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83" r:id="rId1"/>
  </p:sldMasterIdLst>
  <p:notesMasterIdLst>
    <p:notesMasterId r:id="rId69"/>
  </p:notesMasterIdLst>
  <p:sldIdLst>
    <p:sldId id="256" r:id="rId2"/>
    <p:sldId id="309" r:id="rId3"/>
    <p:sldId id="257" r:id="rId4"/>
    <p:sldId id="308" r:id="rId5"/>
    <p:sldId id="315" r:id="rId6"/>
    <p:sldId id="400" r:id="rId7"/>
    <p:sldId id="318" r:id="rId8"/>
    <p:sldId id="454" r:id="rId9"/>
    <p:sldId id="456" r:id="rId10"/>
    <p:sldId id="503" r:id="rId11"/>
    <p:sldId id="457" r:id="rId12"/>
    <p:sldId id="458" r:id="rId13"/>
    <p:sldId id="260" r:id="rId14"/>
    <p:sldId id="321" r:id="rId15"/>
    <p:sldId id="262" r:id="rId16"/>
    <p:sldId id="322" r:id="rId17"/>
    <p:sldId id="268" r:id="rId18"/>
    <p:sldId id="443" r:id="rId19"/>
    <p:sldId id="444" r:id="rId20"/>
    <p:sldId id="466" r:id="rId21"/>
    <p:sldId id="467" r:id="rId22"/>
    <p:sldId id="327" r:id="rId23"/>
    <p:sldId id="445" r:id="rId24"/>
    <p:sldId id="447" r:id="rId25"/>
    <p:sldId id="468" r:id="rId26"/>
    <p:sldId id="504" r:id="rId27"/>
    <p:sldId id="267" r:id="rId28"/>
    <p:sldId id="469" r:id="rId29"/>
    <p:sldId id="470" r:id="rId30"/>
    <p:sldId id="277" r:id="rId31"/>
    <p:sldId id="278" r:id="rId32"/>
    <p:sldId id="279" r:id="rId33"/>
    <p:sldId id="280" r:id="rId34"/>
    <p:sldId id="282" r:id="rId35"/>
    <p:sldId id="283" r:id="rId36"/>
    <p:sldId id="284" r:id="rId37"/>
    <p:sldId id="472" r:id="rId38"/>
    <p:sldId id="258" r:id="rId39"/>
    <p:sldId id="476" r:id="rId40"/>
    <p:sldId id="477" r:id="rId41"/>
    <p:sldId id="500" r:id="rId42"/>
    <p:sldId id="480" r:id="rId43"/>
    <p:sldId id="481" r:id="rId44"/>
    <p:sldId id="478" r:id="rId45"/>
    <p:sldId id="479" r:id="rId46"/>
    <p:sldId id="420" r:id="rId47"/>
    <p:sldId id="485" r:id="rId48"/>
    <p:sldId id="482" r:id="rId49"/>
    <p:sldId id="483" r:id="rId50"/>
    <p:sldId id="471" r:id="rId51"/>
    <p:sldId id="474" r:id="rId52"/>
    <p:sldId id="484" r:id="rId53"/>
    <p:sldId id="493" r:id="rId54"/>
    <p:sldId id="494" r:id="rId55"/>
    <p:sldId id="486" r:id="rId56"/>
    <p:sldId id="475" r:id="rId57"/>
    <p:sldId id="487" r:id="rId58"/>
    <p:sldId id="488" r:id="rId59"/>
    <p:sldId id="489" r:id="rId60"/>
    <p:sldId id="497" r:id="rId61"/>
    <p:sldId id="495" r:id="rId62"/>
    <p:sldId id="389" r:id="rId63"/>
    <p:sldId id="498" r:id="rId64"/>
    <p:sldId id="391" r:id="rId65"/>
    <p:sldId id="395" r:id="rId66"/>
    <p:sldId id="502" r:id="rId67"/>
    <p:sldId id="499"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84"/>
    <p:restoredTop sz="68587"/>
  </p:normalViewPr>
  <p:slideViewPr>
    <p:cSldViewPr>
      <p:cViewPr varScale="1">
        <p:scale>
          <a:sx n="85" d="100"/>
          <a:sy n="85" d="100"/>
        </p:scale>
        <p:origin x="1144" y="168"/>
      </p:cViewPr>
      <p:guideLst>
        <p:guide orient="horz" pos="2160"/>
        <p:guide pos="3840"/>
      </p:guideLst>
    </p:cSldViewPr>
  </p:slid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426F3B-417C-4A90-92FE-0722B8590653}" type="doc">
      <dgm:prSet loTypeId="urn:microsoft.com/office/officeart/2018/2/layout/IconLabelDescriptionList" loCatId="icon" qsTypeId="urn:microsoft.com/office/officeart/2005/8/quickstyle/simple1" qsCatId="simple" csTypeId="urn:microsoft.com/office/officeart/2018/5/colors/Iconchunking_neutralbg_accent6_2" csCatId="accent6" phldr="1"/>
      <dgm:spPr/>
      <dgm:t>
        <a:bodyPr/>
        <a:lstStyle/>
        <a:p>
          <a:endParaRPr lang="en-US"/>
        </a:p>
      </dgm:t>
    </dgm:pt>
    <dgm:pt modelId="{58E83FF5-5A4B-4077-B6C8-F54E13C366D8}">
      <dgm:prSet custT="1"/>
      <dgm:spPr/>
      <dgm:t>
        <a:bodyPr/>
        <a:lstStyle/>
        <a:p>
          <a:pPr>
            <a:defRPr b="1"/>
          </a:pPr>
          <a:r>
            <a:rPr lang="en-GB" sz="1800" dirty="0"/>
            <a:t>Las </a:t>
          </a:r>
          <a:r>
            <a:rPr lang="en-GB" sz="1800" dirty="0" err="1"/>
            <a:t>enfermedades</a:t>
          </a:r>
          <a:r>
            <a:rPr lang="en-GB" sz="1800" dirty="0"/>
            <a:t> del </a:t>
          </a:r>
          <a:r>
            <a:rPr lang="en-GB" sz="1800" dirty="0" err="1"/>
            <a:t>pericardio</a:t>
          </a:r>
          <a:r>
            <a:rPr lang="en-GB" sz="1800" dirty="0"/>
            <a:t> son </a:t>
          </a:r>
          <a:r>
            <a:rPr lang="en-GB" sz="1800" dirty="0" err="1"/>
            <a:t>potencialmente</a:t>
          </a:r>
          <a:r>
            <a:rPr lang="en-GB" sz="1800" dirty="0"/>
            <a:t> </a:t>
          </a:r>
          <a:r>
            <a:rPr lang="en-GB" sz="1800" dirty="0" err="1"/>
            <a:t>curables</a:t>
          </a:r>
          <a:endParaRPr lang="en-US" sz="1800" dirty="0"/>
        </a:p>
      </dgm:t>
    </dgm:pt>
    <dgm:pt modelId="{596F1B68-AFDA-4A59-BCA7-13C7D1E904FB}" type="parTrans" cxnId="{8FB38152-DCA5-4B25-B141-3FC8B173D21E}">
      <dgm:prSet/>
      <dgm:spPr/>
      <dgm:t>
        <a:bodyPr/>
        <a:lstStyle/>
        <a:p>
          <a:endParaRPr lang="en-US"/>
        </a:p>
      </dgm:t>
    </dgm:pt>
    <dgm:pt modelId="{DE42C149-19D3-40B8-BE8C-2B6C700CC59D}" type="sibTrans" cxnId="{8FB38152-DCA5-4B25-B141-3FC8B173D21E}">
      <dgm:prSet/>
      <dgm:spPr/>
      <dgm:t>
        <a:bodyPr/>
        <a:lstStyle/>
        <a:p>
          <a:endParaRPr lang="en-US"/>
        </a:p>
      </dgm:t>
    </dgm:pt>
    <dgm:pt modelId="{6ECDE396-299B-4E99-9D99-AABA784C649D}">
      <dgm:prSet/>
      <dgm:spPr/>
      <dgm:t>
        <a:bodyPr/>
        <a:lstStyle/>
        <a:p>
          <a:pPr>
            <a:defRPr b="1"/>
          </a:pPr>
          <a:r>
            <a:rPr lang="en-GB" dirty="0"/>
            <a:t>El </a:t>
          </a:r>
          <a:r>
            <a:rPr lang="en-GB" dirty="0" err="1"/>
            <a:t>tipo</a:t>
          </a:r>
          <a:r>
            <a:rPr lang="en-GB" dirty="0"/>
            <a:t> de </a:t>
          </a:r>
          <a:r>
            <a:rPr lang="en-GB" dirty="0" err="1"/>
            <a:t>enfermedad</a:t>
          </a:r>
          <a:r>
            <a:rPr lang="en-GB" dirty="0"/>
            <a:t> </a:t>
          </a:r>
          <a:r>
            <a:rPr lang="en-GB" dirty="0" err="1"/>
            <a:t>dependerá</a:t>
          </a:r>
          <a:r>
            <a:rPr lang="en-GB" dirty="0"/>
            <a:t> de la </a:t>
          </a:r>
          <a:r>
            <a:rPr lang="en-GB" dirty="0" err="1"/>
            <a:t>epidemiología</a:t>
          </a:r>
          <a:r>
            <a:rPr lang="en-GB" dirty="0"/>
            <a:t>:</a:t>
          </a:r>
          <a:endParaRPr lang="en-US" dirty="0"/>
        </a:p>
      </dgm:t>
    </dgm:pt>
    <dgm:pt modelId="{2EA596A3-BAD2-42AF-B006-0A416656AD1D}" type="parTrans" cxnId="{822B4935-5F06-4B46-9F9F-C929851519B9}">
      <dgm:prSet/>
      <dgm:spPr/>
      <dgm:t>
        <a:bodyPr/>
        <a:lstStyle/>
        <a:p>
          <a:endParaRPr lang="en-US"/>
        </a:p>
      </dgm:t>
    </dgm:pt>
    <dgm:pt modelId="{308D439B-F546-45DA-8690-7D43204D66C0}" type="sibTrans" cxnId="{822B4935-5F06-4B46-9F9F-C929851519B9}">
      <dgm:prSet/>
      <dgm:spPr/>
      <dgm:t>
        <a:bodyPr/>
        <a:lstStyle/>
        <a:p>
          <a:endParaRPr lang="en-US"/>
        </a:p>
      </dgm:t>
    </dgm:pt>
    <dgm:pt modelId="{600A35F4-FFC4-4284-886F-60C03C44CEB9}">
      <dgm:prSet/>
      <dgm:spPr/>
      <dgm:t>
        <a:bodyPr/>
        <a:lstStyle/>
        <a:p>
          <a:r>
            <a:rPr lang="en-GB" dirty="0" err="1"/>
            <a:t>Países</a:t>
          </a:r>
          <a:r>
            <a:rPr lang="en-GB" dirty="0"/>
            <a:t> </a:t>
          </a:r>
          <a:r>
            <a:rPr lang="en-GB" dirty="0" err="1"/>
            <a:t>occidentales</a:t>
          </a:r>
          <a:r>
            <a:rPr lang="en-GB" dirty="0"/>
            <a:t>: </a:t>
          </a:r>
          <a:r>
            <a:rPr lang="en-GB" dirty="0" err="1"/>
            <a:t>formas</a:t>
          </a:r>
          <a:r>
            <a:rPr lang="en-GB" dirty="0"/>
            <a:t> </a:t>
          </a:r>
          <a:r>
            <a:rPr lang="en-GB" dirty="0" err="1"/>
            <a:t>idiopáticas</a:t>
          </a:r>
          <a:endParaRPr lang="en-US" dirty="0"/>
        </a:p>
      </dgm:t>
    </dgm:pt>
    <dgm:pt modelId="{B6A7003B-CE82-490C-B6C4-61852102726A}" type="parTrans" cxnId="{73838675-2ECB-4080-9105-352B44603A05}">
      <dgm:prSet/>
      <dgm:spPr/>
      <dgm:t>
        <a:bodyPr/>
        <a:lstStyle/>
        <a:p>
          <a:endParaRPr lang="en-US"/>
        </a:p>
      </dgm:t>
    </dgm:pt>
    <dgm:pt modelId="{64B9A7BB-972E-4B8D-B634-996A7A7FCA66}" type="sibTrans" cxnId="{73838675-2ECB-4080-9105-352B44603A05}">
      <dgm:prSet/>
      <dgm:spPr/>
      <dgm:t>
        <a:bodyPr/>
        <a:lstStyle/>
        <a:p>
          <a:endParaRPr lang="en-US"/>
        </a:p>
      </dgm:t>
    </dgm:pt>
    <dgm:pt modelId="{2C9DB659-9D86-4E62-B801-55F6251D9FC0}">
      <dgm:prSet/>
      <dgm:spPr/>
      <dgm:t>
        <a:bodyPr/>
        <a:lstStyle/>
        <a:p>
          <a:r>
            <a:rPr lang="en-GB"/>
            <a:t>Paises en vias de desarrollo: tuberculosis</a:t>
          </a:r>
          <a:endParaRPr lang="en-US"/>
        </a:p>
      </dgm:t>
    </dgm:pt>
    <dgm:pt modelId="{F1579F02-4B07-41D1-9508-1E7245DD34AF}" type="parTrans" cxnId="{F2BE8DAF-10CF-4FCD-8E2D-B65F55C5BBEC}">
      <dgm:prSet/>
      <dgm:spPr/>
      <dgm:t>
        <a:bodyPr/>
        <a:lstStyle/>
        <a:p>
          <a:endParaRPr lang="en-US"/>
        </a:p>
      </dgm:t>
    </dgm:pt>
    <dgm:pt modelId="{8B9DD405-2C4B-4C31-B6CE-5E98FA360D42}" type="sibTrans" cxnId="{F2BE8DAF-10CF-4FCD-8E2D-B65F55C5BBEC}">
      <dgm:prSet/>
      <dgm:spPr/>
      <dgm:t>
        <a:bodyPr/>
        <a:lstStyle/>
        <a:p>
          <a:endParaRPr lang="en-US"/>
        </a:p>
      </dgm:t>
    </dgm:pt>
    <dgm:pt modelId="{2D0B1CFE-A0EE-4DC2-A01D-12EBA814D010}">
      <dgm:prSet/>
      <dgm:spPr/>
      <dgm:t>
        <a:bodyPr/>
        <a:lstStyle/>
        <a:p>
          <a:pPr>
            <a:defRPr b="1"/>
          </a:pPr>
          <a:r>
            <a:rPr lang="en-GB" dirty="0"/>
            <a:t>Hay </a:t>
          </a:r>
          <a:r>
            <a:rPr lang="en-GB" dirty="0" err="1"/>
            <a:t>muchas</a:t>
          </a:r>
          <a:r>
            <a:rPr lang="en-GB" dirty="0"/>
            <a:t> </a:t>
          </a:r>
          <a:r>
            <a:rPr lang="en-GB" dirty="0" err="1"/>
            <a:t>enfermedades</a:t>
          </a:r>
          <a:r>
            <a:rPr lang="en-GB" dirty="0"/>
            <a:t> que </a:t>
          </a:r>
          <a:r>
            <a:rPr lang="en-GB" dirty="0" err="1"/>
            <a:t>pueden</a:t>
          </a:r>
          <a:r>
            <a:rPr lang="en-GB" dirty="0"/>
            <a:t> </a:t>
          </a:r>
          <a:r>
            <a:rPr lang="en-GB" dirty="0" err="1"/>
            <a:t>causarlas</a:t>
          </a:r>
          <a:endParaRPr lang="en-US" dirty="0"/>
        </a:p>
      </dgm:t>
    </dgm:pt>
    <dgm:pt modelId="{F7FBFF8D-AD73-4C9E-88B6-6A9764F205FB}" type="parTrans" cxnId="{19E0B9F7-02A8-4A58-A92B-AF00BB259268}">
      <dgm:prSet/>
      <dgm:spPr/>
      <dgm:t>
        <a:bodyPr/>
        <a:lstStyle/>
        <a:p>
          <a:endParaRPr lang="en-US"/>
        </a:p>
      </dgm:t>
    </dgm:pt>
    <dgm:pt modelId="{D4C8DE10-C8F6-4ACB-9561-0B3E26F3C181}" type="sibTrans" cxnId="{19E0B9F7-02A8-4A58-A92B-AF00BB259268}">
      <dgm:prSet/>
      <dgm:spPr/>
      <dgm:t>
        <a:bodyPr/>
        <a:lstStyle/>
        <a:p>
          <a:endParaRPr lang="en-US"/>
        </a:p>
      </dgm:t>
    </dgm:pt>
    <dgm:pt modelId="{C06EC696-96A5-4DB8-9748-CA4C199B5308}" type="pres">
      <dgm:prSet presAssocID="{79426F3B-417C-4A90-92FE-0722B8590653}" presName="root" presStyleCnt="0">
        <dgm:presLayoutVars>
          <dgm:dir/>
          <dgm:resizeHandles val="exact"/>
        </dgm:presLayoutVars>
      </dgm:prSet>
      <dgm:spPr/>
    </dgm:pt>
    <dgm:pt modelId="{BC79E6CF-2AB6-4BE3-9660-93C9E60EF87A}" type="pres">
      <dgm:prSet presAssocID="{58E83FF5-5A4B-4077-B6C8-F54E13C366D8}" presName="compNode" presStyleCnt="0"/>
      <dgm:spPr/>
    </dgm:pt>
    <dgm:pt modelId="{552109C3-6C4B-4A85-9453-D943316862E5}" type="pres">
      <dgm:prSet presAssocID="{58E83FF5-5A4B-4077-B6C8-F54E13C366D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stetoscopio"/>
        </a:ext>
      </dgm:extLst>
    </dgm:pt>
    <dgm:pt modelId="{3157E981-0C5C-4773-9E06-39EFAD5E6E6E}" type="pres">
      <dgm:prSet presAssocID="{58E83FF5-5A4B-4077-B6C8-F54E13C366D8}" presName="iconSpace" presStyleCnt="0"/>
      <dgm:spPr/>
    </dgm:pt>
    <dgm:pt modelId="{C2BFBF43-5D3E-4F05-8B44-F3A2DABF8469}" type="pres">
      <dgm:prSet presAssocID="{58E83FF5-5A4B-4077-B6C8-F54E13C366D8}" presName="parTx" presStyleLbl="revTx" presStyleIdx="0" presStyleCnt="6">
        <dgm:presLayoutVars>
          <dgm:chMax val="0"/>
          <dgm:chPref val="0"/>
        </dgm:presLayoutVars>
      </dgm:prSet>
      <dgm:spPr/>
    </dgm:pt>
    <dgm:pt modelId="{CEBDE758-2311-4190-AD17-435D01E47AA2}" type="pres">
      <dgm:prSet presAssocID="{58E83FF5-5A4B-4077-B6C8-F54E13C366D8}" presName="txSpace" presStyleCnt="0"/>
      <dgm:spPr/>
    </dgm:pt>
    <dgm:pt modelId="{39DDEB79-BA14-4591-BA5A-383261C96368}" type="pres">
      <dgm:prSet presAssocID="{58E83FF5-5A4B-4077-B6C8-F54E13C366D8}" presName="desTx" presStyleLbl="revTx" presStyleIdx="1" presStyleCnt="6">
        <dgm:presLayoutVars/>
      </dgm:prSet>
      <dgm:spPr/>
    </dgm:pt>
    <dgm:pt modelId="{7001FB01-3761-4F7A-B9CF-9443982EF3C0}" type="pres">
      <dgm:prSet presAssocID="{DE42C149-19D3-40B8-BE8C-2B6C700CC59D}" presName="sibTrans" presStyleCnt="0"/>
      <dgm:spPr/>
    </dgm:pt>
    <dgm:pt modelId="{E58A6915-F054-4479-B875-8FA99C01AFBF}" type="pres">
      <dgm:prSet presAssocID="{6ECDE396-299B-4E99-9D99-AABA784C649D}" presName="compNode" presStyleCnt="0"/>
      <dgm:spPr/>
    </dgm:pt>
    <dgm:pt modelId="{DCCB066A-AA72-471E-8483-08C514D3F46A}" type="pres">
      <dgm:prSet presAssocID="{6ECDE396-299B-4E99-9D99-AABA784C649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upo"/>
        </a:ext>
      </dgm:extLst>
    </dgm:pt>
    <dgm:pt modelId="{CE125492-25D3-486F-8725-E3CD566ACD3C}" type="pres">
      <dgm:prSet presAssocID="{6ECDE396-299B-4E99-9D99-AABA784C649D}" presName="iconSpace" presStyleCnt="0"/>
      <dgm:spPr/>
    </dgm:pt>
    <dgm:pt modelId="{EA74CFDF-9F46-49E9-B394-8D074236622C}" type="pres">
      <dgm:prSet presAssocID="{6ECDE396-299B-4E99-9D99-AABA784C649D}" presName="parTx" presStyleLbl="revTx" presStyleIdx="2" presStyleCnt="6">
        <dgm:presLayoutVars>
          <dgm:chMax val="0"/>
          <dgm:chPref val="0"/>
        </dgm:presLayoutVars>
      </dgm:prSet>
      <dgm:spPr/>
    </dgm:pt>
    <dgm:pt modelId="{1B7B821F-9FCC-469C-A0E7-B2C525DCC2EC}" type="pres">
      <dgm:prSet presAssocID="{6ECDE396-299B-4E99-9D99-AABA784C649D}" presName="txSpace" presStyleCnt="0"/>
      <dgm:spPr/>
    </dgm:pt>
    <dgm:pt modelId="{044E3BAE-3B79-4000-8537-1C645532086A}" type="pres">
      <dgm:prSet presAssocID="{6ECDE396-299B-4E99-9D99-AABA784C649D}" presName="desTx" presStyleLbl="revTx" presStyleIdx="3" presStyleCnt="6">
        <dgm:presLayoutVars/>
      </dgm:prSet>
      <dgm:spPr/>
    </dgm:pt>
    <dgm:pt modelId="{53ACB5F8-B6CA-4C25-8EA4-4A94CF837AEC}" type="pres">
      <dgm:prSet presAssocID="{308D439B-F546-45DA-8690-7D43204D66C0}" presName="sibTrans" presStyleCnt="0"/>
      <dgm:spPr/>
    </dgm:pt>
    <dgm:pt modelId="{CA10D5C9-A790-4DAF-8763-16E3C7FA58C3}" type="pres">
      <dgm:prSet presAssocID="{2D0B1CFE-A0EE-4DC2-A01D-12EBA814D010}" presName="compNode" presStyleCnt="0"/>
      <dgm:spPr/>
    </dgm:pt>
    <dgm:pt modelId="{00CEC465-515B-4A60-B212-802FA728B492}" type="pres">
      <dgm:prSet presAssocID="{2D0B1CFE-A0EE-4DC2-A01D-12EBA814D01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édico"/>
        </a:ext>
      </dgm:extLst>
    </dgm:pt>
    <dgm:pt modelId="{08AF92D3-FC1C-476E-B911-28452A16E6D1}" type="pres">
      <dgm:prSet presAssocID="{2D0B1CFE-A0EE-4DC2-A01D-12EBA814D010}" presName="iconSpace" presStyleCnt="0"/>
      <dgm:spPr/>
    </dgm:pt>
    <dgm:pt modelId="{98157782-8B1E-47B3-BEB9-9CDCA2FD5E30}" type="pres">
      <dgm:prSet presAssocID="{2D0B1CFE-A0EE-4DC2-A01D-12EBA814D010}" presName="parTx" presStyleLbl="revTx" presStyleIdx="4" presStyleCnt="6">
        <dgm:presLayoutVars>
          <dgm:chMax val="0"/>
          <dgm:chPref val="0"/>
        </dgm:presLayoutVars>
      </dgm:prSet>
      <dgm:spPr/>
    </dgm:pt>
    <dgm:pt modelId="{62E38DA7-5BB2-448F-8D2F-451CA2563E7E}" type="pres">
      <dgm:prSet presAssocID="{2D0B1CFE-A0EE-4DC2-A01D-12EBA814D010}" presName="txSpace" presStyleCnt="0"/>
      <dgm:spPr/>
    </dgm:pt>
    <dgm:pt modelId="{5308C0A1-3DF4-4CF2-A41B-D818083FE5F1}" type="pres">
      <dgm:prSet presAssocID="{2D0B1CFE-A0EE-4DC2-A01D-12EBA814D010}" presName="desTx" presStyleLbl="revTx" presStyleIdx="5" presStyleCnt="6">
        <dgm:presLayoutVars/>
      </dgm:prSet>
      <dgm:spPr/>
    </dgm:pt>
  </dgm:ptLst>
  <dgm:cxnLst>
    <dgm:cxn modelId="{82029903-96A6-409E-87F8-97725810421E}" type="presOf" srcId="{600A35F4-FFC4-4284-886F-60C03C44CEB9}" destId="{044E3BAE-3B79-4000-8537-1C645532086A}" srcOrd="0" destOrd="0" presId="urn:microsoft.com/office/officeart/2018/2/layout/IconLabelDescriptionList"/>
    <dgm:cxn modelId="{822B4935-5F06-4B46-9F9F-C929851519B9}" srcId="{79426F3B-417C-4A90-92FE-0722B8590653}" destId="{6ECDE396-299B-4E99-9D99-AABA784C649D}" srcOrd="1" destOrd="0" parTransId="{2EA596A3-BAD2-42AF-B006-0A416656AD1D}" sibTransId="{308D439B-F546-45DA-8690-7D43204D66C0}"/>
    <dgm:cxn modelId="{8FB38152-DCA5-4B25-B141-3FC8B173D21E}" srcId="{79426F3B-417C-4A90-92FE-0722B8590653}" destId="{58E83FF5-5A4B-4077-B6C8-F54E13C366D8}" srcOrd="0" destOrd="0" parTransId="{596F1B68-AFDA-4A59-BCA7-13C7D1E904FB}" sibTransId="{DE42C149-19D3-40B8-BE8C-2B6C700CC59D}"/>
    <dgm:cxn modelId="{73838675-2ECB-4080-9105-352B44603A05}" srcId="{6ECDE396-299B-4E99-9D99-AABA784C649D}" destId="{600A35F4-FFC4-4284-886F-60C03C44CEB9}" srcOrd="0" destOrd="0" parTransId="{B6A7003B-CE82-490C-B6C4-61852102726A}" sibTransId="{64B9A7BB-972E-4B8D-B634-996A7A7FCA66}"/>
    <dgm:cxn modelId="{7F7B347C-B42F-448E-96D9-01990D02F323}" type="presOf" srcId="{6ECDE396-299B-4E99-9D99-AABA784C649D}" destId="{EA74CFDF-9F46-49E9-B394-8D074236622C}" srcOrd="0" destOrd="0" presId="urn:microsoft.com/office/officeart/2018/2/layout/IconLabelDescriptionList"/>
    <dgm:cxn modelId="{BAF2FE7E-3D3D-489D-A490-4EFA6A288CC5}" type="presOf" srcId="{2C9DB659-9D86-4E62-B801-55F6251D9FC0}" destId="{044E3BAE-3B79-4000-8537-1C645532086A}" srcOrd="0" destOrd="1" presId="urn:microsoft.com/office/officeart/2018/2/layout/IconLabelDescriptionList"/>
    <dgm:cxn modelId="{7CB99D86-B8EF-484E-9A0C-097162B5180C}" type="presOf" srcId="{2D0B1CFE-A0EE-4DC2-A01D-12EBA814D010}" destId="{98157782-8B1E-47B3-BEB9-9CDCA2FD5E30}" srcOrd="0" destOrd="0" presId="urn:microsoft.com/office/officeart/2018/2/layout/IconLabelDescriptionList"/>
    <dgm:cxn modelId="{F2BE8DAF-10CF-4FCD-8E2D-B65F55C5BBEC}" srcId="{6ECDE396-299B-4E99-9D99-AABA784C649D}" destId="{2C9DB659-9D86-4E62-B801-55F6251D9FC0}" srcOrd="1" destOrd="0" parTransId="{F1579F02-4B07-41D1-9508-1E7245DD34AF}" sibTransId="{8B9DD405-2C4B-4C31-B6CE-5E98FA360D42}"/>
    <dgm:cxn modelId="{5BC36BBA-59E1-4A20-9E81-A2C80E36F4ED}" type="presOf" srcId="{58E83FF5-5A4B-4077-B6C8-F54E13C366D8}" destId="{C2BFBF43-5D3E-4F05-8B44-F3A2DABF8469}" srcOrd="0" destOrd="0" presId="urn:microsoft.com/office/officeart/2018/2/layout/IconLabelDescriptionList"/>
    <dgm:cxn modelId="{8F7AEBCD-9E16-488E-B4DA-301A21C28AAD}" type="presOf" srcId="{79426F3B-417C-4A90-92FE-0722B8590653}" destId="{C06EC696-96A5-4DB8-9748-CA4C199B5308}" srcOrd="0" destOrd="0" presId="urn:microsoft.com/office/officeart/2018/2/layout/IconLabelDescriptionList"/>
    <dgm:cxn modelId="{19E0B9F7-02A8-4A58-A92B-AF00BB259268}" srcId="{79426F3B-417C-4A90-92FE-0722B8590653}" destId="{2D0B1CFE-A0EE-4DC2-A01D-12EBA814D010}" srcOrd="2" destOrd="0" parTransId="{F7FBFF8D-AD73-4C9E-88B6-6A9764F205FB}" sibTransId="{D4C8DE10-C8F6-4ACB-9561-0B3E26F3C181}"/>
    <dgm:cxn modelId="{C186C656-5896-4703-A616-9A6BE7767F97}" type="presParOf" srcId="{C06EC696-96A5-4DB8-9748-CA4C199B5308}" destId="{BC79E6CF-2AB6-4BE3-9660-93C9E60EF87A}" srcOrd="0" destOrd="0" presId="urn:microsoft.com/office/officeart/2018/2/layout/IconLabelDescriptionList"/>
    <dgm:cxn modelId="{C82C7D6B-C2EC-4639-BE3D-37881DCC788F}" type="presParOf" srcId="{BC79E6CF-2AB6-4BE3-9660-93C9E60EF87A}" destId="{552109C3-6C4B-4A85-9453-D943316862E5}" srcOrd="0" destOrd="0" presId="urn:microsoft.com/office/officeart/2018/2/layout/IconLabelDescriptionList"/>
    <dgm:cxn modelId="{6F1E5403-B3A6-4D24-A6E9-803FA26E49A1}" type="presParOf" srcId="{BC79E6CF-2AB6-4BE3-9660-93C9E60EF87A}" destId="{3157E981-0C5C-4773-9E06-39EFAD5E6E6E}" srcOrd="1" destOrd="0" presId="urn:microsoft.com/office/officeart/2018/2/layout/IconLabelDescriptionList"/>
    <dgm:cxn modelId="{A7B02BAE-9451-440F-8EE9-231372DA7580}" type="presParOf" srcId="{BC79E6CF-2AB6-4BE3-9660-93C9E60EF87A}" destId="{C2BFBF43-5D3E-4F05-8B44-F3A2DABF8469}" srcOrd="2" destOrd="0" presId="urn:microsoft.com/office/officeart/2018/2/layout/IconLabelDescriptionList"/>
    <dgm:cxn modelId="{64ED11C5-E05D-4630-91C2-9F178B4AFF4E}" type="presParOf" srcId="{BC79E6CF-2AB6-4BE3-9660-93C9E60EF87A}" destId="{CEBDE758-2311-4190-AD17-435D01E47AA2}" srcOrd="3" destOrd="0" presId="urn:microsoft.com/office/officeart/2018/2/layout/IconLabelDescriptionList"/>
    <dgm:cxn modelId="{B3D80247-5038-4AB7-BB17-BAC2C28F5550}" type="presParOf" srcId="{BC79E6CF-2AB6-4BE3-9660-93C9E60EF87A}" destId="{39DDEB79-BA14-4591-BA5A-383261C96368}" srcOrd="4" destOrd="0" presId="urn:microsoft.com/office/officeart/2018/2/layout/IconLabelDescriptionList"/>
    <dgm:cxn modelId="{6DB10DE6-3AE1-48E2-979D-05ADBA17E39D}" type="presParOf" srcId="{C06EC696-96A5-4DB8-9748-CA4C199B5308}" destId="{7001FB01-3761-4F7A-B9CF-9443982EF3C0}" srcOrd="1" destOrd="0" presId="urn:microsoft.com/office/officeart/2018/2/layout/IconLabelDescriptionList"/>
    <dgm:cxn modelId="{5998CE60-C3E9-4C8A-AA06-3808FA7327CE}" type="presParOf" srcId="{C06EC696-96A5-4DB8-9748-CA4C199B5308}" destId="{E58A6915-F054-4479-B875-8FA99C01AFBF}" srcOrd="2" destOrd="0" presId="urn:microsoft.com/office/officeart/2018/2/layout/IconLabelDescriptionList"/>
    <dgm:cxn modelId="{C92B2519-4531-4262-A561-A9B3BE9D4121}" type="presParOf" srcId="{E58A6915-F054-4479-B875-8FA99C01AFBF}" destId="{DCCB066A-AA72-471E-8483-08C514D3F46A}" srcOrd="0" destOrd="0" presId="urn:microsoft.com/office/officeart/2018/2/layout/IconLabelDescriptionList"/>
    <dgm:cxn modelId="{E2B9E96C-26FA-4814-833C-C80C5E5FBEF5}" type="presParOf" srcId="{E58A6915-F054-4479-B875-8FA99C01AFBF}" destId="{CE125492-25D3-486F-8725-E3CD566ACD3C}" srcOrd="1" destOrd="0" presId="urn:microsoft.com/office/officeart/2018/2/layout/IconLabelDescriptionList"/>
    <dgm:cxn modelId="{7DCDB809-D8C4-4442-889B-F2C9B191FF2A}" type="presParOf" srcId="{E58A6915-F054-4479-B875-8FA99C01AFBF}" destId="{EA74CFDF-9F46-49E9-B394-8D074236622C}" srcOrd="2" destOrd="0" presId="urn:microsoft.com/office/officeart/2018/2/layout/IconLabelDescriptionList"/>
    <dgm:cxn modelId="{AFC47B7E-9D8F-469F-95CB-5F5C177E5A7C}" type="presParOf" srcId="{E58A6915-F054-4479-B875-8FA99C01AFBF}" destId="{1B7B821F-9FCC-469C-A0E7-B2C525DCC2EC}" srcOrd="3" destOrd="0" presId="urn:microsoft.com/office/officeart/2018/2/layout/IconLabelDescriptionList"/>
    <dgm:cxn modelId="{161FB263-D62F-4EE8-B78D-2E94A0073ABD}" type="presParOf" srcId="{E58A6915-F054-4479-B875-8FA99C01AFBF}" destId="{044E3BAE-3B79-4000-8537-1C645532086A}" srcOrd="4" destOrd="0" presId="urn:microsoft.com/office/officeart/2018/2/layout/IconLabelDescriptionList"/>
    <dgm:cxn modelId="{38A83E98-03C7-4598-B2FF-12FB5451B661}" type="presParOf" srcId="{C06EC696-96A5-4DB8-9748-CA4C199B5308}" destId="{53ACB5F8-B6CA-4C25-8EA4-4A94CF837AEC}" srcOrd="3" destOrd="0" presId="urn:microsoft.com/office/officeart/2018/2/layout/IconLabelDescriptionList"/>
    <dgm:cxn modelId="{2468CBFE-9A2C-4415-B4E4-9E810151F48D}" type="presParOf" srcId="{C06EC696-96A5-4DB8-9748-CA4C199B5308}" destId="{CA10D5C9-A790-4DAF-8763-16E3C7FA58C3}" srcOrd="4" destOrd="0" presId="urn:microsoft.com/office/officeart/2018/2/layout/IconLabelDescriptionList"/>
    <dgm:cxn modelId="{547F3C21-D90B-4B39-A719-C7E64187F9B4}" type="presParOf" srcId="{CA10D5C9-A790-4DAF-8763-16E3C7FA58C3}" destId="{00CEC465-515B-4A60-B212-802FA728B492}" srcOrd="0" destOrd="0" presId="urn:microsoft.com/office/officeart/2018/2/layout/IconLabelDescriptionList"/>
    <dgm:cxn modelId="{0F1A206B-04B0-485C-AEF0-E6E1BB9761BE}" type="presParOf" srcId="{CA10D5C9-A790-4DAF-8763-16E3C7FA58C3}" destId="{08AF92D3-FC1C-476E-B911-28452A16E6D1}" srcOrd="1" destOrd="0" presId="urn:microsoft.com/office/officeart/2018/2/layout/IconLabelDescriptionList"/>
    <dgm:cxn modelId="{E706108E-A6A9-4593-A516-5586AAAE0DE2}" type="presParOf" srcId="{CA10D5C9-A790-4DAF-8763-16E3C7FA58C3}" destId="{98157782-8B1E-47B3-BEB9-9CDCA2FD5E30}" srcOrd="2" destOrd="0" presId="urn:microsoft.com/office/officeart/2018/2/layout/IconLabelDescriptionList"/>
    <dgm:cxn modelId="{76965531-2B5A-43A1-A94E-A5AA91DF0471}" type="presParOf" srcId="{CA10D5C9-A790-4DAF-8763-16E3C7FA58C3}" destId="{62E38DA7-5BB2-448F-8D2F-451CA2563E7E}" srcOrd="3" destOrd="0" presId="urn:microsoft.com/office/officeart/2018/2/layout/IconLabelDescriptionList"/>
    <dgm:cxn modelId="{931E9493-DD99-4089-802E-F8D9E0DFC772}" type="presParOf" srcId="{CA10D5C9-A790-4DAF-8763-16E3C7FA58C3}" destId="{5308C0A1-3DF4-4CF2-A41B-D818083FE5F1}" srcOrd="4" destOrd="0" presId="urn:microsoft.com/office/officeart/2018/2/layout/IconLabelDescription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0B94A9-10B5-430C-9880-766702C87751}" type="doc">
      <dgm:prSet loTypeId="urn:microsoft.com/office/officeart/2016/7/layout/ChevronBlockProcess" loCatId="process" qsTypeId="urn:microsoft.com/office/officeart/2005/8/quickstyle/simple1" qsCatId="simple" csTypeId="urn:microsoft.com/office/officeart/2005/8/colors/colorful5" csCatId="colorful"/>
      <dgm:spPr/>
      <dgm:t>
        <a:bodyPr/>
        <a:lstStyle/>
        <a:p>
          <a:endParaRPr lang="en-US"/>
        </a:p>
      </dgm:t>
    </dgm:pt>
    <dgm:pt modelId="{9DF2D66A-DE67-4FB5-8AB9-83A751728024}">
      <dgm:prSet/>
      <dgm:spPr/>
      <dgm:t>
        <a:bodyPr/>
        <a:lstStyle/>
        <a:p>
          <a:r>
            <a:rPr lang="es-ES" b="1" i="1"/>
            <a:t>LOCALIZACION</a:t>
          </a:r>
          <a:endParaRPr lang="en-US" dirty="0"/>
        </a:p>
      </dgm:t>
    </dgm:pt>
    <dgm:pt modelId="{65C1CE90-1DA1-487D-BD6C-B03C6243681F}" type="parTrans" cxnId="{6A3FB516-42BF-401B-AC3D-FE43AAD84610}">
      <dgm:prSet/>
      <dgm:spPr/>
      <dgm:t>
        <a:bodyPr/>
        <a:lstStyle/>
        <a:p>
          <a:endParaRPr lang="en-US"/>
        </a:p>
      </dgm:t>
    </dgm:pt>
    <dgm:pt modelId="{63C1DE73-5662-4C35-81BD-940A1C1065E3}" type="sibTrans" cxnId="{6A3FB516-42BF-401B-AC3D-FE43AAD84610}">
      <dgm:prSet/>
      <dgm:spPr/>
      <dgm:t>
        <a:bodyPr/>
        <a:lstStyle/>
        <a:p>
          <a:endParaRPr lang="en-US"/>
        </a:p>
      </dgm:t>
    </dgm:pt>
    <dgm:pt modelId="{688DB1E6-2EDA-4098-94D0-AB69FAEB295D}">
      <dgm:prSet/>
      <dgm:spPr/>
      <dgm:t>
        <a:bodyPr/>
        <a:lstStyle/>
        <a:p>
          <a:r>
            <a:rPr lang="es-ES"/>
            <a:t>RETROESTERNAL Y PRECORDIO IZQUIERDO</a:t>
          </a:r>
          <a:endParaRPr lang="en-US"/>
        </a:p>
      </dgm:t>
    </dgm:pt>
    <dgm:pt modelId="{34553492-1BB8-4908-BF51-997A624C6BF1}" type="parTrans" cxnId="{48778511-EC0C-45D0-9475-56E395ECFA5A}">
      <dgm:prSet/>
      <dgm:spPr/>
      <dgm:t>
        <a:bodyPr/>
        <a:lstStyle/>
        <a:p>
          <a:endParaRPr lang="en-US"/>
        </a:p>
      </dgm:t>
    </dgm:pt>
    <dgm:pt modelId="{68446C33-F37D-4047-902E-8AD1B04739CB}" type="sibTrans" cxnId="{48778511-EC0C-45D0-9475-56E395ECFA5A}">
      <dgm:prSet/>
      <dgm:spPr/>
      <dgm:t>
        <a:bodyPr/>
        <a:lstStyle/>
        <a:p>
          <a:endParaRPr lang="en-US"/>
        </a:p>
      </dgm:t>
    </dgm:pt>
    <dgm:pt modelId="{55717699-AF6E-42DA-9AC3-A2A9D3ABCCE7}">
      <dgm:prSet/>
      <dgm:spPr/>
      <dgm:t>
        <a:bodyPr/>
        <a:lstStyle/>
        <a:p>
          <a:r>
            <a:rPr lang="es-ES"/>
            <a:t>CUELLO, BORDE SUPERIOR DE TRAPECIO IZQUIERDO</a:t>
          </a:r>
          <a:endParaRPr lang="en-US"/>
        </a:p>
      </dgm:t>
    </dgm:pt>
    <dgm:pt modelId="{51C2C7B3-581D-44AB-882B-608E5A88A531}" type="parTrans" cxnId="{80772541-DD77-4827-AD1D-846B615EF8BB}">
      <dgm:prSet/>
      <dgm:spPr/>
      <dgm:t>
        <a:bodyPr/>
        <a:lstStyle/>
        <a:p>
          <a:endParaRPr lang="en-US"/>
        </a:p>
      </dgm:t>
    </dgm:pt>
    <dgm:pt modelId="{F8DA66E0-E626-44AC-B1F5-DA8BE8379B2F}" type="sibTrans" cxnId="{80772541-DD77-4827-AD1D-846B615EF8BB}">
      <dgm:prSet/>
      <dgm:spPr/>
      <dgm:t>
        <a:bodyPr/>
        <a:lstStyle/>
        <a:p>
          <a:endParaRPr lang="en-US"/>
        </a:p>
      </dgm:t>
    </dgm:pt>
    <dgm:pt modelId="{028EFDB3-91AF-408B-BE9F-382097EAE13F}">
      <dgm:prSet/>
      <dgm:spPr/>
      <dgm:t>
        <a:bodyPr/>
        <a:lstStyle/>
        <a:p>
          <a:r>
            <a:rPr lang="es-ES" b="1" i="1"/>
            <a:t>AUMENTA CON</a:t>
          </a:r>
          <a:endParaRPr lang="en-US"/>
        </a:p>
      </dgm:t>
    </dgm:pt>
    <dgm:pt modelId="{FB50C4DD-F1BD-447D-B777-D166382D9A93}" type="parTrans" cxnId="{3F395743-5E29-4645-937D-1494DC8E1930}">
      <dgm:prSet/>
      <dgm:spPr/>
      <dgm:t>
        <a:bodyPr/>
        <a:lstStyle/>
        <a:p>
          <a:endParaRPr lang="en-US"/>
        </a:p>
      </dgm:t>
    </dgm:pt>
    <dgm:pt modelId="{9D899A2F-64F6-4B5D-BE4A-F6470F68EBC1}" type="sibTrans" cxnId="{3F395743-5E29-4645-937D-1494DC8E1930}">
      <dgm:prSet/>
      <dgm:spPr/>
      <dgm:t>
        <a:bodyPr/>
        <a:lstStyle/>
        <a:p>
          <a:endParaRPr lang="en-US"/>
        </a:p>
      </dgm:t>
    </dgm:pt>
    <dgm:pt modelId="{D1785B9E-8C70-4F6A-95B2-3BA26584BD90}">
      <dgm:prSet/>
      <dgm:spPr/>
      <dgm:t>
        <a:bodyPr/>
        <a:lstStyle/>
        <a:p>
          <a:r>
            <a:rPr lang="es-ES"/>
            <a:t>POSICION SUPINA, TOS, INSPIRACION PROFUNDA, 		DEGLUCION</a:t>
          </a:r>
          <a:endParaRPr lang="en-US"/>
        </a:p>
      </dgm:t>
    </dgm:pt>
    <dgm:pt modelId="{0CBD9FB6-0E1C-446D-BC83-F33E3F4255FC}" type="parTrans" cxnId="{11FBFD75-BAAF-49BD-B871-DBF71C54FFA2}">
      <dgm:prSet/>
      <dgm:spPr/>
      <dgm:t>
        <a:bodyPr/>
        <a:lstStyle/>
        <a:p>
          <a:endParaRPr lang="en-US"/>
        </a:p>
      </dgm:t>
    </dgm:pt>
    <dgm:pt modelId="{50713411-BF02-45C3-9623-02EE31F25429}" type="sibTrans" cxnId="{11FBFD75-BAAF-49BD-B871-DBF71C54FFA2}">
      <dgm:prSet/>
      <dgm:spPr/>
      <dgm:t>
        <a:bodyPr/>
        <a:lstStyle/>
        <a:p>
          <a:endParaRPr lang="en-US"/>
        </a:p>
      </dgm:t>
    </dgm:pt>
    <dgm:pt modelId="{5490685A-CD01-46A1-80BA-656D02CA3072}">
      <dgm:prSet/>
      <dgm:spPr/>
      <dgm:t>
        <a:bodyPr/>
        <a:lstStyle/>
        <a:p>
          <a:r>
            <a:rPr lang="es-ES" b="1" i="1"/>
            <a:t>DISMINUYE CON</a:t>
          </a:r>
          <a:endParaRPr lang="en-US"/>
        </a:p>
      </dgm:t>
    </dgm:pt>
    <dgm:pt modelId="{16F7C0E0-D9C2-46D4-8EEE-339938D6DF31}" type="parTrans" cxnId="{25871488-1338-41A9-9D67-2FC2FA29F6D8}">
      <dgm:prSet/>
      <dgm:spPr/>
      <dgm:t>
        <a:bodyPr/>
        <a:lstStyle/>
        <a:p>
          <a:endParaRPr lang="en-US"/>
        </a:p>
      </dgm:t>
    </dgm:pt>
    <dgm:pt modelId="{2DE6B55D-E4C4-477B-92FB-57EE30EFDF7C}" type="sibTrans" cxnId="{25871488-1338-41A9-9D67-2FC2FA29F6D8}">
      <dgm:prSet/>
      <dgm:spPr/>
      <dgm:t>
        <a:bodyPr/>
        <a:lstStyle/>
        <a:p>
          <a:endParaRPr lang="en-US"/>
        </a:p>
      </dgm:t>
    </dgm:pt>
    <dgm:pt modelId="{5FF55281-75BD-470C-A496-8893D5F2F1AF}">
      <dgm:prSet/>
      <dgm:spPr/>
      <dgm:t>
        <a:bodyPr/>
        <a:lstStyle/>
        <a:p>
          <a:r>
            <a:rPr lang="es-ES"/>
            <a:t>SENTARSE E INCLINARSE HACIA ADELANTE</a:t>
          </a:r>
          <a:endParaRPr lang="en-US"/>
        </a:p>
      </dgm:t>
    </dgm:pt>
    <dgm:pt modelId="{A88DFB8C-2846-4CAB-913E-E2A8894F195B}" type="parTrans" cxnId="{7A5CC4DA-C8A1-4234-BB7B-75BC58679E88}">
      <dgm:prSet/>
      <dgm:spPr/>
      <dgm:t>
        <a:bodyPr/>
        <a:lstStyle/>
        <a:p>
          <a:endParaRPr lang="en-US"/>
        </a:p>
      </dgm:t>
    </dgm:pt>
    <dgm:pt modelId="{20CE3026-A921-448D-9614-E05EB0ECA958}" type="sibTrans" cxnId="{7A5CC4DA-C8A1-4234-BB7B-75BC58679E88}">
      <dgm:prSet/>
      <dgm:spPr/>
      <dgm:t>
        <a:bodyPr/>
        <a:lstStyle/>
        <a:p>
          <a:endParaRPr lang="en-US"/>
        </a:p>
      </dgm:t>
    </dgm:pt>
    <dgm:pt modelId="{DABA1314-651E-40BE-AB3F-1B867855C478}">
      <dgm:prSet/>
      <dgm:spPr/>
      <dgm:t>
        <a:bodyPr/>
        <a:lstStyle/>
        <a:p>
          <a:r>
            <a:rPr lang="es-ES" b="1" i="1"/>
            <a:t>IRRADIACION</a:t>
          </a:r>
          <a:endParaRPr lang="en-US"/>
        </a:p>
      </dgm:t>
    </dgm:pt>
    <dgm:pt modelId="{2FB2D9E6-3CDD-437A-932B-588743BCACF9}" type="sibTrans" cxnId="{3BBC5CFF-17D4-4D09-BC3F-4364F66354BA}">
      <dgm:prSet/>
      <dgm:spPr/>
      <dgm:t>
        <a:bodyPr/>
        <a:lstStyle/>
        <a:p>
          <a:endParaRPr lang="en-US"/>
        </a:p>
      </dgm:t>
    </dgm:pt>
    <dgm:pt modelId="{35C32EA8-BBEE-497F-8E58-274551A96A85}" type="parTrans" cxnId="{3BBC5CFF-17D4-4D09-BC3F-4364F66354BA}">
      <dgm:prSet/>
      <dgm:spPr/>
      <dgm:t>
        <a:bodyPr/>
        <a:lstStyle/>
        <a:p>
          <a:endParaRPr lang="en-US"/>
        </a:p>
      </dgm:t>
    </dgm:pt>
    <dgm:pt modelId="{80476AAF-8187-2B44-A413-FE579619F09C}" type="pres">
      <dgm:prSet presAssocID="{C50B94A9-10B5-430C-9880-766702C87751}" presName="Name0" presStyleCnt="0">
        <dgm:presLayoutVars>
          <dgm:dir/>
          <dgm:animLvl val="lvl"/>
          <dgm:resizeHandles val="exact"/>
        </dgm:presLayoutVars>
      </dgm:prSet>
      <dgm:spPr/>
    </dgm:pt>
    <dgm:pt modelId="{5E5B3CBE-86ED-6449-910D-ACE86FE69A07}" type="pres">
      <dgm:prSet presAssocID="{9DF2D66A-DE67-4FB5-8AB9-83A751728024}" presName="composite" presStyleCnt="0"/>
      <dgm:spPr/>
    </dgm:pt>
    <dgm:pt modelId="{A5DDD742-6CFF-E947-9F92-68E73D4DA8BF}" type="pres">
      <dgm:prSet presAssocID="{9DF2D66A-DE67-4FB5-8AB9-83A751728024}" presName="parTx" presStyleLbl="alignNode1" presStyleIdx="0" presStyleCnt="4">
        <dgm:presLayoutVars>
          <dgm:chMax val="0"/>
          <dgm:chPref val="0"/>
        </dgm:presLayoutVars>
      </dgm:prSet>
      <dgm:spPr/>
    </dgm:pt>
    <dgm:pt modelId="{A4D02ECD-B019-1B4B-B98C-7766ACE093E2}" type="pres">
      <dgm:prSet presAssocID="{9DF2D66A-DE67-4FB5-8AB9-83A751728024}" presName="desTx" presStyleLbl="alignAccFollowNode1" presStyleIdx="0" presStyleCnt="4">
        <dgm:presLayoutVars/>
      </dgm:prSet>
      <dgm:spPr/>
    </dgm:pt>
    <dgm:pt modelId="{34FE3EF3-1BCC-0B46-B86D-3F8056CF012C}" type="pres">
      <dgm:prSet presAssocID="{63C1DE73-5662-4C35-81BD-940A1C1065E3}" presName="space" presStyleCnt="0"/>
      <dgm:spPr/>
    </dgm:pt>
    <dgm:pt modelId="{83147E19-A489-F644-A05F-7F98B2B95E73}" type="pres">
      <dgm:prSet presAssocID="{DABA1314-651E-40BE-AB3F-1B867855C478}" presName="composite" presStyleCnt="0"/>
      <dgm:spPr/>
    </dgm:pt>
    <dgm:pt modelId="{7CED9D15-EAC3-1B4A-9275-3AE28223BA59}" type="pres">
      <dgm:prSet presAssocID="{DABA1314-651E-40BE-AB3F-1B867855C478}" presName="parTx" presStyleLbl="alignNode1" presStyleIdx="1" presStyleCnt="4">
        <dgm:presLayoutVars>
          <dgm:chMax val="0"/>
          <dgm:chPref val="0"/>
        </dgm:presLayoutVars>
      </dgm:prSet>
      <dgm:spPr/>
    </dgm:pt>
    <dgm:pt modelId="{C884D49A-3DA4-FA40-9012-62A68D8BF677}" type="pres">
      <dgm:prSet presAssocID="{DABA1314-651E-40BE-AB3F-1B867855C478}" presName="desTx" presStyleLbl="alignAccFollowNode1" presStyleIdx="1" presStyleCnt="4">
        <dgm:presLayoutVars/>
      </dgm:prSet>
      <dgm:spPr/>
    </dgm:pt>
    <dgm:pt modelId="{4B60643E-4C3C-CB47-AD96-575F020B1562}" type="pres">
      <dgm:prSet presAssocID="{2FB2D9E6-3CDD-437A-932B-588743BCACF9}" presName="space" presStyleCnt="0"/>
      <dgm:spPr/>
    </dgm:pt>
    <dgm:pt modelId="{B2506DE3-0003-3A4A-ADCE-626360E1EE10}" type="pres">
      <dgm:prSet presAssocID="{028EFDB3-91AF-408B-BE9F-382097EAE13F}" presName="composite" presStyleCnt="0"/>
      <dgm:spPr/>
    </dgm:pt>
    <dgm:pt modelId="{DB295CFD-491B-B047-82DD-DC618CD87E65}" type="pres">
      <dgm:prSet presAssocID="{028EFDB3-91AF-408B-BE9F-382097EAE13F}" presName="parTx" presStyleLbl="alignNode1" presStyleIdx="2" presStyleCnt="4">
        <dgm:presLayoutVars>
          <dgm:chMax val="0"/>
          <dgm:chPref val="0"/>
        </dgm:presLayoutVars>
      </dgm:prSet>
      <dgm:spPr/>
    </dgm:pt>
    <dgm:pt modelId="{E805215D-4B83-6640-B386-15B60B4B6643}" type="pres">
      <dgm:prSet presAssocID="{028EFDB3-91AF-408B-BE9F-382097EAE13F}" presName="desTx" presStyleLbl="alignAccFollowNode1" presStyleIdx="2" presStyleCnt="4">
        <dgm:presLayoutVars/>
      </dgm:prSet>
      <dgm:spPr/>
    </dgm:pt>
    <dgm:pt modelId="{385436BB-8FDC-5C43-AF36-631F49C4529C}" type="pres">
      <dgm:prSet presAssocID="{9D899A2F-64F6-4B5D-BE4A-F6470F68EBC1}" presName="space" presStyleCnt="0"/>
      <dgm:spPr/>
    </dgm:pt>
    <dgm:pt modelId="{5AD66C23-B57E-1F40-8F47-1DA8D77E8F0C}" type="pres">
      <dgm:prSet presAssocID="{5490685A-CD01-46A1-80BA-656D02CA3072}" presName="composite" presStyleCnt="0"/>
      <dgm:spPr/>
    </dgm:pt>
    <dgm:pt modelId="{08AE9C7E-9A88-E540-8A38-134CDABE7638}" type="pres">
      <dgm:prSet presAssocID="{5490685A-CD01-46A1-80BA-656D02CA3072}" presName="parTx" presStyleLbl="alignNode1" presStyleIdx="3" presStyleCnt="4">
        <dgm:presLayoutVars>
          <dgm:chMax val="0"/>
          <dgm:chPref val="0"/>
        </dgm:presLayoutVars>
      </dgm:prSet>
      <dgm:spPr/>
    </dgm:pt>
    <dgm:pt modelId="{52382F92-511A-774B-AD2D-3B9BA9E105BC}" type="pres">
      <dgm:prSet presAssocID="{5490685A-CD01-46A1-80BA-656D02CA3072}" presName="desTx" presStyleLbl="alignAccFollowNode1" presStyleIdx="3" presStyleCnt="4">
        <dgm:presLayoutVars/>
      </dgm:prSet>
      <dgm:spPr/>
    </dgm:pt>
  </dgm:ptLst>
  <dgm:cxnLst>
    <dgm:cxn modelId="{48778511-EC0C-45D0-9475-56E395ECFA5A}" srcId="{9DF2D66A-DE67-4FB5-8AB9-83A751728024}" destId="{688DB1E6-2EDA-4098-94D0-AB69FAEB295D}" srcOrd="0" destOrd="0" parTransId="{34553492-1BB8-4908-BF51-997A624C6BF1}" sibTransId="{68446C33-F37D-4047-902E-8AD1B04739CB}"/>
    <dgm:cxn modelId="{53885414-8DE2-5F45-9834-B515408795D4}" type="presOf" srcId="{688DB1E6-2EDA-4098-94D0-AB69FAEB295D}" destId="{A4D02ECD-B019-1B4B-B98C-7766ACE093E2}" srcOrd="0" destOrd="0" presId="urn:microsoft.com/office/officeart/2016/7/layout/ChevronBlockProcess"/>
    <dgm:cxn modelId="{6A3FB516-42BF-401B-AC3D-FE43AAD84610}" srcId="{C50B94A9-10B5-430C-9880-766702C87751}" destId="{9DF2D66A-DE67-4FB5-8AB9-83A751728024}" srcOrd="0" destOrd="0" parTransId="{65C1CE90-1DA1-487D-BD6C-B03C6243681F}" sibTransId="{63C1DE73-5662-4C35-81BD-940A1C1065E3}"/>
    <dgm:cxn modelId="{E5E8AD2D-D8A6-334D-B092-88255BC7AEC6}" type="presOf" srcId="{C50B94A9-10B5-430C-9880-766702C87751}" destId="{80476AAF-8187-2B44-A413-FE579619F09C}" srcOrd="0" destOrd="0" presId="urn:microsoft.com/office/officeart/2016/7/layout/ChevronBlockProcess"/>
    <dgm:cxn modelId="{51FB6631-91E1-0649-8088-C2613FA870DA}" type="presOf" srcId="{D1785B9E-8C70-4F6A-95B2-3BA26584BD90}" destId="{E805215D-4B83-6640-B386-15B60B4B6643}" srcOrd="0" destOrd="0" presId="urn:microsoft.com/office/officeart/2016/7/layout/ChevronBlockProcess"/>
    <dgm:cxn modelId="{80772541-DD77-4827-AD1D-846B615EF8BB}" srcId="{DABA1314-651E-40BE-AB3F-1B867855C478}" destId="{55717699-AF6E-42DA-9AC3-A2A9D3ABCCE7}" srcOrd="0" destOrd="0" parTransId="{51C2C7B3-581D-44AB-882B-608E5A88A531}" sibTransId="{F8DA66E0-E626-44AC-B1F5-DA8BE8379B2F}"/>
    <dgm:cxn modelId="{3F395743-5E29-4645-937D-1494DC8E1930}" srcId="{C50B94A9-10B5-430C-9880-766702C87751}" destId="{028EFDB3-91AF-408B-BE9F-382097EAE13F}" srcOrd="2" destOrd="0" parTransId="{FB50C4DD-F1BD-447D-B777-D166382D9A93}" sibTransId="{9D899A2F-64F6-4B5D-BE4A-F6470F68EBC1}"/>
    <dgm:cxn modelId="{CADA5F4A-823F-7945-8C2A-B62F93EA29C3}" type="presOf" srcId="{028EFDB3-91AF-408B-BE9F-382097EAE13F}" destId="{DB295CFD-491B-B047-82DD-DC618CD87E65}" srcOrd="0" destOrd="0" presId="urn:microsoft.com/office/officeart/2016/7/layout/ChevronBlockProcess"/>
    <dgm:cxn modelId="{5C310967-9032-2541-9B4B-57E699EDC9B6}" type="presOf" srcId="{9DF2D66A-DE67-4FB5-8AB9-83A751728024}" destId="{A5DDD742-6CFF-E947-9F92-68E73D4DA8BF}" srcOrd="0" destOrd="0" presId="urn:microsoft.com/office/officeart/2016/7/layout/ChevronBlockProcess"/>
    <dgm:cxn modelId="{F06C1C67-00E1-C244-838F-4FAC3D164844}" type="presOf" srcId="{55717699-AF6E-42DA-9AC3-A2A9D3ABCCE7}" destId="{C884D49A-3DA4-FA40-9012-62A68D8BF677}" srcOrd="0" destOrd="0" presId="urn:microsoft.com/office/officeart/2016/7/layout/ChevronBlockProcess"/>
    <dgm:cxn modelId="{1F3FA368-373A-E845-8986-F92BBBEB3A56}" type="presOf" srcId="{DABA1314-651E-40BE-AB3F-1B867855C478}" destId="{7CED9D15-EAC3-1B4A-9275-3AE28223BA59}" srcOrd="0" destOrd="0" presId="urn:microsoft.com/office/officeart/2016/7/layout/ChevronBlockProcess"/>
    <dgm:cxn modelId="{2D3EDE68-B9D4-E247-B076-DAA6A0C9EC45}" type="presOf" srcId="{5490685A-CD01-46A1-80BA-656D02CA3072}" destId="{08AE9C7E-9A88-E540-8A38-134CDABE7638}" srcOrd="0" destOrd="0" presId="urn:microsoft.com/office/officeart/2016/7/layout/ChevronBlockProcess"/>
    <dgm:cxn modelId="{11FBFD75-BAAF-49BD-B871-DBF71C54FFA2}" srcId="{028EFDB3-91AF-408B-BE9F-382097EAE13F}" destId="{D1785B9E-8C70-4F6A-95B2-3BA26584BD90}" srcOrd="0" destOrd="0" parTransId="{0CBD9FB6-0E1C-446D-BC83-F33E3F4255FC}" sibTransId="{50713411-BF02-45C3-9623-02EE31F25429}"/>
    <dgm:cxn modelId="{F55D1877-635E-5D47-A407-414E7FAF3719}" type="presOf" srcId="{5FF55281-75BD-470C-A496-8893D5F2F1AF}" destId="{52382F92-511A-774B-AD2D-3B9BA9E105BC}" srcOrd="0" destOrd="0" presId="urn:microsoft.com/office/officeart/2016/7/layout/ChevronBlockProcess"/>
    <dgm:cxn modelId="{25871488-1338-41A9-9D67-2FC2FA29F6D8}" srcId="{C50B94A9-10B5-430C-9880-766702C87751}" destId="{5490685A-CD01-46A1-80BA-656D02CA3072}" srcOrd="3" destOrd="0" parTransId="{16F7C0E0-D9C2-46D4-8EEE-339938D6DF31}" sibTransId="{2DE6B55D-E4C4-477B-92FB-57EE30EFDF7C}"/>
    <dgm:cxn modelId="{7A5CC4DA-C8A1-4234-BB7B-75BC58679E88}" srcId="{5490685A-CD01-46A1-80BA-656D02CA3072}" destId="{5FF55281-75BD-470C-A496-8893D5F2F1AF}" srcOrd="0" destOrd="0" parTransId="{A88DFB8C-2846-4CAB-913E-E2A8894F195B}" sibTransId="{20CE3026-A921-448D-9614-E05EB0ECA958}"/>
    <dgm:cxn modelId="{3BBC5CFF-17D4-4D09-BC3F-4364F66354BA}" srcId="{C50B94A9-10B5-430C-9880-766702C87751}" destId="{DABA1314-651E-40BE-AB3F-1B867855C478}" srcOrd="1" destOrd="0" parTransId="{35C32EA8-BBEE-497F-8E58-274551A96A85}" sibTransId="{2FB2D9E6-3CDD-437A-932B-588743BCACF9}"/>
    <dgm:cxn modelId="{DB52618F-E2F6-2249-97C0-9BAEDC892641}" type="presParOf" srcId="{80476AAF-8187-2B44-A413-FE579619F09C}" destId="{5E5B3CBE-86ED-6449-910D-ACE86FE69A07}" srcOrd="0" destOrd="0" presId="urn:microsoft.com/office/officeart/2016/7/layout/ChevronBlockProcess"/>
    <dgm:cxn modelId="{84724827-2F10-BA4C-B14F-8E02DF3681A9}" type="presParOf" srcId="{5E5B3CBE-86ED-6449-910D-ACE86FE69A07}" destId="{A5DDD742-6CFF-E947-9F92-68E73D4DA8BF}" srcOrd="0" destOrd="0" presId="urn:microsoft.com/office/officeart/2016/7/layout/ChevronBlockProcess"/>
    <dgm:cxn modelId="{F5F1E3EE-EE96-9D47-8A71-04EC8C52B0AE}" type="presParOf" srcId="{5E5B3CBE-86ED-6449-910D-ACE86FE69A07}" destId="{A4D02ECD-B019-1B4B-B98C-7766ACE093E2}" srcOrd="1" destOrd="0" presId="urn:microsoft.com/office/officeart/2016/7/layout/ChevronBlockProcess"/>
    <dgm:cxn modelId="{58D7FF97-A578-9141-9E56-2CDE373819D1}" type="presParOf" srcId="{80476AAF-8187-2B44-A413-FE579619F09C}" destId="{34FE3EF3-1BCC-0B46-B86D-3F8056CF012C}" srcOrd="1" destOrd="0" presId="urn:microsoft.com/office/officeart/2016/7/layout/ChevronBlockProcess"/>
    <dgm:cxn modelId="{9B467DEF-B8F4-6540-8F99-D38C9BBAB445}" type="presParOf" srcId="{80476AAF-8187-2B44-A413-FE579619F09C}" destId="{83147E19-A489-F644-A05F-7F98B2B95E73}" srcOrd="2" destOrd="0" presId="urn:microsoft.com/office/officeart/2016/7/layout/ChevronBlockProcess"/>
    <dgm:cxn modelId="{75FD0DC3-50D6-8349-B64C-07CC01C7661C}" type="presParOf" srcId="{83147E19-A489-F644-A05F-7F98B2B95E73}" destId="{7CED9D15-EAC3-1B4A-9275-3AE28223BA59}" srcOrd="0" destOrd="0" presId="urn:microsoft.com/office/officeart/2016/7/layout/ChevronBlockProcess"/>
    <dgm:cxn modelId="{5379238F-6EBC-BE4A-87EB-4DCA60EF79CE}" type="presParOf" srcId="{83147E19-A489-F644-A05F-7F98B2B95E73}" destId="{C884D49A-3DA4-FA40-9012-62A68D8BF677}" srcOrd="1" destOrd="0" presId="urn:microsoft.com/office/officeart/2016/7/layout/ChevronBlockProcess"/>
    <dgm:cxn modelId="{8B9602FB-1743-9649-97E7-54ACA8CD96F7}" type="presParOf" srcId="{80476AAF-8187-2B44-A413-FE579619F09C}" destId="{4B60643E-4C3C-CB47-AD96-575F020B1562}" srcOrd="3" destOrd="0" presId="urn:microsoft.com/office/officeart/2016/7/layout/ChevronBlockProcess"/>
    <dgm:cxn modelId="{E80240BD-BF58-3741-9AEC-48D05F7F4554}" type="presParOf" srcId="{80476AAF-8187-2B44-A413-FE579619F09C}" destId="{B2506DE3-0003-3A4A-ADCE-626360E1EE10}" srcOrd="4" destOrd="0" presId="urn:microsoft.com/office/officeart/2016/7/layout/ChevronBlockProcess"/>
    <dgm:cxn modelId="{3F9A6EBC-DBDE-B240-9A90-77941D5AF18B}" type="presParOf" srcId="{B2506DE3-0003-3A4A-ADCE-626360E1EE10}" destId="{DB295CFD-491B-B047-82DD-DC618CD87E65}" srcOrd="0" destOrd="0" presId="urn:microsoft.com/office/officeart/2016/7/layout/ChevronBlockProcess"/>
    <dgm:cxn modelId="{5ECF26C7-4476-CD40-A43F-1832AB839033}" type="presParOf" srcId="{B2506DE3-0003-3A4A-ADCE-626360E1EE10}" destId="{E805215D-4B83-6640-B386-15B60B4B6643}" srcOrd="1" destOrd="0" presId="urn:microsoft.com/office/officeart/2016/7/layout/ChevronBlockProcess"/>
    <dgm:cxn modelId="{2F75A31D-C659-FA4C-A706-69E7CA4D5E8A}" type="presParOf" srcId="{80476AAF-8187-2B44-A413-FE579619F09C}" destId="{385436BB-8FDC-5C43-AF36-631F49C4529C}" srcOrd="5" destOrd="0" presId="urn:microsoft.com/office/officeart/2016/7/layout/ChevronBlockProcess"/>
    <dgm:cxn modelId="{FB53538A-366B-4C45-A1F3-F28A9F0458DC}" type="presParOf" srcId="{80476AAF-8187-2B44-A413-FE579619F09C}" destId="{5AD66C23-B57E-1F40-8F47-1DA8D77E8F0C}" srcOrd="6" destOrd="0" presId="urn:microsoft.com/office/officeart/2016/7/layout/ChevronBlockProcess"/>
    <dgm:cxn modelId="{896B5089-E9AE-A94E-8231-85D8EC439AEE}" type="presParOf" srcId="{5AD66C23-B57E-1F40-8F47-1DA8D77E8F0C}" destId="{08AE9C7E-9A88-E540-8A38-134CDABE7638}" srcOrd="0" destOrd="0" presId="urn:microsoft.com/office/officeart/2016/7/layout/ChevronBlockProcess"/>
    <dgm:cxn modelId="{08E207F2-D2CD-C84D-A641-98B4FFA34416}" type="presParOf" srcId="{5AD66C23-B57E-1F40-8F47-1DA8D77E8F0C}" destId="{52382F92-511A-774B-AD2D-3B9BA9E105BC}" srcOrd="1" destOrd="0" presId="urn:microsoft.com/office/officeart/2016/7/layout/ChevronBlock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109C3-6C4B-4A85-9453-D943316862E5}">
      <dsp:nvSpPr>
        <dsp:cNvPr id="0" name=""/>
        <dsp:cNvSpPr/>
      </dsp:nvSpPr>
      <dsp:spPr>
        <a:xfrm>
          <a:off x="11106" y="266923"/>
          <a:ext cx="1056186" cy="10561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2BFBF43-5D3E-4F05-8B44-F3A2DABF8469}">
      <dsp:nvSpPr>
        <dsp:cNvPr id="0" name=""/>
        <dsp:cNvSpPr/>
      </dsp:nvSpPr>
      <dsp:spPr>
        <a:xfrm>
          <a:off x="11106" y="1431218"/>
          <a:ext cx="3017675" cy="763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defRPr b="1"/>
          </a:pPr>
          <a:r>
            <a:rPr lang="en-GB" sz="1800" kern="1200" dirty="0"/>
            <a:t>Las </a:t>
          </a:r>
          <a:r>
            <a:rPr lang="en-GB" sz="1800" kern="1200" dirty="0" err="1"/>
            <a:t>enfermedades</a:t>
          </a:r>
          <a:r>
            <a:rPr lang="en-GB" sz="1800" kern="1200" dirty="0"/>
            <a:t> del </a:t>
          </a:r>
          <a:r>
            <a:rPr lang="en-GB" sz="1800" kern="1200" dirty="0" err="1"/>
            <a:t>pericardio</a:t>
          </a:r>
          <a:r>
            <a:rPr lang="en-GB" sz="1800" kern="1200" dirty="0"/>
            <a:t> son </a:t>
          </a:r>
          <a:r>
            <a:rPr lang="en-GB" sz="1800" kern="1200" dirty="0" err="1"/>
            <a:t>potencialmente</a:t>
          </a:r>
          <a:r>
            <a:rPr lang="en-GB" sz="1800" kern="1200" dirty="0"/>
            <a:t> </a:t>
          </a:r>
          <a:r>
            <a:rPr lang="en-GB" sz="1800" kern="1200" dirty="0" err="1"/>
            <a:t>curables</a:t>
          </a:r>
          <a:endParaRPr lang="en-US" sz="1800" kern="1200" dirty="0"/>
        </a:p>
      </dsp:txBody>
      <dsp:txXfrm>
        <a:off x="11106" y="1431218"/>
        <a:ext cx="3017675" cy="763849"/>
      </dsp:txXfrm>
    </dsp:sp>
    <dsp:sp modelId="{39DDEB79-BA14-4591-BA5A-383261C96368}">
      <dsp:nvSpPr>
        <dsp:cNvPr id="0" name=""/>
        <dsp:cNvSpPr/>
      </dsp:nvSpPr>
      <dsp:spPr>
        <a:xfrm>
          <a:off x="11106" y="2245350"/>
          <a:ext cx="3017675" cy="535726"/>
        </a:xfrm>
        <a:prstGeom prst="rect">
          <a:avLst/>
        </a:prstGeom>
        <a:noFill/>
        <a:ln>
          <a:noFill/>
        </a:ln>
        <a:effectLst/>
      </dsp:spPr>
      <dsp:style>
        <a:lnRef idx="0">
          <a:scrgbClr r="0" g="0" b="0"/>
        </a:lnRef>
        <a:fillRef idx="0">
          <a:scrgbClr r="0" g="0" b="0"/>
        </a:fillRef>
        <a:effectRef idx="0">
          <a:scrgbClr r="0" g="0" b="0"/>
        </a:effectRef>
        <a:fontRef idx="minor"/>
      </dsp:style>
    </dsp:sp>
    <dsp:sp modelId="{DCCB066A-AA72-471E-8483-08C514D3F46A}">
      <dsp:nvSpPr>
        <dsp:cNvPr id="0" name=""/>
        <dsp:cNvSpPr/>
      </dsp:nvSpPr>
      <dsp:spPr>
        <a:xfrm>
          <a:off x="3556874" y="266923"/>
          <a:ext cx="1056186" cy="10561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A74CFDF-9F46-49E9-B394-8D074236622C}">
      <dsp:nvSpPr>
        <dsp:cNvPr id="0" name=""/>
        <dsp:cNvSpPr/>
      </dsp:nvSpPr>
      <dsp:spPr>
        <a:xfrm>
          <a:off x="3556874" y="1431218"/>
          <a:ext cx="3017675" cy="763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defRPr b="1"/>
          </a:pPr>
          <a:r>
            <a:rPr lang="en-GB" sz="1800" kern="1200" dirty="0"/>
            <a:t>El </a:t>
          </a:r>
          <a:r>
            <a:rPr lang="en-GB" sz="1800" kern="1200" dirty="0" err="1"/>
            <a:t>tipo</a:t>
          </a:r>
          <a:r>
            <a:rPr lang="en-GB" sz="1800" kern="1200" dirty="0"/>
            <a:t> de </a:t>
          </a:r>
          <a:r>
            <a:rPr lang="en-GB" sz="1800" kern="1200" dirty="0" err="1"/>
            <a:t>enfermedad</a:t>
          </a:r>
          <a:r>
            <a:rPr lang="en-GB" sz="1800" kern="1200" dirty="0"/>
            <a:t> </a:t>
          </a:r>
          <a:r>
            <a:rPr lang="en-GB" sz="1800" kern="1200" dirty="0" err="1"/>
            <a:t>dependerá</a:t>
          </a:r>
          <a:r>
            <a:rPr lang="en-GB" sz="1800" kern="1200" dirty="0"/>
            <a:t> de la </a:t>
          </a:r>
          <a:r>
            <a:rPr lang="en-GB" sz="1800" kern="1200" dirty="0" err="1"/>
            <a:t>epidemiología</a:t>
          </a:r>
          <a:r>
            <a:rPr lang="en-GB" sz="1800" kern="1200" dirty="0"/>
            <a:t>:</a:t>
          </a:r>
          <a:endParaRPr lang="en-US" sz="1800" kern="1200" dirty="0"/>
        </a:p>
      </dsp:txBody>
      <dsp:txXfrm>
        <a:off x="3556874" y="1431218"/>
        <a:ext cx="3017675" cy="763849"/>
      </dsp:txXfrm>
    </dsp:sp>
    <dsp:sp modelId="{044E3BAE-3B79-4000-8537-1C645532086A}">
      <dsp:nvSpPr>
        <dsp:cNvPr id="0" name=""/>
        <dsp:cNvSpPr/>
      </dsp:nvSpPr>
      <dsp:spPr>
        <a:xfrm>
          <a:off x="3556874" y="2245350"/>
          <a:ext cx="3017675" cy="535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pPr>
          <a:r>
            <a:rPr lang="en-GB" sz="1400" kern="1200" dirty="0" err="1"/>
            <a:t>Países</a:t>
          </a:r>
          <a:r>
            <a:rPr lang="en-GB" sz="1400" kern="1200" dirty="0"/>
            <a:t> </a:t>
          </a:r>
          <a:r>
            <a:rPr lang="en-GB" sz="1400" kern="1200" dirty="0" err="1"/>
            <a:t>occidentales</a:t>
          </a:r>
          <a:r>
            <a:rPr lang="en-GB" sz="1400" kern="1200" dirty="0"/>
            <a:t>: </a:t>
          </a:r>
          <a:r>
            <a:rPr lang="en-GB" sz="1400" kern="1200" dirty="0" err="1"/>
            <a:t>formas</a:t>
          </a:r>
          <a:r>
            <a:rPr lang="en-GB" sz="1400" kern="1200" dirty="0"/>
            <a:t> </a:t>
          </a:r>
          <a:r>
            <a:rPr lang="en-GB" sz="1400" kern="1200" dirty="0" err="1"/>
            <a:t>idiopáticas</a:t>
          </a:r>
          <a:endParaRPr lang="en-US" sz="1400" kern="1200" dirty="0"/>
        </a:p>
        <a:p>
          <a:pPr marL="0" lvl="0" indent="0" algn="l" defTabSz="622300">
            <a:lnSpc>
              <a:spcPct val="90000"/>
            </a:lnSpc>
            <a:spcBef>
              <a:spcPct val="0"/>
            </a:spcBef>
            <a:spcAft>
              <a:spcPct val="35000"/>
            </a:spcAft>
            <a:buNone/>
          </a:pPr>
          <a:r>
            <a:rPr lang="en-GB" sz="1400" kern="1200"/>
            <a:t>Paises en vias de desarrollo: tuberculosis</a:t>
          </a:r>
          <a:endParaRPr lang="en-US" sz="1400" kern="1200"/>
        </a:p>
      </dsp:txBody>
      <dsp:txXfrm>
        <a:off x="3556874" y="2245350"/>
        <a:ext cx="3017675" cy="535726"/>
      </dsp:txXfrm>
    </dsp:sp>
    <dsp:sp modelId="{00CEC465-515B-4A60-B212-802FA728B492}">
      <dsp:nvSpPr>
        <dsp:cNvPr id="0" name=""/>
        <dsp:cNvSpPr/>
      </dsp:nvSpPr>
      <dsp:spPr>
        <a:xfrm>
          <a:off x="7102643" y="266923"/>
          <a:ext cx="1056186" cy="10561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8157782-8B1E-47B3-BEB9-9CDCA2FD5E30}">
      <dsp:nvSpPr>
        <dsp:cNvPr id="0" name=""/>
        <dsp:cNvSpPr/>
      </dsp:nvSpPr>
      <dsp:spPr>
        <a:xfrm>
          <a:off x="7102643" y="1431218"/>
          <a:ext cx="3017675" cy="763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defRPr b="1"/>
          </a:pPr>
          <a:r>
            <a:rPr lang="en-GB" sz="1800" kern="1200" dirty="0"/>
            <a:t>Hay </a:t>
          </a:r>
          <a:r>
            <a:rPr lang="en-GB" sz="1800" kern="1200" dirty="0" err="1"/>
            <a:t>muchas</a:t>
          </a:r>
          <a:r>
            <a:rPr lang="en-GB" sz="1800" kern="1200" dirty="0"/>
            <a:t> </a:t>
          </a:r>
          <a:r>
            <a:rPr lang="en-GB" sz="1800" kern="1200" dirty="0" err="1"/>
            <a:t>enfermedades</a:t>
          </a:r>
          <a:r>
            <a:rPr lang="en-GB" sz="1800" kern="1200" dirty="0"/>
            <a:t> que </a:t>
          </a:r>
          <a:r>
            <a:rPr lang="en-GB" sz="1800" kern="1200" dirty="0" err="1"/>
            <a:t>pueden</a:t>
          </a:r>
          <a:r>
            <a:rPr lang="en-GB" sz="1800" kern="1200" dirty="0"/>
            <a:t> </a:t>
          </a:r>
          <a:r>
            <a:rPr lang="en-GB" sz="1800" kern="1200" dirty="0" err="1"/>
            <a:t>causarlas</a:t>
          </a:r>
          <a:endParaRPr lang="en-US" sz="1800" kern="1200" dirty="0"/>
        </a:p>
      </dsp:txBody>
      <dsp:txXfrm>
        <a:off x="7102643" y="1431218"/>
        <a:ext cx="3017675" cy="763849"/>
      </dsp:txXfrm>
    </dsp:sp>
    <dsp:sp modelId="{5308C0A1-3DF4-4CF2-A41B-D818083FE5F1}">
      <dsp:nvSpPr>
        <dsp:cNvPr id="0" name=""/>
        <dsp:cNvSpPr/>
      </dsp:nvSpPr>
      <dsp:spPr>
        <a:xfrm>
          <a:off x="7102643" y="2245350"/>
          <a:ext cx="3017675" cy="53572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DD742-6CFF-E947-9F92-68E73D4DA8BF}">
      <dsp:nvSpPr>
        <dsp:cNvPr id="0" name=""/>
        <dsp:cNvSpPr/>
      </dsp:nvSpPr>
      <dsp:spPr>
        <a:xfrm>
          <a:off x="11668" y="578414"/>
          <a:ext cx="2564977" cy="769493"/>
        </a:xfrm>
        <a:prstGeom prst="chevron">
          <a:avLst>
            <a:gd name="adj" fmla="val 30000"/>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011" tIns="95011" rIns="95011" bIns="95011" numCol="1" spcCol="1270" anchor="ctr" anchorCtr="0">
          <a:noAutofit/>
        </a:bodyPr>
        <a:lstStyle/>
        <a:p>
          <a:pPr marL="0" lvl="0" indent="0" algn="ctr" defTabSz="933450">
            <a:lnSpc>
              <a:spcPct val="90000"/>
            </a:lnSpc>
            <a:spcBef>
              <a:spcPct val="0"/>
            </a:spcBef>
            <a:spcAft>
              <a:spcPct val="35000"/>
            </a:spcAft>
            <a:buNone/>
          </a:pPr>
          <a:r>
            <a:rPr lang="es-ES" sz="2100" b="1" i="1" kern="1200"/>
            <a:t>LOCALIZACION</a:t>
          </a:r>
          <a:endParaRPr lang="en-US" sz="2100" kern="1200" dirty="0"/>
        </a:p>
      </dsp:txBody>
      <dsp:txXfrm>
        <a:off x="242516" y="578414"/>
        <a:ext cx="2103281" cy="769493"/>
      </dsp:txXfrm>
    </dsp:sp>
    <dsp:sp modelId="{A4D02ECD-B019-1B4B-B98C-7766ACE093E2}">
      <dsp:nvSpPr>
        <dsp:cNvPr id="0" name=""/>
        <dsp:cNvSpPr/>
      </dsp:nvSpPr>
      <dsp:spPr>
        <a:xfrm>
          <a:off x="11668" y="1347907"/>
          <a:ext cx="2334129" cy="1458477"/>
        </a:xfrm>
        <a:prstGeom prst="rect">
          <a:avLst/>
        </a:prstGeom>
        <a:solidFill>
          <a:schemeClr val="accent5">
            <a:tint val="40000"/>
            <a:alpha val="90000"/>
            <a:hueOff val="0"/>
            <a:satOff val="0"/>
            <a:lumOff val="0"/>
            <a:alphaOff val="0"/>
          </a:schemeClr>
        </a:solidFill>
        <a:ln w="19050"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448" tIns="184448" rIns="184448" bIns="368896" numCol="1" spcCol="1270" anchor="t" anchorCtr="0">
          <a:noAutofit/>
        </a:bodyPr>
        <a:lstStyle/>
        <a:p>
          <a:pPr marL="0" lvl="0" indent="0" algn="l" defTabSz="711200">
            <a:lnSpc>
              <a:spcPct val="90000"/>
            </a:lnSpc>
            <a:spcBef>
              <a:spcPct val="0"/>
            </a:spcBef>
            <a:spcAft>
              <a:spcPct val="35000"/>
            </a:spcAft>
            <a:buNone/>
          </a:pPr>
          <a:r>
            <a:rPr lang="es-ES" sz="1600" kern="1200"/>
            <a:t>RETROESTERNAL Y PRECORDIO IZQUIERDO</a:t>
          </a:r>
          <a:endParaRPr lang="en-US" sz="1600" kern="1200"/>
        </a:p>
      </dsp:txBody>
      <dsp:txXfrm>
        <a:off x="11668" y="1347907"/>
        <a:ext cx="2334129" cy="1458477"/>
      </dsp:txXfrm>
    </dsp:sp>
    <dsp:sp modelId="{7CED9D15-EAC3-1B4A-9275-3AE28223BA59}">
      <dsp:nvSpPr>
        <dsp:cNvPr id="0" name=""/>
        <dsp:cNvSpPr/>
      </dsp:nvSpPr>
      <dsp:spPr>
        <a:xfrm>
          <a:off x="2526038" y="578414"/>
          <a:ext cx="2564977" cy="769493"/>
        </a:xfrm>
        <a:prstGeom prst="chevron">
          <a:avLst>
            <a:gd name="adj" fmla="val 30000"/>
          </a:avLst>
        </a:prstGeom>
        <a:solidFill>
          <a:schemeClr val="accent5">
            <a:hueOff val="-668312"/>
            <a:satOff val="367"/>
            <a:lumOff val="1765"/>
            <a:alphaOff val="0"/>
          </a:schemeClr>
        </a:solidFill>
        <a:ln w="19050" cap="rnd" cmpd="sng" algn="ctr">
          <a:solidFill>
            <a:schemeClr val="accent5">
              <a:hueOff val="-668312"/>
              <a:satOff val="367"/>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011" tIns="95011" rIns="95011" bIns="95011" numCol="1" spcCol="1270" anchor="ctr" anchorCtr="0">
          <a:noAutofit/>
        </a:bodyPr>
        <a:lstStyle/>
        <a:p>
          <a:pPr marL="0" lvl="0" indent="0" algn="ctr" defTabSz="933450">
            <a:lnSpc>
              <a:spcPct val="90000"/>
            </a:lnSpc>
            <a:spcBef>
              <a:spcPct val="0"/>
            </a:spcBef>
            <a:spcAft>
              <a:spcPct val="35000"/>
            </a:spcAft>
            <a:buNone/>
          </a:pPr>
          <a:r>
            <a:rPr lang="es-ES" sz="2100" b="1" i="1" kern="1200"/>
            <a:t>IRRADIACION</a:t>
          </a:r>
          <a:endParaRPr lang="en-US" sz="2100" kern="1200"/>
        </a:p>
      </dsp:txBody>
      <dsp:txXfrm>
        <a:off x="2756886" y="578414"/>
        <a:ext cx="2103281" cy="769493"/>
      </dsp:txXfrm>
    </dsp:sp>
    <dsp:sp modelId="{C884D49A-3DA4-FA40-9012-62A68D8BF677}">
      <dsp:nvSpPr>
        <dsp:cNvPr id="0" name=""/>
        <dsp:cNvSpPr/>
      </dsp:nvSpPr>
      <dsp:spPr>
        <a:xfrm>
          <a:off x="2526038" y="1347907"/>
          <a:ext cx="2334129" cy="1458477"/>
        </a:xfrm>
        <a:prstGeom prst="rect">
          <a:avLst/>
        </a:prstGeom>
        <a:solidFill>
          <a:schemeClr val="accent5">
            <a:tint val="40000"/>
            <a:alpha val="90000"/>
            <a:hueOff val="-522590"/>
            <a:satOff val="1166"/>
            <a:lumOff val="242"/>
            <a:alphaOff val="0"/>
          </a:schemeClr>
        </a:solidFill>
        <a:ln w="19050" cap="rnd" cmpd="sng" algn="ctr">
          <a:solidFill>
            <a:schemeClr val="accent5">
              <a:tint val="40000"/>
              <a:alpha val="90000"/>
              <a:hueOff val="-522590"/>
              <a:satOff val="1166"/>
              <a:lumOff val="24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448" tIns="184448" rIns="184448" bIns="368896" numCol="1" spcCol="1270" anchor="t" anchorCtr="0">
          <a:noAutofit/>
        </a:bodyPr>
        <a:lstStyle/>
        <a:p>
          <a:pPr marL="0" lvl="0" indent="0" algn="l" defTabSz="711200">
            <a:lnSpc>
              <a:spcPct val="90000"/>
            </a:lnSpc>
            <a:spcBef>
              <a:spcPct val="0"/>
            </a:spcBef>
            <a:spcAft>
              <a:spcPct val="35000"/>
            </a:spcAft>
            <a:buNone/>
          </a:pPr>
          <a:r>
            <a:rPr lang="es-ES" sz="1600" kern="1200"/>
            <a:t>CUELLO, BORDE SUPERIOR DE TRAPECIO IZQUIERDO</a:t>
          </a:r>
          <a:endParaRPr lang="en-US" sz="1600" kern="1200"/>
        </a:p>
      </dsp:txBody>
      <dsp:txXfrm>
        <a:off x="2526038" y="1347907"/>
        <a:ext cx="2334129" cy="1458477"/>
      </dsp:txXfrm>
    </dsp:sp>
    <dsp:sp modelId="{DB295CFD-491B-B047-82DD-DC618CD87E65}">
      <dsp:nvSpPr>
        <dsp:cNvPr id="0" name=""/>
        <dsp:cNvSpPr/>
      </dsp:nvSpPr>
      <dsp:spPr>
        <a:xfrm>
          <a:off x="5040408" y="578414"/>
          <a:ext cx="2564977" cy="769493"/>
        </a:xfrm>
        <a:prstGeom prst="chevron">
          <a:avLst>
            <a:gd name="adj" fmla="val 30000"/>
          </a:avLst>
        </a:prstGeom>
        <a:solidFill>
          <a:schemeClr val="accent5">
            <a:hueOff val="-1336625"/>
            <a:satOff val="735"/>
            <a:lumOff val="3529"/>
            <a:alphaOff val="0"/>
          </a:schemeClr>
        </a:solidFill>
        <a:ln w="19050" cap="rnd" cmpd="sng" algn="ctr">
          <a:solidFill>
            <a:schemeClr val="accent5">
              <a:hueOff val="-1336625"/>
              <a:satOff val="735"/>
              <a:lumOff val="352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011" tIns="95011" rIns="95011" bIns="95011" numCol="1" spcCol="1270" anchor="ctr" anchorCtr="0">
          <a:noAutofit/>
        </a:bodyPr>
        <a:lstStyle/>
        <a:p>
          <a:pPr marL="0" lvl="0" indent="0" algn="ctr" defTabSz="933450">
            <a:lnSpc>
              <a:spcPct val="90000"/>
            </a:lnSpc>
            <a:spcBef>
              <a:spcPct val="0"/>
            </a:spcBef>
            <a:spcAft>
              <a:spcPct val="35000"/>
            </a:spcAft>
            <a:buNone/>
          </a:pPr>
          <a:r>
            <a:rPr lang="es-ES" sz="2100" b="1" i="1" kern="1200"/>
            <a:t>AUMENTA CON</a:t>
          </a:r>
          <a:endParaRPr lang="en-US" sz="2100" kern="1200"/>
        </a:p>
      </dsp:txBody>
      <dsp:txXfrm>
        <a:off x="5271256" y="578414"/>
        <a:ext cx="2103281" cy="769493"/>
      </dsp:txXfrm>
    </dsp:sp>
    <dsp:sp modelId="{E805215D-4B83-6640-B386-15B60B4B6643}">
      <dsp:nvSpPr>
        <dsp:cNvPr id="0" name=""/>
        <dsp:cNvSpPr/>
      </dsp:nvSpPr>
      <dsp:spPr>
        <a:xfrm>
          <a:off x="5040408" y="1347907"/>
          <a:ext cx="2334129" cy="1458477"/>
        </a:xfrm>
        <a:prstGeom prst="rect">
          <a:avLst/>
        </a:prstGeom>
        <a:solidFill>
          <a:schemeClr val="accent5">
            <a:tint val="40000"/>
            <a:alpha val="90000"/>
            <a:hueOff val="-1045179"/>
            <a:satOff val="2333"/>
            <a:lumOff val="485"/>
            <a:alphaOff val="0"/>
          </a:schemeClr>
        </a:solidFill>
        <a:ln w="19050" cap="rnd" cmpd="sng" algn="ctr">
          <a:solidFill>
            <a:schemeClr val="accent5">
              <a:tint val="40000"/>
              <a:alpha val="90000"/>
              <a:hueOff val="-1045179"/>
              <a:satOff val="2333"/>
              <a:lumOff val="4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448" tIns="184448" rIns="184448" bIns="368896" numCol="1" spcCol="1270" anchor="t" anchorCtr="0">
          <a:noAutofit/>
        </a:bodyPr>
        <a:lstStyle/>
        <a:p>
          <a:pPr marL="0" lvl="0" indent="0" algn="l" defTabSz="711200">
            <a:lnSpc>
              <a:spcPct val="90000"/>
            </a:lnSpc>
            <a:spcBef>
              <a:spcPct val="0"/>
            </a:spcBef>
            <a:spcAft>
              <a:spcPct val="35000"/>
            </a:spcAft>
            <a:buNone/>
          </a:pPr>
          <a:r>
            <a:rPr lang="es-ES" sz="1600" kern="1200"/>
            <a:t>POSICION SUPINA, TOS, INSPIRACION PROFUNDA, 		DEGLUCION</a:t>
          </a:r>
          <a:endParaRPr lang="en-US" sz="1600" kern="1200"/>
        </a:p>
      </dsp:txBody>
      <dsp:txXfrm>
        <a:off x="5040408" y="1347907"/>
        <a:ext cx="2334129" cy="1458477"/>
      </dsp:txXfrm>
    </dsp:sp>
    <dsp:sp modelId="{08AE9C7E-9A88-E540-8A38-134CDABE7638}">
      <dsp:nvSpPr>
        <dsp:cNvPr id="0" name=""/>
        <dsp:cNvSpPr/>
      </dsp:nvSpPr>
      <dsp:spPr>
        <a:xfrm>
          <a:off x="7554778" y="578414"/>
          <a:ext cx="2564977" cy="769493"/>
        </a:xfrm>
        <a:prstGeom prst="chevron">
          <a:avLst>
            <a:gd name="adj" fmla="val 30000"/>
          </a:avLst>
        </a:prstGeom>
        <a:solidFill>
          <a:schemeClr val="accent5">
            <a:hueOff val="-2004937"/>
            <a:satOff val="1102"/>
            <a:lumOff val="5294"/>
            <a:alphaOff val="0"/>
          </a:schemeClr>
        </a:solidFill>
        <a:ln w="19050" cap="rnd" cmpd="sng" algn="ctr">
          <a:solidFill>
            <a:schemeClr val="accent5">
              <a:hueOff val="-2004937"/>
              <a:satOff val="1102"/>
              <a:lumOff val="52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011" tIns="95011" rIns="95011" bIns="95011" numCol="1" spcCol="1270" anchor="ctr" anchorCtr="0">
          <a:noAutofit/>
        </a:bodyPr>
        <a:lstStyle/>
        <a:p>
          <a:pPr marL="0" lvl="0" indent="0" algn="ctr" defTabSz="933450">
            <a:lnSpc>
              <a:spcPct val="90000"/>
            </a:lnSpc>
            <a:spcBef>
              <a:spcPct val="0"/>
            </a:spcBef>
            <a:spcAft>
              <a:spcPct val="35000"/>
            </a:spcAft>
            <a:buNone/>
          </a:pPr>
          <a:r>
            <a:rPr lang="es-ES" sz="2100" b="1" i="1" kern="1200"/>
            <a:t>DISMINUYE CON</a:t>
          </a:r>
          <a:endParaRPr lang="en-US" sz="2100" kern="1200"/>
        </a:p>
      </dsp:txBody>
      <dsp:txXfrm>
        <a:off x="7785626" y="578414"/>
        <a:ext cx="2103281" cy="769493"/>
      </dsp:txXfrm>
    </dsp:sp>
    <dsp:sp modelId="{52382F92-511A-774B-AD2D-3B9BA9E105BC}">
      <dsp:nvSpPr>
        <dsp:cNvPr id="0" name=""/>
        <dsp:cNvSpPr/>
      </dsp:nvSpPr>
      <dsp:spPr>
        <a:xfrm>
          <a:off x="7554778" y="1347907"/>
          <a:ext cx="2334129" cy="1458477"/>
        </a:xfrm>
        <a:prstGeom prst="rect">
          <a:avLst/>
        </a:prstGeom>
        <a:solidFill>
          <a:schemeClr val="accent5">
            <a:tint val="40000"/>
            <a:alpha val="90000"/>
            <a:hueOff val="-1567769"/>
            <a:satOff val="3499"/>
            <a:lumOff val="727"/>
            <a:alphaOff val="0"/>
          </a:schemeClr>
        </a:solidFill>
        <a:ln w="19050" cap="rnd" cmpd="sng" algn="ctr">
          <a:solidFill>
            <a:schemeClr val="accent5">
              <a:tint val="40000"/>
              <a:alpha val="90000"/>
              <a:hueOff val="-1567769"/>
              <a:satOff val="3499"/>
              <a:lumOff val="72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448" tIns="184448" rIns="184448" bIns="368896" numCol="1" spcCol="1270" anchor="t" anchorCtr="0">
          <a:noAutofit/>
        </a:bodyPr>
        <a:lstStyle/>
        <a:p>
          <a:pPr marL="0" lvl="0" indent="0" algn="l" defTabSz="711200">
            <a:lnSpc>
              <a:spcPct val="90000"/>
            </a:lnSpc>
            <a:spcBef>
              <a:spcPct val="0"/>
            </a:spcBef>
            <a:spcAft>
              <a:spcPct val="35000"/>
            </a:spcAft>
            <a:buNone/>
          </a:pPr>
          <a:r>
            <a:rPr lang="es-ES" sz="1600" kern="1200"/>
            <a:t>SENTARSE E INCLINARSE HACIA ADELANTE</a:t>
          </a:r>
          <a:endParaRPr lang="en-US" sz="1600" kern="1200"/>
        </a:p>
      </dsp:txBody>
      <dsp:txXfrm>
        <a:off x="7554778" y="1347907"/>
        <a:ext cx="2334129" cy="145847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4FF580-9E3E-3149-AB50-A0C63166D822}" type="datetimeFigureOut">
              <a:rPr lang="es-CL" smtClean="0"/>
              <a:t>09-04-24</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B48C59-0ECF-DF42-8067-CAF5CFF02ED8}" type="slidenum">
              <a:rPr lang="es-CL" smtClean="0"/>
              <a:t>‹Nº›</a:t>
            </a:fld>
            <a:endParaRPr lang="es-CL"/>
          </a:p>
        </p:txBody>
      </p:sp>
    </p:spTree>
    <p:extLst>
      <p:ext uri="{BB962C8B-B14F-4D97-AF65-F5344CB8AC3E}">
        <p14:creationId xmlns:p14="http://schemas.microsoft.com/office/powerpoint/2010/main" val="4214328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s://es.wikipedia.org/wiki/Insuficiencia_card%C3%ADaca" TargetMode="External"/><Relationship Id="rId3" Type="http://schemas.openxmlformats.org/officeDocument/2006/relationships/hyperlink" Target="https://es.wikipedia.org/w/index.php?title=Presi%C3%B3n_venosa_yugular&amp;action=edit&amp;redlink=1" TargetMode="External"/><Relationship Id="rId7" Type="http://schemas.openxmlformats.org/officeDocument/2006/relationships/hyperlink" Target="https://es.wikipedia.org/wiki/Taponamiento_card%C3%ADaco"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es.wikipedia.org/w/index.php?title=Aumento_de_rigidez_del_pericardio&amp;action=edit&amp;redlink=1" TargetMode="External"/><Relationship Id="rId5" Type="http://schemas.openxmlformats.org/officeDocument/2006/relationships/hyperlink" Target="https://es.wikipedia.org/wiki/Pericarditis" TargetMode="External"/><Relationship Id="rId10" Type="http://schemas.openxmlformats.org/officeDocument/2006/relationships/hyperlink" Target="https://es.wikipedia.org/wiki/Miocardiopat%C3%ADa_restrictiva" TargetMode="External"/><Relationship Id="rId4" Type="http://schemas.openxmlformats.org/officeDocument/2006/relationships/hyperlink" Target="https://es.wikipedia.org/wiki/Ventr%C3%ADculo" TargetMode="External"/><Relationship Id="rId9" Type="http://schemas.openxmlformats.org/officeDocument/2006/relationships/hyperlink" Target="https://es.wikipedia.org/wiki/Infarto"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F1B48C59-0ECF-DF42-8067-CAF5CFF02ED8}" type="slidenum">
              <a:rPr lang="es-CL" smtClean="0"/>
              <a:t>1</a:t>
            </a:fld>
            <a:endParaRPr lang="es-CL"/>
          </a:p>
        </p:txBody>
      </p:sp>
    </p:spTree>
    <p:extLst>
      <p:ext uri="{BB962C8B-B14F-4D97-AF65-F5344CB8AC3E}">
        <p14:creationId xmlns:p14="http://schemas.microsoft.com/office/powerpoint/2010/main" val="1802140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b="0" i="0" dirty="0">
                <a:solidFill>
                  <a:srgbClr val="1F1F1F"/>
                </a:solidFill>
                <a:effectLst/>
                <a:highlight>
                  <a:srgbClr val="FFFFFF"/>
                </a:highlight>
                <a:latin typeface="Google Sans"/>
              </a:rPr>
              <a:t>La pericarditis </a:t>
            </a:r>
            <a:r>
              <a:rPr lang="es-CL" b="0" i="0" dirty="0" err="1">
                <a:solidFill>
                  <a:srgbClr val="1F1F1F"/>
                </a:solidFill>
                <a:effectLst/>
                <a:highlight>
                  <a:srgbClr val="FFFFFF"/>
                </a:highlight>
                <a:latin typeface="Google Sans"/>
              </a:rPr>
              <a:t>epistenocárdica</a:t>
            </a:r>
            <a:r>
              <a:rPr lang="es-CL" b="0" i="0" dirty="0">
                <a:solidFill>
                  <a:srgbClr val="1F1F1F"/>
                </a:solidFill>
                <a:effectLst/>
                <a:highlight>
                  <a:srgbClr val="FFFFFF"/>
                </a:highlight>
                <a:latin typeface="Google Sans"/>
              </a:rPr>
              <a:t>, </a:t>
            </a:r>
            <a:r>
              <a:rPr lang="es-CL" b="0" i="0" dirty="0">
                <a:solidFill>
                  <a:srgbClr val="040C28"/>
                </a:solidFill>
                <a:effectLst/>
                <a:highlight>
                  <a:srgbClr val="D3E3FD"/>
                </a:highlight>
                <a:latin typeface="Google Sans"/>
              </a:rPr>
              <a:t>producida por la exudación directa, ocurre en el 5-20% de los infartos transmurales pero con frecuencia pasa clínicamente desapercibida</a:t>
            </a:r>
            <a:r>
              <a:rPr lang="es-CL" b="0" i="0" dirty="0">
                <a:solidFill>
                  <a:srgbClr val="1F1F1F"/>
                </a:solidFill>
                <a:effectLst/>
                <a:highlight>
                  <a:srgbClr val="FFFFFF"/>
                </a:highlight>
                <a:latin typeface="Google Sans"/>
              </a:rPr>
              <a:t>. El síndrome de Dressler aparece entre 1 semana y varios meses después del infarto, con una clínica similar a la del síndrome </a:t>
            </a:r>
            <a:r>
              <a:rPr lang="es-CL" b="0" i="0" dirty="0" err="1">
                <a:solidFill>
                  <a:srgbClr val="1F1F1F"/>
                </a:solidFill>
                <a:effectLst/>
                <a:highlight>
                  <a:srgbClr val="FFFFFF"/>
                </a:highlight>
                <a:latin typeface="Google Sans"/>
              </a:rPr>
              <a:t>posdaño</a:t>
            </a:r>
            <a:r>
              <a:rPr lang="es-CL" b="0" i="0" dirty="0">
                <a:solidFill>
                  <a:srgbClr val="1F1F1F"/>
                </a:solidFill>
                <a:effectLst/>
                <a:highlight>
                  <a:srgbClr val="FFFFFF"/>
                </a:highlight>
                <a:latin typeface="Google Sans"/>
              </a:rPr>
              <a:t> cardíaco.</a:t>
            </a:r>
          </a:p>
          <a:p>
            <a:endParaRPr lang="es-CL" b="0" i="0" dirty="0">
              <a:solidFill>
                <a:srgbClr val="1F1F1F"/>
              </a:solidFill>
              <a:effectLst/>
              <a:highlight>
                <a:srgbClr val="FFFFFF"/>
              </a:highlight>
              <a:latin typeface="Google Sans"/>
            </a:endParaRPr>
          </a:p>
          <a:p>
            <a:r>
              <a:rPr lang="es-CL" b="0" i="0" dirty="0">
                <a:solidFill>
                  <a:srgbClr val="1F1F1F"/>
                </a:solidFill>
                <a:effectLst/>
                <a:highlight>
                  <a:srgbClr val="FFFFFF"/>
                </a:highlight>
                <a:latin typeface="Google Sans"/>
              </a:rPr>
              <a:t>El síndrome de Dressler es una </a:t>
            </a:r>
            <a:r>
              <a:rPr lang="es-CL" b="0" i="0" dirty="0">
                <a:solidFill>
                  <a:srgbClr val="040C28"/>
                </a:solidFill>
                <a:effectLst/>
                <a:highlight>
                  <a:srgbClr val="D3E3FD"/>
                </a:highlight>
                <a:latin typeface="Google Sans"/>
              </a:rPr>
              <a:t>inflamación del saco que envuelve al corazón</a:t>
            </a:r>
            <a:r>
              <a:rPr lang="es-CL" b="0" i="0" dirty="0">
                <a:solidFill>
                  <a:srgbClr val="1F1F1F"/>
                </a:solidFill>
                <a:effectLst/>
                <a:highlight>
                  <a:srgbClr val="FFFFFF"/>
                </a:highlight>
                <a:latin typeface="Google Sans"/>
              </a:rPr>
              <a:t> (pericarditis). Se cree que ocurre como resultado de una respuesta del sistema inmunitario a daños en el tejido cardíaco o daños al saco que envuelve al corazón (pericardio)</a:t>
            </a:r>
            <a:endParaRPr lang="es-CL" dirty="0"/>
          </a:p>
        </p:txBody>
      </p:sp>
      <p:sp>
        <p:nvSpPr>
          <p:cNvPr id="4" name="Marcador de número de diapositiva 3"/>
          <p:cNvSpPr>
            <a:spLocks noGrp="1"/>
          </p:cNvSpPr>
          <p:nvPr>
            <p:ph type="sldNum" sz="quarter" idx="5"/>
          </p:nvPr>
        </p:nvSpPr>
        <p:spPr/>
        <p:txBody>
          <a:bodyPr/>
          <a:lstStyle/>
          <a:p>
            <a:fld id="{F1B48C59-0ECF-DF42-8067-CAF5CFF02ED8}" type="slidenum">
              <a:rPr lang="es-CL" smtClean="0"/>
              <a:t>10</a:t>
            </a:fld>
            <a:endParaRPr lang="es-CL"/>
          </a:p>
        </p:txBody>
      </p:sp>
    </p:spTree>
    <p:extLst>
      <p:ext uri="{BB962C8B-B14F-4D97-AF65-F5344CB8AC3E}">
        <p14:creationId xmlns:p14="http://schemas.microsoft.com/office/powerpoint/2010/main" val="2690065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4" name="Google Shape;130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Etiología:</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 </a:t>
            </a:r>
            <a:r>
              <a:rPr lang="es-CL" sz="1800" b="1" dirty="0">
                <a:effectLst/>
                <a:latin typeface="Times New Roman" panose="02020603050405020304" pitchFamily="18" charset="0"/>
                <a:ea typeface="Times New Roman" panose="02020603050405020304" pitchFamily="18" charset="0"/>
              </a:rPr>
              <a:t>Infecciosa (2/3 de los casos)</a:t>
            </a:r>
            <a:endParaRPr lang="es-CL" sz="1800" dirty="0">
              <a:effectLst/>
              <a:latin typeface="Calibri" panose="020F0502020204030204" pitchFamily="34" charset="0"/>
              <a:ea typeface="Calibri" panose="020F0502020204030204" pitchFamily="34" charset="0"/>
            </a:endParaRPr>
          </a:p>
          <a:p>
            <a:pPr marL="457200">
              <a:lnSpc>
                <a:spcPct val="115000"/>
              </a:lnSpc>
              <a:spcAft>
                <a:spcPts val="1000"/>
              </a:spcAft>
            </a:pPr>
            <a:r>
              <a:rPr lang="es-CL" sz="1800" i="1" dirty="0">
                <a:effectLst/>
                <a:latin typeface="Times New Roman" panose="02020603050405020304" pitchFamily="18" charset="0"/>
                <a:ea typeface="Times New Roman" panose="02020603050405020304" pitchFamily="18" charset="0"/>
              </a:rPr>
              <a:t>Viral </a:t>
            </a:r>
            <a:r>
              <a:rPr lang="es-CL" sz="1800" dirty="0">
                <a:effectLst/>
                <a:latin typeface="Times New Roman" panose="02020603050405020304" pitchFamily="18" charset="0"/>
                <a:ea typeface="Times New Roman" panose="02020603050405020304" pitchFamily="18" charset="0"/>
              </a:rPr>
              <a:t>(30-50%): </a:t>
            </a:r>
            <a:r>
              <a:rPr lang="es-CL" sz="1800" dirty="0" err="1">
                <a:effectLst/>
                <a:latin typeface="Times New Roman" panose="02020603050405020304" pitchFamily="18" charset="0"/>
                <a:ea typeface="Times New Roman" panose="02020603050405020304" pitchFamily="18" charset="0"/>
              </a:rPr>
              <a:t>Coxackie</a:t>
            </a:r>
            <a:r>
              <a:rPr lang="es-CL" sz="1800" dirty="0">
                <a:effectLst/>
                <a:latin typeface="Times New Roman" panose="02020603050405020304" pitchFamily="18" charset="0"/>
                <a:ea typeface="Times New Roman" panose="02020603050405020304" pitchFamily="18" charset="0"/>
              </a:rPr>
              <a:t> A y B, Echo, parotiditis </a:t>
            </a:r>
            <a:r>
              <a:rPr lang="es-CL" sz="1800" dirty="0" err="1">
                <a:effectLst/>
                <a:latin typeface="Times New Roman" panose="02020603050405020304" pitchFamily="18" charset="0"/>
                <a:ea typeface="Times New Roman" panose="02020603050405020304" pitchFamily="18" charset="0"/>
              </a:rPr>
              <a:t>urliana</a:t>
            </a:r>
            <a:r>
              <a:rPr lang="es-CL" sz="1800" dirty="0">
                <a:effectLst/>
                <a:latin typeface="Times New Roman" panose="02020603050405020304" pitchFamily="18" charset="0"/>
                <a:ea typeface="Times New Roman" panose="02020603050405020304" pitchFamily="18" charset="0"/>
              </a:rPr>
              <a:t>, varicela, rubéola, CMV, </a:t>
            </a:r>
            <a:r>
              <a:rPr lang="es-CL" sz="1800" dirty="0" err="1">
                <a:effectLst/>
                <a:latin typeface="Times New Roman" panose="02020603050405020304" pitchFamily="18" charset="0"/>
                <a:ea typeface="Times New Roman" panose="02020603050405020304" pitchFamily="18" charset="0"/>
              </a:rPr>
              <a:t>Ebstein</a:t>
            </a:r>
            <a:r>
              <a:rPr lang="es-CL" sz="1800" dirty="0">
                <a:effectLst/>
                <a:latin typeface="Times New Roman" panose="02020603050405020304" pitchFamily="18" charset="0"/>
                <a:ea typeface="Times New Roman" panose="02020603050405020304" pitchFamily="18" charset="0"/>
              </a:rPr>
              <a:t> Barr, HIV. </a:t>
            </a:r>
            <a:endParaRPr lang="es-CL" sz="1800" dirty="0">
              <a:effectLst/>
              <a:latin typeface="Calibri" panose="020F0502020204030204" pitchFamily="34" charset="0"/>
              <a:ea typeface="Calibri" panose="020F0502020204030204" pitchFamily="34" charset="0"/>
            </a:endParaRPr>
          </a:p>
          <a:p>
            <a:pPr marL="457200">
              <a:lnSpc>
                <a:spcPct val="115000"/>
              </a:lnSpc>
              <a:spcAft>
                <a:spcPts val="1000"/>
              </a:spcAft>
            </a:pPr>
            <a:r>
              <a:rPr lang="es-CL" sz="1800" i="1" dirty="0">
                <a:effectLst/>
                <a:latin typeface="Times New Roman" panose="02020603050405020304" pitchFamily="18" charset="0"/>
                <a:ea typeface="Times New Roman" panose="02020603050405020304" pitchFamily="18" charset="0"/>
              </a:rPr>
              <a:t>Bacteriana</a:t>
            </a:r>
            <a:r>
              <a:rPr lang="es-CL" sz="1800" dirty="0">
                <a:effectLst/>
                <a:latin typeface="Times New Roman" panose="02020603050405020304" pitchFamily="18" charset="0"/>
                <a:ea typeface="Times New Roman" panose="02020603050405020304" pitchFamily="18" charset="0"/>
              </a:rPr>
              <a:t> (5-10%): Neumococo, Meningococo, Gonococo, </a:t>
            </a:r>
            <a:r>
              <a:rPr lang="es-CL" sz="1800" dirty="0" err="1">
                <a:effectLst/>
                <a:latin typeface="Times New Roman" panose="02020603050405020304" pitchFamily="18" charset="0"/>
                <a:ea typeface="Times New Roman" panose="02020603050405020304" pitchFamily="18" charset="0"/>
              </a:rPr>
              <a:t>Haemophilus</a:t>
            </a:r>
            <a:r>
              <a:rPr lang="es-CL" sz="1800" dirty="0">
                <a:effectLst/>
                <a:latin typeface="Times New Roman" panose="02020603050405020304" pitchFamily="18" charset="0"/>
                <a:ea typeface="Times New Roman" panose="02020603050405020304" pitchFamily="18" charset="0"/>
              </a:rPr>
              <a:t>, Treponema </a:t>
            </a:r>
            <a:r>
              <a:rPr lang="es-CL" sz="1800" dirty="0" err="1">
                <a:effectLst/>
                <a:latin typeface="Times New Roman" panose="02020603050405020304" pitchFamily="18" charset="0"/>
                <a:ea typeface="Times New Roman" panose="02020603050405020304" pitchFamily="18" charset="0"/>
              </a:rPr>
              <a:t>pallidum</a:t>
            </a:r>
            <a:r>
              <a:rPr lang="es-CL" sz="1800" dirty="0">
                <a:effectLst/>
                <a:latin typeface="Times New Roman" panose="02020603050405020304" pitchFamily="18" charset="0"/>
                <a:ea typeface="Times New Roman" panose="02020603050405020304" pitchFamily="18" charset="0"/>
              </a:rPr>
              <a:t>, </a:t>
            </a:r>
            <a:r>
              <a:rPr lang="es-CL" sz="1800" dirty="0" err="1">
                <a:effectLst/>
                <a:latin typeface="Times New Roman" panose="02020603050405020304" pitchFamily="18" charset="0"/>
                <a:ea typeface="Times New Roman" panose="02020603050405020304" pitchFamily="18" charset="0"/>
              </a:rPr>
              <a:t>Borrelia</a:t>
            </a:r>
            <a:r>
              <a:rPr lang="es-CL" sz="1800" dirty="0">
                <a:effectLst/>
                <a:latin typeface="Times New Roman" panose="02020603050405020304" pitchFamily="18" charset="0"/>
                <a:ea typeface="Times New Roman" panose="02020603050405020304" pitchFamily="18" charset="0"/>
              </a:rPr>
              <a:t>, Clamidia, Tuberculosis. </a:t>
            </a:r>
            <a:endParaRPr lang="es-CL" sz="1800" dirty="0">
              <a:effectLst/>
              <a:latin typeface="Calibri" panose="020F0502020204030204" pitchFamily="34" charset="0"/>
              <a:ea typeface="Calibri" panose="020F0502020204030204" pitchFamily="34" charset="0"/>
            </a:endParaRPr>
          </a:p>
          <a:p>
            <a:pPr marL="457200">
              <a:lnSpc>
                <a:spcPct val="115000"/>
              </a:lnSpc>
              <a:spcAft>
                <a:spcPts val="1000"/>
              </a:spcAft>
            </a:pPr>
            <a:r>
              <a:rPr lang="es-CL" sz="1800" i="1" dirty="0">
                <a:effectLst/>
                <a:latin typeface="Times New Roman" panose="02020603050405020304" pitchFamily="18" charset="0"/>
                <a:ea typeface="Times New Roman" panose="02020603050405020304" pitchFamily="18" charset="0"/>
              </a:rPr>
              <a:t>F</a:t>
            </a:r>
            <a:r>
              <a:rPr lang="es-CL" sz="1800" dirty="0">
                <a:effectLst/>
                <a:latin typeface="Times New Roman" panose="02020603050405020304" pitchFamily="18" charset="0"/>
                <a:ea typeface="Times New Roman" panose="02020603050405020304" pitchFamily="18" charset="0"/>
              </a:rPr>
              <a:t>ú</a:t>
            </a:r>
            <a:r>
              <a:rPr lang="es-CL" sz="1800" i="1" dirty="0">
                <a:effectLst/>
                <a:latin typeface="Times New Roman" panose="02020603050405020304" pitchFamily="18" charset="0"/>
                <a:ea typeface="Times New Roman" panose="02020603050405020304" pitchFamily="18" charset="0"/>
              </a:rPr>
              <a:t>ngica</a:t>
            </a:r>
            <a:r>
              <a:rPr lang="es-CL" sz="1800" dirty="0">
                <a:effectLst/>
                <a:latin typeface="Times New Roman" panose="02020603050405020304" pitchFamily="18" charset="0"/>
                <a:ea typeface="Times New Roman" panose="02020603050405020304" pitchFamily="18" charset="0"/>
              </a:rPr>
              <a:t> (rara): Cándida (+ frecuente), Histoplasma. </a:t>
            </a:r>
            <a:endParaRPr lang="es-CL" sz="1800" dirty="0">
              <a:effectLst/>
              <a:latin typeface="Calibri" panose="020F0502020204030204" pitchFamily="34" charset="0"/>
              <a:ea typeface="Calibri" panose="020F0502020204030204" pitchFamily="34" charset="0"/>
            </a:endParaRPr>
          </a:p>
          <a:p>
            <a:pPr indent="449580">
              <a:lnSpc>
                <a:spcPct val="115000"/>
              </a:lnSpc>
              <a:spcAft>
                <a:spcPts val="1000"/>
              </a:spcAft>
            </a:pPr>
            <a:r>
              <a:rPr lang="es-CL" sz="1800" i="1" dirty="0">
                <a:effectLst/>
                <a:latin typeface="Times New Roman" panose="02020603050405020304" pitchFamily="18" charset="0"/>
                <a:ea typeface="Times New Roman" panose="02020603050405020304" pitchFamily="18" charset="0"/>
              </a:rPr>
              <a:t>Parasitaria</a:t>
            </a:r>
            <a:r>
              <a:rPr lang="es-CL" sz="1800" dirty="0">
                <a:effectLst/>
                <a:latin typeface="Times New Roman" panose="02020603050405020304" pitchFamily="18" charset="0"/>
                <a:ea typeface="Times New Roman" panose="02020603050405020304" pitchFamily="18" charset="0"/>
              </a:rPr>
              <a:t> (rara): </a:t>
            </a:r>
            <a:r>
              <a:rPr lang="es-CL" sz="1800" dirty="0" err="1">
                <a:effectLst/>
                <a:latin typeface="Times New Roman" panose="02020603050405020304" pitchFamily="18" charset="0"/>
                <a:ea typeface="Times New Roman" panose="02020603050405020304" pitchFamily="18" charset="0"/>
              </a:rPr>
              <a:t>Entamoeba</a:t>
            </a:r>
            <a:r>
              <a:rPr lang="es-CL" sz="1800" dirty="0">
                <a:effectLst/>
                <a:latin typeface="Times New Roman" panose="02020603050405020304" pitchFamily="18" charset="0"/>
                <a:ea typeface="Times New Roman" panose="02020603050405020304" pitchFamily="18" charset="0"/>
              </a:rPr>
              <a:t> </a:t>
            </a:r>
            <a:r>
              <a:rPr lang="es-CL" sz="1800" dirty="0" err="1">
                <a:effectLst/>
                <a:latin typeface="Times New Roman" panose="02020603050405020304" pitchFamily="18" charset="0"/>
                <a:ea typeface="Times New Roman" panose="02020603050405020304" pitchFamily="18" charset="0"/>
              </a:rPr>
              <a:t>histolytica</a:t>
            </a:r>
            <a:r>
              <a:rPr lang="es-CL" sz="1800" dirty="0">
                <a:effectLst/>
                <a:latin typeface="Times New Roman" panose="02020603050405020304" pitchFamily="18" charset="0"/>
                <a:ea typeface="Times New Roman" panose="02020603050405020304" pitchFamily="18" charset="0"/>
              </a:rPr>
              <a:t> y Toxoplasma (mas </a:t>
            </a:r>
            <a:r>
              <a:rPr lang="es-CL" sz="1800" dirty="0" err="1">
                <a:effectLst/>
                <a:latin typeface="Times New Roman" panose="02020603050405020304" pitchFamily="18" charset="0"/>
                <a:ea typeface="Times New Roman" panose="02020603050405020304" pitchFamily="18" charset="0"/>
              </a:rPr>
              <a:t>ftes</a:t>
            </a:r>
            <a:r>
              <a:rPr lang="es-CL" sz="1800" dirty="0">
                <a:effectLst/>
                <a:latin typeface="Times New Roman" panose="02020603050405020304" pitchFamily="18" charset="0"/>
                <a:ea typeface="Times New Roman" panose="02020603050405020304" pitchFamily="18" charset="0"/>
              </a:rPr>
              <a:t>). </a:t>
            </a:r>
            <a:r>
              <a:rPr lang="es-CL" sz="1800" dirty="0" err="1">
                <a:effectLst/>
                <a:latin typeface="Times New Roman" panose="02020603050405020304" pitchFamily="18" charset="0"/>
                <a:ea typeface="Times New Roman" panose="02020603050405020304" pitchFamily="18" charset="0"/>
              </a:rPr>
              <a:t>Echinococo</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 </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b="1" dirty="0">
                <a:effectLst/>
                <a:latin typeface="Times New Roman" panose="02020603050405020304" pitchFamily="18" charset="0"/>
                <a:ea typeface="Times New Roman" panose="02020603050405020304" pitchFamily="18" charset="0"/>
              </a:rPr>
              <a:t>No infecciosa (1/3 de los casos)</a:t>
            </a:r>
            <a:endParaRPr lang="es-CL" sz="1800" dirty="0">
              <a:effectLst/>
              <a:latin typeface="Calibri" panose="020F0502020204030204" pitchFamily="34" charset="0"/>
              <a:ea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i="1" u="none" strike="noStrike"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Colagenopatias</a:t>
            </a: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Esclerosis sistémica (&gt;50%), LES (30%), Artritis reumatoidea (30%). </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indent="449580">
              <a:lnSpc>
                <a:spcPct val="115000"/>
              </a:lnSpc>
              <a:spcAft>
                <a:spcPts val="1000"/>
              </a:spcAft>
            </a:pPr>
            <a:r>
              <a:rPr lang="es-CL" sz="1800" dirty="0">
                <a:effectLst/>
                <a:latin typeface="Times New Roman" panose="02020603050405020304" pitchFamily="18" charset="0"/>
                <a:ea typeface="Times New Roman" panose="02020603050405020304" pitchFamily="18" charset="0"/>
              </a:rPr>
              <a:t>Espondilitis anquilosante, </a:t>
            </a:r>
            <a:r>
              <a:rPr lang="es-CL" sz="1800" dirty="0" err="1">
                <a:effectLst/>
                <a:latin typeface="Times New Roman" panose="02020603050405020304" pitchFamily="18" charset="0"/>
                <a:ea typeface="Times New Roman" panose="02020603050405020304" pitchFamily="18" charset="0"/>
              </a:rPr>
              <a:t>Dermatomiosistis</a:t>
            </a:r>
            <a:r>
              <a:rPr lang="es-CL" sz="1800" dirty="0">
                <a:effectLst/>
                <a:latin typeface="Times New Roman" panose="02020603050405020304" pitchFamily="18" charset="0"/>
                <a:ea typeface="Times New Roman" panose="02020603050405020304" pitchFamily="18" charset="0"/>
              </a:rPr>
              <a:t>, PAN, Síndrome de Reiter (raras). </a:t>
            </a:r>
            <a:endParaRPr lang="es-CL" sz="1800" dirty="0">
              <a:effectLst/>
              <a:latin typeface="Calibri" panose="020F0502020204030204" pitchFamily="34" charset="0"/>
              <a:ea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i="1"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Proceso inmune (tipo2 o </a:t>
            </a:r>
            <a:r>
              <a:rPr lang="es-CL" sz="1800" i="1" u="none" strike="noStrike"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autoreactivo</a:t>
            </a:r>
            <a:r>
              <a:rPr lang="es-CL" sz="1800" i="1"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t>
            </a: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Fiebre reumática (20-50%), Síndrome </a:t>
            </a:r>
            <a:r>
              <a:rPr lang="es-CL" sz="1800" u="none" strike="noStrike"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poscardiotomía</a:t>
            </a: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(20%), Síndrome post infarto de miocardio ¨Dressler¨ (1-5%), P. </a:t>
            </a:r>
            <a:r>
              <a:rPr lang="es-CL" sz="1800" u="none" strike="noStrike"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autoreactiva</a:t>
            </a: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(crónica).</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i="1"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Con derrame pericárdico en enfermedades de órganos adyacentes</a:t>
            </a: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Infarto Agudo de Miocardio (</a:t>
            </a:r>
            <a:r>
              <a:rPr lang="es-CL" sz="1800" u="none" strike="noStrike"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epistenocárdica</a:t>
            </a: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(30%), Miocarditis (30%). Aneurismas aórticos, Infarto de pulmón, neumonía, enfermedades esofágicas (raras).</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i="1"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Enfermedades </a:t>
            </a:r>
            <a:r>
              <a:rPr lang="es-CL" sz="1800" i="1" u="none" strike="noStrike"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metabolicas</a:t>
            </a:r>
            <a:r>
              <a:rPr lang="es-CL" sz="1800" i="1"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t>
            </a: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Insuficiencia renal (frecuente), Mixedema (30%). </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indent="449580">
              <a:lnSpc>
                <a:spcPct val="115000"/>
              </a:lnSpc>
              <a:spcAft>
                <a:spcPts val="1000"/>
              </a:spcAft>
            </a:pPr>
            <a:r>
              <a:rPr lang="es-CL" sz="1800" dirty="0">
                <a:effectLst/>
                <a:latin typeface="Times New Roman" panose="02020603050405020304" pitchFamily="18" charset="0"/>
                <a:ea typeface="Times New Roman" panose="02020603050405020304" pitchFamily="18" charset="0"/>
              </a:rPr>
              <a:t>Enfermedad de Addison, Cetoacidosis diabética, P. </a:t>
            </a:r>
            <a:r>
              <a:rPr lang="es-CL" sz="1800" dirty="0" err="1">
                <a:effectLst/>
                <a:latin typeface="Times New Roman" panose="02020603050405020304" pitchFamily="18" charset="0"/>
                <a:ea typeface="Times New Roman" panose="02020603050405020304" pitchFamily="18" charset="0"/>
              </a:rPr>
              <a:t>colesterínica</a:t>
            </a:r>
            <a:r>
              <a:rPr lang="es-CL" sz="1800" dirty="0">
                <a:effectLst/>
                <a:latin typeface="Times New Roman" panose="02020603050405020304" pitchFamily="18" charset="0"/>
                <a:ea typeface="Times New Roman" panose="02020603050405020304" pitchFamily="18" charset="0"/>
              </a:rPr>
              <a:t>, Embarazo (raras). </a:t>
            </a:r>
            <a:endParaRPr lang="es-CL" sz="1800" dirty="0">
              <a:effectLst/>
              <a:latin typeface="Calibri" panose="020F0502020204030204" pitchFamily="34" charset="0"/>
              <a:ea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i="1" u="none" strike="noStrike"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Traumaticas</a:t>
            </a:r>
            <a:r>
              <a:rPr lang="es-CL" sz="1800" i="1"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t>
            </a: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s-CL" sz="1800" i="1"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Injuria directa (raras): </a:t>
            </a: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Injuria torácica penetrante, perforación esofágica,</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indent="449580">
              <a:lnSpc>
                <a:spcPct val="115000"/>
              </a:lnSpc>
              <a:spcAft>
                <a:spcPts val="1000"/>
              </a:spcAft>
            </a:pPr>
            <a:r>
              <a:rPr lang="es-CL" sz="1800" i="1" dirty="0">
                <a:effectLst/>
                <a:latin typeface="Times New Roman" panose="02020603050405020304" pitchFamily="18" charset="0"/>
                <a:ea typeface="Times New Roman" panose="02020603050405020304" pitchFamily="18" charset="0"/>
              </a:rPr>
              <a:t>IATROGENICAS ATC,MCP,ABLACION. </a:t>
            </a:r>
            <a:endParaRPr lang="es-CL" sz="1800" dirty="0">
              <a:effectLst/>
              <a:latin typeface="Calibri" panose="020F0502020204030204" pitchFamily="34" charset="0"/>
              <a:ea typeface="Calibri" panose="020F0502020204030204" pitchFamily="34" charset="0"/>
            </a:endParaRPr>
          </a:p>
          <a:p>
            <a:pPr indent="449580">
              <a:lnSpc>
                <a:spcPct val="115000"/>
              </a:lnSpc>
              <a:spcAft>
                <a:spcPts val="1000"/>
              </a:spcAft>
            </a:pPr>
            <a:r>
              <a:rPr lang="es-CL" sz="1800" i="1" dirty="0">
                <a:effectLst/>
                <a:latin typeface="Times New Roman" panose="02020603050405020304" pitchFamily="18" charset="0"/>
                <a:ea typeface="Times New Roman" panose="02020603050405020304" pitchFamily="18" charset="0"/>
              </a:rPr>
              <a:t>Injuria indirecta (raras): Injuria torácica no penetrante, Injuria por radiación. </a:t>
            </a:r>
            <a:endParaRPr lang="es-CL" sz="1800" dirty="0">
              <a:effectLst/>
              <a:latin typeface="Calibri" panose="020F0502020204030204" pitchFamily="34" charset="0"/>
              <a:ea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i="1" u="none" strike="noStrike"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Neoplasico</a:t>
            </a:r>
            <a:r>
              <a:rPr lang="es-CL" sz="1800" i="1"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t>
            </a: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tumores primarios raros, </a:t>
            </a:r>
            <a:r>
              <a:rPr lang="es-CL" sz="1800" u="none" strike="noStrike"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metastasicos</a:t>
            </a: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(frecuentes), Carcinomas de pulmón, mama, gástrico y colónico, otros carcinomas, Leucemias y linfomas, melanoma, sarcoma, otros tumores. </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504938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2" name="Google Shape;144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24331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Dolor torácico:</a:t>
            </a:r>
            <a:endParaRPr lang="es-CL" sz="1800" dirty="0">
              <a:effectLst/>
              <a:latin typeface="Calibri" panose="020F0502020204030204" pitchFamily="34" charset="0"/>
              <a:ea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u="none" strike="noStrike" dirty="0" err="1">
                <a:effectLst/>
                <a:latin typeface="Times New Roman" panose="02020603050405020304" pitchFamily="18" charset="0"/>
                <a:ea typeface="Times New Roman" panose="02020603050405020304" pitchFamily="18" charset="0"/>
                <a:cs typeface="Calibri" panose="020F0502020204030204" pitchFamily="34" charset="0"/>
              </a:rPr>
              <a:t>Localizacion</a:t>
            </a:r>
            <a:r>
              <a:rPr lang="es-CL" sz="1800" u="none" strike="noStrike" dirty="0">
                <a:effectLst/>
                <a:latin typeface="Times New Roman" panose="02020603050405020304" pitchFamily="18" charset="0"/>
                <a:ea typeface="Times New Roman" panose="02020603050405020304" pitchFamily="18" charset="0"/>
                <a:cs typeface="Calibri" panose="020F0502020204030204" pitchFamily="34" charset="0"/>
              </a:rPr>
              <a:t>: retroesternal y precordio izquierdo</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u="none" strike="noStrike" dirty="0" err="1">
                <a:effectLst/>
                <a:latin typeface="Times New Roman" panose="02020603050405020304" pitchFamily="18" charset="0"/>
                <a:ea typeface="Times New Roman" panose="02020603050405020304" pitchFamily="18" charset="0"/>
                <a:cs typeface="Calibri" panose="020F0502020204030204" pitchFamily="34" charset="0"/>
              </a:rPr>
              <a:t>Irradiacion</a:t>
            </a:r>
            <a:r>
              <a:rPr lang="es-CL" sz="1800" u="none" strike="noStrike" dirty="0">
                <a:effectLst/>
                <a:latin typeface="Times New Roman" panose="02020603050405020304" pitchFamily="18" charset="0"/>
                <a:ea typeface="Times New Roman" panose="02020603050405020304" pitchFamily="18" charset="0"/>
                <a:cs typeface="Calibri" panose="020F0502020204030204" pitchFamily="34" charset="0"/>
              </a:rPr>
              <a:t>: cuello, borde superior de trapecio izquierdo</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u="none" strike="noStrike" dirty="0">
                <a:effectLst/>
                <a:latin typeface="Times New Roman" panose="02020603050405020304" pitchFamily="18" charset="0"/>
                <a:ea typeface="Times New Roman" panose="02020603050405020304" pitchFamily="18" charset="0"/>
                <a:cs typeface="Calibri" panose="020F0502020204030204" pitchFamily="34" charset="0"/>
              </a:rPr>
              <a:t>Aumenta con la posición supina, tos, inspiración profunda, deglución. </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u="none" strike="noStrike" dirty="0">
                <a:effectLst/>
                <a:latin typeface="Times New Roman" panose="02020603050405020304" pitchFamily="18" charset="0"/>
                <a:ea typeface="Times New Roman" panose="02020603050405020304" pitchFamily="18" charset="0"/>
                <a:cs typeface="Calibri" panose="020F0502020204030204" pitchFamily="34" charset="0"/>
              </a:rPr>
              <a:t>Disminuye con sentarse e inclinarse hacia adelante</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endParaRPr lang="es-CL" dirty="0"/>
          </a:p>
        </p:txBody>
      </p:sp>
      <p:sp>
        <p:nvSpPr>
          <p:cNvPr id="4" name="Marcador de número de diapositiva 3"/>
          <p:cNvSpPr>
            <a:spLocks noGrp="1"/>
          </p:cNvSpPr>
          <p:nvPr>
            <p:ph type="sldNum" sz="quarter" idx="5"/>
          </p:nvPr>
        </p:nvSpPr>
        <p:spPr/>
        <p:txBody>
          <a:bodyPr/>
          <a:lstStyle/>
          <a:p>
            <a:fld id="{F1B48C59-0ECF-DF42-8067-CAF5CFF02ED8}" type="slidenum">
              <a:rPr lang="es-CL" smtClean="0"/>
              <a:t>13</a:t>
            </a:fld>
            <a:endParaRPr lang="es-CL"/>
          </a:p>
        </p:txBody>
      </p:sp>
    </p:spTree>
    <p:extLst>
      <p:ext uri="{BB962C8B-B14F-4D97-AF65-F5344CB8AC3E}">
        <p14:creationId xmlns:p14="http://schemas.microsoft.com/office/powerpoint/2010/main" val="1094187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0A3ACEA-8782-30EC-C303-8B0ECD619193}"/>
              </a:ext>
            </a:extLst>
          </p:cNvPr>
          <p:cNvSpPr>
            <a:spLocks noGrp="1" noChangeArrowheads="1"/>
          </p:cNvSpPr>
          <p:nvPr>
            <p:ph type="sldNum" sz="quarter" idx="5"/>
          </p:nvPr>
        </p:nvSpPr>
        <p:spPr>
          <a:ln/>
        </p:spPr>
        <p:txBody>
          <a:bodyPr/>
          <a:lstStyle/>
          <a:p>
            <a:fld id="{EC98B830-AF20-E24D-87C2-4F55309EEA7A}" type="slidenum">
              <a:rPr lang="es-ES" altLang="es-CL"/>
              <a:pPr/>
              <a:t>14</a:t>
            </a:fld>
            <a:endParaRPr lang="es-ES" altLang="es-CL"/>
          </a:p>
        </p:txBody>
      </p:sp>
      <p:sp>
        <p:nvSpPr>
          <p:cNvPr id="260098" name="Rectangle 2">
            <a:extLst>
              <a:ext uri="{FF2B5EF4-FFF2-40B4-BE49-F238E27FC236}">
                <a16:creationId xmlns:a16="http://schemas.microsoft.com/office/drawing/2014/main" id="{BD1C3C6B-2CD3-BA30-6BB8-744AB4F91997}"/>
              </a:ext>
            </a:extLst>
          </p:cNvPr>
          <p:cNvSpPr>
            <a:spLocks noGrp="1" noRot="1" noChangeAspect="1" noChangeArrowheads="1" noTextEdit="1"/>
          </p:cNvSpPr>
          <p:nvPr>
            <p:ph type="sldImg"/>
          </p:nvPr>
        </p:nvSpPr>
        <p:spPr>
          <a:ln/>
        </p:spPr>
      </p:sp>
      <p:sp>
        <p:nvSpPr>
          <p:cNvPr id="260099" name="Rectangle 3">
            <a:extLst>
              <a:ext uri="{FF2B5EF4-FFF2-40B4-BE49-F238E27FC236}">
                <a16:creationId xmlns:a16="http://schemas.microsoft.com/office/drawing/2014/main" id="{F982FB99-658D-B93A-2B85-00F2F4CAC954}"/>
              </a:ext>
            </a:extLst>
          </p:cNvPr>
          <p:cNvSpPr>
            <a:spLocks noGrp="1" noChangeArrowheads="1"/>
          </p:cNvSpPr>
          <p:nvPr>
            <p:ph type="body" idx="1"/>
          </p:nvPr>
        </p:nvSpPr>
        <p:spPr/>
        <p:txBody>
          <a:bodyPr/>
          <a:lstStyle/>
          <a:p>
            <a:pPr>
              <a:lnSpc>
                <a:spcPct val="110000"/>
              </a:lnSpc>
              <a:buClr>
                <a:schemeClr val="dk1"/>
              </a:buClr>
              <a:buSzPts val="2500"/>
            </a:pPr>
            <a:r>
              <a:rPr lang="es-AR" sz="1800" b="1" dirty="0">
                <a:latin typeface="Arial"/>
                <a:ea typeface="Arial"/>
                <a:cs typeface="Arial"/>
                <a:sym typeface="Arial"/>
              </a:rPr>
              <a:t>Dolor torácico </a:t>
            </a:r>
            <a:endParaRPr lang="es-AR" sz="1200" dirty="0"/>
          </a:p>
          <a:p>
            <a:pPr>
              <a:lnSpc>
                <a:spcPct val="110000"/>
              </a:lnSpc>
              <a:spcBef>
                <a:spcPts val="1333"/>
              </a:spcBef>
            </a:pPr>
            <a:r>
              <a:rPr lang="es-AR" sz="1200" dirty="0">
                <a:latin typeface="Arial"/>
                <a:ea typeface="Arial"/>
                <a:cs typeface="Arial"/>
                <a:sym typeface="Arial"/>
              </a:rPr>
              <a:t>- &gt; 85-90% de los casos </a:t>
            </a:r>
            <a:endParaRPr lang="es-AR" sz="1200" dirty="0"/>
          </a:p>
          <a:p>
            <a:pPr>
              <a:lnSpc>
                <a:spcPct val="110000"/>
              </a:lnSpc>
              <a:spcBef>
                <a:spcPts val="1333"/>
              </a:spcBef>
            </a:pPr>
            <a:r>
              <a:rPr lang="es-AR" sz="1200" dirty="0">
                <a:latin typeface="Arial"/>
                <a:ea typeface="Arial"/>
                <a:cs typeface="Arial"/>
                <a:sym typeface="Arial"/>
              </a:rPr>
              <a:t>- Típicamente agudo </a:t>
            </a:r>
            <a:endParaRPr lang="es-AR" sz="1200" dirty="0"/>
          </a:p>
          <a:p>
            <a:pPr>
              <a:lnSpc>
                <a:spcPct val="110000"/>
              </a:lnSpc>
              <a:spcBef>
                <a:spcPts val="1333"/>
              </a:spcBef>
            </a:pPr>
            <a:r>
              <a:rPr lang="es-AR" sz="1200" dirty="0">
                <a:latin typeface="Arial"/>
                <a:ea typeface="Arial"/>
                <a:cs typeface="Arial"/>
                <a:sym typeface="Arial"/>
              </a:rPr>
              <a:t>- Retroesternal o en hemitórax izquierdo.</a:t>
            </a:r>
            <a:endParaRPr lang="es-AR" sz="1200" dirty="0"/>
          </a:p>
          <a:p>
            <a:pPr>
              <a:lnSpc>
                <a:spcPct val="110000"/>
              </a:lnSpc>
              <a:spcBef>
                <a:spcPts val="1333"/>
              </a:spcBef>
            </a:pPr>
            <a:r>
              <a:rPr lang="es-AR" sz="1200" dirty="0">
                <a:latin typeface="Arial"/>
                <a:ea typeface="Arial"/>
                <a:cs typeface="Arial"/>
                <a:sym typeface="Arial"/>
              </a:rPr>
              <a:t>- Generalmente se modifica con los cambios posturales </a:t>
            </a:r>
            <a:endParaRPr lang="es-AR" sz="1200" dirty="0"/>
          </a:p>
          <a:p>
            <a:pPr>
              <a:lnSpc>
                <a:spcPct val="110000"/>
              </a:lnSpc>
              <a:spcBef>
                <a:spcPts val="1333"/>
              </a:spcBef>
            </a:pPr>
            <a:r>
              <a:rPr lang="es-AR" sz="1200" dirty="0">
                <a:latin typeface="Arial"/>
                <a:ea typeface="Arial"/>
                <a:cs typeface="Arial"/>
                <a:sym typeface="Arial"/>
              </a:rPr>
              <a:t>- En ocasiones está asociado a tos no productiva y disnea.</a:t>
            </a:r>
            <a:endParaRPr lang="es-AR" sz="1200" dirty="0"/>
          </a:p>
          <a:p>
            <a:pPr>
              <a:lnSpc>
                <a:spcPct val="110000"/>
              </a:lnSpc>
              <a:spcBef>
                <a:spcPts val="1333"/>
              </a:spcBef>
            </a:pPr>
            <a:r>
              <a:rPr lang="es-AR" sz="1200" dirty="0">
                <a:latin typeface="Arial"/>
                <a:ea typeface="Arial"/>
                <a:cs typeface="Arial"/>
                <a:sym typeface="Arial"/>
              </a:rPr>
              <a:t>- Mejora inclinación hacia delante (Plegaria Mahometana) o sentado.</a:t>
            </a:r>
            <a:endParaRPr lang="es-AR" sz="1200" dirty="0"/>
          </a:p>
          <a:p>
            <a:endParaRPr lang="en-US" altLang="es-CL"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Signos: </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Frotes </a:t>
            </a:r>
            <a:r>
              <a:rPr lang="es-CL" sz="1800" dirty="0" err="1">
                <a:effectLst/>
                <a:latin typeface="Times New Roman" panose="02020603050405020304" pitchFamily="18" charset="0"/>
                <a:ea typeface="Times New Roman" panose="02020603050405020304" pitchFamily="18" charset="0"/>
              </a:rPr>
              <a:t>endopericardicos</a:t>
            </a:r>
            <a:r>
              <a:rPr lang="es-CL" sz="1800" dirty="0">
                <a:effectLst/>
                <a:latin typeface="Times New Roman" panose="02020603050405020304" pitchFamily="18" charset="0"/>
                <a:ea typeface="Times New Roman" panose="02020603050405020304" pitchFamily="18" charset="0"/>
              </a:rPr>
              <a:t> (generados dentro del saco </a:t>
            </a:r>
            <a:r>
              <a:rPr lang="es-CL" sz="1800" dirty="0" err="1">
                <a:effectLst/>
                <a:latin typeface="Times New Roman" panose="02020603050405020304" pitchFamily="18" charset="0"/>
                <a:ea typeface="Times New Roman" panose="02020603050405020304" pitchFamily="18" charset="0"/>
              </a:rPr>
              <a:t>pericardico</a:t>
            </a:r>
            <a:r>
              <a:rPr lang="es-CL" sz="1800" dirty="0">
                <a:effectLst/>
                <a:latin typeface="Times New Roman" panose="02020603050405020304" pitchFamily="18" charset="0"/>
                <a:ea typeface="Times New Roman" panose="02020603050405020304" pitchFamily="18" charset="0"/>
              </a:rPr>
              <a:t>) </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Componentes:</a:t>
            </a:r>
            <a:endParaRPr lang="es-CL" sz="1800" dirty="0">
              <a:effectLst/>
              <a:latin typeface="Calibri" panose="020F0502020204030204" pitchFamily="34" charset="0"/>
              <a:ea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Sistólico ventricular: el mas intenso, presente casi siempre</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Diastólico ventricular: el mas débil</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Sistólico auricular: segundo mas intenso.  Presente en el 70% de los casos. </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indent="228600">
              <a:lnSpc>
                <a:spcPct val="115000"/>
              </a:lnSpc>
              <a:spcAft>
                <a:spcPts val="1000"/>
              </a:spcAft>
            </a:pPr>
            <a:r>
              <a:rPr lang="es-CL" sz="1800" dirty="0">
                <a:effectLst/>
                <a:latin typeface="Times New Roman" panose="02020603050405020304" pitchFamily="18" charset="0"/>
                <a:ea typeface="Times New Roman" panose="02020603050405020304" pitchFamily="18" charset="0"/>
              </a:rPr>
              <a:t>El 50% de los frotes son trifásicos. </a:t>
            </a:r>
            <a:endParaRPr lang="es-CL" sz="1800" dirty="0">
              <a:effectLst/>
              <a:latin typeface="Calibri" panose="020F0502020204030204" pitchFamily="34" charset="0"/>
              <a:ea typeface="Calibri" panose="020F0502020204030204" pitchFamily="34" charset="0"/>
            </a:endParaRPr>
          </a:p>
          <a:p>
            <a:endParaRPr lang="es-CL" dirty="0"/>
          </a:p>
        </p:txBody>
      </p:sp>
      <p:sp>
        <p:nvSpPr>
          <p:cNvPr id="4" name="Marcador de número de diapositiva 3"/>
          <p:cNvSpPr>
            <a:spLocks noGrp="1"/>
          </p:cNvSpPr>
          <p:nvPr>
            <p:ph type="sldNum" sz="quarter" idx="5"/>
          </p:nvPr>
        </p:nvSpPr>
        <p:spPr/>
        <p:txBody>
          <a:bodyPr/>
          <a:lstStyle/>
          <a:p>
            <a:fld id="{F1B48C59-0ECF-DF42-8067-CAF5CFF02ED8}" type="slidenum">
              <a:rPr lang="es-CL" smtClean="0"/>
              <a:t>15</a:t>
            </a:fld>
            <a:endParaRPr lang="es-CL"/>
          </a:p>
        </p:txBody>
      </p:sp>
    </p:spTree>
    <p:extLst>
      <p:ext uri="{BB962C8B-B14F-4D97-AF65-F5344CB8AC3E}">
        <p14:creationId xmlns:p14="http://schemas.microsoft.com/office/powerpoint/2010/main" val="2773445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35E0E32-549E-1A89-AC0B-56242CEB496A}"/>
              </a:ext>
            </a:extLst>
          </p:cNvPr>
          <p:cNvSpPr>
            <a:spLocks noGrp="1" noChangeArrowheads="1"/>
          </p:cNvSpPr>
          <p:nvPr>
            <p:ph type="sldNum" sz="quarter" idx="5"/>
          </p:nvPr>
        </p:nvSpPr>
        <p:spPr>
          <a:ln/>
        </p:spPr>
        <p:txBody>
          <a:bodyPr/>
          <a:lstStyle/>
          <a:p>
            <a:fld id="{838CE235-127B-7741-AED1-30E01B98F00F}" type="slidenum">
              <a:rPr lang="es-ES" altLang="es-CL"/>
              <a:pPr/>
              <a:t>16</a:t>
            </a:fld>
            <a:endParaRPr lang="es-ES" altLang="es-CL"/>
          </a:p>
        </p:txBody>
      </p:sp>
      <p:sp>
        <p:nvSpPr>
          <p:cNvPr id="261122" name="Rectangle 2">
            <a:extLst>
              <a:ext uri="{FF2B5EF4-FFF2-40B4-BE49-F238E27FC236}">
                <a16:creationId xmlns:a16="http://schemas.microsoft.com/office/drawing/2014/main" id="{53EA655E-4165-7C52-71C0-75435A4CEAA0}"/>
              </a:ext>
            </a:extLst>
          </p:cNvPr>
          <p:cNvSpPr>
            <a:spLocks noGrp="1" noRot="1" noChangeAspect="1" noChangeArrowheads="1" noTextEdit="1"/>
          </p:cNvSpPr>
          <p:nvPr>
            <p:ph type="sldImg"/>
          </p:nvPr>
        </p:nvSpPr>
        <p:spPr>
          <a:ln/>
        </p:spPr>
      </p:sp>
      <p:sp>
        <p:nvSpPr>
          <p:cNvPr id="261123" name="Rectangle 3">
            <a:extLst>
              <a:ext uri="{FF2B5EF4-FFF2-40B4-BE49-F238E27FC236}">
                <a16:creationId xmlns:a16="http://schemas.microsoft.com/office/drawing/2014/main" id="{97368144-4544-5206-226C-359A46C0D762}"/>
              </a:ext>
            </a:extLst>
          </p:cNvPr>
          <p:cNvSpPr>
            <a:spLocks noGrp="1" noChangeArrowheads="1"/>
          </p:cNvSpPr>
          <p:nvPr>
            <p:ph type="body" idx="1"/>
          </p:nvPr>
        </p:nvSpPr>
        <p:spPr/>
        <p:txBody>
          <a:bodyPr/>
          <a:lstStyle/>
          <a:p>
            <a:endParaRPr lang="en-US" altLang="es-C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4"/>
        <p:cNvGrpSpPr/>
        <p:nvPr/>
      </p:nvGrpSpPr>
      <p:grpSpPr>
        <a:xfrm>
          <a:off x="0" y="0"/>
          <a:ext cx="0" cy="0"/>
          <a:chOff x="0" y="0"/>
          <a:chExt cx="0" cy="0"/>
        </a:xfrm>
      </p:grpSpPr>
      <p:sp>
        <p:nvSpPr>
          <p:cNvPr id="1725" name="Google Shape;172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6" name="Google Shape;172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15841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ECG</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Hallazgo mas </a:t>
            </a:r>
            <a:r>
              <a:rPr lang="es-CL" sz="1800" dirty="0" err="1">
                <a:effectLst/>
                <a:latin typeface="Times New Roman" panose="02020603050405020304" pitchFamily="18" charset="0"/>
                <a:ea typeface="Times New Roman" panose="02020603050405020304" pitchFamily="18" charset="0"/>
              </a:rPr>
              <a:t>caractestico</a:t>
            </a:r>
            <a:r>
              <a:rPr lang="es-CL" sz="1800" dirty="0">
                <a:effectLst/>
                <a:latin typeface="Times New Roman" panose="02020603050405020304" pitchFamily="18" charset="0"/>
                <a:ea typeface="Times New Roman" panose="02020603050405020304" pitchFamily="18" charset="0"/>
              </a:rPr>
              <a:t>: elevación difusa de concavidad superior del segmento ST</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Cuando esta es seguida por los cambios típicos en serie, el ECG es altamente sugestivo del diagnostico. </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Los cambios típicos del segmento ST han sido reportados en el 90% o mas de las PA. </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Segmento ST y onda T: </a:t>
            </a:r>
            <a:r>
              <a:rPr lang="es-CL" sz="1800" dirty="0" err="1">
                <a:effectLst/>
                <a:latin typeface="Times New Roman" panose="02020603050405020304" pitchFamily="18" charset="0"/>
                <a:ea typeface="Times New Roman" panose="02020603050405020304" pitchFamily="18" charset="0"/>
              </a:rPr>
              <a:t>Spodick</a:t>
            </a:r>
            <a:r>
              <a:rPr lang="es-CL" sz="1800" dirty="0">
                <a:effectLst/>
                <a:latin typeface="Times New Roman" panose="02020603050405020304" pitchFamily="18" charset="0"/>
                <a:ea typeface="Times New Roman" panose="02020603050405020304" pitchFamily="18" charset="0"/>
              </a:rPr>
              <a:t> </a:t>
            </a:r>
            <a:r>
              <a:rPr lang="es-CL" sz="1800" dirty="0" err="1">
                <a:effectLst/>
                <a:latin typeface="Times New Roman" panose="02020603050405020304" pitchFamily="18" charset="0"/>
                <a:ea typeface="Times New Roman" panose="02020603050405020304" pitchFamily="18" charset="0"/>
              </a:rPr>
              <a:t>describio</a:t>
            </a:r>
            <a:r>
              <a:rPr lang="es-CL" sz="1800" dirty="0">
                <a:effectLst/>
                <a:latin typeface="Times New Roman" panose="02020603050405020304" pitchFamily="18" charset="0"/>
                <a:ea typeface="Times New Roman" panose="02020603050405020304" pitchFamily="18" charset="0"/>
              </a:rPr>
              <a:t> 4 estadios.</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 </a:t>
            </a:r>
            <a:endParaRPr lang="es-CL" sz="1800" dirty="0">
              <a:effectLst/>
              <a:latin typeface="Calibri" panose="020F0502020204030204" pitchFamily="34" charset="0"/>
              <a:ea typeface="Calibri" panose="020F0502020204030204" pitchFamily="34" charset="0"/>
            </a:endParaRPr>
          </a:p>
          <a:p>
            <a:pPr indent="449580">
              <a:lnSpc>
                <a:spcPct val="115000"/>
              </a:lnSpc>
              <a:spcAft>
                <a:spcPts val="1000"/>
              </a:spcAft>
            </a:pPr>
            <a:r>
              <a:rPr lang="es-CL" sz="1800" dirty="0">
                <a:effectLst/>
                <a:latin typeface="Times New Roman" panose="02020603050405020304" pitchFamily="18" charset="0"/>
                <a:ea typeface="Times New Roman" panose="02020603050405020304" pitchFamily="18" charset="0"/>
              </a:rPr>
              <a:t>ESTADIO I</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 Supra ST en casi todas las derivaciones (</a:t>
            </a:r>
            <a:r>
              <a:rPr lang="es-CL" sz="1800" dirty="0" err="1">
                <a:effectLst/>
                <a:latin typeface="Times New Roman" panose="02020603050405020304" pitchFamily="18" charset="0"/>
                <a:ea typeface="Times New Roman" panose="02020603050405020304" pitchFamily="18" charset="0"/>
              </a:rPr>
              <a:t>ant</a:t>
            </a:r>
            <a:r>
              <a:rPr lang="es-CL" sz="1800" dirty="0">
                <a:effectLst/>
                <a:latin typeface="Times New Roman" panose="02020603050405020304" pitchFamily="18" charset="0"/>
                <a:ea typeface="Times New Roman" panose="02020603050405020304" pitchFamily="18" charset="0"/>
              </a:rPr>
              <a:t> e </a:t>
            </a:r>
            <a:r>
              <a:rPr lang="es-CL" sz="1800" dirty="0" err="1">
                <a:effectLst/>
                <a:latin typeface="Times New Roman" panose="02020603050405020304" pitchFamily="18" charset="0"/>
                <a:ea typeface="Times New Roman" panose="02020603050405020304" pitchFamily="18" charset="0"/>
              </a:rPr>
              <a:t>inf</a:t>
            </a:r>
            <a:r>
              <a:rPr lang="es-CL" sz="1800" dirty="0">
                <a:effectLst/>
                <a:latin typeface="Times New Roman" panose="02020603050405020304" pitchFamily="18" charset="0"/>
                <a:ea typeface="Times New Roman" panose="02020603050405020304" pitchFamily="18" charset="0"/>
              </a:rPr>
              <a:t>) que miran hacia la superficie </a:t>
            </a:r>
            <a:r>
              <a:rPr lang="es-CL" sz="1800" dirty="0" err="1">
                <a:effectLst/>
                <a:latin typeface="Times New Roman" panose="02020603050405020304" pitchFamily="18" charset="0"/>
                <a:ea typeface="Times New Roman" panose="02020603050405020304" pitchFamily="18" charset="0"/>
              </a:rPr>
              <a:t>epicardica</a:t>
            </a:r>
            <a:r>
              <a:rPr lang="es-CL" sz="1800" dirty="0">
                <a:effectLst/>
                <a:latin typeface="Times New Roman" panose="02020603050405020304" pitchFamily="18" charset="0"/>
                <a:ea typeface="Times New Roman" panose="02020603050405020304" pitchFamily="18" charset="0"/>
              </a:rPr>
              <a:t> de los </a:t>
            </a:r>
            <a:r>
              <a:rPr lang="es-CL" sz="1800" dirty="0" err="1">
                <a:effectLst/>
                <a:latin typeface="Times New Roman" panose="02020603050405020304" pitchFamily="18" charset="0"/>
                <a:ea typeface="Times New Roman" panose="02020603050405020304" pitchFamily="18" charset="0"/>
              </a:rPr>
              <a:t>ventriculos</a:t>
            </a:r>
            <a:r>
              <a:rPr lang="es-CL" sz="1800" dirty="0">
                <a:effectLst/>
                <a:latin typeface="Times New Roman" panose="02020603050405020304" pitchFamily="18" charset="0"/>
                <a:ea typeface="Times New Roman" panose="02020603050405020304" pitchFamily="18" charset="0"/>
              </a:rPr>
              <a:t>, con infra ST en aquellas que miran hacia la cavidad ventricular (AVR).              </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 Puede haber </a:t>
            </a:r>
            <a:r>
              <a:rPr lang="es-CL" sz="1800" dirty="0" err="1">
                <a:effectLst/>
                <a:latin typeface="Times New Roman" panose="02020603050405020304" pitchFamily="18" charset="0"/>
                <a:ea typeface="Times New Roman" panose="02020603050405020304" pitchFamily="18" charset="0"/>
              </a:rPr>
              <a:t>desviacion</a:t>
            </a:r>
            <a:r>
              <a:rPr lang="es-CL" sz="1800" dirty="0">
                <a:effectLst/>
                <a:latin typeface="Times New Roman" panose="02020603050405020304" pitchFamily="18" charset="0"/>
                <a:ea typeface="Times New Roman" panose="02020603050405020304" pitchFamily="18" charset="0"/>
              </a:rPr>
              <a:t> del PR (opuesto a la polaridad de la onda p)</a:t>
            </a:r>
            <a:endParaRPr lang="es-CL" sz="1800" dirty="0">
              <a:effectLst/>
              <a:latin typeface="Calibri" panose="020F0502020204030204" pitchFamily="34" charset="0"/>
              <a:ea typeface="Calibri" panose="020F0502020204030204" pitchFamily="34" charset="0"/>
            </a:endParaRPr>
          </a:p>
          <a:p>
            <a:pPr indent="449580">
              <a:lnSpc>
                <a:spcPct val="115000"/>
              </a:lnSpc>
              <a:spcAft>
                <a:spcPts val="1000"/>
              </a:spcAft>
            </a:pPr>
            <a:r>
              <a:rPr lang="es-CL" sz="1800" dirty="0">
                <a:effectLst/>
                <a:latin typeface="Times New Roman" panose="02020603050405020304" pitchFamily="18" charset="0"/>
                <a:ea typeface="Times New Roman" panose="02020603050405020304" pitchFamily="18" charset="0"/>
              </a:rPr>
              <a:t> </a:t>
            </a:r>
            <a:endParaRPr lang="es-CL" sz="1800" dirty="0">
              <a:effectLst/>
              <a:latin typeface="Calibri" panose="020F0502020204030204" pitchFamily="34" charset="0"/>
              <a:ea typeface="Calibri" panose="020F0502020204030204" pitchFamily="34" charset="0"/>
            </a:endParaRPr>
          </a:p>
          <a:p>
            <a:pPr indent="449580">
              <a:lnSpc>
                <a:spcPct val="115000"/>
              </a:lnSpc>
              <a:spcAft>
                <a:spcPts val="1000"/>
              </a:spcAft>
            </a:pPr>
            <a:r>
              <a:rPr lang="es-CL" sz="1800" dirty="0">
                <a:effectLst/>
                <a:latin typeface="Times New Roman" panose="02020603050405020304" pitchFamily="18" charset="0"/>
                <a:ea typeface="Times New Roman" panose="02020603050405020304" pitchFamily="18" charset="0"/>
              </a:rPr>
              <a:t>ESTADIO II</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b="1" i="1" dirty="0">
                <a:effectLst/>
                <a:latin typeface="Times New Roman" panose="02020603050405020304" pitchFamily="18" charset="0"/>
                <a:ea typeface="Times New Roman" panose="02020603050405020304" pitchFamily="18" charset="0"/>
              </a:rPr>
              <a:t>Temprano</a:t>
            </a:r>
            <a:r>
              <a:rPr lang="es-CL" sz="1800" b="1" dirty="0">
                <a:effectLst/>
                <a:latin typeface="Times New Roman" panose="02020603050405020304" pitchFamily="18" charset="0"/>
                <a:ea typeface="Times New Roman" panose="02020603050405020304" pitchFamily="18" charset="0"/>
              </a:rPr>
              <a:t> </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 El segmento ST regresa a la </a:t>
            </a:r>
            <a:r>
              <a:rPr lang="es-CL" sz="1800" dirty="0" err="1">
                <a:effectLst/>
                <a:latin typeface="Times New Roman" panose="02020603050405020304" pitchFamily="18" charset="0"/>
                <a:ea typeface="Times New Roman" panose="02020603050405020304" pitchFamily="18" charset="0"/>
              </a:rPr>
              <a:t>linea</a:t>
            </a:r>
            <a:r>
              <a:rPr lang="es-CL" sz="1800" dirty="0">
                <a:effectLst/>
                <a:latin typeface="Times New Roman" panose="02020603050405020304" pitchFamily="18" charset="0"/>
                <a:ea typeface="Times New Roman" panose="02020603050405020304" pitchFamily="18" charset="0"/>
              </a:rPr>
              <a:t> de base y la amplitud de las ondas T comienza a disminuir.</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 </a:t>
            </a:r>
            <a:r>
              <a:rPr lang="es-CL" sz="1800" dirty="0" err="1">
                <a:effectLst/>
                <a:latin typeface="Times New Roman" panose="02020603050405020304" pitchFamily="18" charset="0"/>
                <a:ea typeface="Times New Roman" panose="02020603050405020304" pitchFamily="18" charset="0"/>
              </a:rPr>
              <a:t>Desviacion</a:t>
            </a:r>
            <a:r>
              <a:rPr lang="es-CL" sz="1800" dirty="0">
                <a:effectLst/>
                <a:latin typeface="Times New Roman" panose="02020603050405020304" pitchFamily="18" charset="0"/>
                <a:ea typeface="Times New Roman" panose="02020603050405020304" pitchFamily="18" charset="0"/>
              </a:rPr>
              <a:t> del PR </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 En este el </a:t>
            </a:r>
            <a:r>
              <a:rPr lang="es-CL" sz="1800" dirty="0" err="1">
                <a:effectLst/>
                <a:latin typeface="Times New Roman" panose="02020603050405020304" pitchFamily="18" charset="0"/>
                <a:ea typeface="Times New Roman" panose="02020603050405020304" pitchFamily="18" charset="0"/>
              </a:rPr>
              <a:t>ecg</a:t>
            </a:r>
            <a:r>
              <a:rPr lang="es-CL" sz="1800" dirty="0">
                <a:effectLst/>
                <a:latin typeface="Times New Roman" panose="02020603050405020304" pitchFamily="18" charset="0"/>
                <a:ea typeface="Times New Roman" panose="02020603050405020304" pitchFamily="18" charset="0"/>
              </a:rPr>
              <a:t> puede parecer normal</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b="1" i="1" dirty="0" err="1">
                <a:effectLst/>
                <a:latin typeface="Times New Roman" panose="02020603050405020304" pitchFamily="18" charset="0"/>
                <a:ea typeface="Times New Roman" panose="02020603050405020304" pitchFamily="18" charset="0"/>
              </a:rPr>
              <a:t>Tardio</a:t>
            </a:r>
            <a:r>
              <a:rPr lang="es-CL" sz="1800" b="1" i="1" dirty="0">
                <a:effectLst/>
                <a:latin typeface="Times New Roman" panose="02020603050405020304" pitchFamily="18" charset="0"/>
                <a:ea typeface="Times New Roman" panose="02020603050405020304" pitchFamily="18" charset="0"/>
              </a:rPr>
              <a:t> </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-Ondas T progresivamente aplanadas e invertidas</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 </a:t>
            </a:r>
            <a:endParaRPr lang="es-CL" sz="1800" dirty="0">
              <a:effectLst/>
              <a:latin typeface="Calibri" panose="020F0502020204030204" pitchFamily="34" charset="0"/>
              <a:ea typeface="Calibri" panose="020F0502020204030204" pitchFamily="34" charset="0"/>
            </a:endParaRPr>
          </a:p>
          <a:p>
            <a:pPr indent="449580">
              <a:lnSpc>
                <a:spcPct val="115000"/>
              </a:lnSpc>
              <a:spcAft>
                <a:spcPts val="1000"/>
              </a:spcAft>
            </a:pPr>
            <a:r>
              <a:rPr lang="es-CL" sz="1800" dirty="0">
                <a:effectLst/>
                <a:latin typeface="Times New Roman" panose="02020603050405020304" pitchFamily="18" charset="0"/>
                <a:ea typeface="Times New Roman" panose="02020603050405020304" pitchFamily="18" charset="0"/>
              </a:rPr>
              <a:t>ESTADIO III</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a:t>
            </a:r>
            <a:r>
              <a:rPr lang="es-CL" sz="1800" dirty="0" err="1">
                <a:effectLst/>
                <a:latin typeface="Times New Roman" panose="02020603050405020304" pitchFamily="18" charset="0"/>
                <a:ea typeface="Times New Roman" panose="02020603050405020304" pitchFamily="18" charset="0"/>
              </a:rPr>
              <a:t>Inversion</a:t>
            </a:r>
            <a:r>
              <a:rPr lang="es-CL" sz="1800" dirty="0">
                <a:effectLst/>
                <a:latin typeface="Times New Roman" panose="02020603050405020304" pitchFamily="18" charset="0"/>
                <a:ea typeface="Times New Roman" panose="02020603050405020304" pitchFamily="18" charset="0"/>
              </a:rPr>
              <a:t> generalizada de las ondas T</a:t>
            </a:r>
            <a:endParaRPr lang="es-CL" sz="1800" dirty="0">
              <a:effectLst/>
              <a:latin typeface="Calibri" panose="020F0502020204030204" pitchFamily="34" charset="0"/>
              <a:ea typeface="Calibri" panose="020F0502020204030204" pitchFamily="34" charset="0"/>
            </a:endParaRPr>
          </a:p>
          <a:p>
            <a:pPr indent="449580">
              <a:lnSpc>
                <a:spcPct val="115000"/>
              </a:lnSpc>
              <a:spcAft>
                <a:spcPts val="1000"/>
              </a:spcAft>
            </a:pPr>
            <a:r>
              <a:rPr lang="es-CL" sz="1800" dirty="0">
                <a:effectLst/>
                <a:latin typeface="Times New Roman" panose="02020603050405020304" pitchFamily="18" charset="0"/>
                <a:ea typeface="Times New Roman" panose="02020603050405020304" pitchFamily="18" charset="0"/>
              </a:rPr>
              <a:t> </a:t>
            </a:r>
            <a:endParaRPr lang="es-CL" sz="1800" dirty="0">
              <a:effectLst/>
              <a:latin typeface="Calibri" panose="020F0502020204030204" pitchFamily="34" charset="0"/>
              <a:ea typeface="Calibri" panose="020F0502020204030204" pitchFamily="34" charset="0"/>
            </a:endParaRPr>
          </a:p>
          <a:p>
            <a:pPr indent="449580">
              <a:lnSpc>
                <a:spcPct val="115000"/>
              </a:lnSpc>
              <a:spcAft>
                <a:spcPts val="1000"/>
              </a:spcAft>
            </a:pPr>
            <a:r>
              <a:rPr lang="es-CL" sz="1800" dirty="0">
                <a:effectLst/>
                <a:latin typeface="Times New Roman" panose="02020603050405020304" pitchFamily="18" charset="0"/>
                <a:ea typeface="Times New Roman" panose="02020603050405020304" pitchFamily="18" charset="0"/>
              </a:rPr>
              <a:t>ESTADIO IV</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a:t>
            </a:r>
            <a:r>
              <a:rPr lang="es-CL" sz="1800" dirty="0" err="1">
                <a:effectLst/>
                <a:latin typeface="Times New Roman" panose="02020603050405020304" pitchFamily="18" charset="0"/>
                <a:ea typeface="Times New Roman" panose="02020603050405020304" pitchFamily="18" charset="0"/>
              </a:rPr>
              <a:t>Resolucion</a:t>
            </a:r>
            <a:r>
              <a:rPr lang="es-CL" sz="1800" dirty="0">
                <a:effectLst/>
                <a:latin typeface="Times New Roman" panose="02020603050405020304" pitchFamily="18" charset="0"/>
                <a:ea typeface="Times New Roman" panose="02020603050405020304" pitchFamily="18" charset="0"/>
              </a:rPr>
              <a:t> </a:t>
            </a:r>
            <a:r>
              <a:rPr lang="es-CL" sz="1800" dirty="0" err="1">
                <a:effectLst/>
                <a:latin typeface="Times New Roman" panose="02020603050405020304" pitchFamily="18" charset="0"/>
                <a:ea typeface="Times New Roman" panose="02020603050405020304" pitchFamily="18" charset="0"/>
              </a:rPr>
              <a:t>electrocardiografica</a:t>
            </a:r>
            <a:r>
              <a:rPr lang="es-CL" sz="1800" dirty="0">
                <a:effectLst/>
                <a:latin typeface="Times New Roman" panose="02020603050405020304" pitchFamily="18" charset="0"/>
                <a:ea typeface="Times New Roman" panose="02020603050405020304" pitchFamily="18" charset="0"/>
              </a:rPr>
              <a:t> con retorno al </a:t>
            </a:r>
            <a:r>
              <a:rPr lang="es-CL" sz="1800" dirty="0" err="1">
                <a:effectLst/>
                <a:latin typeface="Times New Roman" panose="02020603050405020304" pitchFamily="18" charset="0"/>
                <a:ea typeface="Times New Roman" panose="02020603050405020304" pitchFamily="18" charset="0"/>
              </a:rPr>
              <a:t>patron</a:t>
            </a:r>
            <a:r>
              <a:rPr lang="es-CL" sz="1800" dirty="0">
                <a:effectLst/>
                <a:latin typeface="Times New Roman" panose="02020603050405020304" pitchFamily="18" charset="0"/>
                <a:ea typeface="Times New Roman" panose="02020603050405020304" pitchFamily="18" charset="0"/>
              </a:rPr>
              <a:t> normal</a:t>
            </a:r>
          </a:p>
          <a:p>
            <a:pPr>
              <a:lnSpc>
                <a:spcPct val="115000"/>
              </a:lnSpc>
              <a:spcAft>
                <a:spcPts val="1000"/>
              </a:spcAft>
            </a:pPr>
            <a:endParaRPr lang="es-CL" sz="1800" dirty="0">
              <a:effectLst/>
              <a:latin typeface="Times New Roman" panose="02020603050405020304" pitchFamily="18"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Uno o mas estadios pueden estar ausentes, dependiendo de:</a:t>
            </a:r>
            <a:endParaRPr lang="es-CL" sz="1800" dirty="0">
              <a:effectLst/>
              <a:latin typeface="Calibri" panose="020F0502020204030204" pitchFamily="34" charset="0"/>
              <a:ea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Momento del registro en relación al estadio de la PA</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Frecuencia de las observaciones</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Severidad de la enfermedad</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1000"/>
              </a:spcAft>
            </a:pPr>
            <a:endParaRPr lang="es-CL" sz="1800" dirty="0">
              <a:effectLst/>
              <a:latin typeface="Calibri" panose="020F0502020204030204" pitchFamily="34" charset="0"/>
              <a:ea typeface="Calibri" panose="020F0502020204030204" pitchFamily="34" charset="0"/>
            </a:endParaRPr>
          </a:p>
          <a:p>
            <a:endParaRPr lang="es-CL" dirty="0"/>
          </a:p>
        </p:txBody>
      </p:sp>
      <p:sp>
        <p:nvSpPr>
          <p:cNvPr id="4" name="Marcador de número de diapositiva 3"/>
          <p:cNvSpPr>
            <a:spLocks noGrp="1"/>
          </p:cNvSpPr>
          <p:nvPr>
            <p:ph type="sldNum" sz="quarter" idx="5"/>
          </p:nvPr>
        </p:nvSpPr>
        <p:spPr/>
        <p:txBody>
          <a:bodyPr/>
          <a:lstStyle/>
          <a:p>
            <a:fld id="{F1B48C59-0ECF-DF42-8067-CAF5CFF02ED8}" type="slidenum">
              <a:rPr lang="es-CL" smtClean="0"/>
              <a:t>18</a:t>
            </a:fld>
            <a:endParaRPr lang="es-CL"/>
          </a:p>
        </p:txBody>
      </p:sp>
    </p:spTree>
    <p:extLst>
      <p:ext uri="{BB962C8B-B14F-4D97-AF65-F5344CB8AC3E}">
        <p14:creationId xmlns:p14="http://schemas.microsoft.com/office/powerpoint/2010/main" val="2359930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EA417F0-F96C-C36A-05E1-C657E5B3463C}"/>
              </a:ext>
            </a:extLst>
          </p:cNvPr>
          <p:cNvSpPr>
            <a:spLocks noGrp="1" noChangeArrowheads="1"/>
          </p:cNvSpPr>
          <p:nvPr>
            <p:ph type="sldNum" sz="quarter" idx="5"/>
          </p:nvPr>
        </p:nvSpPr>
        <p:spPr>
          <a:ln/>
        </p:spPr>
        <p:txBody>
          <a:bodyPr/>
          <a:lstStyle/>
          <a:p>
            <a:fld id="{B7DB389C-8121-7E48-B369-4C0D6818C6FB}" type="slidenum">
              <a:rPr lang="es-ES" altLang="es-CL"/>
              <a:pPr/>
              <a:t>22</a:t>
            </a:fld>
            <a:endParaRPr lang="es-ES" altLang="es-CL"/>
          </a:p>
        </p:txBody>
      </p:sp>
      <p:sp>
        <p:nvSpPr>
          <p:cNvPr id="266242" name="Rectangle 2">
            <a:extLst>
              <a:ext uri="{FF2B5EF4-FFF2-40B4-BE49-F238E27FC236}">
                <a16:creationId xmlns:a16="http://schemas.microsoft.com/office/drawing/2014/main" id="{F2ACD4D3-4DD9-DE8A-3B5E-3244AE6EF17E}"/>
              </a:ext>
            </a:extLst>
          </p:cNvPr>
          <p:cNvSpPr>
            <a:spLocks noGrp="1" noRot="1" noChangeAspect="1" noChangeArrowheads="1" noTextEdit="1"/>
          </p:cNvSpPr>
          <p:nvPr>
            <p:ph type="sldImg"/>
          </p:nvPr>
        </p:nvSpPr>
        <p:spPr>
          <a:ln/>
        </p:spPr>
      </p:sp>
      <p:sp>
        <p:nvSpPr>
          <p:cNvPr id="266243" name="Rectangle 3">
            <a:extLst>
              <a:ext uri="{FF2B5EF4-FFF2-40B4-BE49-F238E27FC236}">
                <a16:creationId xmlns:a16="http://schemas.microsoft.com/office/drawing/2014/main" id="{59B257FD-E581-29F3-0B42-85B487230A06}"/>
              </a:ext>
            </a:extLst>
          </p:cNvPr>
          <p:cNvSpPr>
            <a:spLocks noGrp="1" noChangeArrowheads="1"/>
          </p:cNvSpPr>
          <p:nvPr>
            <p:ph type="body" idx="1"/>
          </p:nvPr>
        </p:nvSpPr>
        <p:spPr/>
        <p:txBody>
          <a:bodyPr/>
          <a:lstStyle/>
          <a:p>
            <a:endParaRPr lang="en-US" altLang="es-C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2BF21B2-14A5-D283-23FD-5ACE1A7CB018}"/>
              </a:ext>
            </a:extLst>
          </p:cNvPr>
          <p:cNvSpPr>
            <a:spLocks noGrp="1" noChangeArrowheads="1"/>
          </p:cNvSpPr>
          <p:nvPr>
            <p:ph type="sldNum" sz="quarter" idx="5"/>
          </p:nvPr>
        </p:nvSpPr>
        <p:spPr>
          <a:ln/>
        </p:spPr>
        <p:txBody>
          <a:bodyPr/>
          <a:lstStyle/>
          <a:p>
            <a:fld id="{F3268914-8206-0348-8700-6A38210497AD}" type="slidenum">
              <a:rPr lang="es-ES" altLang="es-CL"/>
              <a:pPr/>
              <a:t>2</a:t>
            </a:fld>
            <a:endParaRPr lang="es-ES" altLang="es-CL"/>
          </a:p>
        </p:txBody>
      </p:sp>
      <p:sp>
        <p:nvSpPr>
          <p:cNvPr id="247810" name="Rectangle 2">
            <a:extLst>
              <a:ext uri="{FF2B5EF4-FFF2-40B4-BE49-F238E27FC236}">
                <a16:creationId xmlns:a16="http://schemas.microsoft.com/office/drawing/2014/main" id="{93801E81-2E4E-2B21-F8A7-E899F7310A6B}"/>
              </a:ext>
            </a:extLst>
          </p:cNvPr>
          <p:cNvSpPr>
            <a:spLocks noGrp="1" noRot="1" noChangeAspect="1" noChangeArrowheads="1" noTextEdit="1"/>
          </p:cNvSpPr>
          <p:nvPr>
            <p:ph type="sldImg"/>
          </p:nvPr>
        </p:nvSpPr>
        <p:spPr>
          <a:ln/>
        </p:spPr>
      </p:sp>
      <p:sp>
        <p:nvSpPr>
          <p:cNvPr id="247811" name="Rectangle 3">
            <a:extLst>
              <a:ext uri="{FF2B5EF4-FFF2-40B4-BE49-F238E27FC236}">
                <a16:creationId xmlns:a16="http://schemas.microsoft.com/office/drawing/2014/main" id="{2B10EDA5-750D-AC72-5B7F-4F1E38EA656B}"/>
              </a:ext>
            </a:extLst>
          </p:cNvPr>
          <p:cNvSpPr>
            <a:spLocks noGrp="1" noChangeArrowheads="1"/>
          </p:cNvSpPr>
          <p:nvPr>
            <p:ph type="body" idx="1"/>
          </p:nvPr>
        </p:nvSpPr>
        <p:spPr/>
        <p:txBody>
          <a:bodyPr/>
          <a:lstStyle/>
          <a:p>
            <a:endParaRPr lang="en-US" altLang="es-C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RX </a:t>
            </a:r>
            <a:r>
              <a:rPr lang="es-CL" sz="1800" dirty="0" err="1">
                <a:effectLst/>
                <a:latin typeface="Times New Roman" panose="02020603050405020304" pitchFamily="18" charset="0"/>
                <a:ea typeface="Times New Roman" panose="02020603050405020304" pitchFamily="18" charset="0"/>
              </a:rPr>
              <a:t>Torax</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endParaRPr lang="es-CL" sz="18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Es útil para detectar patologías pulmonares como etiología de pericarditis (TBC, neoplasias).</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En un 25% de los pacientes se ve derrame pleural </a:t>
            </a:r>
            <a:r>
              <a:rPr lang="es-CL" sz="1800" dirty="0" err="1">
                <a:effectLst/>
                <a:latin typeface="Times New Roman" panose="02020603050405020304" pitchFamily="18" charset="0"/>
                <a:ea typeface="Times New Roman" panose="02020603050405020304" pitchFamily="18" charset="0"/>
              </a:rPr>
              <a:t>izquiero</a:t>
            </a:r>
            <a:r>
              <a:rPr lang="es-CL" sz="1800" dirty="0">
                <a:effectLst/>
                <a:latin typeface="Times New Roman" panose="02020603050405020304" pitchFamily="18" charset="0"/>
                <a:ea typeface="Times New Roman" panose="02020603050405020304" pitchFamily="18" charset="0"/>
              </a:rPr>
              <a:t> asociado.</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endParaRPr lang="es-CL" sz="18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Puede ser normal. </a:t>
            </a:r>
            <a:endParaRPr lang="es-CL" sz="1800" dirty="0">
              <a:effectLst/>
              <a:latin typeface="Calibri" panose="020F0502020204030204" pitchFamily="34" charset="0"/>
              <a:ea typeface="Calibri" panose="020F0502020204030204" pitchFamily="34" charset="0"/>
            </a:endParaRPr>
          </a:p>
          <a:p>
            <a:endParaRPr lang="es-CL" dirty="0"/>
          </a:p>
        </p:txBody>
      </p:sp>
      <p:sp>
        <p:nvSpPr>
          <p:cNvPr id="4" name="Marcador de número de diapositiva 3"/>
          <p:cNvSpPr>
            <a:spLocks noGrp="1"/>
          </p:cNvSpPr>
          <p:nvPr>
            <p:ph type="sldNum" sz="quarter" idx="5"/>
          </p:nvPr>
        </p:nvSpPr>
        <p:spPr/>
        <p:txBody>
          <a:bodyPr/>
          <a:lstStyle/>
          <a:p>
            <a:fld id="{F1B48C59-0ECF-DF42-8067-CAF5CFF02ED8}" type="slidenum">
              <a:rPr lang="es-CL" smtClean="0"/>
              <a:t>23</a:t>
            </a:fld>
            <a:endParaRPr lang="es-CL"/>
          </a:p>
        </p:txBody>
      </p:sp>
    </p:spTree>
    <p:extLst>
      <p:ext uri="{BB962C8B-B14F-4D97-AF65-F5344CB8AC3E}">
        <p14:creationId xmlns:p14="http://schemas.microsoft.com/office/powerpoint/2010/main" val="3346227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ECOCARDIOGRAMA</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Completa el diagnostico. Un Eco normal no excluye el diagnostico de PA</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La detección de un derrame </a:t>
            </a:r>
            <a:r>
              <a:rPr lang="es-CL" sz="1800" dirty="0" err="1">
                <a:effectLst/>
                <a:latin typeface="Times New Roman" panose="02020603050405020304" pitchFamily="18" charset="0"/>
                <a:ea typeface="Times New Roman" panose="02020603050405020304" pitchFamily="18" charset="0"/>
              </a:rPr>
              <a:t>pericardico</a:t>
            </a:r>
            <a:r>
              <a:rPr lang="es-CL" sz="1800" dirty="0">
                <a:effectLst/>
                <a:latin typeface="Times New Roman" panose="02020603050405020304" pitchFamily="18" charset="0"/>
                <a:ea typeface="Times New Roman" panose="02020603050405020304" pitchFamily="18" charset="0"/>
              </a:rPr>
              <a:t> por si mismo no es diagnostico de pericarditis aunque si apoya este diagnostico en un paciente con cuadro clínico sugestivo. </a:t>
            </a:r>
            <a:endParaRPr lang="es-CL" sz="1800" dirty="0">
              <a:effectLst/>
              <a:latin typeface="Calibri" panose="020F0502020204030204" pitchFamily="34" charset="0"/>
              <a:ea typeface="Calibri" panose="020F0502020204030204" pitchFamily="34" charset="0"/>
            </a:endParaRPr>
          </a:p>
          <a:p>
            <a:endParaRPr lang="es-CL" dirty="0"/>
          </a:p>
        </p:txBody>
      </p:sp>
      <p:sp>
        <p:nvSpPr>
          <p:cNvPr id="4" name="Marcador de número de diapositiva 3"/>
          <p:cNvSpPr>
            <a:spLocks noGrp="1"/>
          </p:cNvSpPr>
          <p:nvPr>
            <p:ph type="sldNum" sz="quarter" idx="5"/>
          </p:nvPr>
        </p:nvSpPr>
        <p:spPr/>
        <p:txBody>
          <a:bodyPr/>
          <a:lstStyle/>
          <a:p>
            <a:fld id="{F1B48C59-0ECF-DF42-8067-CAF5CFF02ED8}" type="slidenum">
              <a:rPr lang="es-CL" smtClean="0"/>
              <a:t>25</a:t>
            </a:fld>
            <a:endParaRPr lang="es-CL"/>
          </a:p>
        </p:txBody>
      </p:sp>
    </p:spTree>
    <p:extLst>
      <p:ext uri="{BB962C8B-B14F-4D97-AF65-F5344CB8AC3E}">
        <p14:creationId xmlns:p14="http://schemas.microsoft.com/office/powerpoint/2010/main" val="2170553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2" name="Google Shape;164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26537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Evolución</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Curación espontánea: es generalmente una enfermedad benigna </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Depende de la enfermedad subyacente </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15-20% pericarditis recidivante: seguimiento a largo plazo. </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Taponamiento</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Constricción pericárdica crónica</a:t>
            </a:r>
            <a:endParaRPr lang="es-CL" sz="1800" dirty="0">
              <a:effectLst/>
              <a:latin typeface="Calibri" panose="020F0502020204030204" pitchFamily="34" charset="0"/>
              <a:ea typeface="Calibri" panose="020F0502020204030204" pitchFamily="34" charset="0"/>
            </a:endParaRPr>
          </a:p>
          <a:p>
            <a:endParaRPr lang="es-CL" dirty="0"/>
          </a:p>
        </p:txBody>
      </p:sp>
      <p:sp>
        <p:nvSpPr>
          <p:cNvPr id="4" name="Marcador de número de diapositiva 3"/>
          <p:cNvSpPr>
            <a:spLocks noGrp="1"/>
          </p:cNvSpPr>
          <p:nvPr>
            <p:ph type="sldNum" sz="quarter" idx="5"/>
          </p:nvPr>
        </p:nvSpPr>
        <p:spPr/>
        <p:txBody>
          <a:bodyPr/>
          <a:lstStyle/>
          <a:p>
            <a:fld id="{F1B48C59-0ECF-DF42-8067-CAF5CFF02ED8}" type="slidenum">
              <a:rPr lang="es-CL" smtClean="0"/>
              <a:t>28</a:t>
            </a:fld>
            <a:endParaRPr lang="es-CL"/>
          </a:p>
        </p:txBody>
      </p:sp>
    </p:spTree>
    <p:extLst>
      <p:ext uri="{BB962C8B-B14F-4D97-AF65-F5344CB8AC3E}">
        <p14:creationId xmlns:p14="http://schemas.microsoft.com/office/powerpoint/2010/main" val="387903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1"/>
        <p:cNvGrpSpPr/>
        <p:nvPr/>
      </p:nvGrpSpPr>
      <p:grpSpPr>
        <a:xfrm>
          <a:off x="0" y="0"/>
          <a:ext cx="0" cy="0"/>
          <a:chOff x="0" y="0"/>
          <a:chExt cx="0" cy="0"/>
        </a:xfrm>
      </p:grpSpPr>
      <p:sp>
        <p:nvSpPr>
          <p:cNvPr id="2602" name="Google Shape;260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3" name="Google Shape;2603;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Terapéutica no especifica</a:t>
            </a:r>
            <a:endParaRPr lang="es-CL" sz="1800" dirty="0">
              <a:effectLst/>
              <a:latin typeface="Calibri" panose="020F0502020204030204" pitchFamily="34" charset="0"/>
              <a:ea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Reposo en cama hasta que el dolor y la fiebre hayan desaparecido</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Observación inicial en el hospital en pacientes con PA de alto riesgo</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En la etapa aguda no dar anticoagulantes por riesgo aumentado de </a:t>
            </a:r>
            <a:r>
              <a:rPr lang="es-CL" sz="1800" u="none" strike="noStrike"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hemopericardio</a:t>
            </a: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con taponamiento. </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AINES:  IBUPROFENO: 1600 a 3200 mg /día; ASPIRINA: 2 a 4 gr día; INDOMETACINA:75 a 50 mg/día </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r>
              <a:rPr lang="es-CL" sz="1800" dirty="0">
                <a:solidFill>
                  <a:srgbClr val="000000"/>
                </a:solidFill>
                <a:effectLst/>
                <a:latin typeface="Times New Roman" panose="02020603050405020304" pitchFamily="18" charset="0"/>
                <a:ea typeface="Times New Roman" panose="02020603050405020304" pitchFamily="18" charset="0"/>
              </a:rPr>
              <a:t>El </a:t>
            </a:r>
            <a:r>
              <a:rPr lang="es-CL" sz="1800" dirty="0" err="1">
                <a:solidFill>
                  <a:srgbClr val="000000"/>
                </a:solidFill>
                <a:effectLst/>
                <a:latin typeface="Times New Roman" panose="02020603050405020304" pitchFamily="18" charset="0"/>
                <a:ea typeface="Times New Roman" panose="02020603050405020304" pitchFamily="18" charset="0"/>
              </a:rPr>
              <a:t>doloro</a:t>
            </a:r>
            <a:r>
              <a:rPr lang="es-CL" sz="1800" dirty="0">
                <a:solidFill>
                  <a:srgbClr val="000000"/>
                </a:solidFill>
                <a:effectLst/>
                <a:latin typeface="Times New Roman" panose="02020603050405020304" pitchFamily="18" charset="0"/>
                <a:ea typeface="Times New Roman" panose="02020603050405020304" pitchFamily="18" charset="0"/>
              </a:rPr>
              <a:t> debería resolver o estar significativamente disminuido en 24 a 48hs, luego siguen la resolución del frote y de la desviación del ST</a:t>
            </a:r>
            <a:r>
              <a:rPr lang="es-CL" dirty="0">
                <a:effectLst/>
              </a:rPr>
              <a:t> </a:t>
            </a:r>
            <a:endParaRPr dirty="0"/>
          </a:p>
        </p:txBody>
      </p:sp>
    </p:spTree>
    <p:extLst>
      <p:ext uri="{BB962C8B-B14F-4D97-AF65-F5344CB8AC3E}">
        <p14:creationId xmlns:p14="http://schemas.microsoft.com/office/powerpoint/2010/main" val="1390656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3"/>
        <p:cNvGrpSpPr/>
        <p:nvPr/>
      </p:nvGrpSpPr>
      <p:grpSpPr>
        <a:xfrm>
          <a:off x="0" y="0"/>
          <a:ext cx="0" cy="0"/>
          <a:chOff x="0" y="0"/>
          <a:chExt cx="0" cy="0"/>
        </a:xfrm>
      </p:grpSpPr>
      <p:sp>
        <p:nvSpPr>
          <p:cNvPr id="2694" name="Google Shape;269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5" name="Google Shape;269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lvl="0" indent="-342900" fontAlgn="base">
              <a:lnSpc>
                <a:spcPct val="115000"/>
              </a:lnSpc>
              <a:spcAft>
                <a:spcPts val="1000"/>
              </a:spcAft>
              <a:buClr>
                <a:srgbClr val="000000"/>
              </a:buClr>
              <a:buSzPts val="1000"/>
              <a:buFont typeface="Symbol" pitchFamily="2" charset="2"/>
              <a:buChar char="-"/>
            </a:pP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Reposo en cama hasta que el dolor y la fiebre hayan desaparecido</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Observación inicial en el hospital en pacientes con PA de alto riesgo</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En la etapa aguda no dar anticoagulantes por riesgo aumentado de </a:t>
            </a:r>
            <a:r>
              <a:rPr lang="es-CL" sz="1800" u="none" strike="noStrike"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hemopericardio</a:t>
            </a: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con taponamiento. </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AINES:  IBUPROFENO: 1600 a 3200 mg /día; ASPIRINA: 2 a 4 gr día; INDOMETACINA:75 a 50 mg/día </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El </a:t>
            </a:r>
            <a:r>
              <a:rPr lang="es-CL" sz="1800" u="none" strike="noStrike"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doloro</a:t>
            </a: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debería resolver o estar significativamente disminuido en 24 a 48hs, luego siguen la resolución del frote y de la desviación del ST. </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469615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5"/>
        <p:cNvGrpSpPr/>
        <p:nvPr/>
      </p:nvGrpSpPr>
      <p:grpSpPr>
        <a:xfrm>
          <a:off x="0" y="0"/>
          <a:ext cx="0" cy="0"/>
          <a:chOff x="0" y="0"/>
          <a:chExt cx="0" cy="0"/>
        </a:xfrm>
      </p:grpSpPr>
      <p:sp>
        <p:nvSpPr>
          <p:cNvPr id="2756" name="Google Shape;275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7" name="Google Shape;2757;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84738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5"/>
        <p:cNvGrpSpPr/>
        <p:nvPr/>
      </p:nvGrpSpPr>
      <p:grpSpPr>
        <a:xfrm>
          <a:off x="0" y="0"/>
          <a:ext cx="0" cy="0"/>
          <a:chOff x="0" y="0"/>
          <a:chExt cx="0" cy="0"/>
        </a:xfrm>
      </p:grpSpPr>
      <p:sp>
        <p:nvSpPr>
          <p:cNvPr id="2856" name="Google Shape;285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7" name="Google Shape;285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655585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7"/>
        <p:cNvGrpSpPr/>
        <p:nvPr/>
      </p:nvGrpSpPr>
      <p:grpSpPr>
        <a:xfrm>
          <a:off x="0" y="0"/>
          <a:ext cx="0" cy="0"/>
          <a:chOff x="0" y="0"/>
          <a:chExt cx="0" cy="0"/>
        </a:xfrm>
      </p:grpSpPr>
      <p:sp>
        <p:nvSpPr>
          <p:cNvPr id="3028" name="Google Shape;302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9" name="Google Shape;302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50304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3"/>
        <p:cNvGrpSpPr/>
        <p:nvPr/>
      </p:nvGrpSpPr>
      <p:grpSpPr>
        <a:xfrm>
          <a:off x="0" y="0"/>
          <a:ext cx="0" cy="0"/>
          <a:chOff x="0" y="0"/>
          <a:chExt cx="0" cy="0"/>
        </a:xfrm>
      </p:grpSpPr>
      <p:sp>
        <p:nvSpPr>
          <p:cNvPr id="3104" name="Google Shape;310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5" name="Google Shape;310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10824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lnSpc>
                <a:spcPct val="110000"/>
              </a:lnSpc>
              <a:buSzPts val="1800"/>
            </a:pPr>
            <a:r>
              <a:rPr lang="es-AR" sz="1200" dirty="0">
                <a:solidFill>
                  <a:schemeClr val="bg1"/>
                </a:solidFill>
                <a:latin typeface="Arial"/>
                <a:ea typeface="Arial"/>
                <a:cs typeface="Arial"/>
                <a:sym typeface="Arial"/>
              </a:rPr>
              <a:t>Membrana </a:t>
            </a:r>
            <a:r>
              <a:rPr lang="es-AR" sz="1200" dirty="0" err="1">
                <a:solidFill>
                  <a:schemeClr val="bg1"/>
                </a:solidFill>
                <a:latin typeface="Arial"/>
                <a:ea typeface="Arial"/>
                <a:cs typeface="Arial"/>
                <a:sym typeface="Arial"/>
              </a:rPr>
              <a:t>fibroserosa</a:t>
            </a:r>
            <a:r>
              <a:rPr lang="es-AR" sz="1200" dirty="0">
                <a:solidFill>
                  <a:schemeClr val="bg1"/>
                </a:solidFill>
                <a:latin typeface="Arial"/>
                <a:ea typeface="Arial"/>
                <a:cs typeface="Arial"/>
                <a:sym typeface="Arial"/>
              </a:rPr>
              <a:t> que recubre al corazón y nacimiento de grandes vasos. </a:t>
            </a:r>
            <a:endParaRPr lang="es-AR" dirty="0">
              <a:solidFill>
                <a:schemeClr val="bg1"/>
              </a:solidFill>
            </a:endParaRPr>
          </a:p>
          <a:p>
            <a:pPr marL="0" indent="0">
              <a:lnSpc>
                <a:spcPct val="110000"/>
              </a:lnSpc>
              <a:buSzPts val="1800"/>
            </a:pPr>
            <a:endParaRPr lang="es-AR" sz="1200" dirty="0">
              <a:solidFill>
                <a:schemeClr val="bg1"/>
              </a:solidFill>
              <a:latin typeface="Arial"/>
              <a:ea typeface="Arial"/>
              <a:cs typeface="Arial"/>
              <a:sym typeface="Arial"/>
            </a:endParaRPr>
          </a:p>
          <a:p>
            <a:pPr marL="0" indent="0">
              <a:lnSpc>
                <a:spcPct val="110000"/>
              </a:lnSpc>
              <a:buSzPts val="1800"/>
            </a:pPr>
            <a:r>
              <a:rPr lang="es-AR" sz="1200" dirty="0">
                <a:solidFill>
                  <a:schemeClr val="bg1"/>
                </a:solidFill>
                <a:latin typeface="Arial"/>
                <a:ea typeface="Arial"/>
                <a:cs typeface="Arial"/>
                <a:sym typeface="Arial"/>
              </a:rPr>
              <a:t>2 CAPAS que determinan la </a:t>
            </a:r>
            <a:r>
              <a:rPr lang="es-AR" sz="1200" b="1" dirty="0">
                <a:solidFill>
                  <a:schemeClr val="bg1"/>
                </a:solidFill>
                <a:latin typeface="Arial"/>
                <a:ea typeface="Arial"/>
                <a:cs typeface="Arial"/>
                <a:sym typeface="Arial"/>
              </a:rPr>
              <a:t>CAVIDAD PERICÁRDICA</a:t>
            </a:r>
            <a:r>
              <a:rPr lang="es-AR" sz="1200" dirty="0">
                <a:solidFill>
                  <a:schemeClr val="bg1"/>
                </a:solidFill>
                <a:latin typeface="Arial"/>
                <a:ea typeface="Arial"/>
                <a:cs typeface="Arial"/>
                <a:sym typeface="Arial"/>
              </a:rPr>
              <a:t>: </a:t>
            </a:r>
            <a:endParaRPr lang="es-AR" dirty="0">
              <a:solidFill>
                <a:schemeClr val="bg1"/>
              </a:solidFill>
            </a:endParaRPr>
          </a:p>
          <a:p>
            <a:pPr marL="380990" indent="-380990">
              <a:lnSpc>
                <a:spcPct val="110000"/>
              </a:lnSpc>
              <a:buSzPts val="1800"/>
              <a:buFont typeface="Arial"/>
              <a:buChar char="-"/>
            </a:pPr>
            <a:r>
              <a:rPr lang="es-AR" sz="1200" b="1" dirty="0">
                <a:solidFill>
                  <a:schemeClr val="bg1"/>
                </a:solidFill>
                <a:latin typeface="Arial"/>
                <a:ea typeface="Arial"/>
                <a:cs typeface="Arial"/>
                <a:sym typeface="Arial"/>
              </a:rPr>
              <a:t>SEROSA</a:t>
            </a:r>
            <a:r>
              <a:rPr lang="es-AR" sz="1200" dirty="0">
                <a:solidFill>
                  <a:schemeClr val="bg1"/>
                </a:solidFill>
                <a:latin typeface="Arial"/>
                <a:ea typeface="Arial"/>
                <a:cs typeface="Arial"/>
                <a:sym typeface="Arial"/>
              </a:rPr>
              <a:t> (visceral): unida al epicardio.</a:t>
            </a:r>
            <a:endParaRPr lang="es-AR" dirty="0">
              <a:solidFill>
                <a:schemeClr val="bg1"/>
              </a:solidFill>
            </a:endParaRPr>
          </a:p>
          <a:p>
            <a:pPr marL="380990" indent="-380990">
              <a:lnSpc>
                <a:spcPct val="110000"/>
              </a:lnSpc>
              <a:buSzPts val="1800"/>
              <a:buFont typeface="Arial"/>
              <a:buChar char="-"/>
            </a:pPr>
            <a:r>
              <a:rPr lang="es-AR" sz="1200" b="1" dirty="0">
                <a:solidFill>
                  <a:schemeClr val="bg1"/>
                </a:solidFill>
                <a:latin typeface="Arial"/>
                <a:ea typeface="Arial"/>
                <a:cs typeface="Arial"/>
                <a:sym typeface="Arial"/>
              </a:rPr>
              <a:t>FIBROSA</a:t>
            </a:r>
            <a:r>
              <a:rPr lang="es-AR" sz="1200" dirty="0">
                <a:solidFill>
                  <a:schemeClr val="bg1"/>
                </a:solidFill>
                <a:latin typeface="Arial"/>
                <a:ea typeface="Arial"/>
                <a:cs typeface="Arial"/>
                <a:sym typeface="Arial"/>
              </a:rPr>
              <a:t> (parietal): separa y fija a órganos </a:t>
            </a:r>
            <a:endParaRPr lang="es-AR" dirty="0">
              <a:solidFill>
                <a:schemeClr val="bg1"/>
              </a:solidFill>
            </a:endParaRPr>
          </a:p>
          <a:p>
            <a:pPr marL="0" indent="0">
              <a:lnSpc>
                <a:spcPct val="110000"/>
              </a:lnSpc>
              <a:buSzPts val="1800"/>
            </a:pPr>
            <a:r>
              <a:rPr lang="es-AR" sz="1200" dirty="0">
                <a:solidFill>
                  <a:schemeClr val="bg1"/>
                </a:solidFill>
                <a:latin typeface="Arial"/>
                <a:ea typeface="Arial"/>
                <a:cs typeface="Arial"/>
                <a:sym typeface="Arial"/>
              </a:rPr>
              <a:t>    mediastinales.</a:t>
            </a:r>
            <a:endParaRPr lang="es-AR" dirty="0">
              <a:solidFill>
                <a:schemeClr val="bg1"/>
              </a:solidFill>
            </a:endParaRPr>
          </a:p>
          <a:p>
            <a:pPr marL="0" indent="0">
              <a:lnSpc>
                <a:spcPct val="110000"/>
              </a:lnSpc>
              <a:buSzPts val="1800"/>
            </a:pPr>
            <a:endParaRPr lang="es-AR" sz="1200" dirty="0">
              <a:solidFill>
                <a:schemeClr val="bg1"/>
              </a:solidFill>
              <a:latin typeface="Arial"/>
              <a:ea typeface="Arial"/>
              <a:cs typeface="Arial"/>
              <a:sym typeface="Arial"/>
            </a:endParaRPr>
          </a:p>
          <a:p>
            <a:pPr marL="0" indent="0">
              <a:lnSpc>
                <a:spcPct val="110000"/>
              </a:lnSpc>
              <a:buSzPts val="1800"/>
            </a:pPr>
            <a:r>
              <a:rPr lang="es-AR" sz="1200" dirty="0">
                <a:solidFill>
                  <a:schemeClr val="bg1"/>
                </a:solidFill>
                <a:latin typeface="Arial"/>
                <a:ea typeface="Arial"/>
                <a:cs typeface="Arial"/>
                <a:sym typeface="Arial"/>
              </a:rPr>
              <a:t>Contiene 🡪 </a:t>
            </a:r>
            <a:r>
              <a:rPr lang="es-AR" sz="1200" u="sng" dirty="0">
                <a:solidFill>
                  <a:schemeClr val="bg1"/>
                </a:solidFill>
              </a:rPr>
              <a:t>LÍQUIDO SEROSO</a:t>
            </a:r>
            <a:r>
              <a:rPr lang="es-AR" sz="1200" dirty="0">
                <a:solidFill>
                  <a:schemeClr val="bg1"/>
                </a:solidFill>
              </a:rPr>
              <a:t> (15-35 ml).</a:t>
            </a:r>
            <a:endParaRPr lang="es-AR" dirty="0">
              <a:solidFill>
                <a:schemeClr val="bg1"/>
              </a:solidFill>
            </a:endParaRPr>
          </a:p>
          <a:p>
            <a:endParaRPr lang="es-CL" dirty="0"/>
          </a:p>
        </p:txBody>
      </p:sp>
      <p:sp>
        <p:nvSpPr>
          <p:cNvPr id="4" name="Marcador de número de diapositiva 3"/>
          <p:cNvSpPr>
            <a:spLocks noGrp="1"/>
          </p:cNvSpPr>
          <p:nvPr>
            <p:ph type="sldNum" sz="quarter" idx="5"/>
          </p:nvPr>
        </p:nvSpPr>
        <p:spPr/>
        <p:txBody>
          <a:bodyPr/>
          <a:lstStyle/>
          <a:p>
            <a:fld id="{F1B48C59-0ECF-DF42-8067-CAF5CFF02ED8}" type="slidenum">
              <a:rPr lang="es-CL" smtClean="0"/>
              <a:t>3</a:t>
            </a:fld>
            <a:endParaRPr lang="es-CL"/>
          </a:p>
        </p:txBody>
      </p:sp>
    </p:spTree>
    <p:extLst>
      <p:ext uri="{BB962C8B-B14F-4D97-AF65-F5344CB8AC3E}">
        <p14:creationId xmlns:p14="http://schemas.microsoft.com/office/powerpoint/2010/main" val="4076546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2"/>
        <p:cNvGrpSpPr/>
        <p:nvPr/>
      </p:nvGrpSpPr>
      <p:grpSpPr>
        <a:xfrm>
          <a:off x="0" y="0"/>
          <a:ext cx="0" cy="0"/>
          <a:chOff x="0" y="0"/>
          <a:chExt cx="0" cy="0"/>
        </a:xfrm>
      </p:grpSpPr>
      <p:sp>
        <p:nvSpPr>
          <p:cNvPr id="3183" name="Google Shape;318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4" name="Google Shape;3184;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369954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F1B48C59-0ECF-DF42-8067-CAF5CFF02ED8}" type="slidenum">
              <a:rPr lang="es-CL" smtClean="0"/>
              <a:t>38</a:t>
            </a:fld>
            <a:endParaRPr lang="es-CL"/>
          </a:p>
        </p:txBody>
      </p:sp>
    </p:spTree>
    <p:extLst>
      <p:ext uri="{BB962C8B-B14F-4D97-AF65-F5344CB8AC3E}">
        <p14:creationId xmlns:p14="http://schemas.microsoft.com/office/powerpoint/2010/main" val="1877778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80000"/>
              </a:lnSpc>
            </a:pPr>
            <a:endParaRPr lang="en-GB" altLang="es-CL" sz="1200" dirty="0">
              <a:solidFill>
                <a:schemeClr val="bg1"/>
              </a:solidFill>
              <a:latin typeface="Comic Sans MS" panose="030F0902030302020204" pitchFamily="66" charset="0"/>
            </a:endParaRPr>
          </a:p>
          <a:p>
            <a:pPr>
              <a:lnSpc>
                <a:spcPct val="80000"/>
              </a:lnSpc>
            </a:pPr>
            <a:r>
              <a:rPr lang="en-GB" altLang="es-CL" sz="1200" dirty="0">
                <a:solidFill>
                  <a:schemeClr val="bg1"/>
                </a:solidFill>
                <a:latin typeface="Comic Sans MS" panose="030F0902030302020204" pitchFamily="66" charset="0"/>
              </a:rPr>
              <a:t>Rx de </a:t>
            </a:r>
            <a:r>
              <a:rPr lang="en-GB" altLang="es-CL" sz="1200" dirty="0" err="1">
                <a:solidFill>
                  <a:schemeClr val="bg1"/>
                </a:solidFill>
                <a:latin typeface="Comic Sans MS" panose="030F0902030302020204" pitchFamily="66" charset="0"/>
              </a:rPr>
              <a:t>torax</a:t>
            </a:r>
            <a:r>
              <a:rPr lang="en-GB" altLang="es-CL" sz="1200" dirty="0">
                <a:solidFill>
                  <a:schemeClr val="bg1"/>
                </a:solidFill>
                <a:latin typeface="Comic Sans MS" panose="030F0902030302020204" pitchFamily="66" charset="0"/>
              </a:rPr>
              <a:t>:</a:t>
            </a:r>
            <a:r>
              <a:rPr lang="es-ES_tradnl" altLang="es-CL" sz="1200" dirty="0">
                <a:solidFill>
                  <a:schemeClr val="bg1"/>
                </a:solidFill>
                <a:latin typeface="Comic Sans MS" panose="030F0902030302020204" pitchFamily="66" charset="0"/>
              </a:rPr>
              <a:t> (Cardiomegalia &gt;200ml) imagen en </a:t>
            </a:r>
            <a:r>
              <a:rPr lang="es-ES_tradnl" altLang="es-CL" sz="1200" dirty="0" err="1">
                <a:solidFill>
                  <a:schemeClr val="bg1"/>
                </a:solidFill>
                <a:latin typeface="Comic Sans MS" panose="030F0902030302020204" pitchFamily="66" charset="0"/>
              </a:rPr>
              <a:t>botellon</a:t>
            </a:r>
            <a:endParaRPr lang="en-GB" altLang="es-CL" sz="1200" dirty="0">
              <a:solidFill>
                <a:schemeClr val="bg1"/>
              </a:solidFill>
              <a:latin typeface="Comic Sans MS" panose="030F0902030302020204" pitchFamily="66" charset="0"/>
            </a:endParaRPr>
          </a:p>
          <a:p>
            <a:endParaRPr lang="es-CL" dirty="0"/>
          </a:p>
        </p:txBody>
      </p:sp>
      <p:sp>
        <p:nvSpPr>
          <p:cNvPr id="4" name="Marcador de número de diapositiva 3"/>
          <p:cNvSpPr>
            <a:spLocks noGrp="1"/>
          </p:cNvSpPr>
          <p:nvPr>
            <p:ph type="sldNum" sz="quarter" idx="5"/>
          </p:nvPr>
        </p:nvSpPr>
        <p:spPr/>
        <p:txBody>
          <a:bodyPr/>
          <a:lstStyle/>
          <a:p>
            <a:fld id="{F1B48C59-0ECF-DF42-8067-CAF5CFF02ED8}" type="slidenum">
              <a:rPr lang="es-CL" smtClean="0"/>
              <a:t>44</a:t>
            </a:fld>
            <a:endParaRPr lang="es-CL"/>
          </a:p>
        </p:txBody>
      </p:sp>
    </p:spTree>
    <p:extLst>
      <p:ext uri="{BB962C8B-B14F-4D97-AF65-F5344CB8AC3E}">
        <p14:creationId xmlns:p14="http://schemas.microsoft.com/office/powerpoint/2010/main" val="34101111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80000"/>
              </a:lnSpc>
            </a:pPr>
            <a:r>
              <a:rPr lang="en-GB" altLang="es-CL" sz="1200" dirty="0">
                <a:solidFill>
                  <a:schemeClr val="bg1"/>
                </a:solidFill>
                <a:latin typeface="Comic Sans MS" panose="030F0902030302020204" pitchFamily="66" charset="0"/>
              </a:rPr>
              <a:t>ECG: </a:t>
            </a:r>
            <a:r>
              <a:rPr lang="en-GB" altLang="es-CL" sz="1200" dirty="0" err="1">
                <a:solidFill>
                  <a:schemeClr val="bg1"/>
                </a:solidFill>
                <a:latin typeface="Comic Sans MS" panose="030F0902030302020204" pitchFamily="66" charset="0"/>
              </a:rPr>
              <a:t>complejos</a:t>
            </a:r>
            <a:r>
              <a:rPr lang="en-GB" altLang="es-CL" sz="1200" dirty="0">
                <a:solidFill>
                  <a:schemeClr val="bg1"/>
                </a:solidFill>
                <a:latin typeface="Comic Sans MS" panose="030F0902030302020204" pitchFamily="66" charset="0"/>
              </a:rPr>
              <a:t> QRS de </a:t>
            </a:r>
            <a:r>
              <a:rPr lang="en-GB" altLang="es-CL" sz="1200" dirty="0" err="1">
                <a:solidFill>
                  <a:schemeClr val="bg1"/>
                </a:solidFill>
                <a:latin typeface="Comic Sans MS" panose="030F0902030302020204" pitchFamily="66" charset="0"/>
              </a:rPr>
              <a:t>baja</a:t>
            </a:r>
            <a:r>
              <a:rPr lang="en-GB" altLang="es-CL" sz="1200" dirty="0">
                <a:solidFill>
                  <a:schemeClr val="bg1"/>
                </a:solidFill>
                <a:latin typeface="Comic Sans MS" panose="030F0902030302020204" pitchFamily="66" charset="0"/>
              </a:rPr>
              <a:t> </a:t>
            </a:r>
            <a:r>
              <a:rPr lang="en-GB" altLang="es-CL" sz="1200" dirty="0" err="1">
                <a:solidFill>
                  <a:schemeClr val="bg1"/>
                </a:solidFill>
                <a:latin typeface="Comic Sans MS" panose="030F0902030302020204" pitchFamily="66" charset="0"/>
              </a:rPr>
              <a:t>amplitud</a:t>
            </a:r>
            <a:r>
              <a:rPr lang="en-GB" altLang="es-CL" sz="1200" dirty="0">
                <a:solidFill>
                  <a:schemeClr val="bg1"/>
                </a:solidFill>
                <a:latin typeface="Comic Sans MS" panose="030F0902030302020204" pitchFamily="66" charset="0"/>
              </a:rPr>
              <a:t> </a:t>
            </a:r>
            <a:r>
              <a:rPr lang="es-ES_tradnl" altLang="es-CL" sz="1200" dirty="0">
                <a:solidFill>
                  <a:schemeClr val="bg1"/>
                </a:solidFill>
                <a:latin typeface="Comic Sans MS" panose="030F0902030302020204" pitchFamily="66" charset="0"/>
              </a:rPr>
              <a:t>(&lt;15mV en I,II,III)</a:t>
            </a:r>
            <a:r>
              <a:rPr lang="en-GB" altLang="es-CL" sz="1200" dirty="0">
                <a:solidFill>
                  <a:schemeClr val="bg1"/>
                </a:solidFill>
                <a:latin typeface="Comic Sans MS" panose="030F0902030302020204" pitchFamily="66" charset="0"/>
              </a:rPr>
              <a:t>.</a:t>
            </a:r>
          </a:p>
          <a:p>
            <a:pPr>
              <a:lnSpc>
                <a:spcPct val="80000"/>
              </a:lnSpc>
            </a:pPr>
            <a:endParaRPr lang="en-GB" altLang="es-CL" sz="1200" dirty="0">
              <a:solidFill>
                <a:schemeClr val="bg1"/>
              </a:solidFill>
              <a:latin typeface="Comic Sans MS" panose="030F0902030302020204" pitchFamily="66" charset="0"/>
            </a:endParaRPr>
          </a:p>
          <a:p>
            <a:endParaRPr lang="es-CL" dirty="0"/>
          </a:p>
        </p:txBody>
      </p:sp>
      <p:sp>
        <p:nvSpPr>
          <p:cNvPr id="4" name="Marcador de número de diapositiva 3"/>
          <p:cNvSpPr>
            <a:spLocks noGrp="1"/>
          </p:cNvSpPr>
          <p:nvPr>
            <p:ph type="sldNum" sz="quarter" idx="5"/>
          </p:nvPr>
        </p:nvSpPr>
        <p:spPr/>
        <p:txBody>
          <a:bodyPr/>
          <a:lstStyle/>
          <a:p>
            <a:fld id="{F1B48C59-0ECF-DF42-8067-CAF5CFF02ED8}" type="slidenum">
              <a:rPr lang="es-CL" smtClean="0"/>
              <a:t>45</a:t>
            </a:fld>
            <a:endParaRPr lang="es-CL"/>
          </a:p>
        </p:txBody>
      </p:sp>
    </p:spTree>
    <p:extLst>
      <p:ext uri="{BB962C8B-B14F-4D97-AF65-F5344CB8AC3E}">
        <p14:creationId xmlns:p14="http://schemas.microsoft.com/office/powerpoint/2010/main" val="16282366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A243484-1281-7F71-CF95-779EAA6EF87F}"/>
              </a:ext>
            </a:extLst>
          </p:cNvPr>
          <p:cNvSpPr>
            <a:spLocks noGrp="1" noChangeArrowheads="1"/>
          </p:cNvSpPr>
          <p:nvPr>
            <p:ph type="sldNum" sz="quarter" idx="5"/>
          </p:nvPr>
        </p:nvSpPr>
        <p:spPr>
          <a:ln/>
        </p:spPr>
        <p:txBody>
          <a:bodyPr/>
          <a:lstStyle/>
          <a:p>
            <a:fld id="{81E1812C-AD29-9E4B-9337-851751B801EE}" type="slidenum">
              <a:rPr lang="es-ES" altLang="es-CL"/>
              <a:pPr/>
              <a:t>46</a:t>
            </a:fld>
            <a:endParaRPr lang="es-ES" altLang="es-CL"/>
          </a:p>
        </p:txBody>
      </p:sp>
      <p:sp>
        <p:nvSpPr>
          <p:cNvPr id="302082" name="Rectangle 2">
            <a:extLst>
              <a:ext uri="{FF2B5EF4-FFF2-40B4-BE49-F238E27FC236}">
                <a16:creationId xmlns:a16="http://schemas.microsoft.com/office/drawing/2014/main" id="{3A226342-E91F-47B3-27B6-E23AFEDDEAD6}"/>
              </a:ext>
            </a:extLst>
          </p:cNvPr>
          <p:cNvSpPr>
            <a:spLocks noGrp="1" noRot="1" noChangeAspect="1" noChangeArrowheads="1" noTextEdit="1"/>
          </p:cNvSpPr>
          <p:nvPr>
            <p:ph type="sldImg"/>
          </p:nvPr>
        </p:nvSpPr>
        <p:spPr>
          <a:ln/>
        </p:spPr>
      </p:sp>
      <p:sp>
        <p:nvSpPr>
          <p:cNvPr id="302083" name="Rectangle 3">
            <a:extLst>
              <a:ext uri="{FF2B5EF4-FFF2-40B4-BE49-F238E27FC236}">
                <a16:creationId xmlns:a16="http://schemas.microsoft.com/office/drawing/2014/main" id="{34428259-E1C6-542C-83F1-8263464611B4}"/>
              </a:ext>
            </a:extLst>
          </p:cNvPr>
          <p:cNvSpPr>
            <a:spLocks noGrp="1" noChangeArrowheads="1"/>
          </p:cNvSpPr>
          <p:nvPr>
            <p:ph type="body" idx="1"/>
          </p:nvPr>
        </p:nvSpPr>
        <p:spPr/>
        <p:txBody>
          <a:bodyPr/>
          <a:lstStyle/>
          <a:p>
            <a:endParaRPr lang="en-US" altLang="es-CL"/>
          </a:p>
        </p:txBody>
      </p:sp>
    </p:spTree>
    <p:extLst>
      <p:ext uri="{BB962C8B-B14F-4D97-AF65-F5344CB8AC3E}">
        <p14:creationId xmlns:p14="http://schemas.microsoft.com/office/powerpoint/2010/main" val="14775434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CL" b="0" i="0" dirty="0">
                <a:solidFill>
                  <a:srgbClr val="202122"/>
                </a:solidFill>
                <a:effectLst/>
                <a:highlight>
                  <a:srgbClr val="FFFFFF"/>
                </a:highlight>
                <a:latin typeface="Arial" panose="020B0604020202020204" pitchFamily="34" charset="0"/>
              </a:rPr>
              <a:t>El </a:t>
            </a:r>
            <a:r>
              <a:rPr lang="es-CL" b="1" i="0" dirty="0">
                <a:solidFill>
                  <a:srgbClr val="202122"/>
                </a:solidFill>
                <a:effectLst/>
                <a:highlight>
                  <a:srgbClr val="FFFFFF"/>
                </a:highlight>
                <a:latin typeface="Arial" panose="020B0604020202020204" pitchFamily="34" charset="0"/>
              </a:rPr>
              <a:t>signo de Kussmaul</a:t>
            </a:r>
            <a:r>
              <a:rPr lang="es-CL" b="0" i="0" dirty="0">
                <a:solidFill>
                  <a:srgbClr val="202122"/>
                </a:solidFill>
                <a:effectLst/>
                <a:highlight>
                  <a:srgbClr val="FFFFFF"/>
                </a:highlight>
                <a:latin typeface="Arial" panose="020B0604020202020204" pitchFamily="34" charset="0"/>
              </a:rPr>
              <a:t> consiste en el aumento patológico de la ingurgitación yugular (</a:t>
            </a:r>
            <a:r>
              <a:rPr lang="es-CL" b="0" i="0" u="none" strike="noStrike" dirty="0">
                <a:solidFill>
                  <a:srgbClr val="D73333"/>
                </a:solidFill>
                <a:effectLst/>
                <a:highlight>
                  <a:srgbClr val="FFFFFF"/>
                </a:highlight>
                <a:latin typeface="Arial" panose="020B0604020202020204" pitchFamily="34" charset="0"/>
                <a:hlinkClick r:id="rId3" tooltip="Presión venosa yugular (aún no redactado)"/>
              </a:rPr>
              <a:t>presión venosa yugular</a:t>
            </a:r>
            <a:r>
              <a:rPr lang="es-CL" b="0" i="0" dirty="0">
                <a:solidFill>
                  <a:srgbClr val="202122"/>
                </a:solidFill>
                <a:effectLst/>
                <a:highlight>
                  <a:srgbClr val="FFFFFF"/>
                </a:highlight>
                <a:latin typeface="Arial" panose="020B0604020202020204" pitchFamily="34" charset="0"/>
              </a:rPr>
              <a:t>) durante la inspiración, (normalmente, con la inspiración, la presión venosa yugular disminuye, debido a la disminución de la presión intratorácica y al posterior aumento de sangre que llega al lado derecho cardíaco) por la dificultad en la distensión de las </a:t>
            </a:r>
            <a:r>
              <a:rPr lang="es-CL" b="0" i="0" u="none" strike="noStrike" dirty="0">
                <a:solidFill>
                  <a:srgbClr val="3366CC"/>
                </a:solidFill>
                <a:effectLst/>
                <a:highlight>
                  <a:srgbClr val="FFFFFF"/>
                </a:highlight>
                <a:latin typeface="Arial" panose="020B0604020202020204" pitchFamily="34" charset="0"/>
                <a:hlinkClick r:id="rId4" tooltip="Ventrículo"/>
              </a:rPr>
              <a:t>cámaras ventriculares</a:t>
            </a:r>
            <a:r>
              <a:rPr lang="es-CL" b="0" i="0" dirty="0">
                <a:solidFill>
                  <a:srgbClr val="202122"/>
                </a:solidFill>
                <a:effectLst/>
                <a:highlight>
                  <a:srgbClr val="FFFFFF"/>
                </a:highlight>
                <a:latin typeface="Arial" panose="020B0604020202020204" pitchFamily="34" charset="0"/>
              </a:rPr>
              <a:t> a la mayor llegada de sangre, observado principalmente en la constricción pericárdica, </a:t>
            </a:r>
            <a:r>
              <a:rPr lang="es-CL" b="0" i="0" u="none" strike="noStrike" dirty="0">
                <a:solidFill>
                  <a:srgbClr val="3366CC"/>
                </a:solidFill>
                <a:effectLst/>
                <a:highlight>
                  <a:srgbClr val="FFFFFF"/>
                </a:highlight>
                <a:latin typeface="Arial" panose="020B0604020202020204" pitchFamily="34" charset="0"/>
                <a:hlinkClick r:id="rId5" tooltip="Pericarditis"/>
              </a:rPr>
              <a:t>pericarditis</a:t>
            </a:r>
            <a:r>
              <a:rPr lang="es-CL" b="0" i="0" dirty="0">
                <a:solidFill>
                  <a:srgbClr val="202122"/>
                </a:solidFill>
                <a:effectLst/>
                <a:highlight>
                  <a:srgbClr val="FFFFFF"/>
                </a:highlight>
                <a:latin typeface="Arial" panose="020B0604020202020204" pitchFamily="34" charset="0"/>
              </a:rPr>
              <a:t> constrictiva (</a:t>
            </a:r>
            <a:r>
              <a:rPr lang="es-CL" b="0" i="0" u="none" strike="noStrike" dirty="0">
                <a:solidFill>
                  <a:srgbClr val="D73333"/>
                </a:solidFill>
                <a:effectLst/>
                <a:highlight>
                  <a:srgbClr val="FFFFFF"/>
                </a:highlight>
                <a:latin typeface="Arial" panose="020B0604020202020204" pitchFamily="34" charset="0"/>
                <a:hlinkClick r:id="rId6" tooltip="Aumento de rigidez del pericardio (aún no redactado)"/>
              </a:rPr>
              <a:t>aumento de rigidez del pericardio</a:t>
            </a:r>
            <a:r>
              <a:rPr lang="es-CL" b="0" i="0" dirty="0">
                <a:solidFill>
                  <a:srgbClr val="202122"/>
                </a:solidFill>
                <a:effectLst/>
                <a:highlight>
                  <a:srgbClr val="FFFFFF"/>
                </a:highlight>
                <a:latin typeface="Arial" panose="020B0604020202020204" pitchFamily="34" charset="0"/>
              </a:rPr>
              <a:t>) y es más raro de ver en el </a:t>
            </a:r>
            <a:r>
              <a:rPr lang="es-CL" b="0" i="0" u="none" strike="noStrike" dirty="0">
                <a:solidFill>
                  <a:srgbClr val="3366CC"/>
                </a:solidFill>
                <a:effectLst/>
                <a:highlight>
                  <a:srgbClr val="FFFFFF"/>
                </a:highlight>
                <a:latin typeface="Arial" panose="020B0604020202020204" pitchFamily="34" charset="0"/>
                <a:hlinkClick r:id="rId7" tooltip="Taponamiento cardíaco"/>
              </a:rPr>
              <a:t>taponamiento cardíaco</a:t>
            </a:r>
            <a:r>
              <a:rPr lang="es-CL" b="0" i="0" dirty="0">
                <a:solidFill>
                  <a:srgbClr val="202122"/>
                </a:solidFill>
                <a:effectLst/>
                <a:highlight>
                  <a:srgbClr val="FFFFFF"/>
                </a:highlight>
                <a:latin typeface="Arial" panose="020B0604020202020204" pitchFamily="34" charset="0"/>
              </a:rPr>
              <a:t>. </a:t>
            </a:r>
          </a:p>
          <a:p>
            <a:pPr algn="l"/>
            <a:endParaRPr lang="es-CL" b="0" i="0" dirty="0">
              <a:solidFill>
                <a:srgbClr val="202122"/>
              </a:solidFill>
              <a:effectLst/>
              <a:highlight>
                <a:srgbClr val="FFFFFF"/>
              </a:highlight>
              <a:latin typeface="Arial" panose="020B0604020202020204" pitchFamily="34" charset="0"/>
            </a:endParaRPr>
          </a:p>
          <a:p>
            <a:pPr algn="l"/>
            <a:r>
              <a:rPr lang="es-CL" b="0" i="0" dirty="0">
                <a:solidFill>
                  <a:srgbClr val="202122"/>
                </a:solidFill>
                <a:effectLst/>
                <a:highlight>
                  <a:srgbClr val="FFFFFF"/>
                </a:highlight>
                <a:latin typeface="Arial" panose="020B0604020202020204" pitchFamily="34" charset="0"/>
              </a:rPr>
              <a:t>Sin embargo, no es raro encontrarlo en cualquier enfermedad que aumente exageradamente la presión venosa en las cavidades derechas como la </a:t>
            </a:r>
            <a:r>
              <a:rPr lang="es-CL" b="0" i="0" u="none" strike="noStrike" dirty="0">
                <a:solidFill>
                  <a:srgbClr val="3366CC"/>
                </a:solidFill>
                <a:effectLst/>
                <a:highlight>
                  <a:srgbClr val="FFFFFF"/>
                </a:highlight>
                <a:latin typeface="Arial" panose="020B0604020202020204" pitchFamily="34" charset="0"/>
                <a:hlinkClick r:id="rId8" tooltip="Insuficiencia cardíaca"/>
              </a:rPr>
              <a:t>insuficiencia cardíaca</a:t>
            </a:r>
            <a:r>
              <a:rPr lang="es-CL" b="0" i="0" dirty="0">
                <a:solidFill>
                  <a:srgbClr val="202122"/>
                </a:solidFill>
                <a:effectLst/>
                <a:highlight>
                  <a:srgbClr val="FFFFFF"/>
                </a:highlight>
                <a:latin typeface="Arial" panose="020B0604020202020204" pitchFamily="34" charset="0"/>
              </a:rPr>
              <a:t> derecha severa y el </a:t>
            </a:r>
            <a:r>
              <a:rPr lang="es-CL" b="0" i="0" u="none" strike="noStrike" dirty="0">
                <a:solidFill>
                  <a:srgbClr val="3366CC"/>
                </a:solidFill>
                <a:effectLst/>
                <a:highlight>
                  <a:srgbClr val="FFFFFF"/>
                </a:highlight>
                <a:latin typeface="Arial" panose="020B0604020202020204" pitchFamily="34" charset="0"/>
                <a:hlinkClick r:id="rId9" tooltip="Infarto"/>
              </a:rPr>
              <a:t>infarto</a:t>
            </a:r>
            <a:r>
              <a:rPr lang="es-CL" b="0" i="0" dirty="0">
                <a:solidFill>
                  <a:srgbClr val="202122"/>
                </a:solidFill>
                <a:effectLst/>
                <a:highlight>
                  <a:srgbClr val="FFFFFF"/>
                </a:highlight>
                <a:latin typeface="Arial" panose="020B0604020202020204" pitchFamily="34" charset="0"/>
              </a:rPr>
              <a:t> del ventrículo derecho, la estenosis </a:t>
            </a:r>
            <a:r>
              <a:rPr lang="es-CL" b="0" i="0" dirty="0" err="1">
                <a:solidFill>
                  <a:srgbClr val="202122"/>
                </a:solidFill>
                <a:effectLst/>
                <a:highlight>
                  <a:srgbClr val="FFFFFF"/>
                </a:highlight>
                <a:latin typeface="Arial" panose="020B0604020202020204" pitchFamily="34" charset="0"/>
              </a:rPr>
              <a:t>tricuspídea</a:t>
            </a:r>
            <a:r>
              <a:rPr lang="es-CL" b="0" i="0" dirty="0">
                <a:solidFill>
                  <a:srgbClr val="202122"/>
                </a:solidFill>
                <a:effectLst/>
                <a:highlight>
                  <a:srgbClr val="FFFFFF"/>
                </a:highlight>
                <a:latin typeface="Arial" panose="020B0604020202020204" pitchFamily="34" charset="0"/>
              </a:rPr>
              <a:t> y </a:t>
            </a:r>
            <a:r>
              <a:rPr lang="es-CL" b="0" i="0" u="none" strike="noStrike" dirty="0">
                <a:solidFill>
                  <a:srgbClr val="3366CC"/>
                </a:solidFill>
                <a:effectLst/>
                <a:highlight>
                  <a:srgbClr val="FFFFFF"/>
                </a:highlight>
                <a:latin typeface="Arial" panose="020B0604020202020204" pitchFamily="34" charset="0"/>
                <a:hlinkClick r:id="rId10" tooltip="Miocardiopatía restrictiva"/>
              </a:rPr>
              <a:t>miocardiopatías restrictivas</a:t>
            </a:r>
            <a:r>
              <a:rPr lang="es-CL" b="0" i="0" dirty="0">
                <a:solidFill>
                  <a:srgbClr val="202122"/>
                </a:solidFill>
                <a:effectLst/>
                <a:highlight>
                  <a:srgbClr val="FFFFFF"/>
                </a:highlight>
                <a:latin typeface="Arial" panose="020B0604020202020204" pitchFamily="34" charset="0"/>
              </a:rPr>
              <a:t>.</a:t>
            </a:r>
          </a:p>
          <a:p>
            <a:br>
              <a:rPr lang="es-CL" dirty="0"/>
            </a:br>
            <a:endParaRPr lang="es-CL" dirty="0"/>
          </a:p>
        </p:txBody>
      </p:sp>
      <p:sp>
        <p:nvSpPr>
          <p:cNvPr id="4" name="Marcador de número de diapositiva 3"/>
          <p:cNvSpPr>
            <a:spLocks noGrp="1"/>
          </p:cNvSpPr>
          <p:nvPr>
            <p:ph type="sldNum" sz="quarter" idx="5"/>
          </p:nvPr>
        </p:nvSpPr>
        <p:spPr/>
        <p:txBody>
          <a:bodyPr/>
          <a:lstStyle/>
          <a:p>
            <a:fld id="{F1B48C59-0ECF-DF42-8067-CAF5CFF02ED8}" type="slidenum">
              <a:rPr lang="es-CL" smtClean="0"/>
              <a:t>48</a:t>
            </a:fld>
            <a:endParaRPr lang="es-CL"/>
          </a:p>
        </p:txBody>
      </p:sp>
    </p:spTree>
    <p:extLst>
      <p:ext uri="{BB962C8B-B14F-4D97-AF65-F5344CB8AC3E}">
        <p14:creationId xmlns:p14="http://schemas.microsoft.com/office/powerpoint/2010/main" val="1440973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b="0" i="0" dirty="0">
              <a:solidFill>
                <a:srgbClr val="444444"/>
              </a:solidFill>
              <a:effectLst/>
              <a:highlight>
                <a:srgbClr val="FFFFFF"/>
              </a:highlight>
              <a:latin typeface="Open Sans" panose="020B0606030504020204" pitchFamily="34" charset="0"/>
            </a:endParaRPr>
          </a:p>
          <a:p>
            <a:r>
              <a:rPr lang="es-CL" b="0" i="0" dirty="0">
                <a:solidFill>
                  <a:srgbClr val="444444"/>
                </a:solidFill>
                <a:effectLst/>
                <a:highlight>
                  <a:srgbClr val="FFFFFF"/>
                </a:highlight>
                <a:latin typeface="Open Sans" panose="020B0606030504020204" pitchFamily="34" charset="0"/>
              </a:rPr>
              <a:t>En el taponamiento cardíaco este fenómeno de interdependencia se exagera debido a que el aumento de presión </a:t>
            </a:r>
            <a:r>
              <a:rPr lang="es-CL" b="0" i="0" dirty="0" err="1">
                <a:solidFill>
                  <a:srgbClr val="444444"/>
                </a:solidFill>
                <a:effectLst/>
                <a:highlight>
                  <a:srgbClr val="FFFFFF"/>
                </a:highlight>
                <a:latin typeface="Open Sans" panose="020B0606030504020204" pitchFamily="34" charset="0"/>
              </a:rPr>
              <a:t>intrapericárdica</a:t>
            </a:r>
            <a:r>
              <a:rPr lang="es-CL" b="0" i="0" dirty="0">
                <a:solidFill>
                  <a:srgbClr val="444444"/>
                </a:solidFill>
                <a:effectLst/>
                <a:highlight>
                  <a:srgbClr val="FFFFFF"/>
                </a:highlight>
                <a:latin typeface="Open Sans" panose="020B0606030504020204" pitchFamily="34" charset="0"/>
              </a:rPr>
              <a:t> impide la normal expansión del VD en inspiración, con lo que éste comprime al VI, mientras que lo opuesto sucede en espiración. En otras palabras con la inspiración el tabique intraventricular se desplaza bruscamente hacia la izquierda, para luego desplazarse a la derecha con la espiración. Este fenómeno es el causante de un signo que se puede detectar en el examen físico de los pacientes con taponamiento, como es el denominado “pulso paradójico”: disminución de la presión arterial sistólica (&gt; 10 </a:t>
            </a:r>
            <a:r>
              <a:rPr lang="es-CL" b="0" i="0" dirty="0" err="1">
                <a:solidFill>
                  <a:srgbClr val="444444"/>
                </a:solidFill>
                <a:effectLst/>
                <a:highlight>
                  <a:srgbClr val="FFFFFF"/>
                </a:highlight>
                <a:latin typeface="Open Sans" panose="020B0606030504020204" pitchFamily="34" charset="0"/>
              </a:rPr>
              <a:t>mmHg</a:t>
            </a:r>
            <a:r>
              <a:rPr lang="es-CL" b="0" i="0" dirty="0">
                <a:solidFill>
                  <a:srgbClr val="444444"/>
                </a:solidFill>
                <a:effectLst/>
                <a:highlight>
                  <a:srgbClr val="FFFFFF"/>
                </a:highlight>
                <a:latin typeface="Open Sans" panose="020B0606030504020204" pitchFamily="34" charset="0"/>
              </a:rPr>
              <a:t>) durante la inspiración.</a:t>
            </a:r>
          </a:p>
          <a:p>
            <a:endParaRPr lang="es-CL" dirty="0"/>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b="0" i="0" dirty="0">
                <a:effectLst/>
                <a:latin typeface="+mj-lt"/>
              </a:rPr>
              <a:t>Este fenómeno es el causante de un signo que se puede detectar en el examen físico de los pacientes con taponamiento, como es el denominado “pulso paradójico”: disminución de la presión arterial sistólica (&gt; 10 </a:t>
            </a:r>
            <a:r>
              <a:rPr lang="es-CL" sz="1200" b="0" i="0" dirty="0" err="1">
                <a:effectLst/>
                <a:latin typeface="+mj-lt"/>
              </a:rPr>
              <a:t>mmHg</a:t>
            </a:r>
            <a:r>
              <a:rPr lang="es-CL" sz="1200" b="0" i="0" dirty="0">
                <a:effectLst/>
                <a:latin typeface="+mj-lt"/>
              </a:rPr>
              <a:t>) durante la inspiración.</a:t>
            </a:r>
          </a:p>
          <a:p>
            <a:endParaRPr lang="es-CL" dirty="0"/>
          </a:p>
        </p:txBody>
      </p:sp>
      <p:sp>
        <p:nvSpPr>
          <p:cNvPr id="4" name="Marcador de número de diapositiva 3"/>
          <p:cNvSpPr>
            <a:spLocks noGrp="1"/>
          </p:cNvSpPr>
          <p:nvPr>
            <p:ph type="sldNum" sz="quarter" idx="5"/>
          </p:nvPr>
        </p:nvSpPr>
        <p:spPr/>
        <p:txBody>
          <a:bodyPr/>
          <a:lstStyle/>
          <a:p>
            <a:fld id="{F1B48C59-0ECF-DF42-8067-CAF5CFF02ED8}" type="slidenum">
              <a:rPr lang="es-CL" smtClean="0"/>
              <a:t>49</a:t>
            </a:fld>
            <a:endParaRPr lang="es-CL"/>
          </a:p>
        </p:txBody>
      </p:sp>
    </p:spTree>
    <p:extLst>
      <p:ext uri="{BB962C8B-B14F-4D97-AF65-F5344CB8AC3E}">
        <p14:creationId xmlns:p14="http://schemas.microsoft.com/office/powerpoint/2010/main" val="832786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es-CL" sz="1200" dirty="0">
                <a:latin typeface="+mj-lt"/>
              </a:rPr>
              <a:t>Signos incipientes de taponamiento</a:t>
            </a:r>
            <a:r>
              <a:rPr lang="es-ES" altLang="es-CL" sz="1200" i="1" dirty="0">
                <a:latin typeface="+mj-lt"/>
              </a:rPr>
              <a:t>: </a:t>
            </a:r>
            <a:r>
              <a:rPr lang="es-ES" altLang="es-CL" sz="1200" dirty="0">
                <a:latin typeface="+mj-lt"/>
              </a:rPr>
              <a:t>con colapso de cavidades en el ecocardiograma o variaciones respiratorias exageradas en los flujos mitral (&gt;25%), y </a:t>
            </a:r>
            <a:r>
              <a:rPr lang="es-ES" altLang="es-CL" sz="1200" dirty="0" err="1">
                <a:latin typeface="+mj-lt"/>
              </a:rPr>
              <a:t>tricuspídeo</a:t>
            </a:r>
            <a:r>
              <a:rPr lang="es-ES" altLang="es-CL" sz="1200" dirty="0">
                <a:latin typeface="+mj-lt"/>
              </a:rPr>
              <a:t> (&gt;33%)</a:t>
            </a:r>
          </a:p>
          <a:p>
            <a:endParaRPr lang="es-CL" dirty="0"/>
          </a:p>
        </p:txBody>
      </p:sp>
      <p:sp>
        <p:nvSpPr>
          <p:cNvPr id="4" name="Marcador de número de diapositiva 3"/>
          <p:cNvSpPr>
            <a:spLocks noGrp="1"/>
          </p:cNvSpPr>
          <p:nvPr>
            <p:ph type="sldNum" sz="quarter" idx="5"/>
          </p:nvPr>
        </p:nvSpPr>
        <p:spPr/>
        <p:txBody>
          <a:bodyPr/>
          <a:lstStyle/>
          <a:p>
            <a:fld id="{F1B48C59-0ECF-DF42-8067-CAF5CFF02ED8}" type="slidenum">
              <a:rPr lang="es-CL" smtClean="0"/>
              <a:t>50</a:t>
            </a:fld>
            <a:endParaRPr lang="es-CL"/>
          </a:p>
        </p:txBody>
      </p:sp>
    </p:spTree>
    <p:extLst>
      <p:ext uri="{BB962C8B-B14F-4D97-AF65-F5344CB8AC3E}">
        <p14:creationId xmlns:p14="http://schemas.microsoft.com/office/powerpoint/2010/main" val="158927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b="0" i="0" dirty="0">
                <a:solidFill>
                  <a:srgbClr val="444444"/>
                </a:solidFill>
                <a:effectLst/>
                <a:highlight>
                  <a:srgbClr val="FFFFFF"/>
                </a:highlight>
                <a:latin typeface="Open Sans" panose="020B0606030504020204" pitchFamily="34" charset="0"/>
              </a:rPr>
              <a:t>Durante el ciclo respiratorio se producen, en el corazón sano, cambios en el volumen de llenado del corazón derecho (mayor volumen en inspiración) y, recíprocamente, en el del corazón izquierdo (mayor en espiración). Dichos cambios recíprocos en el llenado derecho e izquierdo que tienen lugar con la inspiración son muy sutiles y apenas se aprecian mediante ecocardiografía bidimensional en la proyección apical de cuatro cámaras. </a:t>
            </a:r>
          </a:p>
          <a:p>
            <a:endParaRPr lang="es-CL" b="0" i="0" dirty="0">
              <a:solidFill>
                <a:srgbClr val="444444"/>
              </a:solidFill>
              <a:effectLst/>
              <a:highlight>
                <a:srgbClr val="FFFFFF"/>
              </a:highlight>
              <a:latin typeface="Open Sans" panose="020B0606030504020204" pitchFamily="34" charset="0"/>
            </a:endParaRPr>
          </a:p>
          <a:p>
            <a:r>
              <a:rPr lang="es-CL" b="0" i="0" dirty="0">
                <a:solidFill>
                  <a:srgbClr val="444444"/>
                </a:solidFill>
                <a:effectLst/>
                <a:highlight>
                  <a:srgbClr val="FFFFFF"/>
                </a:highlight>
                <a:latin typeface="Open Sans" panose="020B0606030504020204" pitchFamily="34" charset="0"/>
              </a:rPr>
              <a:t>En el taponamiento cardíaco este fenómeno de interdependencia se exagera debido a que el aumento de presión </a:t>
            </a:r>
            <a:r>
              <a:rPr lang="es-CL" b="0" i="0" dirty="0" err="1">
                <a:solidFill>
                  <a:srgbClr val="444444"/>
                </a:solidFill>
                <a:effectLst/>
                <a:highlight>
                  <a:srgbClr val="FFFFFF"/>
                </a:highlight>
                <a:latin typeface="Open Sans" panose="020B0606030504020204" pitchFamily="34" charset="0"/>
              </a:rPr>
              <a:t>intrapericárdica</a:t>
            </a:r>
            <a:r>
              <a:rPr lang="es-CL" b="0" i="0" dirty="0">
                <a:solidFill>
                  <a:srgbClr val="444444"/>
                </a:solidFill>
                <a:effectLst/>
                <a:highlight>
                  <a:srgbClr val="FFFFFF"/>
                </a:highlight>
                <a:latin typeface="Open Sans" panose="020B0606030504020204" pitchFamily="34" charset="0"/>
              </a:rPr>
              <a:t> impide la normal expansión del VD en inspiración, con lo que éste comprime al VI, mientras que lo opuesto sucede en espiración. En otras palabras con la inspiración el tabique intraventricular se desplaza bruscamente hacia la izquierda, para luego desplazarse a la derecha con la espiración. Este fenómeno es el causante de un signo que se puede detectar en el examen físico de los pacientes con taponamiento, como es el denominado “pulso paradójico”: disminución de la presión arterial sistólica (&gt; 10 </a:t>
            </a:r>
            <a:r>
              <a:rPr lang="es-CL" b="0" i="0" dirty="0" err="1">
                <a:solidFill>
                  <a:srgbClr val="444444"/>
                </a:solidFill>
                <a:effectLst/>
                <a:highlight>
                  <a:srgbClr val="FFFFFF"/>
                </a:highlight>
                <a:latin typeface="Open Sans" panose="020B0606030504020204" pitchFamily="34" charset="0"/>
              </a:rPr>
              <a:t>mmHg</a:t>
            </a:r>
            <a:r>
              <a:rPr lang="es-CL" b="0" i="0" dirty="0">
                <a:solidFill>
                  <a:srgbClr val="444444"/>
                </a:solidFill>
                <a:effectLst/>
                <a:highlight>
                  <a:srgbClr val="FFFFFF"/>
                </a:highlight>
                <a:latin typeface="Open Sans" panose="020B0606030504020204" pitchFamily="34" charset="0"/>
              </a:rPr>
              <a:t>) durante la inspiración.</a:t>
            </a:r>
          </a:p>
          <a:p>
            <a:endParaRPr lang="es-CL" b="0" i="0" dirty="0">
              <a:solidFill>
                <a:srgbClr val="444444"/>
              </a:solidFill>
              <a:effectLst/>
              <a:highlight>
                <a:srgbClr val="FFFFFF"/>
              </a:highlight>
              <a:latin typeface="Open Sans" panose="020B0606030504020204" pitchFamily="34" charset="0"/>
            </a:endParaRPr>
          </a:p>
          <a:p>
            <a:pPr algn="l"/>
            <a:r>
              <a:rPr lang="es-CL" b="0" i="0" dirty="0">
                <a:solidFill>
                  <a:srgbClr val="444444"/>
                </a:solidFill>
                <a:effectLst/>
                <a:highlight>
                  <a:srgbClr val="FFFFFF"/>
                </a:highlight>
                <a:latin typeface="Open Sans" panose="020B0606030504020204" pitchFamily="34" charset="0"/>
              </a:rPr>
              <a:t>Esta interdependencia en el llenado de las cavidades en el taponamiento da lugar a marcadas variaciones respiratorias en los flujos valvulares. La interrogación mediante Doppler pulsado de los flujos tricúspide, mitral y aórtico con barrido de pantalla a baja velocidad y con la visualización del movimiento respiratorio, es de especial utilidad en la evaluación de los flujos </a:t>
            </a:r>
            <a:r>
              <a:rPr lang="es-CL" b="0" i="0" dirty="0" err="1">
                <a:solidFill>
                  <a:srgbClr val="444444"/>
                </a:solidFill>
                <a:effectLst/>
                <a:highlight>
                  <a:srgbClr val="FFFFFF"/>
                </a:highlight>
                <a:latin typeface="Open Sans" panose="020B0606030504020204" pitchFamily="34" charset="0"/>
              </a:rPr>
              <a:t>transvalvulares</a:t>
            </a:r>
            <a:r>
              <a:rPr lang="es-CL" b="0" i="0" dirty="0">
                <a:solidFill>
                  <a:srgbClr val="444444"/>
                </a:solidFill>
                <a:effectLst/>
                <a:highlight>
                  <a:srgbClr val="FFFFFF"/>
                </a:highlight>
                <a:latin typeface="Open Sans" panose="020B0606030504020204" pitchFamily="34" charset="0"/>
              </a:rPr>
              <a:t> en este contexto clínico.</a:t>
            </a:r>
          </a:p>
          <a:p>
            <a:pPr algn="l"/>
            <a:r>
              <a:rPr lang="es-CL" b="0" i="0" dirty="0">
                <a:solidFill>
                  <a:srgbClr val="444444"/>
                </a:solidFill>
                <a:effectLst/>
                <a:highlight>
                  <a:srgbClr val="FFFFFF"/>
                </a:highlight>
                <a:latin typeface="Open Sans" panose="020B0606030504020204" pitchFamily="34" charset="0"/>
              </a:rPr>
              <a:t>En caso de taponamiento se detecta un incremento de la velocidad del flujo tricúspide y un decremento del flujo </a:t>
            </a:r>
            <a:r>
              <a:rPr lang="es-CL" b="0" i="0" dirty="0" err="1">
                <a:solidFill>
                  <a:srgbClr val="444444"/>
                </a:solidFill>
                <a:effectLst/>
                <a:highlight>
                  <a:srgbClr val="FFFFFF"/>
                </a:highlight>
                <a:latin typeface="Open Sans" panose="020B0606030504020204" pitchFamily="34" charset="0"/>
              </a:rPr>
              <a:t>transmitral</a:t>
            </a:r>
            <a:r>
              <a:rPr lang="es-CL" b="0" i="0" dirty="0">
                <a:solidFill>
                  <a:srgbClr val="444444"/>
                </a:solidFill>
                <a:effectLst/>
                <a:highlight>
                  <a:srgbClr val="FFFFFF"/>
                </a:highlight>
                <a:latin typeface="Open Sans" panose="020B0606030504020204" pitchFamily="34" charset="0"/>
              </a:rPr>
              <a:t> durante la inspiración, mientras que en la espiración sucede lo contrario: hay un decremento en el flujo </a:t>
            </a:r>
            <a:r>
              <a:rPr lang="es-CL" b="0" i="0" dirty="0" err="1">
                <a:solidFill>
                  <a:srgbClr val="444444"/>
                </a:solidFill>
                <a:effectLst/>
                <a:highlight>
                  <a:srgbClr val="FFFFFF"/>
                </a:highlight>
                <a:latin typeface="Open Sans" panose="020B0606030504020204" pitchFamily="34" charset="0"/>
              </a:rPr>
              <a:t>transtricúspide</a:t>
            </a:r>
            <a:r>
              <a:rPr lang="es-CL" b="0" i="0" dirty="0">
                <a:solidFill>
                  <a:srgbClr val="444444"/>
                </a:solidFill>
                <a:effectLst/>
                <a:highlight>
                  <a:srgbClr val="FFFFFF"/>
                </a:highlight>
                <a:latin typeface="Open Sans" panose="020B0606030504020204" pitchFamily="34" charset="0"/>
              </a:rPr>
              <a:t> y un incremento en el flujo </a:t>
            </a:r>
            <a:r>
              <a:rPr lang="es-CL" b="0" i="0" dirty="0" err="1">
                <a:solidFill>
                  <a:srgbClr val="444444"/>
                </a:solidFill>
                <a:effectLst/>
                <a:highlight>
                  <a:srgbClr val="FFFFFF"/>
                </a:highlight>
                <a:latin typeface="Open Sans" panose="020B0606030504020204" pitchFamily="34" charset="0"/>
              </a:rPr>
              <a:t>transmitral</a:t>
            </a:r>
            <a:r>
              <a:rPr lang="es-CL" b="0" i="0" dirty="0">
                <a:solidFill>
                  <a:srgbClr val="444444"/>
                </a:solidFill>
                <a:effectLst/>
                <a:highlight>
                  <a:srgbClr val="FFFFFF"/>
                </a:highlight>
                <a:latin typeface="Open Sans" panose="020B0606030504020204" pitchFamily="34" charset="0"/>
              </a:rPr>
              <a:t>. Un decremento &gt; 25% de la velocidad de la onda E del flujo </a:t>
            </a:r>
            <a:r>
              <a:rPr lang="es-CL" b="0" i="0" dirty="0" err="1">
                <a:solidFill>
                  <a:srgbClr val="444444"/>
                </a:solidFill>
                <a:effectLst/>
                <a:highlight>
                  <a:srgbClr val="FFFFFF"/>
                </a:highlight>
                <a:latin typeface="Open Sans" panose="020B0606030504020204" pitchFamily="34" charset="0"/>
              </a:rPr>
              <a:t>transmitral</a:t>
            </a:r>
            <a:r>
              <a:rPr lang="es-CL" b="0" i="0" dirty="0">
                <a:solidFill>
                  <a:srgbClr val="444444"/>
                </a:solidFill>
                <a:effectLst/>
                <a:highlight>
                  <a:srgbClr val="FFFFFF"/>
                </a:highlight>
                <a:latin typeface="Open Sans" panose="020B0606030504020204" pitchFamily="34" charset="0"/>
              </a:rPr>
              <a:t> durante la inspiración es uno de los criterios ecocardiográficos diagnósticos de taponamiento cardíaco (Figura 1). Otro criterio ecocardiográfico es la presencia de un incremento &gt; 40% de la onda E del flujo </a:t>
            </a:r>
            <a:r>
              <a:rPr lang="es-CL" b="0" i="0" dirty="0" err="1">
                <a:solidFill>
                  <a:srgbClr val="444444"/>
                </a:solidFill>
                <a:effectLst/>
                <a:highlight>
                  <a:srgbClr val="FFFFFF"/>
                </a:highlight>
                <a:latin typeface="Open Sans" panose="020B0606030504020204" pitchFamily="34" charset="0"/>
              </a:rPr>
              <a:t>transtricúspide</a:t>
            </a:r>
            <a:r>
              <a:rPr lang="es-CL" b="0" i="0" dirty="0">
                <a:solidFill>
                  <a:srgbClr val="444444"/>
                </a:solidFill>
                <a:effectLst/>
                <a:highlight>
                  <a:srgbClr val="FFFFFF"/>
                </a:highlight>
                <a:latin typeface="Open Sans" panose="020B0606030504020204" pitchFamily="34" charset="0"/>
              </a:rPr>
              <a:t> durante la inspiración (Figura 2).</a:t>
            </a:r>
          </a:p>
          <a:p>
            <a:endParaRPr lang="es-CL" dirty="0"/>
          </a:p>
        </p:txBody>
      </p:sp>
      <p:sp>
        <p:nvSpPr>
          <p:cNvPr id="4" name="Marcador de número de diapositiva 3"/>
          <p:cNvSpPr>
            <a:spLocks noGrp="1"/>
          </p:cNvSpPr>
          <p:nvPr>
            <p:ph type="sldNum" sz="quarter" idx="5"/>
          </p:nvPr>
        </p:nvSpPr>
        <p:spPr/>
        <p:txBody>
          <a:bodyPr/>
          <a:lstStyle/>
          <a:p>
            <a:fld id="{F1B48C59-0ECF-DF42-8067-CAF5CFF02ED8}" type="slidenum">
              <a:rPr lang="es-CL" smtClean="0"/>
              <a:t>53</a:t>
            </a:fld>
            <a:endParaRPr lang="es-CL"/>
          </a:p>
        </p:txBody>
      </p:sp>
    </p:spTree>
    <p:extLst>
      <p:ext uri="{BB962C8B-B14F-4D97-AF65-F5344CB8AC3E}">
        <p14:creationId xmlns:p14="http://schemas.microsoft.com/office/powerpoint/2010/main" val="1652365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b="0" i="0" dirty="0" err="1">
                <a:solidFill>
                  <a:srgbClr val="444444"/>
                </a:solidFill>
                <a:effectLst/>
                <a:highlight>
                  <a:srgbClr val="FFFFFF"/>
                </a:highlight>
                <a:latin typeface="Open Sans" panose="020B0606030504020204" pitchFamily="34" charset="0"/>
              </a:rPr>
              <a:t>omo</a:t>
            </a:r>
            <a:r>
              <a:rPr lang="es-CL" b="0" i="0" dirty="0">
                <a:solidFill>
                  <a:srgbClr val="444444"/>
                </a:solidFill>
                <a:effectLst/>
                <a:highlight>
                  <a:srgbClr val="FFFFFF"/>
                </a:highlight>
                <a:latin typeface="Open Sans" panose="020B0606030504020204" pitchFamily="34" charset="0"/>
              </a:rPr>
              <a:t> ya se ha dicho cuando la presión </a:t>
            </a:r>
            <a:r>
              <a:rPr lang="es-CL" b="0" i="0" dirty="0" err="1">
                <a:solidFill>
                  <a:srgbClr val="444444"/>
                </a:solidFill>
                <a:effectLst/>
                <a:highlight>
                  <a:srgbClr val="FFFFFF"/>
                </a:highlight>
                <a:latin typeface="Open Sans" panose="020B0606030504020204" pitchFamily="34" charset="0"/>
              </a:rPr>
              <a:t>intrapericárdica</a:t>
            </a:r>
            <a:r>
              <a:rPr lang="es-CL" b="0" i="0" dirty="0">
                <a:solidFill>
                  <a:srgbClr val="444444"/>
                </a:solidFill>
                <a:effectLst/>
                <a:highlight>
                  <a:srgbClr val="FFFFFF"/>
                </a:highlight>
                <a:latin typeface="Open Sans" panose="020B0606030504020204" pitchFamily="34" charset="0"/>
              </a:rPr>
              <a:t> supera la presión de las distintas cavidades cardíacas, es posible observar un colapso diastólico, que generalmente se observa primero en las cavidades de menor presión (Vídeo 1 y Vídeo 2), como la aurícula derecha (AD).</a:t>
            </a:r>
          </a:p>
          <a:p>
            <a:r>
              <a:rPr lang="es-CL" b="0" i="0" dirty="0">
                <a:solidFill>
                  <a:srgbClr val="444444"/>
                </a:solidFill>
                <a:effectLst/>
                <a:highlight>
                  <a:srgbClr val="FFFFFF"/>
                </a:highlight>
                <a:latin typeface="Open Sans" panose="020B0606030504020204" pitchFamily="34" charset="0"/>
              </a:rPr>
              <a:t>Cuando la presión </a:t>
            </a:r>
            <a:r>
              <a:rPr lang="es-CL" b="0" i="0" dirty="0" err="1">
                <a:solidFill>
                  <a:srgbClr val="444444"/>
                </a:solidFill>
                <a:effectLst/>
                <a:highlight>
                  <a:srgbClr val="FFFFFF"/>
                </a:highlight>
                <a:latin typeface="Open Sans" panose="020B0606030504020204" pitchFamily="34" charset="0"/>
              </a:rPr>
              <a:t>intrapericárdica</a:t>
            </a:r>
            <a:r>
              <a:rPr lang="es-CL" b="0" i="0" dirty="0">
                <a:solidFill>
                  <a:srgbClr val="444444"/>
                </a:solidFill>
                <a:effectLst/>
                <a:highlight>
                  <a:srgbClr val="FFFFFF"/>
                </a:highlight>
                <a:latin typeface="Open Sans" panose="020B0606030504020204" pitchFamily="34" charset="0"/>
              </a:rPr>
              <a:t> supera la presión de llenado del ventrículo derecho (VD), la pared libre del mismo se colapsa en diástole. El colapso diastólico del VD puede apreciarse en las proyecciones paraesternal eje largo, paraesternal eje corto, apical de cuatro cámaras y subcostal de cuatro cámaras. Hay que tener en cuenta que el grado de colapso del VD puede verse modificado si existe una hipertrofia del VD, hipertensión pulmonar o en pacientes con isquemia del VD.</a:t>
            </a:r>
            <a:endParaRPr lang="es-CL" dirty="0"/>
          </a:p>
        </p:txBody>
      </p:sp>
      <p:sp>
        <p:nvSpPr>
          <p:cNvPr id="4" name="Marcador de número de diapositiva 3"/>
          <p:cNvSpPr>
            <a:spLocks noGrp="1"/>
          </p:cNvSpPr>
          <p:nvPr>
            <p:ph type="sldNum" sz="quarter" idx="5"/>
          </p:nvPr>
        </p:nvSpPr>
        <p:spPr/>
        <p:txBody>
          <a:bodyPr/>
          <a:lstStyle/>
          <a:p>
            <a:fld id="{F1B48C59-0ECF-DF42-8067-CAF5CFF02ED8}" type="slidenum">
              <a:rPr lang="es-CL" smtClean="0"/>
              <a:t>54</a:t>
            </a:fld>
            <a:endParaRPr lang="es-CL"/>
          </a:p>
        </p:txBody>
      </p:sp>
    </p:spTree>
    <p:extLst>
      <p:ext uri="{BB962C8B-B14F-4D97-AF65-F5344CB8AC3E}">
        <p14:creationId xmlns:p14="http://schemas.microsoft.com/office/powerpoint/2010/main" val="1836585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062C327-040E-D22F-36ED-E2B39DF160DF}"/>
              </a:ext>
            </a:extLst>
          </p:cNvPr>
          <p:cNvSpPr>
            <a:spLocks noGrp="1" noChangeArrowheads="1"/>
          </p:cNvSpPr>
          <p:nvPr>
            <p:ph type="sldNum" sz="quarter" idx="5"/>
          </p:nvPr>
        </p:nvSpPr>
        <p:spPr>
          <a:ln/>
        </p:spPr>
        <p:txBody>
          <a:bodyPr/>
          <a:lstStyle/>
          <a:p>
            <a:fld id="{8B07D91D-80F7-924F-B5BF-5248FD07869A}" type="slidenum">
              <a:rPr lang="es-ES" altLang="es-CL"/>
              <a:pPr/>
              <a:t>4</a:t>
            </a:fld>
            <a:endParaRPr lang="es-ES" altLang="es-CL"/>
          </a:p>
        </p:txBody>
      </p:sp>
      <p:sp>
        <p:nvSpPr>
          <p:cNvPr id="62466" name="Rectangle 2">
            <a:extLst>
              <a:ext uri="{FF2B5EF4-FFF2-40B4-BE49-F238E27FC236}">
                <a16:creationId xmlns:a16="http://schemas.microsoft.com/office/drawing/2014/main" id="{69CDF15D-6ACB-8ECA-BC43-91F5FEE02D4C}"/>
              </a:ext>
            </a:extLst>
          </p:cNvPr>
          <p:cNvSpPr>
            <a:spLocks noGrp="1" noRot="1" noChangeAspect="1" noChangeArrowheads="1" noTextEdit="1"/>
          </p:cNvSpPr>
          <p:nvPr>
            <p:ph type="sldImg"/>
          </p:nvPr>
        </p:nvSpPr>
        <p:spPr>
          <a:xfrm>
            <a:off x="387350" y="712788"/>
            <a:ext cx="6083300" cy="3422650"/>
          </a:xfrm>
          <a:ln/>
        </p:spPr>
      </p:sp>
      <p:sp>
        <p:nvSpPr>
          <p:cNvPr id="62467" name="Rectangle 3">
            <a:extLst>
              <a:ext uri="{FF2B5EF4-FFF2-40B4-BE49-F238E27FC236}">
                <a16:creationId xmlns:a16="http://schemas.microsoft.com/office/drawing/2014/main" id="{5EBE579B-6237-EE15-588B-183B74B5E30D}"/>
              </a:ext>
            </a:extLst>
          </p:cNvPr>
          <p:cNvSpPr>
            <a:spLocks noGrp="1" noChangeArrowheads="1"/>
          </p:cNvSpPr>
          <p:nvPr>
            <p:ph type="body" idx="1"/>
          </p:nvPr>
        </p:nvSpPr>
        <p:spPr>
          <a:xfrm>
            <a:off x="915988" y="4368800"/>
            <a:ext cx="5024437" cy="4062413"/>
          </a:xfrm>
        </p:spPr>
        <p:txBody>
          <a:bodyPr/>
          <a:lstStyle/>
          <a:p>
            <a:pPr>
              <a:lnSpc>
                <a:spcPct val="110000"/>
              </a:lnSpc>
            </a:pPr>
            <a:r>
              <a:rPr lang="es-AR" sz="1200" dirty="0">
                <a:latin typeface="Arial"/>
                <a:ea typeface="Arial"/>
                <a:cs typeface="Arial"/>
                <a:sym typeface="Arial"/>
              </a:rPr>
              <a:t>- Favorece la libre expansión de los ventrículos.</a:t>
            </a:r>
            <a:endParaRPr lang="es-AR" sz="1200" dirty="0"/>
          </a:p>
          <a:p>
            <a:pPr>
              <a:lnSpc>
                <a:spcPct val="110000"/>
              </a:lnSpc>
            </a:pPr>
            <a:r>
              <a:rPr lang="es-AR" sz="1200" dirty="0">
                <a:latin typeface="Arial"/>
                <a:ea typeface="Arial"/>
                <a:cs typeface="Arial"/>
                <a:sym typeface="Arial"/>
              </a:rPr>
              <a:t>- Facilita la transmisión de cambios de presiones intratorácicas al corazón. </a:t>
            </a:r>
            <a:endParaRPr lang="es-AR" sz="1200" dirty="0"/>
          </a:p>
          <a:p>
            <a:pPr>
              <a:lnSpc>
                <a:spcPct val="110000"/>
              </a:lnSpc>
            </a:pPr>
            <a:r>
              <a:rPr lang="es-AR" sz="1200" dirty="0">
                <a:latin typeface="Arial"/>
                <a:ea typeface="Arial"/>
                <a:cs typeface="Arial"/>
                <a:sym typeface="Arial"/>
              </a:rPr>
              <a:t>- Facilita la fijación en la cavidad torácica.</a:t>
            </a:r>
          </a:p>
          <a:p>
            <a:pPr>
              <a:lnSpc>
                <a:spcPct val="110000"/>
              </a:lnSpc>
              <a:spcBef>
                <a:spcPts val="640"/>
              </a:spcBef>
            </a:pPr>
            <a:r>
              <a:rPr lang="es-AR" sz="1200" dirty="0">
                <a:latin typeface="Arial"/>
                <a:ea typeface="Arial"/>
                <a:cs typeface="Arial"/>
                <a:sym typeface="Arial"/>
              </a:rPr>
              <a:t>- Reduce la fricción durante el ciclo cardíaco. </a:t>
            </a:r>
          </a:p>
          <a:p>
            <a:pPr>
              <a:lnSpc>
                <a:spcPct val="110000"/>
              </a:lnSpc>
              <a:spcBef>
                <a:spcPts val="640"/>
              </a:spcBef>
            </a:pPr>
            <a:r>
              <a:rPr lang="es-AR" sz="1200" dirty="0">
                <a:latin typeface="Arial"/>
                <a:ea typeface="Arial"/>
                <a:cs typeface="Arial"/>
                <a:sym typeface="Arial"/>
              </a:rPr>
              <a:t>- Actúa como barrera a la infección e inflamación.</a:t>
            </a:r>
          </a:p>
          <a:p>
            <a:endParaRPr lang="en-US" altLang="es-CL" dirty="0"/>
          </a:p>
        </p:txBody>
      </p:sp>
    </p:spTree>
    <p:extLst>
      <p:ext uri="{BB962C8B-B14F-4D97-AF65-F5344CB8AC3E}">
        <p14:creationId xmlns:p14="http://schemas.microsoft.com/office/powerpoint/2010/main" val="23829178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F1B48C59-0ECF-DF42-8067-CAF5CFF02ED8}" type="slidenum">
              <a:rPr lang="es-CL" smtClean="0"/>
              <a:t>55</a:t>
            </a:fld>
            <a:endParaRPr lang="es-CL"/>
          </a:p>
        </p:txBody>
      </p:sp>
    </p:spTree>
    <p:extLst>
      <p:ext uri="{BB962C8B-B14F-4D97-AF65-F5344CB8AC3E}">
        <p14:creationId xmlns:p14="http://schemas.microsoft.com/office/powerpoint/2010/main" val="29244687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F1B48C59-0ECF-DF42-8067-CAF5CFF02ED8}" type="slidenum">
              <a:rPr lang="es-CL" smtClean="0"/>
              <a:t>56</a:t>
            </a:fld>
            <a:endParaRPr lang="es-CL"/>
          </a:p>
        </p:txBody>
      </p:sp>
    </p:spTree>
    <p:extLst>
      <p:ext uri="{BB962C8B-B14F-4D97-AF65-F5344CB8AC3E}">
        <p14:creationId xmlns:p14="http://schemas.microsoft.com/office/powerpoint/2010/main" val="5606467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F1B48C59-0ECF-DF42-8067-CAF5CFF02ED8}" type="slidenum">
              <a:rPr lang="es-CL" smtClean="0"/>
              <a:t>58</a:t>
            </a:fld>
            <a:endParaRPr lang="es-CL"/>
          </a:p>
        </p:txBody>
      </p:sp>
    </p:spTree>
    <p:extLst>
      <p:ext uri="{BB962C8B-B14F-4D97-AF65-F5344CB8AC3E}">
        <p14:creationId xmlns:p14="http://schemas.microsoft.com/office/powerpoint/2010/main" val="7767033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F1B48C59-0ECF-DF42-8067-CAF5CFF02ED8}" type="slidenum">
              <a:rPr lang="es-CL" smtClean="0"/>
              <a:t>59</a:t>
            </a:fld>
            <a:endParaRPr lang="es-CL"/>
          </a:p>
        </p:txBody>
      </p:sp>
    </p:spTree>
    <p:extLst>
      <p:ext uri="{BB962C8B-B14F-4D97-AF65-F5344CB8AC3E}">
        <p14:creationId xmlns:p14="http://schemas.microsoft.com/office/powerpoint/2010/main" val="21563396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b="0" i="0" dirty="0">
                <a:solidFill>
                  <a:srgbClr val="111111"/>
                </a:solidFill>
                <a:effectLst/>
                <a:highlight>
                  <a:srgbClr val="FFFFFF"/>
                </a:highlight>
                <a:latin typeface="Roboto" panose="020F0502020204030204" pitchFamily="34" charset="0"/>
              </a:rPr>
              <a:t>Hallazgos ecocardiográficos en pericarditis constrictiva. A: Modo M en el que se evidencia movimiento anormal del septo (flecha). B: Doppler </a:t>
            </a:r>
            <a:r>
              <a:rPr lang="es-CL" b="0" i="0" dirty="0" err="1">
                <a:solidFill>
                  <a:srgbClr val="111111"/>
                </a:solidFill>
                <a:effectLst/>
                <a:highlight>
                  <a:srgbClr val="FFFFFF"/>
                </a:highlight>
                <a:latin typeface="Roboto" panose="020F0502020204030204" pitchFamily="34" charset="0"/>
              </a:rPr>
              <a:t>transmitral</a:t>
            </a:r>
            <a:r>
              <a:rPr lang="es-CL" b="0" i="0" dirty="0">
                <a:solidFill>
                  <a:srgbClr val="111111"/>
                </a:solidFill>
                <a:effectLst/>
                <a:highlight>
                  <a:srgbClr val="FFFFFF"/>
                </a:highlight>
                <a:latin typeface="Roboto" panose="020F0502020204030204" pitchFamily="34" charset="0"/>
              </a:rPr>
              <a:t> que muestra variación con la respiración. C: Doppler tisular del anillo lateral con E'&gt;12 cm/s. D: Inversión del flujo venoso hepático con la espiración.</a:t>
            </a:r>
          </a:p>
          <a:p>
            <a:endParaRPr lang="es-CL" dirty="0"/>
          </a:p>
        </p:txBody>
      </p:sp>
      <p:sp>
        <p:nvSpPr>
          <p:cNvPr id="4" name="Marcador de número de diapositiva 3"/>
          <p:cNvSpPr>
            <a:spLocks noGrp="1"/>
          </p:cNvSpPr>
          <p:nvPr>
            <p:ph type="sldNum" sz="quarter" idx="5"/>
          </p:nvPr>
        </p:nvSpPr>
        <p:spPr/>
        <p:txBody>
          <a:bodyPr/>
          <a:lstStyle/>
          <a:p>
            <a:fld id="{F1B48C59-0ECF-DF42-8067-CAF5CFF02ED8}" type="slidenum">
              <a:rPr lang="es-CL" smtClean="0"/>
              <a:t>61</a:t>
            </a:fld>
            <a:endParaRPr lang="es-CL"/>
          </a:p>
        </p:txBody>
      </p:sp>
    </p:spTree>
    <p:extLst>
      <p:ext uri="{BB962C8B-B14F-4D97-AF65-F5344CB8AC3E}">
        <p14:creationId xmlns:p14="http://schemas.microsoft.com/office/powerpoint/2010/main" val="28368212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2901D24-3950-100B-54DA-FB789D00DD93}"/>
              </a:ext>
            </a:extLst>
          </p:cNvPr>
          <p:cNvSpPr>
            <a:spLocks noGrp="1" noChangeArrowheads="1"/>
          </p:cNvSpPr>
          <p:nvPr>
            <p:ph type="sldNum" sz="quarter" idx="5"/>
          </p:nvPr>
        </p:nvSpPr>
        <p:spPr>
          <a:ln/>
        </p:spPr>
        <p:txBody>
          <a:bodyPr/>
          <a:lstStyle/>
          <a:p>
            <a:fld id="{83DC6913-976B-5744-9CCC-6A6DC1A210FC}" type="slidenum">
              <a:rPr lang="es-ES" altLang="es-CL"/>
              <a:pPr/>
              <a:t>62</a:t>
            </a:fld>
            <a:endParaRPr lang="es-ES" altLang="es-CL"/>
          </a:p>
        </p:txBody>
      </p:sp>
      <p:sp>
        <p:nvSpPr>
          <p:cNvPr id="325634" name="Rectangle 2">
            <a:extLst>
              <a:ext uri="{FF2B5EF4-FFF2-40B4-BE49-F238E27FC236}">
                <a16:creationId xmlns:a16="http://schemas.microsoft.com/office/drawing/2014/main" id="{9786367D-9595-4252-A11F-CD485C8F5731}"/>
              </a:ext>
            </a:extLst>
          </p:cNvPr>
          <p:cNvSpPr>
            <a:spLocks noGrp="1" noRot="1" noChangeAspect="1" noChangeArrowheads="1" noTextEdit="1"/>
          </p:cNvSpPr>
          <p:nvPr>
            <p:ph type="sldImg"/>
          </p:nvPr>
        </p:nvSpPr>
        <p:spPr>
          <a:ln/>
        </p:spPr>
      </p:sp>
      <p:sp>
        <p:nvSpPr>
          <p:cNvPr id="325635" name="Rectangle 3">
            <a:extLst>
              <a:ext uri="{FF2B5EF4-FFF2-40B4-BE49-F238E27FC236}">
                <a16:creationId xmlns:a16="http://schemas.microsoft.com/office/drawing/2014/main" id="{5A6EEC81-4A26-D1A9-D588-966B41A17AAE}"/>
              </a:ext>
            </a:extLst>
          </p:cNvPr>
          <p:cNvSpPr>
            <a:spLocks noGrp="1" noChangeArrowheads="1"/>
          </p:cNvSpPr>
          <p:nvPr>
            <p:ph type="body" idx="1"/>
          </p:nvPr>
        </p:nvSpPr>
        <p:spPr/>
        <p:txBody>
          <a:bodyPr/>
          <a:lstStyle/>
          <a:p>
            <a:endParaRPr lang="en-US" altLang="es-CL"/>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F3BC8AA-5692-69FD-7F91-9A2D047EE0BE}"/>
              </a:ext>
            </a:extLst>
          </p:cNvPr>
          <p:cNvSpPr>
            <a:spLocks noGrp="1" noChangeArrowheads="1"/>
          </p:cNvSpPr>
          <p:nvPr>
            <p:ph type="sldNum" sz="quarter" idx="5"/>
          </p:nvPr>
        </p:nvSpPr>
        <p:spPr>
          <a:ln/>
        </p:spPr>
        <p:txBody>
          <a:bodyPr/>
          <a:lstStyle/>
          <a:p>
            <a:fld id="{C3311C6B-E037-6443-83A9-581BA6C1B724}" type="slidenum">
              <a:rPr lang="es-ES" altLang="es-CL"/>
              <a:pPr/>
              <a:t>64</a:t>
            </a:fld>
            <a:endParaRPr lang="es-ES" altLang="es-CL"/>
          </a:p>
        </p:txBody>
      </p:sp>
      <p:sp>
        <p:nvSpPr>
          <p:cNvPr id="327682" name="Rectangle 2">
            <a:extLst>
              <a:ext uri="{FF2B5EF4-FFF2-40B4-BE49-F238E27FC236}">
                <a16:creationId xmlns:a16="http://schemas.microsoft.com/office/drawing/2014/main" id="{8F178643-9EF1-F8C8-19FC-74EAB6210A22}"/>
              </a:ext>
            </a:extLst>
          </p:cNvPr>
          <p:cNvSpPr>
            <a:spLocks noGrp="1" noRot="1" noChangeAspect="1" noChangeArrowheads="1" noTextEdit="1"/>
          </p:cNvSpPr>
          <p:nvPr>
            <p:ph type="sldImg"/>
          </p:nvPr>
        </p:nvSpPr>
        <p:spPr>
          <a:ln/>
        </p:spPr>
      </p:sp>
      <p:sp>
        <p:nvSpPr>
          <p:cNvPr id="327683" name="Rectangle 3">
            <a:extLst>
              <a:ext uri="{FF2B5EF4-FFF2-40B4-BE49-F238E27FC236}">
                <a16:creationId xmlns:a16="http://schemas.microsoft.com/office/drawing/2014/main" id="{629F3A7C-5ADF-DB32-4F36-DF118A984FD3}"/>
              </a:ext>
            </a:extLst>
          </p:cNvPr>
          <p:cNvSpPr>
            <a:spLocks noGrp="1" noChangeArrowheads="1"/>
          </p:cNvSpPr>
          <p:nvPr>
            <p:ph type="body" idx="1"/>
          </p:nvPr>
        </p:nvSpPr>
        <p:spPr/>
        <p:txBody>
          <a:bodyPr/>
          <a:lstStyle/>
          <a:p>
            <a:r>
              <a:rPr lang="es-CL" b="0" i="0" dirty="0">
                <a:solidFill>
                  <a:srgbClr val="000000"/>
                </a:solidFill>
                <a:effectLst/>
                <a:highlight>
                  <a:srgbClr val="FFFFFF"/>
                </a:highlight>
                <a:latin typeface="verdana" panose="020B0604030504040204" pitchFamily="34" charset="0"/>
              </a:rPr>
              <a:t>sondeo cardíaco izquierdo y derecho que descartan lesiones en las arterias </a:t>
            </a:r>
            <a:r>
              <a:rPr lang="es-CL" b="0" i="0" dirty="0" err="1">
                <a:solidFill>
                  <a:srgbClr val="000000"/>
                </a:solidFill>
                <a:effectLst/>
                <a:highlight>
                  <a:srgbClr val="FFFFFF"/>
                </a:highlight>
                <a:latin typeface="verdana" panose="020B0604030504040204" pitchFamily="34" charset="0"/>
              </a:rPr>
              <a:t>epicárdicas</a:t>
            </a:r>
            <a:r>
              <a:rPr lang="es-CL" b="0" i="0" dirty="0">
                <a:solidFill>
                  <a:srgbClr val="000000"/>
                </a:solidFill>
                <a:effectLst/>
                <a:highlight>
                  <a:srgbClr val="FFFFFF"/>
                </a:highlight>
                <a:latin typeface="verdana" panose="020B0604030504040204" pitchFamily="34" charset="0"/>
              </a:rPr>
              <a:t> y corroboran la fisiología constrictiva; observándose ecualización de las presiones diastólicas en las cuatro cámaras cardíacas, morfología de "W" en la curva de presión auricular derecha, presión del ventrículo derecho con diastólica &gt; 1/3 de la sistólica y curvas ventriculares con configuración de "raíz cuadrada" ("</a:t>
            </a:r>
            <a:r>
              <a:rPr lang="es-CL" b="0" i="0" dirty="0" err="1">
                <a:solidFill>
                  <a:srgbClr val="000000"/>
                </a:solidFill>
                <a:effectLst/>
                <a:highlight>
                  <a:srgbClr val="FFFFFF"/>
                </a:highlight>
                <a:latin typeface="verdana" panose="020B0604030504040204" pitchFamily="34" charset="0"/>
              </a:rPr>
              <a:t>dip</a:t>
            </a:r>
            <a:r>
              <a:rPr lang="es-CL" b="0" i="0" dirty="0">
                <a:solidFill>
                  <a:srgbClr val="000000"/>
                </a:solidFill>
                <a:effectLst/>
                <a:highlight>
                  <a:srgbClr val="FFFFFF"/>
                </a:highlight>
                <a:latin typeface="verdana" panose="020B0604030504040204" pitchFamily="34" charset="0"/>
              </a:rPr>
              <a:t>-and-</a:t>
            </a:r>
            <a:r>
              <a:rPr lang="es-CL" b="0" i="0" dirty="0" err="1">
                <a:solidFill>
                  <a:srgbClr val="000000"/>
                </a:solidFill>
                <a:effectLst/>
                <a:highlight>
                  <a:srgbClr val="FFFFFF"/>
                </a:highlight>
                <a:latin typeface="verdana" panose="020B0604030504040204" pitchFamily="34" charset="0"/>
              </a:rPr>
              <a:t>plateau</a:t>
            </a:r>
            <a:r>
              <a:rPr lang="es-CL" b="0" i="0" dirty="0">
                <a:solidFill>
                  <a:srgbClr val="000000"/>
                </a:solidFill>
                <a:effectLst/>
                <a:highlight>
                  <a:srgbClr val="FFFFFF"/>
                </a:highlight>
                <a:latin typeface="verdana" panose="020B0604030504040204" pitchFamily="34" charset="0"/>
              </a:rPr>
              <a:t>")</a:t>
            </a:r>
            <a:endParaRPr lang="en-US" altLang="es-CL"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D0A49F2-7A1A-C79A-2A90-1F475D0F248D}"/>
              </a:ext>
            </a:extLst>
          </p:cNvPr>
          <p:cNvSpPr>
            <a:spLocks noGrp="1" noChangeArrowheads="1"/>
          </p:cNvSpPr>
          <p:nvPr>
            <p:ph type="sldNum" sz="quarter" idx="5"/>
          </p:nvPr>
        </p:nvSpPr>
        <p:spPr>
          <a:ln/>
        </p:spPr>
        <p:txBody>
          <a:bodyPr/>
          <a:lstStyle/>
          <a:p>
            <a:fld id="{8C961A47-A371-8145-8B13-E5565FA40B05}" type="slidenum">
              <a:rPr lang="es-ES" altLang="es-CL"/>
              <a:pPr/>
              <a:t>65</a:t>
            </a:fld>
            <a:endParaRPr lang="es-ES" altLang="es-CL"/>
          </a:p>
        </p:txBody>
      </p:sp>
      <p:sp>
        <p:nvSpPr>
          <p:cNvPr id="332802" name="Rectangle 2">
            <a:extLst>
              <a:ext uri="{FF2B5EF4-FFF2-40B4-BE49-F238E27FC236}">
                <a16:creationId xmlns:a16="http://schemas.microsoft.com/office/drawing/2014/main" id="{0A5C0BA3-A4F4-5567-CE8B-AC38A09FE6BB}"/>
              </a:ext>
            </a:extLst>
          </p:cNvPr>
          <p:cNvSpPr>
            <a:spLocks noGrp="1" noRot="1" noChangeAspect="1" noChangeArrowheads="1" noTextEdit="1"/>
          </p:cNvSpPr>
          <p:nvPr>
            <p:ph type="sldImg"/>
          </p:nvPr>
        </p:nvSpPr>
        <p:spPr>
          <a:ln/>
        </p:spPr>
      </p:sp>
      <p:sp>
        <p:nvSpPr>
          <p:cNvPr id="332803" name="Rectangle 3">
            <a:extLst>
              <a:ext uri="{FF2B5EF4-FFF2-40B4-BE49-F238E27FC236}">
                <a16:creationId xmlns:a16="http://schemas.microsoft.com/office/drawing/2014/main" id="{769506AA-4D05-E66A-B6B7-35903977A70B}"/>
              </a:ext>
            </a:extLst>
          </p:cNvPr>
          <p:cNvSpPr>
            <a:spLocks noGrp="1" noChangeArrowheads="1"/>
          </p:cNvSpPr>
          <p:nvPr>
            <p:ph type="body" idx="1"/>
          </p:nvPr>
        </p:nvSpPr>
        <p:spPr/>
        <p:txBody>
          <a:bodyPr/>
          <a:lstStyle/>
          <a:p>
            <a:endParaRPr lang="en-US" altLang="es-CL"/>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F1B48C59-0ECF-DF42-8067-CAF5CFF02ED8}" type="slidenum">
              <a:rPr lang="es-CL" smtClean="0"/>
              <a:t>66</a:t>
            </a:fld>
            <a:endParaRPr lang="es-CL"/>
          </a:p>
        </p:txBody>
      </p:sp>
    </p:spTree>
    <p:extLst>
      <p:ext uri="{BB962C8B-B14F-4D97-AF65-F5344CB8AC3E}">
        <p14:creationId xmlns:p14="http://schemas.microsoft.com/office/powerpoint/2010/main" val="1730785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A47CCAC-66B2-5AF8-B5A2-EC83DC14E24D}"/>
              </a:ext>
            </a:extLst>
          </p:cNvPr>
          <p:cNvSpPr>
            <a:spLocks noGrp="1" noChangeArrowheads="1"/>
          </p:cNvSpPr>
          <p:nvPr>
            <p:ph type="sldNum" sz="quarter" idx="5"/>
          </p:nvPr>
        </p:nvSpPr>
        <p:spPr>
          <a:ln/>
        </p:spPr>
        <p:txBody>
          <a:bodyPr/>
          <a:lstStyle/>
          <a:p>
            <a:fld id="{0CC9670E-D141-AF4C-BDAE-51AA59F954C7}" type="slidenum">
              <a:rPr lang="es-ES" altLang="es-CL"/>
              <a:pPr/>
              <a:t>5</a:t>
            </a:fld>
            <a:endParaRPr lang="es-ES" altLang="es-CL"/>
          </a:p>
        </p:txBody>
      </p:sp>
      <p:sp>
        <p:nvSpPr>
          <p:cNvPr id="249858" name="Rectangle 2">
            <a:extLst>
              <a:ext uri="{FF2B5EF4-FFF2-40B4-BE49-F238E27FC236}">
                <a16:creationId xmlns:a16="http://schemas.microsoft.com/office/drawing/2014/main" id="{6F496E38-8F73-D67B-E10F-46C58145BDBC}"/>
              </a:ext>
            </a:extLst>
          </p:cNvPr>
          <p:cNvSpPr>
            <a:spLocks noGrp="1" noRot="1" noChangeAspect="1" noChangeArrowheads="1" noTextEdit="1"/>
          </p:cNvSpPr>
          <p:nvPr>
            <p:ph type="sldImg"/>
          </p:nvPr>
        </p:nvSpPr>
        <p:spPr>
          <a:ln/>
        </p:spPr>
      </p:sp>
      <p:sp>
        <p:nvSpPr>
          <p:cNvPr id="249859" name="Rectangle 3">
            <a:extLst>
              <a:ext uri="{FF2B5EF4-FFF2-40B4-BE49-F238E27FC236}">
                <a16:creationId xmlns:a16="http://schemas.microsoft.com/office/drawing/2014/main" id="{B267CA89-AA56-CD2A-2178-A0042A78B56C}"/>
              </a:ext>
            </a:extLst>
          </p:cNvPr>
          <p:cNvSpPr>
            <a:spLocks noGrp="1" noChangeArrowheads="1"/>
          </p:cNvSpPr>
          <p:nvPr>
            <p:ph type="body" idx="1"/>
          </p:nvPr>
        </p:nvSpPr>
        <p:spPr/>
        <p:txBody>
          <a:bodyPr/>
          <a:lstStyle/>
          <a:p>
            <a:endParaRPr lang="en-US" altLang="es-C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EDB9414-02E2-4AC2-3469-C9EB7A8AD739}"/>
              </a:ext>
            </a:extLst>
          </p:cNvPr>
          <p:cNvSpPr>
            <a:spLocks noGrp="1" noChangeArrowheads="1"/>
          </p:cNvSpPr>
          <p:nvPr>
            <p:ph type="sldNum" sz="quarter" idx="5"/>
          </p:nvPr>
        </p:nvSpPr>
        <p:spPr>
          <a:ln/>
        </p:spPr>
        <p:txBody>
          <a:bodyPr/>
          <a:lstStyle/>
          <a:p>
            <a:fld id="{84BF8AB4-3038-864F-8AB1-3CDFDBD0F484}" type="slidenum">
              <a:rPr lang="es-ES" altLang="es-CL"/>
              <a:pPr/>
              <a:t>6</a:t>
            </a:fld>
            <a:endParaRPr lang="es-ES" altLang="es-CL"/>
          </a:p>
        </p:txBody>
      </p:sp>
      <p:sp>
        <p:nvSpPr>
          <p:cNvPr id="208898" name="Rectangle 2">
            <a:extLst>
              <a:ext uri="{FF2B5EF4-FFF2-40B4-BE49-F238E27FC236}">
                <a16:creationId xmlns:a16="http://schemas.microsoft.com/office/drawing/2014/main" id="{F4E58315-D665-B417-81D3-BE81391DC0F7}"/>
              </a:ext>
            </a:extLst>
          </p:cNvPr>
          <p:cNvSpPr>
            <a:spLocks noGrp="1" noRot="1" noChangeAspect="1" noChangeArrowheads="1" noTextEdit="1"/>
          </p:cNvSpPr>
          <p:nvPr>
            <p:ph type="sldImg"/>
          </p:nvPr>
        </p:nvSpPr>
        <p:spPr>
          <a:xfrm>
            <a:off x="387350" y="712788"/>
            <a:ext cx="6083300" cy="3422650"/>
          </a:xfrm>
          <a:ln/>
        </p:spPr>
      </p:sp>
      <p:sp>
        <p:nvSpPr>
          <p:cNvPr id="208899" name="Rectangle 3">
            <a:extLst>
              <a:ext uri="{FF2B5EF4-FFF2-40B4-BE49-F238E27FC236}">
                <a16:creationId xmlns:a16="http://schemas.microsoft.com/office/drawing/2014/main" id="{EFD5C2E3-6244-1F2A-2F2D-C762094366DA}"/>
              </a:ext>
            </a:extLst>
          </p:cNvPr>
          <p:cNvSpPr>
            <a:spLocks noGrp="1" noChangeArrowheads="1"/>
          </p:cNvSpPr>
          <p:nvPr>
            <p:ph type="body" idx="1"/>
          </p:nvPr>
        </p:nvSpPr>
        <p:spPr>
          <a:xfrm>
            <a:off x="915988" y="4368800"/>
            <a:ext cx="5024437" cy="4062413"/>
          </a:xfrm>
        </p:spPr>
        <p:txBody>
          <a:bodyPr/>
          <a:lstStyle/>
          <a:p>
            <a:endParaRPr lang="en-US" altLang="es-CL" dirty="0"/>
          </a:p>
        </p:txBody>
      </p:sp>
    </p:spTree>
    <p:extLst>
      <p:ext uri="{BB962C8B-B14F-4D97-AF65-F5344CB8AC3E}">
        <p14:creationId xmlns:p14="http://schemas.microsoft.com/office/powerpoint/2010/main" val="1894804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BF13558-7DA5-822A-CAAE-548DC57B446B}"/>
              </a:ext>
            </a:extLst>
          </p:cNvPr>
          <p:cNvSpPr>
            <a:spLocks noGrp="1" noChangeArrowheads="1"/>
          </p:cNvSpPr>
          <p:nvPr>
            <p:ph type="sldNum" sz="quarter" idx="5"/>
          </p:nvPr>
        </p:nvSpPr>
        <p:spPr>
          <a:ln/>
        </p:spPr>
        <p:txBody>
          <a:bodyPr/>
          <a:lstStyle/>
          <a:p>
            <a:fld id="{6C04F698-E7AA-5B42-AC19-966955207B46}" type="slidenum">
              <a:rPr lang="es-ES" altLang="es-CL"/>
              <a:pPr/>
              <a:t>7</a:t>
            </a:fld>
            <a:endParaRPr lang="es-ES" altLang="es-CL"/>
          </a:p>
        </p:txBody>
      </p:sp>
      <p:sp>
        <p:nvSpPr>
          <p:cNvPr id="252930" name="Rectangle 2">
            <a:extLst>
              <a:ext uri="{FF2B5EF4-FFF2-40B4-BE49-F238E27FC236}">
                <a16:creationId xmlns:a16="http://schemas.microsoft.com/office/drawing/2014/main" id="{A01BBDAF-EF0A-AFDA-4DFC-711F9C6FA5CA}"/>
              </a:ext>
            </a:extLst>
          </p:cNvPr>
          <p:cNvSpPr>
            <a:spLocks noGrp="1" noRot="1" noChangeAspect="1" noChangeArrowheads="1" noTextEdit="1"/>
          </p:cNvSpPr>
          <p:nvPr>
            <p:ph type="sldImg"/>
          </p:nvPr>
        </p:nvSpPr>
        <p:spPr>
          <a:ln/>
        </p:spPr>
      </p:sp>
      <p:sp>
        <p:nvSpPr>
          <p:cNvPr id="252931" name="Rectangle 3">
            <a:extLst>
              <a:ext uri="{FF2B5EF4-FFF2-40B4-BE49-F238E27FC236}">
                <a16:creationId xmlns:a16="http://schemas.microsoft.com/office/drawing/2014/main" id="{7D75543B-E9CE-7642-A994-FE1373B42774}"/>
              </a:ext>
            </a:extLst>
          </p:cNvPr>
          <p:cNvSpPr>
            <a:spLocks noGrp="1" noChangeArrowheads="1"/>
          </p:cNvSpPr>
          <p:nvPr>
            <p:ph type="body" idx="1"/>
          </p:nvPr>
        </p:nvSpPr>
        <p:spPr/>
        <p:txBody>
          <a:bodyPr/>
          <a:lstStyle/>
          <a:p>
            <a:pPr marL="609585" indent="-423323"/>
            <a:r>
              <a:rPr lang="es-AR" sz="1200" dirty="0"/>
              <a:t>Síndrome clínico inflamatorio del pericardio con o sin presencia de derrame de etiología variada.</a:t>
            </a:r>
            <a:endParaRPr lang="es-AR" dirty="0"/>
          </a:p>
          <a:p>
            <a:pPr marL="609585" indent="-423323"/>
            <a:endParaRPr lang="es-AR" sz="1200" dirty="0"/>
          </a:p>
          <a:p>
            <a:pPr marL="609585" indent="-423323"/>
            <a:r>
              <a:rPr lang="es-AR" sz="1200" dirty="0"/>
              <a:t>Patología aislada o manifestación de enfermedad sistémica.</a:t>
            </a:r>
            <a:endParaRPr lang="es-AR" dirty="0"/>
          </a:p>
          <a:p>
            <a:pPr marL="609585" indent="-423323"/>
            <a:endParaRPr lang="es-AR" sz="1200" dirty="0"/>
          </a:p>
          <a:p>
            <a:pPr marL="609585" indent="-423323"/>
            <a:r>
              <a:rPr lang="es-AR" sz="1200" dirty="0"/>
              <a:t>Inflamación pericárdica: </a:t>
            </a:r>
            <a:endParaRPr lang="es-AR" dirty="0"/>
          </a:p>
          <a:p>
            <a:pPr marL="609585" indent="-423323">
              <a:buFont typeface="ABeeZee"/>
              <a:buChar char="-"/>
            </a:pPr>
            <a:r>
              <a:rPr lang="es-AR" sz="1200" dirty="0"/>
              <a:t>Edema.</a:t>
            </a:r>
            <a:endParaRPr lang="es-AR" dirty="0"/>
          </a:p>
          <a:p>
            <a:pPr marL="609585" indent="-423323">
              <a:buFont typeface="ABeeZee"/>
              <a:buChar char="-"/>
            </a:pPr>
            <a:r>
              <a:rPr lang="es-AR" sz="1200" dirty="0"/>
              <a:t>Producción de líquido pericárdico exudativo.</a:t>
            </a:r>
            <a:endParaRPr lang="es-AR" dirty="0"/>
          </a:p>
          <a:p>
            <a:pPr marL="609585" indent="-423323">
              <a:buFont typeface="ABeeZee"/>
              <a:buChar char="-"/>
            </a:pPr>
            <a:r>
              <a:rPr lang="es-AR" sz="1200" dirty="0"/>
              <a:t>Aumento de la fricción entre las capas.</a:t>
            </a:r>
            <a:endParaRPr lang="es-AR" dirty="0"/>
          </a:p>
          <a:p>
            <a:endParaRPr lang="en-US" altLang="es-CL"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4" name="Google Shape;88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18137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3" name="Google Shape;121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Etiología:</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 </a:t>
            </a:r>
            <a:r>
              <a:rPr lang="es-CL" sz="1800" b="1" dirty="0">
                <a:effectLst/>
                <a:latin typeface="Times New Roman" panose="02020603050405020304" pitchFamily="18" charset="0"/>
                <a:ea typeface="Times New Roman" panose="02020603050405020304" pitchFamily="18" charset="0"/>
              </a:rPr>
              <a:t>Infecciosa (2/3 de los casos)</a:t>
            </a:r>
            <a:endParaRPr lang="es-CL" sz="1800" dirty="0">
              <a:effectLst/>
              <a:latin typeface="Calibri" panose="020F0502020204030204" pitchFamily="34" charset="0"/>
              <a:ea typeface="Calibri" panose="020F0502020204030204" pitchFamily="34" charset="0"/>
            </a:endParaRPr>
          </a:p>
          <a:p>
            <a:pPr marL="457200">
              <a:lnSpc>
                <a:spcPct val="115000"/>
              </a:lnSpc>
              <a:spcAft>
                <a:spcPts val="1000"/>
              </a:spcAft>
            </a:pPr>
            <a:r>
              <a:rPr lang="es-CL" sz="1800" i="1" dirty="0">
                <a:effectLst/>
                <a:latin typeface="Times New Roman" panose="02020603050405020304" pitchFamily="18" charset="0"/>
                <a:ea typeface="Times New Roman" panose="02020603050405020304" pitchFamily="18" charset="0"/>
              </a:rPr>
              <a:t>Viral </a:t>
            </a:r>
            <a:r>
              <a:rPr lang="es-CL" sz="1800" dirty="0">
                <a:effectLst/>
                <a:latin typeface="Times New Roman" panose="02020603050405020304" pitchFamily="18" charset="0"/>
                <a:ea typeface="Times New Roman" panose="02020603050405020304" pitchFamily="18" charset="0"/>
              </a:rPr>
              <a:t>(30-50%): </a:t>
            </a:r>
            <a:r>
              <a:rPr lang="es-CL" sz="1800" dirty="0" err="1">
                <a:effectLst/>
                <a:latin typeface="Times New Roman" panose="02020603050405020304" pitchFamily="18" charset="0"/>
                <a:ea typeface="Times New Roman" panose="02020603050405020304" pitchFamily="18" charset="0"/>
              </a:rPr>
              <a:t>Coxackie</a:t>
            </a:r>
            <a:r>
              <a:rPr lang="es-CL" sz="1800" dirty="0">
                <a:effectLst/>
                <a:latin typeface="Times New Roman" panose="02020603050405020304" pitchFamily="18" charset="0"/>
                <a:ea typeface="Times New Roman" panose="02020603050405020304" pitchFamily="18" charset="0"/>
              </a:rPr>
              <a:t> A y B, Echo, parotiditis </a:t>
            </a:r>
            <a:r>
              <a:rPr lang="es-CL" sz="1800" dirty="0" err="1">
                <a:effectLst/>
                <a:latin typeface="Times New Roman" panose="02020603050405020304" pitchFamily="18" charset="0"/>
                <a:ea typeface="Times New Roman" panose="02020603050405020304" pitchFamily="18" charset="0"/>
              </a:rPr>
              <a:t>urliana</a:t>
            </a:r>
            <a:r>
              <a:rPr lang="es-CL" sz="1800" dirty="0">
                <a:effectLst/>
                <a:latin typeface="Times New Roman" panose="02020603050405020304" pitchFamily="18" charset="0"/>
                <a:ea typeface="Times New Roman" panose="02020603050405020304" pitchFamily="18" charset="0"/>
              </a:rPr>
              <a:t>, varicela, rubéola, CMV, </a:t>
            </a:r>
            <a:r>
              <a:rPr lang="es-CL" sz="1800" dirty="0" err="1">
                <a:effectLst/>
                <a:latin typeface="Times New Roman" panose="02020603050405020304" pitchFamily="18" charset="0"/>
                <a:ea typeface="Times New Roman" panose="02020603050405020304" pitchFamily="18" charset="0"/>
              </a:rPr>
              <a:t>Ebstein</a:t>
            </a:r>
            <a:r>
              <a:rPr lang="es-CL" sz="1800" dirty="0">
                <a:effectLst/>
                <a:latin typeface="Times New Roman" panose="02020603050405020304" pitchFamily="18" charset="0"/>
                <a:ea typeface="Times New Roman" panose="02020603050405020304" pitchFamily="18" charset="0"/>
              </a:rPr>
              <a:t> Barr, HIV. </a:t>
            </a:r>
            <a:endParaRPr lang="es-CL" sz="1800" dirty="0">
              <a:effectLst/>
              <a:latin typeface="Calibri" panose="020F0502020204030204" pitchFamily="34" charset="0"/>
              <a:ea typeface="Calibri" panose="020F0502020204030204" pitchFamily="34" charset="0"/>
            </a:endParaRPr>
          </a:p>
          <a:p>
            <a:pPr marL="457200">
              <a:lnSpc>
                <a:spcPct val="115000"/>
              </a:lnSpc>
              <a:spcAft>
                <a:spcPts val="1000"/>
              </a:spcAft>
            </a:pPr>
            <a:r>
              <a:rPr lang="es-CL" sz="1800" i="1" dirty="0">
                <a:effectLst/>
                <a:latin typeface="Times New Roman" panose="02020603050405020304" pitchFamily="18" charset="0"/>
                <a:ea typeface="Times New Roman" panose="02020603050405020304" pitchFamily="18" charset="0"/>
              </a:rPr>
              <a:t>Bacteriana</a:t>
            </a:r>
            <a:r>
              <a:rPr lang="es-CL" sz="1800" dirty="0">
                <a:effectLst/>
                <a:latin typeface="Times New Roman" panose="02020603050405020304" pitchFamily="18" charset="0"/>
                <a:ea typeface="Times New Roman" panose="02020603050405020304" pitchFamily="18" charset="0"/>
              </a:rPr>
              <a:t> (5-10%): Neumococo, Meningococo, Gonococo, </a:t>
            </a:r>
            <a:r>
              <a:rPr lang="es-CL" sz="1800" dirty="0" err="1">
                <a:effectLst/>
                <a:latin typeface="Times New Roman" panose="02020603050405020304" pitchFamily="18" charset="0"/>
                <a:ea typeface="Times New Roman" panose="02020603050405020304" pitchFamily="18" charset="0"/>
              </a:rPr>
              <a:t>Haemophilus</a:t>
            </a:r>
            <a:r>
              <a:rPr lang="es-CL" sz="1800" dirty="0">
                <a:effectLst/>
                <a:latin typeface="Times New Roman" panose="02020603050405020304" pitchFamily="18" charset="0"/>
                <a:ea typeface="Times New Roman" panose="02020603050405020304" pitchFamily="18" charset="0"/>
              </a:rPr>
              <a:t>, Treponema </a:t>
            </a:r>
            <a:r>
              <a:rPr lang="es-CL" sz="1800" dirty="0" err="1">
                <a:effectLst/>
                <a:latin typeface="Times New Roman" panose="02020603050405020304" pitchFamily="18" charset="0"/>
                <a:ea typeface="Times New Roman" panose="02020603050405020304" pitchFamily="18" charset="0"/>
              </a:rPr>
              <a:t>pallidum</a:t>
            </a:r>
            <a:r>
              <a:rPr lang="es-CL" sz="1800" dirty="0">
                <a:effectLst/>
                <a:latin typeface="Times New Roman" panose="02020603050405020304" pitchFamily="18" charset="0"/>
                <a:ea typeface="Times New Roman" panose="02020603050405020304" pitchFamily="18" charset="0"/>
              </a:rPr>
              <a:t>, </a:t>
            </a:r>
            <a:r>
              <a:rPr lang="es-CL" sz="1800" dirty="0" err="1">
                <a:effectLst/>
                <a:latin typeface="Times New Roman" panose="02020603050405020304" pitchFamily="18" charset="0"/>
                <a:ea typeface="Times New Roman" panose="02020603050405020304" pitchFamily="18" charset="0"/>
              </a:rPr>
              <a:t>Borrelia</a:t>
            </a:r>
            <a:r>
              <a:rPr lang="es-CL" sz="1800" dirty="0">
                <a:effectLst/>
                <a:latin typeface="Times New Roman" panose="02020603050405020304" pitchFamily="18" charset="0"/>
                <a:ea typeface="Times New Roman" panose="02020603050405020304" pitchFamily="18" charset="0"/>
              </a:rPr>
              <a:t>, Clamidia, Tuberculosis. </a:t>
            </a:r>
            <a:endParaRPr lang="es-CL" sz="1800" dirty="0">
              <a:effectLst/>
              <a:latin typeface="Calibri" panose="020F0502020204030204" pitchFamily="34" charset="0"/>
              <a:ea typeface="Calibri" panose="020F0502020204030204" pitchFamily="34" charset="0"/>
            </a:endParaRPr>
          </a:p>
          <a:p>
            <a:pPr marL="457200">
              <a:lnSpc>
                <a:spcPct val="115000"/>
              </a:lnSpc>
              <a:spcAft>
                <a:spcPts val="1000"/>
              </a:spcAft>
            </a:pPr>
            <a:r>
              <a:rPr lang="es-CL" sz="1800" i="1" dirty="0">
                <a:effectLst/>
                <a:latin typeface="Times New Roman" panose="02020603050405020304" pitchFamily="18" charset="0"/>
                <a:ea typeface="Times New Roman" panose="02020603050405020304" pitchFamily="18" charset="0"/>
              </a:rPr>
              <a:t>F</a:t>
            </a:r>
            <a:r>
              <a:rPr lang="es-CL" sz="1800" dirty="0">
                <a:effectLst/>
                <a:latin typeface="Times New Roman" panose="02020603050405020304" pitchFamily="18" charset="0"/>
                <a:ea typeface="Times New Roman" panose="02020603050405020304" pitchFamily="18" charset="0"/>
              </a:rPr>
              <a:t>ú</a:t>
            </a:r>
            <a:r>
              <a:rPr lang="es-CL" sz="1800" i="1" dirty="0">
                <a:effectLst/>
                <a:latin typeface="Times New Roman" panose="02020603050405020304" pitchFamily="18" charset="0"/>
                <a:ea typeface="Times New Roman" panose="02020603050405020304" pitchFamily="18" charset="0"/>
              </a:rPr>
              <a:t>ngica</a:t>
            </a:r>
            <a:r>
              <a:rPr lang="es-CL" sz="1800" dirty="0">
                <a:effectLst/>
                <a:latin typeface="Times New Roman" panose="02020603050405020304" pitchFamily="18" charset="0"/>
                <a:ea typeface="Times New Roman" panose="02020603050405020304" pitchFamily="18" charset="0"/>
              </a:rPr>
              <a:t> (rara): Cándida (+ frecuente), Histoplasma. </a:t>
            </a:r>
            <a:endParaRPr lang="es-CL" sz="1800" dirty="0">
              <a:effectLst/>
              <a:latin typeface="Calibri" panose="020F0502020204030204" pitchFamily="34" charset="0"/>
              <a:ea typeface="Calibri" panose="020F0502020204030204" pitchFamily="34" charset="0"/>
            </a:endParaRPr>
          </a:p>
          <a:p>
            <a:pPr indent="449580">
              <a:lnSpc>
                <a:spcPct val="115000"/>
              </a:lnSpc>
              <a:spcAft>
                <a:spcPts val="1000"/>
              </a:spcAft>
            </a:pPr>
            <a:r>
              <a:rPr lang="es-CL" sz="1800" i="1" dirty="0">
                <a:effectLst/>
                <a:latin typeface="Times New Roman" panose="02020603050405020304" pitchFamily="18" charset="0"/>
                <a:ea typeface="Times New Roman" panose="02020603050405020304" pitchFamily="18" charset="0"/>
              </a:rPr>
              <a:t>Parasitaria</a:t>
            </a:r>
            <a:r>
              <a:rPr lang="es-CL" sz="1800" dirty="0">
                <a:effectLst/>
                <a:latin typeface="Times New Roman" panose="02020603050405020304" pitchFamily="18" charset="0"/>
                <a:ea typeface="Times New Roman" panose="02020603050405020304" pitchFamily="18" charset="0"/>
              </a:rPr>
              <a:t> (rara): </a:t>
            </a:r>
            <a:r>
              <a:rPr lang="es-CL" sz="1800" dirty="0" err="1">
                <a:effectLst/>
                <a:latin typeface="Times New Roman" panose="02020603050405020304" pitchFamily="18" charset="0"/>
                <a:ea typeface="Times New Roman" panose="02020603050405020304" pitchFamily="18" charset="0"/>
              </a:rPr>
              <a:t>Entamoeba</a:t>
            </a:r>
            <a:r>
              <a:rPr lang="es-CL" sz="1800" dirty="0">
                <a:effectLst/>
                <a:latin typeface="Times New Roman" panose="02020603050405020304" pitchFamily="18" charset="0"/>
                <a:ea typeface="Times New Roman" panose="02020603050405020304" pitchFamily="18" charset="0"/>
              </a:rPr>
              <a:t> </a:t>
            </a:r>
            <a:r>
              <a:rPr lang="es-CL" sz="1800" dirty="0" err="1">
                <a:effectLst/>
                <a:latin typeface="Times New Roman" panose="02020603050405020304" pitchFamily="18" charset="0"/>
                <a:ea typeface="Times New Roman" panose="02020603050405020304" pitchFamily="18" charset="0"/>
              </a:rPr>
              <a:t>histolytica</a:t>
            </a:r>
            <a:r>
              <a:rPr lang="es-CL" sz="1800" dirty="0">
                <a:effectLst/>
                <a:latin typeface="Times New Roman" panose="02020603050405020304" pitchFamily="18" charset="0"/>
                <a:ea typeface="Times New Roman" panose="02020603050405020304" pitchFamily="18" charset="0"/>
              </a:rPr>
              <a:t> y Toxoplasma (mas </a:t>
            </a:r>
            <a:r>
              <a:rPr lang="es-CL" sz="1800" dirty="0" err="1">
                <a:effectLst/>
                <a:latin typeface="Times New Roman" panose="02020603050405020304" pitchFamily="18" charset="0"/>
                <a:ea typeface="Times New Roman" panose="02020603050405020304" pitchFamily="18" charset="0"/>
              </a:rPr>
              <a:t>ftes</a:t>
            </a:r>
            <a:r>
              <a:rPr lang="es-CL" sz="1800" dirty="0">
                <a:effectLst/>
                <a:latin typeface="Times New Roman" panose="02020603050405020304" pitchFamily="18" charset="0"/>
                <a:ea typeface="Times New Roman" panose="02020603050405020304" pitchFamily="18" charset="0"/>
              </a:rPr>
              <a:t>). </a:t>
            </a:r>
            <a:r>
              <a:rPr lang="es-CL" sz="1800" dirty="0" err="1">
                <a:effectLst/>
                <a:latin typeface="Times New Roman" panose="02020603050405020304" pitchFamily="18" charset="0"/>
                <a:ea typeface="Times New Roman" panose="02020603050405020304" pitchFamily="18" charset="0"/>
              </a:rPr>
              <a:t>Echinococo</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dirty="0">
                <a:effectLst/>
                <a:latin typeface="Times New Roman" panose="02020603050405020304" pitchFamily="18" charset="0"/>
                <a:ea typeface="Times New Roman" panose="02020603050405020304" pitchFamily="18" charset="0"/>
              </a:rPr>
              <a:t> </a:t>
            </a:r>
            <a:endParaRPr lang="es-CL" sz="1800" dirty="0">
              <a:effectLst/>
              <a:latin typeface="Calibri" panose="020F0502020204030204" pitchFamily="34" charset="0"/>
              <a:ea typeface="Calibri" panose="020F0502020204030204" pitchFamily="34" charset="0"/>
            </a:endParaRPr>
          </a:p>
          <a:p>
            <a:pPr>
              <a:lnSpc>
                <a:spcPct val="115000"/>
              </a:lnSpc>
              <a:spcAft>
                <a:spcPts val="1000"/>
              </a:spcAft>
            </a:pPr>
            <a:r>
              <a:rPr lang="es-CL" sz="1800" b="1" dirty="0">
                <a:effectLst/>
                <a:latin typeface="Times New Roman" panose="02020603050405020304" pitchFamily="18" charset="0"/>
                <a:ea typeface="Times New Roman" panose="02020603050405020304" pitchFamily="18" charset="0"/>
              </a:rPr>
              <a:t>No infecciosa (1/3 de los casos)</a:t>
            </a:r>
            <a:endParaRPr lang="es-CL" sz="1800" dirty="0">
              <a:effectLst/>
              <a:latin typeface="Calibri" panose="020F0502020204030204" pitchFamily="34" charset="0"/>
              <a:ea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i="1" u="none" strike="noStrike"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Colagenopatias</a:t>
            </a: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Esclerosis sistémica (&gt;50%), LES (30%), Artritis reumatoidea (30%). </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indent="449580">
              <a:lnSpc>
                <a:spcPct val="115000"/>
              </a:lnSpc>
              <a:spcAft>
                <a:spcPts val="1000"/>
              </a:spcAft>
            </a:pPr>
            <a:r>
              <a:rPr lang="es-CL" sz="1800" dirty="0">
                <a:effectLst/>
                <a:latin typeface="Times New Roman" panose="02020603050405020304" pitchFamily="18" charset="0"/>
                <a:ea typeface="Times New Roman" panose="02020603050405020304" pitchFamily="18" charset="0"/>
              </a:rPr>
              <a:t>Espondilitis anquilosante, </a:t>
            </a:r>
            <a:r>
              <a:rPr lang="es-CL" sz="1800" dirty="0" err="1">
                <a:effectLst/>
                <a:latin typeface="Times New Roman" panose="02020603050405020304" pitchFamily="18" charset="0"/>
                <a:ea typeface="Times New Roman" panose="02020603050405020304" pitchFamily="18" charset="0"/>
              </a:rPr>
              <a:t>Dermatomiosistis</a:t>
            </a:r>
            <a:r>
              <a:rPr lang="es-CL" sz="1800" dirty="0">
                <a:effectLst/>
                <a:latin typeface="Times New Roman" panose="02020603050405020304" pitchFamily="18" charset="0"/>
                <a:ea typeface="Times New Roman" panose="02020603050405020304" pitchFamily="18" charset="0"/>
              </a:rPr>
              <a:t>, PAN, Síndrome de Reiter (raras). </a:t>
            </a:r>
            <a:endParaRPr lang="es-CL" sz="1800" dirty="0">
              <a:effectLst/>
              <a:latin typeface="Calibri" panose="020F0502020204030204" pitchFamily="34" charset="0"/>
              <a:ea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i="1"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Proceso inmune (tipo2 o </a:t>
            </a:r>
            <a:r>
              <a:rPr lang="es-CL" sz="1800" i="1" u="none" strike="noStrike"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autoreactivo</a:t>
            </a:r>
            <a:r>
              <a:rPr lang="es-CL" sz="1800" i="1"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t>
            </a: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Fiebre reumática (20-50%), Síndrome </a:t>
            </a:r>
            <a:r>
              <a:rPr lang="es-CL" sz="1800" u="none" strike="noStrike"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poscardiotomía</a:t>
            </a: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(20%), Síndrome post infarto de miocardio ¨Dressler¨ (1-5%), P. </a:t>
            </a:r>
            <a:r>
              <a:rPr lang="es-CL" sz="1800" u="none" strike="noStrike"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autoreactiva</a:t>
            </a: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(crónica).</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i="1"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Con derrame pericárdico en enfermedades de órganos adyacentes</a:t>
            </a: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Infarto Agudo de Miocardio (</a:t>
            </a:r>
            <a:r>
              <a:rPr lang="es-CL" sz="1800" u="none" strike="noStrike"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epistenocárdica</a:t>
            </a: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(30%), Miocarditis (30%). Aneurismas aórticos, Infarto de pulmón, neumonía, enfermedades esofágicas (raras).</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i="1"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Enfermedades </a:t>
            </a:r>
            <a:r>
              <a:rPr lang="es-CL" sz="1800" i="1" u="none" strike="noStrike"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metabolicas</a:t>
            </a:r>
            <a:r>
              <a:rPr lang="es-CL" sz="1800" i="1"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t>
            </a: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Insuficiencia renal (frecuente), Mixedema (30%). </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indent="449580">
              <a:lnSpc>
                <a:spcPct val="115000"/>
              </a:lnSpc>
              <a:spcAft>
                <a:spcPts val="1000"/>
              </a:spcAft>
            </a:pPr>
            <a:r>
              <a:rPr lang="es-CL" sz="1800" dirty="0">
                <a:effectLst/>
                <a:latin typeface="Times New Roman" panose="02020603050405020304" pitchFamily="18" charset="0"/>
                <a:ea typeface="Times New Roman" panose="02020603050405020304" pitchFamily="18" charset="0"/>
              </a:rPr>
              <a:t>Enfermedad de Addison, Cetoacidosis diabética, P. </a:t>
            </a:r>
            <a:r>
              <a:rPr lang="es-CL" sz="1800" dirty="0" err="1">
                <a:effectLst/>
                <a:latin typeface="Times New Roman" panose="02020603050405020304" pitchFamily="18" charset="0"/>
                <a:ea typeface="Times New Roman" panose="02020603050405020304" pitchFamily="18" charset="0"/>
              </a:rPr>
              <a:t>colesterínica</a:t>
            </a:r>
            <a:r>
              <a:rPr lang="es-CL" sz="1800" dirty="0">
                <a:effectLst/>
                <a:latin typeface="Times New Roman" panose="02020603050405020304" pitchFamily="18" charset="0"/>
                <a:ea typeface="Times New Roman" panose="02020603050405020304" pitchFamily="18" charset="0"/>
              </a:rPr>
              <a:t>, Embarazo (raras). </a:t>
            </a:r>
            <a:endParaRPr lang="es-CL" sz="1800" dirty="0">
              <a:effectLst/>
              <a:latin typeface="Calibri" panose="020F0502020204030204" pitchFamily="34" charset="0"/>
              <a:ea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i="1" u="none" strike="noStrike"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Traumaticas</a:t>
            </a:r>
            <a:r>
              <a:rPr lang="es-CL" sz="1800" i="1"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t>
            </a: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s-CL" sz="1800" i="1"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Injuria directa (raras): </a:t>
            </a: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Injuria torácica penetrante, perforación esofágica,</a:t>
            </a: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indent="449580">
              <a:lnSpc>
                <a:spcPct val="115000"/>
              </a:lnSpc>
              <a:spcAft>
                <a:spcPts val="1000"/>
              </a:spcAft>
            </a:pPr>
            <a:r>
              <a:rPr lang="es-CL" sz="1800" i="1" dirty="0">
                <a:effectLst/>
                <a:latin typeface="Times New Roman" panose="02020603050405020304" pitchFamily="18" charset="0"/>
                <a:ea typeface="Times New Roman" panose="02020603050405020304" pitchFamily="18" charset="0"/>
              </a:rPr>
              <a:t>IATROGENICAS ATC,MCP,ABLACION. </a:t>
            </a:r>
            <a:endParaRPr lang="es-CL" sz="1800" dirty="0">
              <a:effectLst/>
              <a:latin typeface="Calibri" panose="020F0502020204030204" pitchFamily="34" charset="0"/>
              <a:ea typeface="Calibri" panose="020F0502020204030204" pitchFamily="34" charset="0"/>
            </a:endParaRPr>
          </a:p>
          <a:p>
            <a:pPr indent="449580">
              <a:lnSpc>
                <a:spcPct val="115000"/>
              </a:lnSpc>
              <a:spcAft>
                <a:spcPts val="1000"/>
              </a:spcAft>
            </a:pPr>
            <a:r>
              <a:rPr lang="es-CL" sz="1800" i="1" dirty="0">
                <a:effectLst/>
                <a:latin typeface="Times New Roman" panose="02020603050405020304" pitchFamily="18" charset="0"/>
                <a:ea typeface="Times New Roman" panose="02020603050405020304" pitchFamily="18" charset="0"/>
              </a:rPr>
              <a:t>Injuria indirecta (raras): Injuria torácica no penetrante, Injuria por radiación. </a:t>
            </a:r>
            <a:endParaRPr lang="es-CL" sz="1800" dirty="0">
              <a:effectLst/>
              <a:latin typeface="Calibri" panose="020F0502020204030204" pitchFamily="34" charset="0"/>
              <a:ea typeface="Calibri" panose="020F0502020204030204" pitchFamily="34" charset="0"/>
            </a:endParaRPr>
          </a:p>
          <a:p>
            <a:pPr marL="342900" lvl="0" indent="-342900" fontAlgn="base">
              <a:lnSpc>
                <a:spcPct val="115000"/>
              </a:lnSpc>
              <a:spcAft>
                <a:spcPts val="1000"/>
              </a:spcAft>
              <a:buClr>
                <a:srgbClr val="000000"/>
              </a:buClr>
              <a:buSzPts val="1000"/>
              <a:buFont typeface="Symbol" pitchFamily="2" charset="2"/>
              <a:buChar char="-"/>
            </a:pPr>
            <a:r>
              <a:rPr lang="es-CL" sz="1800" i="1" u="none" strike="noStrike"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Neoplasico</a:t>
            </a:r>
            <a:r>
              <a:rPr lang="es-CL" sz="1800" i="1"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t>
            </a: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tumores primarios raros, </a:t>
            </a:r>
            <a:r>
              <a:rPr lang="es-CL" sz="1800" u="none" strike="noStrike"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metastasicos</a:t>
            </a:r>
            <a:r>
              <a:rPr lang="es-CL" sz="1800" u="none" strike="noStrike"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(frecuentes), Carcinomas de pulmón, mama, gástrico y colónico, otros carcinomas, Leucemias y linfomas, melanoma, sarcoma, otros tumores. </a:t>
            </a:r>
          </a:p>
          <a:p>
            <a:pPr marL="342900" lvl="0" indent="-342900" fontAlgn="base">
              <a:lnSpc>
                <a:spcPct val="115000"/>
              </a:lnSpc>
              <a:spcAft>
                <a:spcPts val="1000"/>
              </a:spcAft>
              <a:buClr>
                <a:srgbClr val="000000"/>
              </a:buClr>
              <a:buSzPts val="1000"/>
              <a:buFont typeface="Symbol" pitchFamily="2" charset="2"/>
              <a:buChar char="-"/>
            </a:pPr>
            <a:endParaRPr lang="es-CL" sz="1800" u="none" strike="noStrike"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p>
            <a:r>
              <a:rPr lang="es-CL" dirty="0"/>
              <a:t>Asociada a IAM</a:t>
            </a:r>
          </a:p>
          <a:p>
            <a:pPr lvl="1"/>
            <a:r>
              <a:rPr lang="es-CL" dirty="0"/>
              <a:t>Precoz (</a:t>
            </a:r>
            <a:r>
              <a:rPr lang="es-CL" dirty="0" err="1"/>
              <a:t>epistenocárdica</a:t>
            </a:r>
            <a:r>
              <a:rPr lang="es-CL" dirty="0"/>
              <a:t>) </a:t>
            </a:r>
          </a:p>
          <a:p>
            <a:pPr lvl="2"/>
            <a:r>
              <a:rPr lang="es-CL" dirty="0"/>
              <a:t>Inflamación local</a:t>
            </a:r>
          </a:p>
          <a:p>
            <a:pPr lvl="1"/>
            <a:r>
              <a:rPr lang="es-CL" dirty="0"/>
              <a:t>Tardía (</a:t>
            </a:r>
            <a:r>
              <a:rPr lang="es-CL" dirty="0" err="1"/>
              <a:t>Sd</a:t>
            </a:r>
            <a:r>
              <a:rPr lang="es-CL" dirty="0"/>
              <a:t>. Dressler)</a:t>
            </a:r>
          </a:p>
          <a:p>
            <a:pPr lvl="2"/>
            <a:r>
              <a:rPr lang="es-CL" dirty="0"/>
              <a:t>autoinmune</a:t>
            </a:r>
          </a:p>
          <a:p>
            <a:pPr marL="342900" lvl="0" indent="-342900" fontAlgn="base">
              <a:lnSpc>
                <a:spcPct val="115000"/>
              </a:lnSpc>
              <a:spcAft>
                <a:spcPts val="1000"/>
              </a:spcAft>
              <a:buClr>
                <a:srgbClr val="000000"/>
              </a:buClr>
              <a:buSzPts val="1000"/>
              <a:buFont typeface="Symbol" pitchFamily="2" charset="2"/>
              <a:buChar char="-"/>
            </a:pPr>
            <a:endParaRPr lang="es-CL" sz="1800" u="none" strike="noStrike" dirty="0">
              <a:effectLst/>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endParaRPr lang="es-CL" dirty="0"/>
          </a:p>
        </p:txBody>
      </p:sp>
    </p:spTree>
    <p:extLst>
      <p:ext uri="{BB962C8B-B14F-4D97-AF65-F5344CB8AC3E}">
        <p14:creationId xmlns:p14="http://schemas.microsoft.com/office/powerpoint/2010/main" val="21133120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s-MX"/>
              <a:t>Haz clic para modificar el estilo de título del patrón</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MX"/>
              <a:t>Haz clic para editar el estilo de subtítulo del patrón</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6CAD51FF-2BCC-4FF2-9815-AE936C638200}" type="datetimeFigureOut">
              <a:rPr lang="es-CL" smtClean="0"/>
              <a:pPr/>
              <a:t>09-04-24</a:t>
            </a:fld>
            <a:endParaRPr lang="es-CL"/>
          </a:p>
        </p:txBody>
      </p:sp>
      <p:sp>
        <p:nvSpPr>
          <p:cNvPr id="5" name="Footer Placeholder 4"/>
          <p:cNvSpPr>
            <a:spLocks noGrp="1"/>
          </p:cNvSpPr>
          <p:nvPr>
            <p:ph type="ftr" sz="quarter" idx="11"/>
          </p:nvPr>
        </p:nvSpPr>
        <p:spPr>
          <a:xfrm>
            <a:off x="3962399" y="5870575"/>
            <a:ext cx="4893958" cy="377825"/>
          </a:xfrm>
        </p:spPr>
        <p:txBody>
          <a:bodyPr/>
          <a:lstStyle/>
          <a:p>
            <a:endParaRPr lang="es-CL"/>
          </a:p>
        </p:txBody>
      </p:sp>
      <p:sp>
        <p:nvSpPr>
          <p:cNvPr id="6" name="Slide Number Placeholder 5"/>
          <p:cNvSpPr>
            <a:spLocks noGrp="1"/>
          </p:cNvSpPr>
          <p:nvPr>
            <p:ph type="sldNum" sz="quarter" idx="12"/>
          </p:nvPr>
        </p:nvSpPr>
        <p:spPr>
          <a:xfrm>
            <a:off x="10608958" y="5870575"/>
            <a:ext cx="551167" cy="377825"/>
          </a:xfrm>
        </p:spPr>
        <p:txBody>
          <a:bodyPr/>
          <a:lstStyle/>
          <a:p>
            <a:fld id="{3E3D69E1-1E74-426A-83B0-E369778E9DE2}" type="slidenum">
              <a:rPr lang="es-CL" smtClean="0"/>
              <a:pPr/>
              <a:t>‹Nº›</a:t>
            </a:fld>
            <a:endParaRPr lang="es-CL"/>
          </a:p>
        </p:txBody>
      </p:sp>
    </p:spTree>
    <p:extLst>
      <p:ext uri="{BB962C8B-B14F-4D97-AF65-F5344CB8AC3E}">
        <p14:creationId xmlns:p14="http://schemas.microsoft.com/office/powerpoint/2010/main" val="342291424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6CAD51FF-2BCC-4FF2-9815-AE936C638200}" type="datetimeFigureOut">
              <a:rPr lang="es-CL" smtClean="0"/>
              <a:pPr/>
              <a:t>09-04-24</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3E3D69E1-1E74-426A-83B0-E369778E9DE2}" type="slidenum">
              <a:rPr lang="es-CL" smtClean="0"/>
              <a:pPr/>
              <a:t>‹Nº›</a:t>
            </a:fld>
            <a:endParaRPr lang="es-CL"/>
          </a:p>
        </p:txBody>
      </p:sp>
    </p:spTree>
    <p:extLst>
      <p:ext uri="{BB962C8B-B14F-4D97-AF65-F5344CB8AC3E}">
        <p14:creationId xmlns:p14="http://schemas.microsoft.com/office/powerpoint/2010/main" val="1617531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6CAD51FF-2BCC-4FF2-9815-AE936C638200}" type="datetimeFigureOut">
              <a:rPr lang="es-CL" smtClean="0"/>
              <a:pPr/>
              <a:t>09-04-24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E3D69E1-1E74-426A-83B0-E369778E9DE2}" type="slidenum">
              <a:rPr lang="es-CL" smtClean="0"/>
              <a:pPr/>
              <a:t>‹Nº›</a:t>
            </a:fld>
            <a:endParaRPr lang="es-CL"/>
          </a:p>
        </p:txBody>
      </p:sp>
    </p:spTree>
    <p:extLst>
      <p:ext uri="{BB962C8B-B14F-4D97-AF65-F5344CB8AC3E}">
        <p14:creationId xmlns:p14="http://schemas.microsoft.com/office/powerpoint/2010/main" val="3663286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s-MX"/>
              <a:t>Haz clic para modificar el estilo de título del patrón</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MX"/>
              <a:t>Haga clic para modificar los estilos de texto del patrón</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6CAD51FF-2BCC-4FF2-9815-AE936C638200}" type="datetimeFigureOut">
              <a:rPr lang="es-CL" smtClean="0"/>
              <a:pPr/>
              <a:t>09-04-24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E3D69E1-1E74-426A-83B0-E369778E9DE2}" type="slidenum">
              <a:rPr lang="es-CL" smtClean="0"/>
              <a:pPr/>
              <a:t>‹Nº›</a:t>
            </a:fld>
            <a:endParaRPr lang="es-CL"/>
          </a:p>
        </p:txBody>
      </p:sp>
    </p:spTree>
    <p:extLst>
      <p:ext uri="{BB962C8B-B14F-4D97-AF65-F5344CB8AC3E}">
        <p14:creationId xmlns:p14="http://schemas.microsoft.com/office/powerpoint/2010/main" val="80506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6CAD51FF-2BCC-4FF2-9815-AE936C638200}" type="datetimeFigureOut">
              <a:rPr lang="es-CL" smtClean="0"/>
              <a:pPr/>
              <a:t>09-04-24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E3D69E1-1E74-426A-83B0-E369778E9DE2}" type="slidenum">
              <a:rPr lang="es-CL" smtClean="0"/>
              <a:pPr/>
              <a:t>‹Nº›</a:t>
            </a:fld>
            <a:endParaRPr lang="es-CL"/>
          </a:p>
        </p:txBody>
      </p:sp>
    </p:spTree>
    <p:extLst>
      <p:ext uri="{BB962C8B-B14F-4D97-AF65-F5344CB8AC3E}">
        <p14:creationId xmlns:p14="http://schemas.microsoft.com/office/powerpoint/2010/main" val="3473543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s-MX"/>
              <a:t>Haz clic para modificar el estilo de título del patrón</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s-MX"/>
              <a:t>Haga clic para modificar los estilos de texto del patrón</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6CAD51FF-2BCC-4FF2-9815-AE936C638200}" type="datetimeFigureOut">
              <a:rPr lang="es-CL" smtClean="0"/>
              <a:pPr/>
              <a:t>09-04-24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E3D69E1-1E74-426A-83B0-E369778E9DE2}" type="slidenum">
              <a:rPr lang="es-CL" smtClean="0"/>
              <a:pPr/>
              <a:t>‹Nº›</a:t>
            </a:fld>
            <a:endParaRPr lang="es-CL"/>
          </a:p>
        </p:txBody>
      </p:sp>
    </p:spTree>
    <p:extLst>
      <p:ext uri="{BB962C8B-B14F-4D97-AF65-F5344CB8AC3E}">
        <p14:creationId xmlns:p14="http://schemas.microsoft.com/office/powerpoint/2010/main" val="3546645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s-MX"/>
              <a:t>Haz clic para modificar el estilo de título del patrón</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MX"/>
              <a:t>Haga clic para modificar los estilos de texto del patrón</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6CAD51FF-2BCC-4FF2-9815-AE936C638200}" type="datetimeFigureOut">
              <a:rPr lang="es-CL" smtClean="0"/>
              <a:pPr/>
              <a:t>09-04-24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E3D69E1-1E74-426A-83B0-E369778E9DE2}" type="slidenum">
              <a:rPr lang="es-CL" smtClean="0"/>
              <a:pPr/>
              <a:t>‹Nº›</a:t>
            </a:fld>
            <a:endParaRPr lang="es-CL"/>
          </a:p>
        </p:txBody>
      </p:sp>
    </p:spTree>
    <p:extLst>
      <p:ext uri="{BB962C8B-B14F-4D97-AF65-F5344CB8AC3E}">
        <p14:creationId xmlns:p14="http://schemas.microsoft.com/office/powerpoint/2010/main" val="384528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6CAD51FF-2BCC-4FF2-9815-AE936C638200}" type="datetimeFigureOut">
              <a:rPr lang="es-CL" smtClean="0"/>
              <a:pPr/>
              <a:t>09-04-24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E3D69E1-1E74-426A-83B0-E369778E9DE2}" type="slidenum">
              <a:rPr lang="es-CL" smtClean="0"/>
              <a:pPr/>
              <a:t>‹Nº›</a:t>
            </a:fld>
            <a:endParaRPr lang="es-CL"/>
          </a:p>
        </p:txBody>
      </p:sp>
      <p:sp>
        <p:nvSpPr>
          <p:cNvPr id="8" name="Title 1"/>
          <p:cNvSpPr>
            <a:spLocks noGrp="1"/>
          </p:cNvSpPr>
          <p:nvPr>
            <p:ph type="title"/>
          </p:nvPr>
        </p:nvSpPr>
        <p:spPr>
          <a:xfrm>
            <a:off x="685801" y="609600"/>
            <a:ext cx="10131425" cy="1456267"/>
          </a:xfrm>
        </p:spPr>
        <p:txBody>
          <a:bodyPr/>
          <a:lstStyle/>
          <a:p>
            <a:r>
              <a:rPr lang="es-MX"/>
              <a:t>Haz clic para modificar el estilo de título del patrón</a:t>
            </a:r>
            <a:endParaRPr lang="en-US" dirty="0"/>
          </a:p>
        </p:txBody>
      </p:sp>
    </p:spTree>
    <p:extLst>
      <p:ext uri="{BB962C8B-B14F-4D97-AF65-F5344CB8AC3E}">
        <p14:creationId xmlns:p14="http://schemas.microsoft.com/office/powerpoint/2010/main" val="1160679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6CAD51FF-2BCC-4FF2-9815-AE936C638200}" type="datetimeFigureOut">
              <a:rPr lang="es-CL" smtClean="0"/>
              <a:pPr/>
              <a:t>09-04-24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E3D69E1-1E74-426A-83B0-E369778E9DE2}" type="slidenum">
              <a:rPr lang="es-CL" smtClean="0"/>
              <a:pPr/>
              <a:t>‹Nº›</a:t>
            </a:fld>
            <a:endParaRPr lang="es-CL"/>
          </a:p>
        </p:txBody>
      </p:sp>
    </p:spTree>
    <p:extLst>
      <p:ext uri="{BB962C8B-B14F-4D97-AF65-F5344CB8AC3E}">
        <p14:creationId xmlns:p14="http://schemas.microsoft.com/office/powerpoint/2010/main" val="41036702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6"/>
        <p:cNvGrpSpPr/>
        <p:nvPr/>
      </p:nvGrpSpPr>
      <p:grpSpPr>
        <a:xfrm>
          <a:off x="0" y="0"/>
          <a:ext cx="0" cy="0"/>
          <a:chOff x="0" y="0"/>
          <a:chExt cx="0" cy="0"/>
        </a:xfrm>
      </p:grpSpPr>
      <p:sp>
        <p:nvSpPr>
          <p:cNvPr id="47" name="Google Shape;47;p37"/>
          <p:cNvSpPr txBox="1">
            <a:spLocks noGrp="1"/>
          </p:cNvSpPr>
          <p:nvPr>
            <p:ph type="title"/>
          </p:nvPr>
        </p:nvSpPr>
        <p:spPr>
          <a:xfrm>
            <a:off x="1366400" y="2732333"/>
            <a:ext cx="5917200" cy="116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100"/>
              <a:buNone/>
              <a:defRPr sz="6400"/>
            </a:lvl1pPr>
            <a:lvl2pPr lvl="1" algn="l">
              <a:lnSpc>
                <a:spcPct val="100000"/>
              </a:lnSpc>
              <a:spcBef>
                <a:spcPts val="0"/>
              </a:spcBef>
              <a:spcAft>
                <a:spcPts val="0"/>
              </a:spcAft>
              <a:buSzPts val="3100"/>
              <a:buNone/>
              <a:defRPr/>
            </a:lvl2pPr>
            <a:lvl3pPr lvl="2" algn="l">
              <a:lnSpc>
                <a:spcPct val="100000"/>
              </a:lnSpc>
              <a:spcBef>
                <a:spcPts val="0"/>
              </a:spcBef>
              <a:spcAft>
                <a:spcPts val="0"/>
              </a:spcAft>
              <a:buSzPts val="3100"/>
              <a:buNone/>
              <a:defRPr/>
            </a:lvl3pPr>
            <a:lvl4pPr lvl="3" algn="l">
              <a:lnSpc>
                <a:spcPct val="100000"/>
              </a:lnSpc>
              <a:spcBef>
                <a:spcPts val="0"/>
              </a:spcBef>
              <a:spcAft>
                <a:spcPts val="0"/>
              </a:spcAft>
              <a:buSzPts val="3100"/>
              <a:buNone/>
              <a:defRPr/>
            </a:lvl4pPr>
            <a:lvl5pPr lvl="4" algn="l">
              <a:lnSpc>
                <a:spcPct val="100000"/>
              </a:lnSpc>
              <a:spcBef>
                <a:spcPts val="0"/>
              </a:spcBef>
              <a:spcAft>
                <a:spcPts val="0"/>
              </a:spcAft>
              <a:buSzPts val="3100"/>
              <a:buNone/>
              <a:defRPr/>
            </a:lvl5pPr>
            <a:lvl6pPr lvl="5" algn="l">
              <a:lnSpc>
                <a:spcPct val="100000"/>
              </a:lnSpc>
              <a:spcBef>
                <a:spcPts val="0"/>
              </a:spcBef>
              <a:spcAft>
                <a:spcPts val="0"/>
              </a:spcAft>
              <a:buSzPts val="3100"/>
              <a:buNone/>
              <a:defRPr/>
            </a:lvl6pPr>
            <a:lvl7pPr lvl="6" algn="l">
              <a:lnSpc>
                <a:spcPct val="100000"/>
              </a:lnSpc>
              <a:spcBef>
                <a:spcPts val="0"/>
              </a:spcBef>
              <a:spcAft>
                <a:spcPts val="0"/>
              </a:spcAft>
              <a:buSzPts val="3100"/>
              <a:buNone/>
              <a:defRPr/>
            </a:lvl7pPr>
            <a:lvl8pPr lvl="7" algn="l">
              <a:lnSpc>
                <a:spcPct val="100000"/>
              </a:lnSpc>
              <a:spcBef>
                <a:spcPts val="0"/>
              </a:spcBef>
              <a:spcAft>
                <a:spcPts val="0"/>
              </a:spcAft>
              <a:buSzPts val="3100"/>
              <a:buNone/>
              <a:defRPr/>
            </a:lvl8pPr>
            <a:lvl9pPr lvl="8" algn="l">
              <a:lnSpc>
                <a:spcPct val="100000"/>
              </a:lnSpc>
              <a:spcBef>
                <a:spcPts val="0"/>
              </a:spcBef>
              <a:spcAft>
                <a:spcPts val="0"/>
              </a:spcAft>
              <a:buSzPts val="3100"/>
              <a:buNone/>
              <a:defRPr/>
            </a:lvl9pPr>
          </a:lstStyle>
          <a:p>
            <a:endParaRPr/>
          </a:p>
        </p:txBody>
      </p:sp>
      <p:sp>
        <p:nvSpPr>
          <p:cNvPr id="48" name="Google Shape;48;p37"/>
          <p:cNvSpPr txBox="1">
            <a:spLocks noGrp="1"/>
          </p:cNvSpPr>
          <p:nvPr>
            <p:ph type="subTitle" idx="1"/>
          </p:nvPr>
        </p:nvSpPr>
        <p:spPr>
          <a:xfrm rot="-232">
            <a:off x="1366400" y="3893389"/>
            <a:ext cx="5917200" cy="1634800"/>
          </a:xfrm>
          <a:prstGeom prst="rect">
            <a:avLst/>
          </a:prstGeom>
          <a:noFill/>
          <a:ln>
            <a:noFill/>
          </a:ln>
        </p:spPr>
        <p:txBody>
          <a:bodyPr spcFirstLastPara="1" wrap="square" lIns="91425" tIns="91425" rIns="91425" bIns="91425" anchor="t" anchorCtr="0">
            <a:noAutofit/>
          </a:bodyPr>
          <a:lstStyle>
            <a:lvl1pPr lvl="0" algn="just">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49" name="Google Shape;49;p37"/>
          <p:cNvSpPr/>
          <p:nvPr/>
        </p:nvSpPr>
        <p:spPr>
          <a:xfrm rot="-3512990">
            <a:off x="6126042" y="-1268175"/>
            <a:ext cx="6848348" cy="8872787"/>
          </a:xfrm>
          <a:custGeom>
            <a:avLst/>
            <a:gdLst/>
            <a:ahLst/>
            <a:cxnLst/>
            <a:rect l="l" t="t" r="r" b="b"/>
            <a:pathLst>
              <a:path w="49609" h="50966" extrusionOk="0">
                <a:moveTo>
                  <a:pt x="6871" y="45273"/>
                </a:moveTo>
                <a:cubicBezTo>
                  <a:pt x="6871" y="45273"/>
                  <a:pt x="1" y="36777"/>
                  <a:pt x="11156" y="31660"/>
                </a:cubicBezTo>
                <a:cubicBezTo>
                  <a:pt x="22312" y="26543"/>
                  <a:pt x="4727" y="12038"/>
                  <a:pt x="12942" y="6020"/>
                </a:cubicBezTo>
                <a:cubicBezTo>
                  <a:pt x="21156" y="1"/>
                  <a:pt x="45681" y="2119"/>
                  <a:pt x="45561" y="15428"/>
                </a:cubicBezTo>
                <a:cubicBezTo>
                  <a:pt x="45561" y="15428"/>
                  <a:pt x="49609" y="29550"/>
                  <a:pt x="37109" y="30499"/>
                </a:cubicBezTo>
                <a:cubicBezTo>
                  <a:pt x="24609" y="31447"/>
                  <a:pt x="33159" y="44730"/>
                  <a:pt x="25253" y="46153"/>
                </a:cubicBezTo>
                <a:cubicBezTo>
                  <a:pt x="17347" y="47578"/>
                  <a:pt x="13299" y="50966"/>
                  <a:pt x="6871" y="45273"/>
                </a:cubicBezTo>
                <a:close/>
              </a:path>
            </a:pathLst>
          </a:custGeom>
          <a:solidFill>
            <a:srgbClr val="FFA200">
              <a:alpha val="10588"/>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 name="Google Shape;50;p37"/>
          <p:cNvSpPr/>
          <p:nvPr/>
        </p:nvSpPr>
        <p:spPr>
          <a:xfrm rot="860130">
            <a:off x="-2019917" y="-562464"/>
            <a:ext cx="5936065" cy="8071592"/>
          </a:xfrm>
          <a:custGeom>
            <a:avLst/>
            <a:gdLst/>
            <a:ahLst/>
            <a:cxnLst/>
            <a:rect l="l" t="t" r="r" b="b"/>
            <a:pathLst>
              <a:path w="20831" h="28923" extrusionOk="0">
                <a:moveTo>
                  <a:pt x="9391" y="1"/>
                </a:moveTo>
                <a:cubicBezTo>
                  <a:pt x="7322" y="1"/>
                  <a:pt x="5151" y="2320"/>
                  <a:pt x="3409" y="4417"/>
                </a:cubicBezTo>
                <a:cubicBezTo>
                  <a:pt x="1585" y="6592"/>
                  <a:pt x="220" y="8528"/>
                  <a:pt x="110" y="10482"/>
                </a:cubicBezTo>
                <a:cubicBezTo>
                  <a:pt x="0" y="12454"/>
                  <a:pt x="1142" y="14445"/>
                  <a:pt x="2065" y="16252"/>
                </a:cubicBezTo>
                <a:cubicBezTo>
                  <a:pt x="2986" y="18077"/>
                  <a:pt x="3687" y="19736"/>
                  <a:pt x="4922" y="22133"/>
                </a:cubicBezTo>
                <a:cubicBezTo>
                  <a:pt x="6175" y="24529"/>
                  <a:pt x="7963" y="27663"/>
                  <a:pt x="10434" y="28603"/>
                </a:cubicBezTo>
                <a:cubicBezTo>
                  <a:pt x="11010" y="28821"/>
                  <a:pt x="11622" y="28922"/>
                  <a:pt x="12247" y="28922"/>
                </a:cubicBezTo>
                <a:cubicBezTo>
                  <a:pt x="14319" y="28922"/>
                  <a:pt x="16532" y="27809"/>
                  <a:pt x="18047" y="26151"/>
                </a:cubicBezTo>
                <a:cubicBezTo>
                  <a:pt x="20038" y="23995"/>
                  <a:pt x="20831" y="20935"/>
                  <a:pt x="19983" y="18502"/>
                </a:cubicBezTo>
                <a:cubicBezTo>
                  <a:pt x="19153" y="16086"/>
                  <a:pt x="16702" y="14316"/>
                  <a:pt x="15724" y="12307"/>
                </a:cubicBezTo>
                <a:cubicBezTo>
                  <a:pt x="14748" y="10280"/>
                  <a:pt x="15246" y="8011"/>
                  <a:pt x="14489" y="5504"/>
                </a:cubicBezTo>
                <a:cubicBezTo>
                  <a:pt x="13752" y="2979"/>
                  <a:pt x="11743" y="196"/>
                  <a:pt x="9623" y="11"/>
                </a:cubicBezTo>
                <a:cubicBezTo>
                  <a:pt x="9546" y="4"/>
                  <a:pt x="9468" y="1"/>
                  <a:pt x="9391" y="1"/>
                </a:cubicBezTo>
                <a:close/>
              </a:path>
            </a:pathLst>
          </a:custGeom>
          <a:solidFill>
            <a:srgbClr val="FFA200">
              <a:alpha val="10588"/>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81596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1"/>
        <p:cNvGrpSpPr/>
        <p:nvPr/>
      </p:nvGrpSpPr>
      <p:grpSpPr>
        <a:xfrm>
          <a:off x="0" y="0"/>
          <a:ext cx="0" cy="0"/>
          <a:chOff x="0" y="0"/>
          <a:chExt cx="0" cy="0"/>
        </a:xfrm>
      </p:grpSpPr>
      <p:sp>
        <p:nvSpPr>
          <p:cNvPr id="52" name="Google Shape;52;p38"/>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100"/>
              <a:buNone/>
              <a:defRPr/>
            </a:lvl1pPr>
            <a:lvl2pPr lvl="1" algn="l">
              <a:lnSpc>
                <a:spcPct val="100000"/>
              </a:lnSpc>
              <a:spcBef>
                <a:spcPts val="0"/>
              </a:spcBef>
              <a:spcAft>
                <a:spcPts val="0"/>
              </a:spcAft>
              <a:buSzPts val="3100"/>
              <a:buNone/>
              <a:defRPr/>
            </a:lvl2pPr>
            <a:lvl3pPr lvl="2" algn="l">
              <a:lnSpc>
                <a:spcPct val="100000"/>
              </a:lnSpc>
              <a:spcBef>
                <a:spcPts val="0"/>
              </a:spcBef>
              <a:spcAft>
                <a:spcPts val="0"/>
              </a:spcAft>
              <a:buSzPts val="3100"/>
              <a:buNone/>
              <a:defRPr/>
            </a:lvl3pPr>
            <a:lvl4pPr lvl="3" algn="l">
              <a:lnSpc>
                <a:spcPct val="100000"/>
              </a:lnSpc>
              <a:spcBef>
                <a:spcPts val="0"/>
              </a:spcBef>
              <a:spcAft>
                <a:spcPts val="0"/>
              </a:spcAft>
              <a:buSzPts val="3100"/>
              <a:buNone/>
              <a:defRPr/>
            </a:lvl4pPr>
            <a:lvl5pPr lvl="4" algn="l">
              <a:lnSpc>
                <a:spcPct val="100000"/>
              </a:lnSpc>
              <a:spcBef>
                <a:spcPts val="0"/>
              </a:spcBef>
              <a:spcAft>
                <a:spcPts val="0"/>
              </a:spcAft>
              <a:buSzPts val="3100"/>
              <a:buNone/>
              <a:defRPr/>
            </a:lvl5pPr>
            <a:lvl6pPr lvl="5" algn="l">
              <a:lnSpc>
                <a:spcPct val="100000"/>
              </a:lnSpc>
              <a:spcBef>
                <a:spcPts val="0"/>
              </a:spcBef>
              <a:spcAft>
                <a:spcPts val="0"/>
              </a:spcAft>
              <a:buSzPts val="3100"/>
              <a:buNone/>
              <a:defRPr/>
            </a:lvl6pPr>
            <a:lvl7pPr lvl="6" algn="l">
              <a:lnSpc>
                <a:spcPct val="100000"/>
              </a:lnSpc>
              <a:spcBef>
                <a:spcPts val="0"/>
              </a:spcBef>
              <a:spcAft>
                <a:spcPts val="0"/>
              </a:spcAft>
              <a:buSzPts val="3100"/>
              <a:buNone/>
              <a:defRPr/>
            </a:lvl7pPr>
            <a:lvl8pPr lvl="7" algn="l">
              <a:lnSpc>
                <a:spcPct val="100000"/>
              </a:lnSpc>
              <a:spcBef>
                <a:spcPts val="0"/>
              </a:spcBef>
              <a:spcAft>
                <a:spcPts val="0"/>
              </a:spcAft>
              <a:buSzPts val="3100"/>
              <a:buNone/>
              <a:defRPr/>
            </a:lvl8pPr>
            <a:lvl9pPr lvl="8" algn="l">
              <a:lnSpc>
                <a:spcPct val="100000"/>
              </a:lnSpc>
              <a:spcBef>
                <a:spcPts val="0"/>
              </a:spcBef>
              <a:spcAft>
                <a:spcPts val="0"/>
              </a:spcAft>
              <a:buSzPts val="3100"/>
              <a:buNone/>
              <a:defRPr/>
            </a:lvl9pPr>
          </a:lstStyle>
          <a:p>
            <a:endParaRPr/>
          </a:p>
        </p:txBody>
      </p:sp>
      <p:sp>
        <p:nvSpPr>
          <p:cNvPr id="53" name="Google Shape;53;p38"/>
          <p:cNvSpPr txBox="1">
            <a:spLocks noGrp="1"/>
          </p:cNvSpPr>
          <p:nvPr>
            <p:ph type="title" idx="2"/>
          </p:nvPr>
        </p:nvSpPr>
        <p:spPr>
          <a:xfrm>
            <a:off x="960000" y="3316251"/>
            <a:ext cx="2804000" cy="70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400"/>
              <a:buNone/>
              <a:defRPr sz="3200"/>
            </a:lvl1pPr>
            <a:lvl2pPr lvl="1" algn="ctr">
              <a:lnSpc>
                <a:spcPct val="100000"/>
              </a:lnSpc>
              <a:spcBef>
                <a:spcPts val="0"/>
              </a:spcBef>
              <a:spcAft>
                <a:spcPts val="0"/>
              </a:spcAft>
              <a:buSzPts val="2400"/>
              <a:buNone/>
              <a:defRPr sz="3200"/>
            </a:lvl2pPr>
            <a:lvl3pPr lvl="2" algn="ctr">
              <a:lnSpc>
                <a:spcPct val="100000"/>
              </a:lnSpc>
              <a:spcBef>
                <a:spcPts val="0"/>
              </a:spcBef>
              <a:spcAft>
                <a:spcPts val="0"/>
              </a:spcAft>
              <a:buSzPts val="2400"/>
              <a:buNone/>
              <a:defRPr sz="3200"/>
            </a:lvl3pPr>
            <a:lvl4pPr lvl="3" algn="ctr">
              <a:lnSpc>
                <a:spcPct val="100000"/>
              </a:lnSpc>
              <a:spcBef>
                <a:spcPts val="0"/>
              </a:spcBef>
              <a:spcAft>
                <a:spcPts val="0"/>
              </a:spcAft>
              <a:buSzPts val="2400"/>
              <a:buNone/>
              <a:defRPr sz="3200"/>
            </a:lvl4pPr>
            <a:lvl5pPr lvl="4" algn="ctr">
              <a:lnSpc>
                <a:spcPct val="100000"/>
              </a:lnSpc>
              <a:spcBef>
                <a:spcPts val="0"/>
              </a:spcBef>
              <a:spcAft>
                <a:spcPts val="0"/>
              </a:spcAft>
              <a:buSzPts val="2400"/>
              <a:buNone/>
              <a:defRPr sz="3200"/>
            </a:lvl5pPr>
            <a:lvl6pPr lvl="5" algn="ctr">
              <a:lnSpc>
                <a:spcPct val="100000"/>
              </a:lnSpc>
              <a:spcBef>
                <a:spcPts val="0"/>
              </a:spcBef>
              <a:spcAft>
                <a:spcPts val="0"/>
              </a:spcAft>
              <a:buSzPts val="2400"/>
              <a:buNone/>
              <a:defRPr sz="3200"/>
            </a:lvl6pPr>
            <a:lvl7pPr lvl="6" algn="ctr">
              <a:lnSpc>
                <a:spcPct val="100000"/>
              </a:lnSpc>
              <a:spcBef>
                <a:spcPts val="0"/>
              </a:spcBef>
              <a:spcAft>
                <a:spcPts val="0"/>
              </a:spcAft>
              <a:buSzPts val="2400"/>
              <a:buNone/>
              <a:defRPr sz="3200"/>
            </a:lvl7pPr>
            <a:lvl8pPr lvl="7" algn="ctr">
              <a:lnSpc>
                <a:spcPct val="100000"/>
              </a:lnSpc>
              <a:spcBef>
                <a:spcPts val="0"/>
              </a:spcBef>
              <a:spcAft>
                <a:spcPts val="0"/>
              </a:spcAft>
              <a:buSzPts val="2400"/>
              <a:buNone/>
              <a:defRPr sz="3200"/>
            </a:lvl8pPr>
            <a:lvl9pPr lvl="8" algn="ctr">
              <a:lnSpc>
                <a:spcPct val="100000"/>
              </a:lnSpc>
              <a:spcBef>
                <a:spcPts val="0"/>
              </a:spcBef>
              <a:spcAft>
                <a:spcPts val="0"/>
              </a:spcAft>
              <a:buSzPts val="2400"/>
              <a:buNone/>
              <a:defRPr sz="3200"/>
            </a:lvl9pPr>
          </a:lstStyle>
          <a:p>
            <a:endParaRPr/>
          </a:p>
        </p:txBody>
      </p:sp>
      <p:sp>
        <p:nvSpPr>
          <p:cNvPr id="54" name="Google Shape;54;p38"/>
          <p:cNvSpPr txBox="1">
            <a:spLocks noGrp="1"/>
          </p:cNvSpPr>
          <p:nvPr>
            <p:ph type="subTitle" idx="1"/>
          </p:nvPr>
        </p:nvSpPr>
        <p:spPr>
          <a:xfrm>
            <a:off x="960000" y="4049600"/>
            <a:ext cx="2804000" cy="14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55" name="Google Shape;55;p38"/>
          <p:cNvSpPr txBox="1">
            <a:spLocks noGrp="1"/>
          </p:cNvSpPr>
          <p:nvPr>
            <p:ph type="title" idx="3"/>
          </p:nvPr>
        </p:nvSpPr>
        <p:spPr>
          <a:xfrm>
            <a:off x="4693604" y="3316251"/>
            <a:ext cx="2804000" cy="70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400"/>
              <a:buNone/>
              <a:defRPr sz="3200"/>
            </a:lvl1pPr>
            <a:lvl2pPr lvl="1" algn="ctr">
              <a:lnSpc>
                <a:spcPct val="100000"/>
              </a:lnSpc>
              <a:spcBef>
                <a:spcPts val="0"/>
              </a:spcBef>
              <a:spcAft>
                <a:spcPts val="0"/>
              </a:spcAft>
              <a:buSzPts val="2400"/>
              <a:buNone/>
              <a:defRPr sz="3200"/>
            </a:lvl2pPr>
            <a:lvl3pPr lvl="2" algn="ctr">
              <a:lnSpc>
                <a:spcPct val="100000"/>
              </a:lnSpc>
              <a:spcBef>
                <a:spcPts val="0"/>
              </a:spcBef>
              <a:spcAft>
                <a:spcPts val="0"/>
              </a:spcAft>
              <a:buSzPts val="2400"/>
              <a:buNone/>
              <a:defRPr sz="3200"/>
            </a:lvl3pPr>
            <a:lvl4pPr lvl="3" algn="ctr">
              <a:lnSpc>
                <a:spcPct val="100000"/>
              </a:lnSpc>
              <a:spcBef>
                <a:spcPts val="0"/>
              </a:spcBef>
              <a:spcAft>
                <a:spcPts val="0"/>
              </a:spcAft>
              <a:buSzPts val="2400"/>
              <a:buNone/>
              <a:defRPr sz="3200"/>
            </a:lvl4pPr>
            <a:lvl5pPr lvl="4" algn="ctr">
              <a:lnSpc>
                <a:spcPct val="100000"/>
              </a:lnSpc>
              <a:spcBef>
                <a:spcPts val="0"/>
              </a:spcBef>
              <a:spcAft>
                <a:spcPts val="0"/>
              </a:spcAft>
              <a:buSzPts val="2400"/>
              <a:buNone/>
              <a:defRPr sz="3200"/>
            </a:lvl5pPr>
            <a:lvl6pPr lvl="5" algn="ctr">
              <a:lnSpc>
                <a:spcPct val="100000"/>
              </a:lnSpc>
              <a:spcBef>
                <a:spcPts val="0"/>
              </a:spcBef>
              <a:spcAft>
                <a:spcPts val="0"/>
              </a:spcAft>
              <a:buSzPts val="2400"/>
              <a:buNone/>
              <a:defRPr sz="3200"/>
            </a:lvl6pPr>
            <a:lvl7pPr lvl="6" algn="ctr">
              <a:lnSpc>
                <a:spcPct val="100000"/>
              </a:lnSpc>
              <a:spcBef>
                <a:spcPts val="0"/>
              </a:spcBef>
              <a:spcAft>
                <a:spcPts val="0"/>
              </a:spcAft>
              <a:buSzPts val="2400"/>
              <a:buNone/>
              <a:defRPr sz="3200"/>
            </a:lvl7pPr>
            <a:lvl8pPr lvl="7" algn="ctr">
              <a:lnSpc>
                <a:spcPct val="100000"/>
              </a:lnSpc>
              <a:spcBef>
                <a:spcPts val="0"/>
              </a:spcBef>
              <a:spcAft>
                <a:spcPts val="0"/>
              </a:spcAft>
              <a:buSzPts val="2400"/>
              <a:buNone/>
              <a:defRPr sz="3200"/>
            </a:lvl8pPr>
            <a:lvl9pPr lvl="8" algn="ctr">
              <a:lnSpc>
                <a:spcPct val="100000"/>
              </a:lnSpc>
              <a:spcBef>
                <a:spcPts val="0"/>
              </a:spcBef>
              <a:spcAft>
                <a:spcPts val="0"/>
              </a:spcAft>
              <a:buSzPts val="2400"/>
              <a:buNone/>
              <a:defRPr sz="3200"/>
            </a:lvl9pPr>
          </a:lstStyle>
          <a:p>
            <a:endParaRPr/>
          </a:p>
        </p:txBody>
      </p:sp>
      <p:sp>
        <p:nvSpPr>
          <p:cNvPr id="56" name="Google Shape;56;p38"/>
          <p:cNvSpPr txBox="1">
            <a:spLocks noGrp="1"/>
          </p:cNvSpPr>
          <p:nvPr>
            <p:ph type="subTitle" idx="4"/>
          </p:nvPr>
        </p:nvSpPr>
        <p:spPr>
          <a:xfrm>
            <a:off x="4693604" y="4049616"/>
            <a:ext cx="2804000" cy="14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57" name="Google Shape;57;p38"/>
          <p:cNvSpPr txBox="1">
            <a:spLocks noGrp="1"/>
          </p:cNvSpPr>
          <p:nvPr>
            <p:ph type="title" idx="5"/>
          </p:nvPr>
        </p:nvSpPr>
        <p:spPr>
          <a:xfrm>
            <a:off x="8427208" y="3316251"/>
            <a:ext cx="2804000" cy="70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400"/>
              <a:buNone/>
              <a:defRPr sz="3200"/>
            </a:lvl1pPr>
            <a:lvl2pPr lvl="1" algn="ctr">
              <a:lnSpc>
                <a:spcPct val="100000"/>
              </a:lnSpc>
              <a:spcBef>
                <a:spcPts val="0"/>
              </a:spcBef>
              <a:spcAft>
                <a:spcPts val="0"/>
              </a:spcAft>
              <a:buSzPts val="2400"/>
              <a:buNone/>
              <a:defRPr sz="3200"/>
            </a:lvl2pPr>
            <a:lvl3pPr lvl="2" algn="ctr">
              <a:lnSpc>
                <a:spcPct val="100000"/>
              </a:lnSpc>
              <a:spcBef>
                <a:spcPts val="0"/>
              </a:spcBef>
              <a:spcAft>
                <a:spcPts val="0"/>
              </a:spcAft>
              <a:buSzPts val="2400"/>
              <a:buNone/>
              <a:defRPr sz="3200"/>
            </a:lvl3pPr>
            <a:lvl4pPr lvl="3" algn="ctr">
              <a:lnSpc>
                <a:spcPct val="100000"/>
              </a:lnSpc>
              <a:spcBef>
                <a:spcPts val="0"/>
              </a:spcBef>
              <a:spcAft>
                <a:spcPts val="0"/>
              </a:spcAft>
              <a:buSzPts val="2400"/>
              <a:buNone/>
              <a:defRPr sz="3200"/>
            </a:lvl4pPr>
            <a:lvl5pPr lvl="4" algn="ctr">
              <a:lnSpc>
                <a:spcPct val="100000"/>
              </a:lnSpc>
              <a:spcBef>
                <a:spcPts val="0"/>
              </a:spcBef>
              <a:spcAft>
                <a:spcPts val="0"/>
              </a:spcAft>
              <a:buSzPts val="2400"/>
              <a:buNone/>
              <a:defRPr sz="3200"/>
            </a:lvl5pPr>
            <a:lvl6pPr lvl="5" algn="ctr">
              <a:lnSpc>
                <a:spcPct val="100000"/>
              </a:lnSpc>
              <a:spcBef>
                <a:spcPts val="0"/>
              </a:spcBef>
              <a:spcAft>
                <a:spcPts val="0"/>
              </a:spcAft>
              <a:buSzPts val="2400"/>
              <a:buNone/>
              <a:defRPr sz="3200"/>
            </a:lvl6pPr>
            <a:lvl7pPr lvl="6" algn="ctr">
              <a:lnSpc>
                <a:spcPct val="100000"/>
              </a:lnSpc>
              <a:spcBef>
                <a:spcPts val="0"/>
              </a:spcBef>
              <a:spcAft>
                <a:spcPts val="0"/>
              </a:spcAft>
              <a:buSzPts val="2400"/>
              <a:buNone/>
              <a:defRPr sz="3200"/>
            </a:lvl7pPr>
            <a:lvl8pPr lvl="7" algn="ctr">
              <a:lnSpc>
                <a:spcPct val="100000"/>
              </a:lnSpc>
              <a:spcBef>
                <a:spcPts val="0"/>
              </a:spcBef>
              <a:spcAft>
                <a:spcPts val="0"/>
              </a:spcAft>
              <a:buSzPts val="2400"/>
              <a:buNone/>
              <a:defRPr sz="3200"/>
            </a:lvl8pPr>
            <a:lvl9pPr lvl="8" algn="ctr">
              <a:lnSpc>
                <a:spcPct val="100000"/>
              </a:lnSpc>
              <a:spcBef>
                <a:spcPts val="0"/>
              </a:spcBef>
              <a:spcAft>
                <a:spcPts val="0"/>
              </a:spcAft>
              <a:buSzPts val="2400"/>
              <a:buNone/>
              <a:defRPr sz="3200"/>
            </a:lvl9pPr>
          </a:lstStyle>
          <a:p>
            <a:endParaRPr/>
          </a:p>
        </p:txBody>
      </p:sp>
      <p:sp>
        <p:nvSpPr>
          <p:cNvPr id="58" name="Google Shape;58;p38"/>
          <p:cNvSpPr txBox="1">
            <a:spLocks noGrp="1"/>
          </p:cNvSpPr>
          <p:nvPr>
            <p:ph type="subTitle" idx="6"/>
          </p:nvPr>
        </p:nvSpPr>
        <p:spPr>
          <a:xfrm>
            <a:off x="8427208" y="4049616"/>
            <a:ext cx="2804000" cy="14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59" name="Google Shape;59;p38"/>
          <p:cNvSpPr/>
          <p:nvPr/>
        </p:nvSpPr>
        <p:spPr>
          <a:xfrm rot="-4644089">
            <a:off x="6353392" y="1486647"/>
            <a:ext cx="8693763" cy="5192407"/>
          </a:xfrm>
          <a:custGeom>
            <a:avLst/>
            <a:gdLst/>
            <a:ahLst/>
            <a:cxnLst/>
            <a:rect l="l" t="t" r="r" b="b"/>
            <a:pathLst>
              <a:path w="84316" h="22719" extrusionOk="0">
                <a:moveTo>
                  <a:pt x="24758" y="0"/>
                </a:moveTo>
                <a:cubicBezTo>
                  <a:pt x="5777" y="0"/>
                  <a:pt x="1" y="22718"/>
                  <a:pt x="1" y="22718"/>
                </a:cubicBezTo>
                <a:lnTo>
                  <a:pt x="84315" y="22718"/>
                </a:lnTo>
                <a:lnTo>
                  <a:pt x="84315" y="11622"/>
                </a:lnTo>
                <a:cubicBezTo>
                  <a:pt x="80926" y="12376"/>
                  <a:pt x="77815" y="12798"/>
                  <a:pt x="74519" y="12798"/>
                </a:cubicBezTo>
                <a:cubicBezTo>
                  <a:pt x="65752" y="12798"/>
                  <a:pt x="55677" y="9814"/>
                  <a:pt x="35568" y="2173"/>
                </a:cubicBezTo>
                <a:cubicBezTo>
                  <a:pt x="31562" y="651"/>
                  <a:pt x="27971" y="0"/>
                  <a:pt x="24758" y="0"/>
                </a:cubicBezTo>
                <a:close/>
              </a:path>
            </a:pathLst>
          </a:custGeom>
          <a:solidFill>
            <a:srgbClr val="FFA200">
              <a:alpha val="10588"/>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 name="Google Shape;60;p38"/>
          <p:cNvSpPr/>
          <p:nvPr/>
        </p:nvSpPr>
        <p:spPr>
          <a:xfrm rot="3160193">
            <a:off x="-1757176" y="-1029172"/>
            <a:ext cx="7210131" cy="8021325"/>
          </a:xfrm>
          <a:custGeom>
            <a:avLst/>
            <a:gdLst/>
            <a:ahLst/>
            <a:cxnLst/>
            <a:rect l="l" t="t" r="r" b="b"/>
            <a:pathLst>
              <a:path w="42836" h="52479" extrusionOk="0">
                <a:moveTo>
                  <a:pt x="0" y="1"/>
                </a:moveTo>
                <a:lnTo>
                  <a:pt x="0" y="52479"/>
                </a:lnTo>
                <a:lnTo>
                  <a:pt x="42350" y="52479"/>
                </a:lnTo>
                <a:cubicBezTo>
                  <a:pt x="42350" y="52479"/>
                  <a:pt x="42836" y="33484"/>
                  <a:pt x="34791" y="29947"/>
                </a:cubicBezTo>
                <a:cubicBezTo>
                  <a:pt x="33188" y="29242"/>
                  <a:pt x="31419" y="29024"/>
                  <a:pt x="29650" y="29024"/>
                </a:cubicBezTo>
                <a:cubicBezTo>
                  <a:pt x="26778" y="29024"/>
                  <a:pt x="23908" y="29599"/>
                  <a:pt x="21757" y="29599"/>
                </a:cubicBezTo>
                <a:cubicBezTo>
                  <a:pt x="18579" y="29599"/>
                  <a:pt x="16969" y="28347"/>
                  <a:pt x="19237" y="22146"/>
                </a:cubicBezTo>
                <a:cubicBezTo>
                  <a:pt x="23986" y="9159"/>
                  <a:pt x="18220" y="98"/>
                  <a:pt x="18220" y="98"/>
                </a:cubicBezTo>
                <a:lnTo>
                  <a:pt x="0" y="1"/>
                </a:lnTo>
                <a:close/>
              </a:path>
            </a:pathLst>
          </a:custGeom>
          <a:solidFill>
            <a:srgbClr val="FFA200">
              <a:alpha val="10588"/>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1" name="Google Shape;61;p38"/>
          <p:cNvSpPr/>
          <p:nvPr/>
        </p:nvSpPr>
        <p:spPr>
          <a:xfrm>
            <a:off x="10379734" y="421745"/>
            <a:ext cx="1265097" cy="1348897"/>
          </a:xfrm>
          <a:custGeom>
            <a:avLst/>
            <a:gdLst/>
            <a:ahLst/>
            <a:cxnLst/>
            <a:rect l="l" t="t" r="r" b="b"/>
            <a:pathLst>
              <a:path w="14538" h="15501" extrusionOk="0">
                <a:moveTo>
                  <a:pt x="10055" y="0"/>
                </a:moveTo>
                <a:cubicBezTo>
                  <a:pt x="8501" y="0"/>
                  <a:pt x="6953" y="695"/>
                  <a:pt x="6383" y="2454"/>
                </a:cubicBezTo>
                <a:cubicBezTo>
                  <a:pt x="5631" y="4778"/>
                  <a:pt x="5042" y="8197"/>
                  <a:pt x="2257" y="11309"/>
                </a:cubicBezTo>
                <a:cubicBezTo>
                  <a:pt x="1688" y="11945"/>
                  <a:pt x="0" y="13282"/>
                  <a:pt x="386" y="14367"/>
                </a:cubicBezTo>
                <a:cubicBezTo>
                  <a:pt x="688" y="15215"/>
                  <a:pt x="1362" y="15500"/>
                  <a:pt x="2135" y="15500"/>
                </a:cubicBezTo>
                <a:cubicBezTo>
                  <a:pt x="3322" y="15500"/>
                  <a:pt x="4742" y="14827"/>
                  <a:pt x="5405" y="14482"/>
                </a:cubicBezTo>
                <a:cubicBezTo>
                  <a:pt x="8897" y="12663"/>
                  <a:pt x="13143" y="9483"/>
                  <a:pt x="14028" y="5441"/>
                </a:cubicBezTo>
                <a:cubicBezTo>
                  <a:pt x="14364" y="3926"/>
                  <a:pt x="14538" y="2218"/>
                  <a:pt x="13227" y="1079"/>
                </a:cubicBezTo>
                <a:cubicBezTo>
                  <a:pt x="12468" y="417"/>
                  <a:pt x="11259" y="0"/>
                  <a:pt x="10055" y="0"/>
                </a:cubicBezTo>
                <a:close/>
              </a:path>
            </a:pathLst>
          </a:custGeom>
          <a:solidFill>
            <a:srgbClr val="FFA200">
              <a:alpha val="10588"/>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45914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6CAD51FF-2BCC-4FF2-9815-AE936C638200}" type="datetimeFigureOut">
              <a:rPr lang="es-CL" smtClean="0"/>
              <a:pPr/>
              <a:t>09-04-24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E3D69E1-1E74-426A-83B0-E369778E9DE2}" type="slidenum">
              <a:rPr lang="es-CL" smtClean="0"/>
              <a:pPr/>
              <a:t>‹Nº›</a:t>
            </a:fld>
            <a:endParaRPr lang="es-CL"/>
          </a:p>
        </p:txBody>
      </p:sp>
    </p:spTree>
    <p:extLst>
      <p:ext uri="{BB962C8B-B14F-4D97-AF65-F5344CB8AC3E}">
        <p14:creationId xmlns:p14="http://schemas.microsoft.com/office/powerpoint/2010/main" val="780238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2"/>
        <p:cNvGrpSpPr/>
        <p:nvPr/>
      </p:nvGrpSpPr>
      <p:grpSpPr>
        <a:xfrm>
          <a:off x="0" y="0"/>
          <a:ext cx="0" cy="0"/>
          <a:chOff x="0" y="0"/>
          <a:chExt cx="0" cy="0"/>
        </a:xfrm>
      </p:grpSpPr>
      <p:sp>
        <p:nvSpPr>
          <p:cNvPr id="63" name="Google Shape;63;p39"/>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200"/>
              <a:buNone/>
              <a:defRPr sz="4267"/>
            </a:lvl1pPr>
            <a:lvl2pPr lvl="1" algn="l">
              <a:lnSpc>
                <a:spcPct val="100000"/>
              </a:lnSpc>
              <a:spcBef>
                <a:spcPts val="0"/>
              </a:spcBef>
              <a:spcAft>
                <a:spcPts val="0"/>
              </a:spcAft>
              <a:buSzPts val="3100"/>
              <a:buNone/>
              <a:defRPr/>
            </a:lvl2pPr>
            <a:lvl3pPr lvl="2" algn="l">
              <a:lnSpc>
                <a:spcPct val="100000"/>
              </a:lnSpc>
              <a:spcBef>
                <a:spcPts val="0"/>
              </a:spcBef>
              <a:spcAft>
                <a:spcPts val="0"/>
              </a:spcAft>
              <a:buSzPts val="3100"/>
              <a:buNone/>
              <a:defRPr/>
            </a:lvl3pPr>
            <a:lvl4pPr lvl="3" algn="l">
              <a:lnSpc>
                <a:spcPct val="100000"/>
              </a:lnSpc>
              <a:spcBef>
                <a:spcPts val="0"/>
              </a:spcBef>
              <a:spcAft>
                <a:spcPts val="0"/>
              </a:spcAft>
              <a:buSzPts val="3100"/>
              <a:buNone/>
              <a:defRPr/>
            </a:lvl4pPr>
            <a:lvl5pPr lvl="4" algn="l">
              <a:lnSpc>
                <a:spcPct val="100000"/>
              </a:lnSpc>
              <a:spcBef>
                <a:spcPts val="0"/>
              </a:spcBef>
              <a:spcAft>
                <a:spcPts val="0"/>
              </a:spcAft>
              <a:buSzPts val="3100"/>
              <a:buNone/>
              <a:defRPr/>
            </a:lvl5pPr>
            <a:lvl6pPr lvl="5" algn="l">
              <a:lnSpc>
                <a:spcPct val="100000"/>
              </a:lnSpc>
              <a:spcBef>
                <a:spcPts val="0"/>
              </a:spcBef>
              <a:spcAft>
                <a:spcPts val="0"/>
              </a:spcAft>
              <a:buSzPts val="3100"/>
              <a:buNone/>
              <a:defRPr/>
            </a:lvl6pPr>
            <a:lvl7pPr lvl="6" algn="l">
              <a:lnSpc>
                <a:spcPct val="100000"/>
              </a:lnSpc>
              <a:spcBef>
                <a:spcPts val="0"/>
              </a:spcBef>
              <a:spcAft>
                <a:spcPts val="0"/>
              </a:spcAft>
              <a:buSzPts val="3100"/>
              <a:buNone/>
              <a:defRPr/>
            </a:lvl7pPr>
            <a:lvl8pPr lvl="7" algn="l">
              <a:lnSpc>
                <a:spcPct val="100000"/>
              </a:lnSpc>
              <a:spcBef>
                <a:spcPts val="0"/>
              </a:spcBef>
              <a:spcAft>
                <a:spcPts val="0"/>
              </a:spcAft>
              <a:buSzPts val="3100"/>
              <a:buNone/>
              <a:defRPr/>
            </a:lvl8pPr>
            <a:lvl9pPr lvl="8" algn="l">
              <a:lnSpc>
                <a:spcPct val="100000"/>
              </a:lnSpc>
              <a:spcBef>
                <a:spcPts val="0"/>
              </a:spcBef>
              <a:spcAft>
                <a:spcPts val="0"/>
              </a:spcAft>
              <a:buSzPts val="3100"/>
              <a:buNone/>
              <a:defRPr/>
            </a:lvl9pPr>
          </a:lstStyle>
          <a:p>
            <a:endParaRPr/>
          </a:p>
        </p:txBody>
      </p:sp>
      <p:sp>
        <p:nvSpPr>
          <p:cNvPr id="64" name="Google Shape;64;p39"/>
          <p:cNvSpPr/>
          <p:nvPr/>
        </p:nvSpPr>
        <p:spPr>
          <a:xfrm rot="10800000">
            <a:off x="17" y="37"/>
            <a:ext cx="12242683" cy="1238564"/>
          </a:xfrm>
          <a:custGeom>
            <a:avLst/>
            <a:gdLst/>
            <a:ahLst/>
            <a:cxnLst/>
            <a:rect l="l" t="t" r="r" b="b"/>
            <a:pathLst>
              <a:path w="84316" h="22719" extrusionOk="0">
                <a:moveTo>
                  <a:pt x="24758" y="0"/>
                </a:moveTo>
                <a:cubicBezTo>
                  <a:pt x="5777" y="0"/>
                  <a:pt x="1" y="22718"/>
                  <a:pt x="1" y="22718"/>
                </a:cubicBezTo>
                <a:lnTo>
                  <a:pt x="84315" y="22718"/>
                </a:lnTo>
                <a:lnTo>
                  <a:pt x="84315" y="11622"/>
                </a:lnTo>
                <a:cubicBezTo>
                  <a:pt x="80926" y="12376"/>
                  <a:pt x="77815" y="12798"/>
                  <a:pt x="74519" y="12798"/>
                </a:cubicBezTo>
                <a:cubicBezTo>
                  <a:pt x="65752" y="12798"/>
                  <a:pt x="55677" y="9814"/>
                  <a:pt x="35568" y="2173"/>
                </a:cubicBezTo>
                <a:cubicBezTo>
                  <a:pt x="31562" y="651"/>
                  <a:pt x="27971" y="0"/>
                  <a:pt x="24758" y="0"/>
                </a:cubicBezTo>
                <a:close/>
              </a:path>
            </a:pathLst>
          </a:custGeom>
          <a:solidFill>
            <a:srgbClr val="FFA200">
              <a:alpha val="10588"/>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15979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65"/>
        <p:cNvGrpSpPr/>
        <p:nvPr/>
      </p:nvGrpSpPr>
      <p:grpSpPr>
        <a:xfrm>
          <a:off x="0" y="0"/>
          <a:ext cx="0" cy="0"/>
          <a:chOff x="0" y="0"/>
          <a:chExt cx="0" cy="0"/>
        </a:xfrm>
      </p:grpSpPr>
      <p:sp>
        <p:nvSpPr>
          <p:cNvPr id="66" name="Google Shape;66;p40"/>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100"/>
              <a:buNone/>
              <a:defRPr/>
            </a:lvl1pPr>
            <a:lvl2pPr lvl="1" algn="l">
              <a:lnSpc>
                <a:spcPct val="100000"/>
              </a:lnSpc>
              <a:spcBef>
                <a:spcPts val="0"/>
              </a:spcBef>
              <a:spcAft>
                <a:spcPts val="0"/>
              </a:spcAft>
              <a:buSzPts val="3100"/>
              <a:buNone/>
              <a:defRPr/>
            </a:lvl2pPr>
            <a:lvl3pPr lvl="2" algn="l">
              <a:lnSpc>
                <a:spcPct val="100000"/>
              </a:lnSpc>
              <a:spcBef>
                <a:spcPts val="0"/>
              </a:spcBef>
              <a:spcAft>
                <a:spcPts val="0"/>
              </a:spcAft>
              <a:buSzPts val="3100"/>
              <a:buNone/>
              <a:defRPr/>
            </a:lvl3pPr>
            <a:lvl4pPr lvl="3" algn="l">
              <a:lnSpc>
                <a:spcPct val="100000"/>
              </a:lnSpc>
              <a:spcBef>
                <a:spcPts val="0"/>
              </a:spcBef>
              <a:spcAft>
                <a:spcPts val="0"/>
              </a:spcAft>
              <a:buSzPts val="3100"/>
              <a:buNone/>
              <a:defRPr/>
            </a:lvl4pPr>
            <a:lvl5pPr lvl="4" algn="l">
              <a:lnSpc>
                <a:spcPct val="100000"/>
              </a:lnSpc>
              <a:spcBef>
                <a:spcPts val="0"/>
              </a:spcBef>
              <a:spcAft>
                <a:spcPts val="0"/>
              </a:spcAft>
              <a:buSzPts val="3100"/>
              <a:buNone/>
              <a:defRPr/>
            </a:lvl5pPr>
            <a:lvl6pPr lvl="5" algn="l">
              <a:lnSpc>
                <a:spcPct val="100000"/>
              </a:lnSpc>
              <a:spcBef>
                <a:spcPts val="0"/>
              </a:spcBef>
              <a:spcAft>
                <a:spcPts val="0"/>
              </a:spcAft>
              <a:buSzPts val="3100"/>
              <a:buNone/>
              <a:defRPr/>
            </a:lvl6pPr>
            <a:lvl7pPr lvl="6" algn="l">
              <a:lnSpc>
                <a:spcPct val="100000"/>
              </a:lnSpc>
              <a:spcBef>
                <a:spcPts val="0"/>
              </a:spcBef>
              <a:spcAft>
                <a:spcPts val="0"/>
              </a:spcAft>
              <a:buSzPts val="3100"/>
              <a:buNone/>
              <a:defRPr/>
            </a:lvl7pPr>
            <a:lvl8pPr lvl="7" algn="l">
              <a:lnSpc>
                <a:spcPct val="100000"/>
              </a:lnSpc>
              <a:spcBef>
                <a:spcPts val="0"/>
              </a:spcBef>
              <a:spcAft>
                <a:spcPts val="0"/>
              </a:spcAft>
              <a:buSzPts val="3100"/>
              <a:buNone/>
              <a:defRPr/>
            </a:lvl8pPr>
            <a:lvl9pPr lvl="8" algn="l">
              <a:lnSpc>
                <a:spcPct val="100000"/>
              </a:lnSpc>
              <a:spcBef>
                <a:spcPts val="0"/>
              </a:spcBef>
              <a:spcAft>
                <a:spcPts val="0"/>
              </a:spcAft>
              <a:buSzPts val="3100"/>
              <a:buNone/>
              <a:defRPr/>
            </a:lvl9pPr>
          </a:lstStyle>
          <a:p>
            <a:endParaRPr/>
          </a:p>
        </p:txBody>
      </p:sp>
      <p:sp>
        <p:nvSpPr>
          <p:cNvPr id="67" name="Google Shape;67;p40"/>
          <p:cNvSpPr txBox="1">
            <a:spLocks noGrp="1"/>
          </p:cNvSpPr>
          <p:nvPr>
            <p:ph type="body" idx="1"/>
          </p:nvPr>
        </p:nvSpPr>
        <p:spPr>
          <a:xfrm>
            <a:off x="960000" y="1526200"/>
            <a:ext cx="10272000" cy="4611600"/>
          </a:xfrm>
          <a:prstGeom prst="rect">
            <a:avLst/>
          </a:prstGeom>
          <a:noFill/>
          <a:ln>
            <a:noFill/>
          </a:ln>
        </p:spPr>
        <p:txBody>
          <a:bodyPr spcFirstLastPara="1" wrap="square" lIns="91425" tIns="91425" rIns="91425" bIns="91425" anchor="t" anchorCtr="0">
            <a:noAutofit/>
          </a:bodyPr>
          <a:lstStyle>
            <a:lvl1pPr marL="609585" lvl="0" indent="-423323" algn="l">
              <a:lnSpc>
                <a:spcPct val="100000"/>
              </a:lnSpc>
              <a:spcBef>
                <a:spcPts val="0"/>
              </a:spcBef>
              <a:spcAft>
                <a:spcPts val="0"/>
              </a:spcAft>
              <a:buClr>
                <a:schemeClr val="accent3"/>
              </a:buClr>
              <a:buSzPts val="1400"/>
              <a:buAutoNum type="arabicPeriod"/>
              <a:defRPr sz="1400">
                <a:solidFill>
                  <a:srgbClr val="434343"/>
                </a:solidFill>
              </a:defRPr>
            </a:lvl1pPr>
            <a:lvl2pPr marL="1219170" lvl="1" indent="-423323" algn="l">
              <a:lnSpc>
                <a:spcPct val="115000"/>
              </a:lnSpc>
              <a:spcBef>
                <a:spcPts val="0"/>
              </a:spcBef>
              <a:spcAft>
                <a:spcPts val="0"/>
              </a:spcAft>
              <a:buClr>
                <a:srgbClr val="434343"/>
              </a:buClr>
              <a:buSzPts val="1400"/>
              <a:buAutoNum type="alphaLcPeriod"/>
              <a:defRPr>
                <a:solidFill>
                  <a:srgbClr val="434343"/>
                </a:solidFill>
              </a:defRPr>
            </a:lvl2pPr>
            <a:lvl3pPr marL="1828754" lvl="2" indent="-423323" algn="l">
              <a:lnSpc>
                <a:spcPct val="115000"/>
              </a:lnSpc>
              <a:spcBef>
                <a:spcPts val="2133"/>
              </a:spcBef>
              <a:spcAft>
                <a:spcPts val="0"/>
              </a:spcAft>
              <a:buClr>
                <a:srgbClr val="434343"/>
              </a:buClr>
              <a:buSzPts val="1400"/>
              <a:buAutoNum type="romanLcPeriod"/>
              <a:defRPr>
                <a:solidFill>
                  <a:srgbClr val="434343"/>
                </a:solidFill>
              </a:defRPr>
            </a:lvl3pPr>
            <a:lvl4pPr marL="2438339" lvl="3" indent="-423323" algn="l">
              <a:lnSpc>
                <a:spcPct val="115000"/>
              </a:lnSpc>
              <a:spcBef>
                <a:spcPts val="2133"/>
              </a:spcBef>
              <a:spcAft>
                <a:spcPts val="0"/>
              </a:spcAft>
              <a:buClr>
                <a:srgbClr val="434343"/>
              </a:buClr>
              <a:buSzPts val="1400"/>
              <a:buAutoNum type="arabicPeriod"/>
              <a:defRPr>
                <a:solidFill>
                  <a:srgbClr val="434343"/>
                </a:solidFill>
              </a:defRPr>
            </a:lvl4pPr>
            <a:lvl5pPr marL="3047924" lvl="4" indent="-423323" algn="l">
              <a:lnSpc>
                <a:spcPct val="115000"/>
              </a:lnSpc>
              <a:spcBef>
                <a:spcPts val="2133"/>
              </a:spcBef>
              <a:spcAft>
                <a:spcPts val="0"/>
              </a:spcAft>
              <a:buClr>
                <a:srgbClr val="434343"/>
              </a:buClr>
              <a:buSzPts val="1400"/>
              <a:buAutoNum type="alphaLcPeriod"/>
              <a:defRPr>
                <a:solidFill>
                  <a:srgbClr val="434343"/>
                </a:solidFill>
              </a:defRPr>
            </a:lvl5pPr>
            <a:lvl6pPr marL="3657509" lvl="5" indent="-423323" algn="l">
              <a:lnSpc>
                <a:spcPct val="115000"/>
              </a:lnSpc>
              <a:spcBef>
                <a:spcPts val="2133"/>
              </a:spcBef>
              <a:spcAft>
                <a:spcPts val="0"/>
              </a:spcAft>
              <a:buClr>
                <a:srgbClr val="434343"/>
              </a:buClr>
              <a:buSzPts val="1400"/>
              <a:buAutoNum type="romanLcPeriod"/>
              <a:defRPr>
                <a:solidFill>
                  <a:srgbClr val="434343"/>
                </a:solidFill>
              </a:defRPr>
            </a:lvl6pPr>
            <a:lvl7pPr marL="4267093" lvl="6" indent="-423323" algn="l">
              <a:lnSpc>
                <a:spcPct val="115000"/>
              </a:lnSpc>
              <a:spcBef>
                <a:spcPts val="2133"/>
              </a:spcBef>
              <a:spcAft>
                <a:spcPts val="0"/>
              </a:spcAft>
              <a:buClr>
                <a:srgbClr val="434343"/>
              </a:buClr>
              <a:buSzPts val="1400"/>
              <a:buAutoNum type="arabicPeriod"/>
              <a:defRPr>
                <a:solidFill>
                  <a:srgbClr val="434343"/>
                </a:solidFill>
              </a:defRPr>
            </a:lvl7pPr>
            <a:lvl8pPr marL="4876678" lvl="7" indent="-423323" algn="l">
              <a:lnSpc>
                <a:spcPct val="115000"/>
              </a:lnSpc>
              <a:spcBef>
                <a:spcPts val="2133"/>
              </a:spcBef>
              <a:spcAft>
                <a:spcPts val="0"/>
              </a:spcAft>
              <a:buClr>
                <a:srgbClr val="434343"/>
              </a:buClr>
              <a:buSzPts val="1400"/>
              <a:buAutoNum type="alphaLcPeriod"/>
              <a:defRPr>
                <a:solidFill>
                  <a:srgbClr val="434343"/>
                </a:solidFill>
              </a:defRPr>
            </a:lvl8pPr>
            <a:lvl9pPr marL="5486263" lvl="8" indent="-423323" algn="l">
              <a:lnSpc>
                <a:spcPct val="115000"/>
              </a:lnSpc>
              <a:spcBef>
                <a:spcPts val="2133"/>
              </a:spcBef>
              <a:spcAft>
                <a:spcPts val="2133"/>
              </a:spcAft>
              <a:buClr>
                <a:srgbClr val="434343"/>
              </a:buClr>
              <a:buSzPts val="1400"/>
              <a:buAutoNum type="romanLcPeriod"/>
              <a:defRPr>
                <a:solidFill>
                  <a:srgbClr val="434343"/>
                </a:solidFill>
              </a:defRPr>
            </a:lvl9pPr>
          </a:lstStyle>
          <a:p>
            <a:endParaRPr/>
          </a:p>
        </p:txBody>
      </p:sp>
      <p:sp>
        <p:nvSpPr>
          <p:cNvPr id="68" name="Google Shape;68;p40"/>
          <p:cNvSpPr/>
          <p:nvPr/>
        </p:nvSpPr>
        <p:spPr>
          <a:xfrm rot="-1463665">
            <a:off x="9254609" y="-1592313"/>
            <a:ext cx="3735339" cy="4945591"/>
          </a:xfrm>
          <a:custGeom>
            <a:avLst/>
            <a:gdLst/>
            <a:ahLst/>
            <a:cxnLst/>
            <a:rect l="l" t="t" r="r" b="b"/>
            <a:pathLst>
              <a:path w="22216" h="29414" extrusionOk="0">
                <a:moveTo>
                  <a:pt x="12843" y="1"/>
                </a:moveTo>
                <a:cubicBezTo>
                  <a:pt x="12808" y="1"/>
                  <a:pt x="12774" y="1"/>
                  <a:pt x="12739" y="2"/>
                </a:cubicBezTo>
                <a:cubicBezTo>
                  <a:pt x="10638" y="19"/>
                  <a:pt x="8555" y="1199"/>
                  <a:pt x="6914" y="2638"/>
                </a:cubicBezTo>
                <a:cubicBezTo>
                  <a:pt x="5254" y="4076"/>
                  <a:pt x="4057" y="5772"/>
                  <a:pt x="2730" y="7578"/>
                </a:cubicBezTo>
                <a:cubicBezTo>
                  <a:pt x="1420" y="9385"/>
                  <a:pt x="0" y="11283"/>
                  <a:pt x="333" y="12980"/>
                </a:cubicBezTo>
                <a:cubicBezTo>
                  <a:pt x="683" y="14694"/>
                  <a:pt x="2785" y="16206"/>
                  <a:pt x="3725" y="18658"/>
                </a:cubicBezTo>
                <a:cubicBezTo>
                  <a:pt x="4664" y="21110"/>
                  <a:pt x="4443" y="24502"/>
                  <a:pt x="5753" y="26659"/>
                </a:cubicBezTo>
                <a:cubicBezTo>
                  <a:pt x="6854" y="28474"/>
                  <a:pt x="9026" y="29414"/>
                  <a:pt x="11235" y="29414"/>
                </a:cubicBezTo>
                <a:cubicBezTo>
                  <a:pt x="11652" y="29414"/>
                  <a:pt x="12069" y="29380"/>
                  <a:pt x="12481" y="29313"/>
                </a:cubicBezTo>
                <a:cubicBezTo>
                  <a:pt x="15062" y="28889"/>
                  <a:pt x="17404" y="27101"/>
                  <a:pt x="18436" y="24797"/>
                </a:cubicBezTo>
                <a:cubicBezTo>
                  <a:pt x="19469" y="22473"/>
                  <a:pt x="19192" y="19616"/>
                  <a:pt x="19395" y="17607"/>
                </a:cubicBezTo>
                <a:cubicBezTo>
                  <a:pt x="19597" y="15579"/>
                  <a:pt x="20280" y="14380"/>
                  <a:pt x="20925" y="12814"/>
                </a:cubicBezTo>
                <a:cubicBezTo>
                  <a:pt x="21571" y="11228"/>
                  <a:pt x="22215" y="9292"/>
                  <a:pt x="21902" y="7449"/>
                </a:cubicBezTo>
                <a:cubicBezTo>
                  <a:pt x="21588" y="5606"/>
                  <a:pt x="20335" y="3891"/>
                  <a:pt x="18657" y="2471"/>
                </a:cubicBezTo>
                <a:cubicBezTo>
                  <a:pt x="16989" y="1093"/>
                  <a:pt x="14911" y="1"/>
                  <a:pt x="12843" y="1"/>
                </a:cubicBezTo>
                <a:close/>
              </a:path>
            </a:pathLst>
          </a:custGeom>
          <a:solidFill>
            <a:srgbClr val="FFA200">
              <a:alpha val="10588"/>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 name="Google Shape;69;p40"/>
          <p:cNvSpPr/>
          <p:nvPr/>
        </p:nvSpPr>
        <p:spPr>
          <a:xfrm rot="3601012">
            <a:off x="-1237256" y="3834043"/>
            <a:ext cx="2561991" cy="3557221"/>
          </a:xfrm>
          <a:custGeom>
            <a:avLst/>
            <a:gdLst/>
            <a:ahLst/>
            <a:cxnLst/>
            <a:rect l="l" t="t" r="r" b="b"/>
            <a:pathLst>
              <a:path w="20831" h="28923" extrusionOk="0">
                <a:moveTo>
                  <a:pt x="9391" y="1"/>
                </a:moveTo>
                <a:cubicBezTo>
                  <a:pt x="7322" y="1"/>
                  <a:pt x="5151" y="2320"/>
                  <a:pt x="3409" y="4417"/>
                </a:cubicBezTo>
                <a:cubicBezTo>
                  <a:pt x="1585" y="6592"/>
                  <a:pt x="220" y="8528"/>
                  <a:pt x="110" y="10482"/>
                </a:cubicBezTo>
                <a:cubicBezTo>
                  <a:pt x="0" y="12454"/>
                  <a:pt x="1142" y="14445"/>
                  <a:pt x="2065" y="16252"/>
                </a:cubicBezTo>
                <a:cubicBezTo>
                  <a:pt x="2986" y="18077"/>
                  <a:pt x="3687" y="19736"/>
                  <a:pt x="4922" y="22133"/>
                </a:cubicBezTo>
                <a:cubicBezTo>
                  <a:pt x="6175" y="24529"/>
                  <a:pt x="7963" y="27663"/>
                  <a:pt x="10434" y="28603"/>
                </a:cubicBezTo>
                <a:cubicBezTo>
                  <a:pt x="11010" y="28821"/>
                  <a:pt x="11622" y="28922"/>
                  <a:pt x="12247" y="28922"/>
                </a:cubicBezTo>
                <a:cubicBezTo>
                  <a:pt x="14319" y="28922"/>
                  <a:pt x="16532" y="27809"/>
                  <a:pt x="18047" y="26151"/>
                </a:cubicBezTo>
                <a:cubicBezTo>
                  <a:pt x="20038" y="23995"/>
                  <a:pt x="20831" y="20935"/>
                  <a:pt x="19983" y="18502"/>
                </a:cubicBezTo>
                <a:cubicBezTo>
                  <a:pt x="19153" y="16086"/>
                  <a:pt x="16702" y="14316"/>
                  <a:pt x="15724" y="12307"/>
                </a:cubicBezTo>
                <a:cubicBezTo>
                  <a:pt x="14748" y="10280"/>
                  <a:pt x="15246" y="8011"/>
                  <a:pt x="14489" y="5504"/>
                </a:cubicBezTo>
                <a:cubicBezTo>
                  <a:pt x="13752" y="2979"/>
                  <a:pt x="11743" y="196"/>
                  <a:pt x="9623" y="11"/>
                </a:cubicBezTo>
                <a:cubicBezTo>
                  <a:pt x="9546" y="4"/>
                  <a:pt x="9468" y="1"/>
                  <a:pt x="9391" y="1"/>
                </a:cubicBezTo>
                <a:close/>
              </a:path>
            </a:pathLst>
          </a:custGeom>
          <a:solidFill>
            <a:srgbClr val="FFA200">
              <a:alpha val="10588"/>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47746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6CAD51FF-2BCC-4FF2-9815-AE936C638200}" type="datetimeFigureOut">
              <a:rPr lang="es-CL" smtClean="0"/>
              <a:pPr/>
              <a:t>09-04-24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E3D69E1-1E74-426A-83B0-E369778E9DE2}" type="slidenum">
              <a:rPr lang="es-CL" smtClean="0"/>
              <a:pPr/>
              <a:t>‹Nº›</a:t>
            </a:fld>
            <a:endParaRPr lang="es-CL"/>
          </a:p>
        </p:txBody>
      </p:sp>
    </p:spTree>
    <p:extLst>
      <p:ext uri="{BB962C8B-B14F-4D97-AF65-F5344CB8AC3E}">
        <p14:creationId xmlns:p14="http://schemas.microsoft.com/office/powerpoint/2010/main" val="1779762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6CAD51FF-2BCC-4FF2-9815-AE936C638200}" type="datetimeFigureOut">
              <a:rPr lang="es-CL" smtClean="0"/>
              <a:pPr/>
              <a:t>09-04-24</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3E3D69E1-1E74-426A-83B0-E369778E9DE2}" type="slidenum">
              <a:rPr lang="es-CL" smtClean="0"/>
              <a:pPr/>
              <a:t>‹Nº›</a:t>
            </a:fld>
            <a:endParaRPr lang="es-CL"/>
          </a:p>
        </p:txBody>
      </p:sp>
    </p:spTree>
    <p:extLst>
      <p:ext uri="{BB962C8B-B14F-4D97-AF65-F5344CB8AC3E}">
        <p14:creationId xmlns:p14="http://schemas.microsoft.com/office/powerpoint/2010/main" val="4072031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6CAD51FF-2BCC-4FF2-9815-AE936C638200}" type="datetimeFigureOut">
              <a:rPr lang="es-CL" smtClean="0"/>
              <a:pPr/>
              <a:t>09-04-24</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3E3D69E1-1E74-426A-83B0-E369778E9DE2}" type="slidenum">
              <a:rPr lang="es-CL" smtClean="0"/>
              <a:pPr/>
              <a:t>‹Nº›</a:t>
            </a:fld>
            <a:endParaRPr lang="es-CL"/>
          </a:p>
        </p:txBody>
      </p:sp>
    </p:spTree>
    <p:extLst>
      <p:ext uri="{BB962C8B-B14F-4D97-AF65-F5344CB8AC3E}">
        <p14:creationId xmlns:p14="http://schemas.microsoft.com/office/powerpoint/2010/main" val="3333545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6CAD51FF-2BCC-4FF2-9815-AE936C638200}" type="datetimeFigureOut">
              <a:rPr lang="es-CL" smtClean="0"/>
              <a:pPr/>
              <a:t>09-04-24</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3E3D69E1-1E74-426A-83B0-E369778E9DE2}" type="slidenum">
              <a:rPr lang="es-CL" smtClean="0"/>
              <a:pPr/>
              <a:t>‹Nº›</a:t>
            </a:fld>
            <a:endParaRPr lang="es-CL"/>
          </a:p>
        </p:txBody>
      </p:sp>
    </p:spTree>
    <p:extLst>
      <p:ext uri="{BB962C8B-B14F-4D97-AF65-F5344CB8AC3E}">
        <p14:creationId xmlns:p14="http://schemas.microsoft.com/office/powerpoint/2010/main" val="3978845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6CAD51FF-2BCC-4FF2-9815-AE936C638200}" type="datetimeFigureOut">
              <a:rPr lang="es-CL" smtClean="0"/>
              <a:pPr/>
              <a:t>09-04-24</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3E3D69E1-1E74-426A-83B0-E369778E9DE2}" type="slidenum">
              <a:rPr lang="es-CL" smtClean="0"/>
              <a:pPr/>
              <a:t>‹Nº›</a:t>
            </a:fld>
            <a:endParaRPr lang="es-CL"/>
          </a:p>
        </p:txBody>
      </p:sp>
    </p:spTree>
    <p:extLst>
      <p:ext uri="{BB962C8B-B14F-4D97-AF65-F5344CB8AC3E}">
        <p14:creationId xmlns:p14="http://schemas.microsoft.com/office/powerpoint/2010/main" val="2507279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s-MX"/>
              <a:t>Haz clic para modificar el estilo de título del patrón</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6CAD51FF-2BCC-4FF2-9815-AE936C638200}" type="datetimeFigureOut">
              <a:rPr lang="es-CL" smtClean="0"/>
              <a:pPr/>
              <a:t>09-04-24</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3E3D69E1-1E74-426A-83B0-E369778E9DE2}" type="slidenum">
              <a:rPr lang="es-CL" smtClean="0"/>
              <a:pPr/>
              <a:t>‹Nº›</a:t>
            </a:fld>
            <a:endParaRPr lang="es-CL"/>
          </a:p>
        </p:txBody>
      </p:sp>
    </p:spTree>
    <p:extLst>
      <p:ext uri="{BB962C8B-B14F-4D97-AF65-F5344CB8AC3E}">
        <p14:creationId xmlns:p14="http://schemas.microsoft.com/office/powerpoint/2010/main" val="876803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s-MX"/>
              <a:t>Haz clic para modificar el estilo de título del patrón</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6CAD51FF-2BCC-4FF2-9815-AE936C638200}" type="datetimeFigureOut">
              <a:rPr lang="es-CL" smtClean="0"/>
              <a:pPr/>
              <a:t>09-04-24</a:t>
            </a:fld>
            <a:endParaRPr lang="es-CL"/>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3D69E1-1E74-426A-83B0-E369778E9DE2}" type="slidenum">
              <a:rPr lang="es-CL" smtClean="0"/>
              <a:pPr/>
              <a:t>‹Nº›</a:t>
            </a:fld>
            <a:endParaRPr lang="es-CL"/>
          </a:p>
        </p:txBody>
      </p:sp>
    </p:spTree>
    <p:extLst>
      <p:ext uri="{BB962C8B-B14F-4D97-AF65-F5344CB8AC3E}">
        <p14:creationId xmlns:p14="http://schemas.microsoft.com/office/powerpoint/2010/main" val="3384422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AD51FF-2BCC-4FF2-9815-AE936C638200}" type="datetimeFigureOut">
              <a:rPr lang="es-CL" smtClean="0"/>
              <a:pPr/>
              <a:t>09-04-24</a:t>
            </a:fld>
            <a:endParaRPr lang="es-CL"/>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s-CL"/>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E3D69E1-1E74-426A-83B0-E369778E9DE2}" type="slidenum">
              <a:rPr lang="es-CL" smtClean="0"/>
              <a:pPr/>
              <a:t>‹Nº›</a:t>
            </a:fld>
            <a:endParaRPr lang="es-CL"/>
          </a:p>
        </p:txBody>
      </p:sp>
    </p:spTree>
    <p:extLst>
      <p:ext uri="{BB962C8B-B14F-4D97-AF65-F5344CB8AC3E}">
        <p14:creationId xmlns:p14="http://schemas.microsoft.com/office/powerpoint/2010/main" val="3961786690"/>
      </p:ext>
    </p:extLst>
  </p:cSld>
  <p:clrMap bg1="dk1" tx1="lt1" bg2="dk2" tx2="lt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 id="2147484195" r:id="rId12"/>
    <p:sldLayoutId id="2147484196" r:id="rId13"/>
    <p:sldLayoutId id="2147484197" r:id="rId14"/>
    <p:sldLayoutId id="2147484198" r:id="rId15"/>
    <p:sldLayoutId id="2147484199" r:id="rId16"/>
    <p:sldLayoutId id="2147484200" r:id="rId17"/>
    <p:sldLayoutId id="2147484207" r:id="rId18"/>
    <p:sldLayoutId id="2147484208" r:id="rId19"/>
    <p:sldLayoutId id="2147484213" r:id="rId20"/>
    <p:sldLayoutId id="2147484214" r:id="rId2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Data" Target="../diagrams/data2.xml"/><Relationship Id="rId11" Type="http://schemas.openxmlformats.org/officeDocument/2006/relationships/image" Target="../media/image4.png"/><Relationship Id="rId5" Type="http://schemas.openxmlformats.org/officeDocument/2006/relationships/image" Target="../media/image1.jpeg"/><Relationship Id="rId10" Type="http://schemas.microsoft.com/office/2007/relationships/diagramDrawing" Target="../diagrams/drawing2.xml"/><Relationship Id="rId4" Type="http://schemas.openxmlformats.org/officeDocument/2006/relationships/notesSlide" Target="../notesSlides/notesSlide14.xml"/><Relationship Id="rId9" Type="http://schemas.openxmlformats.org/officeDocument/2006/relationships/diagramColors" Target="../diagrams/colors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audio" Target="../media/media16.mov"/><Relationship Id="rId7" Type="http://schemas.openxmlformats.org/officeDocument/2006/relationships/notesSlide" Target="../notesSlides/notesSlide16.xml"/><Relationship Id="rId2" Type="http://schemas.microsoft.com/office/2007/relationships/media" Target="../media/media16.mov"/><Relationship Id="rId1" Type="http://schemas.openxmlformats.org/officeDocument/2006/relationships/tags" Target="../tags/tag3.xml"/><Relationship Id="rId6" Type="http://schemas.openxmlformats.org/officeDocument/2006/relationships/slideLayout" Target="../slideLayouts/slideLayout4.xml"/><Relationship Id="rId5" Type="http://schemas.openxmlformats.org/officeDocument/2006/relationships/audio" Target="../media/media17.m4a"/><Relationship Id="rId10" Type="http://schemas.openxmlformats.org/officeDocument/2006/relationships/image" Target="../media/image4.png"/><Relationship Id="rId4" Type="http://schemas.microsoft.com/office/2007/relationships/media" Target="../media/media17.m4a"/><Relationship Id="rId9"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3.jpeg"/><Relationship Id="rId5" Type="http://schemas.openxmlformats.org/officeDocument/2006/relationships/image" Target="../media/image1.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0.m4a"/><Relationship Id="rId7" Type="http://schemas.openxmlformats.org/officeDocument/2006/relationships/image" Target="../media/image24.png"/><Relationship Id="rId2" Type="http://schemas.microsoft.com/office/2007/relationships/media" Target="../media/media20.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11" Type="http://schemas.microsoft.com/office/2007/relationships/diagramDrawing" Target="../diagrams/drawing1.xml"/><Relationship Id="rId5" Type="http://schemas.openxmlformats.org/officeDocument/2006/relationships/image" Target="../media/image1.jpeg"/><Relationship Id="rId10" Type="http://schemas.openxmlformats.org/officeDocument/2006/relationships/diagramColors" Target="../diagrams/colors1.xml"/><Relationship Id="rId4" Type="http://schemas.openxmlformats.org/officeDocument/2006/relationships/notesSlide" Target="../notesSlides/notesSlide2.xml"/><Relationship Id="rId9"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4.png"/><Relationship Id="rId2" Type="http://schemas.microsoft.com/office/2007/relationships/media" Target="../media/media21.m4a"/><Relationship Id="rId1" Type="http://schemas.openxmlformats.org/officeDocument/2006/relationships/tags" Target="../tags/tag5.xml"/><Relationship Id="rId6" Type="http://schemas.openxmlformats.org/officeDocument/2006/relationships/image" Target="../media/image25.jpeg"/><Relationship Id="rId5" Type="http://schemas.openxmlformats.org/officeDocument/2006/relationships/image" Target="../media/image1.jpe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4.png"/><Relationship Id="rId2" Type="http://schemas.microsoft.com/office/2007/relationships/media" Target="../media/media22.m4a"/><Relationship Id="rId1" Type="http://schemas.openxmlformats.org/officeDocument/2006/relationships/tags" Target="../tags/tag6.xml"/><Relationship Id="rId6" Type="http://schemas.openxmlformats.org/officeDocument/2006/relationships/image" Target="../media/image26.jpeg"/><Relationship Id="rId5" Type="http://schemas.openxmlformats.org/officeDocument/2006/relationships/image" Target="../media/image1.jpe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png"/><Relationship Id="rId5" Type="http://schemas.openxmlformats.org/officeDocument/2006/relationships/image" Target="../media/image32.jpe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3.xml"/><Relationship Id="rId9"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9.xml"/><Relationship Id="rId7" Type="http://schemas.openxmlformats.org/officeDocument/2006/relationships/image" Target="../media/image37.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4.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4.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0.emf"/><Relationship Id="rId5" Type="http://schemas.openxmlformats.org/officeDocument/2006/relationships/oleObject" Target="../embeddings/oleObject3.bin"/><Relationship Id="rId4"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4.png"/><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png"/><Relationship Id="rId5" Type="http://schemas.openxmlformats.org/officeDocument/2006/relationships/image" Target="../media/image42.jpeg"/><Relationship Id="rId4"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jpe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4.png"/><Relationship Id="rId5" Type="http://schemas.openxmlformats.org/officeDocument/2006/relationships/image" Target="../media/image44.jpeg"/><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4.png"/><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png"/><Relationship Id="rId5" Type="http://schemas.openxmlformats.org/officeDocument/2006/relationships/image" Target="../media/image47.png"/><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4.pn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4.png"/><Relationship Id="rId5" Type="http://schemas.openxmlformats.org/officeDocument/2006/relationships/image" Target="../media/image49.jpeg"/><Relationship Id="rId4"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4.png"/><Relationship Id="rId5" Type="http://schemas.openxmlformats.org/officeDocument/2006/relationships/image" Target="../media/image50.jpeg"/><Relationship Id="rId4"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4.png"/><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4.png"/><Relationship Id="rId5" Type="http://schemas.openxmlformats.org/officeDocument/2006/relationships/image" Target="../media/image52.png"/><Relationship Id="rId4" Type="http://schemas.openxmlformats.org/officeDocument/2006/relationships/notesSlide" Target="../notesSlides/notesSlide35.xml"/></Relationships>
</file>

<file path=ppt/slides/_rels/slide4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53.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4.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14.jpe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4.png"/><Relationship Id="rId5" Type="http://schemas.openxmlformats.org/officeDocument/2006/relationships/image" Target="../media/image54.png"/><Relationship Id="rId4" Type="http://schemas.openxmlformats.org/officeDocument/2006/relationships/notesSlide" Target="../notesSlides/notesSlide3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55.png"/><Relationship Id="rId5" Type="http://schemas.openxmlformats.org/officeDocument/2006/relationships/image" Target="../media/image3.png"/><Relationship Id="rId4" Type="http://schemas.openxmlformats.org/officeDocument/2006/relationships/image" Target="../media/image1.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56.jpeg"/><Relationship Id="rId5" Type="http://schemas.openxmlformats.org/officeDocument/2006/relationships/image" Target="../media/image3.png"/><Relationship Id="rId4" Type="http://schemas.openxmlformats.org/officeDocument/2006/relationships/image" Target="../media/image1.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57.jpeg"/><Relationship Id="rId5" Type="http://schemas.openxmlformats.org/officeDocument/2006/relationships/image" Target="../media/image1.jpeg"/><Relationship Id="rId4" Type="http://schemas.openxmlformats.org/officeDocument/2006/relationships/notesSlide" Target="../notesSlides/notesSlide38.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59.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40.xml"/></Relationships>
</file>

<file path=ppt/slides/_rels/slide5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60.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4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4.png"/><Relationship Id="rId5" Type="http://schemas.openxmlformats.org/officeDocument/2006/relationships/image" Target="../media/image61.jpeg"/><Relationship Id="rId4" Type="http://schemas.openxmlformats.org/officeDocument/2006/relationships/image" Target="../media/image1.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4.png"/><Relationship Id="rId4" Type="http://schemas.openxmlformats.org/officeDocument/2006/relationships/notesSlide" Target="../notesSlides/notesSlide42.xml"/></Relationships>
</file>

<file path=ppt/slides/_rels/slide5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62.jpeg"/><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43.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audio" Target="../media/media6.m4a"/><Relationship Id="rId7" Type="http://schemas.openxmlformats.org/officeDocument/2006/relationships/image" Target="../media/image15.emf"/><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oleObject" Target="../embeddings/oleObject1.bin"/><Relationship Id="rId5" Type="http://schemas.openxmlformats.org/officeDocument/2006/relationships/notesSlide" Target="../notesSlides/notesSlide6.xml"/><Relationship Id="rId10" Type="http://schemas.openxmlformats.org/officeDocument/2006/relationships/image" Target="../media/image4.png"/><Relationship Id="rId4" Type="http://schemas.openxmlformats.org/officeDocument/2006/relationships/slideLayout" Target="../slideLayouts/slideLayout6.xml"/><Relationship Id="rId9" Type="http://schemas.openxmlformats.org/officeDocument/2006/relationships/image" Target="../media/image16.emf"/></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4.png"/><Relationship Id="rId5" Type="http://schemas.openxmlformats.org/officeDocument/2006/relationships/image" Target="../media/image63.jpeg"/><Relationship Id="rId4" Type="http://schemas.openxmlformats.org/officeDocument/2006/relationships/image" Target="../media/image1.jpeg"/></Relationships>
</file>

<file path=ppt/slides/_rels/slide6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64.png"/><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44.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4.png"/><Relationship Id="rId5" Type="http://schemas.openxmlformats.org/officeDocument/2006/relationships/image" Target="../media/image65.jpeg"/><Relationship Id="rId4" Type="http://schemas.openxmlformats.org/officeDocument/2006/relationships/notesSlide" Target="../notesSlides/notesSlide45.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4.png"/><Relationship Id="rId5" Type="http://schemas.openxmlformats.org/officeDocument/2006/relationships/image" Target="../media/image67.jpeg"/><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4.xml"/><Relationship Id="rId7" Type="http://schemas.openxmlformats.org/officeDocument/2006/relationships/image" Target="../media/image68.png"/><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46.xml"/><Relationship Id="rId9" Type="http://schemas.openxmlformats.org/officeDocument/2006/relationships/image" Target="../media/image4.png"/></Relationships>
</file>

<file path=ppt/slides/_rels/slide6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70.png"/><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47.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66.m4a"/><Relationship Id="rId1" Type="http://schemas.microsoft.com/office/2007/relationships/media" Target="../media/media66.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8.xm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jpeg"/><Relationship Id="rId5" Type="http://schemas.openxmlformats.org/officeDocument/2006/relationships/image" Target="../media/image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5" name="Rectangle 4104">
            <a:extLst>
              <a:ext uri="{FF2B5EF4-FFF2-40B4-BE49-F238E27FC236}">
                <a16:creationId xmlns:a16="http://schemas.microsoft.com/office/drawing/2014/main" id="{09C946AC-2072-4946-A2B8-39F09D094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pic>
        <p:nvPicPr>
          <p:cNvPr id="4107" name="Picture 4106">
            <a:extLst>
              <a:ext uri="{FF2B5EF4-FFF2-40B4-BE49-F238E27FC236}">
                <a16:creationId xmlns:a16="http://schemas.microsoft.com/office/drawing/2014/main" id="{A748C8C8-F348-4D00-852A-26DD9EBCC2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555"/>
          <a:stretch/>
        </p:blipFill>
        <p:spPr>
          <a:xfrm>
            <a:off x="0" y="0"/>
            <a:ext cx="6026763" cy="6856214"/>
          </a:xfrm>
          <a:prstGeom prst="rect">
            <a:avLst/>
          </a:prstGeom>
        </p:spPr>
      </p:pic>
      <p:sp>
        <p:nvSpPr>
          <p:cNvPr id="2" name="1 Título"/>
          <p:cNvSpPr>
            <a:spLocks noGrp="1"/>
          </p:cNvSpPr>
          <p:nvPr>
            <p:ph type="ctrTitle"/>
          </p:nvPr>
        </p:nvSpPr>
        <p:spPr>
          <a:xfrm>
            <a:off x="486876" y="2032000"/>
            <a:ext cx="4513792" cy="2819398"/>
          </a:xfrm>
        </p:spPr>
        <p:txBody>
          <a:bodyPr>
            <a:normAutofit/>
          </a:bodyPr>
          <a:lstStyle/>
          <a:p>
            <a:r>
              <a:rPr lang="es-CL">
                <a:solidFill>
                  <a:srgbClr val="FFFFFF"/>
                </a:solidFill>
              </a:rPr>
              <a:t>Enfermedades del Pericardio</a:t>
            </a:r>
          </a:p>
        </p:txBody>
      </p:sp>
      <p:sp>
        <p:nvSpPr>
          <p:cNvPr id="3" name="2 Subtítulo"/>
          <p:cNvSpPr>
            <a:spLocks noGrp="1"/>
          </p:cNvSpPr>
          <p:nvPr>
            <p:ph type="subTitle" idx="1"/>
          </p:nvPr>
        </p:nvSpPr>
        <p:spPr>
          <a:xfrm>
            <a:off x="486876" y="4851399"/>
            <a:ext cx="4513792" cy="914401"/>
          </a:xfrm>
        </p:spPr>
        <p:txBody>
          <a:bodyPr>
            <a:normAutofit/>
          </a:bodyPr>
          <a:lstStyle/>
          <a:p>
            <a:r>
              <a:rPr lang="es-CL" dirty="0">
                <a:solidFill>
                  <a:srgbClr val="FFFFFF"/>
                </a:solidFill>
              </a:rPr>
              <a:t>Dr. Gerardo palma Carvajal </a:t>
            </a:r>
          </a:p>
        </p:txBody>
      </p:sp>
      <p:sp useBgFill="1">
        <p:nvSpPr>
          <p:cNvPr id="4109" name="Freeform 5">
            <a:extLst>
              <a:ext uri="{FF2B5EF4-FFF2-40B4-BE49-F238E27FC236}">
                <a16:creationId xmlns:a16="http://schemas.microsoft.com/office/drawing/2014/main" id="{559FD8B5-8CC4-4CFE-BD2A-1216B1F2C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111" name="Freeform 14">
            <a:extLst>
              <a:ext uri="{FF2B5EF4-FFF2-40B4-BE49-F238E27FC236}">
                <a16:creationId xmlns:a16="http://schemas.microsoft.com/office/drawing/2014/main" id="{9ECF13F4-3D2A-4F2E-9BBD-3038670D2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13" name="Group 4112">
            <a:extLst>
              <a:ext uri="{FF2B5EF4-FFF2-40B4-BE49-F238E27FC236}">
                <a16:creationId xmlns:a16="http://schemas.microsoft.com/office/drawing/2014/main" id="{19660E16-DCC0-4B6C-8E84-4C2925800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4114" name="Straight Connector 4113">
              <a:extLst>
                <a:ext uri="{FF2B5EF4-FFF2-40B4-BE49-F238E27FC236}">
                  <a16:creationId xmlns:a16="http://schemas.microsoft.com/office/drawing/2014/main" id="{29130F79-611E-4458-B53E-36A2572171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15" name="Straight Connector 4114">
              <a:extLst>
                <a:ext uri="{FF2B5EF4-FFF2-40B4-BE49-F238E27FC236}">
                  <a16:creationId xmlns:a16="http://schemas.microsoft.com/office/drawing/2014/main" id="{2EA78691-46E9-469A-921B-9D16933EE1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16" name="Straight Connector 4115">
              <a:extLst>
                <a:ext uri="{FF2B5EF4-FFF2-40B4-BE49-F238E27FC236}">
                  <a16:creationId xmlns:a16="http://schemas.microsoft.com/office/drawing/2014/main" id="{CA4AA196-3090-4283-ADF0-893F810858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17" name="Straight Connector 4116">
              <a:extLst>
                <a:ext uri="{FF2B5EF4-FFF2-40B4-BE49-F238E27FC236}">
                  <a16:creationId xmlns:a16="http://schemas.microsoft.com/office/drawing/2014/main" id="{1FD33794-9D71-4B08-AE11-8B589EFBA2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18" name="Straight Connector 4117">
              <a:extLst>
                <a:ext uri="{FF2B5EF4-FFF2-40B4-BE49-F238E27FC236}">
                  <a16:creationId xmlns:a16="http://schemas.microsoft.com/office/drawing/2014/main" id="{38AFBF0E-867E-4181-93DF-9A13F334B01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19" name="Straight Connector 4118">
              <a:extLst>
                <a:ext uri="{FF2B5EF4-FFF2-40B4-BE49-F238E27FC236}">
                  <a16:creationId xmlns:a16="http://schemas.microsoft.com/office/drawing/2014/main" id="{C7EA8258-0459-4037-BABC-B1A0A5D705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20" name="Straight Connector 4119">
              <a:extLst>
                <a:ext uri="{FF2B5EF4-FFF2-40B4-BE49-F238E27FC236}">
                  <a16:creationId xmlns:a16="http://schemas.microsoft.com/office/drawing/2014/main" id="{E8BB355F-363A-4046-90AF-3DDB7AA184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21" name="Straight Connector 4120">
              <a:extLst>
                <a:ext uri="{FF2B5EF4-FFF2-40B4-BE49-F238E27FC236}">
                  <a16:creationId xmlns:a16="http://schemas.microsoft.com/office/drawing/2014/main" id="{A9334308-B9EC-41CF-8B6C-23FB134BA5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22" name="Straight Connector 4121">
              <a:extLst>
                <a:ext uri="{FF2B5EF4-FFF2-40B4-BE49-F238E27FC236}">
                  <a16:creationId xmlns:a16="http://schemas.microsoft.com/office/drawing/2014/main" id="{30781133-0656-4918-BE6A-703C148ED9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23" name="Straight Connector 4122">
              <a:extLst>
                <a:ext uri="{FF2B5EF4-FFF2-40B4-BE49-F238E27FC236}">
                  <a16:creationId xmlns:a16="http://schemas.microsoft.com/office/drawing/2014/main" id="{6B4F93AD-8044-447B-8CAC-8A069716034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24" name="Straight Connector 4123">
              <a:extLst>
                <a:ext uri="{FF2B5EF4-FFF2-40B4-BE49-F238E27FC236}">
                  <a16:creationId xmlns:a16="http://schemas.microsoft.com/office/drawing/2014/main" id="{EAA78689-5B7A-4420-A3DC-0EA0815835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25" name="Straight Connector 4124">
              <a:extLst>
                <a:ext uri="{FF2B5EF4-FFF2-40B4-BE49-F238E27FC236}">
                  <a16:creationId xmlns:a16="http://schemas.microsoft.com/office/drawing/2014/main" id="{F09CC934-4D78-4334-8B7F-4D0C13D6C9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26" name="Straight Connector 4125">
              <a:extLst>
                <a:ext uri="{FF2B5EF4-FFF2-40B4-BE49-F238E27FC236}">
                  <a16:creationId xmlns:a16="http://schemas.microsoft.com/office/drawing/2014/main" id="{068DA411-6F43-42CF-8A08-B2871E3822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27" name="Straight Connector 4126">
              <a:extLst>
                <a:ext uri="{FF2B5EF4-FFF2-40B4-BE49-F238E27FC236}">
                  <a16:creationId xmlns:a16="http://schemas.microsoft.com/office/drawing/2014/main" id="{3417563A-04A5-4952-AA6D-E503558C54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28" name="Straight Connector 4127">
              <a:extLst>
                <a:ext uri="{FF2B5EF4-FFF2-40B4-BE49-F238E27FC236}">
                  <a16:creationId xmlns:a16="http://schemas.microsoft.com/office/drawing/2014/main" id="{4A41B232-E630-4AC7-9A97-763529D705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29" name="Straight Connector 4128">
              <a:extLst>
                <a:ext uri="{FF2B5EF4-FFF2-40B4-BE49-F238E27FC236}">
                  <a16:creationId xmlns:a16="http://schemas.microsoft.com/office/drawing/2014/main" id="{7EABA1A2-F7BA-4FB5-AD0A-A4DBBCF6F7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30" name="Straight Connector 4129">
              <a:extLst>
                <a:ext uri="{FF2B5EF4-FFF2-40B4-BE49-F238E27FC236}">
                  <a16:creationId xmlns:a16="http://schemas.microsoft.com/office/drawing/2014/main" id="{7EA99E51-908F-4D65-AC2B-A8E75A1FE4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31" name="Straight Connector 4130">
              <a:extLst>
                <a:ext uri="{FF2B5EF4-FFF2-40B4-BE49-F238E27FC236}">
                  <a16:creationId xmlns:a16="http://schemas.microsoft.com/office/drawing/2014/main" id="{5F2D126B-7D1C-4D2C-97D5-2D8C686B78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32" name="Straight Connector 4131">
              <a:extLst>
                <a:ext uri="{FF2B5EF4-FFF2-40B4-BE49-F238E27FC236}">
                  <a16:creationId xmlns:a16="http://schemas.microsoft.com/office/drawing/2014/main" id="{74B20164-1C4E-4FA3-A2E5-389E740773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33" name="Straight Connector 4132">
              <a:extLst>
                <a:ext uri="{FF2B5EF4-FFF2-40B4-BE49-F238E27FC236}">
                  <a16:creationId xmlns:a16="http://schemas.microsoft.com/office/drawing/2014/main" id="{C54E7AD9-228F-47CD-A598-CB579B489A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34" name="Straight Connector 4133">
              <a:extLst>
                <a:ext uri="{FF2B5EF4-FFF2-40B4-BE49-F238E27FC236}">
                  <a16:creationId xmlns:a16="http://schemas.microsoft.com/office/drawing/2014/main" id="{D7D2B81A-6082-4668-8AA7-F2757C8EC20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35" name="Straight Connector 4134">
              <a:extLst>
                <a:ext uri="{FF2B5EF4-FFF2-40B4-BE49-F238E27FC236}">
                  <a16:creationId xmlns:a16="http://schemas.microsoft.com/office/drawing/2014/main" id="{1469BD5F-3BFE-4BA0-A24F-7F80A73B82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36" name="Straight Connector 4135">
              <a:extLst>
                <a:ext uri="{FF2B5EF4-FFF2-40B4-BE49-F238E27FC236}">
                  <a16:creationId xmlns:a16="http://schemas.microsoft.com/office/drawing/2014/main" id="{224D532A-F49F-4BB9-AAA6-8B2B89CB6F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37" name="Straight Connector 4136">
              <a:extLst>
                <a:ext uri="{FF2B5EF4-FFF2-40B4-BE49-F238E27FC236}">
                  <a16:creationId xmlns:a16="http://schemas.microsoft.com/office/drawing/2014/main" id="{EB2224AE-40A4-483D-991E-9490A01B76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38" name="Straight Connector 4137">
              <a:extLst>
                <a:ext uri="{FF2B5EF4-FFF2-40B4-BE49-F238E27FC236}">
                  <a16:creationId xmlns:a16="http://schemas.microsoft.com/office/drawing/2014/main" id="{DD3DE117-F3FA-4657-B4A7-40DE41238F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39" name="Straight Connector 4138">
              <a:extLst>
                <a:ext uri="{FF2B5EF4-FFF2-40B4-BE49-F238E27FC236}">
                  <a16:creationId xmlns:a16="http://schemas.microsoft.com/office/drawing/2014/main" id="{D85EA1EB-1126-463C-AD87-4FB126C6FF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40" name="Straight Connector 4139">
              <a:extLst>
                <a:ext uri="{FF2B5EF4-FFF2-40B4-BE49-F238E27FC236}">
                  <a16:creationId xmlns:a16="http://schemas.microsoft.com/office/drawing/2014/main" id="{90336723-7646-4B25-9EE9-519CC83342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41" name="Straight Connector 4140">
              <a:extLst>
                <a:ext uri="{FF2B5EF4-FFF2-40B4-BE49-F238E27FC236}">
                  <a16:creationId xmlns:a16="http://schemas.microsoft.com/office/drawing/2014/main" id="{652B6D8B-5579-4262-9376-B702382B0E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42" name="Straight Connector 4141">
              <a:extLst>
                <a:ext uri="{FF2B5EF4-FFF2-40B4-BE49-F238E27FC236}">
                  <a16:creationId xmlns:a16="http://schemas.microsoft.com/office/drawing/2014/main" id="{B07893BD-D1AE-48C1-91A9-D478793762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43" name="Straight Connector 4142">
              <a:extLst>
                <a:ext uri="{FF2B5EF4-FFF2-40B4-BE49-F238E27FC236}">
                  <a16:creationId xmlns:a16="http://schemas.microsoft.com/office/drawing/2014/main" id="{0C6FEEA5-8E66-4C31-92AD-01305FF488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44" name="Straight Connector 4143">
              <a:extLst>
                <a:ext uri="{FF2B5EF4-FFF2-40B4-BE49-F238E27FC236}">
                  <a16:creationId xmlns:a16="http://schemas.microsoft.com/office/drawing/2014/main" id="{D3E18335-591C-4354-9390-DD371BB3F9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45" name="Straight Connector 4144">
              <a:extLst>
                <a:ext uri="{FF2B5EF4-FFF2-40B4-BE49-F238E27FC236}">
                  <a16:creationId xmlns:a16="http://schemas.microsoft.com/office/drawing/2014/main" id="{151098D0-C2B4-4D61-92D5-C81DDBDA22D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46" name="Straight Connector 4145">
              <a:extLst>
                <a:ext uri="{FF2B5EF4-FFF2-40B4-BE49-F238E27FC236}">
                  <a16:creationId xmlns:a16="http://schemas.microsoft.com/office/drawing/2014/main" id="{3EACD9C3-3E01-47CF-BC68-BDAE22E30B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47" name="Straight Connector 4146">
              <a:extLst>
                <a:ext uri="{FF2B5EF4-FFF2-40B4-BE49-F238E27FC236}">
                  <a16:creationId xmlns:a16="http://schemas.microsoft.com/office/drawing/2014/main" id="{80A5C950-6480-44E0-9D50-F193147D55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48" name="Straight Connector 4147">
              <a:extLst>
                <a:ext uri="{FF2B5EF4-FFF2-40B4-BE49-F238E27FC236}">
                  <a16:creationId xmlns:a16="http://schemas.microsoft.com/office/drawing/2014/main" id="{C68F1BDE-24EB-4308-AB69-F353C8598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49" name="Straight Connector 4148">
              <a:extLst>
                <a:ext uri="{FF2B5EF4-FFF2-40B4-BE49-F238E27FC236}">
                  <a16:creationId xmlns:a16="http://schemas.microsoft.com/office/drawing/2014/main" id="{D83E12EF-845B-41E6-BA82-F6CD46C0FE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50" name="Straight Connector 4149">
              <a:extLst>
                <a:ext uri="{FF2B5EF4-FFF2-40B4-BE49-F238E27FC236}">
                  <a16:creationId xmlns:a16="http://schemas.microsoft.com/office/drawing/2014/main" id="{E646EE72-4D70-46B4-B655-74722AAC2A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51" name="Straight Connector 4150">
              <a:extLst>
                <a:ext uri="{FF2B5EF4-FFF2-40B4-BE49-F238E27FC236}">
                  <a16:creationId xmlns:a16="http://schemas.microsoft.com/office/drawing/2014/main" id="{72BB073B-89FD-4B47-814B-A8EE7A1EE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52" name="Straight Connector 4151">
              <a:extLst>
                <a:ext uri="{FF2B5EF4-FFF2-40B4-BE49-F238E27FC236}">
                  <a16:creationId xmlns:a16="http://schemas.microsoft.com/office/drawing/2014/main" id="{EEE25488-63A9-43E5-A03F-2E628C3B21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53" name="Straight Connector 4152">
              <a:extLst>
                <a:ext uri="{FF2B5EF4-FFF2-40B4-BE49-F238E27FC236}">
                  <a16:creationId xmlns:a16="http://schemas.microsoft.com/office/drawing/2014/main" id="{2BE7FDEE-BD70-4D8F-B5CE-4D03F1D00E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54" name="Straight Connector 4153">
              <a:extLst>
                <a:ext uri="{FF2B5EF4-FFF2-40B4-BE49-F238E27FC236}">
                  <a16:creationId xmlns:a16="http://schemas.microsoft.com/office/drawing/2014/main" id="{3039673A-8522-4BFC-B8B2-7F2FEAED4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55" name="Straight Connector 4154">
              <a:extLst>
                <a:ext uri="{FF2B5EF4-FFF2-40B4-BE49-F238E27FC236}">
                  <a16:creationId xmlns:a16="http://schemas.microsoft.com/office/drawing/2014/main" id="{47AB08C4-AF01-4D1D-90EA-A4113CFF99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56" name="Straight Connector 4155">
              <a:extLst>
                <a:ext uri="{FF2B5EF4-FFF2-40B4-BE49-F238E27FC236}">
                  <a16:creationId xmlns:a16="http://schemas.microsoft.com/office/drawing/2014/main" id="{FC8E7B06-FF45-4365-9DF4-E8E315A5B3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57" name="Straight Connector 4156">
              <a:extLst>
                <a:ext uri="{FF2B5EF4-FFF2-40B4-BE49-F238E27FC236}">
                  <a16:creationId xmlns:a16="http://schemas.microsoft.com/office/drawing/2014/main" id="{08F00765-F5EC-427C-A7A1-CDFA0406F2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58" name="Straight Connector 4157">
              <a:extLst>
                <a:ext uri="{FF2B5EF4-FFF2-40B4-BE49-F238E27FC236}">
                  <a16:creationId xmlns:a16="http://schemas.microsoft.com/office/drawing/2014/main" id="{2FE1EF8A-C81D-4879-9142-3697CA0BCB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59" name="Straight Connector 4158">
              <a:extLst>
                <a:ext uri="{FF2B5EF4-FFF2-40B4-BE49-F238E27FC236}">
                  <a16:creationId xmlns:a16="http://schemas.microsoft.com/office/drawing/2014/main" id="{D80C0B62-6F07-4DD2-B308-F3C29F2944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60" name="Straight Connector 4159">
              <a:extLst>
                <a:ext uri="{FF2B5EF4-FFF2-40B4-BE49-F238E27FC236}">
                  <a16:creationId xmlns:a16="http://schemas.microsoft.com/office/drawing/2014/main" id="{E9C7C8CB-2D13-4138-B3C1-B78EC19B59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61" name="Straight Connector 4160">
              <a:extLst>
                <a:ext uri="{FF2B5EF4-FFF2-40B4-BE49-F238E27FC236}">
                  <a16:creationId xmlns:a16="http://schemas.microsoft.com/office/drawing/2014/main" id="{8EB1BC7E-04BC-423C-843D-7C149C25A1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62" name="Straight Connector 4161">
              <a:extLst>
                <a:ext uri="{FF2B5EF4-FFF2-40B4-BE49-F238E27FC236}">
                  <a16:creationId xmlns:a16="http://schemas.microsoft.com/office/drawing/2014/main" id="{A8BA62C3-B17C-4AD0-B585-1C42ED7456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63" name="Straight Connector 4162">
              <a:extLst>
                <a:ext uri="{FF2B5EF4-FFF2-40B4-BE49-F238E27FC236}">
                  <a16:creationId xmlns:a16="http://schemas.microsoft.com/office/drawing/2014/main" id="{1B6F8BD1-22F9-4EE2-93C7-F859F3B990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64" name="Straight Connector 4163">
              <a:extLst>
                <a:ext uri="{FF2B5EF4-FFF2-40B4-BE49-F238E27FC236}">
                  <a16:creationId xmlns:a16="http://schemas.microsoft.com/office/drawing/2014/main" id="{B173F2AA-33AE-4A43-AFA9-50C60D6F68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65" name="Straight Connector 4164">
              <a:extLst>
                <a:ext uri="{FF2B5EF4-FFF2-40B4-BE49-F238E27FC236}">
                  <a16:creationId xmlns:a16="http://schemas.microsoft.com/office/drawing/2014/main" id="{16339DB1-5BB0-42C5-B12D-7555AD403D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66" name="Straight Connector 4165">
              <a:extLst>
                <a:ext uri="{FF2B5EF4-FFF2-40B4-BE49-F238E27FC236}">
                  <a16:creationId xmlns:a16="http://schemas.microsoft.com/office/drawing/2014/main" id="{1413BF1A-CE02-41EB-8977-EBE39AE0DAB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67" name="Straight Connector 4166">
              <a:extLst>
                <a:ext uri="{FF2B5EF4-FFF2-40B4-BE49-F238E27FC236}">
                  <a16:creationId xmlns:a16="http://schemas.microsoft.com/office/drawing/2014/main" id="{7899680C-3DC7-4B71-8D34-7EE8306FEC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68" name="Straight Connector 4167">
              <a:extLst>
                <a:ext uri="{FF2B5EF4-FFF2-40B4-BE49-F238E27FC236}">
                  <a16:creationId xmlns:a16="http://schemas.microsoft.com/office/drawing/2014/main" id="{13B57EA5-419A-4EE0-BB93-356B12F6D03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69" name="Straight Connector 4168">
              <a:extLst>
                <a:ext uri="{FF2B5EF4-FFF2-40B4-BE49-F238E27FC236}">
                  <a16:creationId xmlns:a16="http://schemas.microsoft.com/office/drawing/2014/main" id="{37A79B15-73B1-417F-A985-25FBC893F7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70" name="Straight Connector 4169">
              <a:extLst>
                <a:ext uri="{FF2B5EF4-FFF2-40B4-BE49-F238E27FC236}">
                  <a16:creationId xmlns:a16="http://schemas.microsoft.com/office/drawing/2014/main" id="{566DE9DC-92E2-44D8-B7D0-D1295DD8F0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71" name="Straight Connector 4170">
              <a:extLst>
                <a:ext uri="{FF2B5EF4-FFF2-40B4-BE49-F238E27FC236}">
                  <a16:creationId xmlns:a16="http://schemas.microsoft.com/office/drawing/2014/main" id="{A9A1F3CD-685D-4541-8715-91E39B1E230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72" name="Straight Connector 4171">
              <a:extLst>
                <a:ext uri="{FF2B5EF4-FFF2-40B4-BE49-F238E27FC236}">
                  <a16:creationId xmlns:a16="http://schemas.microsoft.com/office/drawing/2014/main" id="{C63E90F9-BD80-4805-A68E-CA56D52496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73" name="Straight Connector 4172">
              <a:extLst>
                <a:ext uri="{FF2B5EF4-FFF2-40B4-BE49-F238E27FC236}">
                  <a16:creationId xmlns:a16="http://schemas.microsoft.com/office/drawing/2014/main" id="{1014402D-979B-4D18-9E85-4D8F6C986F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74" name="Straight Connector 4173">
              <a:extLst>
                <a:ext uri="{FF2B5EF4-FFF2-40B4-BE49-F238E27FC236}">
                  <a16:creationId xmlns:a16="http://schemas.microsoft.com/office/drawing/2014/main" id="{2A04AE49-4B0B-4908-B1DB-480F568D28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75" name="Straight Connector 4174">
              <a:extLst>
                <a:ext uri="{FF2B5EF4-FFF2-40B4-BE49-F238E27FC236}">
                  <a16:creationId xmlns:a16="http://schemas.microsoft.com/office/drawing/2014/main" id="{3293E6AC-4EF0-4B88-AC7E-BCB112010B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76" name="Straight Connector 4175">
              <a:extLst>
                <a:ext uri="{FF2B5EF4-FFF2-40B4-BE49-F238E27FC236}">
                  <a16:creationId xmlns:a16="http://schemas.microsoft.com/office/drawing/2014/main" id="{6344B49D-AFCD-4426-AC08-F3128282C3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77" name="Straight Connector 4176">
              <a:extLst>
                <a:ext uri="{FF2B5EF4-FFF2-40B4-BE49-F238E27FC236}">
                  <a16:creationId xmlns:a16="http://schemas.microsoft.com/office/drawing/2014/main" id="{83B776AB-0884-47E4-AC8D-69A19A6103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78" name="Straight Connector 4177">
              <a:extLst>
                <a:ext uri="{FF2B5EF4-FFF2-40B4-BE49-F238E27FC236}">
                  <a16:creationId xmlns:a16="http://schemas.microsoft.com/office/drawing/2014/main" id="{01EC5397-87DB-4803-855B-44DFE9BBB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79" name="Straight Connector 4178">
              <a:extLst>
                <a:ext uri="{FF2B5EF4-FFF2-40B4-BE49-F238E27FC236}">
                  <a16:creationId xmlns:a16="http://schemas.microsoft.com/office/drawing/2014/main" id="{18EF0075-59DA-4C16-BF01-C65EE2DDD8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80" name="Straight Connector 4179">
              <a:extLst>
                <a:ext uri="{FF2B5EF4-FFF2-40B4-BE49-F238E27FC236}">
                  <a16:creationId xmlns:a16="http://schemas.microsoft.com/office/drawing/2014/main" id="{9ABF3642-CC62-4EA5-8A59-1AFF97A560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81" name="Straight Connector 4180">
              <a:extLst>
                <a:ext uri="{FF2B5EF4-FFF2-40B4-BE49-F238E27FC236}">
                  <a16:creationId xmlns:a16="http://schemas.microsoft.com/office/drawing/2014/main" id="{F7715913-AE6D-4FFC-A6EC-E7EE027D27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82" name="Straight Connector 4181">
              <a:extLst>
                <a:ext uri="{FF2B5EF4-FFF2-40B4-BE49-F238E27FC236}">
                  <a16:creationId xmlns:a16="http://schemas.microsoft.com/office/drawing/2014/main" id="{46B78CB6-17D0-445E-A523-FD18D3BE29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83" name="Straight Connector 4182">
              <a:extLst>
                <a:ext uri="{FF2B5EF4-FFF2-40B4-BE49-F238E27FC236}">
                  <a16:creationId xmlns:a16="http://schemas.microsoft.com/office/drawing/2014/main" id="{783E7655-41DA-4DFA-9DEC-FD37064F0AB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84" name="Straight Connector 4183">
              <a:extLst>
                <a:ext uri="{FF2B5EF4-FFF2-40B4-BE49-F238E27FC236}">
                  <a16:creationId xmlns:a16="http://schemas.microsoft.com/office/drawing/2014/main" id="{5E953697-F897-4DE0-B735-80C721129E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85" name="Straight Connector 4184">
              <a:extLst>
                <a:ext uri="{FF2B5EF4-FFF2-40B4-BE49-F238E27FC236}">
                  <a16:creationId xmlns:a16="http://schemas.microsoft.com/office/drawing/2014/main" id="{7C7CED19-0566-4D81-A59A-5A3561F1B7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86" name="Straight Connector 4185">
              <a:extLst>
                <a:ext uri="{FF2B5EF4-FFF2-40B4-BE49-F238E27FC236}">
                  <a16:creationId xmlns:a16="http://schemas.microsoft.com/office/drawing/2014/main" id="{CE247A59-B18F-4331-BC8D-07C3DA5E8E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87" name="Straight Connector 4186">
              <a:extLst>
                <a:ext uri="{FF2B5EF4-FFF2-40B4-BE49-F238E27FC236}">
                  <a16:creationId xmlns:a16="http://schemas.microsoft.com/office/drawing/2014/main" id="{F21C3132-6A07-4EB5-A00C-2176067CB1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88" name="Straight Connector 4187">
              <a:extLst>
                <a:ext uri="{FF2B5EF4-FFF2-40B4-BE49-F238E27FC236}">
                  <a16:creationId xmlns:a16="http://schemas.microsoft.com/office/drawing/2014/main" id="{4067D677-3FA9-4187-B1CA-F6298A917C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89" name="Straight Connector 4188">
              <a:extLst>
                <a:ext uri="{FF2B5EF4-FFF2-40B4-BE49-F238E27FC236}">
                  <a16:creationId xmlns:a16="http://schemas.microsoft.com/office/drawing/2014/main" id="{82E9FC80-B3E8-47CE-862C-9F6E9E598A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90" name="Straight Connector 4189">
              <a:extLst>
                <a:ext uri="{FF2B5EF4-FFF2-40B4-BE49-F238E27FC236}">
                  <a16:creationId xmlns:a16="http://schemas.microsoft.com/office/drawing/2014/main" id="{2D383F3C-A57C-472A-9E05-CCD8A4F8E5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91" name="Straight Connector 4190">
              <a:extLst>
                <a:ext uri="{FF2B5EF4-FFF2-40B4-BE49-F238E27FC236}">
                  <a16:creationId xmlns:a16="http://schemas.microsoft.com/office/drawing/2014/main" id="{E534D376-6ABA-4DF9-BBEA-EB5A881804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nvGrpSpPr>
          <p:cNvPr id="4" name="Google Shape;225;p1">
            <a:extLst>
              <a:ext uri="{FF2B5EF4-FFF2-40B4-BE49-F238E27FC236}">
                <a16:creationId xmlns:a16="http://schemas.microsoft.com/office/drawing/2014/main" id="{AD213559-65B1-86EB-EE86-46973B2700B8}"/>
              </a:ext>
            </a:extLst>
          </p:cNvPr>
          <p:cNvGrpSpPr/>
          <p:nvPr/>
        </p:nvGrpSpPr>
        <p:grpSpPr>
          <a:xfrm>
            <a:off x="7151718" y="1860465"/>
            <a:ext cx="4063905" cy="4015617"/>
            <a:chOff x="1280900" y="2894275"/>
            <a:chExt cx="2293400" cy="2266150"/>
          </a:xfrm>
        </p:grpSpPr>
        <p:sp>
          <p:nvSpPr>
            <p:cNvPr id="6" name="Google Shape;226;p1">
              <a:extLst>
                <a:ext uri="{FF2B5EF4-FFF2-40B4-BE49-F238E27FC236}">
                  <a16:creationId xmlns:a16="http://schemas.microsoft.com/office/drawing/2014/main" id="{7E2F549B-3BC9-7D65-42AE-8C6D57079695}"/>
                </a:ext>
              </a:extLst>
            </p:cNvPr>
            <p:cNvSpPr/>
            <p:nvPr/>
          </p:nvSpPr>
          <p:spPr>
            <a:xfrm>
              <a:off x="1347000" y="3726175"/>
              <a:ext cx="290750" cy="466125"/>
            </a:xfrm>
            <a:custGeom>
              <a:avLst/>
              <a:gdLst/>
              <a:ahLst/>
              <a:cxnLst/>
              <a:rect l="l" t="t" r="r" b="b"/>
              <a:pathLst>
                <a:path w="11630" h="18645" extrusionOk="0">
                  <a:moveTo>
                    <a:pt x="8559" y="1406"/>
                  </a:moveTo>
                  <a:cubicBezTo>
                    <a:pt x="8596" y="1406"/>
                    <a:pt x="8632" y="1409"/>
                    <a:pt x="8671" y="1410"/>
                  </a:cubicBezTo>
                  <a:cubicBezTo>
                    <a:pt x="8783" y="1412"/>
                    <a:pt x="8830" y="1565"/>
                    <a:pt x="8753" y="1629"/>
                  </a:cubicBezTo>
                  <a:cubicBezTo>
                    <a:pt x="8693" y="1676"/>
                    <a:pt x="8644" y="1727"/>
                    <a:pt x="8579" y="1760"/>
                  </a:cubicBezTo>
                  <a:cubicBezTo>
                    <a:pt x="8562" y="1768"/>
                    <a:pt x="8550" y="1776"/>
                    <a:pt x="8534" y="1782"/>
                  </a:cubicBezTo>
                  <a:cubicBezTo>
                    <a:pt x="8503" y="1798"/>
                    <a:pt x="8478" y="1813"/>
                    <a:pt x="8450" y="1829"/>
                  </a:cubicBezTo>
                  <a:cubicBezTo>
                    <a:pt x="8419" y="1847"/>
                    <a:pt x="8386" y="1862"/>
                    <a:pt x="8356" y="1878"/>
                  </a:cubicBezTo>
                  <a:cubicBezTo>
                    <a:pt x="8339" y="1884"/>
                    <a:pt x="8325" y="1892"/>
                    <a:pt x="8307" y="1903"/>
                  </a:cubicBezTo>
                  <a:cubicBezTo>
                    <a:pt x="8296" y="1909"/>
                    <a:pt x="8288" y="1913"/>
                    <a:pt x="8278" y="1919"/>
                  </a:cubicBezTo>
                  <a:cubicBezTo>
                    <a:pt x="8276" y="1920"/>
                    <a:pt x="8275" y="1921"/>
                    <a:pt x="8274" y="1922"/>
                  </a:cubicBezTo>
                  <a:lnTo>
                    <a:pt x="8274" y="1922"/>
                  </a:lnTo>
                  <a:cubicBezTo>
                    <a:pt x="8274" y="1922"/>
                    <a:pt x="8274" y="1921"/>
                    <a:pt x="8274" y="1921"/>
                  </a:cubicBezTo>
                  <a:lnTo>
                    <a:pt x="8274" y="1921"/>
                  </a:lnTo>
                  <a:cubicBezTo>
                    <a:pt x="8272" y="1923"/>
                    <a:pt x="8269" y="1923"/>
                    <a:pt x="8266" y="1927"/>
                  </a:cubicBezTo>
                  <a:lnTo>
                    <a:pt x="8266" y="1927"/>
                  </a:lnTo>
                  <a:cubicBezTo>
                    <a:pt x="8265" y="1927"/>
                    <a:pt x="8265" y="1927"/>
                    <a:pt x="8265" y="1927"/>
                  </a:cubicBezTo>
                  <a:cubicBezTo>
                    <a:pt x="8265" y="1927"/>
                    <a:pt x="8265" y="1927"/>
                    <a:pt x="8265" y="1927"/>
                  </a:cubicBezTo>
                  <a:lnTo>
                    <a:pt x="8265" y="1927"/>
                  </a:lnTo>
                  <a:cubicBezTo>
                    <a:pt x="8265" y="1928"/>
                    <a:pt x="8264" y="1928"/>
                    <a:pt x="8264" y="1929"/>
                  </a:cubicBezTo>
                  <a:cubicBezTo>
                    <a:pt x="8253" y="1935"/>
                    <a:pt x="8245" y="1942"/>
                    <a:pt x="8235" y="1946"/>
                  </a:cubicBezTo>
                  <a:cubicBezTo>
                    <a:pt x="8217" y="1956"/>
                    <a:pt x="8200" y="1966"/>
                    <a:pt x="8182" y="1980"/>
                  </a:cubicBezTo>
                  <a:lnTo>
                    <a:pt x="8090" y="2042"/>
                  </a:lnTo>
                  <a:cubicBezTo>
                    <a:pt x="8051" y="2068"/>
                    <a:pt x="8012" y="2099"/>
                    <a:pt x="7971" y="2126"/>
                  </a:cubicBezTo>
                  <a:lnTo>
                    <a:pt x="7957" y="2136"/>
                  </a:lnTo>
                  <a:cubicBezTo>
                    <a:pt x="7961" y="2133"/>
                    <a:pt x="7962" y="2131"/>
                    <a:pt x="7962" y="2131"/>
                  </a:cubicBezTo>
                  <a:cubicBezTo>
                    <a:pt x="7961" y="2131"/>
                    <a:pt x="7955" y="2135"/>
                    <a:pt x="7947" y="2144"/>
                  </a:cubicBezTo>
                  <a:cubicBezTo>
                    <a:pt x="7926" y="2156"/>
                    <a:pt x="7908" y="2171"/>
                    <a:pt x="7887" y="2185"/>
                  </a:cubicBezTo>
                  <a:cubicBezTo>
                    <a:pt x="7863" y="2201"/>
                    <a:pt x="7835" y="2209"/>
                    <a:pt x="7808" y="2209"/>
                  </a:cubicBezTo>
                  <a:cubicBezTo>
                    <a:pt x="7765" y="2209"/>
                    <a:pt x="7723" y="2191"/>
                    <a:pt x="7693" y="2158"/>
                  </a:cubicBezTo>
                  <a:cubicBezTo>
                    <a:pt x="7640" y="2099"/>
                    <a:pt x="7650" y="2025"/>
                    <a:pt x="7691" y="1964"/>
                  </a:cubicBezTo>
                  <a:cubicBezTo>
                    <a:pt x="7789" y="1817"/>
                    <a:pt x="7930" y="1704"/>
                    <a:pt x="8073" y="1606"/>
                  </a:cubicBezTo>
                  <a:cubicBezTo>
                    <a:pt x="8157" y="1551"/>
                    <a:pt x="8241" y="1500"/>
                    <a:pt x="8335" y="1461"/>
                  </a:cubicBezTo>
                  <a:lnTo>
                    <a:pt x="8442" y="1422"/>
                  </a:lnTo>
                  <a:cubicBezTo>
                    <a:pt x="8481" y="1409"/>
                    <a:pt x="8520" y="1406"/>
                    <a:pt x="8559" y="1406"/>
                  </a:cubicBezTo>
                  <a:close/>
                  <a:moveTo>
                    <a:pt x="6895" y="2588"/>
                  </a:moveTo>
                  <a:cubicBezTo>
                    <a:pt x="7002" y="2588"/>
                    <a:pt x="7060" y="2749"/>
                    <a:pt x="6979" y="2825"/>
                  </a:cubicBezTo>
                  <a:cubicBezTo>
                    <a:pt x="6682" y="3108"/>
                    <a:pt x="6363" y="3368"/>
                    <a:pt x="6072" y="3654"/>
                  </a:cubicBezTo>
                  <a:cubicBezTo>
                    <a:pt x="5761" y="3961"/>
                    <a:pt x="5467" y="4286"/>
                    <a:pt x="5164" y="4595"/>
                  </a:cubicBezTo>
                  <a:cubicBezTo>
                    <a:pt x="4186" y="5592"/>
                    <a:pt x="3407" y="6782"/>
                    <a:pt x="2785" y="8026"/>
                  </a:cubicBezTo>
                  <a:cubicBezTo>
                    <a:pt x="2124" y="9350"/>
                    <a:pt x="1751" y="10753"/>
                    <a:pt x="1553" y="12216"/>
                  </a:cubicBezTo>
                  <a:cubicBezTo>
                    <a:pt x="1550" y="12236"/>
                    <a:pt x="1535" y="12246"/>
                    <a:pt x="1521" y="12246"/>
                  </a:cubicBezTo>
                  <a:cubicBezTo>
                    <a:pt x="1505" y="12246"/>
                    <a:pt x="1490" y="12235"/>
                    <a:pt x="1488" y="12214"/>
                  </a:cubicBezTo>
                  <a:cubicBezTo>
                    <a:pt x="1428" y="11445"/>
                    <a:pt x="1496" y="10659"/>
                    <a:pt x="1629" y="9900"/>
                  </a:cubicBezTo>
                  <a:cubicBezTo>
                    <a:pt x="1905" y="8337"/>
                    <a:pt x="2496" y="6835"/>
                    <a:pt x="3419" y="5542"/>
                  </a:cubicBezTo>
                  <a:cubicBezTo>
                    <a:pt x="3834" y="4959"/>
                    <a:pt x="4307" y="4415"/>
                    <a:pt x="4816" y="3914"/>
                  </a:cubicBezTo>
                  <a:cubicBezTo>
                    <a:pt x="5135" y="3599"/>
                    <a:pt x="5512" y="3364"/>
                    <a:pt x="5888" y="3116"/>
                  </a:cubicBezTo>
                  <a:cubicBezTo>
                    <a:pt x="6195" y="2911"/>
                    <a:pt x="6506" y="2723"/>
                    <a:pt x="6852" y="2596"/>
                  </a:cubicBezTo>
                  <a:cubicBezTo>
                    <a:pt x="6867" y="2590"/>
                    <a:pt x="6882" y="2588"/>
                    <a:pt x="6895" y="2588"/>
                  </a:cubicBezTo>
                  <a:close/>
                  <a:moveTo>
                    <a:pt x="11541" y="0"/>
                  </a:moveTo>
                  <a:cubicBezTo>
                    <a:pt x="10964" y="57"/>
                    <a:pt x="9182" y="305"/>
                    <a:pt x="7159" y="1301"/>
                  </a:cubicBezTo>
                  <a:cubicBezTo>
                    <a:pt x="5956" y="1895"/>
                    <a:pt x="4880" y="2652"/>
                    <a:pt x="3961" y="3552"/>
                  </a:cubicBezTo>
                  <a:cubicBezTo>
                    <a:pt x="2836" y="4654"/>
                    <a:pt x="1936" y="5982"/>
                    <a:pt x="1287" y="7498"/>
                  </a:cubicBezTo>
                  <a:cubicBezTo>
                    <a:pt x="0" y="10498"/>
                    <a:pt x="438" y="14144"/>
                    <a:pt x="1377" y="17352"/>
                  </a:cubicBezTo>
                  <a:cubicBezTo>
                    <a:pt x="1506" y="17525"/>
                    <a:pt x="1645" y="17695"/>
                    <a:pt x="1788" y="17861"/>
                  </a:cubicBezTo>
                  <a:cubicBezTo>
                    <a:pt x="2131" y="18255"/>
                    <a:pt x="2633" y="18644"/>
                    <a:pt x="3121" y="18644"/>
                  </a:cubicBezTo>
                  <a:cubicBezTo>
                    <a:pt x="3256" y="18644"/>
                    <a:pt x="3390" y="18614"/>
                    <a:pt x="3519" y="18546"/>
                  </a:cubicBezTo>
                  <a:cubicBezTo>
                    <a:pt x="4074" y="18256"/>
                    <a:pt x="4119" y="17493"/>
                    <a:pt x="4094" y="16869"/>
                  </a:cubicBezTo>
                  <a:cubicBezTo>
                    <a:pt x="4012" y="14680"/>
                    <a:pt x="4037" y="12460"/>
                    <a:pt x="4585" y="10338"/>
                  </a:cubicBezTo>
                  <a:cubicBezTo>
                    <a:pt x="5526" y="6696"/>
                    <a:pt x="8077" y="3505"/>
                    <a:pt x="11418" y="1778"/>
                  </a:cubicBezTo>
                  <a:cubicBezTo>
                    <a:pt x="11488" y="1741"/>
                    <a:pt x="11558" y="1706"/>
                    <a:pt x="11629" y="1674"/>
                  </a:cubicBezTo>
                  <a:cubicBezTo>
                    <a:pt x="11582" y="1133"/>
                    <a:pt x="11551" y="573"/>
                    <a:pt x="115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7" name="Google Shape;227;p1">
              <a:extLst>
                <a:ext uri="{FF2B5EF4-FFF2-40B4-BE49-F238E27FC236}">
                  <a16:creationId xmlns:a16="http://schemas.microsoft.com/office/drawing/2014/main" id="{C84D8B1E-8BFE-0584-E0B2-022CA9DC31FB}"/>
                </a:ext>
              </a:extLst>
            </p:cNvPr>
            <p:cNvSpPr/>
            <p:nvPr/>
          </p:nvSpPr>
          <p:spPr>
            <a:xfrm>
              <a:off x="1302500" y="3626325"/>
              <a:ext cx="211475" cy="1043950"/>
            </a:xfrm>
            <a:custGeom>
              <a:avLst/>
              <a:gdLst/>
              <a:ahLst/>
              <a:cxnLst/>
              <a:rect l="l" t="t" r="r" b="b"/>
              <a:pathLst>
                <a:path w="8459" h="41758" extrusionOk="0">
                  <a:moveTo>
                    <a:pt x="7153" y="0"/>
                  </a:moveTo>
                  <a:cubicBezTo>
                    <a:pt x="5923" y="1130"/>
                    <a:pt x="4820" y="2519"/>
                    <a:pt x="3877" y="4127"/>
                  </a:cubicBezTo>
                  <a:cubicBezTo>
                    <a:pt x="2922" y="5760"/>
                    <a:pt x="2128" y="7615"/>
                    <a:pt x="1516" y="9649"/>
                  </a:cubicBezTo>
                  <a:cubicBezTo>
                    <a:pt x="909" y="11683"/>
                    <a:pt x="483" y="13888"/>
                    <a:pt x="256" y="16208"/>
                  </a:cubicBezTo>
                  <a:cubicBezTo>
                    <a:pt x="27" y="18559"/>
                    <a:pt x="0" y="21026"/>
                    <a:pt x="176" y="23541"/>
                  </a:cubicBezTo>
                  <a:cubicBezTo>
                    <a:pt x="360" y="26153"/>
                    <a:pt x="862" y="28684"/>
                    <a:pt x="1666" y="31060"/>
                  </a:cubicBezTo>
                  <a:cubicBezTo>
                    <a:pt x="2324" y="33011"/>
                    <a:pt x="3194" y="34875"/>
                    <a:pt x="4248" y="36598"/>
                  </a:cubicBezTo>
                  <a:cubicBezTo>
                    <a:pt x="5976" y="39421"/>
                    <a:pt x="7756" y="41138"/>
                    <a:pt x="8458" y="41758"/>
                  </a:cubicBezTo>
                  <a:cubicBezTo>
                    <a:pt x="7599" y="39530"/>
                    <a:pt x="7018" y="37467"/>
                    <a:pt x="6688" y="35467"/>
                  </a:cubicBezTo>
                  <a:cubicBezTo>
                    <a:pt x="6369" y="33529"/>
                    <a:pt x="6267" y="31616"/>
                    <a:pt x="6369" y="29445"/>
                  </a:cubicBezTo>
                  <a:cubicBezTo>
                    <a:pt x="6142" y="29075"/>
                    <a:pt x="4479" y="26264"/>
                    <a:pt x="3272" y="22727"/>
                  </a:cubicBezTo>
                  <a:cubicBezTo>
                    <a:pt x="2576" y="20691"/>
                    <a:pt x="2150" y="18774"/>
                    <a:pt x="2011" y="17029"/>
                  </a:cubicBezTo>
                  <a:cubicBezTo>
                    <a:pt x="1833" y="14870"/>
                    <a:pt x="2095" y="12967"/>
                    <a:pt x="2781" y="11368"/>
                  </a:cubicBezTo>
                  <a:cubicBezTo>
                    <a:pt x="3644" y="9354"/>
                    <a:pt x="4929" y="7679"/>
                    <a:pt x="6598" y="6388"/>
                  </a:cubicBezTo>
                  <a:cubicBezTo>
                    <a:pt x="6596" y="6378"/>
                    <a:pt x="6594" y="6365"/>
                    <a:pt x="6596" y="6349"/>
                  </a:cubicBezTo>
                  <a:cubicBezTo>
                    <a:pt x="6600" y="6263"/>
                    <a:pt x="6733" y="3632"/>
                    <a:pt x="7153"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 name="Google Shape;228;p1">
              <a:extLst>
                <a:ext uri="{FF2B5EF4-FFF2-40B4-BE49-F238E27FC236}">
                  <a16:creationId xmlns:a16="http://schemas.microsoft.com/office/drawing/2014/main" id="{4411AFD5-2D2E-3ABF-0D3F-88721FDC6044}"/>
                </a:ext>
              </a:extLst>
            </p:cNvPr>
            <p:cNvSpPr/>
            <p:nvPr/>
          </p:nvSpPr>
          <p:spPr>
            <a:xfrm>
              <a:off x="2460475" y="3526075"/>
              <a:ext cx="36800" cy="82000"/>
            </a:xfrm>
            <a:custGeom>
              <a:avLst/>
              <a:gdLst/>
              <a:ahLst/>
              <a:cxnLst/>
              <a:rect l="l" t="t" r="r" b="b"/>
              <a:pathLst>
                <a:path w="1472" h="3280" extrusionOk="0">
                  <a:moveTo>
                    <a:pt x="1116" y="0"/>
                  </a:moveTo>
                  <a:cubicBezTo>
                    <a:pt x="897" y="0"/>
                    <a:pt x="469" y="526"/>
                    <a:pt x="238" y="1516"/>
                  </a:cubicBezTo>
                  <a:cubicBezTo>
                    <a:pt x="1" y="2531"/>
                    <a:pt x="163" y="3227"/>
                    <a:pt x="381" y="3278"/>
                  </a:cubicBezTo>
                  <a:cubicBezTo>
                    <a:pt x="392" y="3280"/>
                    <a:pt x="400" y="3280"/>
                    <a:pt x="410" y="3280"/>
                  </a:cubicBezTo>
                  <a:cubicBezTo>
                    <a:pt x="637" y="3280"/>
                    <a:pt x="1063" y="2734"/>
                    <a:pt x="1290" y="1764"/>
                  </a:cubicBezTo>
                  <a:cubicBezTo>
                    <a:pt x="1423" y="1197"/>
                    <a:pt x="1472" y="436"/>
                    <a:pt x="1267" y="109"/>
                  </a:cubicBezTo>
                  <a:cubicBezTo>
                    <a:pt x="1230" y="51"/>
                    <a:pt x="1190" y="15"/>
                    <a:pt x="1147" y="4"/>
                  </a:cubicBezTo>
                  <a:cubicBezTo>
                    <a:pt x="1136" y="2"/>
                    <a:pt x="1126" y="0"/>
                    <a:pt x="1116"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1" name="Google Shape;229;p1">
              <a:extLst>
                <a:ext uri="{FF2B5EF4-FFF2-40B4-BE49-F238E27FC236}">
                  <a16:creationId xmlns:a16="http://schemas.microsoft.com/office/drawing/2014/main" id="{E2ABBC26-D5D6-7072-B916-872EB8D5D081}"/>
                </a:ext>
              </a:extLst>
            </p:cNvPr>
            <p:cNvSpPr/>
            <p:nvPr/>
          </p:nvSpPr>
          <p:spPr>
            <a:xfrm>
              <a:off x="1574400" y="4050100"/>
              <a:ext cx="187175" cy="258200"/>
            </a:xfrm>
            <a:custGeom>
              <a:avLst/>
              <a:gdLst/>
              <a:ahLst/>
              <a:cxnLst/>
              <a:rect l="l" t="t" r="r" b="b"/>
              <a:pathLst>
                <a:path w="7487" h="10328" extrusionOk="0">
                  <a:moveTo>
                    <a:pt x="2194" y="1"/>
                  </a:moveTo>
                  <a:cubicBezTo>
                    <a:pt x="2105" y="1"/>
                    <a:pt x="1969" y="61"/>
                    <a:pt x="1844" y="116"/>
                  </a:cubicBezTo>
                  <a:cubicBezTo>
                    <a:pt x="1823" y="125"/>
                    <a:pt x="1803" y="135"/>
                    <a:pt x="1782" y="143"/>
                  </a:cubicBezTo>
                  <a:cubicBezTo>
                    <a:pt x="1700" y="176"/>
                    <a:pt x="1617" y="211"/>
                    <a:pt x="1527" y="239"/>
                  </a:cubicBezTo>
                  <a:cubicBezTo>
                    <a:pt x="1459" y="260"/>
                    <a:pt x="1401" y="269"/>
                    <a:pt x="1352" y="269"/>
                  </a:cubicBezTo>
                  <a:cubicBezTo>
                    <a:pt x="1256" y="269"/>
                    <a:pt x="1191" y="234"/>
                    <a:pt x="1144" y="184"/>
                  </a:cubicBezTo>
                  <a:cubicBezTo>
                    <a:pt x="958" y="687"/>
                    <a:pt x="784" y="1197"/>
                    <a:pt x="630" y="1710"/>
                  </a:cubicBezTo>
                  <a:lnTo>
                    <a:pt x="630" y="1821"/>
                  </a:lnTo>
                  <a:cubicBezTo>
                    <a:pt x="630" y="2216"/>
                    <a:pt x="753" y="2424"/>
                    <a:pt x="1025" y="2876"/>
                  </a:cubicBezTo>
                  <a:lnTo>
                    <a:pt x="1113" y="3020"/>
                  </a:lnTo>
                  <a:cubicBezTo>
                    <a:pt x="1353" y="3412"/>
                    <a:pt x="1361" y="3437"/>
                    <a:pt x="1408" y="3766"/>
                  </a:cubicBezTo>
                  <a:lnTo>
                    <a:pt x="1432" y="3944"/>
                  </a:lnTo>
                  <a:cubicBezTo>
                    <a:pt x="1492" y="4339"/>
                    <a:pt x="1390" y="4480"/>
                    <a:pt x="1265" y="4613"/>
                  </a:cubicBezTo>
                  <a:cubicBezTo>
                    <a:pt x="1220" y="4658"/>
                    <a:pt x="1189" y="4695"/>
                    <a:pt x="1164" y="4753"/>
                  </a:cubicBezTo>
                  <a:cubicBezTo>
                    <a:pt x="1136" y="4820"/>
                    <a:pt x="1103" y="4894"/>
                    <a:pt x="1062" y="4984"/>
                  </a:cubicBezTo>
                  <a:cubicBezTo>
                    <a:pt x="960" y="5201"/>
                    <a:pt x="831" y="5469"/>
                    <a:pt x="759" y="5837"/>
                  </a:cubicBezTo>
                  <a:cubicBezTo>
                    <a:pt x="739" y="5937"/>
                    <a:pt x="725" y="6031"/>
                    <a:pt x="706" y="6123"/>
                  </a:cubicBezTo>
                  <a:lnTo>
                    <a:pt x="698" y="6164"/>
                  </a:lnTo>
                  <a:cubicBezTo>
                    <a:pt x="633" y="6549"/>
                    <a:pt x="573" y="6878"/>
                    <a:pt x="377" y="7187"/>
                  </a:cubicBezTo>
                  <a:cubicBezTo>
                    <a:pt x="156" y="7531"/>
                    <a:pt x="23" y="7754"/>
                    <a:pt x="88" y="8026"/>
                  </a:cubicBezTo>
                  <a:cubicBezTo>
                    <a:pt x="193" y="8474"/>
                    <a:pt x="121" y="9282"/>
                    <a:pt x="115" y="9315"/>
                  </a:cubicBezTo>
                  <a:cubicBezTo>
                    <a:pt x="109" y="9411"/>
                    <a:pt x="70" y="9622"/>
                    <a:pt x="0" y="9947"/>
                  </a:cubicBezTo>
                  <a:cubicBezTo>
                    <a:pt x="62" y="9820"/>
                    <a:pt x="113" y="9720"/>
                    <a:pt x="135" y="9673"/>
                  </a:cubicBezTo>
                  <a:cubicBezTo>
                    <a:pt x="176" y="9591"/>
                    <a:pt x="180" y="9333"/>
                    <a:pt x="182" y="9198"/>
                  </a:cubicBezTo>
                  <a:cubicBezTo>
                    <a:pt x="184" y="8992"/>
                    <a:pt x="187" y="8812"/>
                    <a:pt x="236" y="8699"/>
                  </a:cubicBezTo>
                  <a:cubicBezTo>
                    <a:pt x="268" y="8628"/>
                    <a:pt x="375" y="8364"/>
                    <a:pt x="405" y="7944"/>
                  </a:cubicBezTo>
                  <a:cubicBezTo>
                    <a:pt x="430" y="7574"/>
                    <a:pt x="579" y="7408"/>
                    <a:pt x="749" y="7216"/>
                  </a:cubicBezTo>
                  <a:lnTo>
                    <a:pt x="778" y="7183"/>
                  </a:lnTo>
                  <a:cubicBezTo>
                    <a:pt x="831" y="7122"/>
                    <a:pt x="837" y="7064"/>
                    <a:pt x="847" y="6966"/>
                  </a:cubicBezTo>
                  <a:lnTo>
                    <a:pt x="847" y="6958"/>
                  </a:lnTo>
                  <a:cubicBezTo>
                    <a:pt x="858" y="6833"/>
                    <a:pt x="870" y="6661"/>
                    <a:pt x="991" y="6436"/>
                  </a:cubicBezTo>
                  <a:cubicBezTo>
                    <a:pt x="1105" y="6224"/>
                    <a:pt x="1169" y="6015"/>
                    <a:pt x="1226" y="5831"/>
                  </a:cubicBezTo>
                  <a:lnTo>
                    <a:pt x="1236" y="5800"/>
                  </a:lnTo>
                  <a:cubicBezTo>
                    <a:pt x="1271" y="5679"/>
                    <a:pt x="1308" y="5567"/>
                    <a:pt x="1351" y="5467"/>
                  </a:cubicBezTo>
                  <a:cubicBezTo>
                    <a:pt x="1451" y="5242"/>
                    <a:pt x="1678" y="4556"/>
                    <a:pt x="1680" y="4552"/>
                  </a:cubicBezTo>
                  <a:cubicBezTo>
                    <a:pt x="1698" y="4497"/>
                    <a:pt x="1741" y="4460"/>
                    <a:pt x="1797" y="4450"/>
                  </a:cubicBezTo>
                  <a:cubicBezTo>
                    <a:pt x="1807" y="4446"/>
                    <a:pt x="1819" y="4446"/>
                    <a:pt x="1829" y="4446"/>
                  </a:cubicBezTo>
                  <a:cubicBezTo>
                    <a:pt x="1872" y="4446"/>
                    <a:pt x="1911" y="4464"/>
                    <a:pt x="1942" y="4495"/>
                  </a:cubicBezTo>
                  <a:lnTo>
                    <a:pt x="1944" y="4497"/>
                  </a:lnTo>
                  <a:cubicBezTo>
                    <a:pt x="1944" y="4497"/>
                    <a:pt x="1946" y="4503"/>
                    <a:pt x="1952" y="4507"/>
                  </a:cubicBezTo>
                  <a:cubicBezTo>
                    <a:pt x="2134" y="4716"/>
                    <a:pt x="2310" y="4947"/>
                    <a:pt x="2447" y="5162"/>
                  </a:cubicBezTo>
                  <a:lnTo>
                    <a:pt x="2543" y="5313"/>
                  </a:lnTo>
                  <a:cubicBezTo>
                    <a:pt x="2707" y="5585"/>
                    <a:pt x="2875" y="5853"/>
                    <a:pt x="3141" y="6039"/>
                  </a:cubicBezTo>
                  <a:cubicBezTo>
                    <a:pt x="3231" y="6101"/>
                    <a:pt x="3321" y="6154"/>
                    <a:pt x="3405" y="6205"/>
                  </a:cubicBezTo>
                  <a:lnTo>
                    <a:pt x="3435" y="6224"/>
                  </a:lnTo>
                  <a:cubicBezTo>
                    <a:pt x="3656" y="6357"/>
                    <a:pt x="3863" y="6481"/>
                    <a:pt x="3990" y="6715"/>
                  </a:cubicBezTo>
                  <a:cubicBezTo>
                    <a:pt x="4096" y="6903"/>
                    <a:pt x="4174" y="7165"/>
                    <a:pt x="4239" y="7375"/>
                  </a:cubicBezTo>
                  <a:lnTo>
                    <a:pt x="4250" y="7402"/>
                  </a:lnTo>
                  <a:cubicBezTo>
                    <a:pt x="4282" y="7510"/>
                    <a:pt x="4311" y="7603"/>
                    <a:pt x="4334" y="7658"/>
                  </a:cubicBezTo>
                  <a:cubicBezTo>
                    <a:pt x="4415" y="7848"/>
                    <a:pt x="4372" y="8094"/>
                    <a:pt x="4307" y="8464"/>
                  </a:cubicBezTo>
                  <a:lnTo>
                    <a:pt x="4305" y="8476"/>
                  </a:lnTo>
                  <a:cubicBezTo>
                    <a:pt x="4295" y="8535"/>
                    <a:pt x="4282" y="8605"/>
                    <a:pt x="4266" y="8701"/>
                  </a:cubicBezTo>
                  <a:cubicBezTo>
                    <a:pt x="4231" y="8916"/>
                    <a:pt x="4262" y="9033"/>
                    <a:pt x="4321" y="9239"/>
                  </a:cubicBezTo>
                  <a:cubicBezTo>
                    <a:pt x="4379" y="9438"/>
                    <a:pt x="4440" y="9661"/>
                    <a:pt x="4477" y="10031"/>
                  </a:cubicBezTo>
                  <a:cubicBezTo>
                    <a:pt x="4487" y="10121"/>
                    <a:pt x="4497" y="10221"/>
                    <a:pt x="4512" y="10328"/>
                  </a:cubicBezTo>
                  <a:cubicBezTo>
                    <a:pt x="4516" y="9959"/>
                    <a:pt x="4512" y="9507"/>
                    <a:pt x="4485" y="9385"/>
                  </a:cubicBezTo>
                  <a:cubicBezTo>
                    <a:pt x="4428" y="9119"/>
                    <a:pt x="4485" y="8677"/>
                    <a:pt x="4563" y="8357"/>
                  </a:cubicBezTo>
                  <a:cubicBezTo>
                    <a:pt x="4618" y="8145"/>
                    <a:pt x="4532" y="7474"/>
                    <a:pt x="4485" y="7152"/>
                  </a:cubicBezTo>
                  <a:cubicBezTo>
                    <a:pt x="4475" y="7073"/>
                    <a:pt x="4520" y="7001"/>
                    <a:pt x="4598" y="6979"/>
                  </a:cubicBezTo>
                  <a:cubicBezTo>
                    <a:pt x="4611" y="6975"/>
                    <a:pt x="4624" y="6973"/>
                    <a:pt x="4637" y="6973"/>
                  </a:cubicBezTo>
                  <a:cubicBezTo>
                    <a:pt x="4699" y="6973"/>
                    <a:pt x="4758" y="7011"/>
                    <a:pt x="4782" y="7071"/>
                  </a:cubicBezTo>
                  <a:cubicBezTo>
                    <a:pt x="4784" y="7079"/>
                    <a:pt x="4788" y="7089"/>
                    <a:pt x="4796" y="7105"/>
                  </a:cubicBezTo>
                  <a:cubicBezTo>
                    <a:pt x="4825" y="7177"/>
                    <a:pt x="4890" y="7347"/>
                    <a:pt x="4986" y="7555"/>
                  </a:cubicBezTo>
                  <a:cubicBezTo>
                    <a:pt x="5101" y="7811"/>
                    <a:pt x="5725" y="8615"/>
                    <a:pt x="5944" y="8863"/>
                  </a:cubicBezTo>
                  <a:cubicBezTo>
                    <a:pt x="6044" y="8977"/>
                    <a:pt x="6204" y="9104"/>
                    <a:pt x="6353" y="9227"/>
                  </a:cubicBezTo>
                  <a:lnTo>
                    <a:pt x="6373" y="9241"/>
                  </a:lnTo>
                  <a:cubicBezTo>
                    <a:pt x="6513" y="9352"/>
                    <a:pt x="6656" y="9468"/>
                    <a:pt x="6768" y="9579"/>
                  </a:cubicBezTo>
                  <a:cubicBezTo>
                    <a:pt x="6789" y="9599"/>
                    <a:pt x="6813" y="9622"/>
                    <a:pt x="6840" y="9648"/>
                  </a:cubicBezTo>
                  <a:cubicBezTo>
                    <a:pt x="6711" y="9360"/>
                    <a:pt x="6545" y="8992"/>
                    <a:pt x="6445" y="8803"/>
                  </a:cubicBezTo>
                  <a:cubicBezTo>
                    <a:pt x="6275" y="8486"/>
                    <a:pt x="6054" y="8267"/>
                    <a:pt x="5747" y="7963"/>
                  </a:cubicBezTo>
                  <a:cubicBezTo>
                    <a:pt x="5459" y="7674"/>
                    <a:pt x="5264" y="7122"/>
                    <a:pt x="5193" y="6897"/>
                  </a:cubicBezTo>
                  <a:lnTo>
                    <a:pt x="5191" y="6889"/>
                  </a:lnTo>
                  <a:cubicBezTo>
                    <a:pt x="5174" y="6843"/>
                    <a:pt x="5183" y="6796"/>
                    <a:pt x="5209" y="6756"/>
                  </a:cubicBezTo>
                  <a:cubicBezTo>
                    <a:pt x="5236" y="6721"/>
                    <a:pt x="5275" y="6696"/>
                    <a:pt x="5318" y="6690"/>
                  </a:cubicBezTo>
                  <a:cubicBezTo>
                    <a:pt x="5380" y="6681"/>
                    <a:pt x="6022" y="6605"/>
                    <a:pt x="6333" y="6605"/>
                  </a:cubicBezTo>
                  <a:cubicBezTo>
                    <a:pt x="6378" y="6605"/>
                    <a:pt x="6417" y="6607"/>
                    <a:pt x="6445" y="6610"/>
                  </a:cubicBezTo>
                  <a:cubicBezTo>
                    <a:pt x="6543" y="6623"/>
                    <a:pt x="6660" y="6651"/>
                    <a:pt x="6799" y="6686"/>
                  </a:cubicBezTo>
                  <a:lnTo>
                    <a:pt x="6885" y="6706"/>
                  </a:lnTo>
                  <a:cubicBezTo>
                    <a:pt x="7049" y="6747"/>
                    <a:pt x="7233" y="6792"/>
                    <a:pt x="7407" y="6817"/>
                  </a:cubicBezTo>
                  <a:cubicBezTo>
                    <a:pt x="7421" y="6820"/>
                    <a:pt x="7436" y="6822"/>
                    <a:pt x="7450" y="6822"/>
                  </a:cubicBezTo>
                  <a:cubicBezTo>
                    <a:pt x="7462" y="6822"/>
                    <a:pt x="7474" y="6821"/>
                    <a:pt x="7486" y="6819"/>
                  </a:cubicBezTo>
                  <a:cubicBezTo>
                    <a:pt x="7372" y="6788"/>
                    <a:pt x="7253" y="6743"/>
                    <a:pt x="7141" y="6700"/>
                  </a:cubicBezTo>
                  <a:lnTo>
                    <a:pt x="7077" y="6674"/>
                  </a:lnTo>
                  <a:cubicBezTo>
                    <a:pt x="6892" y="6602"/>
                    <a:pt x="6700" y="6528"/>
                    <a:pt x="6545" y="6528"/>
                  </a:cubicBezTo>
                  <a:cubicBezTo>
                    <a:pt x="6535" y="6528"/>
                    <a:pt x="6526" y="6528"/>
                    <a:pt x="6517" y="6528"/>
                  </a:cubicBezTo>
                  <a:cubicBezTo>
                    <a:pt x="6426" y="6534"/>
                    <a:pt x="6314" y="6536"/>
                    <a:pt x="6191" y="6536"/>
                  </a:cubicBezTo>
                  <a:cubicBezTo>
                    <a:pt x="5690" y="6536"/>
                    <a:pt x="5006" y="6497"/>
                    <a:pt x="4810" y="6477"/>
                  </a:cubicBezTo>
                  <a:cubicBezTo>
                    <a:pt x="4491" y="6445"/>
                    <a:pt x="4190" y="6170"/>
                    <a:pt x="4068" y="5927"/>
                  </a:cubicBezTo>
                  <a:cubicBezTo>
                    <a:pt x="4029" y="5851"/>
                    <a:pt x="3763" y="5753"/>
                    <a:pt x="3568" y="5683"/>
                  </a:cubicBezTo>
                  <a:cubicBezTo>
                    <a:pt x="3435" y="5636"/>
                    <a:pt x="3270" y="5577"/>
                    <a:pt x="3129" y="5505"/>
                  </a:cubicBezTo>
                  <a:cubicBezTo>
                    <a:pt x="2795" y="5342"/>
                    <a:pt x="2752" y="5182"/>
                    <a:pt x="2717" y="4941"/>
                  </a:cubicBezTo>
                  <a:lnTo>
                    <a:pt x="2713" y="4926"/>
                  </a:lnTo>
                  <a:cubicBezTo>
                    <a:pt x="2707" y="4873"/>
                    <a:pt x="2699" y="4820"/>
                    <a:pt x="2683" y="4757"/>
                  </a:cubicBezTo>
                  <a:cubicBezTo>
                    <a:pt x="2646" y="4587"/>
                    <a:pt x="2597" y="4554"/>
                    <a:pt x="2468" y="4464"/>
                  </a:cubicBezTo>
                  <a:lnTo>
                    <a:pt x="2462" y="4460"/>
                  </a:lnTo>
                  <a:cubicBezTo>
                    <a:pt x="2394" y="4413"/>
                    <a:pt x="2312" y="4358"/>
                    <a:pt x="2216" y="4268"/>
                  </a:cubicBezTo>
                  <a:cubicBezTo>
                    <a:pt x="1977" y="4051"/>
                    <a:pt x="1842" y="3881"/>
                    <a:pt x="1731" y="3748"/>
                  </a:cubicBezTo>
                  <a:lnTo>
                    <a:pt x="1658" y="3656"/>
                  </a:lnTo>
                  <a:cubicBezTo>
                    <a:pt x="1510" y="3478"/>
                    <a:pt x="1531" y="3212"/>
                    <a:pt x="1555" y="2870"/>
                  </a:cubicBezTo>
                  <a:cubicBezTo>
                    <a:pt x="1557" y="2815"/>
                    <a:pt x="1563" y="2762"/>
                    <a:pt x="1568" y="2703"/>
                  </a:cubicBezTo>
                  <a:lnTo>
                    <a:pt x="1568" y="2690"/>
                  </a:lnTo>
                  <a:cubicBezTo>
                    <a:pt x="1594" y="2322"/>
                    <a:pt x="1568" y="2158"/>
                    <a:pt x="1516" y="1847"/>
                  </a:cubicBezTo>
                  <a:cubicBezTo>
                    <a:pt x="1469" y="1567"/>
                    <a:pt x="1306" y="1043"/>
                    <a:pt x="1289" y="996"/>
                  </a:cubicBezTo>
                  <a:lnTo>
                    <a:pt x="1287" y="994"/>
                  </a:lnTo>
                  <a:cubicBezTo>
                    <a:pt x="1271" y="945"/>
                    <a:pt x="1279" y="892"/>
                    <a:pt x="1310" y="853"/>
                  </a:cubicBezTo>
                  <a:cubicBezTo>
                    <a:pt x="1338" y="814"/>
                    <a:pt x="1383" y="790"/>
                    <a:pt x="1435" y="790"/>
                  </a:cubicBezTo>
                  <a:lnTo>
                    <a:pt x="1537" y="790"/>
                  </a:lnTo>
                  <a:cubicBezTo>
                    <a:pt x="1578" y="790"/>
                    <a:pt x="1878" y="730"/>
                    <a:pt x="2077" y="691"/>
                  </a:cubicBezTo>
                  <a:lnTo>
                    <a:pt x="2185" y="671"/>
                  </a:lnTo>
                  <a:cubicBezTo>
                    <a:pt x="2351" y="638"/>
                    <a:pt x="2568" y="595"/>
                    <a:pt x="2652" y="585"/>
                  </a:cubicBezTo>
                  <a:cubicBezTo>
                    <a:pt x="2673" y="582"/>
                    <a:pt x="2694" y="580"/>
                    <a:pt x="2717" y="580"/>
                  </a:cubicBezTo>
                  <a:cubicBezTo>
                    <a:pt x="2818" y="580"/>
                    <a:pt x="2934" y="612"/>
                    <a:pt x="3075" y="650"/>
                  </a:cubicBezTo>
                  <a:lnTo>
                    <a:pt x="3151" y="671"/>
                  </a:lnTo>
                  <a:cubicBezTo>
                    <a:pt x="3311" y="716"/>
                    <a:pt x="3509" y="767"/>
                    <a:pt x="3726" y="790"/>
                  </a:cubicBezTo>
                  <a:cubicBezTo>
                    <a:pt x="4180" y="835"/>
                    <a:pt x="4213" y="845"/>
                    <a:pt x="4436" y="992"/>
                  </a:cubicBezTo>
                  <a:lnTo>
                    <a:pt x="4520" y="1045"/>
                  </a:lnTo>
                  <a:cubicBezTo>
                    <a:pt x="4584" y="1087"/>
                    <a:pt x="4659" y="1106"/>
                    <a:pt x="4746" y="1106"/>
                  </a:cubicBezTo>
                  <a:cubicBezTo>
                    <a:pt x="4955" y="1106"/>
                    <a:pt x="5228" y="995"/>
                    <a:pt x="5555" y="831"/>
                  </a:cubicBezTo>
                  <a:cubicBezTo>
                    <a:pt x="5618" y="798"/>
                    <a:pt x="5688" y="767"/>
                    <a:pt x="5766" y="738"/>
                  </a:cubicBezTo>
                  <a:cubicBezTo>
                    <a:pt x="5602" y="732"/>
                    <a:pt x="5434" y="708"/>
                    <a:pt x="5271" y="681"/>
                  </a:cubicBezTo>
                  <a:lnTo>
                    <a:pt x="5267" y="681"/>
                  </a:lnTo>
                  <a:cubicBezTo>
                    <a:pt x="5105" y="658"/>
                    <a:pt x="4940" y="632"/>
                    <a:pt x="4793" y="632"/>
                  </a:cubicBezTo>
                  <a:cubicBezTo>
                    <a:pt x="4771" y="632"/>
                    <a:pt x="4748" y="633"/>
                    <a:pt x="4726" y="634"/>
                  </a:cubicBezTo>
                  <a:cubicBezTo>
                    <a:pt x="4706" y="635"/>
                    <a:pt x="4687" y="636"/>
                    <a:pt x="4668" y="636"/>
                  </a:cubicBezTo>
                  <a:cubicBezTo>
                    <a:pt x="4318" y="636"/>
                    <a:pt x="4174" y="446"/>
                    <a:pt x="4057" y="292"/>
                  </a:cubicBezTo>
                  <a:cubicBezTo>
                    <a:pt x="4019" y="239"/>
                    <a:pt x="3978" y="190"/>
                    <a:pt x="3937" y="147"/>
                  </a:cubicBezTo>
                  <a:cubicBezTo>
                    <a:pt x="3904" y="114"/>
                    <a:pt x="3856" y="101"/>
                    <a:pt x="3795" y="101"/>
                  </a:cubicBezTo>
                  <a:cubicBezTo>
                    <a:pt x="3647" y="101"/>
                    <a:pt x="3425" y="183"/>
                    <a:pt x="3180" y="276"/>
                  </a:cubicBezTo>
                  <a:lnTo>
                    <a:pt x="3010" y="337"/>
                  </a:lnTo>
                  <a:cubicBezTo>
                    <a:pt x="2897" y="380"/>
                    <a:pt x="2804" y="397"/>
                    <a:pt x="2727" y="397"/>
                  </a:cubicBezTo>
                  <a:cubicBezTo>
                    <a:pt x="2514" y="397"/>
                    <a:pt x="2416" y="264"/>
                    <a:pt x="2343" y="129"/>
                  </a:cubicBezTo>
                  <a:lnTo>
                    <a:pt x="2341" y="127"/>
                  </a:lnTo>
                  <a:cubicBezTo>
                    <a:pt x="2310" y="76"/>
                    <a:pt x="2288" y="35"/>
                    <a:pt x="2253" y="14"/>
                  </a:cubicBezTo>
                  <a:cubicBezTo>
                    <a:pt x="2237" y="5"/>
                    <a:pt x="2217" y="1"/>
                    <a:pt x="219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 name="Google Shape;230;p1">
              <a:extLst>
                <a:ext uri="{FF2B5EF4-FFF2-40B4-BE49-F238E27FC236}">
                  <a16:creationId xmlns:a16="http://schemas.microsoft.com/office/drawing/2014/main" id="{E4130C5E-6B83-F36B-D7E2-AEBE1B13C27F}"/>
                </a:ext>
              </a:extLst>
            </p:cNvPr>
            <p:cNvSpPr/>
            <p:nvPr/>
          </p:nvSpPr>
          <p:spPr>
            <a:xfrm>
              <a:off x="1845675" y="2982300"/>
              <a:ext cx="318425" cy="449525"/>
            </a:xfrm>
            <a:custGeom>
              <a:avLst/>
              <a:gdLst/>
              <a:ahLst/>
              <a:cxnLst/>
              <a:rect l="l" t="t" r="r" b="b"/>
              <a:pathLst>
                <a:path w="12737" h="17981" extrusionOk="0">
                  <a:moveTo>
                    <a:pt x="2543" y="1449"/>
                  </a:moveTo>
                  <a:cubicBezTo>
                    <a:pt x="2760" y="1449"/>
                    <a:pt x="2983" y="1584"/>
                    <a:pt x="3058" y="1851"/>
                  </a:cubicBezTo>
                  <a:cubicBezTo>
                    <a:pt x="3205" y="2385"/>
                    <a:pt x="3172" y="3002"/>
                    <a:pt x="3217" y="3555"/>
                  </a:cubicBezTo>
                  <a:cubicBezTo>
                    <a:pt x="3262" y="4068"/>
                    <a:pt x="3330" y="4578"/>
                    <a:pt x="3395" y="5091"/>
                  </a:cubicBezTo>
                  <a:cubicBezTo>
                    <a:pt x="3479" y="5773"/>
                    <a:pt x="3524" y="6460"/>
                    <a:pt x="3663" y="7135"/>
                  </a:cubicBezTo>
                  <a:cubicBezTo>
                    <a:pt x="3714" y="7381"/>
                    <a:pt x="3778" y="7620"/>
                    <a:pt x="3825" y="7866"/>
                  </a:cubicBezTo>
                  <a:cubicBezTo>
                    <a:pt x="3878" y="8162"/>
                    <a:pt x="3872" y="8455"/>
                    <a:pt x="3950" y="8752"/>
                  </a:cubicBezTo>
                  <a:cubicBezTo>
                    <a:pt x="3957" y="8787"/>
                    <a:pt x="3928" y="8807"/>
                    <a:pt x="3899" y="8807"/>
                  </a:cubicBezTo>
                  <a:cubicBezTo>
                    <a:pt x="3879" y="8807"/>
                    <a:pt x="3858" y="8797"/>
                    <a:pt x="3849" y="8776"/>
                  </a:cubicBezTo>
                  <a:cubicBezTo>
                    <a:pt x="3743" y="8535"/>
                    <a:pt x="3604" y="8314"/>
                    <a:pt x="3481" y="8078"/>
                  </a:cubicBezTo>
                  <a:cubicBezTo>
                    <a:pt x="3377" y="7874"/>
                    <a:pt x="3305" y="7636"/>
                    <a:pt x="3227" y="7420"/>
                  </a:cubicBezTo>
                  <a:cubicBezTo>
                    <a:pt x="3027" y="6841"/>
                    <a:pt x="2798" y="6266"/>
                    <a:pt x="2628" y="5681"/>
                  </a:cubicBezTo>
                  <a:cubicBezTo>
                    <a:pt x="2454" y="5093"/>
                    <a:pt x="2341" y="4486"/>
                    <a:pt x="2235" y="3882"/>
                  </a:cubicBezTo>
                  <a:cubicBezTo>
                    <a:pt x="2129" y="3254"/>
                    <a:pt x="1969" y="2532"/>
                    <a:pt x="2051" y="1902"/>
                  </a:cubicBezTo>
                  <a:cubicBezTo>
                    <a:pt x="2092" y="1598"/>
                    <a:pt x="2315" y="1449"/>
                    <a:pt x="2543" y="1449"/>
                  </a:cubicBezTo>
                  <a:close/>
                  <a:moveTo>
                    <a:pt x="10603" y="4155"/>
                  </a:moveTo>
                  <a:cubicBezTo>
                    <a:pt x="10847" y="4155"/>
                    <a:pt x="11042" y="4447"/>
                    <a:pt x="10893" y="4678"/>
                  </a:cubicBezTo>
                  <a:cubicBezTo>
                    <a:pt x="10499" y="5275"/>
                    <a:pt x="9930" y="5746"/>
                    <a:pt x="9492" y="6315"/>
                  </a:cubicBezTo>
                  <a:cubicBezTo>
                    <a:pt x="9030" y="6912"/>
                    <a:pt x="8610" y="7549"/>
                    <a:pt x="8234" y="8203"/>
                  </a:cubicBezTo>
                  <a:cubicBezTo>
                    <a:pt x="7845" y="8885"/>
                    <a:pt x="7485" y="9543"/>
                    <a:pt x="7323" y="10313"/>
                  </a:cubicBezTo>
                  <a:cubicBezTo>
                    <a:pt x="7201" y="10892"/>
                    <a:pt x="7151" y="11503"/>
                    <a:pt x="7098" y="12090"/>
                  </a:cubicBezTo>
                  <a:cubicBezTo>
                    <a:pt x="7094" y="12132"/>
                    <a:pt x="7065" y="12152"/>
                    <a:pt x="7035" y="12152"/>
                  </a:cubicBezTo>
                  <a:cubicBezTo>
                    <a:pt x="7003" y="12152"/>
                    <a:pt x="6971" y="12130"/>
                    <a:pt x="6969" y="12086"/>
                  </a:cubicBezTo>
                  <a:cubicBezTo>
                    <a:pt x="6957" y="11383"/>
                    <a:pt x="7078" y="10722"/>
                    <a:pt x="7239" y="10040"/>
                  </a:cubicBezTo>
                  <a:cubicBezTo>
                    <a:pt x="7409" y="9306"/>
                    <a:pt x="7507" y="8569"/>
                    <a:pt x="7761" y="7855"/>
                  </a:cubicBezTo>
                  <a:cubicBezTo>
                    <a:pt x="8007" y="7164"/>
                    <a:pt x="8354" y="6509"/>
                    <a:pt x="8776" y="5910"/>
                  </a:cubicBezTo>
                  <a:cubicBezTo>
                    <a:pt x="9224" y="5273"/>
                    <a:pt x="9750" y="4547"/>
                    <a:pt x="10458" y="4191"/>
                  </a:cubicBezTo>
                  <a:cubicBezTo>
                    <a:pt x="10507" y="4166"/>
                    <a:pt x="10556" y="4155"/>
                    <a:pt x="10603" y="4155"/>
                  </a:cubicBezTo>
                  <a:close/>
                  <a:moveTo>
                    <a:pt x="1643" y="0"/>
                  </a:moveTo>
                  <a:cubicBezTo>
                    <a:pt x="1531" y="0"/>
                    <a:pt x="1415" y="12"/>
                    <a:pt x="1296" y="38"/>
                  </a:cubicBezTo>
                  <a:cubicBezTo>
                    <a:pt x="954" y="112"/>
                    <a:pt x="652" y="232"/>
                    <a:pt x="381" y="378"/>
                  </a:cubicBezTo>
                  <a:cubicBezTo>
                    <a:pt x="283" y="601"/>
                    <a:pt x="208" y="834"/>
                    <a:pt x="165" y="1065"/>
                  </a:cubicBezTo>
                  <a:cubicBezTo>
                    <a:pt x="1" y="1918"/>
                    <a:pt x="171" y="2798"/>
                    <a:pt x="365" y="3643"/>
                  </a:cubicBezTo>
                  <a:cubicBezTo>
                    <a:pt x="1112" y="6894"/>
                    <a:pt x="2243" y="10098"/>
                    <a:pt x="2325" y="13433"/>
                  </a:cubicBezTo>
                  <a:cubicBezTo>
                    <a:pt x="2335" y="14290"/>
                    <a:pt x="2288" y="15159"/>
                    <a:pt x="1985" y="15953"/>
                  </a:cubicBezTo>
                  <a:cubicBezTo>
                    <a:pt x="1971" y="15994"/>
                    <a:pt x="1955" y="16029"/>
                    <a:pt x="1940" y="16068"/>
                  </a:cubicBezTo>
                  <a:lnTo>
                    <a:pt x="2028" y="16068"/>
                  </a:lnTo>
                  <a:cubicBezTo>
                    <a:pt x="4837" y="16068"/>
                    <a:pt x="7383" y="17068"/>
                    <a:pt x="9122" y="17981"/>
                  </a:cubicBezTo>
                  <a:cubicBezTo>
                    <a:pt x="9046" y="17471"/>
                    <a:pt x="9009" y="16956"/>
                    <a:pt x="8968" y="16444"/>
                  </a:cubicBezTo>
                  <a:cubicBezTo>
                    <a:pt x="8866" y="15120"/>
                    <a:pt x="8780" y="13791"/>
                    <a:pt x="8907" y="12475"/>
                  </a:cubicBezTo>
                  <a:cubicBezTo>
                    <a:pt x="9032" y="11155"/>
                    <a:pt x="9377" y="9836"/>
                    <a:pt x="10087" y="8719"/>
                  </a:cubicBezTo>
                  <a:cubicBezTo>
                    <a:pt x="10701" y="7753"/>
                    <a:pt x="11567" y="6961"/>
                    <a:pt x="12109" y="5957"/>
                  </a:cubicBezTo>
                  <a:cubicBezTo>
                    <a:pt x="12573" y="5100"/>
                    <a:pt x="12737" y="3968"/>
                    <a:pt x="12276" y="3152"/>
                  </a:cubicBezTo>
                  <a:cubicBezTo>
                    <a:pt x="12071" y="3115"/>
                    <a:pt x="11869" y="3102"/>
                    <a:pt x="11684" y="3102"/>
                  </a:cubicBezTo>
                  <a:cubicBezTo>
                    <a:pt x="11236" y="3102"/>
                    <a:pt x="10890" y="3180"/>
                    <a:pt x="10832" y="3195"/>
                  </a:cubicBezTo>
                  <a:cubicBezTo>
                    <a:pt x="7356" y="5210"/>
                    <a:pt x="6290" y="9887"/>
                    <a:pt x="5832" y="11884"/>
                  </a:cubicBezTo>
                  <a:lnTo>
                    <a:pt x="5830" y="11890"/>
                  </a:lnTo>
                  <a:cubicBezTo>
                    <a:pt x="5813" y="11949"/>
                    <a:pt x="5801" y="12013"/>
                    <a:pt x="5789" y="12068"/>
                  </a:cubicBezTo>
                  <a:cubicBezTo>
                    <a:pt x="5777" y="12129"/>
                    <a:pt x="5760" y="12187"/>
                    <a:pt x="5748" y="12240"/>
                  </a:cubicBezTo>
                  <a:cubicBezTo>
                    <a:pt x="5333" y="14001"/>
                    <a:pt x="4617" y="14462"/>
                    <a:pt x="4539" y="14511"/>
                  </a:cubicBezTo>
                  <a:cubicBezTo>
                    <a:pt x="4514" y="14525"/>
                    <a:pt x="4487" y="14532"/>
                    <a:pt x="4460" y="14532"/>
                  </a:cubicBezTo>
                  <a:cubicBezTo>
                    <a:pt x="4407" y="14532"/>
                    <a:pt x="4355" y="14504"/>
                    <a:pt x="4328" y="14454"/>
                  </a:cubicBezTo>
                  <a:cubicBezTo>
                    <a:pt x="4308" y="14419"/>
                    <a:pt x="4303" y="14378"/>
                    <a:pt x="4314" y="14337"/>
                  </a:cubicBezTo>
                  <a:cubicBezTo>
                    <a:pt x="4324" y="14296"/>
                    <a:pt x="4348" y="14263"/>
                    <a:pt x="4385" y="14243"/>
                  </a:cubicBezTo>
                  <a:lnTo>
                    <a:pt x="4387" y="14239"/>
                  </a:lnTo>
                  <a:cubicBezTo>
                    <a:pt x="4391" y="14237"/>
                    <a:pt x="5060" y="13825"/>
                    <a:pt x="5449" y="12164"/>
                  </a:cubicBezTo>
                  <a:cubicBezTo>
                    <a:pt x="5480" y="12048"/>
                    <a:pt x="5504" y="11929"/>
                    <a:pt x="5531" y="11816"/>
                  </a:cubicBezTo>
                  <a:lnTo>
                    <a:pt x="5554" y="11720"/>
                  </a:lnTo>
                  <a:cubicBezTo>
                    <a:pt x="5613" y="11469"/>
                    <a:pt x="5676" y="11186"/>
                    <a:pt x="5756" y="10875"/>
                  </a:cubicBezTo>
                  <a:cubicBezTo>
                    <a:pt x="5159" y="9656"/>
                    <a:pt x="4563" y="7131"/>
                    <a:pt x="4170" y="5228"/>
                  </a:cubicBezTo>
                  <a:cubicBezTo>
                    <a:pt x="3737" y="3150"/>
                    <a:pt x="3434" y="1259"/>
                    <a:pt x="3434" y="1126"/>
                  </a:cubicBezTo>
                  <a:cubicBezTo>
                    <a:pt x="3428" y="1073"/>
                    <a:pt x="3244" y="762"/>
                    <a:pt x="2873" y="470"/>
                  </a:cubicBezTo>
                  <a:cubicBezTo>
                    <a:pt x="2635" y="281"/>
                    <a:pt x="2192" y="0"/>
                    <a:pt x="164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 name="Google Shape;231;p1">
              <a:extLst>
                <a:ext uri="{FF2B5EF4-FFF2-40B4-BE49-F238E27FC236}">
                  <a16:creationId xmlns:a16="http://schemas.microsoft.com/office/drawing/2014/main" id="{5FE4F30E-134C-D23B-B14C-BF0A47D43184}"/>
                </a:ext>
              </a:extLst>
            </p:cNvPr>
            <p:cNvSpPr/>
            <p:nvPr/>
          </p:nvSpPr>
          <p:spPr>
            <a:xfrm>
              <a:off x="1421400" y="2901900"/>
              <a:ext cx="380025" cy="380025"/>
            </a:xfrm>
            <a:custGeom>
              <a:avLst/>
              <a:gdLst/>
              <a:ahLst/>
              <a:cxnLst/>
              <a:rect l="l" t="t" r="r" b="b"/>
              <a:pathLst>
                <a:path w="15201" h="15201" extrusionOk="0">
                  <a:moveTo>
                    <a:pt x="2049" y="5719"/>
                  </a:moveTo>
                  <a:lnTo>
                    <a:pt x="2049" y="5719"/>
                  </a:lnTo>
                  <a:cubicBezTo>
                    <a:pt x="2065" y="5721"/>
                    <a:pt x="2080" y="5723"/>
                    <a:pt x="2096" y="5725"/>
                  </a:cubicBezTo>
                  <a:lnTo>
                    <a:pt x="2096" y="5725"/>
                  </a:lnTo>
                  <a:cubicBezTo>
                    <a:pt x="2080" y="5722"/>
                    <a:pt x="2065" y="5720"/>
                    <a:pt x="2049" y="5719"/>
                  </a:cubicBezTo>
                  <a:close/>
                  <a:moveTo>
                    <a:pt x="1459" y="4544"/>
                  </a:moveTo>
                  <a:cubicBezTo>
                    <a:pt x="1530" y="4544"/>
                    <a:pt x="1602" y="4557"/>
                    <a:pt x="1656" y="4588"/>
                  </a:cubicBezTo>
                  <a:cubicBezTo>
                    <a:pt x="1726" y="4627"/>
                    <a:pt x="1793" y="4666"/>
                    <a:pt x="1861" y="4707"/>
                  </a:cubicBezTo>
                  <a:cubicBezTo>
                    <a:pt x="1893" y="4725"/>
                    <a:pt x="1926" y="4745"/>
                    <a:pt x="1961" y="4766"/>
                  </a:cubicBezTo>
                  <a:cubicBezTo>
                    <a:pt x="2014" y="4799"/>
                    <a:pt x="2059" y="4840"/>
                    <a:pt x="2110" y="4874"/>
                  </a:cubicBezTo>
                  <a:cubicBezTo>
                    <a:pt x="2223" y="4956"/>
                    <a:pt x="2513" y="5243"/>
                    <a:pt x="2462" y="5300"/>
                  </a:cubicBezTo>
                  <a:cubicBezTo>
                    <a:pt x="2483" y="5328"/>
                    <a:pt x="2493" y="5359"/>
                    <a:pt x="2497" y="5392"/>
                  </a:cubicBezTo>
                  <a:cubicBezTo>
                    <a:pt x="2507" y="5425"/>
                    <a:pt x="2507" y="5459"/>
                    <a:pt x="2495" y="5490"/>
                  </a:cubicBezTo>
                  <a:cubicBezTo>
                    <a:pt x="2485" y="5533"/>
                    <a:pt x="2464" y="5572"/>
                    <a:pt x="2438" y="5605"/>
                  </a:cubicBezTo>
                  <a:cubicBezTo>
                    <a:pt x="2397" y="5660"/>
                    <a:pt x="2323" y="5699"/>
                    <a:pt x="2260" y="5717"/>
                  </a:cubicBezTo>
                  <a:cubicBezTo>
                    <a:pt x="2229" y="5726"/>
                    <a:pt x="2198" y="5729"/>
                    <a:pt x="2168" y="5729"/>
                  </a:cubicBezTo>
                  <a:cubicBezTo>
                    <a:pt x="2144" y="5729"/>
                    <a:pt x="2120" y="5727"/>
                    <a:pt x="2096" y="5725"/>
                  </a:cubicBezTo>
                  <a:lnTo>
                    <a:pt x="2096" y="5725"/>
                  </a:lnTo>
                  <a:cubicBezTo>
                    <a:pt x="2110" y="5727"/>
                    <a:pt x="2124" y="5729"/>
                    <a:pt x="2139" y="5729"/>
                  </a:cubicBezTo>
                  <a:cubicBezTo>
                    <a:pt x="2090" y="5727"/>
                    <a:pt x="2039" y="5727"/>
                    <a:pt x="1988" y="5727"/>
                  </a:cubicBezTo>
                  <a:cubicBezTo>
                    <a:pt x="1953" y="5719"/>
                    <a:pt x="1916" y="5713"/>
                    <a:pt x="1881" y="5707"/>
                  </a:cubicBezTo>
                  <a:cubicBezTo>
                    <a:pt x="1799" y="5691"/>
                    <a:pt x="1730" y="5670"/>
                    <a:pt x="1650" y="5648"/>
                  </a:cubicBezTo>
                  <a:cubicBezTo>
                    <a:pt x="1531" y="5615"/>
                    <a:pt x="1443" y="5570"/>
                    <a:pt x="1321" y="5519"/>
                  </a:cubicBezTo>
                  <a:lnTo>
                    <a:pt x="1321" y="5519"/>
                  </a:lnTo>
                  <a:cubicBezTo>
                    <a:pt x="1339" y="5525"/>
                    <a:pt x="1359" y="5533"/>
                    <a:pt x="1378" y="5539"/>
                  </a:cubicBezTo>
                  <a:lnTo>
                    <a:pt x="1239" y="5486"/>
                  </a:lnTo>
                  <a:cubicBezTo>
                    <a:pt x="1116" y="5437"/>
                    <a:pt x="1030" y="5322"/>
                    <a:pt x="981" y="5202"/>
                  </a:cubicBezTo>
                  <a:cubicBezTo>
                    <a:pt x="934" y="5083"/>
                    <a:pt x="950" y="4944"/>
                    <a:pt x="999" y="4829"/>
                  </a:cubicBezTo>
                  <a:cubicBezTo>
                    <a:pt x="1044" y="4715"/>
                    <a:pt x="1167" y="4612"/>
                    <a:pt x="1282" y="4571"/>
                  </a:cubicBezTo>
                  <a:cubicBezTo>
                    <a:pt x="1333" y="4554"/>
                    <a:pt x="1396" y="4544"/>
                    <a:pt x="1459" y="4544"/>
                  </a:cubicBezTo>
                  <a:close/>
                  <a:moveTo>
                    <a:pt x="10472" y="855"/>
                  </a:moveTo>
                  <a:cubicBezTo>
                    <a:pt x="10683" y="855"/>
                    <a:pt x="10891" y="972"/>
                    <a:pt x="10953" y="1228"/>
                  </a:cubicBezTo>
                  <a:cubicBezTo>
                    <a:pt x="11108" y="1873"/>
                    <a:pt x="11123" y="2566"/>
                    <a:pt x="11204" y="3223"/>
                  </a:cubicBezTo>
                  <a:cubicBezTo>
                    <a:pt x="11286" y="3884"/>
                    <a:pt x="11395" y="4541"/>
                    <a:pt x="11481" y="5198"/>
                  </a:cubicBezTo>
                  <a:cubicBezTo>
                    <a:pt x="11571" y="5889"/>
                    <a:pt x="11691" y="6574"/>
                    <a:pt x="11824" y="7256"/>
                  </a:cubicBezTo>
                  <a:cubicBezTo>
                    <a:pt x="11888" y="7589"/>
                    <a:pt x="11959" y="7919"/>
                    <a:pt x="12025" y="8252"/>
                  </a:cubicBezTo>
                  <a:cubicBezTo>
                    <a:pt x="12062" y="8426"/>
                    <a:pt x="12090" y="8600"/>
                    <a:pt x="12113" y="8772"/>
                  </a:cubicBezTo>
                  <a:cubicBezTo>
                    <a:pt x="12135" y="8960"/>
                    <a:pt x="12125" y="9124"/>
                    <a:pt x="12174" y="9302"/>
                  </a:cubicBezTo>
                  <a:cubicBezTo>
                    <a:pt x="12195" y="9376"/>
                    <a:pt x="12141" y="9421"/>
                    <a:pt x="12084" y="9421"/>
                  </a:cubicBezTo>
                  <a:cubicBezTo>
                    <a:pt x="12043" y="9421"/>
                    <a:pt x="12000" y="9396"/>
                    <a:pt x="11986" y="9341"/>
                  </a:cubicBezTo>
                  <a:cubicBezTo>
                    <a:pt x="11906" y="9101"/>
                    <a:pt x="11753" y="8872"/>
                    <a:pt x="11655" y="8635"/>
                  </a:cubicBezTo>
                  <a:cubicBezTo>
                    <a:pt x="11597" y="8500"/>
                    <a:pt x="11548" y="8361"/>
                    <a:pt x="11501" y="8221"/>
                  </a:cubicBezTo>
                  <a:cubicBezTo>
                    <a:pt x="11407" y="7925"/>
                    <a:pt x="11313" y="7628"/>
                    <a:pt x="11219" y="7327"/>
                  </a:cubicBezTo>
                  <a:cubicBezTo>
                    <a:pt x="11024" y="6709"/>
                    <a:pt x="10846" y="6079"/>
                    <a:pt x="10679" y="5453"/>
                  </a:cubicBezTo>
                  <a:cubicBezTo>
                    <a:pt x="10486" y="4739"/>
                    <a:pt x="10345" y="4017"/>
                    <a:pt x="10206" y="3293"/>
                  </a:cubicBezTo>
                  <a:cubicBezTo>
                    <a:pt x="10085" y="2667"/>
                    <a:pt x="9932" y="2004"/>
                    <a:pt x="9934" y="1363"/>
                  </a:cubicBezTo>
                  <a:cubicBezTo>
                    <a:pt x="9934" y="1039"/>
                    <a:pt x="10206" y="855"/>
                    <a:pt x="10472" y="855"/>
                  </a:cubicBezTo>
                  <a:close/>
                  <a:moveTo>
                    <a:pt x="3523" y="5714"/>
                  </a:moveTo>
                  <a:cubicBezTo>
                    <a:pt x="3548" y="5714"/>
                    <a:pt x="3573" y="5717"/>
                    <a:pt x="3600" y="5721"/>
                  </a:cubicBezTo>
                  <a:cubicBezTo>
                    <a:pt x="4232" y="5834"/>
                    <a:pt x="4842" y="6321"/>
                    <a:pt x="5357" y="6681"/>
                  </a:cubicBezTo>
                  <a:cubicBezTo>
                    <a:pt x="5854" y="7031"/>
                    <a:pt x="6349" y="7438"/>
                    <a:pt x="6765" y="7882"/>
                  </a:cubicBezTo>
                  <a:cubicBezTo>
                    <a:pt x="7149" y="8291"/>
                    <a:pt x="7552" y="8688"/>
                    <a:pt x="7900" y="9130"/>
                  </a:cubicBezTo>
                  <a:cubicBezTo>
                    <a:pt x="8099" y="9381"/>
                    <a:pt x="8289" y="9645"/>
                    <a:pt x="8471" y="9911"/>
                  </a:cubicBezTo>
                  <a:cubicBezTo>
                    <a:pt x="8633" y="10151"/>
                    <a:pt x="8735" y="10423"/>
                    <a:pt x="8880" y="10670"/>
                  </a:cubicBezTo>
                  <a:cubicBezTo>
                    <a:pt x="8901" y="10703"/>
                    <a:pt x="8874" y="10736"/>
                    <a:pt x="8845" y="10736"/>
                  </a:cubicBezTo>
                  <a:cubicBezTo>
                    <a:pt x="8834" y="10736"/>
                    <a:pt x="8823" y="10731"/>
                    <a:pt x="8815" y="10720"/>
                  </a:cubicBezTo>
                  <a:cubicBezTo>
                    <a:pt x="8676" y="10548"/>
                    <a:pt x="8512" y="10413"/>
                    <a:pt x="8357" y="10259"/>
                  </a:cubicBezTo>
                  <a:cubicBezTo>
                    <a:pt x="8164" y="10069"/>
                    <a:pt x="7990" y="9854"/>
                    <a:pt x="7802" y="9664"/>
                  </a:cubicBezTo>
                  <a:cubicBezTo>
                    <a:pt x="7385" y="9240"/>
                    <a:pt x="6957" y="8788"/>
                    <a:pt x="6476" y="8444"/>
                  </a:cubicBezTo>
                  <a:cubicBezTo>
                    <a:pt x="5967" y="8082"/>
                    <a:pt x="5459" y="7726"/>
                    <a:pt x="4932" y="7391"/>
                  </a:cubicBezTo>
                  <a:cubicBezTo>
                    <a:pt x="4631" y="7201"/>
                    <a:pt x="4320" y="7018"/>
                    <a:pt x="4003" y="6853"/>
                  </a:cubicBezTo>
                  <a:cubicBezTo>
                    <a:pt x="3753" y="6722"/>
                    <a:pt x="3489" y="6611"/>
                    <a:pt x="3285" y="6413"/>
                  </a:cubicBezTo>
                  <a:cubicBezTo>
                    <a:pt x="3038" y="6170"/>
                    <a:pt x="3172" y="5714"/>
                    <a:pt x="3523" y="5714"/>
                  </a:cubicBezTo>
                  <a:close/>
                  <a:moveTo>
                    <a:pt x="9913" y="1"/>
                  </a:moveTo>
                  <a:cubicBezTo>
                    <a:pt x="9722" y="1"/>
                    <a:pt x="9515" y="14"/>
                    <a:pt x="9298" y="60"/>
                  </a:cubicBezTo>
                  <a:cubicBezTo>
                    <a:pt x="8893" y="377"/>
                    <a:pt x="8594" y="848"/>
                    <a:pt x="8440" y="1343"/>
                  </a:cubicBezTo>
                  <a:cubicBezTo>
                    <a:pt x="8197" y="2141"/>
                    <a:pt x="8269" y="2996"/>
                    <a:pt x="8365" y="3827"/>
                  </a:cubicBezTo>
                  <a:cubicBezTo>
                    <a:pt x="8580" y="5680"/>
                    <a:pt x="8907" y="7518"/>
                    <a:pt x="9339" y="9332"/>
                  </a:cubicBezTo>
                  <a:cubicBezTo>
                    <a:pt x="9490" y="9553"/>
                    <a:pt x="9633" y="9778"/>
                    <a:pt x="9770" y="10008"/>
                  </a:cubicBezTo>
                  <a:cubicBezTo>
                    <a:pt x="9813" y="10081"/>
                    <a:pt x="9789" y="10177"/>
                    <a:pt x="9717" y="10220"/>
                  </a:cubicBezTo>
                  <a:cubicBezTo>
                    <a:pt x="9693" y="10234"/>
                    <a:pt x="9667" y="10241"/>
                    <a:pt x="9641" y="10241"/>
                  </a:cubicBezTo>
                  <a:cubicBezTo>
                    <a:pt x="9589" y="10241"/>
                    <a:pt x="9538" y="10215"/>
                    <a:pt x="9506" y="10167"/>
                  </a:cubicBezTo>
                  <a:cubicBezTo>
                    <a:pt x="8809" y="9003"/>
                    <a:pt x="7953" y="7970"/>
                    <a:pt x="6967" y="7100"/>
                  </a:cubicBezTo>
                  <a:cubicBezTo>
                    <a:pt x="6167" y="6394"/>
                    <a:pt x="5273" y="5789"/>
                    <a:pt x="4318" y="5300"/>
                  </a:cubicBezTo>
                  <a:cubicBezTo>
                    <a:pt x="2663" y="4459"/>
                    <a:pt x="1310" y="4228"/>
                    <a:pt x="1085" y="4195"/>
                  </a:cubicBezTo>
                  <a:cubicBezTo>
                    <a:pt x="543" y="4543"/>
                    <a:pt x="181" y="4995"/>
                    <a:pt x="1" y="5543"/>
                  </a:cubicBezTo>
                  <a:cubicBezTo>
                    <a:pt x="285" y="6110"/>
                    <a:pt x="787" y="6540"/>
                    <a:pt x="1319" y="6892"/>
                  </a:cubicBezTo>
                  <a:cubicBezTo>
                    <a:pt x="2157" y="7444"/>
                    <a:pt x="3101" y="7833"/>
                    <a:pt x="3935" y="8389"/>
                  </a:cubicBezTo>
                  <a:cubicBezTo>
                    <a:pt x="5531" y="9449"/>
                    <a:pt x="6646" y="11041"/>
                    <a:pt x="7878" y="12524"/>
                  </a:cubicBezTo>
                  <a:cubicBezTo>
                    <a:pt x="8135" y="12497"/>
                    <a:pt x="8420" y="12481"/>
                    <a:pt x="8730" y="12481"/>
                  </a:cubicBezTo>
                  <a:cubicBezTo>
                    <a:pt x="9207" y="12481"/>
                    <a:pt x="9744" y="12520"/>
                    <a:pt x="10335" y="12624"/>
                  </a:cubicBezTo>
                  <a:cubicBezTo>
                    <a:pt x="12583" y="13021"/>
                    <a:pt x="13766" y="13985"/>
                    <a:pt x="14077" y="14437"/>
                  </a:cubicBezTo>
                  <a:cubicBezTo>
                    <a:pt x="14169" y="14576"/>
                    <a:pt x="14202" y="14680"/>
                    <a:pt x="14185" y="14772"/>
                  </a:cubicBezTo>
                  <a:lnTo>
                    <a:pt x="14169" y="14844"/>
                  </a:lnTo>
                  <a:cubicBezTo>
                    <a:pt x="14151" y="14928"/>
                    <a:pt x="14126" y="15049"/>
                    <a:pt x="14097" y="15200"/>
                  </a:cubicBezTo>
                  <a:cubicBezTo>
                    <a:pt x="14730" y="14727"/>
                    <a:pt x="15086" y="13938"/>
                    <a:pt x="15200" y="13134"/>
                  </a:cubicBezTo>
                  <a:cubicBezTo>
                    <a:pt x="14605" y="11947"/>
                    <a:pt x="13966" y="10445"/>
                    <a:pt x="13424" y="8635"/>
                  </a:cubicBezTo>
                  <a:cubicBezTo>
                    <a:pt x="12774" y="6470"/>
                    <a:pt x="12317" y="4185"/>
                    <a:pt x="11986" y="2515"/>
                  </a:cubicBezTo>
                  <a:lnTo>
                    <a:pt x="11959" y="2386"/>
                  </a:lnTo>
                  <a:cubicBezTo>
                    <a:pt x="11773" y="1456"/>
                    <a:pt x="11612" y="651"/>
                    <a:pt x="11522" y="492"/>
                  </a:cubicBezTo>
                  <a:cubicBezTo>
                    <a:pt x="11444" y="349"/>
                    <a:pt x="10814" y="9"/>
                    <a:pt x="9954" y="1"/>
                  </a:cubicBezTo>
                  <a:cubicBezTo>
                    <a:pt x="9941" y="1"/>
                    <a:pt x="9927" y="1"/>
                    <a:pt x="991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 name="Google Shape;232;p1">
              <a:extLst>
                <a:ext uri="{FF2B5EF4-FFF2-40B4-BE49-F238E27FC236}">
                  <a16:creationId xmlns:a16="http://schemas.microsoft.com/office/drawing/2014/main" id="{1D9E351C-5748-9855-E737-386C9EDE4456}"/>
                </a:ext>
              </a:extLst>
            </p:cNvPr>
            <p:cNvSpPr/>
            <p:nvPr/>
          </p:nvSpPr>
          <p:spPr>
            <a:xfrm>
              <a:off x="1475275" y="3249450"/>
              <a:ext cx="195925" cy="530700"/>
            </a:xfrm>
            <a:custGeom>
              <a:avLst/>
              <a:gdLst/>
              <a:ahLst/>
              <a:cxnLst/>
              <a:rect l="l" t="t" r="r" b="b"/>
              <a:pathLst>
                <a:path w="7837" h="21228" extrusionOk="0">
                  <a:moveTo>
                    <a:pt x="3376" y="5798"/>
                  </a:moveTo>
                  <a:cubicBezTo>
                    <a:pt x="3396" y="5798"/>
                    <a:pt x="3417" y="5816"/>
                    <a:pt x="3413" y="5842"/>
                  </a:cubicBezTo>
                  <a:cubicBezTo>
                    <a:pt x="3350" y="6294"/>
                    <a:pt x="3339" y="6750"/>
                    <a:pt x="3296" y="7207"/>
                  </a:cubicBezTo>
                  <a:cubicBezTo>
                    <a:pt x="3255" y="7657"/>
                    <a:pt x="3204" y="8107"/>
                    <a:pt x="3155" y="8561"/>
                  </a:cubicBezTo>
                  <a:cubicBezTo>
                    <a:pt x="3045" y="9553"/>
                    <a:pt x="2938" y="10548"/>
                    <a:pt x="2844" y="11542"/>
                  </a:cubicBezTo>
                  <a:cubicBezTo>
                    <a:pt x="2768" y="12311"/>
                    <a:pt x="2691" y="13085"/>
                    <a:pt x="2629" y="13856"/>
                  </a:cubicBezTo>
                  <a:cubicBezTo>
                    <a:pt x="2599" y="14224"/>
                    <a:pt x="2570" y="14595"/>
                    <a:pt x="2541" y="14965"/>
                  </a:cubicBezTo>
                  <a:cubicBezTo>
                    <a:pt x="2527" y="15165"/>
                    <a:pt x="2511" y="15368"/>
                    <a:pt x="2498" y="15568"/>
                  </a:cubicBezTo>
                  <a:cubicBezTo>
                    <a:pt x="2490" y="15673"/>
                    <a:pt x="2496" y="15804"/>
                    <a:pt x="2472" y="15906"/>
                  </a:cubicBezTo>
                  <a:cubicBezTo>
                    <a:pt x="2457" y="15949"/>
                    <a:pt x="2441" y="15990"/>
                    <a:pt x="2427" y="16033"/>
                  </a:cubicBezTo>
                  <a:cubicBezTo>
                    <a:pt x="2373" y="16117"/>
                    <a:pt x="2344" y="16157"/>
                    <a:pt x="2335" y="16157"/>
                  </a:cubicBezTo>
                  <a:cubicBezTo>
                    <a:pt x="2334" y="16157"/>
                    <a:pt x="2333" y="16156"/>
                    <a:pt x="2333" y="16156"/>
                  </a:cubicBezTo>
                  <a:cubicBezTo>
                    <a:pt x="2249" y="16252"/>
                    <a:pt x="2132" y="16313"/>
                    <a:pt x="1985" y="16319"/>
                  </a:cubicBezTo>
                  <a:cubicBezTo>
                    <a:pt x="1977" y="16320"/>
                    <a:pt x="1969" y="16320"/>
                    <a:pt x="1962" y="16320"/>
                  </a:cubicBezTo>
                  <a:cubicBezTo>
                    <a:pt x="1706" y="16320"/>
                    <a:pt x="1423" y="16094"/>
                    <a:pt x="1439" y="15822"/>
                  </a:cubicBezTo>
                  <a:cubicBezTo>
                    <a:pt x="1537" y="14200"/>
                    <a:pt x="1711" y="12581"/>
                    <a:pt x="1989" y="10986"/>
                  </a:cubicBezTo>
                  <a:cubicBezTo>
                    <a:pt x="2153" y="10055"/>
                    <a:pt x="2349" y="9128"/>
                    <a:pt x="2584" y="8213"/>
                  </a:cubicBezTo>
                  <a:cubicBezTo>
                    <a:pt x="2703" y="7765"/>
                    <a:pt x="2836" y="7323"/>
                    <a:pt x="2973" y="6877"/>
                  </a:cubicBezTo>
                  <a:cubicBezTo>
                    <a:pt x="3084" y="6523"/>
                    <a:pt x="3235" y="6180"/>
                    <a:pt x="3345" y="5824"/>
                  </a:cubicBezTo>
                  <a:cubicBezTo>
                    <a:pt x="3350" y="5806"/>
                    <a:pt x="3363" y="5798"/>
                    <a:pt x="3376" y="5798"/>
                  </a:cubicBezTo>
                  <a:close/>
                  <a:moveTo>
                    <a:pt x="1950" y="17105"/>
                  </a:moveTo>
                  <a:cubicBezTo>
                    <a:pt x="2017" y="17105"/>
                    <a:pt x="2082" y="17134"/>
                    <a:pt x="2122" y="17199"/>
                  </a:cubicBezTo>
                  <a:cubicBezTo>
                    <a:pt x="2124" y="17205"/>
                    <a:pt x="2128" y="17211"/>
                    <a:pt x="2132" y="17217"/>
                  </a:cubicBezTo>
                  <a:cubicBezTo>
                    <a:pt x="2153" y="17246"/>
                    <a:pt x="2171" y="17273"/>
                    <a:pt x="2189" y="17312"/>
                  </a:cubicBezTo>
                  <a:cubicBezTo>
                    <a:pt x="2206" y="17350"/>
                    <a:pt x="2222" y="17391"/>
                    <a:pt x="2234" y="17432"/>
                  </a:cubicBezTo>
                  <a:cubicBezTo>
                    <a:pt x="2284" y="17586"/>
                    <a:pt x="2275" y="17762"/>
                    <a:pt x="2284" y="17921"/>
                  </a:cubicBezTo>
                  <a:cubicBezTo>
                    <a:pt x="2286" y="17946"/>
                    <a:pt x="2288" y="17972"/>
                    <a:pt x="2286" y="18005"/>
                  </a:cubicBezTo>
                  <a:cubicBezTo>
                    <a:pt x="2284" y="18036"/>
                    <a:pt x="2284" y="18064"/>
                    <a:pt x="2284" y="18091"/>
                  </a:cubicBezTo>
                  <a:cubicBezTo>
                    <a:pt x="2284" y="18126"/>
                    <a:pt x="2284" y="18157"/>
                    <a:pt x="2286" y="18189"/>
                  </a:cubicBezTo>
                  <a:cubicBezTo>
                    <a:pt x="2286" y="18204"/>
                    <a:pt x="2288" y="18220"/>
                    <a:pt x="2288" y="18234"/>
                  </a:cubicBezTo>
                  <a:lnTo>
                    <a:pt x="2288" y="18228"/>
                  </a:lnTo>
                  <a:cubicBezTo>
                    <a:pt x="2296" y="18271"/>
                    <a:pt x="2294" y="18318"/>
                    <a:pt x="2292" y="18359"/>
                  </a:cubicBezTo>
                  <a:lnTo>
                    <a:pt x="2292" y="18365"/>
                  </a:lnTo>
                  <a:cubicBezTo>
                    <a:pt x="2288" y="18386"/>
                    <a:pt x="2286" y="18396"/>
                    <a:pt x="2285" y="18396"/>
                  </a:cubicBezTo>
                  <a:cubicBezTo>
                    <a:pt x="2285" y="18396"/>
                    <a:pt x="2284" y="18394"/>
                    <a:pt x="2284" y="18390"/>
                  </a:cubicBezTo>
                  <a:cubicBezTo>
                    <a:pt x="2277" y="18414"/>
                    <a:pt x="2275" y="18437"/>
                    <a:pt x="2265" y="18463"/>
                  </a:cubicBezTo>
                  <a:cubicBezTo>
                    <a:pt x="2245" y="18523"/>
                    <a:pt x="2212" y="18574"/>
                    <a:pt x="2165" y="18613"/>
                  </a:cubicBezTo>
                  <a:cubicBezTo>
                    <a:pt x="2077" y="18709"/>
                    <a:pt x="1966" y="18758"/>
                    <a:pt x="1836" y="18760"/>
                  </a:cubicBezTo>
                  <a:cubicBezTo>
                    <a:pt x="1833" y="18760"/>
                    <a:pt x="1831" y="18760"/>
                    <a:pt x="1828" y="18760"/>
                  </a:cubicBezTo>
                  <a:cubicBezTo>
                    <a:pt x="1693" y="18760"/>
                    <a:pt x="1550" y="18703"/>
                    <a:pt x="1465" y="18590"/>
                  </a:cubicBezTo>
                  <a:cubicBezTo>
                    <a:pt x="1387" y="18486"/>
                    <a:pt x="1357" y="18373"/>
                    <a:pt x="1363" y="18242"/>
                  </a:cubicBezTo>
                  <a:cubicBezTo>
                    <a:pt x="1367" y="18028"/>
                    <a:pt x="1396" y="17819"/>
                    <a:pt x="1457" y="17610"/>
                  </a:cubicBezTo>
                  <a:cubicBezTo>
                    <a:pt x="1475" y="17549"/>
                    <a:pt x="1500" y="17492"/>
                    <a:pt x="1529" y="17434"/>
                  </a:cubicBezTo>
                  <a:cubicBezTo>
                    <a:pt x="1559" y="17375"/>
                    <a:pt x="1596" y="17320"/>
                    <a:pt x="1633" y="17267"/>
                  </a:cubicBezTo>
                  <a:cubicBezTo>
                    <a:pt x="1690" y="17209"/>
                    <a:pt x="1756" y="17164"/>
                    <a:pt x="1833" y="17134"/>
                  </a:cubicBezTo>
                  <a:cubicBezTo>
                    <a:pt x="1870" y="17115"/>
                    <a:pt x="1910" y="17105"/>
                    <a:pt x="1950" y="17105"/>
                  </a:cubicBezTo>
                  <a:close/>
                  <a:moveTo>
                    <a:pt x="3816" y="1"/>
                  </a:moveTo>
                  <a:cubicBezTo>
                    <a:pt x="3194" y="1525"/>
                    <a:pt x="2623" y="3399"/>
                    <a:pt x="2118" y="5588"/>
                  </a:cubicBezTo>
                  <a:cubicBezTo>
                    <a:pt x="1647" y="7632"/>
                    <a:pt x="1230" y="9963"/>
                    <a:pt x="874" y="12508"/>
                  </a:cubicBezTo>
                  <a:cubicBezTo>
                    <a:pt x="283" y="16755"/>
                    <a:pt x="54" y="20317"/>
                    <a:pt x="0" y="21227"/>
                  </a:cubicBezTo>
                  <a:cubicBezTo>
                    <a:pt x="2793" y="19210"/>
                    <a:pt x="5723" y="18821"/>
                    <a:pt x="6400" y="18758"/>
                  </a:cubicBezTo>
                  <a:cubicBezTo>
                    <a:pt x="6398" y="18443"/>
                    <a:pt x="6404" y="18130"/>
                    <a:pt x="6410" y="17823"/>
                  </a:cubicBezTo>
                  <a:cubicBezTo>
                    <a:pt x="6275" y="15998"/>
                    <a:pt x="6349" y="14157"/>
                    <a:pt x="6631" y="12346"/>
                  </a:cubicBezTo>
                  <a:cubicBezTo>
                    <a:pt x="7028" y="9791"/>
                    <a:pt x="7836" y="7215"/>
                    <a:pt x="7400" y="4666"/>
                  </a:cubicBezTo>
                  <a:cubicBezTo>
                    <a:pt x="7339" y="4287"/>
                    <a:pt x="7243" y="3907"/>
                    <a:pt x="7040" y="3581"/>
                  </a:cubicBezTo>
                  <a:cubicBezTo>
                    <a:pt x="6733" y="3090"/>
                    <a:pt x="6214" y="2783"/>
                    <a:pt x="5743" y="2446"/>
                  </a:cubicBezTo>
                  <a:cubicBezTo>
                    <a:pt x="4884" y="1830"/>
                    <a:pt x="4098" y="1016"/>
                    <a:pt x="381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 name="Google Shape;233;p1">
              <a:extLst>
                <a:ext uri="{FF2B5EF4-FFF2-40B4-BE49-F238E27FC236}">
                  <a16:creationId xmlns:a16="http://schemas.microsoft.com/office/drawing/2014/main" id="{16F84095-7868-49FF-8354-6071E8B29CB7}"/>
                </a:ext>
              </a:extLst>
            </p:cNvPr>
            <p:cNvSpPr/>
            <p:nvPr/>
          </p:nvSpPr>
          <p:spPr>
            <a:xfrm>
              <a:off x="1592200" y="3237300"/>
              <a:ext cx="154600" cy="40450"/>
            </a:xfrm>
            <a:custGeom>
              <a:avLst/>
              <a:gdLst/>
              <a:ahLst/>
              <a:cxnLst/>
              <a:rect l="l" t="t" r="r" b="b"/>
              <a:pathLst>
                <a:path w="6184" h="1618" extrusionOk="0">
                  <a:moveTo>
                    <a:pt x="1582" y="0"/>
                  </a:moveTo>
                  <a:cubicBezTo>
                    <a:pt x="1332" y="0"/>
                    <a:pt x="1103" y="10"/>
                    <a:pt x="905" y="35"/>
                  </a:cubicBezTo>
                  <a:cubicBezTo>
                    <a:pt x="225" y="108"/>
                    <a:pt x="25" y="270"/>
                    <a:pt x="15" y="346"/>
                  </a:cubicBezTo>
                  <a:cubicBezTo>
                    <a:pt x="0" y="448"/>
                    <a:pt x="223" y="663"/>
                    <a:pt x="747" y="894"/>
                  </a:cubicBezTo>
                  <a:cubicBezTo>
                    <a:pt x="1324" y="1146"/>
                    <a:pt x="2122" y="1359"/>
                    <a:pt x="2991" y="1489"/>
                  </a:cubicBezTo>
                  <a:cubicBezTo>
                    <a:pt x="3551" y="1575"/>
                    <a:pt x="4097" y="1618"/>
                    <a:pt x="4583" y="1618"/>
                  </a:cubicBezTo>
                  <a:cubicBezTo>
                    <a:pt x="4833" y="1618"/>
                    <a:pt x="5067" y="1606"/>
                    <a:pt x="5279" y="1584"/>
                  </a:cubicBezTo>
                  <a:cubicBezTo>
                    <a:pt x="5956" y="1512"/>
                    <a:pt x="6159" y="1346"/>
                    <a:pt x="6171" y="1269"/>
                  </a:cubicBezTo>
                  <a:cubicBezTo>
                    <a:pt x="6183" y="1193"/>
                    <a:pt x="6040" y="976"/>
                    <a:pt x="5412" y="710"/>
                  </a:cubicBezTo>
                  <a:cubicBezTo>
                    <a:pt x="4823" y="462"/>
                    <a:pt x="4035" y="258"/>
                    <a:pt x="3194" y="131"/>
                  </a:cubicBezTo>
                  <a:cubicBezTo>
                    <a:pt x="2633" y="47"/>
                    <a:pt x="2077" y="0"/>
                    <a:pt x="1582"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 name="Google Shape;234;p1">
              <a:extLst>
                <a:ext uri="{FF2B5EF4-FFF2-40B4-BE49-F238E27FC236}">
                  <a16:creationId xmlns:a16="http://schemas.microsoft.com/office/drawing/2014/main" id="{6D1A8BD9-13A5-CEE8-D0C4-519A2C1F2A28}"/>
                </a:ext>
              </a:extLst>
            </p:cNvPr>
            <p:cNvSpPr/>
            <p:nvPr/>
          </p:nvSpPr>
          <p:spPr>
            <a:xfrm>
              <a:off x="1849000" y="3623400"/>
              <a:ext cx="47600" cy="154450"/>
            </a:xfrm>
            <a:custGeom>
              <a:avLst/>
              <a:gdLst/>
              <a:ahLst/>
              <a:cxnLst/>
              <a:rect l="l" t="t" r="r" b="b"/>
              <a:pathLst>
                <a:path w="1904" h="6178" extrusionOk="0">
                  <a:moveTo>
                    <a:pt x="371" y="1"/>
                  </a:moveTo>
                  <a:lnTo>
                    <a:pt x="371" y="1"/>
                  </a:lnTo>
                  <a:cubicBezTo>
                    <a:pt x="1" y="1863"/>
                    <a:pt x="320" y="4154"/>
                    <a:pt x="791" y="5535"/>
                  </a:cubicBezTo>
                  <a:cubicBezTo>
                    <a:pt x="874" y="5776"/>
                    <a:pt x="954" y="5989"/>
                    <a:pt x="1034" y="6177"/>
                  </a:cubicBezTo>
                  <a:cubicBezTo>
                    <a:pt x="1758" y="4805"/>
                    <a:pt x="1904" y="3403"/>
                    <a:pt x="1464" y="2006"/>
                  </a:cubicBezTo>
                  <a:cubicBezTo>
                    <a:pt x="1157" y="1030"/>
                    <a:pt x="637" y="324"/>
                    <a:pt x="371"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 name="Google Shape;235;p1">
              <a:extLst>
                <a:ext uri="{FF2B5EF4-FFF2-40B4-BE49-F238E27FC236}">
                  <a16:creationId xmlns:a16="http://schemas.microsoft.com/office/drawing/2014/main" id="{01232F95-DD94-1A8D-32CA-037088E20A7F}"/>
                </a:ext>
              </a:extLst>
            </p:cNvPr>
            <p:cNvSpPr/>
            <p:nvPr/>
          </p:nvSpPr>
          <p:spPr>
            <a:xfrm>
              <a:off x="2079625" y="4103425"/>
              <a:ext cx="328975" cy="804400"/>
            </a:xfrm>
            <a:custGeom>
              <a:avLst/>
              <a:gdLst/>
              <a:ahLst/>
              <a:cxnLst/>
              <a:rect l="l" t="t" r="r" b="b"/>
              <a:pathLst>
                <a:path w="13159" h="32176" extrusionOk="0">
                  <a:moveTo>
                    <a:pt x="6362" y="1"/>
                  </a:moveTo>
                  <a:cubicBezTo>
                    <a:pt x="6188" y="29"/>
                    <a:pt x="6004" y="54"/>
                    <a:pt x="5820" y="74"/>
                  </a:cubicBezTo>
                  <a:cubicBezTo>
                    <a:pt x="5815" y="385"/>
                    <a:pt x="5799" y="655"/>
                    <a:pt x="5744" y="766"/>
                  </a:cubicBezTo>
                  <a:cubicBezTo>
                    <a:pt x="5662" y="930"/>
                    <a:pt x="5525" y="995"/>
                    <a:pt x="5412" y="1050"/>
                  </a:cubicBezTo>
                  <a:cubicBezTo>
                    <a:pt x="5271" y="1118"/>
                    <a:pt x="5191" y="1155"/>
                    <a:pt x="5179" y="1329"/>
                  </a:cubicBezTo>
                  <a:cubicBezTo>
                    <a:pt x="5157" y="1627"/>
                    <a:pt x="5099" y="1773"/>
                    <a:pt x="5040" y="1932"/>
                  </a:cubicBezTo>
                  <a:lnTo>
                    <a:pt x="5034" y="1951"/>
                  </a:lnTo>
                  <a:cubicBezTo>
                    <a:pt x="4993" y="2053"/>
                    <a:pt x="4962" y="2141"/>
                    <a:pt x="4932" y="2253"/>
                  </a:cubicBezTo>
                  <a:cubicBezTo>
                    <a:pt x="4901" y="2370"/>
                    <a:pt x="4885" y="2468"/>
                    <a:pt x="4872" y="2566"/>
                  </a:cubicBezTo>
                  <a:cubicBezTo>
                    <a:pt x="4848" y="2755"/>
                    <a:pt x="4821" y="2937"/>
                    <a:pt x="4627" y="3066"/>
                  </a:cubicBezTo>
                  <a:cubicBezTo>
                    <a:pt x="4543" y="3119"/>
                    <a:pt x="4453" y="3147"/>
                    <a:pt x="4361" y="3174"/>
                  </a:cubicBezTo>
                  <a:cubicBezTo>
                    <a:pt x="4195" y="3223"/>
                    <a:pt x="4011" y="3280"/>
                    <a:pt x="3804" y="3546"/>
                  </a:cubicBezTo>
                  <a:cubicBezTo>
                    <a:pt x="3448" y="4007"/>
                    <a:pt x="3303" y="4187"/>
                    <a:pt x="2855" y="4602"/>
                  </a:cubicBezTo>
                  <a:lnTo>
                    <a:pt x="2732" y="4715"/>
                  </a:lnTo>
                  <a:cubicBezTo>
                    <a:pt x="2362" y="5052"/>
                    <a:pt x="2092" y="5298"/>
                    <a:pt x="2039" y="5650"/>
                  </a:cubicBezTo>
                  <a:cubicBezTo>
                    <a:pt x="1967" y="6124"/>
                    <a:pt x="1928" y="6300"/>
                    <a:pt x="1758" y="6812"/>
                  </a:cubicBezTo>
                  <a:cubicBezTo>
                    <a:pt x="1709" y="6955"/>
                    <a:pt x="1681" y="7065"/>
                    <a:pt x="1656" y="7153"/>
                  </a:cubicBezTo>
                  <a:cubicBezTo>
                    <a:pt x="1578" y="7434"/>
                    <a:pt x="1529" y="7614"/>
                    <a:pt x="1271" y="7873"/>
                  </a:cubicBezTo>
                  <a:cubicBezTo>
                    <a:pt x="971" y="8174"/>
                    <a:pt x="791" y="8354"/>
                    <a:pt x="729" y="8718"/>
                  </a:cubicBezTo>
                  <a:cubicBezTo>
                    <a:pt x="668" y="9095"/>
                    <a:pt x="627" y="9185"/>
                    <a:pt x="504" y="9445"/>
                  </a:cubicBezTo>
                  <a:lnTo>
                    <a:pt x="441" y="9584"/>
                  </a:lnTo>
                  <a:cubicBezTo>
                    <a:pt x="357" y="9768"/>
                    <a:pt x="255" y="10187"/>
                    <a:pt x="185" y="10496"/>
                  </a:cubicBezTo>
                  <a:cubicBezTo>
                    <a:pt x="298" y="10335"/>
                    <a:pt x="441" y="10120"/>
                    <a:pt x="582" y="9889"/>
                  </a:cubicBezTo>
                  <a:cubicBezTo>
                    <a:pt x="770" y="9578"/>
                    <a:pt x="881" y="9342"/>
                    <a:pt x="985" y="9113"/>
                  </a:cubicBezTo>
                  <a:cubicBezTo>
                    <a:pt x="1104" y="8858"/>
                    <a:pt x="1208" y="8641"/>
                    <a:pt x="1376" y="8369"/>
                  </a:cubicBezTo>
                  <a:lnTo>
                    <a:pt x="1519" y="8139"/>
                  </a:lnTo>
                  <a:cubicBezTo>
                    <a:pt x="1775" y="7734"/>
                    <a:pt x="2018" y="7354"/>
                    <a:pt x="2045" y="7121"/>
                  </a:cubicBezTo>
                  <a:cubicBezTo>
                    <a:pt x="2065" y="6949"/>
                    <a:pt x="2139" y="6730"/>
                    <a:pt x="2241" y="6441"/>
                  </a:cubicBezTo>
                  <a:cubicBezTo>
                    <a:pt x="2323" y="6216"/>
                    <a:pt x="2413" y="5956"/>
                    <a:pt x="2460" y="5727"/>
                  </a:cubicBezTo>
                  <a:cubicBezTo>
                    <a:pt x="2556" y="5298"/>
                    <a:pt x="2980" y="4917"/>
                    <a:pt x="3293" y="4637"/>
                  </a:cubicBezTo>
                  <a:lnTo>
                    <a:pt x="3324" y="4610"/>
                  </a:lnTo>
                  <a:cubicBezTo>
                    <a:pt x="3391" y="4549"/>
                    <a:pt x="3450" y="4494"/>
                    <a:pt x="3502" y="4442"/>
                  </a:cubicBezTo>
                  <a:cubicBezTo>
                    <a:pt x="3698" y="4246"/>
                    <a:pt x="4158" y="3929"/>
                    <a:pt x="4496" y="3700"/>
                  </a:cubicBezTo>
                  <a:lnTo>
                    <a:pt x="4565" y="3653"/>
                  </a:lnTo>
                  <a:cubicBezTo>
                    <a:pt x="4684" y="3571"/>
                    <a:pt x="4786" y="3499"/>
                    <a:pt x="4827" y="3467"/>
                  </a:cubicBezTo>
                  <a:cubicBezTo>
                    <a:pt x="4856" y="3444"/>
                    <a:pt x="4890" y="3432"/>
                    <a:pt x="4925" y="3432"/>
                  </a:cubicBezTo>
                  <a:cubicBezTo>
                    <a:pt x="4940" y="3432"/>
                    <a:pt x="4955" y="3434"/>
                    <a:pt x="4970" y="3438"/>
                  </a:cubicBezTo>
                  <a:cubicBezTo>
                    <a:pt x="5018" y="3454"/>
                    <a:pt x="5054" y="3491"/>
                    <a:pt x="5069" y="3540"/>
                  </a:cubicBezTo>
                  <a:cubicBezTo>
                    <a:pt x="5069" y="3542"/>
                    <a:pt x="5140" y="3771"/>
                    <a:pt x="5345" y="4084"/>
                  </a:cubicBezTo>
                  <a:cubicBezTo>
                    <a:pt x="5482" y="4297"/>
                    <a:pt x="5566" y="4510"/>
                    <a:pt x="5637" y="4696"/>
                  </a:cubicBezTo>
                  <a:lnTo>
                    <a:pt x="5646" y="4717"/>
                  </a:lnTo>
                  <a:cubicBezTo>
                    <a:pt x="5693" y="4841"/>
                    <a:pt x="5740" y="4960"/>
                    <a:pt x="5799" y="5060"/>
                  </a:cubicBezTo>
                  <a:cubicBezTo>
                    <a:pt x="5822" y="5097"/>
                    <a:pt x="5844" y="5142"/>
                    <a:pt x="5867" y="5177"/>
                  </a:cubicBezTo>
                  <a:lnTo>
                    <a:pt x="5873" y="5187"/>
                  </a:lnTo>
                  <a:cubicBezTo>
                    <a:pt x="5996" y="5398"/>
                    <a:pt x="6110" y="5596"/>
                    <a:pt x="6077" y="5879"/>
                  </a:cubicBezTo>
                  <a:cubicBezTo>
                    <a:pt x="6059" y="6034"/>
                    <a:pt x="5977" y="6452"/>
                    <a:pt x="5897" y="6855"/>
                  </a:cubicBezTo>
                  <a:lnTo>
                    <a:pt x="5885" y="6924"/>
                  </a:lnTo>
                  <a:cubicBezTo>
                    <a:pt x="5832" y="7204"/>
                    <a:pt x="5781" y="7475"/>
                    <a:pt x="5768" y="7571"/>
                  </a:cubicBezTo>
                  <a:cubicBezTo>
                    <a:pt x="5752" y="7663"/>
                    <a:pt x="5758" y="7788"/>
                    <a:pt x="5762" y="7900"/>
                  </a:cubicBezTo>
                  <a:cubicBezTo>
                    <a:pt x="5770" y="8119"/>
                    <a:pt x="5770" y="8258"/>
                    <a:pt x="5711" y="8356"/>
                  </a:cubicBezTo>
                  <a:cubicBezTo>
                    <a:pt x="5701" y="8381"/>
                    <a:pt x="5676" y="8493"/>
                    <a:pt x="5662" y="8561"/>
                  </a:cubicBezTo>
                  <a:lnTo>
                    <a:pt x="5660" y="8573"/>
                  </a:lnTo>
                  <a:cubicBezTo>
                    <a:pt x="5609" y="8811"/>
                    <a:pt x="5529" y="9169"/>
                    <a:pt x="5359" y="9514"/>
                  </a:cubicBezTo>
                  <a:cubicBezTo>
                    <a:pt x="5288" y="9660"/>
                    <a:pt x="5202" y="9848"/>
                    <a:pt x="5110" y="10044"/>
                  </a:cubicBezTo>
                  <a:lnTo>
                    <a:pt x="5038" y="10200"/>
                  </a:lnTo>
                  <a:cubicBezTo>
                    <a:pt x="4762" y="10803"/>
                    <a:pt x="4588" y="11178"/>
                    <a:pt x="4486" y="11280"/>
                  </a:cubicBezTo>
                  <a:cubicBezTo>
                    <a:pt x="4410" y="11354"/>
                    <a:pt x="4299" y="11395"/>
                    <a:pt x="4195" y="11433"/>
                  </a:cubicBezTo>
                  <a:cubicBezTo>
                    <a:pt x="4023" y="11497"/>
                    <a:pt x="3860" y="11556"/>
                    <a:pt x="3798" y="11714"/>
                  </a:cubicBezTo>
                  <a:cubicBezTo>
                    <a:pt x="3755" y="11824"/>
                    <a:pt x="3759" y="12031"/>
                    <a:pt x="3763" y="12194"/>
                  </a:cubicBezTo>
                  <a:cubicBezTo>
                    <a:pt x="3770" y="12544"/>
                    <a:pt x="3780" y="12943"/>
                    <a:pt x="3514" y="13183"/>
                  </a:cubicBezTo>
                  <a:cubicBezTo>
                    <a:pt x="3371" y="13310"/>
                    <a:pt x="3244" y="13430"/>
                    <a:pt x="3121" y="13547"/>
                  </a:cubicBezTo>
                  <a:lnTo>
                    <a:pt x="3088" y="13578"/>
                  </a:lnTo>
                  <a:cubicBezTo>
                    <a:pt x="2906" y="13751"/>
                    <a:pt x="2771" y="13874"/>
                    <a:pt x="2650" y="13981"/>
                  </a:cubicBezTo>
                  <a:cubicBezTo>
                    <a:pt x="2556" y="14058"/>
                    <a:pt x="2477" y="14103"/>
                    <a:pt x="2417" y="14136"/>
                  </a:cubicBezTo>
                  <a:cubicBezTo>
                    <a:pt x="2317" y="14191"/>
                    <a:pt x="2305" y="14200"/>
                    <a:pt x="2290" y="14328"/>
                  </a:cubicBezTo>
                  <a:cubicBezTo>
                    <a:pt x="2254" y="14676"/>
                    <a:pt x="2100" y="15008"/>
                    <a:pt x="1779" y="15437"/>
                  </a:cubicBezTo>
                  <a:cubicBezTo>
                    <a:pt x="1632" y="15632"/>
                    <a:pt x="1431" y="15781"/>
                    <a:pt x="1251" y="15914"/>
                  </a:cubicBezTo>
                  <a:cubicBezTo>
                    <a:pt x="1001" y="16098"/>
                    <a:pt x="766" y="16274"/>
                    <a:pt x="660" y="16538"/>
                  </a:cubicBezTo>
                  <a:cubicBezTo>
                    <a:pt x="562" y="16790"/>
                    <a:pt x="521" y="16968"/>
                    <a:pt x="482" y="17135"/>
                  </a:cubicBezTo>
                  <a:lnTo>
                    <a:pt x="465" y="17203"/>
                  </a:lnTo>
                  <a:cubicBezTo>
                    <a:pt x="431" y="17352"/>
                    <a:pt x="394" y="17510"/>
                    <a:pt x="316" y="17708"/>
                  </a:cubicBezTo>
                  <a:cubicBezTo>
                    <a:pt x="246" y="17884"/>
                    <a:pt x="142" y="18351"/>
                    <a:pt x="1" y="19095"/>
                  </a:cubicBezTo>
                  <a:cubicBezTo>
                    <a:pt x="195" y="18688"/>
                    <a:pt x="402" y="18248"/>
                    <a:pt x="545" y="17933"/>
                  </a:cubicBezTo>
                  <a:cubicBezTo>
                    <a:pt x="895" y="17156"/>
                    <a:pt x="1012" y="17004"/>
                    <a:pt x="1497" y="16417"/>
                  </a:cubicBezTo>
                  <a:cubicBezTo>
                    <a:pt x="1632" y="16254"/>
                    <a:pt x="1754" y="16123"/>
                    <a:pt x="1875" y="15992"/>
                  </a:cubicBezTo>
                  <a:cubicBezTo>
                    <a:pt x="1902" y="15967"/>
                    <a:pt x="1924" y="15941"/>
                    <a:pt x="1947" y="15916"/>
                  </a:cubicBezTo>
                  <a:lnTo>
                    <a:pt x="1949" y="15914"/>
                  </a:lnTo>
                  <a:cubicBezTo>
                    <a:pt x="2221" y="15628"/>
                    <a:pt x="2454" y="15382"/>
                    <a:pt x="2650" y="14965"/>
                  </a:cubicBezTo>
                  <a:cubicBezTo>
                    <a:pt x="2835" y="14568"/>
                    <a:pt x="2978" y="14410"/>
                    <a:pt x="3141" y="14226"/>
                  </a:cubicBezTo>
                  <a:lnTo>
                    <a:pt x="3150" y="14218"/>
                  </a:lnTo>
                  <a:cubicBezTo>
                    <a:pt x="3272" y="14085"/>
                    <a:pt x="3395" y="13946"/>
                    <a:pt x="3555" y="13700"/>
                  </a:cubicBezTo>
                  <a:cubicBezTo>
                    <a:pt x="3808" y="13318"/>
                    <a:pt x="4072" y="12982"/>
                    <a:pt x="4265" y="12737"/>
                  </a:cubicBezTo>
                  <a:cubicBezTo>
                    <a:pt x="4377" y="12593"/>
                    <a:pt x="4482" y="12460"/>
                    <a:pt x="4520" y="12397"/>
                  </a:cubicBezTo>
                  <a:cubicBezTo>
                    <a:pt x="4547" y="12350"/>
                    <a:pt x="4599" y="12324"/>
                    <a:pt x="4653" y="12324"/>
                  </a:cubicBezTo>
                  <a:cubicBezTo>
                    <a:pt x="4665" y="12324"/>
                    <a:pt x="4676" y="12325"/>
                    <a:pt x="4688" y="12327"/>
                  </a:cubicBezTo>
                  <a:cubicBezTo>
                    <a:pt x="4756" y="12344"/>
                    <a:pt x="4803" y="12399"/>
                    <a:pt x="4807" y="12469"/>
                  </a:cubicBezTo>
                  <a:lnTo>
                    <a:pt x="4807" y="12471"/>
                  </a:lnTo>
                  <a:cubicBezTo>
                    <a:pt x="4807" y="12477"/>
                    <a:pt x="4840" y="13111"/>
                    <a:pt x="5003" y="13563"/>
                  </a:cubicBezTo>
                  <a:cubicBezTo>
                    <a:pt x="5044" y="13684"/>
                    <a:pt x="5095" y="13801"/>
                    <a:pt x="5144" y="13915"/>
                  </a:cubicBezTo>
                  <a:lnTo>
                    <a:pt x="5175" y="13987"/>
                  </a:lnTo>
                  <a:cubicBezTo>
                    <a:pt x="5310" y="14300"/>
                    <a:pt x="5451" y="14621"/>
                    <a:pt x="5425" y="14905"/>
                  </a:cubicBezTo>
                  <a:cubicBezTo>
                    <a:pt x="5412" y="15055"/>
                    <a:pt x="5476" y="15239"/>
                    <a:pt x="5543" y="15435"/>
                  </a:cubicBezTo>
                  <a:lnTo>
                    <a:pt x="5556" y="15476"/>
                  </a:lnTo>
                  <a:cubicBezTo>
                    <a:pt x="5617" y="15660"/>
                    <a:pt x="5682" y="15853"/>
                    <a:pt x="5701" y="16051"/>
                  </a:cubicBezTo>
                  <a:cubicBezTo>
                    <a:pt x="5713" y="16196"/>
                    <a:pt x="5707" y="16327"/>
                    <a:pt x="5699" y="16442"/>
                  </a:cubicBezTo>
                  <a:lnTo>
                    <a:pt x="5697" y="16479"/>
                  </a:lnTo>
                  <a:cubicBezTo>
                    <a:pt x="5682" y="16693"/>
                    <a:pt x="5676" y="16851"/>
                    <a:pt x="5781" y="17011"/>
                  </a:cubicBezTo>
                  <a:cubicBezTo>
                    <a:pt x="5916" y="17217"/>
                    <a:pt x="5953" y="17483"/>
                    <a:pt x="5983" y="17719"/>
                  </a:cubicBezTo>
                  <a:lnTo>
                    <a:pt x="5989" y="17770"/>
                  </a:lnTo>
                  <a:cubicBezTo>
                    <a:pt x="6010" y="17913"/>
                    <a:pt x="6028" y="18046"/>
                    <a:pt x="6071" y="18136"/>
                  </a:cubicBezTo>
                  <a:cubicBezTo>
                    <a:pt x="6163" y="18330"/>
                    <a:pt x="6198" y="18508"/>
                    <a:pt x="6235" y="18713"/>
                  </a:cubicBezTo>
                  <a:lnTo>
                    <a:pt x="6235" y="18717"/>
                  </a:lnTo>
                  <a:cubicBezTo>
                    <a:pt x="6241" y="18739"/>
                    <a:pt x="6245" y="18764"/>
                    <a:pt x="6251" y="18789"/>
                  </a:cubicBezTo>
                  <a:cubicBezTo>
                    <a:pt x="6270" y="18876"/>
                    <a:pt x="6290" y="18979"/>
                    <a:pt x="6317" y="19097"/>
                  </a:cubicBezTo>
                  <a:cubicBezTo>
                    <a:pt x="6423" y="19515"/>
                    <a:pt x="6460" y="19838"/>
                    <a:pt x="6460" y="20343"/>
                  </a:cubicBezTo>
                  <a:cubicBezTo>
                    <a:pt x="6460" y="20507"/>
                    <a:pt x="6478" y="20683"/>
                    <a:pt x="6497" y="20834"/>
                  </a:cubicBezTo>
                  <a:cubicBezTo>
                    <a:pt x="6536" y="21195"/>
                    <a:pt x="6581" y="21604"/>
                    <a:pt x="6450" y="21921"/>
                  </a:cubicBezTo>
                  <a:cubicBezTo>
                    <a:pt x="6325" y="22220"/>
                    <a:pt x="6100" y="22565"/>
                    <a:pt x="5883" y="22901"/>
                  </a:cubicBezTo>
                  <a:lnTo>
                    <a:pt x="5873" y="22915"/>
                  </a:lnTo>
                  <a:cubicBezTo>
                    <a:pt x="5840" y="22966"/>
                    <a:pt x="5805" y="23019"/>
                    <a:pt x="5773" y="23071"/>
                  </a:cubicBezTo>
                  <a:cubicBezTo>
                    <a:pt x="5717" y="23159"/>
                    <a:pt x="5662" y="23243"/>
                    <a:pt x="5611" y="23324"/>
                  </a:cubicBezTo>
                  <a:cubicBezTo>
                    <a:pt x="5533" y="23457"/>
                    <a:pt x="5482" y="23556"/>
                    <a:pt x="5437" y="23644"/>
                  </a:cubicBezTo>
                  <a:cubicBezTo>
                    <a:pt x="5331" y="23862"/>
                    <a:pt x="5247" y="24032"/>
                    <a:pt x="4862" y="24390"/>
                  </a:cubicBezTo>
                  <a:cubicBezTo>
                    <a:pt x="4729" y="24517"/>
                    <a:pt x="4615" y="24613"/>
                    <a:pt x="4512" y="24697"/>
                  </a:cubicBezTo>
                  <a:lnTo>
                    <a:pt x="4459" y="24742"/>
                  </a:lnTo>
                  <a:cubicBezTo>
                    <a:pt x="4205" y="24953"/>
                    <a:pt x="4052" y="25082"/>
                    <a:pt x="3896" y="25413"/>
                  </a:cubicBezTo>
                  <a:cubicBezTo>
                    <a:pt x="3817" y="25581"/>
                    <a:pt x="3735" y="25790"/>
                    <a:pt x="3661" y="25992"/>
                  </a:cubicBezTo>
                  <a:cubicBezTo>
                    <a:pt x="3862" y="25761"/>
                    <a:pt x="4111" y="25509"/>
                    <a:pt x="4349" y="25329"/>
                  </a:cubicBezTo>
                  <a:cubicBezTo>
                    <a:pt x="4874" y="24937"/>
                    <a:pt x="5007" y="24806"/>
                    <a:pt x="5247" y="24470"/>
                  </a:cubicBezTo>
                  <a:cubicBezTo>
                    <a:pt x="5494" y="24118"/>
                    <a:pt x="5901" y="23807"/>
                    <a:pt x="5934" y="23783"/>
                  </a:cubicBezTo>
                  <a:cubicBezTo>
                    <a:pt x="5959" y="23762"/>
                    <a:pt x="5993" y="23750"/>
                    <a:pt x="6026" y="23750"/>
                  </a:cubicBezTo>
                  <a:cubicBezTo>
                    <a:pt x="6057" y="23750"/>
                    <a:pt x="6088" y="23760"/>
                    <a:pt x="6116" y="23776"/>
                  </a:cubicBezTo>
                  <a:cubicBezTo>
                    <a:pt x="6169" y="23815"/>
                    <a:pt x="6194" y="23885"/>
                    <a:pt x="6178" y="23948"/>
                  </a:cubicBezTo>
                  <a:cubicBezTo>
                    <a:pt x="6133" y="24098"/>
                    <a:pt x="6045" y="24531"/>
                    <a:pt x="6137" y="24738"/>
                  </a:cubicBezTo>
                  <a:cubicBezTo>
                    <a:pt x="6255" y="25010"/>
                    <a:pt x="6280" y="25250"/>
                    <a:pt x="6323" y="25683"/>
                  </a:cubicBezTo>
                  <a:cubicBezTo>
                    <a:pt x="6327" y="25757"/>
                    <a:pt x="6335" y="25837"/>
                    <a:pt x="6345" y="25921"/>
                  </a:cubicBezTo>
                  <a:cubicBezTo>
                    <a:pt x="6347" y="25953"/>
                    <a:pt x="6354" y="25990"/>
                    <a:pt x="6356" y="26025"/>
                  </a:cubicBezTo>
                  <a:cubicBezTo>
                    <a:pt x="6419" y="26637"/>
                    <a:pt x="6644" y="26890"/>
                    <a:pt x="6904" y="27181"/>
                  </a:cubicBezTo>
                  <a:cubicBezTo>
                    <a:pt x="7186" y="27498"/>
                    <a:pt x="7356" y="27975"/>
                    <a:pt x="7356" y="28456"/>
                  </a:cubicBezTo>
                  <a:cubicBezTo>
                    <a:pt x="7356" y="28619"/>
                    <a:pt x="7469" y="28758"/>
                    <a:pt x="7595" y="28920"/>
                  </a:cubicBezTo>
                  <a:lnTo>
                    <a:pt x="7604" y="28928"/>
                  </a:lnTo>
                  <a:cubicBezTo>
                    <a:pt x="7726" y="29082"/>
                    <a:pt x="7880" y="29270"/>
                    <a:pt x="7939" y="29521"/>
                  </a:cubicBezTo>
                  <a:cubicBezTo>
                    <a:pt x="8046" y="29992"/>
                    <a:pt x="8152" y="30657"/>
                    <a:pt x="8113" y="31119"/>
                  </a:cubicBezTo>
                  <a:cubicBezTo>
                    <a:pt x="8101" y="31285"/>
                    <a:pt x="8095" y="31647"/>
                    <a:pt x="8101" y="32175"/>
                  </a:cubicBezTo>
                  <a:cubicBezTo>
                    <a:pt x="8195" y="31856"/>
                    <a:pt x="8299" y="31483"/>
                    <a:pt x="8357" y="31244"/>
                  </a:cubicBezTo>
                  <a:cubicBezTo>
                    <a:pt x="8492" y="30667"/>
                    <a:pt x="8412" y="29976"/>
                    <a:pt x="8352" y="29616"/>
                  </a:cubicBezTo>
                  <a:cubicBezTo>
                    <a:pt x="8326" y="29444"/>
                    <a:pt x="8226" y="29317"/>
                    <a:pt x="8136" y="29204"/>
                  </a:cubicBezTo>
                  <a:lnTo>
                    <a:pt x="8121" y="29186"/>
                  </a:lnTo>
                  <a:cubicBezTo>
                    <a:pt x="8019" y="29055"/>
                    <a:pt x="7913" y="28920"/>
                    <a:pt x="7939" y="28742"/>
                  </a:cubicBezTo>
                  <a:cubicBezTo>
                    <a:pt x="7960" y="28593"/>
                    <a:pt x="7890" y="28449"/>
                    <a:pt x="7796" y="28253"/>
                  </a:cubicBezTo>
                  <a:lnTo>
                    <a:pt x="7773" y="28206"/>
                  </a:lnTo>
                  <a:cubicBezTo>
                    <a:pt x="7753" y="28163"/>
                    <a:pt x="7728" y="28114"/>
                    <a:pt x="7708" y="28069"/>
                  </a:cubicBezTo>
                  <a:cubicBezTo>
                    <a:pt x="7571" y="27760"/>
                    <a:pt x="7432" y="27285"/>
                    <a:pt x="7426" y="27253"/>
                  </a:cubicBezTo>
                  <a:cubicBezTo>
                    <a:pt x="7409" y="27189"/>
                    <a:pt x="7432" y="27122"/>
                    <a:pt x="7487" y="27087"/>
                  </a:cubicBezTo>
                  <a:cubicBezTo>
                    <a:pt x="7514" y="27067"/>
                    <a:pt x="7545" y="27058"/>
                    <a:pt x="7576" y="27058"/>
                  </a:cubicBezTo>
                  <a:cubicBezTo>
                    <a:pt x="7607" y="27058"/>
                    <a:pt x="7638" y="27067"/>
                    <a:pt x="7665" y="27087"/>
                  </a:cubicBezTo>
                  <a:cubicBezTo>
                    <a:pt x="7876" y="27238"/>
                    <a:pt x="8377" y="27551"/>
                    <a:pt x="8602" y="27576"/>
                  </a:cubicBezTo>
                  <a:cubicBezTo>
                    <a:pt x="8919" y="27609"/>
                    <a:pt x="9228" y="27746"/>
                    <a:pt x="9455" y="27848"/>
                  </a:cubicBezTo>
                  <a:lnTo>
                    <a:pt x="9568" y="27897"/>
                  </a:lnTo>
                  <a:cubicBezTo>
                    <a:pt x="9688" y="27950"/>
                    <a:pt x="10010" y="28102"/>
                    <a:pt x="10321" y="28251"/>
                  </a:cubicBezTo>
                  <a:cubicBezTo>
                    <a:pt x="10249" y="28169"/>
                    <a:pt x="10159" y="28077"/>
                    <a:pt x="10059" y="27981"/>
                  </a:cubicBezTo>
                  <a:cubicBezTo>
                    <a:pt x="9870" y="27805"/>
                    <a:pt x="9547" y="27701"/>
                    <a:pt x="9236" y="27598"/>
                  </a:cubicBezTo>
                  <a:lnTo>
                    <a:pt x="9208" y="27588"/>
                  </a:lnTo>
                  <a:cubicBezTo>
                    <a:pt x="8899" y="27484"/>
                    <a:pt x="8604" y="27386"/>
                    <a:pt x="8432" y="27214"/>
                  </a:cubicBezTo>
                  <a:cubicBezTo>
                    <a:pt x="8183" y="26964"/>
                    <a:pt x="7786" y="26692"/>
                    <a:pt x="7368" y="26485"/>
                  </a:cubicBezTo>
                  <a:lnTo>
                    <a:pt x="7241" y="26422"/>
                  </a:lnTo>
                  <a:cubicBezTo>
                    <a:pt x="6935" y="26270"/>
                    <a:pt x="6765" y="26189"/>
                    <a:pt x="6765" y="26002"/>
                  </a:cubicBezTo>
                  <a:cubicBezTo>
                    <a:pt x="6765" y="25992"/>
                    <a:pt x="6757" y="25945"/>
                    <a:pt x="6714" y="25757"/>
                  </a:cubicBezTo>
                  <a:lnTo>
                    <a:pt x="6705" y="25720"/>
                  </a:lnTo>
                  <a:cubicBezTo>
                    <a:pt x="6624" y="25338"/>
                    <a:pt x="6499" y="24754"/>
                    <a:pt x="6521" y="24400"/>
                  </a:cubicBezTo>
                  <a:cubicBezTo>
                    <a:pt x="6532" y="24235"/>
                    <a:pt x="6521" y="24092"/>
                    <a:pt x="6511" y="23946"/>
                  </a:cubicBezTo>
                  <a:cubicBezTo>
                    <a:pt x="6495" y="23695"/>
                    <a:pt x="6476" y="23476"/>
                    <a:pt x="6611" y="23263"/>
                  </a:cubicBezTo>
                  <a:cubicBezTo>
                    <a:pt x="6703" y="23118"/>
                    <a:pt x="6761" y="22635"/>
                    <a:pt x="6761" y="22003"/>
                  </a:cubicBezTo>
                  <a:cubicBezTo>
                    <a:pt x="6761" y="21802"/>
                    <a:pt x="6945" y="21014"/>
                    <a:pt x="7088" y="20726"/>
                  </a:cubicBezTo>
                  <a:lnTo>
                    <a:pt x="7145" y="20605"/>
                  </a:lnTo>
                  <a:cubicBezTo>
                    <a:pt x="7201" y="20501"/>
                    <a:pt x="7286" y="20329"/>
                    <a:pt x="7284" y="20288"/>
                  </a:cubicBezTo>
                  <a:cubicBezTo>
                    <a:pt x="7276" y="20257"/>
                    <a:pt x="7262" y="20212"/>
                    <a:pt x="7244" y="20153"/>
                  </a:cubicBezTo>
                  <a:cubicBezTo>
                    <a:pt x="7227" y="20102"/>
                    <a:pt x="7207" y="20039"/>
                    <a:pt x="7184" y="19961"/>
                  </a:cubicBezTo>
                  <a:cubicBezTo>
                    <a:pt x="7125" y="19766"/>
                    <a:pt x="7053" y="19535"/>
                    <a:pt x="6978" y="19290"/>
                  </a:cubicBezTo>
                  <a:cubicBezTo>
                    <a:pt x="6879" y="18977"/>
                    <a:pt x="6787" y="18637"/>
                    <a:pt x="6705" y="18277"/>
                  </a:cubicBezTo>
                  <a:cubicBezTo>
                    <a:pt x="6703" y="18263"/>
                    <a:pt x="6701" y="18257"/>
                    <a:pt x="6701" y="18250"/>
                  </a:cubicBezTo>
                  <a:lnTo>
                    <a:pt x="6701" y="18248"/>
                  </a:lnTo>
                  <a:lnTo>
                    <a:pt x="6699" y="18240"/>
                  </a:lnTo>
                  <a:cubicBezTo>
                    <a:pt x="6689" y="18185"/>
                    <a:pt x="6705" y="18130"/>
                    <a:pt x="6746" y="18093"/>
                  </a:cubicBezTo>
                  <a:cubicBezTo>
                    <a:pt x="6773" y="18067"/>
                    <a:pt x="6809" y="18052"/>
                    <a:pt x="6847" y="18052"/>
                  </a:cubicBezTo>
                  <a:cubicBezTo>
                    <a:pt x="6865" y="18052"/>
                    <a:pt x="6883" y="18056"/>
                    <a:pt x="6900" y="18062"/>
                  </a:cubicBezTo>
                  <a:cubicBezTo>
                    <a:pt x="7028" y="18109"/>
                    <a:pt x="7383" y="18216"/>
                    <a:pt x="7644" y="18216"/>
                  </a:cubicBezTo>
                  <a:cubicBezTo>
                    <a:pt x="7703" y="18216"/>
                    <a:pt x="7758" y="18211"/>
                    <a:pt x="7804" y="18197"/>
                  </a:cubicBezTo>
                  <a:cubicBezTo>
                    <a:pt x="7854" y="18182"/>
                    <a:pt x="7902" y="18175"/>
                    <a:pt x="7947" y="18175"/>
                  </a:cubicBezTo>
                  <a:cubicBezTo>
                    <a:pt x="8116" y="18175"/>
                    <a:pt x="8252" y="18271"/>
                    <a:pt x="8383" y="18363"/>
                  </a:cubicBezTo>
                  <a:cubicBezTo>
                    <a:pt x="8537" y="18471"/>
                    <a:pt x="8708" y="18594"/>
                    <a:pt x="9007" y="18641"/>
                  </a:cubicBezTo>
                  <a:cubicBezTo>
                    <a:pt x="9365" y="18698"/>
                    <a:pt x="9717" y="18713"/>
                    <a:pt x="9997" y="18727"/>
                  </a:cubicBezTo>
                  <a:cubicBezTo>
                    <a:pt x="10269" y="18737"/>
                    <a:pt x="10490" y="18748"/>
                    <a:pt x="10670" y="18780"/>
                  </a:cubicBezTo>
                  <a:cubicBezTo>
                    <a:pt x="10883" y="18821"/>
                    <a:pt x="11184" y="18911"/>
                    <a:pt x="11472" y="18997"/>
                  </a:cubicBezTo>
                  <a:lnTo>
                    <a:pt x="11562" y="19024"/>
                  </a:lnTo>
                  <a:cubicBezTo>
                    <a:pt x="11773" y="19087"/>
                    <a:pt x="11990" y="19153"/>
                    <a:pt x="12162" y="19198"/>
                  </a:cubicBezTo>
                  <a:cubicBezTo>
                    <a:pt x="12244" y="19218"/>
                    <a:pt x="12328" y="19249"/>
                    <a:pt x="12409" y="19284"/>
                  </a:cubicBezTo>
                  <a:lnTo>
                    <a:pt x="12393" y="19275"/>
                  </a:lnTo>
                  <a:cubicBezTo>
                    <a:pt x="12195" y="19169"/>
                    <a:pt x="11953" y="19091"/>
                    <a:pt x="11697" y="19007"/>
                  </a:cubicBezTo>
                  <a:lnTo>
                    <a:pt x="11655" y="18993"/>
                  </a:lnTo>
                  <a:cubicBezTo>
                    <a:pt x="11288" y="18872"/>
                    <a:pt x="10910" y="18750"/>
                    <a:pt x="10619" y="18539"/>
                  </a:cubicBezTo>
                  <a:cubicBezTo>
                    <a:pt x="10409" y="18390"/>
                    <a:pt x="10181" y="18349"/>
                    <a:pt x="9963" y="18308"/>
                  </a:cubicBezTo>
                  <a:cubicBezTo>
                    <a:pt x="9688" y="18257"/>
                    <a:pt x="9406" y="18199"/>
                    <a:pt x="9128" y="17982"/>
                  </a:cubicBezTo>
                  <a:cubicBezTo>
                    <a:pt x="8645" y="17602"/>
                    <a:pt x="8453" y="17512"/>
                    <a:pt x="8101" y="17383"/>
                  </a:cubicBezTo>
                  <a:cubicBezTo>
                    <a:pt x="7970" y="17338"/>
                    <a:pt x="7796" y="17297"/>
                    <a:pt x="7630" y="17256"/>
                  </a:cubicBezTo>
                  <a:lnTo>
                    <a:pt x="7593" y="17248"/>
                  </a:lnTo>
                  <a:cubicBezTo>
                    <a:pt x="7258" y="17172"/>
                    <a:pt x="6990" y="17105"/>
                    <a:pt x="6822" y="16988"/>
                  </a:cubicBezTo>
                  <a:lnTo>
                    <a:pt x="6818" y="16984"/>
                  </a:lnTo>
                  <a:cubicBezTo>
                    <a:pt x="6795" y="16964"/>
                    <a:pt x="6771" y="16949"/>
                    <a:pt x="6740" y="16929"/>
                  </a:cubicBezTo>
                  <a:cubicBezTo>
                    <a:pt x="6730" y="16923"/>
                    <a:pt x="6722" y="16916"/>
                    <a:pt x="6712" y="16910"/>
                  </a:cubicBezTo>
                  <a:lnTo>
                    <a:pt x="6705" y="16908"/>
                  </a:lnTo>
                  <a:cubicBezTo>
                    <a:pt x="6495" y="16767"/>
                    <a:pt x="6204" y="16573"/>
                    <a:pt x="6204" y="16170"/>
                  </a:cubicBezTo>
                  <a:cubicBezTo>
                    <a:pt x="6204" y="15883"/>
                    <a:pt x="6112" y="15681"/>
                    <a:pt x="5985" y="15403"/>
                  </a:cubicBezTo>
                  <a:lnTo>
                    <a:pt x="5905" y="15231"/>
                  </a:lnTo>
                  <a:cubicBezTo>
                    <a:pt x="5764" y="14924"/>
                    <a:pt x="5711" y="14656"/>
                    <a:pt x="5652" y="14369"/>
                  </a:cubicBezTo>
                  <a:lnTo>
                    <a:pt x="5642" y="14324"/>
                  </a:lnTo>
                  <a:cubicBezTo>
                    <a:pt x="5625" y="14242"/>
                    <a:pt x="5607" y="14157"/>
                    <a:pt x="5586" y="14064"/>
                  </a:cubicBezTo>
                  <a:cubicBezTo>
                    <a:pt x="5486" y="13643"/>
                    <a:pt x="5200" y="11890"/>
                    <a:pt x="5200" y="11374"/>
                  </a:cubicBezTo>
                  <a:cubicBezTo>
                    <a:pt x="5200" y="11106"/>
                    <a:pt x="5200" y="10975"/>
                    <a:pt x="5335" y="10953"/>
                  </a:cubicBezTo>
                  <a:cubicBezTo>
                    <a:pt x="5824" y="9874"/>
                    <a:pt x="6323" y="8727"/>
                    <a:pt x="6343" y="8594"/>
                  </a:cubicBezTo>
                  <a:cubicBezTo>
                    <a:pt x="6351" y="8543"/>
                    <a:pt x="6354" y="8479"/>
                    <a:pt x="6354" y="8412"/>
                  </a:cubicBezTo>
                  <a:lnTo>
                    <a:pt x="6354" y="8365"/>
                  </a:lnTo>
                  <a:lnTo>
                    <a:pt x="6354" y="8360"/>
                  </a:lnTo>
                  <a:cubicBezTo>
                    <a:pt x="6356" y="8142"/>
                    <a:pt x="6358" y="7865"/>
                    <a:pt x="6501" y="7638"/>
                  </a:cubicBezTo>
                  <a:cubicBezTo>
                    <a:pt x="6536" y="7587"/>
                    <a:pt x="6562" y="7542"/>
                    <a:pt x="6589" y="7505"/>
                  </a:cubicBezTo>
                  <a:lnTo>
                    <a:pt x="6607" y="7479"/>
                  </a:lnTo>
                  <a:cubicBezTo>
                    <a:pt x="6693" y="7348"/>
                    <a:pt x="6732" y="7290"/>
                    <a:pt x="6834" y="7010"/>
                  </a:cubicBezTo>
                  <a:cubicBezTo>
                    <a:pt x="6894" y="6844"/>
                    <a:pt x="6904" y="6468"/>
                    <a:pt x="6910" y="6192"/>
                  </a:cubicBezTo>
                  <a:lnTo>
                    <a:pt x="6910" y="6188"/>
                  </a:lnTo>
                  <a:cubicBezTo>
                    <a:pt x="6924" y="5680"/>
                    <a:pt x="6930" y="5425"/>
                    <a:pt x="7151" y="5425"/>
                  </a:cubicBezTo>
                  <a:cubicBezTo>
                    <a:pt x="7313" y="5425"/>
                    <a:pt x="7743" y="5425"/>
                    <a:pt x="7882" y="5801"/>
                  </a:cubicBezTo>
                  <a:cubicBezTo>
                    <a:pt x="7919" y="5891"/>
                    <a:pt x="7943" y="6026"/>
                    <a:pt x="7974" y="6182"/>
                  </a:cubicBezTo>
                  <a:lnTo>
                    <a:pt x="7990" y="6257"/>
                  </a:lnTo>
                  <a:cubicBezTo>
                    <a:pt x="8039" y="6503"/>
                    <a:pt x="8131" y="6963"/>
                    <a:pt x="8240" y="7039"/>
                  </a:cubicBezTo>
                  <a:cubicBezTo>
                    <a:pt x="8320" y="7096"/>
                    <a:pt x="8545" y="7178"/>
                    <a:pt x="8780" y="7264"/>
                  </a:cubicBezTo>
                  <a:lnTo>
                    <a:pt x="8843" y="7286"/>
                  </a:lnTo>
                  <a:cubicBezTo>
                    <a:pt x="9201" y="7413"/>
                    <a:pt x="9697" y="7587"/>
                    <a:pt x="10026" y="7794"/>
                  </a:cubicBezTo>
                  <a:lnTo>
                    <a:pt x="10036" y="7798"/>
                  </a:lnTo>
                  <a:cubicBezTo>
                    <a:pt x="10589" y="8144"/>
                    <a:pt x="11022" y="8418"/>
                    <a:pt x="11063" y="8911"/>
                  </a:cubicBezTo>
                  <a:cubicBezTo>
                    <a:pt x="11071" y="8999"/>
                    <a:pt x="11071" y="9072"/>
                    <a:pt x="11071" y="9134"/>
                  </a:cubicBezTo>
                  <a:cubicBezTo>
                    <a:pt x="11071" y="9230"/>
                    <a:pt x="11073" y="9257"/>
                    <a:pt x="11092" y="9269"/>
                  </a:cubicBezTo>
                  <a:cubicBezTo>
                    <a:pt x="11125" y="9291"/>
                    <a:pt x="11221" y="9306"/>
                    <a:pt x="11376" y="9322"/>
                  </a:cubicBezTo>
                  <a:cubicBezTo>
                    <a:pt x="11898" y="9387"/>
                    <a:pt x="12144" y="9523"/>
                    <a:pt x="12454" y="9694"/>
                  </a:cubicBezTo>
                  <a:lnTo>
                    <a:pt x="12567" y="9756"/>
                  </a:lnTo>
                  <a:cubicBezTo>
                    <a:pt x="12700" y="9829"/>
                    <a:pt x="12900" y="9975"/>
                    <a:pt x="13158" y="10189"/>
                  </a:cubicBezTo>
                  <a:cubicBezTo>
                    <a:pt x="13058" y="10057"/>
                    <a:pt x="12950" y="9921"/>
                    <a:pt x="12827" y="9788"/>
                  </a:cubicBezTo>
                  <a:cubicBezTo>
                    <a:pt x="12561" y="9492"/>
                    <a:pt x="12299" y="9326"/>
                    <a:pt x="12049" y="9167"/>
                  </a:cubicBezTo>
                  <a:lnTo>
                    <a:pt x="12035" y="9158"/>
                  </a:lnTo>
                  <a:cubicBezTo>
                    <a:pt x="11697" y="8944"/>
                    <a:pt x="11380" y="8739"/>
                    <a:pt x="11149" y="8275"/>
                  </a:cubicBezTo>
                  <a:cubicBezTo>
                    <a:pt x="10771" y="7520"/>
                    <a:pt x="10623" y="7358"/>
                    <a:pt x="10120" y="7139"/>
                  </a:cubicBezTo>
                  <a:cubicBezTo>
                    <a:pt x="10044" y="7102"/>
                    <a:pt x="9977" y="7076"/>
                    <a:pt x="9915" y="7049"/>
                  </a:cubicBezTo>
                  <a:cubicBezTo>
                    <a:pt x="9400" y="6830"/>
                    <a:pt x="8864" y="6605"/>
                    <a:pt x="8659" y="6124"/>
                  </a:cubicBezTo>
                  <a:lnTo>
                    <a:pt x="8612" y="6012"/>
                  </a:lnTo>
                  <a:cubicBezTo>
                    <a:pt x="8420" y="5562"/>
                    <a:pt x="8185" y="5003"/>
                    <a:pt x="7653" y="4678"/>
                  </a:cubicBezTo>
                  <a:cubicBezTo>
                    <a:pt x="7614" y="4655"/>
                    <a:pt x="7579" y="4635"/>
                    <a:pt x="7544" y="4614"/>
                  </a:cubicBezTo>
                  <a:cubicBezTo>
                    <a:pt x="7507" y="4592"/>
                    <a:pt x="7473" y="4571"/>
                    <a:pt x="7440" y="4553"/>
                  </a:cubicBezTo>
                  <a:cubicBezTo>
                    <a:pt x="7018" y="4299"/>
                    <a:pt x="6986" y="4279"/>
                    <a:pt x="6577" y="3747"/>
                  </a:cubicBezTo>
                  <a:cubicBezTo>
                    <a:pt x="6126" y="3160"/>
                    <a:pt x="6028" y="3016"/>
                    <a:pt x="5993" y="2493"/>
                  </a:cubicBezTo>
                  <a:cubicBezTo>
                    <a:pt x="5957" y="2016"/>
                    <a:pt x="5946" y="1889"/>
                    <a:pt x="6108" y="1719"/>
                  </a:cubicBezTo>
                  <a:cubicBezTo>
                    <a:pt x="6112" y="1711"/>
                    <a:pt x="6120" y="1701"/>
                    <a:pt x="6126" y="1691"/>
                  </a:cubicBezTo>
                  <a:cubicBezTo>
                    <a:pt x="6131" y="1685"/>
                    <a:pt x="6133" y="1678"/>
                    <a:pt x="6139" y="1670"/>
                  </a:cubicBezTo>
                  <a:cubicBezTo>
                    <a:pt x="6226" y="1507"/>
                    <a:pt x="6346" y="1350"/>
                    <a:pt x="6646" y="1350"/>
                  </a:cubicBezTo>
                  <a:cubicBezTo>
                    <a:pt x="6774" y="1350"/>
                    <a:pt x="6934" y="1379"/>
                    <a:pt x="7139" y="1447"/>
                  </a:cubicBezTo>
                  <a:cubicBezTo>
                    <a:pt x="7855" y="1685"/>
                    <a:pt x="8003" y="1734"/>
                    <a:pt x="8309" y="2077"/>
                  </a:cubicBezTo>
                  <a:cubicBezTo>
                    <a:pt x="8395" y="2172"/>
                    <a:pt x="8473" y="2194"/>
                    <a:pt x="8637" y="2194"/>
                  </a:cubicBezTo>
                  <a:cubicBezTo>
                    <a:pt x="8682" y="2194"/>
                    <a:pt x="8733" y="2192"/>
                    <a:pt x="8792" y="2190"/>
                  </a:cubicBezTo>
                  <a:cubicBezTo>
                    <a:pt x="8855" y="2187"/>
                    <a:pt x="8928" y="2184"/>
                    <a:pt x="9012" y="2184"/>
                  </a:cubicBezTo>
                  <a:cubicBezTo>
                    <a:pt x="9170" y="2184"/>
                    <a:pt x="9365" y="2194"/>
                    <a:pt x="9598" y="2233"/>
                  </a:cubicBezTo>
                  <a:cubicBezTo>
                    <a:pt x="9862" y="2280"/>
                    <a:pt x="10118" y="2319"/>
                    <a:pt x="10343" y="2349"/>
                  </a:cubicBezTo>
                  <a:cubicBezTo>
                    <a:pt x="10265" y="2315"/>
                    <a:pt x="10188" y="2284"/>
                    <a:pt x="10108" y="2257"/>
                  </a:cubicBezTo>
                  <a:cubicBezTo>
                    <a:pt x="9926" y="2190"/>
                    <a:pt x="9768" y="2151"/>
                    <a:pt x="9625" y="2116"/>
                  </a:cubicBezTo>
                  <a:lnTo>
                    <a:pt x="9590" y="2108"/>
                  </a:lnTo>
                  <a:cubicBezTo>
                    <a:pt x="9281" y="2032"/>
                    <a:pt x="9036" y="1973"/>
                    <a:pt x="8782" y="1742"/>
                  </a:cubicBezTo>
                  <a:cubicBezTo>
                    <a:pt x="8616" y="1595"/>
                    <a:pt x="8414" y="1545"/>
                    <a:pt x="8199" y="1494"/>
                  </a:cubicBezTo>
                  <a:cubicBezTo>
                    <a:pt x="7988" y="1445"/>
                    <a:pt x="7796" y="1394"/>
                    <a:pt x="7604" y="1282"/>
                  </a:cubicBezTo>
                  <a:cubicBezTo>
                    <a:pt x="7397" y="1163"/>
                    <a:pt x="7135" y="1104"/>
                    <a:pt x="6945" y="1061"/>
                  </a:cubicBezTo>
                  <a:lnTo>
                    <a:pt x="6920" y="1054"/>
                  </a:lnTo>
                  <a:cubicBezTo>
                    <a:pt x="6720" y="1005"/>
                    <a:pt x="6560" y="971"/>
                    <a:pt x="6468" y="878"/>
                  </a:cubicBezTo>
                  <a:cubicBezTo>
                    <a:pt x="6435" y="846"/>
                    <a:pt x="6351" y="764"/>
                    <a:pt x="6362"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8" name="Google Shape;236;p1">
              <a:extLst>
                <a:ext uri="{FF2B5EF4-FFF2-40B4-BE49-F238E27FC236}">
                  <a16:creationId xmlns:a16="http://schemas.microsoft.com/office/drawing/2014/main" id="{09F8D574-49DD-18ED-D404-8C89DB5C575D}"/>
                </a:ext>
              </a:extLst>
            </p:cNvPr>
            <p:cNvSpPr/>
            <p:nvPr/>
          </p:nvSpPr>
          <p:spPr>
            <a:xfrm>
              <a:off x="2105975" y="3643775"/>
              <a:ext cx="271225" cy="410675"/>
            </a:xfrm>
            <a:custGeom>
              <a:avLst/>
              <a:gdLst/>
              <a:ahLst/>
              <a:cxnLst/>
              <a:rect l="l" t="t" r="r" b="b"/>
              <a:pathLst>
                <a:path w="10849" h="16427" extrusionOk="0">
                  <a:moveTo>
                    <a:pt x="5646" y="2928"/>
                  </a:moveTo>
                  <a:cubicBezTo>
                    <a:pt x="5662" y="2928"/>
                    <a:pt x="5678" y="2934"/>
                    <a:pt x="5692" y="2948"/>
                  </a:cubicBezTo>
                  <a:cubicBezTo>
                    <a:pt x="6005" y="3261"/>
                    <a:pt x="6353" y="3542"/>
                    <a:pt x="6638" y="3877"/>
                  </a:cubicBezTo>
                  <a:cubicBezTo>
                    <a:pt x="7012" y="4325"/>
                    <a:pt x="7348" y="4785"/>
                    <a:pt x="7654" y="5283"/>
                  </a:cubicBezTo>
                  <a:cubicBezTo>
                    <a:pt x="8203" y="6177"/>
                    <a:pt x="8593" y="7151"/>
                    <a:pt x="8816" y="8174"/>
                  </a:cubicBezTo>
                  <a:cubicBezTo>
                    <a:pt x="8864" y="8397"/>
                    <a:pt x="8933" y="8644"/>
                    <a:pt x="8933" y="8869"/>
                  </a:cubicBezTo>
                  <a:cubicBezTo>
                    <a:pt x="8926" y="9205"/>
                    <a:pt x="8641" y="9474"/>
                    <a:pt x="8318" y="9474"/>
                  </a:cubicBezTo>
                  <a:cubicBezTo>
                    <a:pt x="8287" y="9474"/>
                    <a:pt x="8255" y="9472"/>
                    <a:pt x="8223" y="9467"/>
                  </a:cubicBezTo>
                  <a:cubicBezTo>
                    <a:pt x="7656" y="9374"/>
                    <a:pt x="7677" y="8744"/>
                    <a:pt x="7593" y="8298"/>
                  </a:cubicBezTo>
                  <a:cubicBezTo>
                    <a:pt x="7411" y="7353"/>
                    <a:pt x="7155" y="6406"/>
                    <a:pt x="6805" y="5506"/>
                  </a:cubicBezTo>
                  <a:cubicBezTo>
                    <a:pt x="6640" y="5082"/>
                    <a:pt x="6455" y="4652"/>
                    <a:pt x="6243" y="4247"/>
                  </a:cubicBezTo>
                  <a:cubicBezTo>
                    <a:pt x="6028" y="3840"/>
                    <a:pt x="5846" y="3429"/>
                    <a:pt x="5576" y="3059"/>
                  </a:cubicBezTo>
                  <a:cubicBezTo>
                    <a:pt x="5534" y="3001"/>
                    <a:pt x="5589" y="2928"/>
                    <a:pt x="5646" y="2928"/>
                  </a:cubicBezTo>
                  <a:close/>
                  <a:moveTo>
                    <a:pt x="8519" y="10080"/>
                  </a:moveTo>
                  <a:cubicBezTo>
                    <a:pt x="8553" y="10080"/>
                    <a:pt x="8587" y="10085"/>
                    <a:pt x="8618" y="10097"/>
                  </a:cubicBezTo>
                  <a:cubicBezTo>
                    <a:pt x="8710" y="10129"/>
                    <a:pt x="8790" y="10168"/>
                    <a:pt x="8861" y="10234"/>
                  </a:cubicBezTo>
                  <a:cubicBezTo>
                    <a:pt x="8933" y="10299"/>
                    <a:pt x="8990" y="10361"/>
                    <a:pt x="9035" y="10444"/>
                  </a:cubicBezTo>
                  <a:cubicBezTo>
                    <a:pt x="9097" y="10551"/>
                    <a:pt x="9130" y="10647"/>
                    <a:pt x="9148" y="10770"/>
                  </a:cubicBezTo>
                  <a:cubicBezTo>
                    <a:pt x="9148" y="10782"/>
                    <a:pt x="9150" y="10794"/>
                    <a:pt x="9154" y="10807"/>
                  </a:cubicBezTo>
                  <a:cubicBezTo>
                    <a:pt x="9170" y="10968"/>
                    <a:pt x="9187" y="11175"/>
                    <a:pt x="9097" y="11326"/>
                  </a:cubicBezTo>
                  <a:cubicBezTo>
                    <a:pt x="9076" y="11400"/>
                    <a:pt x="9042" y="11461"/>
                    <a:pt x="8986" y="11512"/>
                  </a:cubicBezTo>
                  <a:cubicBezTo>
                    <a:pt x="8943" y="11570"/>
                    <a:pt x="8888" y="11615"/>
                    <a:pt x="8821" y="11645"/>
                  </a:cubicBezTo>
                  <a:cubicBezTo>
                    <a:pt x="8739" y="11683"/>
                    <a:pt x="8653" y="11703"/>
                    <a:pt x="8563" y="11703"/>
                  </a:cubicBezTo>
                  <a:cubicBezTo>
                    <a:pt x="8559" y="11703"/>
                    <a:pt x="8555" y="11703"/>
                    <a:pt x="8551" y="11703"/>
                  </a:cubicBezTo>
                  <a:cubicBezTo>
                    <a:pt x="8430" y="11703"/>
                    <a:pt x="8315" y="11643"/>
                    <a:pt x="8225" y="11568"/>
                  </a:cubicBezTo>
                  <a:cubicBezTo>
                    <a:pt x="8168" y="11523"/>
                    <a:pt x="8123" y="11467"/>
                    <a:pt x="8092" y="11400"/>
                  </a:cubicBezTo>
                  <a:lnTo>
                    <a:pt x="8045" y="11271"/>
                  </a:lnTo>
                  <a:cubicBezTo>
                    <a:pt x="8025" y="11183"/>
                    <a:pt x="8012" y="11097"/>
                    <a:pt x="8021" y="11005"/>
                  </a:cubicBezTo>
                  <a:cubicBezTo>
                    <a:pt x="8023" y="10991"/>
                    <a:pt x="8023" y="10978"/>
                    <a:pt x="8025" y="10966"/>
                  </a:cubicBezTo>
                  <a:cubicBezTo>
                    <a:pt x="8029" y="10946"/>
                    <a:pt x="8029" y="10923"/>
                    <a:pt x="8031" y="10903"/>
                  </a:cubicBezTo>
                  <a:cubicBezTo>
                    <a:pt x="8025" y="10684"/>
                    <a:pt x="8019" y="10518"/>
                    <a:pt x="8192" y="10252"/>
                  </a:cubicBezTo>
                  <a:cubicBezTo>
                    <a:pt x="8237" y="10183"/>
                    <a:pt x="8301" y="10136"/>
                    <a:pt x="8379" y="10107"/>
                  </a:cubicBezTo>
                  <a:cubicBezTo>
                    <a:pt x="8422" y="10090"/>
                    <a:pt x="8471" y="10080"/>
                    <a:pt x="8519" y="10080"/>
                  </a:cubicBezTo>
                  <a:close/>
                  <a:moveTo>
                    <a:pt x="6028" y="0"/>
                  </a:moveTo>
                  <a:cubicBezTo>
                    <a:pt x="4633" y="550"/>
                    <a:pt x="3319" y="1395"/>
                    <a:pt x="2130" y="2510"/>
                  </a:cubicBezTo>
                  <a:cubicBezTo>
                    <a:pt x="1324" y="3265"/>
                    <a:pt x="614" y="4082"/>
                    <a:pt x="1" y="4953"/>
                  </a:cubicBezTo>
                  <a:cubicBezTo>
                    <a:pt x="234" y="7056"/>
                    <a:pt x="931" y="9096"/>
                    <a:pt x="2202" y="10772"/>
                  </a:cubicBezTo>
                  <a:cubicBezTo>
                    <a:pt x="3748" y="12820"/>
                    <a:pt x="6271" y="13987"/>
                    <a:pt x="8818" y="13987"/>
                  </a:cubicBezTo>
                  <a:cubicBezTo>
                    <a:pt x="9339" y="13987"/>
                    <a:pt x="9861" y="13939"/>
                    <a:pt x="10375" y="13839"/>
                  </a:cubicBezTo>
                  <a:lnTo>
                    <a:pt x="10375" y="13839"/>
                  </a:lnTo>
                  <a:cubicBezTo>
                    <a:pt x="9938" y="14888"/>
                    <a:pt x="9187" y="15854"/>
                    <a:pt x="8203" y="16427"/>
                  </a:cubicBezTo>
                  <a:cubicBezTo>
                    <a:pt x="9835" y="15608"/>
                    <a:pt x="10736" y="13886"/>
                    <a:pt x="10766" y="11451"/>
                  </a:cubicBezTo>
                  <a:cubicBezTo>
                    <a:pt x="10848" y="4632"/>
                    <a:pt x="6368" y="319"/>
                    <a:pt x="6028"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9" name="Google Shape;237;p1">
              <a:extLst>
                <a:ext uri="{FF2B5EF4-FFF2-40B4-BE49-F238E27FC236}">
                  <a16:creationId xmlns:a16="http://schemas.microsoft.com/office/drawing/2014/main" id="{626044BA-017C-E74E-0AF5-D9C4C3D9D286}"/>
                </a:ext>
              </a:extLst>
            </p:cNvPr>
            <p:cNvSpPr/>
            <p:nvPr/>
          </p:nvSpPr>
          <p:spPr>
            <a:xfrm>
              <a:off x="2108325" y="3210225"/>
              <a:ext cx="1435000" cy="1348325"/>
            </a:xfrm>
            <a:custGeom>
              <a:avLst/>
              <a:gdLst/>
              <a:ahLst/>
              <a:cxnLst/>
              <a:rect l="l" t="t" r="r" b="b"/>
              <a:pathLst>
                <a:path w="57400" h="53933" extrusionOk="0">
                  <a:moveTo>
                    <a:pt x="21001" y="10949"/>
                  </a:moveTo>
                  <a:cubicBezTo>
                    <a:pt x="21031" y="10949"/>
                    <a:pt x="21060" y="10961"/>
                    <a:pt x="21084" y="10989"/>
                  </a:cubicBezTo>
                  <a:cubicBezTo>
                    <a:pt x="22013" y="12096"/>
                    <a:pt x="23066" y="13089"/>
                    <a:pt x="24122" y="14071"/>
                  </a:cubicBezTo>
                  <a:cubicBezTo>
                    <a:pt x="26035" y="15851"/>
                    <a:pt x="28169" y="17354"/>
                    <a:pt x="30401" y="18707"/>
                  </a:cubicBezTo>
                  <a:cubicBezTo>
                    <a:pt x="31455" y="19347"/>
                    <a:pt x="32541" y="19914"/>
                    <a:pt x="33658" y="20438"/>
                  </a:cubicBezTo>
                  <a:cubicBezTo>
                    <a:pt x="34209" y="20697"/>
                    <a:pt x="34767" y="20945"/>
                    <a:pt x="35326" y="21180"/>
                  </a:cubicBezTo>
                  <a:cubicBezTo>
                    <a:pt x="35710" y="21342"/>
                    <a:pt x="36091" y="21510"/>
                    <a:pt x="36475" y="21669"/>
                  </a:cubicBezTo>
                  <a:cubicBezTo>
                    <a:pt x="36641" y="21739"/>
                    <a:pt x="36809" y="21802"/>
                    <a:pt x="36973" y="21870"/>
                  </a:cubicBezTo>
                  <a:cubicBezTo>
                    <a:pt x="37081" y="21917"/>
                    <a:pt x="37185" y="21970"/>
                    <a:pt x="37288" y="22021"/>
                  </a:cubicBezTo>
                  <a:cubicBezTo>
                    <a:pt x="37574" y="22132"/>
                    <a:pt x="37830" y="22285"/>
                    <a:pt x="38057" y="22479"/>
                  </a:cubicBezTo>
                  <a:cubicBezTo>
                    <a:pt x="38047" y="22481"/>
                    <a:pt x="38036" y="22483"/>
                    <a:pt x="38024" y="22488"/>
                  </a:cubicBezTo>
                  <a:cubicBezTo>
                    <a:pt x="38094" y="22559"/>
                    <a:pt x="38208" y="22565"/>
                    <a:pt x="38266" y="22672"/>
                  </a:cubicBezTo>
                  <a:cubicBezTo>
                    <a:pt x="38307" y="22745"/>
                    <a:pt x="38321" y="22827"/>
                    <a:pt x="38302" y="22909"/>
                  </a:cubicBezTo>
                  <a:cubicBezTo>
                    <a:pt x="38278" y="23103"/>
                    <a:pt x="38116" y="23238"/>
                    <a:pt x="37922" y="23247"/>
                  </a:cubicBezTo>
                  <a:cubicBezTo>
                    <a:pt x="37766" y="23253"/>
                    <a:pt x="37618" y="23260"/>
                    <a:pt x="37470" y="23260"/>
                  </a:cubicBezTo>
                  <a:cubicBezTo>
                    <a:pt x="37321" y="23260"/>
                    <a:pt x="37173" y="23253"/>
                    <a:pt x="37018" y="23230"/>
                  </a:cubicBezTo>
                  <a:cubicBezTo>
                    <a:pt x="36748" y="23193"/>
                    <a:pt x="36486" y="23136"/>
                    <a:pt x="36224" y="23062"/>
                  </a:cubicBezTo>
                  <a:cubicBezTo>
                    <a:pt x="35763" y="22929"/>
                    <a:pt x="35293" y="22817"/>
                    <a:pt x="34843" y="22647"/>
                  </a:cubicBezTo>
                  <a:cubicBezTo>
                    <a:pt x="34184" y="22402"/>
                    <a:pt x="33529" y="22150"/>
                    <a:pt x="32891" y="21853"/>
                  </a:cubicBezTo>
                  <a:cubicBezTo>
                    <a:pt x="30411" y="20699"/>
                    <a:pt x="28110" y="19228"/>
                    <a:pt x="26072" y="17403"/>
                  </a:cubicBezTo>
                  <a:cubicBezTo>
                    <a:pt x="25031" y="16470"/>
                    <a:pt x="24051" y="15462"/>
                    <a:pt x="23146" y="14396"/>
                  </a:cubicBezTo>
                  <a:cubicBezTo>
                    <a:pt x="22297" y="13391"/>
                    <a:pt x="21567" y="12266"/>
                    <a:pt x="20879" y="11145"/>
                  </a:cubicBezTo>
                  <a:cubicBezTo>
                    <a:pt x="20824" y="11053"/>
                    <a:pt x="20913" y="10949"/>
                    <a:pt x="21001" y="10949"/>
                  </a:cubicBezTo>
                  <a:close/>
                  <a:moveTo>
                    <a:pt x="40796" y="22860"/>
                  </a:moveTo>
                  <a:cubicBezTo>
                    <a:pt x="41250" y="22860"/>
                    <a:pt x="41699" y="22989"/>
                    <a:pt x="42155" y="23095"/>
                  </a:cubicBezTo>
                  <a:cubicBezTo>
                    <a:pt x="42842" y="23257"/>
                    <a:pt x="43608" y="23412"/>
                    <a:pt x="44006" y="24096"/>
                  </a:cubicBezTo>
                  <a:cubicBezTo>
                    <a:pt x="44139" y="24321"/>
                    <a:pt x="44072" y="24681"/>
                    <a:pt x="43820" y="24799"/>
                  </a:cubicBezTo>
                  <a:cubicBezTo>
                    <a:pt x="43566" y="24920"/>
                    <a:pt x="43273" y="24977"/>
                    <a:pt x="42984" y="24977"/>
                  </a:cubicBezTo>
                  <a:cubicBezTo>
                    <a:pt x="42871" y="24977"/>
                    <a:pt x="42758" y="24968"/>
                    <a:pt x="42648" y="24951"/>
                  </a:cubicBezTo>
                  <a:cubicBezTo>
                    <a:pt x="42359" y="24906"/>
                    <a:pt x="42044" y="24769"/>
                    <a:pt x="41764" y="24675"/>
                  </a:cubicBezTo>
                  <a:cubicBezTo>
                    <a:pt x="41103" y="24454"/>
                    <a:pt x="40367" y="24247"/>
                    <a:pt x="39927" y="23660"/>
                  </a:cubicBezTo>
                  <a:cubicBezTo>
                    <a:pt x="39724" y="23392"/>
                    <a:pt x="39833" y="23071"/>
                    <a:pt x="40150" y="22962"/>
                  </a:cubicBezTo>
                  <a:cubicBezTo>
                    <a:pt x="40367" y="22889"/>
                    <a:pt x="40582" y="22860"/>
                    <a:pt x="40796" y="22860"/>
                  </a:cubicBezTo>
                  <a:close/>
                  <a:moveTo>
                    <a:pt x="3685" y="0"/>
                  </a:moveTo>
                  <a:cubicBezTo>
                    <a:pt x="2415" y="0"/>
                    <a:pt x="1551" y="87"/>
                    <a:pt x="1329" y="111"/>
                  </a:cubicBezTo>
                  <a:cubicBezTo>
                    <a:pt x="729" y="1363"/>
                    <a:pt x="381" y="2587"/>
                    <a:pt x="295" y="3757"/>
                  </a:cubicBezTo>
                  <a:cubicBezTo>
                    <a:pt x="1" y="7700"/>
                    <a:pt x="664" y="9987"/>
                    <a:pt x="698" y="10106"/>
                  </a:cubicBezTo>
                  <a:cubicBezTo>
                    <a:pt x="1361" y="10576"/>
                    <a:pt x="1946" y="11063"/>
                    <a:pt x="2392" y="11517"/>
                  </a:cubicBezTo>
                  <a:cubicBezTo>
                    <a:pt x="2697" y="11423"/>
                    <a:pt x="3033" y="11300"/>
                    <a:pt x="3391" y="11153"/>
                  </a:cubicBezTo>
                  <a:cubicBezTo>
                    <a:pt x="4596" y="10653"/>
                    <a:pt x="7231" y="10078"/>
                    <a:pt x="9892" y="10078"/>
                  </a:cubicBezTo>
                  <a:cubicBezTo>
                    <a:pt x="12232" y="10078"/>
                    <a:pt x="14592" y="10522"/>
                    <a:pt x="16022" y="11853"/>
                  </a:cubicBezTo>
                  <a:cubicBezTo>
                    <a:pt x="16039" y="11865"/>
                    <a:pt x="16051" y="11881"/>
                    <a:pt x="16059" y="11902"/>
                  </a:cubicBezTo>
                  <a:cubicBezTo>
                    <a:pt x="16096" y="11982"/>
                    <a:pt x="16747" y="13389"/>
                    <a:pt x="16223" y="15014"/>
                  </a:cubicBezTo>
                  <a:cubicBezTo>
                    <a:pt x="15951" y="15853"/>
                    <a:pt x="15632" y="16385"/>
                    <a:pt x="15216" y="16691"/>
                  </a:cubicBezTo>
                  <a:cubicBezTo>
                    <a:pt x="14934" y="16899"/>
                    <a:pt x="14611" y="17001"/>
                    <a:pt x="14224" y="17001"/>
                  </a:cubicBezTo>
                  <a:cubicBezTo>
                    <a:pt x="14035" y="17001"/>
                    <a:pt x="13832" y="16977"/>
                    <a:pt x="13610" y="16929"/>
                  </a:cubicBezTo>
                  <a:lnTo>
                    <a:pt x="13471" y="16898"/>
                  </a:lnTo>
                  <a:cubicBezTo>
                    <a:pt x="12372" y="16654"/>
                    <a:pt x="11304" y="16531"/>
                    <a:pt x="10273" y="16531"/>
                  </a:cubicBezTo>
                  <a:cubicBezTo>
                    <a:pt x="8871" y="16531"/>
                    <a:pt x="7536" y="16757"/>
                    <a:pt x="6282" y="17209"/>
                  </a:cubicBezTo>
                  <a:cubicBezTo>
                    <a:pt x="6627" y="17547"/>
                    <a:pt x="7798" y="18764"/>
                    <a:pt x="8880" y="20673"/>
                  </a:cubicBezTo>
                  <a:cubicBezTo>
                    <a:pt x="9522" y="21808"/>
                    <a:pt x="10028" y="23001"/>
                    <a:pt x="10382" y="24218"/>
                  </a:cubicBezTo>
                  <a:cubicBezTo>
                    <a:pt x="10815" y="25706"/>
                    <a:pt x="11026" y="27240"/>
                    <a:pt x="11008" y="28783"/>
                  </a:cubicBezTo>
                  <a:cubicBezTo>
                    <a:pt x="10987" y="30340"/>
                    <a:pt x="10627" y="31625"/>
                    <a:pt x="9954" y="32586"/>
                  </a:cubicBezTo>
                  <a:cubicBezTo>
                    <a:pt x="9987" y="32588"/>
                    <a:pt x="10018" y="32605"/>
                    <a:pt x="10042" y="32627"/>
                  </a:cubicBezTo>
                  <a:cubicBezTo>
                    <a:pt x="14071" y="36302"/>
                    <a:pt x="15306" y="39266"/>
                    <a:pt x="16614" y="42407"/>
                  </a:cubicBezTo>
                  <a:cubicBezTo>
                    <a:pt x="16826" y="42918"/>
                    <a:pt x="17051" y="43460"/>
                    <a:pt x="17287" y="43992"/>
                  </a:cubicBezTo>
                  <a:cubicBezTo>
                    <a:pt x="18103" y="45850"/>
                    <a:pt x="18615" y="47704"/>
                    <a:pt x="18907" y="49512"/>
                  </a:cubicBezTo>
                  <a:cubicBezTo>
                    <a:pt x="22661" y="51984"/>
                    <a:pt x="27066" y="53498"/>
                    <a:pt x="31551" y="53850"/>
                  </a:cubicBezTo>
                  <a:cubicBezTo>
                    <a:pt x="32259" y="53905"/>
                    <a:pt x="32968" y="53932"/>
                    <a:pt x="33677" y="53932"/>
                  </a:cubicBezTo>
                  <a:cubicBezTo>
                    <a:pt x="40421" y="53932"/>
                    <a:pt x="47127" y="51463"/>
                    <a:pt x="52446" y="47288"/>
                  </a:cubicBezTo>
                  <a:cubicBezTo>
                    <a:pt x="54326" y="45813"/>
                    <a:pt x="56061" y="44101"/>
                    <a:pt x="57244" y="42026"/>
                  </a:cubicBezTo>
                  <a:cubicBezTo>
                    <a:pt x="57399" y="39420"/>
                    <a:pt x="57258" y="36586"/>
                    <a:pt x="56828" y="33515"/>
                  </a:cubicBezTo>
                  <a:cubicBezTo>
                    <a:pt x="55666" y="25276"/>
                    <a:pt x="48262" y="23152"/>
                    <a:pt x="42312" y="21446"/>
                  </a:cubicBezTo>
                  <a:lnTo>
                    <a:pt x="42210" y="21418"/>
                  </a:lnTo>
                  <a:cubicBezTo>
                    <a:pt x="40905" y="21043"/>
                    <a:pt x="39671" y="20687"/>
                    <a:pt x="38617" y="20290"/>
                  </a:cubicBezTo>
                  <a:cubicBezTo>
                    <a:pt x="33100" y="18222"/>
                    <a:pt x="27242" y="13807"/>
                    <a:pt x="19631" y="5977"/>
                  </a:cubicBezTo>
                  <a:cubicBezTo>
                    <a:pt x="18064" y="4363"/>
                    <a:pt x="16168" y="3051"/>
                    <a:pt x="13997" y="2073"/>
                  </a:cubicBezTo>
                  <a:cubicBezTo>
                    <a:pt x="12241" y="1284"/>
                    <a:pt x="10294" y="709"/>
                    <a:pt x="8213" y="365"/>
                  </a:cubicBezTo>
                  <a:cubicBezTo>
                    <a:pt x="6470" y="79"/>
                    <a:pt x="4894" y="0"/>
                    <a:pt x="368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0" name="Google Shape;238;p1">
              <a:extLst>
                <a:ext uri="{FF2B5EF4-FFF2-40B4-BE49-F238E27FC236}">
                  <a16:creationId xmlns:a16="http://schemas.microsoft.com/office/drawing/2014/main" id="{0F9D2A06-A64C-2DED-CB3B-21A53874C568}"/>
                </a:ext>
              </a:extLst>
            </p:cNvPr>
            <p:cNvSpPr/>
            <p:nvPr/>
          </p:nvSpPr>
          <p:spPr>
            <a:xfrm>
              <a:off x="1556350" y="4110175"/>
              <a:ext cx="47225" cy="219000"/>
            </a:xfrm>
            <a:custGeom>
              <a:avLst/>
              <a:gdLst/>
              <a:ahLst/>
              <a:cxnLst/>
              <a:rect l="l" t="t" r="r" b="b"/>
              <a:pathLst>
                <a:path w="1889" h="8760" extrusionOk="0">
                  <a:moveTo>
                    <a:pt x="1150" y="1"/>
                  </a:moveTo>
                  <a:cubicBezTo>
                    <a:pt x="354" y="2845"/>
                    <a:pt x="0" y="5811"/>
                    <a:pt x="123" y="8759"/>
                  </a:cubicBezTo>
                  <a:cubicBezTo>
                    <a:pt x="149" y="8649"/>
                    <a:pt x="505" y="7157"/>
                    <a:pt x="532" y="6879"/>
                  </a:cubicBezTo>
                  <a:cubicBezTo>
                    <a:pt x="563" y="6507"/>
                    <a:pt x="575" y="5969"/>
                    <a:pt x="508" y="5684"/>
                  </a:cubicBezTo>
                  <a:cubicBezTo>
                    <a:pt x="413" y="5271"/>
                    <a:pt x="620" y="4952"/>
                    <a:pt x="841" y="4610"/>
                  </a:cubicBezTo>
                  <a:cubicBezTo>
                    <a:pt x="1009" y="4348"/>
                    <a:pt x="1060" y="4046"/>
                    <a:pt x="1119" y="3696"/>
                  </a:cubicBezTo>
                  <a:lnTo>
                    <a:pt x="1125" y="3667"/>
                  </a:lnTo>
                  <a:cubicBezTo>
                    <a:pt x="1140" y="3573"/>
                    <a:pt x="1158" y="3473"/>
                    <a:pt x="1179" y="3370"/>
                  </a:cubicBezTo>
                  <a:cubicBezTo>
                    <a:pt x="1258" y="2982"/>
                    <a:pt x="1391" y="2693"/>
                    <a:pt x="1498" y="2460"/>
                  </a:cubicBezTo>
                  <a:lnTo>
                    <a:pt x="1506" y="2444"/>
                  </a:lnTo>
                  <a:cubicBezTo>
                    <a:pt x="1549" y="2358"/>
                    <a:pt x="1580" y="2290"/>
                    <a:pt x="1600" y="2233"/>
                  </a:cubicBezTo>
                  <a:cubicBezTo>
                    <a:pt x="1643" y="2118"/>
                    <a:pt x="1711" y="2049"/>
                    <a:pt x="1762" y="1996"/>
                  </a:cubicBezTo>
                  <a:cubicBezTo>
                    <a:pt x="1841" y="1910"/>
                    <a:pt x="1889" y="1859"/>
                    <a:pt x="1848" y="1588"/>
                  </a:cubicBezTo>
                  <a:lnTo>
                    <a:pt x="1823" y="1408"/>
                  </a:lnTo>
                  <a:cubicBezTo>
                    <a:pt x="1786" y="1136"/>
                    <a:pt x="1786" y="1136"/>
                    <a:pt x="1571" y="778"/>
                  </a:cubicBezTo>
                  <a:lnTo>
                    <a:pt x="1488" y="637"/>
                  </a:lnTo>
                  <a:cubicBezTo>
                    <a:pt x="1336" y="385"/>
                    <a:pt x="1224" y="195"/>
                    <a:pt x="1150" y="1"/>
                  </a:cubicBezTo>
                  <a:close/>
                </a:path>
              </a:pathLst>
            </a:custGeom>
            <a:solidFill>
              <a:srgbClr val="D75C5C"/>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1" name="Google Shape;239;p1">
              <a:extLst>
                <a:ext uri="{FF2B5EF4-FFF2-40B4-BE49-F238E27FC236}">
                  <a16:creationId xmlns:a16="http://schemas.microsoft.com/office/drawing/2014/main" id="{7BBCC595-D558-7FD2-92E8-572C7B9FD64A}"/>
                </a:ext>
              </a:extLst>
            </p:cNvPr>
            <p:cNvSpPr/>
            <p:nvPr/>
          </p:nvSpPr>
          <p:spPr>
            <a:xfrm>
              <a:off x="2133300" y="3502600"/>
              <a:ext cx="25" cy="25"/>
            </a:xfrm>
            <a:custGeom>
              <a:avLst/>
              <a:gdLst/>
              <a:ahLst/>
              <a:cxnLst/>
              <a:rect l="l" t="t" r="r" b="b"/>
              <a:pathLst>
                <a:path w="1" h="1" extrusionOk="0">
                  <a:moveTo>
                    <a:pt x="0" y="0"/>
                  </a:moveTo>
                  <a:lnTo>
                    <a:pt x="0" y="0"/>
                  </a:lnTo>
                  <a:lnTo>
                    <a:pt x="0" y="0"/>
                  </a:lnTo>
                  <a:close/>
                </a:path>
              </a:pathLst>
            </a:custGeom>
            <a:solidFill>
              <a:srgbClr val="D75C5C"/>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2" name="Google Shape;240;p1">
              <a:extLst>
                <a:ext uri="{FF2B5EF4-FFF2-40B4-BE49-F238E27FC236}">
                  <a16:creationId xmlns:a16="http://schemas.microsoft.com/office/drawing/2014/main" id="{C1180A19-9C78-A873-161F-5DD23FC72252}"/>
                </a:ext>
              </a:extLst>
            </p:cNvPr>
            <p:cNvSpPr/>
            <p:nvPr/>
          </p:nvSpPr>
          <p:spPr>
            <a:xfrm>
              <a:off x="1559250" y="3391925"/>
              <a:ext cx="1036025" cy="1628700"/>
            </a:xfrm>
            <a:custGeom>
              <a:avLst/>
              <a:gdLst/>
              <a:ahLst/>
              <a:cxnLst/>
              <a:rect l="l" t="t" r="r" b="b"/>
              <a:pathLst>
                <a:path w="41441" h="65148" extrusionOk="0">
                  <a:moveTo>
                    <a:pt x="33758" y="4434"/>
                  </a:moveTo>
                  <a:cubicBezTo>
                    <a:pt x="33795" y="4434"/>
                    <a:pt x="33833" y="4436"/>
                    <a:pt x="33871" y="4442"/>
                  </a:cubicBezTo>
                  <a:lnTo>
                    <a:pt x="33955" y="4450"/>
                  </a:lnTo>
                  <a:cubicBezTo>
                    <a:pt x="33963" y="4452"/>
                    <a:pt x="33969" y="4452"/>
                    <a:pt x="33975" y="4456"/>
                  </a:cubicBezTo>
                  <a:lnTo>
                    <a:pt x="33973" y="4452"/>
                  </a:lnTo>
                  <a:cubicBezTo>
                    <a:pt x="33979" y="4452"/>
                    <a:pt x="33984" y="4452"/>
                    <a:pt x="33990" y="4456"/>
                  </a:cubicBezTo>
                  <a:cubicBezTo>
                    <a:pt x="34004" y="4456"/>
                    <a:pt x="34020" y="4460"/>
                    <a:pt x="34035" y="4464"/>
                  </a:cubicBezTo>
                  <a:lnTo>
                    <a:pt x="34074" y="4480"/>
                  </a:lnTo>
                  <a:cubicBezTo>
                    <a:pt x="34076" y="4480"/>
                    <a:pt x="34078" y="4480"/>
                    <a:pt x="34082" y="4483"/>
                  </a:cubicBezTo>
                  <a:cubicBezTo>
                    <a:pt x="34086" y="4487"/>
                    <a:pt x="34094" y="4489"/>
                    <a:pt x="34098" y="4491"/>
                  </a:cubicBezTo>
                  <a:cubicBezTo>
                    <a:pt x="34104" y="4497"/>
                    <a:pt x="34104" y="4497"/>
                    <a:pt x="34108" y="4499"/>
                  </a:cubicBezTo>
                  <a:cubicBezTo>
                    <a:pt x="34164" y="4530"/>
                    <a:pt x="34211" y="4570"/>
                    <a:pt x="34252" y="4620"/>
                  </a:cubicBezTo>
                  <a:cubicBezTo>
                    <a:pt x="34327" y="4708"/>
                    <a:pt x="34348" y="4830"/>
                    <a:pt x="34331" y="4941"/>
                  </a:cubicBezTo>
                  <a:cubicBezTo>
                    <a:pt x="34323" y="5000"/>
                    <a:pt x="34307" y="5051"/>
                    <a:pt x="34272" y="5096"/>
                  </a:cubicBezTo>
                  <a:cubicBezTo>
                    <a:pt x="34247" y="5145"/>
                    <a:pt x="34211" y="5186"/>
                    <a:pt x="34166" y="5219"/>
                  </a:cubicBezTo>
                  <a:cubicBezTo>
                    <a:pt x="34119" y="5256"/>
                    <a:pt x="34067" y="5278"/>
                    <a:pt x="34012" y="5289"/>
                  </a:cubicBezTo>
                  <a:cubicBezTo>
                    <a:pt x="33977" y="5301"/>
                    <a:pt x="33942" y="5307"/>
                    <a:pt x="33907" y="5307"/>
                  </a:cubicBezTo>
                  <a:cubicBezTo>
                    <a:pt x="33885" y="5307"/>
                    <a:pt x="33863" y="5305"/>
                    <a:pt x="33840" y="5301"/>
                  </a:cubicBezTo>
                  <a:cubicBezTo>
                    <a:pt x="33797" y="5289"/>
                    <a:pt x="33750" y="5276"/>
                    <a:pt x="33707" y="5264"/>
                  </a:cubicBezTo>
                  <a:cubicBezTo>
                    <a:pt x="33687" y="5256"/>
                    <a:pt x="33666" y="5250"/>
                    <a:pt x="33644" y="5244"/>
                  </a:cubicBezTo>
                  <a:cubicBezTo>
                    <a:pt x="33599" y="5229"/>
                    <a:pt x="33556" y="5215"/>
                    <a:pt x="33517" y="5186"/>
                  </a:cubicBezTo>
                  <a:cubicBezTo>
                    <a:pt x="33433" y="5125"/>
                    <a:pt x="33372" y="5049"/>
                    <a:pt x="33302" y="4969"/>
                  </a:cubicBezTo>
                  <a:cubicBezTo>
                    <a:pt x="33292" y="4961"/>
                    <a:pt x="33280" y="4959"/>
                    <a:pt x="33272" y="4951"/>
                  </a:cubicBezTo>
                  <a:cubicBezTo>
                    <a:pt x="33247" y="4933"/>
                    <a:pt x="33227" y="4910"/>
                    <a:pt x="33214" y="4881"/>
                  </a:cubicBezTo>
                  <a:cubicBezTo>
                    <a:pt x="33198" y="4845"/>
                    <a:pt x="33188" y="4804"/>
                    <a:pt x="33188" y="4759"/>
                  </a:cubicBezTo>
                  <a:cubicBezTo>
                    <a:pt x="33188" y="4712"/>
                    <a:pt x="33214" y="4663"/>
                    <a:pt x="33245" y="4624"/>
                  </a:cubicBezTo>
                  <a:cubicBezTo>
                    <a:pt x="33263" y="4599"/>
                    <a:pt x="33286" y="4579"/>
                    <a:pt x="33314" y="4564"/>
                  </a:cubicBezTo>
                  <a:cubicBezTo>
                    <a:pt x="33335" y="4560"/>
                    <a:pt x="33351" y="4552"/>
                    <a:pt x="33372" y="4544"/>
                  </a:cubicBezTo>
                  <a:cubicBezTo>
                    <a:pt x="33386" y="4542"/>
                    <a:pt x="33400" y="4542"/>
                    <a:pt x="33417" y="4540"/>
                  </a:cubicBezTo>
                  <a:cubicBezTo>
                    <a:pt x="33427" y="4532"/>
                    <a:pt x="33437" y="4528"/>
                    <a:pt x="33447" y="4519"/>
                  </a:cubicBezTo>
                  <a:cubicBezTo>
                    <a:pt x="33482" y="4501"/>
                    <a:pt x="33521" y="4487"/>
                    <a:pt x="33560" y="4472"/>
                  </a:cubicBezTo>
                  <a:cubicBezTo>
                    <a:pt x="33591" y="4462"/>
                    <a:pt x="33617" y="4452"/>
                    <a:pt x="33646" y="4442"/>
                  </a:cubicBezTo>
                  <a:cubicBezTo>
                    <a:pt x="33683" y="4436"/>
                    <a:pt x="33720" y="4434"/>
                    <a:pt x="33758" y="4434"/>
                  </a:cubicBezTo>
                  <a:close/>
                  <a:moveTo>
                    <a:pt x="30474" y="3914"/>
                  </a:moveTo>
                  <a:cubicBezTo>
                    <a:pt x="30672" y="3914"/>
                    <a:pt x="30871" y="3920"/>
                    <a:pt x="31070" y="3930"/>
                  </a:cubicBezTo>
                  <a:cubicBezTo>
                    <a:pt x="31561" y="3957"/>
                    <a:pt x="32312" y="3928"/>
                    <a:pt x="32666" y="4325"/>
                  </a:cubicBezTo>
                  <a:cubicBezTo>
                    <a:pt x="32768" y="4437"/>
                    <a:pt x="32723" y="4699"/>
                    <a:pt x="32613" y="4793"/>
                  </a:cubicBezTo>
                  <a:cubicBezTo>
                    <a:pt x="32465" y="4910"/>
                    <a:pt x="32294" y="4946"/>
                    <a:pt x="32115" y="4946"/>
                  </a:cubicBezTo>
                  <a:cubicBezTo>
                    <a:pt x="31865" y="4946"/>
                    <a:pt x="31599" y="4877"/>
                    <a:pt x="31357" y="4859"/>
                  </a:cubicBezTo>
                  <a:cubicBezTo>
                    <a:pt x="31060" y="4836"/>
                    <a:pt x="30762" y="4829"/>
                    <a:pt x="30462" y="4829"/>
                  </a:cubicBezTo>
                  <a:cubicBezTo>
                    <a:pt x="30384" y="4829"/>
                    <a:pt x="30306" y="4829"/>
                    <a:pt x="30227" y="4830"/>
                  </a:cubicBezTo>
                  <a:cubicBezTo>
                    <a:pt x="29452" y="4841"/>
                    <a:pt x="28697" y="4939"/>
                    <a:pt x="27940" y="5090"/>
                  </a:cubicBezTo>
                  <a:cubicBezTo>
                    <a:pt x="27027" y="5274"/>
                    <a:pt x="26113" y="5526"/>
                    <a:pt x="25233" y="5829"/>
                  </a:cubicBezTo>
                  <a:cubicBezTo>
                    <a:pt x="24419" y="6105"/>
                    <a:pt x="23688" y="6553"/>
                    <a:pt x="22997" y="7064"/>
                  </a:cubicBezTo>
                  <a:cubicBezTo>
                    <a:pt x="22988" y="7071"/>
                    <a:pt x="22979" y="7074"/>
                    <a:pt x="22970" y="7074"/>
                  </a:cubicBezTo>
                  <a:cubicBezTo>
                    <a:pt x="22932" y="7074"/>
                    <a:pt x="22903" y="7018"/>
                    <a:pt x="22942" y="6985"/>
                  </a:cubicBezTo>
                  <a:cubicBezTo>
                    <a:pt x="23529" y="6459"/>
                    <a:pt x="24181" y="6037"/>
                    <a:pt x="24820" y="5583"/>
                  </a:cubicBezTo>
                  <a:cubicBezTo>
                    <a:pt x="25616" y="5021"/>
                    <a:pt x="26473" y="4597"/>
                    <a:pt x="27412" y="4337"/>
                  </a:cubicBezTo>
                  <a:cubicBezTo>
                    <a:pt x="28226" y="4110"/>
                    <a:pt x="29063" y="3979"/>
                    <a:pt x="29908" y="3930"/>
                  </a:cubicBezTo>
                  <a:cubicBezTo>
                    <a:pt x="30096" y="3919"/>
                    <a:pt x="30284" y="3914"/>
                    <a:pt x="30474" y="3914"/>
                  </a:cubicBezTo>
                  <a:close/>
                  <a:moveTo>
                    <a:pt x="10050" y="1957"/>
                  </a:moveTo>
                  <a:cubicBezTo>
                    <a:pt x="10097" y="1957"/>
                    <a:pt x="10127" y="2036"/>
                    <a:pt x="10069" y="2064"/>
                  </a:cubicBezTo>
                  <a:cubicBezTo>
                    <a:pt x="9729" y="2236"/>
                    <a:pt x="9412" y="2508"/>
                    <a:pt x="9121" y="2760"/>
                  </a:cubicBezTo>
                  <a:cubicBezTo>
                    <a:pt x="8784" y="3048"/>
                    <a:pt x="8446" y="3376"/>
                    <a:pt x="8170" y="3723"/>
                  </a:cubicBezTo>
                  <a:cubicBezTo>
                    <a:pt x="7583" y="4460"/>
                    <a:pt x="7041" y="5190"/>
                    <a:pt x="6605" y="6027"/>
                  </a:cubicBezTo>
                  <a:cubicBezTo>
                    <a:pt x="5787" y="7584"/>
                    <a:pt x="5310" y="9151"/>
                    <a:pt x="5289" y="10984"/>
                  </a:cubicBezTo>
                  <a:cubicBezTo>
                    <a:pt x="5281" y="11422"/>
                    <a:pt x="5310" y="11862"/>
                    <a:pt x="5361" y="12296"/>
                  </a:cubicBezTo>
                  <a:cubicBezTo>
                    <a:pt x="5390" y="12517"/>
                    <a:pt x="5433" y="12734"/>
                    <a:pt x="5453" y="12957"/>
                  </a:cubicBezTo>
                  <a:cubicBezTo>
                    <a:pt x="5484" y="13288"/>
                    <a:pt x="5521" y="13710"/>
                    <a:pt x="5302" y="13990"/>
                  </a:cubicBezTo>
                  <a:cubicBezTo>
                    <a:pt x="5229" y="14086"/>
                    <a:pt x="5111" y="14159"/>
                    <a:pt x="4989" y="14159"/>
                  </a:cubicBezTo>
                  <a:cubicBezTo>
                    <a:pt x="4952" y="14159"/>
                    <a:pt x="4915" y="14152"/>
                    <a:pt x="4878" y="14137"/>
                  </a:cubicBezTo>
                  <a:cubicBezTo>
                    <a:pt x="4279" y="13888"/>
                    <a:pt x="4172" y="13090"/>
                    <a:pt x="4103" y="12517"/>
                  </a:cubicBezTo>
                  <a:cubicBezTo>
                    <a:pt x="4043" y="12040"/>
                    <a:pt x="4019" y="11557"/>
                    <a:pt x="4027" y="11077"/>
                  </a:cubicBezTo>
                  <a:cubicBezTo>
                    <a:pt x="4052" y="9202"/>
                    <a:pt x="4559" y="7345"/>
                    <a:pt x="5537" y="5741"/>
                  </a:cubicBezTo>
                  <a:cubicBezTo>
                    <a:pt x="6136" y="4763"/>
                    <a:pt x="6973" y="3877"/>
                    <a:pt x="7914" y="3224"/>
                  </a:cubicBezTo>
                  <a:cubicBezTo>
                    <a:pt x="8256" y="2987"/>
                    <a:pt x="8585" y="2754"/>
                    <a:pt x="8948" y="2543"/>
                  </a:cubicBezTo>
                  <a:cubicBezTo>
                    <a:pt x="9302" y="2334"/>
                    <a:pt x="9676" y="2175"/>
                    <a:pt x="10026" y="1964"/>
                  </a:cubicBezTo>
                  <a:cubicBezTo>
                    <a:pt x="10034" y="1959"/>
                    <a:pt x="10042" y="1957"/>
                    <a:pt x="10050" y="1957"/>
                  </a:cubicBezTo>
                  <a:close/>
                  <a:moveTo>
                    <a:pt x="15136" y="4917"/>
                  </a:moveTo>
                  <a:cubicBezTo>
                    <a:pt x="16555" y="4917"/>
                    <a:pt x="17958" y="5496"/>
                    <a:pt x="19018" y="6451"/>
                  </a:cubicBezTo>
                  <a:cubicBezTo>
                    <a:pt x="19678" y="7044"/>
                    <a:pt x="20237" y="7934"/>
                    <a:pt x="19961" y="8775"/>
                  </a:cubicBezTo>
                  <a:cubicBezTo>
                    <a:pt x="19709" y="9544"/>
                    <a:pt x="18881" y="9933"/>
                    <a:pt x="18197" y="10371"/>
                  </a:cubicBezTo>
                  <a:cubicBezTo>
                    <a:pt x="16665" y="11357"/>
                    <a:pt x="15578" y="13010"/>
                    <a:pt x="15280" y="14806"/>
                  </a:cubicBezTo>
                  <a:cubicBezTo>
                    <a:pt x="15130" y="15686"/>
                    <a:pt x="15128" y="16684"/>
                    <a:pt x="14508" y="17329"/>
                  </a:cubicBezTo>
                  <a:cubicBezTo>
                    <a:pt x="14312" y="17536"/>
                    <a:pt x="14062" y="17689"/>
                    <a:pt x="13796" y="17797"/>
                  </a:cubicBezTo>
                  <a:cubicBezTo>
                    <a:pt x="13543" y="17900"/>
                    <a:pt x="13274" y="17962"/>
                    <a:pt x="13005" y="17962"/>
                  </a:cubicBezTo>
                  <a:cubicBezTo>
                    <a:pt x="12900" y="17962"/>
                    <a:pt x="12795" y="17953"/>
                    <a:pt x="12692" y="17932"/>
                  </a:cubicBezTo>
                  <a:cubicBezTo>
                    <a:pt x="12006" y="17799"/>
                    <a:pt x="11497" y="17229"/>
                    <a:pt x="11118" y="16646"/>
                  </a:cubicBezTo>
                  <a:cubicBezTo>
                    <a:pt x="10165" y="15170"/>
                    <a:pt x="9709" y="13376"/>
                    <a:pt x="9833" y="11623"/>
                  </a:cubicBezTo>
                  <a:cubicBezTo>
                    <a:pt x="9850" y="10549"/>
                    <a:pt x="10042" y="9479"/>
                    <a:pt x="10392" y="8462"/>
                  </a:cubicBezTo>
                  <a:cubicBezTo>
                    <a:pt x="10568" y="7954"/>
                    <a:pt x="10789" y="7455"/>
                    <a:pt x="11090" y="7005"/>
                  </a:cubicBezTo>
                  <a:cubicBezTo>
                    <a:pt x="11931" y="5761"/>
                    <a:pt x="13402" y="4994"/>
                    <a:pt x="14903" y="4922"/>
                  </a:cubicBezTo>
                  <a:cubicBezTo>
                    <a:pt x="14981" y="4919"/>
                    <a:pt x="15059" y="4917"/>
                    <a:pt x="15136" y="4917"/>
                  </a:cubicBezTo>
                  <a:close/>
                  <a:moveTo>
                    <a:pt x="5071" y="15027"/>
                  </a:moveTo>
                  <a:cubicBezTo>
                    <a:pt x="5126" y="15027"/>
                    <a:pt x="5181" y="15040"/>
                    <a:pt x="5228" y="15068"/>
                  </a:cubicBezTo>
                  <a:cubicBezTo>
                    <a:pt x="5320" y="15121"/>
                    <a:pt x="5418" y="15183"/>
                    <a:pt x="5482" y="15275"/>
                  </a:cubicBezTo>
                  <a:cubicBezTo>
                    <a:pt x="5562" y="15391"/>
                    <a:pt x="5643" y="15518"/>
                    <a:pt x="5699" y="15647"/>
                  </a:cubicBezTo>
                  <a:cubicBezTo>
                    <a:pt x="5797" y="15864"/>
                    <a:pt x="5864" y="16103"/>
                    <a:pt x="5950" y="16328"/>
                  </a:cubicBezTo>
                  <a:cubicBezTo>
                    <a:pt x="6006" y="16486"/>
                    <a:pt x="6046" y="16650"/>
                    <a:pt x="6093" y="16809"/>
                  </a:cubicBezTo>
                  <a:cubicBezTo>
                    <a:pt x="6128" y="16922"/>
                    <a:pt x="6161" y="17034"/>
                    <a:pt x="6196" y="17147"/>
                  </a:cubicBezTo>
                  <a:cubicBezTo>
                    <a:pt x="6202" y="17175"/>
                    <a:pt x="6212" y="17204"/>
                    <a:pt x="6220" y="17235"/>
                  </a:cubicBezTo>
                  <a:cubicBezTo>
                    <a:pt x="6222" y="17255"/>
                    <a:pt x="6229" y="17274"/>
                    <a:pt x="6233" y="17294"/>
                  </a:cubicBezTo>
                  <a:cubicBezTo>
                    <a:pt x="6239" y="17474"/>
                    <a:pt x="6247" y="17656"/>
                    <a:pt x="6253" y="17838"/>
                  </a:cubicBezTo>
                  <a:cubicBezTo>
                    <a:pt x="6241" y="18045"/>
                    <a:pt x="6042" y="18225"/>
                    <a:pt x="5850" y="18268"/>
                  </a:cubicBezTo>
                  <a:cubicBezTo>
                    <a:pt x="5810" y="18278"/>
                    <a:pt x="5769" y="18282"/>
                    <a:pt x="5728" y="18282"/>
                  </a:cubicBezTo>
                  <a:cubicBezTo>
                    <a:pt x="5561" y="18282"/>
                    <a:pt x="5394" y="18204"/>
                    <a:pt x="5298" y="18063"/>
                  </a:cubicBezTo>
                  <a:cubicBezTo>
                    <a:pt x="5036" y="17685"/>
                    <a:pt x="4954" y="17233"/>
                    <a:pt x="4850" y="16793"/>
                  </a:cubicBezTo>
                  <a:cubicBezTo>
                    <a:pt x="4805" y="16588"/>
                    <a:pt x="4768" y="16384"/>
                    <a:pt x="4727" y="16179"/>
                  </a:cubicBezTo>
                  <a:cubicBezTo>
                    <a:pt x="4661" y="15844"/>
                    <a:pt x="4637" y="15483"/>
                    <a:pt x="4807" y="15172"/>
                  </a:cubicBezTo>
                  <a:cubicBezTo>
                    <a:pt x="4859" y="15077"/>
                    <a:pt x="4966" y="15027"/>
                    <a:pt x="5071" y="15027"/>
                  </a:cubicBezTo>
                  <a:close/>
                  <a:moveTo>
                    <a:pt x="33361" y="30147"/>
                  </a:moveTo>
                  <a:cubicBezTo>
                    <a:pt x="33394" y="30147"/>
                    <a:pt x="33427" y="30159"/>
                    <a:pt x="33454" y="30190"/>
                  </a:cubicBezTo>
                  <a:cubicBezTo>
                    <a:pt x="34241" y="31069"/>
                    <a:pt x="34947" y="31986"/>
                    <a:pt x="35571" y="32990"/>
                  </a:cubicBezTo>
                  <a:cubicBezTo>
                    <a:pt x="36666" y="34756"/>
                    <a:pt x="37392" y="36673"/>
                    <a:pt x="37871" y="38690"/>
                  </a:cubicBezTo>
                  <a:cubicBezTo>
                    <a:pt x="38077" y="39574"/>
                    <a:pt x="38210" y="40474"/>
                    <a:pt x="38300" y="41377"/>
                  </a:cubicBezTo>
                  <a:cubicBezTo>
                    <a:pt x="38343" y="41806"/>
                    <a:pt x="38382" y="42240"/>
                    <a:pt x="38388" y="42678"/>
                  </a:cubicBezTo>
                  <a:cubicBezTo>
                    <a:pt x="38384" y="43079"/>
                    <a:pt x="38354" y="43476"/>
                    <a:pt x="38302" y="43875"/>
                  </a:cubicBezTo>
                  <a:cubicBezTo>
                    <a:pt x="38270" y="44147"/>
                    <a:pt x="38221" y="44286"/>
                    <a:pt x="38114" y="44529"/>
                  </a:cubicBezTo>
                  <a:cubicBezTo>
                    <a:pt x="38071" y="44630"/>
                    <a:pt x="38034" y="44736"/>
                    <a:pt x="37994" y="44838"/>
                  </a:cubicBezTo>
                  <a:cubicBezTo>
                    <a:pt x="37956" y="44935"/>
                    <a:pt x="37853" y="44986"/>
                    <a:pt x="37753" y="44986"/>
                  </a:cubicBezTo>
                  <a:cubicBezTo>
                    <a:pt x="37651" y="44986"/>
                    <a:pt x="37551" y="44934"/>
                    <a:pt x="37521" y="44826"/>
                  </a:cubicBezTo>
                  <a:cubicBezTo>
                    <a:pt x="37439" y="44529"/>
                    <a:pt x="37327" y="44235"/>
                    <a:pt x="37304" y="43928"/>
                  </a:cubicBezTo>
                  <a:cubicBezTo>
                    <a:pt x="37273" y="43545"/>
                    <a:pt x="37243" y="43165"/>
                    <a:pt x="37212" y="42782"/>
                  </a:cubicBezTo>
                  <a:cubicBezTo>
                    <a:pt x="37171" y="42297"/>
                    <a:pt x="37161" y="41808"/>
                    <a:pt x="37116" y="41324"/>
                  </a:cubicBezTo>
                  <a:cubicBezTo>
                    <a:pt x="36946" y="39445"/>
                    <a:pt x="36502" y="37606"/>
                    <a:pt x="35892" y="35824"/>
                  </a:cubicBezTo>
                  <a:cubicBezTo>
                    <a:pt x="35238" y="33917"/>
                    <a:pt x="34389" y="32006"/>
                    <a:pt x="33265" y="30323"/>
                  </a:cubicBezTo>
                  <a:cubicBezTo>
                    <a:pt x="33202" y="30232"/>
                    <a:pt x="33278" y="30147"/>
                    <a:pt x="33361" y="30147"/>
                  </a:cubicBezTo>
                  <a:close/>
                  <a:moveTo>
                    <a:pt x="37595" y="46046"/>
                  </a:moveTo>
                  <a:cubicBezTo>
                    <a:pt x="37628" y="46046"/>
                    <a:pt x="37660" y="46050"/>
                    <a:pt x="37693" y="46060"/>
                  </a:cubicBezTo>
                  <a:cubicBezTo>
                    <a:pt x="37848" y="46103"/>
                    <a:pt x="37979" y="46228"/>
                    <a:pt x="38030" y="46381"/>
                  </a:cubicBezTo>
                  <a:cubicBezTo>
                    <a:pt x="38092" y="46567"/>
                    <a:pt x="38102" y="46766"/>
                    <a:pt x="38098" y="46952"/>
                  </a:cubicBezTo>
                  <a:cubicBezTo>
                    <a:pt x="38098" y="47017"/>
                    <a:pt x="38096" y="47085"/>
                    <a:pt x="38094" y="47150"/>
                  </a:cubicBezTo>
                  <a:cubicBezTo>
                    <a:pt x="38092" y="47185"/>
                    <a:pt x="38092" y="47218"/>
                    <a:pt x="38088" y="47251"/>
                  </a:cubicBezTo>
                  <a:cubicBezTo>
                    <a:pt x="38086" y="47273"/>
                    <a:pt x="38086" y="47294"/>
                    <a:pt x="38084" y="47314"/>
                  </a:cubicBezTo>
                  <a:cubicBezTo>
                    <a:pt x="38077" y="47363"/>
                    <a:pt x="38073" y="47410"/>
                    <a:pt x="38067" y="47457"/>
                  </a:cubicBezTo>
                  <a:cubicBezTo>
                    <a:pt x="37965" y="47635"/>
                    <a:pt x="37867" y="47809"/>
                    <a:pt x="37766" y="47985"/>
                  </a:cubicBezTo>
                  <a:cubicBezTo>
                    <a:pt x="37691" y="48042"/>
                    <a:pt x="37601" y="48069"/>
                    <a:pt x="37511" y="48069"/>
                  </a:cubicBezTo>
                  <a:cubicBezTo>
                    <a:pt x="37507" y="48069"/>
                    <a:pt x="37504" y="48069"/>
                    <a:pt x="37500" y="48069"/>
                  </a:cubicBezTo>
                  <a:cubicBezTo>
                    <a:pt x="37412" y="48069"/>
                    <a:pt x="37308" y="48044"/>
                    <a:pt x="37243" y="47983"/>
                  </a:cubicBezTo>
                  <a:cubicBezTo>
                    <a:pt x="37165" y="47924"/>
                    <a:pt x="37104" y="47852"/>
                    <a:pt x="37059" y="47768"/>
                  </a:cubicBezTo>
                  <a:cubicBezTo>
                    <a:pt x="37020" y="47682"/>
                    <a:pt x="36999" y="47596"/>
                    <a:pt x="36991" y="47504"/>
                  </a:cubicBezTo>
                  <a:cubicBezTo>
                    <a:pt x="36981" y="47435"/>
                    <a:pt x="36969" y="47363"/>
                    <a:pt x="36977" y="47294"/>
                  </a:cubicBezTo>
                  <a:cubicBezTo>
                    <a:pt x="36981" y="47230"/>
                    <a:pt x="36987" y="47165"/>
                    <a:pt x="36993" y="47099"/>
                  </a:cubicBezTo>
                  <a:cubicBezTo>
                    <a:pt x="37018" y="46850"/>
                    <a:pt x="37028" y="46338"/>
                    <a:pt x="37265" y="46228"/>
                  </a:cubicBezTo>
                  <a:cubicBezTo>
                    <a:pt x="37288" y="46185"/>
                    <a:pt x="37325" y="46148"/>
                    <a:pt x="37365" y="46123"/>
                  </a:cubicBezTo>
                  <a:cubicBezTo>
                    <a:pt x="37390" y="46103"/>
                    <a:pt x="37419" y="46086"/>
                    <a:pt x="37449" y="46076"/>
                  </a:cubicBezTo>
                  <a:cubicBezTo>
                    <a:pt x="37495" y="46056"/>
                    <a:pt x="37545" y="46046"/>
                    <a:pt x="37595" y="46046"/>
                  </a:cubicBezTo>
                  <a:close/>
                  <a:moveTo>
                    <a:pt x="13506" y="1"/>
                  </a:moveTo>
                  <a:cubicBezTo>
                    <a:pt x="13455" y="1"/>
                    <a:pt x="13405" y="1"/>
                    <a:pt x="13354" y="2"/>
                  </a:cubicBezTo>
                  <a:cubicBezTo>
                    <a:pt x="10648" y="41"/>
                    <a:pt x="8350" y="1072"/>
                    <a:pt x="6531" y="3069"/>
                  </a:cubicBezTo>
                  <a:cubicBezTo>
                    <a:pt x="5355" y="4360"/>
                    <a:pt x="4494" y="5978"/>
                    <a:pt x="3972" y="7885"/>
                  </a:cubicBezTo>
                  <a:cubicBezTo>
                    <a:pt x="3540" y="9460"/>
                    <a:pt x="3336" y="11242"/>
                    <a:pt x="3360" y="13184"/>
                  </a:cubicBezTo>
                  <a:cubicBezTo>
                    <a:pt x="3364" y="13188"/>
                    <a:pt x="3364" y="13194"/>
                    <a:pt x="3364" y="13200"/>
                  </a:cubicBezTo>
                  <a:cubicBezTo>
                    <a:pt x="3364" y="13206"/>
                    <a:pt x="3364" y="13215"/>
                    <a:pt x="3360" y="13227"/>
                  </a:cubicBezTo>
                  <a:cubicBezTo>
                    <a:pt x="3422" y="16999"/>
                    <a:pt x="4338" y="20263"/>
                    <a:pt x="4543" y="20942"/>
                  </a:cubicBezTo>
                  <a:cubicBezTo>
                    <a:pt x="4551" y="20940"/>
                    <a:pt x="4561" y="20938"/>
                    <a:pt x="4567" y="20934"/>
                  </a:cubicBezTo>
                  <a:lnTo>
                    <a:pt x="4567" y="20934"/>
                  </a:lnTo>
                  <a:cubicBezTo>
                    <a:pt x="4561" y="20944"/>
                    <a:pt x="4555" y="20952"/>
                    <a:pt x="4547" y="20962"/>
                  </a:cubicBezTo>
                  <a:cubicBezTo>
                    <a:pt x="4547" y="20964"/>
                    <a:pt x="4551" y="20971"/>
                    <a:pt x="4551" y="20973"/>
                  </a:cubicBezTo>
                  <a:cubicBezTo>
                    <a:pt x="4933" y="20735"/>
                    <a:pt x="5312" y="20529"/>
                    <a:pt x="5678" y="20361"/>
                  </a:cubicBezTo>
                  <a:cubicBezTo>
                    <a:pt x="5697" y="20352"/>
                    <a:pt x="5717" y="20348"/>
                    <a:pt x="5738" y="20348"/>
                  </a:cubicBezTo>
                  <a:cubicBezTo>
                    <a:pt x="5756" y="20348"/>
                    <a:pt x="5775" y="20351"/>
                    <a:pt x="5793" y="20357"/>
                  </a:cubicBezTo>
                  <a:cubicBezTo>
                    <a:pt x="5832" y="20371"/>
                    <a:pt x="5864" y="20400"/>
                    <a:pt x="5881" y="20437"/>
                  </a:cubicBezTo>
                  <a:cubicBezTo>
                    <a:pt x="5895" y="20471"/>
                    <a:pt x="5897" y="20512"/>
                    <a:pt x="5883" y="20551"/>
                  </a:cubicBezTo>
                  <a:cubicBezTo>
                    <a:pt x="5866" y="20590"/>
                    <a:pt x="5840" y="20623"/>
                    <a:pt x="5803" y="20637"/>
                  </a:cubicBezTo>
                  <a:cubicBezTo>
                    <a:pt x="5461" y="20797"/>
                    <a:pt x="4868" y="21102"/>
                    <a:pt x="4131" y="21613"/>
                  </a:cubicBezTo>
                  <a:cubicBezTo>
                    <a:pt x="3248" y="23049"/>
                    <a:pt x="2501" y="24563"/>
                    <a:pt x="1895" y="26137"/>
                  </a:cubicBezTo>
                  <a:cubicBezTo>
                    <a:pt x="1916" y="26169"/>
                    <a:pt x="1932" y="26202"/>
                    <a:pt x="1946" y="26237"/>
                  </a:cubicBezTo>
                  <a:cubicBezTo>
                    <a:pt x="1957" y="26259"/>
                    <a:pt x="1967" y="26282"/>
                    <a:pt x="1975" y="26292"/>
                  </a:cubicBezTo>
                  <a:cubicBezTo>
                    <a:pt x="1987" y="26292"/>
                    <a:pt x="2018" y="26282"/>
                    <a:pt x="2049" y="26272"/>
                  </a:cubicBezTo>
                  <a:cubicBezTo>
                    <a:pt x="2137" y="26247"/>
                    <a:pt x="2223" y="26208"/>
                    <a:pt x="2306" y="26171"/>
                  </a:cubicBezTo>
                  <a:lnTo>
                    <a:pt x="2337" y="26159"/>
                  </a:lnTo>
                  <a:cubicBezTo>
                    <a:pt x="2502" y="26089"/>
                    <a:pt x="2659" y="26021"/>
                    <a:pt x="2807" y="26021"/>
                  </a:cubicBezTo>
                  <a:cubicBezTo>
                    <a:pt x="2883" y="26021"/>
                    <a:pt x="2957" y="26039"/>
                    <a:pt x="3029" y="26083"/>
                  </a:cubicBezTo>
                  <a:cubicBezTo>
                    <a:pt x="3129" y="26141"/>
                    <a:pt x="3180" y="26233"/>
                    <a:pt x="3221" y="26304"/>
                  </a:cubicBezTo>
                  <a:lnTo>
                    <a:pt x="3223" y="26311"/>
                  </a:lnTo>
                  <a:cubicBezTo>
                    <a:pt x="3265" y="26381"/>
                    <a:pt x="3287" y="26419"/>
                    <a:pt x="3348" y="26419"/>
                  </a:cubicBezTo>
                  <a:cubicBezTo>
                    <a:pt x="3385" y="26419"/>
                    <a:pt x="3436" y="26405"/>
                    <a:pt x="3514" y="26376"/>
                  </a:cubicBezTo>
                  <a:lnTo>
                    <a:pt x="3671" y="26319"/>
                  </a:lnTo>
                  <a:cubicBezTo>
                    <a:pt x="3946" y="26215"/>
                    <a:pt x="4197" y="26120"/>
                    <a:pt x="4410" y="26120"/>
                  </a:cubicBezTo>
                  <a:cubicBezTo>
                    <a:pt x="4546" y="26120"/>
                    <a:pt x="4666" y="26159"/>
                    <a:pt x="4766" y="26259"/>
                  </a:cubicBezTo>
                  <a:cubicBezTo>
                    <a:pt x="4817" y="26311"/>
                    <a:pt x="4858" y="26364"/>
                    <a:pt x="4899" y="26415"/>
                  </a:cubicBezTo>
                  <a:lnTo>
                    <a:pt x="4913" y="26435"/>
                  </a:lnTo>
                  <a:cubicBezTo>
                    <a:pt x="5022" y="26574"/>
                    <a:pt x="5084" y="26654"/>
                    <a:pt x="5266" y="26654"/>
                  </a:cubicBezTo>
                  <a:cubicBezTo>
                    <a:pt x="5283" y="26654"/>
                    <a:pt x="5301" y="26654"/>
                    <a:pt x="5320" y="26652"/>
                  </a:cubicBezTo>
                  <a:cubicBezTo>
                    <a:pt x="5347" y="26651"/>
                    <a:pt x="5374" y="26650"/>
                    <a:pt x="5402" y="26650"/>
                  </a:cubicBezTo>
                  <a:cubicBezTo>
                    <a:pt x="5570" y="26650"/>
                    <a:pt x="5746" y="26675"/>
                    <a:pt x="5926" y="26703"/>
                  </a:cubicBezTo>
                  <a:cubicBezTo>
                    <a:pt x="6093" y="26729"/>
                    <a:pt x="6275" y="26757"/>
                    <a:pt x="6445" y="26757"/>
                  </a:cubicBezTo>
                  <a:cubicBezTo>
                    <a:pt x="6531" y="26757"/>
                    <a:pt x="6614" y="26750"/>
                    <a:pt x="6691" y="26732"/>
                  </a:cubicBezTo>
                  <a:cubicBezTo>
                    <a:pt x="6822" y="26701"/>
                    <a:pt x="6953" y="26690"/>
                    <a:pt x="7076" y="26690"/>
                  </a:cubicBezTo>
                  <a:cubicBezTo>
                    <a:pt x="7391" y="26690"/>
                    <a:pt x="7648" y="26765"/>
                    <a:pt x="7685" y="26775"/>
                  </a:cubicBezTo>
                  <a:cubicBezTo>
                    <a:pt x="7755" y="26795"/>
                    <a:pt x="7802" y="26863"/>
                    <a:pt x="7796" y="26937"/>
                  </a:cubicBezTo>
                  <a:cubicBezTo>
                    <a:pt x="7790" y="27008"/>
                    <a:pt x="7736" y="27065"/>
                    <a:pt x="7665" y="27078"/>
                  </a:cubicBezTo>
                  <a:cubicBezTo>
                    <a:pt x="7663" y="27078"/>
                    <a:pt x="7655" y="27080"/>
                    <a:pt x="7642" y="27080"/>
                  </a:cubicBezTo>
                  <a:cubicBezTo>
                    <a:pt x="7376" y="27119"/>
                    <a:pt x="6709" y="27231"/>
                    <a:pt x="6306" y="27434"/>
                  </a:cubicBezTo>
                  <a:cubicBezTo>
                    <a:pt x="5934" y="27621"/>
                    <a:pt x="5624" y="27743"/>
                    <a:pt x="5356" y="27743"/>
                  </a:cubicBezTo>
                  <a:cubicBezTo>
                    <a:pt x="5214" y="27743"/>
                    <a:pt x="5085" y="27709"/>
                    <a:pt x="4964" y="27632"/>
                  </a:cubicBezTo>
                  <a:lnTo>
                    <a:pt x="4880" y="27579"/>
                  </a:lnTo>
                  <a:cubicBezTo>
                    <a:pt x="4706" y="27466"/>
                    <a:pt x="4706" y="27466"/>
                    <a:pt x="4307" y="27423"/>
                  </a:cubicBezTo>
                  <a:cubicBezTo>
                    <a:pt x="4058" y="27397"/>
                    <a:pt x="3839" y="27338"/>
                    <a:pt x="3665" y="27293"/>
                  </a:cubicBezTo>
                  <a:lnTo>
                    <a:pt x="3620" y="27280"/>
                  </a:lnTo>
                  <a:cubicBezTo>
                    <a:pt x="3503" y="27247"/>
                    <a:pt x="3392" y="27218"/>
                    <a:pt x="3332" y="27218"/>
                  </a:cubicBezTo>
                  <a:cubicBezTo>
                    <a:pt x="3325" y="27218"/>
                    <a:pt x="3319" y="27218"/>
                    <a:pt x="3313" y="27219"/>
                  </a:cubicBezTo>
                  <a:cubicBezTo>
                    <a:pt x="3266" y="27225"/>
                    <a:pt x="3166" y="27243"/>
                    <a:pt x="3051" y="27266"/>
                  </a:cubicBezTo>
                  <a:cubicBezTo>
                    <a:pt x="2990" y="27280"/>
                    <a:pt x="2926" y="27293"/>
                    <a:pt x="2857" y="27305"/>
                  </a:cubicBezTo>
                  <a:cubicBezTo>
                    <a:pt x="2560" y="27364"/>
                    <a:pt x="2364" y="27403"/>
                    <a:pt x="2251" y="27417"/>
                  </a:cubicBezTo>
                  <a:cubicBezTo>
                    <a:pt x="2317" y="27644"/>
                    <a:pt x="2397" y="27931"/>
                    <a:pt x="2429" y="28129"/>
                  </a:cubicBezTo>
                  <a:cubicBezTo>
                    <a:pt x="2480" y="28442"/>
                    <a:pt x="2509" y="28641"/>
                    <a:pt x="2484" y="29044"/>
                  </a:cubicBezTo>
                  <a:cubicBezTo>
                    <a:pt x="2480" y="29107"/>
                    <a:pt x="2476" y="29167"/>
                    <a:pt x="2470" y="29226"/>
                  </a:cubicBezTo>
                  <a:cubicBezTo>
                    <a:pt x="2450" y="29463"/>
                    <a:pt x="2429" y="29707"/>
                    <a:pt x="2499" y="29791"/>
                  </a:cubicBezTo>
                  <a:lnTo>
                    <a:pt x="2581" y="29893"/>
                  </a:lnTo>
                  <a:cubicBezTo>
                    <a:pt x="2689" y="30024"/>
                    <a:pt x="2808" y="30175"/>
                    <a:pt x="3027" y="30372"/>
                  </a:cubicBezTo>
                  <a:cubicBezTo>
                    <a:pt x="3113" y="30451"/>
                    <a:pt x="3190" y="30505"/>
                    <a:pt x="3246" y="30539"/>
                  </a:cubicBezTo>
                  <a:lnTo>
                    <a:pt x="3254" y="30546"/>
                  </a:lnTo>
                  <a:cubicBezTo>
                    <a:pt x="3401" y="30648"/>
                    <a:pt x="3528" y="30738"/>
                    <a:pt x="3593" y="31020"/>
                  </a:cubicBezTo>
                  <a:cubicBezTo>
                    <a:pt x="3604" y="31078"/>
                    <a:pt x="3614" y="31129"/>
                    <a:pt x="3622" y="31172"/>
                  </a:cubicBezTo>
                  <a:cubicBezTo>
                    <a:pt x="3624" y="31192"/>
                    <a:pt x="3626" y="31210"/>
                    <a:pt x="3632" y="31229"/>
                  </a:cubicBezTo>
                  <a:cubicBezTo>
                    <a:pt x="3661" y="31417"/>
                    <a:pt x="3665" y="31460"/>
                    <a:pt x="3876" y="31566"/>
                  </a:cubicBezTo>
                  <a:cubicBezTo>
                    <a:pt x="3998" y="31628"/>
                    <a:pt x="4144" y="31681"/>
                    <a:pt x="4281" y="31730"/>
                  </a:cubicBezTo>
                  <a:lnTo>
                    <a:pt x="4295" y="31734"/>
                  </a:lnTo>
                  <a:cubicBezTo>
                    <a:pt x="4596" y="31845"/>
                    <a:pt x="4858" y="31941"/>
                    <a:pt x="4952" y="32129"/>
                  </a:cubicBezTo>
                  <a:cubicBezTo>
                    <a:pt x="5036" y="32297"/>
                    <a:pt x="5257" y="32489"/>
                    <a:pt x="5451" y="32510"/>
                  </a:cubicBezTo>
                  <a:cubicBezTo>
                    <a:pt x="5641" y="32528"/>
                    <a:pt x="6337" y="32567"/>
                    <a:pt x="6824" y="32567"/>
                  </a:cubicBezTo>
                  <a:cubicBezTo>
                    <a:pt x="6932" y="32567"/>
                    <a:pt x="7029" y="32565"/>
                    <a:pt x="7108" y="32561"/>
                  </a:cubicBezTo>
                  <a:cubicBezTo>
                    <a:pt x="7122" y="32560"/>
                    <a:pt x="7135" y="32560"/>
                    <a:pt x="7149" y="32560"/>
                  </a:cubicBezTo>
                  <a:cubicBezTo>
                    <a:pt x="7368" y="32560"/>
                    <a:pt x="7599" y="32650"/>
                    <a:pt x="7824" y="32737"/>
                  </a:cubicBezTo>
                  <a:lnTo>
                    <a:pt x="7828" y="32739"/>
                  </a:lnTo>
                  <a:cubicBezTo>
                    <a:pt x="8023" y="32816"/>
                    <a:pt x="8223" y="32892"/>
                    <a:pt x="8383" y="32892"/>
                  </a:cubicBezTo>
                  <a:cubicBezTo>
                    <a:pt x="8421" y="32892"/>
                    <a:pt x="8458" y="32888"/>
                    <a:pt x="8491" y="32878"/>
                  </a:cubicBezTo>
                  <a:lnTo>
                    <a:pt x="8493" y="32878"/>
                  </a:lnTo>
                  <a:cubicBezTo>
                    <a:pt x="8508" y="32874"/>
                    <a:pt x="8523" y="32872"/>
                    <a:pt x="8537" y="32872"/>
                  </a:cubicBezTo>
                  <a:cubicBezTo>
                    <a:pt x="8583" y="32872"/>
                    <a:pt x="8625" y="32891"/>
                    <a:pt x="8655" y="32927"/>
                  </a:cubicBezTo>
                  <a:cubicBezTo>
                    <a:pt x="8696" y="32974"/>
                    <a:pt x="8704" y="33042"/>
                    <a:pt x="8673" y="33097"/>
                  </a:cubicBezTo>
                  <a:lnTo>
                    <a:pt x="8669" y="33103"/>
                  </a:lnTo>
                  <a:cubicBezTo>
                    <a:pt x="8617" y="33192"/>
                    <a:pt x="8418" y="33467"/>
                    <a:pt x="8066" y="33467"/>
                  </a:cubicBezTo>
                  <a:cubicBezTo>
                    <a:pt x="8036" y="33467"/>
                    <a:pt x="8004" y="33465"/>
                    <a:pt x="7972" y="33461"/>
                  </a:cubicBezTo>
                  <a:cubicBezTo>
                    <a:pt x="7775" y="33432"/>
                    <a:pt x="7573" y="33383"/>
                    <a:pt x="7395" y="33338"/>
                  </a:cubicBezTo>
                  <a:lnTo>
                    <a:pt x="7299" y="33316"/>
                  </a:lnTo>
                  <a:cubicBezTo>
                    <a:pt x="7184" y="33287"/>
                    <a:pt x="7084" y="33261"/>
                    <a:pt x="7016" y="33254"/>
                  </a:cubicBezTo>
                  <a:cubicBezTo>
                    <a:pt x="6998" y="33252"/>
                    <a:pt x="6973" y="33251"/>
                    <a:pt x="6941" y="33251"/>
                  </a:cubicBezTo>
                  <a:cubicBezTo>
                    <a:pt x="6768" y="33251"/>
                    <a:pt x="6417" y="33282"/>
                    <a:pt x="6157" y="33310"/>
                  </a:cubicBezTo>
                  <a:cubicBezTo>
                    <a:pt x="6231" y="33512"/>
                    <a:pt x="6384" y="33885"/>
                    <a:pt x="6576" y="34077"/>
                  </a:cubicBezTo>
                  <a:cubicBezTo>
                    <a:pt x="6887" y="34390"/>
                    <a:pt x="7133" y="34635"/>
                    <a:pt x="7325" y="34993"/>
                  </a:cubicBezTo>
                  <a:cubicBezTo>
                    <a:pt x="7503" y="35323"/>
                    <a:pt x="7857" y="36141"/>
                    <a:pt x="7892" y="36225"/>
                  </a:cubicBezTo>
                  <a:lnTo>
                    <a:pt x="8135" y="36520"/>
                  </a:lnTo>
                  <a:cubicBezTo>
                    <a:pt x="8184" y="36581"/>
                    <a:pt x="8182" y="36667"/>
                    <a:pt x="8127" y="36722"/>
                  </a:cubicBezTo>
                  <a:cubicBezTo>
                    <a:pt x="8096" y="36755"/>
                    <a:pt x="8056" y="36772"/>
                    <a:pt x="8014" y="36772"/>
                  </a:cubicBezTo>
                  <a:cubicBezTo>
                    <a:pt x="7984" y="36772"/>
                    <a:pt x="7954" y="36763"/>
                    <a:pt x="7927" y="36745"/>
                  </a:cubicBezTo>
                  <a:cubicBezTo>
                    <a:pt x="7923" y="36743"/>
                    <a:pt x="7916" y="36737"/>
                    <a:pt x="7906" y="36732"/>
                  </a:cubicBezTo>
                  <a:cubicBezTo>
                    <a:pt x="7554" y="36483"/>
                    <a:pt x="7296" y="36276"/>
                    <a:pt x="7153" y="36133"/>
                  </a:cubicBezTo>
                  <a:cubicBezTo>
                    <a:pt x="7061" y="36041"/>
                    <a:pt x="6934" y="35939"/>
                    <a:pt x="6812" y="35838"/>
                  </a:cubicBezTo>
                  <a:lnTo>
                    <a:pt x="6783" y="35816"/>
                  </a:lnTo>
                  <a:cubicBezTo>
                    <a:pt x="6621" y="35689"/>
                    <a:pt x="6439" y="35540"/>
                    <a:pt x="6317" y="35403"/>
                  </a:cubicBezTo>
                  <a:cubicBezTo>
                    <a:pt x="6161" y="35229"/>
                    <a:pt x="5744" y="34701"/>
                    <a:pt x="5492" y="34328"/>
                  </a:cubicBezTo>
                  <a:lnTo>
                    <a:pt x="5492" y="34328"/>
                  </a:lnTo>
                  <a:cubicBezTo>
                    <a:pt x="5498" y="34533"/>
                    <a:pt x="5492" y="34676"/>
                    <a:pt x="5467" y="34770"/>
                  </a:cubicBezTo>
                  <a:cubicBezTo>
                    <a:pt x="5398" y="35059"/>
                    <a:pt x="5349" y="35456"/>
                    <a:pt x="5392" y="35658"/>
                  </a:cubicBezTo>
                  <a:cubicBezTo>
                    <a:pt x="5431" y="35834"/>
                    <a:pt x="5433" y="36350"/>
                    <a:pt x="5422" y="37074"/>
                  </a:cubicBezTo>
                  <a:cubicBezTo>
                    <a:pt x="5422" y="37136"/>
                    <a:pt x="5422" y="37189"/>
                    <a:pt x="5420" y="37236"/>
                  </a:cubicBezTo>
                  <a:lnTo>
                    <a:pt x="5420" y="37322"/>
                  </a:lnTo>
                  <a:lnTo>
                    <a:pt x="5420" y="38384"/>
                  </a:lnTo>
                  <a:cubicBezTo>
                    <a:pt x="5420" y="38463"/>
                    <a:pt x="5361" y="38529"/>
                    <a:pt x="5281" y="38537"/>
                  </a:cubicBezTo>
                  <a:lnTo>
                    <a:pt x="5263" y="38537"/>
                  </a:lnTo>
                  <a:cubicBezTo>
                    <a:pt x="5189" y="38537"/>
                    <a:pt x="5126" y="38486"/>
                    <a:pt x="5109" y="38414"/>
                  </a:cubicBezTo>
                  <a:lnTo>
                    <a:pt x="5107" y="38406"/>
                  </a:lnTo>
                  <a:cubicBezTo>
                    <a:pt x="5064" y="38199"/>
                    <a:pt x="4841" y="37136"/>
                    <a:pt x="4770" y="36405"/>
                  </a:cubicBezTo>
                  <a:cubicBezTo>
                    <a:pt x="4737" y="36057"/>
                    <a:pt x="4678" y="35847"/>
                    <a:pt x="4633" y="35675"/>
                  </a:cubicBezTo>
                  <a:lnTo>
                    <a:pt x="4627" y="35660"/>
                  </a:lnTo>
                  <a:cubicBezTo>
                    <a:pt x="4567" y="35454"/>
                    <a:pt x="4520" y="35274"/>
                    <a:pt x="4565" y="34993"/>
                  </a:cubicBezTo>
                  <a:cubicBezTo>
                    <a:pt x="4582" y="34903"/>
                    <a:pt x="4594" y="34830"/>
                    <a:pt x="4604" y="34764"/>
                  </a:cubicBezTo>
                  <a:cubicBezTo>
                    <a:pt x="4659" y="34455"/>
                    <a:pt x="4698" y="34226"/>
                    <a:pt x="4653" y="34120"/>
                  </a:cubicBezTo>
                  <a:cubicBezTo>
                    <a:pt x="4627" y="34058"/>
                    <a:pt x="4602" y="33975"/>
                    <a:pt x="4571" y="33878"/>
                  </a:cubicBezTo>
                  <a:lnTo>
                    <a:pt x="4553" y="33817"/>
                  </a:lnTo>
                  <a:cubicBezTo>
                    <a:pt x="4496" y="33627"/>
                    <a:pt x="4418" y="33371"/>
                    <a:pt x="4326" y="33203"/>
                  </a:cubicBezTo>
                  <a:cubicBezTo>
                    <a:pt x="4236" y="33040"/>
                    <a:pt x="4074" y="32941"/>
                    <a:pt x="3868" y="32821"/>
                  </a:cubicBezTo>
                  <a:lnTo>
                    <a:pt x="3845" y="32806"/>
                  </a:lnTo>
                  <a:cubicBezTo>
                    <a:pt x="3757" y="32753"/>
                    <a:pt x="3667" y="32698"/>
                    <a:pt x="3573" y="32634"/>
                  </a:cubicBezTo>
                  <a:cubicBezTo>
                    <a:pt x="3256" y="32416"/>
                    <a:pt x="3070" y="32119"/>
                    <a:pt x="2873" y="31806"/>
                  </a:cubicBezTo>
                  <a:lnTo>
                    <a:pt x="2777" y="31659"/>
                  </a:lnTo>
                  <a:cubicBezTo>
                    <a:pt x="2693" y="31526"/>
                    <a:pt x="2591" y="31384"/>
                    <a:pt x="2476" y="31239"/>
                  </a:cubicBezTo>
                  <a:cubicBezTo>
                    <a:pt x="2356" y="31583"/>
                    <a:pt x="2274" y="31808"/>
                    <a:pt x="2223" y="31920"/>
                  </a:cubicBezTo>
                  <a:cubicBezTo>
                    <a:pt x="2192" y="31990"/>
                    <a:pt x="2167" y="32070"/>
                    <a:pt x="2141" y="32164"/>
                  </a:cubicBezTo>
                  <a:lnTo>
                    <a:pt x="2122" y="32221"/>
                  </a:lnTo>
                  <a:cubicBezTo>
                    <a:pt x="2065" y="32420"/>
                    <a:pt x="1989" y="32663"/>
                    <a:pt x="1856" y="32919"/>
                  </a:cubicBezTo>
                  <a:cubicBezTo>
                    <a:pt x="1768" y="33085"/>
                    <a:pt x="1758" y="33203"/>
                    <a:pt x="1748" y="33316"/>
                  </a:cubicBezTo>
                  <a:lnTo>
                    <a:pt x="1748" y="33330"/>
                  </a:lnTo>
                  <a:cubicBezTo>
                    <a:pt x="1738" y="33451"/>
                    <a:pt x="1727" y="33586"/>
                    <a:pt x="1605" y="33725"/>
                  </a:cubicBezTo>
                  <a:lnTo>
                    <a:pt x="1570" y="33760"/>
                  </a:lnTo>
                  <a:cubicBezTo>
                    <a:pt x="1412" y="33942"/>
                    <a:pt x="1324" y="34042"/>
                    <a:pt x="1304" y="34308"/>
                  </a:cubicBezTo>
                  <a:cubicBezTo>
                    <a:pt x="1281" y="34617"/>
                    <a:pt x="1210" y="34926"/>
                    <a:pt x="1110" y="35157"/>
                  </a:cubicBezTo>
                  <a:cubicBezTo>
                    <a:pt x="1087" y="35210"/>
                    <a:pt x="1085" y="35394"/>
                    <a:pt x="1083" y="35529"/>
                  </a:cubicBezTo>
                  <a:lnTo>
                    <a:pt x="1083" y="35536"/>
                  </a:lnTo>
                  <a:cubicBezTo>
                    <a:pt x="1079" y="35765"/>
                    <a:pt x="1077" y="36006"/>
                    <a:pt x="1005" y="36149"/>
                  </a:cubicBezTo>
                  <a:cubicBezTo>
                    <a:pt x="905" y="36354"/>
                    <a:pt x="287" y="37608"/>
                    <a:pt x="281" y="37622"/>
                  </a:cubicBezTo>
                  <a:cubicBezTo>
                    <a:pt x="254" y="37674"/>
                    <a:pt x="198" y="37707"/>
                    <a:pt x="141" y="37707"/>
                  </a:cubicBezTo>
                  <a:cubicBezTo>
                    <a:pt x="124" y="37707"/>
                    <a:pt x="107" y="37704"/>
                    <a:pt x="91" y="37698"/>
                  </a:cubicBezTo>
                  <a:cubicBezTo>
                    <a:pt x="50" y="37686"/>
                    <a:pt x="15" y="37655"/>
                    <a:pt x="1" y="37614"/>
                  </a:cubicBezTo>
                  <a:lnTo>
                    <a:pt x="1" y="37614"/>
                  </a:lnTo>
                  <a:cubicBezTo>
                    <a:pt x="11" y="37847"/>
                    <a:pt x="23" y="38077"/>
                    <a:pt x="42" y="38310"/>
                  </a:cubicBezTo>
                  <a:cubicBezTo>
                    <a:pt x="484" y="44362"/>
                    <a:pt x="2963" y="50270"/>
                    <a:pt x="6988" y="54839"/>
                  </a:cubicBezTo>
                  <a:cubicBezTo>
                    <a:pt x="8008" y="55997"/>
                    <a:pt x="9144" y="57083"/>
                    <a:pt x="10502" y="57818"/>
                  </a:cubicBezTo>
                  <a:cubicBezTo>
                    <a:pt x="12559" y="58933"/>
                    <a:pt x="14975" y="59168"/>
                    <a:pt x="17137" y="60046"/>
                  </a:cubicBezTo>
                  <a:cubicBezTo>
                    <a:pt x="20777" y="61521"/>
                    <a:pt x="23742" y="64805"/>
                    <a:pt x="27653" y="65124"/>
                  </a:cubicBezTo>
                  <a:cubicBezTo>
                    <a:pt x="27852" y="65140"/>
                    <a:pt x="28050" y="65148"/>
                    <a:pt x="28247" y="65148"/>
                  </a:cubicBezTo>
                  <a:cubicBezTo>
                    <a:pt x="30630" y="65148"/>
                    <a:pt x="32952" y="64001"/>
                    <a:pt x="34700" y="62358"/>
                  </a:cubicBezTo>
                  <a:cubicBezTo>
                    <a:pt x="36592" y="60578"/>
                    <a:pt x="37899" y="58268"/>
                    <a:pt x="38984" y="55903"/>
                  </a:cubicBezTo>
                  <a:cubicBezTo>
                    <a:pt x="39497" y="54786"/>
                    <a:pt x="39968" y="53646"/>
                    <a:pt x="40389" y="52490"/>
                  </a:cubicBezTo>
                  <a:cubicBezTo>
                    <a:pt x="41071" y="48110"/>
                    <a:pt x="41441" y="42484"/>
                    <a:pt x="38963" y="36847"/>
                  </a:cubicBezTo>
                  <a:cubicBezTo>
                    <a:pt x="38724" y="36313"/>
                    <a:pt x="38507" y="35791"/>
                    <a:pt x="38288" y="35259"/>
                  </a:cubicBezTo>
                  <a:cubicBezTo>
                    <a:pt x="36995" y="32154"/>
                    <a:pt x="35778" y="29224"/>
                    <a:pt x="31792" y="25590"/>
                  </a:cubicBezTo>
                  <a:cubicBezTo>
                    <a:pt x="31774" y="25574"/>
                    <a:pt x="31762" y="25556"/>
                    <a:pt x="31753" y="25535"/>
                  </a:cubicBezTo>
                  <a:cubicBezTo>
                    <a:pt x="31369" y="26022"/>
                    <a:pt x="30898" y="26413"/>
                    <a:pt x="30346" y="26707"/>
                  </a:cubicBezTo>
                  <a:cubicBezTo>
                    <a:pt x="30182" y="26937"/>
                    <a:pt x="29998" y="27155"/>
                    <a:pt x="29787" y="27344"/>
                  </a:cubicBezTo>
                  <a:cubicBezTo>
                    <a:pt x="29155" y="27908"/>
                    <a:pt x="28324" y="28199"/>
                    <a:pt x="27498" y="28387"/>
                  </a:cubicBezTo>
                  <a:cubicBezTo>
                    <a:pt x="27490" y="28778"/>
                    <a:pt x="27500" y="29030"/>
                    <a:pt x="27522" y="29095"/>
                  </a:cubicBezTo>
                  <a:cubicBezTo>
                    <a:pt x="27567" y="29122"/>
                    <a:pt x="27752" y="29163"/>
                    <a:pt x="27833" y="29181"/>
                  </a:cubicBezTo>
                  <a:lnTo>
                    <a:pt x="27846" y="29183"/>
                  </a:lnTo>
                  <a:cubicBezTo>
                    <a:pt x="28065" y="29234"/>
                    <a:pt x="28341" y="29298"/>
                    <a:pt x="28582" y="29437"/>
                  </a:cubicBezTo>
                  <a:cubicBezTo>
                    <a:pt x="28740" y="29531"/>
                    <a:pt x="28914" y="29574"/>
                    <a:pt x="29084" y="29615"/>
                  </a:cubicBezTo>
                  <a:lnTo>
                    <a:pt x="29104" y="29621"/>
                  </a:lnTo>
                  <a:cubicBezTo>
                    <a:pt x="29343" y="29678"/>
                    <a:pt x="29593" y="29739"/>
                    <a:pt x="29812" y="29940"/>
                  </a:cubicBezTo>
                  <a:cubicBezTo>
                    <a:pt x="30012" y="30118"/>
                    <a:pt x="30213" y="30167"/>
                    <a:pt x="30489" y="30235"/>
                  </a:cubicBezTo>
                  <a:cubicBezTo>
                    <a:pt x="30643" y="30271"/>
                    <a:pt x="30825" y="30318"/>
                    <a:pt x="31037" y="30392"/>
                  </a:cubicBezTo>
                  <a:cubicBezTo>
                    <a:pt x="31659" y="30609"/>
                    <a:pt x="32011" y="30895"/>
                    <a:pt x="32013" y="30902"/>
                  </a:cubicBezTo>
                  <a:cubicBezTo>
                    <a:pt x="32069" y="30942"/>
                    <a:pt x="32085" y="31018"/>
                    <a:pt x="32060" y="31080"/>
                  </a:cubicBezTo>
                  <a:cubicBezTo>
                    <a:pt x="32039" y="31136"/>
                    <a:pt x="31978" y="31176"/>
                    <a:pt x="31914" y="31176"/>
                  </a:cubicBezTo>
                  <a:cubicBezTo>
                    <a:pt x="31911" y="31176"/>
                    <a:pt x="31908" y="31176"/>
                    <a:pt x="31905" y="31176"/>
                  </a:cubicBezTo>
                  <a:cubicBezTo>
                    <a:pt x="31850" y="31170"/>
                    <a:pt x="31140" y="31098"/>
                    <a:pt x="30375" y="30967"/>
                  </a:cubicBezTo>
                  <a:cubicBezTo>
                    <a:pt x="30160" y="30931"/>
                    <a:pt x="29981" y="30923"/>
                    <a:pt x="29834" y="30923"/>
                  </a:cubicBezTo>
                  <a:cubicBezTo>
                    <a:pt x="29758" y="30923"/>
                    <a:pt x="29690" y="30925"/>
                    <a:pt x="29630" y="30926"/>
                  </a:cubicBezTo>
                  <a:cubicBezTo>
                    <a:pt x="29573" y="30928"/>
                    <a:pt x="29518" y="30930"/>
                    <a:pt x="29465" y="30930"/>
                  </a:cubicBezTo>
                  <a:cubicBezTo>
                    <a:pt x="29256" y="30930"/>
                    <a:pt x="29071" y="30898"/>
                    <a:pt x="28903" y="30709"/>
                  </a:cubicBezTo>
                  <a:cubicBezTo>
                    <a:pt x="28658" y="30433"/>
                    <a:pt x="28586" y="30406"/>
                    <a:pt x="27897" y="30175"/>
                  </a:cubicBezTo>
                  <a:lnTo>
                    <a:pt x="27868" y="30165"/>
                  </a:lnTo>
                  <a:cubicBezTo>
                    <a:pt x="27690" y="30105"/>
                    <a:pt x="27567" y="30081"/>
                    <a:pt x="27479" y="30081"/>
                  </a:cubicBezTo>
                  <a:cubicBezTo>
                    <a:pt x="27319" y="30081"/>
                    <a:pt x="27274" y="30158"/>
                    <a:pt x="27232" y="30235"/>
                  </a:cubicBezTo>
                  <a:cubicBezTo>
                    <a:pt x="27214" y="30269"/>
                    <a:pt x="27199" y="30296"/>
                    <a:pt x="27179" y="30321"/>
                  </a:cubicBezTo>
                  <a:cubicBezTo>
                    <a:pt x="27113" y="30404"/>
                    <a:pt x="27103" y="30419"/>
                    <a:pt x="27140" y="30906"/>
                  </a:cubicBezTo>
                  <a:cubicBezTo>
                    <a:pt x="27173" y="31343"/>
                    <a:pt x="27214" y="31413"/>
                    <a:pt x="27662" y="31996"/>
                  </a:cubicBezTo>
                  <a:cubicBezTo>
                    <a:pt x="28030" y="32479"/>
                    <a:pt x="28044" y="32487"/>
                    <a:pt x="28431" y="32720"/>
                  </a:cubicBezTo>
                  <a:lnTo>
                    <a:pt x="28439" y="32724"/>
                  </a:lnTo>
                  <a:cubicBezTo>
                    <a:pt x="28468" y="32743"/>
                    <a:pt x="28498" y="32759"/>
                    <a:pt x="28531" y="32782"/>
                  </a:cubicBezTo>
                  <a:cubicBezTo>
                    <a:pt x="28570" y="32804"/>
                    <a:pt x="28611" y="32829"/>
                    <a:pt x="28654" y="32855"/>
                  </a:cubicBezTo>
                  <a:cubicBezTo>
                    <a:pt x="29272" y="33234"/>
                    <a:pt x="29532" y="33844"/>
                    <a:pt x="29738" y="34335"/>
                  </a:cubicBezTo>
                  <a:lnTo>
                    <a:pt x="29783" y="34443"/>
                  </a:lnTo>
                  <a:cubicBezTo>
                    <a:pt x="29941" y="34811"/>
                    <a:pt x="30415" y="35010"/>
                    <a:pt x="30874" y="35202"/>
                  </a:cubicBezTo>
                  <a:cubicBezTo>
                    <a:pt x="30908" y="35218"/>
                    <a:pt x="30943" y="35233"/>
                    <a:pt x="30976" y="35245"/>
                  </a:cubicBezTo>
                  <a:cubicBezTo>
                    <a:pt x="31011" y="35261"/>
                    <a:pt x="31046" y="35276"/>
                    <a:pt x="31080" y="35292"/>
                  </a:cubicBezTo>
                  <a:cubicBezTo>
                    <a:pt x="31684" y="35556"/>
                    <a:pt x="31874" y="35802"/>
                    <a:pt x="32259" y="36571"/>
                  </a:cubicBezTo>
                  <a:cubicBezTo>
                    <a:pt x="32459" y="36964"/>
                    <a:pt x="32727" y="37136"/>
                    <a:pt x="33042" y="37336"/>
                  </a:cubicBezTo>
                  <a:lnTo>
                    <a:pt x="33046" y="37338"/>
                  </a:lnTo>
                  <a:cubicBezTo>
                    <a:pt x="33302" y="37502"/>
                    <a:pt x="33595" y="37688"/>
                    <a:pt x="33891" y="38015"/>
                  </a:cubicBezTo>
                  <a:cubicBezTo>
                    <a:pt x="34560" y="38754"/>
                    <a:pt x="34743" y="39290"/>
                    <a:pt x="34751" y="39312"/>
                  </a:cubicBezTo>
                  <a:cubicBezTo>
                    <a:pt x="34773" y="39378"/>
                    <a:pt x="34749" y="39454"/>
                    <a:pt x="34689" y="39490"/>
                  </a:cubicBezTo>
                  <a:cubicBezTo>
                    <a:pt x="34663" y="39508"/>
                    <a:pt x="34633" y="39517"/>
                    <a:pt x="34603" y="39517"/>
                  </a:cubicBezTo>
                  <a:cubicBezTo>
                    <a:pt x="34566" y="39517"/>
                    <a:pt x="34530" y="39503"/>
                    <a:pt x="34499" y="39476"/>
                  </a:cubicBezTo>
                  <a:lnTo>
                    <a:pt x="34495" y="39470"/>
                  </a:lnTo>
                  <a:cubicBezTo>
                    <a:pt x="34442" y="39417"/>
                    <a:pt x="33597" y="38652"/>
                    <a:pt x="33255" y="38461"/>
                  </a:cubicBezTo>
                  <a:lnTo>
                    <a:pt x="33147" y="38402"/>
                  </a:lnTo>
                  <a:cubicBezTo>
                    <a:pt x="32840" y="38232"/>
                    <a:pt x="32637" y="38124"/>
                    <a:pt x="32173" y="38066"/>
                  </a:cubicBezTo>
                  <a:cubicBezTo>
                    <a:pt x="31696" y="38007"/>
                    <a:pt x="31594" y="37919"/>
                    <a:pt x="31594" y="37571"/>
                  </a:cubicBezTo>
                  <a:cubicBezTo>
                    <a:pt x="31594" y="37514"/>
                    <a:pt x="31594" y="37451"/>
                    <a:pt x="31588" y="37373"/>
                  </a:cubicBezTo>
                  <a:cubicBezTo>
                    <a:pt x="31561" y="37050"/>
                    <a:pt x="31246" y="36837"/>
                    <a:pt x="30692" y="36491"/>
                  </a:cubicBezTo>
                  <a:cubicBezTo>
                    <a:pt x="30393" y="36305"/>
                    <a:pt x="29937" y="36143"/>
                    <a:pt x="29573" y="36012"/>
                  </a:cubicBezTo>
                  <a:lnTo>
                    <a:pt x="29534" y="36000"/>
                  </a:lnTo>
                  <a:cubicBezTo>
                    <a:pt x="29239" y="35896"/>
                    <a:pt x="29006" y="35814"/>
                    <a:pt x="28889" y="35726"/>
                  </a:cubicBezTo>
                  <a:cubicBezTo>
                    <a:pt x="28678" y="35579"/>
                    <a:pt x="28593" y="35141"/>
                    <a:pt x="28515" y="34754"/>
                  </a:cubicBezTo>
                  <a:lnTo>
                    <a:pt x="28509" y="34719"/>
                  </a:lnTo>
                  <a:cubicBezTo>
                    <a:pt x="28478" y="34566"/>
                    <a:pt x="28447" y="34421"/>
                    <a:pt x="28419" y="34343"/>
                  </a:cubicBezTo>
                  <a:cubicBezTo>
                    <a:pt x="28378" y="34236"/>
                    <a:pt x="28269" y="34181"/>
                    <a:pt x="28071" y="34171"/>
                  </a:cubicBezTo>
                  <a:cubicBezTo>
                    <a:pt x="28054" y="34290"/>
                    <a:pt x="28050" y="34509"/>
                    <a:pt x="28044" y="34637"/>
                  </a:cubicBezTo>
                  <a:cubicBezTo>
                    <a:pt x="28038" y="34987"/>
                    <a:pt x="28022" y="35345"/>
                    <a:pt x="27950" y="35550"/>
                  </a:cubicBezTo>
                  <a:cubicBezTo>
                    <a:pt x="27838" y="35855"/>
                    <a:pt x="27793" y="35928"/>
                    <a:pt x="27690" y="36082"/>
                  </a:cubicBezTo>
                  <a:cubicBezTo>
                    <a:pt x="27662" y="36123"/>
                    <a:pt x="27629" y="36174"/>
                    <a:pt x="27590" y="36235"/>
                  </a:cubicBezTo>
                  <a:cubicBezTo>
                    <a:pt x="27492" y="36391"/>
                    <a:pt x="27490" y="36610"/>
                    <a:pt x="27488" y="36800"/>
                  </a:cubicBezTo>
                  <a:cubicBezTo>
                    <a:pt x="27488" y="36898"/>
                    <a:pt x="27488" y="36990"/>
                    <a:pt x="27475" y="37074"/>
                  </a:cubicBezTo>
                  <a:cubicBezTo>
                    <a:pt x="27437" y="37342"/>
                    <a:pt x="26371" y="39679"/>
                    <a:pt x="26356" y="39701"/>
                  </a:cubicBezTo>
                  <a:lnTo>
                    <a:pt x="26354" y="39705"/>
                  </a:lnTo>
                  <a:cubicBezTo>
                    <a:pt x="26350" y="39715"/>
                    <a:pt x="26342" y="39724"/>
                    <a:pt x="26336" y="39732"/>
                  </a:cubicBezTo>
                  <a:lnTo>
                    <a:pt x="26336" y="39807"/>
                  </a:lnTo>
                  <a:cubicBezTo>
                    <a:pt x="26336" y="40258"/>
                    <a:pt x="26608" y="41986"/>
                    <a:pt x="26710" y="42426"/>
                  </a:cubicBezTo>
                  <a:cubicBezTo>
                    <a:pt x="26731" y="42512"/>
                    <a:pt x="26745" y="42590"/>
                    <a:pt x="26761" y="42670"/>
                  </a:cubicBezTo>
                  <a:lnTo>
                    <a:pt x="26780" y="42754"/>
                  </a:lnTo>
                  <a:cubicBezTo>
                    <a:pt x="26841" y="43044"/>
                    <a:pt x="26888" y="43271"/>
                    <a:pt x="27009" y="43537"/>
                  </a:cubicBezTo>
                  <a:lnTo>
                    <a:pt x="27072" y="43674"/>
                  </a:lnTo>
                  <a:cubicBezTo>
                    <a:pt x="27220" y="43989"/>
                    <a:pt x="27334" y="44237"/>
                    <a:pt x="27334" y="44601"/>
                  </a:cubicBezTo>
                  <a:cubicBezTo>
                    <a:pt x="27334" y="44840"/>
                    <a:pt x="27506" y="44953"/>
                    <a:pt x="27703" y="45084"/>
                  </a:cubicBezTo>
                  <a:cubicBezTo>
                    <a:pt x="27745" y="45113"/>
                    <a:pt x="27784" y="45137"/>
                    <a:pt x="27823" y="45166"/>
                  </a:cubicBezTo>
                  <a:cubicBezTo>
                    <a:pt x="27950" y="45258"/>
                    <a:pt x="28259" y="45329"/>
                    <a:pt x="28484" y="45381"/>
                  </a:cubicBezTo>
                  <a:cubicBezTo>
                    <a:pt x="28672" y="45424"/>
                    <a:pt x="28869" y="45471"/>
                    <a:pt x="29026" y="45530"/>
                  </a:cubicBezTo>
                  <a:cubicBezTo>
                    <a:pt x="29433" y="45677"/>
                    <a:pt x="29650" y="45790"/>
                    <a:pt x="30139" y="46174"/>
                  </a:cubicBezTo>
                  <a:cubicBezTo>
                    <a:pt x="30356" y="46344"/>
                    <a:pt x="30585" y="46389"/>
                    <a:pt x="30827" y="46434"/>
                  </a:cubicBezTo>
                  <a:lnTo>
                    <a:pt x="30841" y="46436"/>
                  </a:lnTo>
                  <a:cubicBezTo>
                    <a:pt x="31068" y="46477"/>
                    <a:pt x="31348" y="46532"/>
                    <a:pt x="31620" y="46721"/>
                  </a:cubicBezTo>
                  <a:cubicBezTo>
                    <a:pt x="31880" y="46907"/>
                    <a:pt x="32249" y="47026"/>
                    <a:pt x="32576" y="47130"/>
                  </a:cubicBezTo>
                  <a:lnTo>
                    <a:pt x="32605" y="47140"/>
                  </a:lnTo>
                  <a:cubicBezTo>
                    <a:pt x="32866" y="47228"/>
                    <a:pt x="33136" y="47316"/>
                    <a:pt x="33364" y="47437"/>
                  </a:cubicBezTo>
                  <a:cubicBezTo>
                    <a:pt x="33916" y="47733"/>
                    <a:pt x="34049" y="48210"/>
                    <a:pt x="34063" y="48263"/>
                  </a:cubicBezTo>
                  <a:cubicBezTo>
                    <a:pt x="34078" y="48327"/>
                    <a:pt x="34053" y="48394"/>
                    <a:pt x="33996" y="48429"/>
                  </a:cubicBezTo>
                  <a:cubicBezTo>
                    <a:pt x="33971" y="48444"/>
                    <a:pt x="33943" y="48452"/>
                    <a:pt x="33915" y="48452"/>
                  </a:cubicBezTo>
                  <a:cubicBezTo>
                    <a:pt x="33882" y="48452"/>
                    <a:pt x="33849" y="48442"/>
                    <a:pt x="33822" y="48421"/>
                  </a:cubicBezTo>
                  <a:cubicBezTo>
                    <a:pt x="33820" y="48419"/>
                    <a:pt x="33818" y="48419"/>
                    <a:pt x="33812" y="48415"/>
                  </a:cubicBezTo>
                  <a:cubicBezTo>
                    <a:pt x="33646" y="48294"/>
                    <a:pt x="33227" y="48010"/>
                    <a:pt x="32909" y="47930"/>
                  </a:cubicBezTo>
                  <a:cubicBezTo>
                    <a:pt x="32740" y="47887"/>
                    <a:pt x="32541" y="47828"/>
                    <a:pt x="32296" y="47754"/>
                  </a:cubicBezTo>
                  <a:cubicBezTo>
                    <a:pt x="31960" y="47652"/>
                    <a:pt x="31645" y="47557"/>
                    <a:pt x="31436" y="47521"/>
                  </a:cubicBezTo>
                  <a:cubicBezTo>
                    <a:pt x="31293" y="47496"/>
                    <a:pt x="31107" y="47486"/>
                    <a:pt x="30894" y="47476"/>
                  </a:cubicBezTo>
                  <a:lnTo>
                    <a:pt x="30755" y="47467"/>
                  </a:lnTo>
                  <a:cubicBezTo>
                    <a:pt x="30462" y="47453"/>
                    <a:pt x="30129" y="47437"/>
                    <a:pt x="29787" y="47384"/>
                  </a:cubicBezTo>
                  <a:cubicBezTo>
                    <a:pt x="29423" y="47324"/>
                    <a:pt x="29198" y="47169"/>
                    <a:pt x="29034" y="47056"/>
                  </a:cubicBezTo>
                  <a:lnTo>
                    <a:pt x="29030" y="47054"/>
                  </a:lnTo>
                  <a:cubicBezTo>
                    <a:pt x="28902" y="46963"/>
                    <a:pt x="28838" y="46922"/>
                    <a:pt x="28772" y="46922"/>
                  </a:cubicBezTo>
                  <a:cubicBezTo>
                    <a:pt x="28754" y="46922"/>
                    <a:pt x="28735" y="46925"/>
                    <a:pt x="28715" y="46931"/>
                  </a:cubicBezTo>
                  <a:cubicBezTo>
                    <a:pt x="28645" y="46953"/>
                    <a:pt x="28562" y="46963"/>
                    <a:pt x="28468" y="46963"/>
                  </a:cubicBezTo>
                  <a:cubicBezTo>
                    <a:pt x="28307" y="46963"/>
                    <a:pt x="28113" y="46933"/>
                    <a:pt x="27885" y="46872"/>
                  </a:cubicBezTo>
                  <a:lnTo>
                    <a:pt x="27885" y="46872"/>
                  </a:lnTo>
                  <a:cubicBezTo>
                    <a:pt x="27930" y="47056"/>
                    <a:pt x="28001" y="47334"/>
                    <a:pt x="28093" y="47633"/>
                  </a:cubicBezTo>
                  <a:cubicBezTo>
                    <a:pt x="28181" y="47913"/>
                    <a:pt x="28249" y="48141"/>
                    <a:pt x="28300" y="48308"/>
                  </a:cubicBezTo>
                  <a:cubicBezTo>
                    <a:pt x="28316" y="48357"/>
                    <a:pt x="28329" y="48400"/>
                    <a:pt x="28341" y="48441"/>
                  </a:cubicBezTo>
                  <a:cubicBezTo>
                    <a:pt x="28369" y="48531"/>
                    <a:pt x="28390" y="48599"/>
                    <a:pt x="28402" y="48634"/>
                  </a:cubicBezTo>
                  <a:cubicBezTo>
                    <a:pt x="28451" y="48785"/>
                    <a:pt x="28369" y="48943"/>
                    <a:pt x="28247" y="49186"/>
                  </a:cubicBezTo>
                  <a:lnTo>
                    <a:pt x="28187" y="49305"/>
                  </a:lnTo>
                  <a:cubicBezTo>
                    <a:pt x="28061" y="49560"/>
                    <a:pt x="27895" y="50293"/>
                    <a:pt x="27895" y="50442"/>
                  </a:cubicBezTo>
                  <a:cubicBezTo>
                    <a:pt x="27895" y="50952"/>
                    <a:pt x="27860" y="51610"/>
                    <a:pt x="27696" y="51872"/>
                  </a:cubicBezTo>
                  <a:cubicBezTo>
                    <a:pt x="27619" y="51997"/>
                    <a:pt x="27629" y="52142"/>
                    <a:pt x="27643" y="52357"/>
                  </a:cubicBezTo>
                  <a:lnTo>
                    <a:pt x="27643" y="52369"/>
                  </a:lnTo>
                  <a:cubicBezTo>
                    <a:pt x="27655" y="52517"/>
                    <a:pt x="27666" y="52676"/>
                    <a:pt x="27653" y="52871"/>
                  </a:cubicBezTo>
                  <a:cubicBezTo>
                    <a:pt x="27631" y="53208"/>
                    <a:pt x="27774" y="53859"/>
                    <a:pt x="27838" y="54135"/>
                  </a:cubicBezTo>
                  <a:lnTo>
                    <a:pt x="27856" y="54225"/>
                  </a:lnTo>
                  <a:cubicBezTo>
                    <a:pt x="27878" y="54334"/>
                    <a:pt x="27891" y="54389"/>
                    <a:pt x="27895" y="54426"/>
                  </a:cubicBezTo>
                  <a:cubicBezTo>
                    <a:pt x="27936" y="54462"/>
                    <a:pt x="28110" y="54546"/>
                    <a:pt x="28196" y="54589"/>
                  </a:cubicBezTo>
                  <a:lnTo>
                    <a:pt x="28324" y="54655"/>
                  </a:lnTo>
                  <a:cubicBezTo>
                    <a:pt x="28490" y="54737"/>
                    <a:pt x="29061" y="55035"/>
                    <a:pt x="29466" y="55442"/>
                  </a:cubicBezTo>
                  <a:cubicBezTo>
                    <a:pt x="29589" y="55567"/>
                    <a:pt x="29855" y="55653"/>
                    <a:pt x="30139" y="55745"/>
                  </a:cubicBezTo>
                  <a:lnTo>
                    <a:pt x="30147" y="55749"/>
                  </a:lnTo>
                  <a:cubicBezTo>
                    <a:pt x="30489" y="55862"/>
                    <a:pt x="30843" y="55978"/>
                    <a:pt x="31082" y="56195"/>
                  </a:cubicBezTo>
                  <a:cubicBezTo>
                    <a:pt x="31518" y="56594"/>
                    <a:pt x="31766" y="57022"/>
                    <a:pt x="31768" y="57028"/>
                  </a:cubicBezTo>
                  <a:cubicBezTo>
                    <a:pt x="31803" y="57083"/>
                    <a:pt x="31794" y="57161"/>
                    <a:pt x="31747" y="57212"/>
                  </a:cubicBezTo>
                  <a:cubicBezTo>
                    <a:pt x="31719" y="57245"/>
                    <a:pt x="31679" y="57262"/>
                    <a:pt x="31639" y="57262"/>
                  </a:cubicBezTo>
                  <a:cubicBezTo>
                    <a:pt x="31615" y="57262"/>
                    <a:pt x="31592" y="57256"/>
                    <a:pt x="31569" y="57245"/>
                  </a:cubicBezTo>
                  <a:cubicBezTo>
                    <a:pt x="31561" y="57243"/>
                    <a:pt x="31537" y="57229"/>
                    <a:pt x="31420" y="57173"/>
                  </a:cubicBezTo>
                  <a:cubicBezTo>
                    <a:pt x="31129" y="57032"/>
                    <a:pt x="30446" y="56705"/>
                    <a:pt x="30262" y="56625"/>
                  </a:cubicBezTo>
                  <a:lnTo>
                    <a:pt x="30141" y="56572"/>
                  </a:lnTo>
                  <a:cubicBezTo>
                    <a:pt x="29922" y="56476"/>
                    <a:pt x="29646" y="56353"/>
                    <a:pt x="29388" y="56324"/>
                  </a:cubicBezTo>
                  <a:cubicBezTo>
                    <a:pt x="29174" y="56302"/>
                    <a:pt x="28869" y="56134"/>
                    <a:pt x="28672" y="56017"/>
                  </a:cubicBezTo>
                  <a:lnTo>
                    <a:pt x="28672" y="56017"/>
                  </a:lnTo>
                  <a:cubicBezTo>
                    <a:pt x="28709" y="56128"/>
                    <a:pt x="28760" y="56263"/>
                    <a:pt x="28811" y="56379"/>
                  </a:cubicBezTo>
                  <a:cubicBezTo>
                    <a:pt x="28826" y="56406"/>
                    <a:pt x="28838" y="56431"/>
                    <a:pt x="28848" y="56457"/>
                  </a:cubicBezTo>
                  <a:lnTo>
                    <a:pt x="28893" y="56557"/>
                  </a:lnTo>
                  <a:cubicBezTo>
                    <a:pt x="29000" y="56774"/>
                    <a:pt x="29098" y="56981"/>
                    <a:pt x="29065" y="57224"/>
                  </a:cubicBezTo>
                  <a:cubicBezTo>
                    <a:pt x="29057" y="57269"/>
                    <a:pt x="29114" y="57347"/>
                    <a:pt x="29190" y="57441"/>
                  </a:cubicBezTo>
                  <a:cubicBezTo>
                    <a:pt x="29292" y="57572"/>
                    <a:pt x="29433" y="57750"/>
                    <a:pt x="29476" y="58004"/>
                  </a:cubicBezTo>
                  <a:cubicBezTo>
                    <a:pt x="29554" y="58475"/>
                    <a:pt x="29615" y="59160"/>
                    <a:pt x="29474" y="59755"/>
                  </a:cubicBezTo>
                  <a:cubicBezTo>
                    <a:pt x="29337" y="60334"/>
                    <a:pt x="28948" y="61584"/>
                    <a:pt x="28928" y="61648"/>
                  </a:cubicBezTo>
                  <a:cubicBezTo>
                    <a:pt x="28903" y="61713"/>
                    <a:pt x="28846" y="61756"/>
                    <a:pt x="28779" y="61756"/>
                  </a:cubicBezTo>
                  <a:cubicBezTo>
                    <a:pt x="28770" y="61756"/>
                    <a:pt x="28764" y="61754"/>
                    <a:pt x="28760" y="61754"/>
                  </a:cubicBezTo>
                  <a:lnTo>
                    <a:pt x="28758" y="61754"/>
                  </a:lnTo>
                  <a:cubicBezTo>
                    <a:pt x="28685" y="61744"/>
                    <a:pt x="28629" y="61683"/>
                    <a:pt x="28625" y="61605"/>
                  </a:cubicBezTo>
                  <a:cubicBezTo>
                    <a:pt x="28623" y="61515"/>
                    <a:pt x="28584" y="59978"/>
                    <a:pt x="28617" y="59536"/>
                  </a:cubicBezTo>
                  <a:cubicBezTo>
                    <a:pt x="28650" y="59101"/>
                    <a:pt x="28552" y="58472"/>
                    <a:pt x="28447" y="58031"/>
                  </a:cubicBezTo>
                  <a:cubicBezTo>
                    <a:pt x="28406" y="57857"/>
                    <a:pt x="28288" y="57705"/>
                    <a:pt x="28173" y="57562"/>
                  </a:cubicBezTo>
                  <a:lnTo>
                    <a:pt x="28171" y="57560"/>
                  </a:lnTo>
                  <a:cubicBezTo>
                    <a:pt x="28022" y="57378"/>
                    <a:pt x="27856" y="57167"/>
                    <a:pt x="27856" y="56891"/>
                  </a:cubicBezTo>
                  <a:cubicBezTo>
                    <a:pt x="27856" y="56486"/>
                    <a:pt x="27715" y="56087"/>
                    <a:pt x="27480" y="55821"/>
                  </a:cubicBezTo>
                  <a:lnTo>
                    <a:pt x="27475" y="55815"/>
                  </a:lnTo>
                  <a:cubicBezTo>
                    <a:pt x="27193" y="55498"/>
                    <a:pt x="26927" y="55199"/>
                    <a:pt x="26856" y="54493"/>
                  </a:cubicBezTo>
                  <a:cubicBezTo>
                    <a:pt x="26851" y="54432"/>
                    <a:pt x="26845" y="54374"/>
                    <a:pt x="26841" y="54321"/>
                  </a:cubicBezTo>
                  <a:cubicBezTo>
                    <a:pt x="26835" y="54260"/>
                    <a:pt x="26831" y="54205"/>
                    <a:pt x="26823" y="54147"/>
                  </a:cubicBezTo>
                  <a:lnTo>
                    <a:pt x="26821" y="54113"/>
                  </a:lnTo>
                  <a:cubicBezTo>
                    <a:pt x="26782" y="53718"/>
                    <a:pt x="26763" y="53521"/>
                    <a:pt x="26665" y="53300"/>
                  </a:cubicBezTo>
                  <a:cubicBezTo>
                    <a:pt x="26594" y="53137"/>
                    <a:pt x="26590" y="52928"/>
                    <a:pt x="26606" y="52746"/>
                  </a:cubicBezTo>
                  <a:lnTo>
                    <a:pt x="26606" y="52746"/>
                  </a:lnTo>
                  <a:cubicBezTo>
                    <a:pt x="26481" y="52867"/>
                    <a:pt x="26381" y="52979"/>
                    <a:pt x="26309" y="53084"/>
                  </a:cubicBezTo>
                  <a:cubicBezTo>
                    <a:pt x="26051" y="53452"/>
                    <a:pt x="25898" y="53601"/>
                    <a:pt x="25346" y="54016"/>
                  </a:cubicBezTo>
                  <a:cubicBezTo>
                    <a:pt x="24844" y="54391"/>
                    <a:pt x="24237" y="55201"/>
                    <a:pt x="24171" y="55293"/>
                  </a:cubicBezTo>
                  <a:lnTo>
                    <a:pt x="24169" y="55295"/>
                  </a:lnTo>
                  <a:cubicBezTo>
                    <a:pt x="24138" y="55336"/>
                    <a:pt x="24091" y="55358"/>
                    <a:pt x="24044" y="55358"/>
                  </a:cubicBezTo>
                  <a:cubicBezTo>
                    <a:pt x="24021" y="55358"/>
                    <a:pt x="23997" y="55353"/>
                    <a:pt x="23975" y="55342"/>
                  </a:cubicBezTo>
                  <a:cubicBezTo>
                    <a:pt x="23907" y="55305"/>
                    <a:pt x="23875" y="55230"/>
                    <a:pt x="23897" y="55158"/>
                  </a:cubicBezTo>
                  <a:cubicBezTo>
                    <a:pt x="23913" y="55105"/>
                    <a:pt x="24181" y="54239"/>
                    <a:pt x="24421" y="53726"/>
                  </a:cubicBezTo>
                  <a:cubicBezTo>
                    <a:pt x="24605" y="53325"/>
                    <a:pt x="24803" y="53163"/>
                    <a:pt x="25071" y="52940"/>
                  </a:cubicBezTo>
                  <a:cubicBezTo>
                    <a:pt x="25184" y="52848"/>
                    <a:pt x="25307" y="52746"/>
                    <a:pt x="25454" y="52609"/>
                  </a:cubicBezTo>
                  <a:cubicBezTo>
                    <a:pt x="25796" y="52288"/>
                    <a:pt x="25863" y="52155"/>
                    <a:pt x="25966" y="51950"/>
                  </a:cubicBezTo>
                  <a:cubicBezTo>
                    <a:pt x="25980" y="51928"/>
                    <a:pt x="25990" y="51905"/>
                    <a:pt x="26002" y="51883"/>
                  </a:cubicBezTo>
                  <a:cubicBezTo>
                    <a:pt x="26043" y="51803"/>
                    <a:pt x="26088" y="51713"/>
                    <a:pt x="26156" y="51606"/>
                  </a:cubicBezTo>
                  <a:cubicBezTo>
                    <a:pt x="26225" y="51494"/>
                    <a:pt x="26299" y="51381"/>
                    <a:pt x="26375" y="51261"/>
                  </a:cubicBezTo>
                  <a:lnTo>
                    <a:pt x="26422" y="51191"/>
                  </a:lnTo>
                  <a:cubicBezTo>
                    <a:pt x="26614" y="50901"/>
                    <a:pt x="26851" y="50534"/>
                    <a:pt x="26972" y="50248"/>
                  </a:cubicBezTo>
                  <a:cubicBezTo>
                    <a:pt x="27076" y="50002"/>
                    <a:pt x="27036" y="49636"/>
                    <a:pt x="26999" y="49315"/>
                  </a:cubicBezTo>
                  <a:lnTo>
                    <a:pt x="26995" y="49268"/>
                  </a:lnTo>
                  <a:cubicBezTo>
                    <a:pt x="26976" y="49106"/>
                    <a:pt x="26962" y="48941"/>
                    <a:pt x="26962" y="48789"/>
                  </a:cubicBezTo>
                  <a:cubicBezTo>
                    <a:pt x="26962" y="48323"/>
                    <a:pt x="26927" y="48028"/>
                    <a:pt x="26829" y="47621"/>
                  </a:cubicBezTo>
                  <a:cubicBezTo>
                    <a:pt x="26798" y="47500"/>
                    <a:pt x="26778" y="47392"/>
                    <a:pt x="26757" y="47296"/>
                  </a:cubicBezTo>
                  <a:cubicBezTo>
                    <a:pt x="26751" y="47271"/>
                    <a:pt x="26747" y="47244"/>
                    <a:pt x="26741" y="47222"/>
                  </a:cubicBezTo>
                  <a:lnTo>
                    <a:pt x="26737" y="47197"/>
                  </a:lnTo>
                  <a:cubicBezTo>
                    <a:pt x="26700" y="47013"/>
                    <a:pt x="26671" y="46870"/>
                    <a:pt x="26600" y="46719"/>
                  </a:cubicBezTo>
                  <a:cubicBezTo>
                    <a:pt x="26532" y="46569"/>
                    <a:pt x="26508" y="46389"/>
                    <a:pt x="26485" y="46215"/>
                  </a:cubicBezTo>
                  <a:lnTo>
                    <a:pt x="26483" y="46189"/>
                  </a:lnTo>
                  <a:cubicBezTo>
                    <a:pt x="26455" y="45984"/>
                    <a:pt x="26424" y="45771"/>
                    <a:pt x="26332" y="45632"/>
                  </a:cubicBezTo>
                  <a:cubicBezTo>
                    <a:pt x="26168" y="45387"/>
                    <a:pt x="26180" y="45151"/>
                    <a:pt x="26199" y="44900"/>
                  </a:cubicBezTo>
                  <a:lnTo>
                    <a:pt x="26201" y="44861"/>
                  </a:lnTo>
                  <a:cubicBezTo>
                    <a:pt x="26209" y="44755"/>
                    <a:pt x="26217" y="44644"/>
                    <a:pt x="26205" y="44527"/>
                  </a:cubicBezTo>
                  <a:cubicBezTo>
                    <a:pt x="26189" y="44356"/>
                    <a:pt x="26127" y="44182"/>
                    <a:pt x="26068" y="44010"/>
                  </a:cubicBezTo>
                  <a:lnTo>
                    <a:pt x="26066" y="44002"/>
                  </a:lnTo>
                  <a:cubicBezTo>
                    <a:pt x="25974" y="43750"/>
                    <a:pt x="25908" y="43539"/>
                    <a:pt x="25929" y="43324"/>
                  </a:cubicBezTo>
                  <a:cubicBezTo>
                    <a:pt x="25945" y="43132"/>
                    <a:pt x="25833" y="42866"/>
                    <a:pt x="25714" y="42588"/>
                  </a:cubicBezTo>
                  <a:lnTo>
                    <a:pt x="25683" y="42518"/>
                  </a:lnTo>
                  <a:cubicBezTo>
                    <a:pt x="25626" y="42389"/>
                    <a:pt x="25569" y="42256"/>
                    <a:pt x="25522" y="42115"/>
                  </a:cubicBezTo>
                  <a:cubicBezTo>
                    <a:pt x="25446" y="41909"/>
                    <a:pt x="25389" y="41649"/>
                    <a:pt x="25348" y="41340"/>
                  </a:cubicBezTo>
                  <a:lnTo>
                    <a:pt x="25317" y="41379"/>
                  </a:lnTo>
                  <a:lnTo>
                    <a:pt x="25292" y="41407"/>
                  </a:lnTo>
                  <a:cubicBezTo>
                    <a:pt x="25108" y="41643"/>
                    <a:pt x="24859" y="41966"/>
                    <a:pt x="24623" y="42320"/>
                  </a:cubicBezTo>
                  <a:cubicBezTo>
                    <a:pt x="24450" y="42584"/>
                    <a:pt x="24317" y="42729"/>
                    <a:pt x="24200" y="42860"/>
                  </a:cubicBezTo>
                  <a:lnTo>
                    <a:pt x="24186" y="42874"/>
                  </a:lnTo>
                  <a:cubicBezTo>
                    <a:pt x="24032" y="43046"/>
                    <a:pt x="23909" y="43181"/>
                    <a:pt x="23742" y="43541"/>
                  </a:cubicBezTo>
                  <a:cubicBezTo>
                    <a:pt x="23529" y="43998"/>
                    <a:pt x="23281" y="44257"/>
                    <a:pt x="22995" y="44560"/>
                  </a:cubicBezTo>
                  <a:lnTo>
                    <a:pt x="22944" y="44615"/>
                  </a:lnTo>
                  <a:cubicBezTo>
                    <a:pt x="22817" y="44748"/>
                    <a:pt x="22684" y="44888"/>
                    <a:pt x="22547" y="45055"/>
                  </a:cubicBezTo>
                  <a:cubicBezTo>
                    <a:pt x="22074" y="45634"/>
                    <a:pt x="21974" y="45767"/>
                    <a:pt x="21638" y="46506"/>
                  </a:cubicBezTo>
                  <a:cubicBezTo>
                    <a:pt x="21297" y="47259"/>
                    <a:pt x="20607" y="48672"/>
                    <a:pt x="20603" y="48683"/>
                  </a:cubicBezTo>
                  <a:cubicBezTo>
                    <a:pt x="20577" y="48738"/>
                    <a:pt x="20521" y="48770"/>
                    <a:pt x="20463" y="48770"/>
                  </a:cubicBezTo>
                  <a:cubicBezTo>
                    <a:pt x="20448" y="48770"/>
                    <a:pt x="20432" y="48767"/>
                    <a:pt x="20417" y="48763"/>
                  </a:cubicBezTo>
                  <a:cubicBezTo>
                    <a:pt x="20341" y="48736"/>
                    <a:pt x="20298" y="48662"/>
                    <a:pt x="20315" y="48589"/>
                  </a:cubicBezTo>
                  <a:cubicBezTo>
                    <a:pt x="20315" y="48582"/>
                    <a:pt x="20319" y="48560"/>
                    <a:pt x="20325" y="48529"/>
                  </a:cubicBezTo>
                  <a:cubicBezTo>
                    <a:pt x="20554" y="47197"/>
                    <a:pt x="20736" y="46314"/>
                    <a:pt x="20841" y="46043"/>
                  </a:cubicBezTo>
                  <a:cubicBezTo>
                    <a:pt x="20918" y="45843"/>
                    <a:pt x="20951" y="45696"/>
                    <a:pt x="20988" y="45536"/>
                  </a:cubicBezTo>
                  <a:lnTo>
                    <a:pt x="20988" y="45532"/>
                  </a:lnTo>
                  <a:cubicBezTo>
                    <a:pt x="21025" y="45356"/>
                    <a:pt x="21072" y="45156"/>
                    <a:pt x="21186" y="44867"/>
                  </a:cubicBezTo>
                  <a:cubicBezTo>
                    <a:pt x="21327" y="44519"/>
                    <a:pt x="21622" y="44298"/>
                    <a:pt x="21882" y="44104"/>
                  </a:cubicBezTo>
                  <a:lnTo>
                    <a:pt x="21915" y="44079"/>
                  </a:lnTo>
                  <a:cubicBezTo>
                    <a:pt x="22078" y="43955"/>
                    <a:pt x="22236" y="43836"/>
                    <a:pt x="22344" y="43691"/>
                  </a:cubicBezTo>
                  <a:cubicBezTo>
                    <a:pt x="22631" y="43310"/>
                    <a:pt x="22768" y="43024"/>
                    <a:pt x="22798" y="42731"/>
                  </a:cubicBezTo>
                  <a:cubicBezTo>
                    <a:pt x="22825" y="42465"/>
                    <a:pt x="22933" y="42385"/>
                    <a:pt x="23081" y="42304"/>
                  </a:cubicBezTo>
                  <a:lnTo>
                    <a:pt x="23087" y="42301"/>
                  </a:lnTo>
                  <a:cubicBezTo>
                    <a:pt x="23138" y="42271"/>
                    <a:pt x="23195" y="42238"/>
                    <a:pt x="23263" y="42181"/>
                  </a:cubicBezTo>
                  <a:cubicBezTo>
                    <a:pt x="23402" y="42062"/>
                    <a:pt x="23545" y="41929"/>
                    <a:pt x="23688" y="41792"/>
                  </a:cubicBezTo>
                  <a:cubicBezTo>
                    <a:pt x="23731" y="41751"/>
                    <a:pt x="23774" y="41710"/>
                    <a:pt x="23821" y="41669"/>
                  </a:cubicBezTo>
                  <a:cubicBezTo>
                    <a:pt x="23916" y="41581"/>
                    <a:pt x="24014" y="41489"/>
                    <a:pt x="24122" y="41393"/>
                  </a:cubicBezTo>
                  <a:cubicBezTo>
                    <a:pt x="24282" y="41250"/>
                    <a:pt x="24274" y="40929"/>
                    <a:pt x="24265" y="40642"/>
                  </a:cubicBezTo>
                  <a:lnTo>
                    <a:pt x="24265" y="40616"/>
                  </a:lnTo>
                  <a:cubicBezTo>
                    <a:pt x="24263" y="40403"/>
                    <a:pt x="24259" y="40200"/>
                    <a:pt x="24325" y="40041"/>
                  </a:cubicBezTo>
                  <a:cubicBezTo>
                    <a:pt x="24439" y="39752"/>
                    <a:pt x="24718" y="39652"/>
                    <a:pt x="24904" y="39587"/>
                  </a:cubicBezTo>
                  <a:lnTo>
                    <a:pt x="24928" y="39578"/>
                  </a:lnTo>
                  <a:cubicBezTo>
                    <a:pt x="24990" y="39556"/>
                    <a:pt x="25061" y="39529"/>
                    <a:pt x="25082" y="39507"/>
                  </a:cubicBezTo>
                  <a:cubicBezTo>
                    <a:pt x="25151" y="39435"/>
                    <a:pt x="25423" y="38840"/>
                    <a:pt x="25569" y="38519"/>
                  </a:cubicBezTo>
                  <a:lnTo>
                    <a:pt x="25577" y="38502"/>
                  </a:lnTo>
                  <a:cubicBezTo>
                    <a:pt x="25695" y="38246"/>
                    <a:pt x="25804" y="38003"/>
                    <a:pt x="25894" y="37823"/>
                  </a:cubicBezTo>
                  <a:cubicBezTo>
                    <a:pt x="26047" y="37516"/>
                    <a:pt x="26119" y="37185"/>
                    <a:pt x="26166" y="36964"/>
                  </a:cubicBezTo>
                  <a:lnTo>
                    <a:pt x="26168" y="36951"/>
                  </a:lnTo>
                  <a:cubicBezTo>
                    <a:pt x="26203" y="36784"/>
                    <a:pt x="26227" y="36696"/>
                    <a:pt x="26262" y="36636"/>
                  </a:cubicBezTo>
                  <a:cubicBezTo>
                    <a:pt x="26264" y="36630"/>
                    <a:pt x="26274" y="36581"/>
                    <a:pt x="26264" y="36360"/>
                  </a:cubicBezTo>
                  <a:cubicBezTo>
                    <a:pt x="26260" y="36227"/>
                    <a:pt x="26258" y="36090"/>
                    <a:pt x="26272" y="35971"/>
                  </a:cubicBezTo>
                  <a:cubicBezTo>
                    <a:pt x="26283" y="35896"/>
                    <a:pt x="26313" y="35740"/>
                    <a:pt x="26352" y="35540"/>
                  </a:cubicBezTo>
                  <a:cubicBezTo>
                    <a:pt x="26371" y="35450"/>
                    <a:pt x="26387" y="35351"/>
                    <a:pt x="26405" y="35251"/>
                  </a:cubicBezTo>
                  <a:lnTo>
                    <a:pt x="26428" y="35133"/>
                  </a:lnTo>
                  <a:cubicBezTo>
                    <a:pt x="26495" y="34783"/>
                    <a:pt x="26567" y="34421"/>
                    <a:pt x="26581" y="34283"/>
                  </a:cubicBezTo>
                  <a:cubicBezTo>
                    <a:pt x="26606" y="34103"/>
                    <a:pt x="26534" y="33983"/>
                    <a:pt x="26418" y="33782"/>
                  </a:cubicBezTo>
                  <a:lnTo>
                    <a:pt x="26416" y="33778"/>
                  </a:lnTo>
                  <a:cubicBezTo>
                    <a:pt x="26403" y="33756"/>
                    <a:pt x="26391" y="33731"/>
                    <a:pt x="26375" y="33709"/>
                  </a:cubicBezTo>
                  <a:lnTo>
                    <a:pt x="26344" y="33655"/>
                  </a:lnTo>
                  <a:cubicBezTo>
                    <a:pt x="26270" y="33526"/>
                    <a:pt x="26217" y="33387"/>
                    <a:pt x="26166" y="33250"/>
                  </a:cubicBezTo>
                  <a:lnTo>
                    <a:pt x="26160" y="33236"/>
                  </a:lnTo>
                  <a:cubicBezTo>
                    <a:pt x="26090" y="33060"/>
                    <a:pt x="26019" y="32878"/>
                    <a:pt x="25902" y="32698"/>
                  </a:cubicBezTo>
                  <a:cubicBezTo>
                    <a:pt x="25810" y="32555"/>
                    <a:pt x="25730" y="32409"/>
                    <a:pt x="25667" y="32272"/>
                  </a:cubicBezTo>
                  <a:cubicBezTo>
                    <a:pt x="25624" y="32303"/>
                    <a:pt x="25575" y="32336"/>
                    <a:pt x="25517" y="32375"/>
                  </a:cubicBezTo>
                  <a:lnTo>
                    <a:pt x="25485" y="32397"/>
                  </a:lnTo>
                  <a:cubicBezTo>
                    <a:pt x="25198" y="32594"/>
                    <a:pt x="24715" y="32921"/>
                    <a:pt x="24533" y="33105"/>
                  </a:cubicBezTo>
                  <a:cubicBezTo>
                    <a:pt x="24488" y="33152"/>
                    <a:pt x="24433" y="33199"/>
                    <a:pt x="24378" y="33250"/>
                  </a:cubicBezTo>
                  <a:lnTo>
                    <a:pt x="24308" y="33312"/>
                  </a:lnTo>
                  <a:cubicBezTo>
                    <a:pt x="24028" y="33563"/>
                    <a:pt x="23643" y="33905"/>
                    <a:pt x="23572" y="34236"/>
                  </a:cubicBezTo>
                  <a:cubicBezTo>
                    <a:pt x="23519" y="34476"/>
                    <a:pt x="23429" y="34740"/>
                    <a:pt x="23339" y="34985"/>
                  </a:cubicBezTo>
                  <a:cubicBezTo>
                    <a:pt x="23261" y="35204"/>
                    <a:pt x="23175" y="35450"/>
                    <a:pt x="23159" y="35599"/>
                  </a:cubicBezTo>
                  <a:cubicBezTo>
                    <a:pt x="23126" y="35900"/>
                    <a:pt x="22888" y="36274"/>
                    <a:pt x="22590" y="36745"/>
                  </a:cubicBezTo>
                  <a:lnTo>
                    <a:pt x="22447" y="36972"/>
                  </a:lnTo>
                  <a:cubicBezTo>
                    <a:pt x="22287" y="37228"/>
                    <a:pt x="22189" y="37438"/>
                    <a:pt x="22086" y="37657"/>
                  </a:cubicBezTo>
                  <a:lnTo>
                    <a:pt x="22068" y="37696"/>
                  </a:lnTo>
                  <a:cubicBezTo>
                    <a:pt x="21962" y="37931"/>
                    <a:pt x="21849" y="38175"/>
                    <a:pt x="21655" y="38486"/>
                  </a:cubicBezTo>
                  <a:cubicBezTo>
                    <a:pt x="21340" y="38999"/>
                    <a:pt x="20971" y="39501"/>
                    <a:pt x="20828" y="39693"/>
                  </a:cubicBezTo>
                  <a:lnTo>
                    <a:pt x="20818" y="39709"/>
                  </a:lnTo>
                  <a:cubicBezTo>
                    <a:pt x="20787" y="39747"/>
                    <a:pt x="20741" y="39769"/>
                    <a:pt x="20695" y="39769"/>
                  </a:cubicBezTo>
                  <a:cubicBezTo>
                    <a:pt x="20673" y="39769"/>
                    <a:pt x="20652" y="39764"/>
                    <a:pt x="20632" y="39754"/>
                  </a:cubicBezTo>
                  <a:cubicBezTo>
                    <a:pt x="20568" y="39730"/>
                    <a:pt x="20530" y="39654"/>
                    <a:pt x="20544" y="39587"/>
                  </a:cubicBezTo>
                  <a:lnTo>
                    <a:pt x="20546" y="39570"/>
                  </a:lnTo>
                  <a:cubicBezTo>
                    <a:pt x="20624" y="39179"/>
                    <a:pt x="20816" y="38232"/>
                    <a:pt x="20969" y="37899"/>
                  </a:cubicBezTo>
                  <a:lnTo>
                    <a:pt x="21037" y="37747"/>
                  </a:lnTo>
                  <a:cubicBezTo>
                    <a:pt x="21154" y="37500"/>
                    <a:pt x="21178" y="37440"/>
                    <a:pt x="21231" y="37111"/>
                  </a:cubicBezTo>
                  <a:cubicBezTo>
                    <a:pt x="21311" y="36647"/>
                    <a:pt x="21542" y="36415"/>
                    <a:pt x="21863" y="36094"/>
                  </a:cubicBezTo>
                  <a:cubicBezTo>
                    <a:pt x="22064" y="35896"/>
                    <a:pt x="22099" y="35767"/>
                    <a:pt x="22168" y="35515"/>
                  </a:cubicBezTo>
                  <a:cubicBezTo>
                    <a:pt x="22197" y="35413"/>
                    <a:pt x="22230" y="35296"/>
                    <a:pt x="22275" y="35157"/>
                  </a:cubicBezTo>
                  <a:cubicBezTo>
                    <a:pt x="22442" y="34660"/>
                    <a:pt x="22477" y="34492"/>
                    <a:pt x="22545" y="34044"/>
                  </a:cubicBezTo>
                  <a:cubicBezTo>
                    <a:pt x="22614" y="33586"/>
                    <a:pt x="22927" y="33297"/>
                    <a:pt x="23326" y="32931"/>
                  </a:cubicBezTo>
                  <a:lnTo>
                    <a:pt x="23451" y="32817"/>
                  </a:lnTo>
                  <a:cubicBezTo>
                    <a:pt x="23889" y="32411"/>
                    <a:pt x="24020" y="32252"/>
                    <a:pt x="24366" y="31804"/>
                  </a:cubicBezTo>
                  <a:cubicBezTo>
                    <a:pt x="24634" y="31458"/>
                    <a:pt x="24902" y="31378"/>
                    <a:pt x="25080" y="31325"/>
                  </a:cubicBezTo>
                  <a:cubicBezTo>
                    <a:pt x="25157" y="31303"/>
                    <a:pt x="25217" y="31284"/>
                    <a:pt x="25266" y="31253"/>
                  </a:cubicBezTo>
                  <a:cubicBezTo>
                    <a:pt x="25339" y="31202"/>
                    <a:pt x="25350" y="31149"/>
                    <a:pt x="25376" y="30969"/>
                  </a:cubicBezTo>
                  <a:lnTo>
                    <a:pt x="25378" y="30957"/>
                  </a:lnTo>
                  <a:cubicBezTo>
                    <a:pt x="25391" y="30865"/>
                    <a:pt x="25405" y="30750"/>
                    <a:pt x="25444" y="30617"/>
                  </a:cubicBezTo>
                  <a:cubicBezTo>
                    <a:pt x="25481" y="30486"/>
                    <a:pt x="25515" y="30390"/>
                    <a:pt x="25546" y="30304"/>
                  </a:cubicBezTo>
                  <a:lnTo>
                    <a:pt x="25554" y="30284"/>
                  </a:lnTo>
                  <a:cubicBezTo>
                    <a:pt x="25614" y="30138"/>
                    <a:pt x="25659" y="30024"/>
                    <a:pt x="25679" y="29750"/>
                  </a:cubicBezTo>
                  <a:cubicBezTo>
                    <a:pt x="25708" y="29398"/>
                    <a:pt x="25927" y="29291"/>
                    <a:pt x="26086" y="29214"/>
                  </a:cubicBezTo>
                  <a:cubicBezTo>
                    <a:pt x="26186" y="29165"/>
                    <a:pt x="26246" y="29134"/>
                    <a:pt x="26272" y="29075"/>
                  </a:cubicBezTo>
                  <a:cubicBezTo>
                    <a:pt x="26299" y="29019"/>
                    <a:pt x="26311" y="28845"/>
                    <a:pt x="26313" y="28604"/>
                  </a:cubicBezTo>
                  <a:lnTo>
                    <a:pt x="26313" y="28604"/>
                  </a:lnTo>
                  <a:cubicBezTo>
                    <a:pt x="25953" y="28642"/>
                    <a:pt x="25591" y="28662"/>
                    <a:pt x="25229" y="28662"/>
                  </a:cubicBezTo>
                  <a:cubicBezTo>
                    <a:pt x="23347" y="28662"/>
                    <a:pt x="21476" y="28133"/>
                    <a:pt x="20034" y="26949"/>
                  </a:cubicBezTo>
                  <a:cubicBezTo>
                    <a:pt x="17655" y="24995"/>
                    <a:pt x="16853" y="21527"/>
                    <a:pt x="17590" y="18536"/>
                  </a:cubicBezTo>
                  <a:cubicBezTo>
                    <a:pt x="18328" y="15543"/>
                    <a:pt x="20390" y="13014"/>
                    <a:pt x="22841" y="11144"/>
                  </a:cubicBezTo>
                  <a:cubicBezTo>
                    <a:pt x="25106" y="9421"/>
                    <a:pt x="27758" y="8171"/>
                    <a:pt x="30571" y="7744"/>
                  </a:cubicBezTo>
                  <a:cubicBezTo>
                    <a:pt x="32224" y="7492"/>
                    <a:pt x="34100" y="7439"/>
                    <a:pt x="35236" y="6211"/>
                  </a:cubicBezTo>
                  <a:cubicBezTo>
                    <a:pt x="35651" y="5759"/>
                    <a:pt x="35929" y="5178"/>
                    <a:pt x="36406" y="4789"/>
                  </a:cubicBezTo>
                  <a:cubicBezTo>
                    <a:pt x="36637" y="4597"/>
                    <a:pt x="36917" y="4464"/>
                    <a:pt x="37210" y="4397"/>
                  </a:cubicBezTo>
                  <a:cubicBezTo>
                    <a:pt x="35826" y="3457"/>
                    <a:pt x="33838" y="3129"/>
                    <a:pt x="31857" y="3129"/>
                  </a:cubicBezTo>
                  <a:cubicBezTo>
                    <a:pt x="29245" y="3129"/>
                    <a:pt x="26646" y="3700"/>
                    <a:pt x="25462" y="4192"/>
                  </a:cubicBezTo>
                  <a:cubicBezTo>
                    <a:pt x="24304" y="4671"/>
                    <a:pt x="23628" y="4792"/>
                    <a:pt x="23241" y="4792"/>
                  </a:cubicBezTo>
                  <a:cubicBezTo>
                    <a:pt x="22925" y="4792"/>
                    <a:pt x="22802" y="4711"/>
                    <a:pt x="22766" y="4679"/>
                  </a:cubicBezTo>
                  <a:cubicBezTo>
                    <a:pt x="22702" y="4624"/>
                    <a:pt x="22694" y="4525"/>
                    <a:pt x="22751" y="4462"/>
                  </a:cubicBezTo>
                  <a:cubicBezTo>
                    <a:pt x="22781" y="4427"/>
                    <a:pt x="22823" y="4410"/>
                    <a:pt x="22866" y="4410"/>
                  </a:cubicBezTo>
                  <a:cubicBezTo>
                    <a:pt x="22898" y="4410"/>
                    <a:pt x="22932" y="4420"/>
                    <a:pt x="22960" y="4442"/>
                  </a:cubicBezTo>
                  <a:cubicBezTo>
                    <a:pt x="22968" y="4446"/>
                    <a:pt x="23041" y="4485"/>
                    <a:pt x="23238" y="4485"/>
                  </a:cubicBezTo>
                  <a:cubicBezTo>
                    <a:pt x="23398" y="4485"/>
                    <a:pt x="23642" y="4459"/>
                    <a:pt x="23999" y="4368"/>
                  </a:cubicBezTo>
                  <a:cubicBezTo>
                    <a:pt x="22958" y="3345"/>
                    <a:pt x="21327" y="2269"/>
                    <a:pt x="19619" y="1481"/>
                  </a:cubicBezTo>
                  <a:cubicBezTo>
                    <a:pt x="18146" y="802"/>
                    <a:pt x="15904" y="1"/>
                    <a:pt x="1350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 name="Google Shape;241;p1">
              <a:extLst>
                <a:ext uri="{FF2B5EF4-FFF2-40B4-BE49-F238E27FC236}">
                  <a16:creationId xmlns:a16="http://schemas.microsoft.com/office/drawing/2014/main" id="{19FF8331-EF38-3E15-638D-691A34E9A277}"/>
                </a:ext>
              </a:extLst>
            </p:cNvPr>
            <p:cNvSpPr/>
            <p:nvPr/>
          </p:nvSpPr>
          <p:spPr>
            <a:xfrm>
              <a:off x="2456125" y="3520850"/>
              <a:ext cx="46025" cy="92450"/>
            </a:xfrm>
            <a:custGeom>
              <a:avLst/>
              <a:gdLst/>
              <a:ahLst/>
              <a:cxnLst/>
              <a:rect l="l" t="t" r="r" b="b"/>
              <a:pathLst>
                <a:path w="1841" h="3698" extrusionOk="0">
                  <a:moveTo>
                    <a:pt x="1288" y="134"/>
                  </a:moveTo>
                  <a:cubicBezTo>
                    <a:pt x="1302" y="134"/>
                    <a:pt x="1319" y="138"/>
                    <a:pt x="1333" y="140"/>
                  </a:cubicBezTo>
                  <a:cubicBezTo>
                    <a:pt x="1400" y="154"/>
                    <a:pt x="1456" y="201"/>
                    <a:pt x="1505" y="277"/>
                  </a:cubicBezTo>
                  <a:cubicBezTo>
                    <a:pt x="1660" y="529"/>
                    <a:pt x="1732" y="1157"/>
                    <a:pt x="1537" y="1991"/>
                  </a:cubicBezTo>
                  <a:cubicBezTo>
                    <a:pt x="1431" y="2452"/>
                    <a:pt x="1265" y="2869"/>
                    <a:pt x="1071" y="3168"/>
                  </a:cubicBezTo>
                  <a:cubicBezTo>
                    <a:pt x="901" y="3426"/>
                    <a:pt x="727" y="3569"/>
                    <a:pt x="584" y="3569"/>
                  </a:cubicBezTo>
                  <a:cubicBezTo>
                    <a:pt x="570" y="3569"/>
                    <a:pt x="553" y="3567"/>
                    <a:pt x="539" y="3563"/>
                  </a:cubicBezTo>
                  <a:cubicBezTo>
                    <a:pt x="388" y="3528"/>
                    <a:pt x="277" y="3313"/>
                    <a:pt x="236" y="2975"/>
                  </a:cubicBezTo>
                  <a:cubicBezTo>
                    <a:pt x="193" y="2621"/>
                    <a:pt x="228" y="2175"/>
                    <a:pt x="337" y="1711"/>
                  </a:cubicBezTo>
                  <a:cubicBezTo>
                    <a:pt x="566" y="725"/>
                    <a:pt x="1001" y="134"/>
                    <a:pt x="1288" y="134"/>
                  </a:cubicBezTo>
                  <a:close/>
                  <a:moveTo>
                    <a:pt x="1286" y="1"/>
                  </a:moveTo>
                  <a:cubicBezTo>
                    <a:pt x="1210" y="1"/>
                    <a:pt x="1132" y="27"/>
                    <a:pt x="1055" y="72"/>
                  </a:cubicBezTo>
                  <a:cubicBezTo>
                    <a:pt x="725" y="279"/>
                    <a:pt x="388" y="927"/>
                    <a:pt x="212" y="1682"/>
                  </a:cubicBezTo>
                  <a:cubicBezTo>
                    <a:pt x="1" y="2585"/>
                    <a:pt x="54" y="3581"/>
                    <a:pt x="510" y="3689"/>
                  </a:cubicBezTo>
                  <a:cubicBezTo>
                    <a:pt x="531" y="3694"/>
                    <a:pt x="560" y="3698"/>
                    <a:pt x="586" y="3698"/>
                  </a:cubicBezTo>
                  <a:cubicBezTo>
                    <a:pt x="1032" y="3698"/>
                    <a:pt x="1474" y="2832"/>
                    <a:pt x="1664" y="2018"/>
                  </a:cubicBezTo>
                  <a:cubicBezTo>
                    <a:pt x="1840" y="1265"/>
                    <a:pt x="1820" y="535"/>
                    <a:pt x="1613" y="205"/>
                  </a:cubicBezTo>
                  <a:cubicBezTo>
                    <a:pt x="1546" y="101"/>
                    <a:pt x="1464" y="35"/>
                    <a:pt x="1364" y="11"/>
                  </a:cubicBezTo>
                  <a:cubicBezTo>
                    <a:pt x="1339" y="7"/>
                    <a:pt x="1310" y="1"/>
                    <a:pt x="1286" y="1"/>
                  </a:cubicBezTo>
                  <a:close/>
                </a:path>
              </a:pathLst>
            </a:custGeom>
            <a:solidFill>
              <a:srgbClr val="3C111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4" name="Google Shape;242;p1">
              <a:extLst>
                <a:ext uri="{FF2B5EF4-FFF2-40B4-BE49-F238E27FC236}">
                  <a16:creationId xmlns:a16="http://schemas.microsoft.com/office/drawing/2014/main" id="{1C43A9BF-F6D1-8FDD-2721-B7429BAEBA17}"/>
                </a:ext>
              </a:extLst>
            </p:cNvPr>
            <p:cNvSpPr/>
            <p:nvPr/>
          </p:nvSpPr>
          <p:spPr>
            <a:xfrm>
              <a:off x="2455125" y="3520000"/>
              <a:ext cx="48850" cy="94325"/>
            </a:xfrm>
            <a:custGeom>
              <a:avLst/>
              <a:gdLst/>
              <a:ahLst/>
              <a:cxnLst/>
              <a:rect l="l" t="t" r="r" b="b"/>
              <a:pathLst>
                <a:path w="1954" h="3773" extrusionOk="0">
                  <a:moveTo>
                    <a:pt x="1328" y="39"/>
                  </a:moveTo>
                  <a:cubicBezTo>
                    <a:pt x="1352" y="39"/>
                    <a:pt x="1381" y="41"/>
                    <a:pt x="1408" y="49"/>
                  </a:cubicBezTo>
                  <a:cubicBezTo>
                    <a:pt x="1506" y="71"/>
                    <a:pt x="1588" y="137"/>
                    <a:pt x="1655" y="243"/>
                  </a:cubicBezTo>
                  <a:cubicBezTo>
                    <a:pt x="1862" y="575"/>
                    <a:pt x="1882" y="1303"/>
                    <a:pt x="1706" y="2056"/>
                  </a:cubicBezTo>
                  <a:cubicBezTo>
                    <a:pt x="1516" y="2868"/>
                    <a:pt x="1074" y="3734"/>
                    <a:pt x="630" y="3734"/>
                  </a:cubicBezTo>
                  <a:cubicBezTo>
                    <a:pt x="600" y="3734"/>
                    <a:pt x="573" y="3732"/>
                    <a:pt x="552" y="3726"/>
                  </a:cubicBezTo>
                  <a:cubicBezTo>
                    <a:pt x="98" y="3619"/>
                    <a:pt x="43" y="2621"/>
                    <a:pt x="254" y="1718"/>
                  </a:cubicBezTo>
                  <a:cubicBezTo>
                    <a:pt x="430" y="961"/>
                    <a:pt x="769" y="317"/>
                    <a:pt x="1101" y="112"/>
                  </a:cubicBezTo>
                  <a:cubicBezTo>
                    <a:pt x="1174" y="63"/>
                    <a:pt x="1250" y="39"/>
                    <a:pt x="1328" y="39"/>
                  </a:cubicBezTo>
                  <a:close/>
                  <a:moveTo>
                    <a:pt x="1326" y="0"/>
                  </a:moveTo>
                  <a:cubicBezTo>
                    <a:pt x="860" y="0"/>
                    <a:pt x="409" y="851"/>
                    <a:pt x="213" y="1708"/>
                  </a:cubicBezTo>
                  <a:cubicBezTo>
                    <a:pt x="0" y="2619"/>
                    <a:pt x="43" y="3646"/>
                    <a:pt x="540" y="3762"/>
                  </a:cubicBezTo>
                  <a:cubicBezTo>
                    <a:pt x="569" y="3766"/>
                    <a:pt x="600" y="3773"/>
                    <a:pt x="626" y="3773"/>
                  </a:cubicBezTo>
                  <a:cubicBezTo>
                    <a:pt x="1095" y="3773"/>
                    <a:pt x="1543" y="2917"/>
                    <a:pt x="1741" y="2062"/>
                  </a:cubicBezTo>
                  <a:cubicBezTo>
                    <a:pt x="1954" y="1156"/>
                    <a:pt x="1913" y="125"/>
                    <a:pt x="1412" y="10"/>
                  </a:cubicBezTo>
                  <a:cubicBezTo>
                    <a:pt x="1383" y="3"/>
                    <a:pt x="1354" y="0"/>
                    <a:pt x="1326" y="0"/>
                  </a:cubicBezTo>
                  <a:close/>
                </a:path>
              </a:pathLst>
            </a:custGeom>
            <a:solidFill>
              <a:srgbClr val="3A151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5" name="Google Shape;243;p1">
              <a:extLst>
                <a:ext uri="{FF2B5EF4-FFF2-40B4-BE49-F238E27FC236}">
                  <a16:creationId xmlns:a16="http://schemas.microsoft.com/office/drawing/2014/main" id="{F32A1A56-E651-BEDC-901A-1E6CCB517A7E}"/>
                </a:ext>
              </a:extLst>
            </p:cNvPr>
            <p:cNvSpPr/>
            <p:nvPr/>
          </p:nvSpPr>
          <p:spPr>
            <a:xfrm>
              <a:off x="2460475" y="3524175"/>
              <a:ext cx="38900" cy="85900"/>
            </a:xfrm>
            <a:custGeom>
              <a:avLst/>
              <a:gdLst/>
              <a:ahLst/>
              <a:cxnLst/>
              <a:rect l="l" t="t" r="r" b="b"/>
              <a:pathLst>
                <a:path w="1556" h="3436" extrusionOk="0">
                  <a:moveTo>
                    <a:pt x="1114" y="78"/>
                  </a:moveTo>
                  <a:cubicBezTo>
                    <a:pt x="1122" y="78"/>
                    <a:pt x="1134" y="80"/>
                    <a:pt x="1145" y="82"/>
                  </a:cubicBezTo>
                  <a:cubicBezTo>
                    <a:pt x="1188" y="93"/>
                    <a:pt x="1228" y="130"/>
                    <a:pt x="1265" y="189"/>
                  </a:cubicBezTo>
                  <a:cubicBezTo>
                    <a:pt x="1470" y="518"/>
                    <a:pt x="1421" y="1277"/>
                    <a:pt x="1288" y="1842"/>
                  </a:cubicBezTo>
                  <a:cubicBezTo>
                    <a:pt x="1061" y="2812"/>
                    <a:pt x="635" y="3360"/>
                    <a:pt x="408" y="3360"/>
                  </a:cubicBezTo>
                  <a:cubicBezTo>
                    <a:pt x="398" y="3360"/>
                    <a:pt x="388" y="3360"/>
                    <a:pt x="379" y="3356"/>
                  </a:cubicBezTo>
                  <a:cubicBezTo>
                    <a:pt x="163" y="3303"/>
                    <a:pt x="1" y="2607"/>
                    <a:pt x="236" y="1594"/>
                  </a:cubicBezTo>
                  <a:cubicBezTo>
                    <a:pt x="467" y="604"/>
                    <a:pt x="897" y="78"/>
                    <a:pt x="1114" y="78"/>
                  </a:cubicBezTo>
                  <a:close/>
                  <a:moveTo>
                    <a:pt x="1110" y="1"/>
                  </a:moveTo>
                  <a:cubicBezTo>
                    <a:pt x="827" y="1"/>
                    <a:pt x="392" y="592"/>
                    <a:pt x="160" y="1578"/>
                  </a:cubicBezTo>
                  <a:cubicBezTo>
                    <a:pt x="52" y="2038"/>
                    <a:pt x="19" y="2491"/>
                    <a:pt x="60" y="2842"/>
                  </a:cubicBezTo>
                  <a:cubicBezTo>
                    <a:pt x="101" y="3180"/>
                    <a:pt x="212" y="3395"/>
                    <a:pt x="361" y="3430"/>
                  </a:cubicBezTo>
                  <a:cubicBezTo>
                    <a:pt x="377" y="3434"/>
                    <a:pt x="392" y="3436"/>
                    <a:pt x="408" y="3436"/>
                  </a:cubicBezTo>
                  <a:cubicBezTo>
                    <a:pt x="551" y="3436"/>
                    <a:pt x="725" y="3293"/>
                    <a:pt x="893" y="3035"/>
                  </a:cubicBezTo>
                  <a:cubicBezTo>
                    <a:pt x="1087" y="2738"/>
                    <a:pt x="1253" y="2319"/>
                    <a:pt x="1361" y="1858"/>
                  </a:cubicBezTo>
                  <a:cubicBezTo>
                    <a:pt x="1556" y="1024"/>
                    <a:pt x="1484" y="396"/>
                    <a:pt x="1329" y="144"/>
                  </a:cubicBezTo>
                  <a:cubicBezTo>
                    <a:pt x="1280" y="68"/>
                    <a:pt x="1224" y="21"/>
                    <a:pt x="1157" y="7"/>
                  </a:cubicBezTo>
                  <a:cubicBezTo>
                    <a:pt x="1145" y="3"/>
                    <a:pt x="1128" y="1"/>
                    <a:pt x="1110" y="1"/>
                  </a:cubicBezTo>
                  <a:close/>
                </a:path>
              </a:pathLst>
            </a:custGeom>
            <a:solidFill>
              <a:srgbClr val="3A151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 name="Google Shape;244;p1">
              <a:extLst>
                <a:ext uri="{FF2B5EF4-FFF2-40B4-BE49-F238E27FC236}">
                  <a16:creationId xmlns:a16="http://schemas.microsoft.com/office/drawing/2014/main" id="{82DDB7F0-2260-E561-1D18-BF320F90E4C1}"/>
                </a:ext>
              </a:extLst>
            </p:cNvPr>
            <p:cNvSpPr/>
            <p:nvPr/>
          </p:nvSpPr>
          <p:spPr>
            <a:xfrm>
              <a:off x="1586375" y="3232275"/>
              <a:ext cx="166150" cy="50725"/>
            </a:xfrm>
            <a:custGeom>
              <a:avLst/>
              <a:gdLst/>
              <a:ahLst/>
              <a:cxnLst/>
              <a:rect l="l" t="t" r="r" b="b"/>
              <a:pathLst>
                <a:path w="6646" h="2029" extrusionOk="0">
                  <a:moveTo>
                    <a:pt x="1819" y="76"/>
                  </a:moveTo>
                  <a:cubicBezTo>
                    <a:pt x="2320" y="76"/>
                    <a:pt x="2885" y="123"/>
                    <a:pt x="3450" y="207"/>
                  </a:cubicBezTo>
                  <a:cubicBezTo>
                    <a:pt x="4303" y="336"/>
                    <a:pt x="5101" y="543"/>
                    <a:pt x="5698" y="796"/>
                  </a:cubicBezTo>
                  <a:cubicBezTo>
                    <a:pt x="6259" y="1034"/>
                    <a:pt x="6563" y="1285"/>
                    <a:pt x="6533" y="1490"/>
                  </a:cubicBezTo>
                  <a:cubicBezTo>
                    <a:pt x="6502" y="1693"/>
                    <a:pt x="6134" y="1848"/>
                    <a:pt x="5526" y="1913"/>
                  </a:cubicBezTo>
                  <a:cubicBezTo>
                    <a:pt x="5315" y="1936"/>
                    <a:pt x="5080" y="1946"/>
                    <a:pt x="4831" y="1946"/>
                  </a:cubicBezTo>
                  <a:cubicBezTo>
                    <a:pt x="4335" y="1946"/>
                    <a:pt x="3777" y="1903"/>
                    <a:pt x="3208" y="1815"/>
                  </a:cubicBezTo>
                  <a:cubicBezTo>
                    <a:pt x="1291" y="1529"/>
                    <a:pt x="64" y="917"/>
                    <a:pt x="123" y="528"/>
                  </a:cubicBezTo>
                  <a:cubicBezTo>
                    <a:pt x="151" y="328"/>
                    <a:pt x="516" y="174"/>
                    <a:pt x="1125" y="109"/>
                  </a:cubicBezTo>
                  <a:cubicBezTo>
                    <a:pt x="1330" y="86"/>
                    <a:pt x="1563" y="76"/>
                    <a:pt x="1819" y="76"/>
                  </a:cubicBezTo>
                  <a:close/>
                  <a:moveTo>
                    <a:pt x="1806" y="1"/>
                  </a:moveTo>
                  <a:cubicBezTo>
                    <a:pt x="1556" y="1"/>
                    <a:pt x="1322" y="11"/>
                    <a:pt x="1109" y="33"/>
                  </a:cubicBezTo>
                  <a:cubicBezTo>
                    <a:pt x="454" y="103"/>
                    <a:pt x="74" y="277"/>
                    <a:pt x="35" y="522"/>
                  </a:cubicBezTo>
                  <a:cubicBezTo>
                    <a:pt x="0" y="770"/>
                    <a:pt x="327" y="1052"/>
                    <a:pt x="960" y="1314"/>
                  </a:cubicBezTo>
                  <a:cubicBezTo>
                    <a:pt x="1545" y="1557"/>
                    <a:pt x="2359" y="1770"/>
                    <a:pt x="3190" y="1895"/>
                  </a:cubicBezTo>
                  <a:cubicBezTo>
                    <a:pt x="3767" y="1981"/>
                    <a:pt x="4335" y="2028"/>
                    <a:pt x="4831" y="2028"/>
                  </a:cubicBezTo>
                  <a:cubicBezTo>
                    <a:pt x="5066" y="2028"/>
                    <a:pt x="5301" y="2018"/>
                    <a:pt x="5532" y="1995"/>
                  </a:cubicBezTo>
                  <a:cubicBezTo>
                    <a:pt x="6187" y="1926"/>
                    <a:pt x="6567" y="1752"/>
                    <a:pt x="6606" y="1506"/>
                  </a:cubicBezTo>
                  <a:cubicBezTo>
                    <a:pt x="6645" y="1261"/>
                    <a:pt x="6330" y="983"/>
                    <a:pt x="5720" y="723"/>
                  </a:cubicBezTo>
                  <a:cubicBezTo>
                    <a:pt x="5131" y="471"/>
                    <a:pt x="4325" y="258"/>
                    <a:pt x="3452" y="131"/>
                  </a:cubicBezTo>
                  <a:cubicBezTo>
                    <a:pt x="2869" y="44"/>
                    <a:pt x="2306" y="1"/>
                    <a:pt x="1806" y="1"/>
                  </a:cubicBezTo>
                  <a:close/>
                </a:path>
              </a:pathLst>
            </a:custGeom>
            <a:solidFill>
              <a:srgbClr val="3C111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 name="Google Shape;245;p1">
              <a:extLst>
                <a:ext uri="{FF2B5EF4-FFF2-40B4-BE49-F238E27FC236}">
                  <a16:creationId xmlns:a16="http://schemas.microsoft.com/office/drawing/2014/main" id="{16DCE250-FD71-98FE-B800-C3934EF9B211}"/>
                </a:ext>
              </a:extLst>
            </p:cNvPr>
            <p:cNvSpPr/>
            <p:nvPr/>
          </p:nvSpPr>
          <p:spPr>
            <a:xfrm>
              <a:off x="1583500" y="3230600"/>
              <a:ext cx="171075" cy="53925"/>
            </a:xfrm>
            <a:custGeom>
              <a:avLst/>
              <a:gdLst/>
              <a:ahLst/>
              <a:cxnLst/>
              <a:rect l="l" t="t" r="r" b="b"/>
              <a:pathLst>
                <a:path w="6843" h="2157" extrusionOk="0">
                  <a:moveTo>
                    <a:pt x="1926" y="64"/>
                  </a:moveTo>
                  <a:cubicBezTo>
                    <a:pt x="2425" y="64"/>
                    <a:pt x="2988" y="109"/>
                    <a:pt x="3571" y="194"/>
                  </a:cubicBezTo>
                  <a:cubicBezTo>
                    <a:pt x="4442" y="325"/>
                    <a:pt x="5248" y="536"/>
                    <a:pt x="5840" y="788"/>
                  </a:cubicBezTo>
                  <a:cubicBezTo>
                    <a:pt x="6447" y="1048"/>
                    <a:pt x="6762" y="1326"/>
                    <a:pt x="6723" y="1569"/>
                  </a:cubicBezTo>
                  <a:cubicBezTo>
                    <a:pt x="6685" y="1817"/>
                    <a:pt x="6304" y="1991"/>
                    <a:pt x="5649" y="2060"/>
                  </a:cubicBezTo>
                  <a:cubicBezTo>
                    <a:pt x="5420" y="2083"/>
                    <a:pt x="5185" y="2093"/>
                    <a:pt x="4950" y="2093"/>
                  </a:cubicBezTo>
                  <a:cubicBezTo>
                    <a:pt x="4452" y="2093"/>
                    <a:pt x="3886" y="2046"/>
                    <a:pt x="3307" y="1960"/>
                  </a:cubicBezTo>
                  <a:cubicBezTo>
                    <a:pt x="2476" y="1835"/>
                    <a:pt x="1662" y="1624"/>
                    <a:pt x="1077" y="1379"/>
                  </a:cubicBezTo>
                  <a:cubicBezTo>
                    <a:pt x="444" y="1115"/>
                    <a:pt x="117" y="835"/>
                    <a:pt x="154" y="587"/>
                  </a:cubicBezTo>
                  <a:cubicBezTo>
                    <a:pt x="191" y="342"/>
                    <a:pt x="573" y="168"/>
                    <a:pt x="1228" y="98"/>
                  </a:cubicBezTo>
                  <a:cubicBezTo>
                    <a:pt x="1441" y="75"/>
                    <a:pt x="1675" y="64"/>
                    <a:pt x="1926" y="64"/>
                  </a:cubicBezTo>
                  <a:close/>
                  <a:moveTo>
                    <a:pt x="1948" y="0"/>
                  </a:moveTo>
                  <a:cubicBezTo>
                    <a:pt x="1689" y="0"/>
                    <a:pt x="1446" y="12"/>
                    <a:pt x="1226" y="35"/>
                  </a:cubicBezTo>
                  <a:cubicBezTo>
                    <a:pt x="737" y="82"/>
                    <a:pt x="146" y="221"/>
                    <a:pt x="93" y="573"/>
                  </a:cubicBezTo>
                  <a:cubicBezTo>
                    <a:pt x="1" y="1187"/>
                    <a:pt x="1676" y="1778"/>
                    <a:pt x="3296" y="2023"/>
                  </a:cubicBezTo>
                  <a:cubicBezTo>
                    <a:pt x="3880" y="2109"/>
                    <a:pt x="4448" y="2156"/>
                    <a:pt x="4950" y="2156"/>
                  </a:cubicBezTo>
                  <a:cubicBezTo>
                    <a:pt x="5201" y="2156"/>
                    <a:pt x="5441" y="2144"/>
                    <a:pt x="5655" y="2120"/>
                  </a:cubicBezTo>
                  <a:cubicBezTo>
                    <a:pt x="6146" y="2068"/>
                    <a:pt x="6734" y="1933"/>
                    <a:pt x="6787" y="1579"/>
                  </a:cubicBezTo>
                  <a:cubicBezTo>
                    <a:pt x="6842" y="1226"/>
                    <a:pt x="6314" y="921"/>
                    <a:pt x="5866" y="730"/>
                  </a:cubicBezTo>
                  <a:cubicBezTo>
                    <a:pt x="5271" y="475"/>
                    <a:pt x="4459" y="262"/>
                    <a:pt x="3583" y="131"/>
                  </a:cubicBezTo>
                  <a:cubicBezTo>
                    <a:pt x="3007" y="43"/>
                    <a:pt x="2447" y="0"/>
                    <a:pt x="1948" y="0"/>
                  </a:cubicBezTo>
                  <a:close/>
                </a:path>
              </a:pathLst>
            </a:custGeom>
            <a:solidFill>
              <a:srgbClr val="3A151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 name="Google Shape;246;p1">
              <a:extLst>
                <a:ext uri="{FF2B5EF4-FFF2-40B4-BE49-F238E27FC236}">
                  <a16:creationId xmlns:a16="http://schemas.microsoft.com/office/drawing/2014/main" id="{63A9DBBA-E42A-15EA-ADDA-BF71D349E1A8}"/>
                </a:ext>
              </a:extLst>
            </p:cNvPr>
            <p:cNvSpPr/>
            <p:nvPr/>
          </p:nvSpPr>
          <p:spPr>
            <a:xfrm>
              <a:off x="1587900" y="3234125"/>
              <a:ext cx="162575" cy="46775"/>
            </a:xfrm>
            <a:custGeom>
              <a:avLst/>
              <a:gdLst/>
              <a:ahLst/>
              <a:cxnLst/>
              <a:rect l="l" t="t" r="r" b="b"/>
              <a:pathLst>
                <a:path w="6503" h="1871" extrusionOk="0">
                  <a:moveTo>
                    <a:pt x="1754" y="125"/>
                  </a:moveTo>
                  <a:cubicBezTo>
                    <a:pt x="2251" y="125"/>
                    <a:pt x="2810" y="172"/>
                    <a:pt x="3366" y="256"/>
                  </a:cubicBezTo>
                  <a:cubicBezTo>
                    <a:pt x="4207" y="381"/>
                    <a:pt x="4995" y="589"/>
                    <a:pt x="5584" y="835"/>
                  </a:cubicBezTo>
                  <a:cubicBezTo>
                    <a:pt x="6212" y="1103"/>
                    <a:pt x="6355" y="1318"/>
                    <a:pt x="6343" y="1393"/>
                  </a:cubicBezTo>
                  <a:cubicBezTo>
                    <a:pt x="6331" y="1471"/>
                    <a:pt x="6128" y="1637"/>
                    <a:pt x="5451" y="1709"/>
                  </a:cubicBezTo>
                  <a:cubicBezTo>
                    <a:pt x="5240" y="1731"/>
                    <a:pt x="5009" y="1742"/>
                    <a:pt x="4763" y="1742"/>
                  </a:cubicBezTo>
                  <a:cubicBezTo>
                    <a:pt x="4273" y="1742"/>
                    <a:pt x="3725" y="1698"/>
                    <a:pt x="3161" y="1612"/>
                  </a:cubicBezTo>
                  <a:cubicBezTo>
                    <a:pt x="2292" y="1481"/>
                    <a:pt x="1494" y="1269"/>
                    <a:pt x="917" y="1015"/>
                  </a:cubicBezTo>
                  <a:cubicBezTo>
                    <a:pt x="395" y="788"/>
                    <a:pt x="172" y="573"/>
                    <a:pt x="187" y="471"/>
                  </a:cubicBezTo>
                  <a:cubicBezTo>
                    <a:pt x="197" y="393"/>
                    <a:pt x="397" y="233"/>
                    <a:pt x="1077" y="160"/>
                  </a:cubicBezTo>
                  <a:cubicBezTo>
                    <a:pt x="1277" y="135"/>
                    <a:pt x="1504" y="125"/>
                    <a:pt x="1754" y="125"/>
                  </a:cubicBezTo>
                  <a:close/>
                  <a:moveTo>
                    <a:pt x="1756" y="0"/>
                  </a:moveTo>
                  <a:cubicBezTo>
                    <a:pt x="1500" y="0"/>
                    <a:pt x="1267" y="10"/>
                    <a:pt x="1062" y="33"/>
                  </a:cubicBezTo>
                  <a:cubicBezTo>
                    <a:pt x="453" y="100"/>
                    <a:pt x="88" y="254"/>
                    <a:pt x="60" y="452"/>
                  </a:cubicBezTo>
                  <a:cubicBezTo>
                    <a:pt x="0" y="841"/>
                    <a:pt x="1228" y="1453"/>
                    <a:pt x="3143" y="1739"/>
                  </a:cubicBezTo>
                  <a:cubicBezTo>
                    <a:pt x="3714" y="1825"/>
                    <a:pt x="4272" y="1870"/>
                    <a:pt x="4767" y="1870"/>
                  </a:cubicBezTo>
                  <a:cubicBezTo>
                    <a:pt x="5015" y="1870"/>
                    <a:pt x="5250" y="1860"/>
                    <a:pt x="5463" y="1837"/>
                  </a:cubicBezTo>
                  <a:cubicBezTo>
                    <a:pt x="6069" y="1772"/>
                    <a:pt x="6437" y="1616"/>
                    <a:pt x="6468" y="1414"/>
                  </a:cubicBezTo>
                  <a:cubicBezTo>
                    <a:pt x="6502" y="1211"/>
                    <a:pt x="6198" y="960"/>
                    <a:pt x="5635" y="718"/>
                  </a:cubicBezTo>
                  <a:cubicBezTo>
                    <a:pt x="5035" y="469"/>
                    <a:pt x="4238" y="258"/>
                    <a:pt x="3386" y="131"/>
                  </a:cubicBezTo>
                  <a:cubicBezTo>
                    <a:pt x="2822" y="43"/>
                    <a:pt x="2257" y="0"/>
                    <a:pt x="1756" y="0"/>
                  </a:cubicBezTo>
                  <a:close/>
                </a:path>
              </a:pathLst>
            </a:custGeom>
            <a:solidFill>
              <a:srgbClr val="3A151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 name="Google Shape;247;p1">
              <a:extLst>
                <a:ext uri="{FF2B5EF4-FFF2-40B4-BE49-F238E27FC236}">
                  <a16:creationId xmlns:a16="http://schemas.microsoft.com/office/drawing/2014/main" id="{A22EF37A-2FC2-BA8D-E003-59AE78BFD409}"/>
                </a:ext>
              </a:extLst>
            </p:cNvPr>
            <p:cNvSpPr/>
            <p:nvPr/>
          </p:nvSpPr>
          <p:spPr>
            <a:xfrm>
              <a:off x="1992175" y="3249925"/>
              <a:ext cx="2575" cy="5125"/>
            </a:xfrm>
            <a:custGeom>
              <a:avLst/>
              <a:gdLst/>
              <a:ahLst/>
              <a:cxnLst/>
              <a:rect l="l" t="t" r="r" b="b"/>
              <a:pathLst>
                <a:path w="103" h="205" extrusionOk="0">
                  <a:moveTo>
                    <a:pt x="39" y="0"/>
                  </a:moveTo>
                  <a:cubicBezTo>
                    <a:pt x="31" y="33"/>
                    <a:pt x="23" y="66"/>
                    <a:pt x="13" y="99"/>
                  </a:cubicBezTo>
                  <a:lnTo>
                    <a:pt x="0" y="158"/>
                  </a:lnTo>
                  <a:cubicBezTo>
                    <a:pt x="7" y="174"/>
                    <a:pt x="15" y="189"/>
                    <a:pt x="21" y="205"/>
                  </a:cubicBezTo>
                  <a:cubicBezTo>
                    <a:pt x="31" y="185"/>
                    <a:pt x="45" y="164"/>
                    <a:pt x="70" y="150"/>
                  </a:cubicBezTo>
                  <a:cubicBezTo>
                    <a:pt x="97" y="135"/>
                    <a:pt x="103" y="127"/>
                    <a:pt x="103" y="127"/>
                  </a:cubicBezTo>
                  <a:cubicBezTo>
                    <a:pt x="103" y="127"/>
                    <a:pt x="103" y="123"/>
                    <a:pt x="97" y="115"/>
                  </a:cubicBezTo>
                  <a:cubicBezTo>
                    <a:pt x="76" y="76"/>
                    <a:pt x="56" y="39"/>
                    <a:pt x="39" y="0"/>
                  </a:cubicBezTo>
                  <a:close/>
                </a:path>
              </a:pathLst>
            </a:custGeom>
            <a:solidFill>
              <a:srgbClr val="3C111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 name="Google Shape;248;p1">
              <a:extLst>
                <a:ext uri="{FF2B5EF4-FFF2-40B4-BE49-F238E27FC236}">
                  <a16:creationId xmlns:a16="http://schemas.microsoft.com/office/drawing/2014/main" id="{61A381E4-FB3C-DCA8-0440-777DDC637BAE}"/>
                </a:ext>
              </a:extLst>
            </p:cNvPr>
            <p:cNvSpPr/>
            <p:nvPr/>
          </p:nvSpPr>
          <p:spPr>
            <a:xfrm>
              <a:off x="1570450" y="4010025"/>
              <a:ext cx="32250" cy="82750"/>
            </a:xfrm>
            <a:custGeom>
              <a:avLst/>
              <a:gdLst/>
              <a:ahLst/>
              <a:cxnLst/>
              <a:rect l="l" t="t" r="r" b="b"/>
              <a:pathLst>
                <a:path w="1290" h="3310" extrusionOk="0">
                  <a:moveTo>
                    <a:pt x="367" y="1"/>
                  </a:moveTo>
                  <a:cubicBezTo>
                    <a:pt x="244" y="154"/>
                    <a:pt x="122" y="310"/>
                    <a:pt x="1" y="469"/>
                  </a:cubicBezTo>
                  <a:cubicBezTo>
                    <a:pt x="66" y="564"/>
                    <a:pt x="173" y="756"/>
                    <a:pt x="257" y="1106"/>
                  </a:cubicBezTo>
                  <a:cubicBezTo>
                    <a:pt x="310" y="1323"/>
                    <a:pt x="326" y="1439"/>
                    <a:pt x="336" y="1525"/>
                  </a:cubicBezTo>
                  <a:lnTo>
                    <a:pt x="336" y="1535"/>
                  </a:lnTo>
                  <a:cubicBezTo>
                    <a:pt x="349" y="1634"/>
                    <a:pt x="351" y="1664"/>
                    <a:pt x="418" y="1799"/>
                  </a:cubicBezTo>
                  <a:cubicBezTo>
                    <a:pt x="525" y="2012"/>
                    <a:pt x="582" y="2165"/>
                    <a:pt x="645" y="2341"/>
                  </a:cubicBezTo>
                  <a:lnTo>
                    <a:pt x="670" y="2415"/>
                  </a:lnTo>
                  <a:lnTo>
                    <a:pt x="715" y="2538"/>
                  </a:lnTo>
                  <a:cubicBezTo>
                    <a:pt x="801" y="2767"/>
                    <a:pt x="793" y="2894"/>
                    <a:pt x="782" y="3100"/>
                  </a:cubicBezTo>
                  <a:cubicBezTo>
                    <a:pt x="782" y="3119"/>
                    <a:pt x="780" y="3139"/>
                    <a:pt x="780" y="3162"/>
                  </a:cubicBezTo>
                  <a:cubicBezTo>
                    <a:pt x="778" y="3207"/>
                    <a:pt x="778" y="3256"/>
                    <a:pt x="776" y="3309"/>
                  </a:cubicBezTo>
                  <a:cubicBezTo>
                    <a:pt x="932" y="2796"/>
                    <a:pt x="1104" y="2286"/>
                    <a:pt x="1290" y="1783"/>
                  </a:cubicBezTo>
                  <a:cubicBezTo>
                    <a:pt x="1261" y="1742"/>
                    <a:pt x="1232" y="1691"/>
                    <a:pt x="1210" y="1638"/>
                  </a:cubicBezTo>
                  <a:lnTo>
                    <a:pt x="1202" y="1623"/>
                  </a:lnTo>
                  <a:cubicBezTo>
                    <a:pt x="1171" y="1564"/>
                    <a:pt x="1144" y="1505"/>
                    <a:pt x="1077" y="1451"/>
                  </a:cubicBezTo>
                  <a:cubicBezTo>
                    <a:pt x="858" y="1276"/>
                    <a:pt x="801" y="1194"/>
                    <a:pt x="698" y="1042"/>
                  </a:cubicBezTo>
                  <a:cubicBezTo>
                    <a:pt x="668" y="995"/>
                    <a:pt x="633" y="942"/>
                    <a:pt x="584" y="879"/>
                  </a:cubicBezTo>
                  <a:cubicBezTo>
                    <a:pt x="435" y="674"/>
                    <a:pt x="435" y="545"/>
                    <a:pt x="449" y="400"/>
                  </a:cubicBezTo>
                  <a:lnTo>
                    <a:pt x="449" y="392"/>
                  </a:lnTo>
                  <a:cubicBezTo>
                    <a:pt x="455" y="341"/>
                    <a:pt x="461" y="304"/>
                    <a:pt x="449" y="246"/>
                  </a:cubicBezTo>
                  <a:cubicBezTo>
                    <a:pt x="430" y="163"/>
                    <a:pt x="400" y="75"/>
                    <a:pt x="36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 name="Google Shape;249;p1">
              <a:extLst>
                <a:ext uri="{FF2B5EF4-FFF2-40B4-BE49-F238E27FC236}">
                  <a16:creationId xmlns:a16="http://schemas.microsoft.com/office/drawing/2014/main" id="{1FBA81A2-5216-3BFF-61C1-C374ABAC0F6E}"/>
                </a:ext>
              </a:extLst>
            </p:cNvPr>
            <p:cNvSpPr/>
            <p:nvPr/>
          </p:nvSpPr>
          <p:spPr>
            <a:xfrm>
              <a:off x="1585400" y="3931975"/>
              <a:ext cx="77200" cy="113125"/>
            </a:xfrm>
            <a:custGeom>
              <a:avLst/>
              <a:gdLst/>
              <a:ahLst/>
              <a:cxnLst/>
              <a:rect l="l" t="t" r="r" b="b"/>
              <a:pathLst>
                <a:path w="3088" h="4525" extrusionOk="0">
                  <a:moveTo>
                    <a:pt x="3088" y="1"/>
                  </a:moveTo>
                  <a:lnTo>
                    <a:pt x="3088" y="1"/>
                  </a:lnTo>
                  <a:cubicBezTo>
                    <a:pt x="2200" y="617"/>
                    <a:pt x="1105" y="1533"/>
                    <a:pt x="0" y="2853"/>
                  </a:cubicBezTo>
                  <a:cubicBezTo>
                    <a:pt x="41" y="2937"/>
                    <a:pt x="123" y="3121"/>
                    <a:pt x="164" y="3299"/>
                  </a:cubicBezTo>
                  <a:cubicBezTo>
                    <a:pt x="190" y="3411"/>
                    <a:pt x="180" y="3493"/>
                    <a:pt x="168" y="3563"/>
                  </a:cubicBezTo>
                  <a:cubicBezTo>
                    <a:pt x="154" y="3641"/>
                    <a:pt x="150" y="3683"/>
                    <a:pt x="242" y="3810"/>
                  </a:cubicBezTo>
                  <a:cubicBezTo>
                    <a:pt x="274" y="3855"/>
                    <a:pt x="303" y="3892"/>
                    <a:pt x="326" y="3929"/>
                  </a:cubicBezTo>
                  <a:cubicBezTo>
                    <a:pt x="338" y="3947"/>
                    <a:pt x="350" y="3964"/>
                    <a:pt x="360" y="3980"/>
                  </a:cubicBezTo>
                  <a:lnTo>
                    <a:pt x="368" y="3990"/>
                  </a:lnTo>
                  <a:cubicBezTo>
                    <a:pt x="463" y="4125"/>
                    <a:pt x="501" y="4183"/>
                    <a:pt x="681" y="4322"/>
                  </a:cubicBezTo>
                  <a:cubicBezTo>
                    <a:pt x="763" y="4389"/>
                    <a:pt x="814" y="4459"/>
                    <a:pt x="853" y="4524"/>
                  </a:cubicBezTo>
                  <a:cubicBezTo>
                    <a:pt x="1459" y="2951"/>
                    <a:pt x="2206" y="1437"/>
                    <a:pt x="308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 name="Google Shape;250;p1">
              <a:extLst>
                <a:ext uri="{FF2B5EF4-FFF2-40B4-BE49-F238E27FC236}">
                  <a16:creationId xmlns:a16="http://schemas.microsoft.com/office/drawing/2014/main" id="{E38D5777-375D-35FF-0C4B-D7022EBF53E7}"/>
                </a:ext>
              </a:extLst>
            </p:cNvPr>
            <p:cNvSpPr/>
            <p:nvPr/>
          </p:nvSpPr>
          <p:spPr>
            <a:xfrm>
              <a:off x="1672750" y="3914900"/>
              <a:ext cx="650" cy="750"/>
            </a:xfrm>
            <a:custGeom>
              <a:avLst/>
              <a:gdLst/>
              <a:ahLst/>
              <a:cxnLst/>
              <a:rect l="l" t="t" r="r" b="b"/>
              <a:pathLst>
                <a:path w="26" h="30" extrusionOk="0">
                  <a:moveTo>
                    <a:pt x="25" y="0"/>
                  </a:moveTo>
                  <a:cubicBezTo>
                    <a:pt x="19" y="3"/>
                    <a:pt x="9" y="7"/>
                    <a:pt x="1" y="9"/>
                  </a:cubicBezTo>
                  <a:cubicBezTo>
                    <a:pt x="3" y="17"/>
                    <a:pt x="5" y="23"/>
                    <a:pt x="5" y="29"/>
                  </a:cubicBezTo>
                  <a:cubicBezTo>
                    <a:pt x="13" y="19"/>
                    <a:pt x="19" y="11"/>
                    <a:pt x="25" y="0"/>
                  </a:cubicBezTo>
                  <a:close/>
                </a:path>
              </a:pathLst>
            </a:custGeom>
            <a:solidFill>
              <a:srgbClr val="C7376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3" name="Google Shape;251;p1">
              <a:extLst>
                <a:ext uri="{FF2B5EF4-FFF2-40B4-BE49-F238E27FC236}">
                  <a16:creationId xmlns:a16="http://schemas.microsoft.com/office/drawing/2014/main" id="{6AB4066C-9FBC-0D4F-EB15-6D5A5AD0D417}"/>
                </a:ext>
              </a:extLst>
            </p:cNvPr>
            <p:cNvSpPr/>
            <p:nvPr/>
          </p:nvSpPr>
          <p:spPr>
            <a:xfrm>
              <a:off x="1463350" y="4028600"/>
              <a:ext cx="1105600" cy="1124100"/>
            </a:xfrm>
            <a:custGeom>
              <a:avLst/>
              <a:gdLst/>
              <a:ahLst/>
              <a:cxnLst/>
              <a:rect l="l" t="t" r="r" b="b"/>
              <a:pathLst>
                <a:path w="44224" h="44964" extrusionOk="0">
                  <a:moveTo>
                    <a:pt x="4099" y="1"/>
                  </a:moveTo>
                  <a:cubicBezTo>
                    <a:pt x="2310" y="2472"/>
                    <a:pt x="1177" y="5347"/>
                    <a:pt x="729" y="8546"/>
                  </a:cubicBezTo>
                  <a:cubicBezTo>
                    <a:pt x="473" y="10384"/>
                    <a:pt x="320" y="11883"/>
                    <a:pt x="252" y="13275"/>
                  </a:cubicBezTo>
                  <a:cubicBezTo>
                    <a:pt x="269" y="13320"/>
                    <a:pt x="267" y="13367"/>
                    <a:pt x="246" y="13408"/>
                  </a:cubicBezTo>
                  <a:cubicBezTo>
                    <a:pt x="1" y="18799"/>
                    <a:pt x="1062" y="23300"/>
                    <a:pt x="4027" y="29458"/>
                  </a:cubicBezTo>
                  <a:cubicBezTo>
                    <a:pt x="8180" y="38086"/>
                    <a:pt x="16082" y="40604"/>
                    <a:pt x="18406" y="41169"/>
                  </a:cubicBezTo>
                  <a:cubicBezTo>
                    <a:pt x="20542" y="41690"/>
                    <a:pt x="21307" y="42096"/>
                    <a:pt x="21340" y="42112"/>
                  </a:cubicBezTo>
                  <a:lnTo>
                    <a:pt x="21346" y="42116"/>
                  </a:lnTo>
                  <a:cubicBezTo>
                    <a:pt x="21565" y="42233"/>
                    <a:pt x="23572" y="43296"/>
                    <a:pt x="26299" y="44086"/>
                  </a:cubicBezTo>
                  <a:cubicBezTo>
                    <a:pt x="27919" y="44557"/>
                    <a:pt x="29482" y="44841"/>
                    <a:pt x="30945" y="44931"/>
                  </a:cubicBezTo>
                  <a:cubicBezTo>
                    <a:pt x="31288" y="44952"/>
                    <a:pt x="31626" y="44963"/>
                    <a:pt x="31959" y="44963"/>
                  </a:cubicBezTo>
                  <a:cubicBezTo>
                    <a:pt x="33387" y="44963"/>
                    <a:pt x="34712" y="44767"/>
                    <a:pt x="35909" y="44379"/>
                  </a:cubicBezTo>
                  <a:cubicBezTo>
                    <a:pt x="42085" y="42368"/>
                    <a:pt x="42627" y="37879"/>
                    <a:pt x="43151" y="33537"/>
                  </a:cubicBezTo>
                  <a:lnTo>
                    <a:pt x="43151" y="33533"/>
                  </a:lnTo>
                  <a:cubicBezTo>
                    <a:pt x="43186" y="33259"/>
                    <a:pt x="43219" y="32985"/>
                    <a:pt x="43251" y="32715"/>
                  </a:cubicBezTo>
                  <a:cubicBezTo>
                    <a:pt x="43352" y="31913"/>
                    <a:pt x="43517" y="31019"/>
                    <a:pt x="43708" y="29980"/>
                  </a:cubicBezTo>
                  <a:lnTo>
                    <a:pt x="43722" y="29902"/>
                  </a:lnTo>
                  <a:cubicBezTo>
                    <a:pt x="43884" y="29024"/>
                    <a:pt x="44062" y="28060"/>
                    <a:pt x="44223" y="27027"/>
                  </a:cubicBezTo>
                  <a:lnTo>
                    <a:pt x="44223" y="27027"/>
                  </a:lnTo>
                  <a:cubicBezTo>
                    <a:pt x="43800" y="28179"/>
                    <a:pt x="43331" y="29321"/>
                    <a:pt x="42818" y="30438"/>
                  </a:cubicBezTo>
                  <a:cubicBezTo>
                    <a:pt x="41733" y="32803"/>
                    <a:pt x="40426" y="35113"/>
                    <a:pt x="38534" y="36893"/>
                  </a:cubicBezTo>
                  <a:cubicBezTo>
                    <a:pt x="36785" y="38538"/>
                    <a:pt x="34461" y="39684"/>
                    <a:pt x="32076" y="39684"/>
                  </a:cubicBezTo>
                  <a:cubicBezTo>
                    <a:pt x="31880" y="39684"/>
                    <a:pt x="31684" y="39677"/>
                    <a:pt x="31487" y="39661"/>
                  </a:cubicBezTo>
                  <a:cubicBezTo>
                    <a:pt x="27576" y="39340"/>
                    <a:pt x="24611" y="36056"/>
                    <a:pt x="20971" y="34581"/>
                  </a:cubicBezTo>
                  <a:cubicBezTo>
                    <a:pt x="18809" y="33703"/>
                    <a:pt x="16391" y="33468"/>
                    <a:pt x="14334" y="32353"/>
                  </a:cubicBezTo>
                  <a:cubicBezTo>
                    <a:pt x="12978" y="31618"/>
                    <a:pt x="11842" y="30532"/>
                    <a:pt x="10822" y="29374"/>
                  </a:cubicBezTo>
                  <a:cubicBezTo>
                    <a:pt x="6799" y="24803"/>
                    <a:pt x="4320" y="18895"/>
                    <a:pt x="3886" y="12822"/>
                  </a:cubicBezTo>
                  <a:cubicBezTo>
                    <a:pt x="3869" y="12589"/>
                    <a:pt x="3855" y="12360"/>
                    <a:pt x="3845" y="12127"/>
                  </a:cubicBezTo>
                  <a:cubicBezTo>
                    <a:pt x="3833" y="12096"/>
                    <a:pt x="3829" y="12063"/>
                    <a:pt x="3837" y="12031"/>
                  </a:cubicBezTo>
                  <a:lnTo>
                    <a:pt x="3837" y="12027"/>
                  </a:lnTo>
                  <a:lnTo>
                    <a:pt x="3837" y="12022"/>
                  </a:lnTo>
                  <a:cubicBezTo>
                    <a:pt x="3720" y="9074"/>
                    <a:pt x="4072" y="6108"/>
                    <a:pt x="4868" y="3264"/>
                  </a:cubicBezTo>
                  <a:cubicBezTo>
                    <a:pt x="4800" y="3090"/>
                    <a:pt x="4768" y="2910"/>
                    <a:pt x="4768" y="2683"/>
                  </a:cubicBezTo>
                  <a:cubicBezTo>
                    <a:pt x="4768" y="2544"/>
                    <a:pt x="4770" y="2439"/>
                    <a:pt x="4776" y="2349"/>
                  </a:cubicBezTo>
                  <a:lnTo>
                    <a:pt x="4776" y="2335"/>
                  </a:lnTo>
                  <a:cubicBezTo>
                    <a:pt x="4782" y="2151"/>
                    <a:pt x="4786" y="2073"/>
                    <a:pt x="4725" y="1907"/>
                  </a:cubicBezTo>
                  <a:lnTo>
                    <a:pt x="4678" y="1783"/>
                  </a:lnTo>
                  <a:cubicBezTo>
                    <a:pt x="4606" y="1578"/>
                    <a:pt x="4551" y="1427"/>
                    <a:pt x="4438" y="1199"/>
                  </a:cubicBezTo>
                  <a:cubicBezTo>
                    <a:pt x="4354" y="1026"/>
                    <a:pt x="4340" y="958"/>
                    <a:pt x="4326" y="835"/>
                  </a:cubicBezTo>
                  <a:cubicBezTo>
                    <a:pt x="4320" y="774"/>
                    <a:pt x="4307" y="666"/>
                    <a:pt x="4254" y="442"/>
                  </a:cubicBezTo>
                  <a:cubicBezTo>
                    <a:pt x="4203" y="232"/>
                    <a:pt x="4146" y="93"/>
                    <a:pt x="4099"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4" name="Google Shape;252;p1">
              <a:extLst>
                <a:ext uri="{FF2B5EF4-FFF2-40B4-BE49-F238E27FC236}">
                  <a16:creationId xmlns:a16="http://schemas.microsoft.com/office/drawing/2014/main" id="{1A587DE1-270A-EFA0-00F7-9BA5AA1C469F}"/>
                </a:ext>
              </a:extLst>
            </p:cNvPr>
            <p:cNvSpPr/>
            <p:nvPr/>
          </p:nvSpPr>
          <p:spPr>
            <a:xfrm>
              <a:off x="1381250" y="3768000"/>
              <a:ext cx="284875" cy="580450"/>
            </a:xfrm>
            <a:custGeom>
              <a:avLst/>
              <a:gdLst/>
              <a:ahLst/>
              <a:cxnLst/>
              <a:rect l="l" t="t" r="r" b="b"/>
              <a:pathLst>
                <a:path w="11395" h="23218" extrusionOk="0">
                  <a:moveTo>
                    <a:pt x="10259" y="1"/>
                  </a:moveTo>
                  <a:cubicBezTo>
                    <a:pt x="10188" y="33"/>
                    <a:pt x="10118" y="68"/>
                    <a:pt x="10048" y="105"/>
                  </a:cubicBezTo>
                  <a:cubicBezTo>
                    <a:pt x="6707" y="1832"/>
                    <a:pt x="4156" y="5023"/>
                    <a:pt x="3215" y="8665"/>
                  </a:cubicBezTo>
                  <a:cubicBezTo>
                    <a:pt x="2667" y="10787"/>
                    <a:pt x="2642" y="13007"/>
                    <a:pt x="2724" y="15196"/>
                  </a:cubicBezTo>
                  <a:cubicBezTo>
                    <a:pt x="2749" y="15820"/>
                    <a:pt x="2704" y="16583"/>
                    <a:pt x="2149" y="16873"/>
                  </a:cubicBezTo>
                  <a:cubicBezTo>
                    <a:pt x="2020" y="16941"/>
                    <a:pt x="1886" y="16971"/>
                    <a:pt x="1751" y="16971"/>
                  </a:cubicBezTo>
                  <a:cubicBezTo>
                    <a:pt x="1263" y="16971"/>
                    <a:pt x="760" y="16582"/>
                    <a:pt x="412" y="16186"/>
                  </a:cubicBezTo>
                  <a:cubicBezTo>
                    <a:pt x="269" y="16020"/>
                    <a:pt x="134" y="15850"/>
                    <a:pt x="1" y="15676"/>
                  </a:cubicBezTo>
                  <a:lnTo>
                    <a:pt x="1" y="15676"/>
                  </a:lnTo>
                  <a:cubicBezTo>
                    <a:pt x="1016" y="19150"/>
                    <a:pt x="2618" y="22119"/>
                    <a:pt x="3250" y="23218"/>
                  </a:cubicBezTo>
                  <a:cubicBezTo>
                    <a:pt x="3326" y="21964"/>
                    <a:pt x="3469" y="20593"/>
                    <a:pt x="3702" y="18929"/>
                  </a:cubicBezTo>
                  <a:cubicBezTo>
                    <a:pt x="4132" y="15861"/>
                    <a:pt x="5185" y="13078"/>
                    <a:pt x="6836" y="10656"/>
                  </a:cubicBezTo>
                  <a:cubicBezTo>
                    <a:pt x="8088" y="8823"/>
                    <a:pt x="9705" y="7206"/>
                    <a:pt x="11395" y="6099"/>
                  </a:cubicBezTo>
                  <a:cubicBezTo>
                    <a:pt x="11211" y="5498"/>
                    <a:pt x="10515" y="3063"/>
                    <a:pt x="10259"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5" name="Google Shape;253;p1">
              <a:extLst>
                <a:ext uri="{FF2B5EF4-FFF2-40B4-BE49-F238E27FC236}">
                  <a16:creationId xmlns:a16="http://schemas.microsoft.com/office/drawing/2014/main" id="{ADFC5F25-FAB1-9FD4-7BFC-D27F81DB84F1}"/>
                </a:ext>
              </a:extLst>
            </p:cNvPr>
            <p:cNvSpPr/>
            <p:nvPr/>
          </p:nvSpPr>
          <p:spPr>
            <a:xfrm>
              <a:off x="1570650" y="3221675"/>
              <a:ext cx="197975" cy="473375"/>
            </a:xfrm>
            <a:custGeom>
              <a:avLst/>
              <a:gdLst/>
              <a:ahLst/>
              <a:cxnLst/>
              <a:rect l="l" t="t" r="r" b="b"/>
              <a:pathLst>
                <a:path w="7919" h="18935" extrusionOk="0">
                  <a:moveTo>
                    <a:pt x="2451" y="357"/>
                  </a:moveTo>
                  <a:cubicBezTo>
                    <a:pt x="2953" y="357"/>
                    <a:pt x="3518" y="400"/>
                    <a:pt x="4097" y="488"/>
                  </a:cubicBezTo>
                  <a:cubicBezTo>
                    <a:pt x="4973" y="619"/>
                    <a:pt x="5785" y="832"/>
                    <a:pt x="6380" y="1087"/>
                  </a:cubicBezTo>
                  <a:cubicBezTo>
                    <a:pt x="6828" y="1278"/>
                    <a:pt x="7356" y="1583"/>
                    <a:pt x="7301" y="1936"/>
                  </a:cubicBezTo>
                  <a:cubicBezTo>
                    <a:pt x="7248" y="2290"/>
                    <a:pt x="6660" y="2425"/>
                    <a:pt x="6169" y="2477"/>
                  </a:cubicBezTo>
                  <a:cubicBezTo>
                    <a:pt x="5955" y="2501"/>
                    <a:pt x="5715" y="2513"/>
                    <a:pt x="5464" y="2513"/>
                  </a:cubicBezTo>
                  <a:cubicBezTo>
                    <a:pt x="4962" y="2513"/>
                    <a:pt x="4394" y="2466"/>
                    <a:pt x="3810" y="2380"/>
                  </a:cubicBezTo>
                  <a:cubicBezTo>
                    <a:pt x="2190" y="2135"/>
                    <a:pt x="515" y="1544"/>
                    <a:pt x="607" y="930"/>
                  </a:cubicBezTo>
                  <a:cubicBezTo>
                    <a:pt x="660" y="578"/>
                    <a:pt x="1251" y="439"/>
                    <a:pt x="1740" y="390"/>
                  </a:cubicBezTo>
                  <a:cubicBezTo>
                    <a:pt x="1957" y="368"/>
                    <a:pt x="2196" y="357"/>
                    <a:pt x="2451" y="357"/>
                  </a:cubicBezTo>
                  <a:close/>
                  <a:moveTo>
                    <a:pt x="2788" y="1"/>
                  </a:moveTo>
                  <a:cubicBezTo>
                    <a:pt x="1397" y="1"/>
                    <a:pt x="511" y="357"/>
                    <a:pt x="275" y="461"/>
                  </a:cubicBezTo>
                  <a:cubicBezTo>
                    <a:pt x="183" y="670"/>
                    <a:pt x="91" y="885"/>
                    <a:pt x="1" y="1106"/>
                  </a:cubicBezTo>
                  <a:cubicBezTo>
                    <a:pt x="287" y="2127"/>
                    <a:pt x="1071" y="2941"/>
                    <a:pt x="1930" y="3557"/>
                  </a:cubicBezTo>
                  <a:cubicBezTo>
                    <a:pt x="2401" y="3894"/>
                    <a:pt x="2921" y="4201"/>
                    <a:pt x="3227" y="4692"/>
                  </a:cubicBezTo>
                  <a:cubicBezTo>
                    <a:pt x="3430" y="5018"/>
                    <a:pt x="3526" y="5398"/>
                    <a:pt x="3587" y="5777"/>
                  </a:cubicBezTo>
                  <a:cubicBezTo>
                    <a:pt x="4023" y="8326"/>
                    <a:pt x="3215" y="10902"/>
                    <a:pt x="2818" y="13457"/>
                  </a:cubicBezTo>
                  <a:cubicBezTo>
                    <a:pt x="2538" y="15268"/>
                    <a:pt x="2462" y="17109"/>
                    <a:pt x="2599" y="18934"/>
                  </a:cubicBezTo>
                  <a:cubicBezTo>
                    <a:pt x="2646" y="17348"/>
                    <a:pt x="2857" y="15875"/>
                    <a:pt x="3225" y="14552"/>
                  </a:cubicBezTo>
                  <a:cubicBezTo>
                    <a:pt x="3761" y="12620"/>
                    <a:pt x="4639" y="10975"/>
                    <a:pt x="5836" y="9662"/>
                  </a:cubicBezTo>
                  <a:cubicBezTo>
                    <a:pt x="6233" y="9224"/>
                    <a:pt x="6667" y="8823"/>
                    <a:pt x="7127" y="8465"/>
                  </a:cubicBezTo>
                  <a:cubicBezTo>
                    <a:pt x="6902" y="7113"/>
                    <a:pt x="7595" y="3493"/>
                    <a:pt x="7904" y="1992"/>
                  </a:cubicBezTo>
                  <a:lnTo>
                    <a:pt x="7919" y="1928"/>
                  </a:lnTo>
                  <a:cubicBezTo>
                    <a:pt x="7908" y="1869"/>
                    <a:pt x="7694" y="1544"/>
                    <a:pt x="7094" y="1155"/>
                  </a:cubicBezTo>
                  <a:cubicBezTo>
                    <a:pt x="6589" y="826"/>
                    <a:pt x="5695" y="380"/>
                    <a:pt x="4320" y="138"/>
                  </a:cubicBezTo>
                  <a:cubicBezTo>
                    <a:pt x="3758" y="39"/>
                    <a:pt x="3246" y="1"/>
                    <a:pt x="278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6" name="Google Shape;254;p1">
              <a:extLst>
                <a:ext uri="{FF2B5EF4-FFF2-40B4-BE49-F238E27FC236}">
                  <a16:creationId xmlns:a16="http://schemas.microsoft.com/office/drawing/2014/main" id="{0CBFFC6A-68F7-5A3C-9826-7C576CD9E725}"/>
                </a:ext>
              </a:extLst>
            </p:cNvPr>
            <p:cNvSpPr/>
            <p:nvPr/>
          </p:nvSpPr>
          <p:spPr>
            <a:xfrm>
              <a:off x="2541500" y="4260875"/>
              <a:ext cx="997975" cy="667000"/>
            </a:xfrm>
            <a:custGeom>
              <a:avLst/>
              <a:gdLst/>
              <a:ahLst/>
              <a:cxnLst/>
              <a:rect l="l" t="t" r="r" b="b"/>
              <a:pathLst>
                <a:path w="39919" h="26680" extrusionOk="0">
                  <a:moveTo>
                    <a:pt x="39919" y="0"/>
                  </a:moveTo>
                  <a:cubicBezTo>
                    <a:pt x="38738" y="2075"/>
                    <a:pt x="36999" y="3787"/>
                    <a:pt x="35121" y="5262"/>
                  </a:cubicBezTo>
                  <a:cubicBezTo>
                    <a:pt x="29804" y="9437"/>
                    <a:pt x="23097" y="11906"/>
                    <a:pt x="16349" y="11906"/>
                  </a:cubicBezTo>
                  <a:cubicBezTo>
                    <a:pt x="15640" y="11906"/>
                    <a:pt x="14930" y="11879"/>
                    <a:pt x="14222" y="11824"/>
                  </a:cubicBezTo>
                  <a:cubicBezTo>
                    <a:pt x="9737" y="11472"/>
                    <a:pt x="5332" y="9956"/>
                    <a:pt x="1578" y="7486"/>
                  </a:cubicBezTo>
                  <a:lnTo>
                    <a:pt x="1578" y="7486"/>
                  </a:lnTo>
                  <a:cubicBezTo>
                    <a:pt x="2403" y="12540"/>
                    <a:pt x="1535" y="17241"/>
                    <a:pt x="903" y="20656"/>
                  </a:cubicBezTo>
                  <a:lnTo>
                    <a:pt x="901" y="20666"/>
                  </a:lnTo>
                  <a:cubicBezTo>
                    <a:pt x="696" y="21761"/>
                    <a:pt x="533" y="22661"/>
                    <a:pt x="430" y="23465"/>
                  </a:cubicBezTo>
                  <a:cubicBezTo>
                    <a:pt x="400" y="23723"/>
                    <a:pt x="367" y="23982"/>
                    <a:pt x="336" y="24244"/>
                  </a:cubicBezTo>
                  <a:lnTo>
                    <a:pt x="330" y="24283"/>
                  </a:lnTo>
                  <a:cubicBezTo>
                    <a:pt x="234" y="25098"/>
                    <a:pt x="134" y="25895"/>
                    <a:pt x="1" y="26679"/>
                  </a:cubicBezTo>
                  <a:cubicBezTo>
                    <a:pt x="2689" y="26542"/>
                    <a:pt x="8215" y="25699"/>
                    <a:pt x="14097" y="24156"/>
                  </a:cubicBezTo>
                  <a:cubicBezTo>
                    <a:pt x="19058" y="22855"/>
                    <a:pt x="25974" y="20613"/>
                    <a:pt x="30761" y="17319"/>
                  </a:cubicBezTo>
                  <a:cubicBezTo>
                    <a:pt x="36430" y="13413"/>
                    <a:pt x="39458" y="7707"/>
                    <a:pt x="39919"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7" name="Google Shape;255;p1">
              <a:extLst>
                <a:ext uri="{FF2B5EF4-FFF2-40B4-BE49-F238E27FC236}">
                  <a16:creationId xmlns:a16="http://schemas.microsoft.com/office/drawing/2014/main" id="{3D986D92-BE08-B668-937C-FB2E9BDA70BF}"/>
                </a:ext>
              </a:extLst>
            </p:cNvPr>
            <p:cNvSpPr/>
            <p:nvPr/>
          </p:nvSpPr>
          <p:spPr>
            <a:xfrm>
              <a:off x="2246675" y="4059600"/>
              <a:ext cx="71275" cy="42025"/>
            </a:xfrm>
            <a:custGeom>
              <a:avLst/>
              <a:gdLst/>
              <a:ahLst/>
              <a:cxnLst/>
              <a:rect l="l" t="t" r="r" b="b"/>
              <a:pathLst>
                <a:path w="2851" h="1681" extrusionOk="0">
                  <a:moveTo>
                    <a:pt x="2851" y="0"/>
                  </a:moveTo>
                  <a:lnTo>
                    <a:pt x="2851" y="0"/>
                  </a:lnTo>
                  <a:cubicBezTo>
                    <a:pt x="2434" y="223"/>
                    <a:pt x="1971" y="387"/>
                    <a:pt x="1464" y="493"/>
                  </a:cubicBezTo>
                  <a:cubicBezTo>
                    <a:pt x="1040" y="581"/>
                    <a:pt x="594" y="624"/>
                    <a:pt x="140" y="624"/>
                  </a:cubicBezTo>
                  <a:lnTo>
                    <a:pt x="50" y="624"/>
                  </a:lnTo>
                  <a:cubicBezTo>
                    <a:pt x="21" y="1036"/>
                    <a:pt x="7" y="1394"/>
                    <a:pt x="1" y="1680"/>
                  </a:cubicBezTo>
                  <a:cubicBezTo>
                    <a:pt x="827" y="1494"/>
                    <a:pt x="1658" y="1201"/>
                    <a:pt x="2290" y="637"/>
                  </a:cubicBezTo>
                  <a:cubicBezTo>
                    <a:pt x="2503" y="448"/>
                    <a:pt x="2689" y="230"/>
                    <a:pt x="2851"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8" name="Google Shape;256;p1">
              <a:extLst>
                <a:ext uri="{FF2B5EF4-FFF2-40B4-BE49-F238E27FC236}">
                  <a16:creationId xmlns:a16="http://schemas.microsoft.com/office/drawing/2014/main" id="{99DF6AD1-5A2A-8D13-DB1F-A48A9EB41D07}"/>
                </a:ext>
              </a:extLst>
            </p:cNvPr>
            <p:cNvSpPr/>
            <p:nvPr/>
          </p:nvSpPr>
          <p:spPr>
            <a:xfrm>
              <a:off x="1980625" y="3501425"/>
              <a:ext cx="536925" cy="606625"/>
            </a:xfrm>
            <a:custGeom>
              <a:avLst/>
              <a:gdLst/>
              <a:ahLst/>
              <a:cxnLst/>
              <a:rect l="l" t="t" r="r" b="b"/>
              <a:pathLst>
                <a:path w="21477" h="24265" extrusionOk="0">
                  <a:moveTo>
                    <a:pt x="20306" y="743"/>
                  </a:moveTo>
                  <a:cubicBezTo>
                    <a:pt x="20334" y="743"/>
                    <a:pt x="20363" y="746"/>
                    <a:pt x="20392" y="753"/>
                  </a:cubicBezTo>
                  <a:cubicBezTo>
                    <a:pt x="20893" y="868"/>
                    <a:pt x="20934" y="1899"/>
                    <a:pt x="20721" y="2807"/>
                  </a:cubicBezTo>
                  <a:cubicBezTo>
                    <a:pt x="20523" y="3660"/>
                    <a:pt x="20075" y="4516"/>
                    <a:pt x="19606" y="4516"/>
                  </a:cubicBezTo>
                  <a:cubicBezTo>
                    <a:pt x="19580" y="4516"/>
                    <a:pt x="19549" y="4509"/>
                    <a:pt x="19520" y="4505"/>
                  </a:cubicBezTo>
                  <a:cubicBezTo>
                    <a:pt x="19023" y="4389"/>
                    <a:pt x="18980" y="3362"/>
                    <a:pt x="19193" y="2451"/>
                  </a:cubicBezTo>
                  <a:cubicBezTo>
                    <a:pt x="19389" y="1594"/>
                    <a:pt x="19840" y="743"/>
                    <a:pt x="20306" y="743"/>
                  </a:cubicBezTo>
                  <a:close/>
                  <a:moveTo>
                    <a:pt x="20351" y="0"/>
                  </a:moveTo>
                  <a:cubicBezTo>
                    <a:pt x="20060" y="70"/>
                    <a:pt x="19778" y="203"/>
                    <a:pt x="19545" y="395"/>
                  </a:cubicBezTo>
                  <a:cubicBezTo>
                    <a:pt x="19074" y="782"/>
                    <a:pt x="18796" y="1361"/>
                    <a:pt x="18383" y="1815"/>
                  </a:cubicBezTo>
                  <a:cubicBezTo>
                    <a:pt x="17247" y="3043"/>
                    <a:pt x="15369" y="3096"/>
                    <a:pt x="13718" y="3345"/>
                  </a:cubicBezTo>
                  <a:cubicBezTo>
                    <a:pt x="10905" y="3773"/>
                    <a:pt x="8251" y="5023"/>
                    <a:pt x="5986" y="6748"/>
                  </a:cubicBezTo>
                  <a:cubicBezTo>
                    <a:pt x="3535" y="8618"/>
                    <a:pt x="1473" y="11146"/>
                    <a:pt x="737" y="14138"/>
                  </a:cubicBezTo>
                  <a:cubicBezTo>
                    <a:pt x="0" y="17131"/>
                    <a:pt x="800" y="20599"/>
                    <a:pt x="3181" y="22552"/>
                  </a:cubicBezTo>
                  <a:cubicBezTo>
                    <a:pt x="4625" y="23738"/>
                    <a:pt x="6501" y="24264"/>
                    <a:pt x="8383" y="24264"/>
                  </a:cubicBezTo>
                  <a:cubicBezTo>
                    <a:pt x="8742" y="24264"/>
                    <a:pt x="9102" y="24245"/>
                    <a:pt x="9458" y="24208"/>
                  </a:cubicBezTo>
                  <a:cubicBezTo>
                    <a:pt x="9464" y="23841"/>
                    <a:pt x="9444" y="23324"/>
                    <a:pt x="9409" y="22831"/>
                  </a:cubicBezTo>
                  <a:cubicBezTo>
                    <a:pt x="8028" y="22591"/>
                    <a:pt x="6592" y="21986"/>
                    <a:pt x="5354" y="21131"/>
                  </a:cubicBezTo>
                  <a:cubicBezTo>
                    <a:pt x="4123" y="20275"/>
                    <a:pt x="3143" y="19224"/>
                    <a:pt x="2504" y="18074"/>
                  </a:cubicBezTo>
                  <a:lnTo>
                    <a:pt x="2504" y="18074"/>
                  </a:lnTo>
                  <a:cubicBezTo>
                    <a:pt x="2519" y="18680"/>
                    <a:pt x="2600" y="19230"/>
                    <a:pt x="2742" y="19676"/>
                  </a:cubicBezTo>
                  <a:cubicBezTo>
                    <a:pt x="2754" y="19713"/>
                    <a:pt x="2752" y="19754"/>
                    <a:pt x="2729" y="19793"/>
                  </a:cubicBezTo>
                  <a:cubicBezTo>
                    <a:pt x="2713" y="19829"/>
                    <a:pt x="2678" y="19856"/>
                    <a:pt x="2641" y="19870"/>
                  </a:cubicBezTo>
                  <a:lnTo>
                    <a:pt x="2639" y="19870"/>
                  </a:lnTo>
                  <a:cubicBezTo>
                    <a:pt x="2625" y="19872"/>
                    <a:pt x="2613" y="19876"/>
                    <a:pt x="2594" y="19876"/>
                  </a:cubicBezTo>
                  <a:cubicBezTo>
                    <a:pt x="2529" y="19876"/>
                    <a:pt x="2469" y="19835"/>
                    <a:pt x="2447" y="19772"/>
                  </a:cubicBezTo>
                  <a:cubicBezTo>
                    <a:pt x="1674" y="17344"/>
                    <a:pt x="2559" y="12077"/>
                    <a:pt x="6938" y="7973"/>
                  </a:cubicBezTo>
                  <a:cubicBezTo>
                    <a:pt x="9348" y="5711"/>
                    <a:pt x="12162" y="4574"/>
                    <a:pt x="15330" y="4574"/>
                  </a:cubicBezTo>
                  <a:cubicBezTo>
                    <a:pt x="16389" y="4574"/>
                    <a:pt x="17488" y="4701"/>
                    <a:pt x="18624" y="4955"/>
                  </a:cubicBezTo>
                  <a:lnTo>
                    <a:pt x="18765" y="4986"/>
                  </a:lnTo>
                  <a:cubicBezTo>
                    <a:pt x="18959" y="5028"/>
                    <a:pt x="19136" y="5049"/>
                    <a:pt x="19299" y="5049"/>
                  </a:cubicBezTo>
                  <a:cubicBezTo>
                    <a:pt x="19630" y="5049"/>
                    <a:pt x="19904" y="4962"/>
                    <a:pt x="20138" y="4786"/>
                  </a:cubicBezTo>
                  <a:cubicBezTo>
                    <a:pt x="20494" y="4520"/>
                    <a:pt x="20772" y="4039"/>
                    <a:pt x="21018" y="3280"/>
                  </a:cubicBezTo>
                  <a:cubicBezTo>
                    <a:pt x="21476" y="1870"/>
                    <a:pt x="20965" y="604"/>
                    <a:pt x="20883" y="420"/>
                  </a:cubicBezTo>
                  <a:cubicBezTo>
                    <a:pt x="20719" y="270"/>
                    <a:pt x="20541" y="129"/>
                    <a:pt x="20351"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9" name="Google Shape;257;p1">
              <a:extLst>
                <a:ext uri="{FF2B5EF4-FFF2-40B4-BE49-F238E27FC236}">
                  <a16:creationId xmlns:a16="http://schemas.microsoft.com/office/drawing/2014/main" id="{E69E406D-9B8D-EB3C-1CF3-167B344BB19B}"/>
                </a:ext>
              </a:extLst>
            </p:cNvPr>
            <p:cNvSpPr/>
            <p:nvPr/>
          </p:nvSpPr>
          <p:spPr>
            <a:xfrm>
              <a:off x="2043375" y="3767650"/>
              <a:ext cx="322000" cy="300175"/>
            </a:xfrm>
            <a:custGeom>
              <a:avLst/>
              <a:gdLst/>
              <a:ahLst/>
              <a:cxnLst/>
              <a:rect l="l" t="t" r="r" b="b"/>
              <a:pathLst>
                <a:path w="12880" h="12007" extrusionOk="0">
                  <a:moveTo>
                    <a:pt x="2505" y="0"/>
                  </a:moveTo>
                  <a:cubicBezTo>
                    <a:pt x="1987" y="737"/>
                    <a:pt x="1541" y="1510"/>
                    <a:pt x="1167" y="2320"/>
                  </a:cubicBezTo>
                  <a:cubicBezTo>
                    <a:pt x="688" y="3360"/>
                    <a:pt x="99" y="4972"/>
                    <a:pt x="0" y="6776"/>
                  </a:cubicBezTo>
                  <a:cubicBezTo>
                    <a:pt x="2" y="6780"/>
                    <a:pt x="9" y="6785"/>
                    <a:pt x="13" y="6793"/>
                  </a:cubicBezTo>
                  <a:cubicBezTo>
                    <a:pt x="583" y="8059"/>
                    <a:pt x="1584" y="9225"/>
                    <a:pt x="2904" y="10166"/>
                  </a:cubicBezTo>
                  <a:cubicBezTo>
                    <a:pt x="4172" y="11069"/>
                    <a:pt x="5653" y="11691"/>
                    <a:pt x="7075" y="11910"/>
                  </a:cubicBezTo>
                  <a:lnTo>
                    <a:pt x="7118" y="11918"/>
                  </a:lnTo>
                  <a:cubicBezTo>
                    <a:pt x="7505" y="11977"/>
                    <a:pt x="7882" y="12007"/>
                    <a:pt x="8248" y="12007"/>
                  </a:cubicBezTo>
                  <a:cubicBezTo>
                    <a:pt x="8687" y="12007"/>
                    <a:pt x="9109" y="11965"/>
                    <a:pt x="9512" y="11881"/>
                  </a:cubicBezTo>
                  <a:cubicBezTo>
                    <a:pt x="9946" y="11791"/>
                    <a:pt x="10345" y="11652"/>
                    <a:pt x="10707" y="11472"/>
                  </a:cubicBezTo>
                  <a:cubicBezTo>
                    <a:pt x="11691" y="10899"/>
                    <a:pt x="12440" y="9933"/>
                    <a:pt x="12879" y="8884"/>
                  </a:cubicBezTo>
                  <a:lnTo>
                    <a:pt x="12879" y="8884"/>
                  </a:lnTo>
                  <a:cubicBezTo>
                    <a:pt x="12365" y="8984"/>
                    <a:pt x="11843" y="9032"/>
                    <a:pt x="11322" y="9032"/>
                  </a:cubicBezTo>
                  <a:cubicBezTo>
                    <a:pt x="8775" y="9032"/>
                    <a:pt x="6252" y="7866"/>
                    <a:pt x="4706" y="5819"/>
                  </a:cubicBezTo>
                  <a:cubicBezTo>
                    <a:pt x="3438" y="4141"/>
                    <a:pt x="2738" y="2103"/>
                    <a:pt x="2505"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0" name="Google Shape;258;p1">
              <a:extLst>
                <a:ext uri="{FF2B5EF4-FFF2-40B4-BE49-F238E27FC236}">
                  <a16:creationId xmlns:a16="http://schemas.microsoft.com/office/drawing/2014/main" id="{4CDDE15A-E486-167D-6EA5-65ED0492D798}"/>
                </a:ext>
              </a:extLst>
            </p:cNvPr>
            <p:cNvSpPr/>
            <p:nvPr/>
          </p:nvSpPr>
          <p:spPr>
            <a:xfrm>
              <a:off x="1801950" y="3514850"/>
              <a:ext cx="263225" cy="326150"/>
            </a:xfrm>
            <a:custGeom>
              <a:avLst/>
              <a:gdLst/>
              <a:ahLst/>
              <a:cxnLst/>
              <a:rect l="l" t="t" r="r" b="b"/>
              <a:pathLst>
                <a:path w="10529" h="13046" extrusionOk="0">
                  <a:moveTo>
                    <a:pt x="5076" y="1181"/>
                  </a:moveTo>
                  <a:cubicBezTo>
                    <a:pt x="5354" y="1181"/>
                    <a:pt x="5637" y="1213"/>
                    <a:pt x="5924" y="1278"/>
                  </a:cubicBezTo>
                  <a:cubicBezTo>
                    <a:pt x="6482" y="1403"/>
                    <a:pt x="7057" y="1648"/>
                    <a:pt x="7634" y="2008"/>
                  </a:cubicBezTo>
                  <a:cubicBezTo>
                    <a:pt x="8622" y="2622"/>
                    <a:pt x="9291" y="3369"/>
                    <a:pt x="9363" y="3453"/>
                  </a:cubicBezTo>
                  <a:lnTo>
                    <a:pt x="9367" y="3457"/>
                  </a:lnTo>
                  <a:cubicBezTo>
                    <a:pt x="9432" y="3539"/>
                    <a:pt x="9424" y="3655"/>
                    <a:pt x="9346" y="3725"/>
                  </a:cubicBezTo>
                  <a:lnTo>
                    <a:pt x="9342" y="3727"/>
                  </a:lnTo>
                  <a:cubicBezTo>
                    <a:pt x="9305" y="3757"/>
                    <a:pt x="9261" y="3772"/>
                    <a:pt x="9218" y="3772"/>
                  </a:cubicBezTo>
                  <a:cubicBezTo>
                    <a:pt x="9164" y="3772"/>
                    <a:pt x="9112" y="3750"/>
                    <a:pt x="9072" y="3706"/>
                  </a:cubicBezTo>
                  <a:cubicBezTo>
                    <a:pt x="9064" y="3698"/>
                    <a:pt x="8426" y="2978"/>
                    <a:pt x="7466" y="2375"/>
                  </a:cubicBezTo>
                  <a:cubicBezTo>
                    <a:pt x="6922" y="2031"/>
                    <a:pt x="6382" y="1794"/>
                    <a:pt x="5864" y="1671"/>
                  </a:cubicBezTo>
                  <a:cubicBezTo>
                    <a:pt x="5589" y="1605"/>
                    <a:pt x="5319" y="1573"/>
                    <a:pt x="5056" y="1573"/>
                  </a:cubicBezTo>
                  <a:cubicBezTo>
                    <a:pt x="4710" y="1573"/>
                    <a:pt x="4375" y="1630"/>
                    <a:pt x="4058" y="1742"/>
                  </a:cubicBezTo>
                  <a:cubicBezTo>
                    <a:pt x="3254" y="2027"/>
                    <a:pt x="2683" y="2747"/>
                    <a:pt x="2366" y="3887"/>
                  </a:cubicBezTo>
                  <a:cubicBezTo>
                    <a:pt x="2472" y="3995"/>
                    <a:pt x="3178" y="4762"/>
                    <a:pt x="3618" y="5949"/>
                  </a:cubicBezTo>
                  <a:cubicBezTo>
                    <a:pt x="3894" y="6691"/>
                    <a:pt x="4013" y="7451"/>
                    <a:pt x="3976" y="8205"/>
                  </a:cubicBezTo>
                  <a:cubicBezTo>
                    <a:pt x="3929" y="9134"/>
                    <a:pt x="3640" y="10059"/>
                    <a:pt x="3121" y="10957"/>
                  </a:cubicBezTo>
                  <a:cubicBezTo>
                    <a:pt x="3419" y="11538"/>
                    <a:pt x="3653" y="11694"/>
                    <a:pt x="3767" y="11735"/>
                  </a:cubicBezTo>
                  <a:cubicBezTo>
                    <a:pt x="3802" y="11746"/>
                    <a:pt x="3829" y="11750"/>
                    <a:pt x="3849" y="11750"/>
                  </a:cubicBezTo>
                  <a:cubicBezTo>
                    <a:pt x="3871" y="11750"/>
                    <a:pt x="3884" y="11746"/>
                    <a:pt x="3888" y="11745"/>
                  </a:cubicBezTo>
                  <a:cubicBezTo>
                    <a:pt x="3919" y="11726"/>
                    <a:pt x="3954" y="11717"/>
                    <a:pt x="3989" y="11717"/>
                  </a:cubicBezTo>
                  <a:cubicBezTo>
                    <a:pt x="4052" y="11717"/>
                    <a:pt x="4113" y="11746"/>
                    <a:pt x="4150" y="11800"/>
                  </a:cubicBezTo>
                  <a:cubicBezTo>
                    <a:pt x="4176" y="11841"/>
                    <a:pt x="4187" y="11892"/>
                    <a:pt x="4180" y="11941"/>
                  </a:cubicBezTo>
                  <a:cubicBezTo>
                    <a:pt x="4172" y="11992"/>
                    <a:pt x="4144" y="12035"/>
                    <a:pt x="4101" y="12064"/>
                  </a:cubicBezTo>
                  <a:cubicBezTo>
                    <a:pt x="4082" y="12076"/>
                    <a:pt x="3992" y="12134"/>
                    <a:pt x="3847" y="12134"/>
                  </a:cubicBezTo>
                  <a:cubicBezTo>
                    <a:pt x="3784" y="12134"/>
                    <a:pt x="3722" y="12123"/>
                    <a:pt x="3655" y="12101"/>
                  </a:cubicBezTo>
                  <a:cubicBezTo>
                    <a:pt x="3174" y="11943"/>
                    <a:pt x="2734" y="11256"/>
                    <a:pt x="2308" y="10000"/>
                  </a:cubicBezTo>
                  <a:cubicBezTo>
                    <a:pt x="1828" y="8582"/>
                    <a:pt x="1615" y="6659"/>
                    <a:pt x="1768" y="5104"/>
                  </a:cubicBezTo>
                  <a:cubicBezTo>
                    <a:pt x="1860" y="4179"/>
                    <a:pt x="2069" y="3400"/>
                    <a:pt x="2394" y="2786"/>
                  </a:cubicBezTo>
                  <a:cubicBezTo>
                    <a:pt x="2769" y="2080"/>
                    <a:pt x="3284" y="1605"/>
                    <a:pt x="3929" y="1376"/>
                  </a:cubicBezTo>
                  <a:cubicBezTo>
                    <a:pt x="4297" y="1246"/>
                    <a:pt x="4681" y="1181"/>
                    <a:pt x="5076" y="1181"/>
                  </a:cubicBezTo>
                  <a:close/>
                  <a:moveTo>
                    <a:pt x="5428" y="0"/>
                  </a:moveTo>
                  <a:cubicBezTo>
                    <a:pt x="5351" y="0"/>
                    <a:pt x="5273" y="2"/>
                    <a:pt x="5195" y="5"/>
                  </a:cubicBezTo>
                  <a:cubicBezTo>
                    <a:pt x="3694" y="77"/>
                    <a:pt x="2223" y="844"/>
                    <a:pt x="1382" y="2088"/>
                  </a:cubicBezTo>
                  <a:cubicBezTo>
                    <a:pt x="1079" y="2538"/>
                    <a:pt x="860" y="3037"/>
                    <a:pt x="684" y="3545"/>
                  </a:cubicBezTo>
                  <a:cubicBezTo>
                    <a:pt x="332" y="4562"/>
                    <a:pt x="142" y="5632"/>
                    <a:pt x="125" y="6706"/>
                  </a:cubicBezTo>
                  <a:cubicBezTo>
                    <a:pt x="1" y="8459"/>
                    <a:pt x="457" y="10253"/>
                    <a:pt x="1410" y="11729"/>
                  </a:cubicBezTo>
                  <a:cubicBezTo>
                    <a:pt x="1789" y="12312"/>
                    <a:pt x="2296" y="12882"/>
                    <a:pt x="2984" y="13015"/>
                  </a:cubicBezTo>
                  <a:cubicBezTo>
                    <a:pt x="3087" y="13036"/>
                    <a:pt x="3192" y="13045"/>
                    <a:pt x="3297" y="13045"/>
                  </a:cubicBezTo>
                  <a:cubicBezTo>
                    <a:pt x="3566" y="13045"/>
                    <a:pt x="3835" y="12983"/>
                    <a:pt x="4088" y="12880"/>
                  </a:cubicBezTo>
                  <a:cubicBezTo>
                    <a:pt x="4354" y="12772"/>
                    <a:pt x="4604" y="12619"/>
                    <a:pt x="4800" y="12412"/>
                  </a:cubicBezTo>
                  <a:cubicBezTo>
                    <a:pt x="5420" y="11767"/>
                    <a:pt x="5422" y="10771"/>
                    <a:pt x="5572" y="9889"/>
                  </a:cubicBezTo>
                  <a:cubicBezTo>
                    <a:pt x="5870" y="8093"/>
                    <a:pt x="6957" y="6440"/>
                    <a:pt x="8489" y="5454"/>
                  </a:cubicBezTo>
                  <a:cubicBezTo>
                    <a:pt x="9173" y="5016"/>
                    <a:pt x="10001" y="4627"/>
                    <a:pt x="10253" y="3858"/>
                  </a:cubicBezTo>
                  <a:cubicBezTo>
                    <a:pt x="10529" y="3017"/>
                    <a:pt x="9970" y="2127"/>
                    <a:pt x="9310" y="1534"/>
                  </a:cubicBezTo>
                  <a:cubicBezTo>
                    <a:pt x="8250" y="579"/>
                    <a:pt x="6847" y="0"/>
                    <a:pt x="5428"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1" name="Google Shape;259;p1">
              <a:extLst>
                <a:ext uri="{FF2B5EF4-FFF2-40B4-BE49-F238E27FC236}">
                  <a16:creationId xmlns:a16="http://schemas.microsoft.com/office/drawing/2014/main" id="{D28C6DC9-5D36-C2A8-1073-70EDC9DF05C3}"/>
                </a:ext>
              </a:extLst>
            </p:cNvPr>
            <p:cNvSpPr/>
            <p:nvPr/>
          </p:nvSpPr>
          <p:spPr>
            <a:xfrm>
              <a:off x="1415725" y="3040475"/>
              <a:ext cx="202775" cy="178075"/>
            </a:xfrm>
            <a:custGeom>
              <a:avLst/>
              <a:gdLst/>
              <a:ahLst/>
              <a:cxnLst/>
              <a:rect l="l" t="t" r="r" b="b"/>
              <a:pathLst>
                <a:path w="8111" h="7123" extrusionOk="0">
                  <a:moveTo>
                    <a:pt x="234" y="0"/>
                  </a:moveTo>
                  <a:cubicBezTo>
                    <a:pt x="199" y="105"/>
                    <a:pt x="173" y="211"/>
                    <a:pt x="152" y="322"/>
                  </a:cubicBezTo>
                  <a:cubicBezTo>
                    <a:pt x="1" y="1136"/>
                    <a:pt x="255" y="1897"/>
                    <a:pt x="422" y="2122"/>
                  </a:cubicBezTo>
                  <a:cubicBezTo>
                    <a:pt x="514" y="2245"/>
                    <a:pt x="694" y="2294"/>
                    <a:pt x="1016" y="2384"/>
                  </a:cubicBezTo>
                  <a:lnTo>
                    <a:pt x="1048" y="2394"/>
                  </a:lnTo>
                  <a:cubicBezTo>
                    <a:pt x="1566" y="2537"/>
                    <a:pt x="2433" y="2779"/>
                    <a:pt x="3790" y="3583"/>
                  </a:cubicBezTo>
                  <a:cubicBezTo>
                    <a:pt x="5815" y="4782"/>
                    <a:pt x="7000" y="6672"/>
                    <a:pt x="7264" y="7122"/>
                  </a:cubicBezTo>
                  <a:cubicBezTo>
                    <a:pt x="7499" y="7069"/>
                    <a:pt x="7784" y="7018"/>
                    <a:pt x="8111" y="6981"/>
                  </a:cubicBezTo>
                  <a:cubicBezTo>
                    <a:pt x="6877" y="5498"/>
                    <a:pt x="5762" y="3906"/>
                    <a:pt x="4166" y="2846"/>
                  </a:cubicBezTo>
                  <a:cubicBezTo>
                    <a:pt x="3334" y="2288"/>
                    <a:pt x="2388" y="1899"/>
                    <a:pt x="1550" y="1347"/>
                  </a:cubicBezTo>
                  <a:cubicBezTo>
                    <a:pt x="1018" y="997"/>
                    <a:pt x="516" y="567"/>
                    <a:pt x="234"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2" name="Google Shape;260;p1">
              <a:extLst>
                <a:ext uri="{FF2B5EF4-FFF2-40B4-BE49-F238E27FC236}">
                  <a16:creationId xmlns:a16="http://schemas.microsoft.com/office/drawing/2014/main" id="{83B08B30-DBA8-D9A2-7D7F-DCBBBA610B7A}"/>
                </a:ext>
              </a:extLst>
            </p:cNvPr>
            <p:cNvSpPr/>
            <p:nvPr/>
          </p:nvSpPr>
          <p:spPr>
            <a:xfrm>
              <a:off x="1752600" y="2991725"/>
              <a:ext cx="151425" cy="436075"/>
            </a:xfrm>
            <a:custGeom>
              <a:avLst/>
              <a:gdLst/>
              <a:ahLst/>
              <a:cxnLst/>
              <a:rect l="l" t="t" r="r" b="b"/>
              <a:pathLst>
                <a:path w="6057" h="17443" extrusionOk="0">
                  <a:moveTo>
                    <a:pt x="4102" y="1"/>
                  </a:moveTo>
                  <a:lnTo>
                    <a:pt x="4102" y="1"/>
                  </a:lnTo>
                  <a:cubicBezTo>
                    <a:pt x="3233" y="467"/>
                    <a:pt x="2744" y="1173"/>
                    <a:pt x="2652" y="1316"/>
                  </a:cubicBezTo>
                  <a:cubicBezTo>
                    <a:pt x="2662" y="3168"/>
                    <a:pt x="3331" y="6967"/>
                    <a:pt x="3785" y="8892"/>
                  </a:cubicBezTo>
                  <a:lnTo>
                    <a:pt x="3875" y="9264"/>
                  </a:lnTo>
                  <a:cubicBezTo>
                    <a:pt x="4309" y="11079"/>
                    <a:pt x="4685" y="12651"/>
                    <a:pt x="3916" y="13678"/>
                  </a:cubicBezTo>
                  <a:cubicBezTo>
                    <a:pt x="3421" y="14332"/>
                    <a:pt x="2879" y="14471"/>
                    <a:pt x="2511" y="14471"/>
                  </a:cubicBezTo>
                  <a:cubicBezTo>
                    <a:pt x="2245" y="14471"/>
                    <a:pt x="2077" y="14400"/>
                    <a:pt x="2075" y="14400"/>
                  </a:cubicBezTo>
                  <a:cubicBezTo>
                    <a:pt x="1997" y="14363"/>
                    <a:pt x="1962" y="14277"/>
                    <a:pt x="1995" y="14197"/>
                  </a:cubicBezTo>
                  <a:cubicBezTo>
                    <a:pt x="2009" y="14158"/>
                    <a:pt x="2040" y="14128"/>
                    <a:pt x="2079" y="14113"/>
                  </a:cubicBezTo>
                  <a:cubicBezTo>
                    <a:pt x="2098" y="14105"/>
                    <a:pt x="2118" y="14101"/>
                    <a:pt x="2138" y="14101"/>
                  </a:cubicBezTo>
                  <a:cubicBezTo>
                    <a:pt x="2158" y="14101"/>
                    <a:pt x="2178" y="14105"/>
                    <a:pt x="2198" y="14113"/>
                  </a:cubicBezTo>
                  <a:cubicBezTo>
                    <a:pt x="2200" y="14114"/>
                    <a:pt x="2323" y="14163"/>
                    <a:pt x="2514" y="14163"/>
                  </a:cubicBezTo>
                  <a:cubicBezTo>
                    <a:pt x="2803" y="14163"/>
                    <a:pt x="3248" y="14051"/>
                    <a:pt x="3667" y="13489"/>
                  </a:cubicBezTo>
                  <a:cubicBezTo>
                    <a:pt x="3816" y="13289"/>
                    <a:pt x="3916" y="13062"/>
                    <a:pt x="3978" y="12796"/>
                  </a:cubicBezTo>
                  <a:cubicBezTo>
                    <a:pt x="3818" y="12603"/>
                    <a:pt x="2940" y="11509"/>
                    <a:pt x="1954" y="9541"/>
                  </a:cubicBezTo>
                  <a:cubicBezTo>
                    <a:pt x="1842" y="10345"/>
                    <a:pt x="1484" y="11134"/>
                    <a:pt x="853" y="11609"/>
                  </a:cubicBezTo>
                  <a:cubicBezTo>
                    <a:pt x="606" y="12847"/>
                    <a:pt x="0" y="16088"/>
                    <a:pt x="131" y="17442"/>
                  </a:cubicBezTo>
                  <a:cubicBezTo>
                    <a:pt x="1703" y="16307"/>
                    <a:pt x="3544" y="15715"/>
                    <a:pt x="5604" y="15689"/>
                  </a:cubicBezTo>
                  <a:lnTo>
                    <a:pt x="5661" y="15689"/>
                  </a:lnTo>
                  <a:cubicBezTo>
                    <a:pt x="5678" y="15650"/>
                    <a:pt x="5692" y="15613"/>
                    <a:pt x="5708" y="15572"/>
                  </a:cubicBezTo>
                  <a:cubicBezTo>
                    <a:pt x="6007" y="14782"/>
                    <a:pt x="6056" y="13913"/>
                    <a:pt x="6046" y="13056"/>
                  </a:cubicBezTo>
                  <a:cubicBezTo>
                    <a:pt x="5964" y="9723"/>
                    <a:pt x="4831" y="6517"/>
                    <a:pt x="4084" y="3266"/>
                  </a:cubicBezTo>
                  <a:cubicBezTo>
                    <a:pt x="3890" y="2421"/>
                    <a:pt x="3722" y="1541"/>
                    <a:pt x="3886" y="688"/>
                  </a:cubicBezTo>
                  <a:cubicBezTo>
                    <a:pt x="3928" y="457"/>
                    <a:pt x="4002" y="224"/>
                    <a:pt x="410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3" name="Google Shape;261;p1">
              <a:extLst>
                <a:ext uri="{FF2B5EF4-FFF2-40B4-BE49-F238E27FC236}">
                  <a16:creationId xmlns:a16="http://schemas.microsoft.com/office/drawing/2014/main" id="{48560710-1C11-53E4-B183-A0D79A11662D}"/>
                </a:ext>
              </a:extLst>
            </p:cNvPr>
            <p:cNvSpPr/>
            <p:nvPr/>
          </p:nvSpPr>
          <p:spPr>
            <a:xfrm>
              <a:off x="2065100" y="3061025"/>
              <a:ext cx="133775" cy="395500"/>
            </a:xfrm>
            <a:custGeom>
              <a:avLst/>
              <a:gdLst/>
              <a:ahLst/>
              <a:cxnLst/>
              <a:rect l="l" t="t" r="r" b="b"/>
              <a:pathLst>
                <a:path w="5351" h="15820" extrusionOk="0">
                  <a:moveTo>
                    <a:pt x="3497" y="1"/>
                  </a:moveTo>
                  <a:lnTo>
                    <a:pt x="3497" y="1"/>
                  </a:lnTo>
                  <a:cubicBezTo>
                    <a:pt x="3958" y="819"/>
                    <a:pt x="3794" y="1948"/>
                    <a:pt x="3328" y="2804"/>
                  </a:cubicBezTo>
                  <a:cubicBezTo>
                    <a:pt x="2785" y="3810"/>
                    <a:pt x="1922" y="4602"/>
                    <a:pt x="1308" y="5566"/>
                  </a:cubicBezTo>
                  <a:cubicBezTo>
                    <a:pt x="596" y="6685"/>
                    <a:pt x="253" y="8004"/>
                    <a:pt x="126" y="9324"/>
                  </a:cubicBezTo>
                  <a:cubicBezTo>
                    <a:pt x="1" y="10640"/>
                    <a:pt x="85" y="11969"/>
                    <a:pt x="185" y="13293"/>
                  </a:cubicBezTo>
                  <a:cubicBezTo>
                    <a:pt x="224" y="13805"/>
                    <a:pt x="265" y="14320"/>
                    <a:pt x="338" y="14830"/>
                  </a:cubicBezTo>
                  <a:cubicBezTo>
                    <a:pt x="1040" y="15198"/>
                    <a:pt x="1607" y="15550"/>
                    <a:pt x="2012" y="15820"/>
                  </a:cubicBezTo>
                  <a:cubicBezTo>
                    <a:pt x="1840" y="15077"/>
                    <a:pt x="1443" y="12939"/>
                    <a:pt x="1687" y="9715"/>
                  </a:cubicBezTo>
                  <a:cubicBezTo>
                    <a:pt x="1810" y="8070"/>
                    <a:pt x="2421" y="6341"/>
                    <a:pt x="3506" y="4580"/>
                  </a:cubicBezTo>
                  <a:cubicBezTo>
                    <a:pt x="4299" y="3289"/>
                    <a:pt x="5101" y="2390"/>
                    <a:pt x="5351" y="2118"/>
                  </a:cubicBezTo>
                  <a:cubicBezTo>
                    <a:pt x="5257" y="1318"/>
                    <a:pt x="4950" y="731"/>
                    <a:pt x="4436" y="373"/>
                  </a:cubicBezTo>
                  <a:cubicBezTo>
                    <a:pt x="4144" y="171"/>
                    <a:pt x="3817" y="58"/>
                    <a:pt x="349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4" name="Google Shape;262;p1">
              <a:extLst>
                <a:ext uri="{FF2B5EF4-FFF2-40B4-BE49-F238E27FC236}">
                  <a16:creationId xmlns:a16="http://schemas.microsoft.com/office/drawing/2014/main" id="{3511306E-426D-2E72-A9F6-AF860BBFEAFF}"/>
                </a:ext>
              </a:extLst>
            </p:cNvPr>
            <p:cNvSpPr/>
            <p:nvPr/>
          </p:nvSpPr>
          <p:spPr>
            <a:xfrm>
              <a:off x="1610650" y="2903400"/>
              <a:ext cx="44275" cy="231825"/>
            </a:xfrm>
            <a:custGeom>
              <a:avLst/>
              <a:gdLst/>
              <a:ahLst/>
              <a:cxnLst/>
              <a:rect l="l" t="t" r="r" b="b"/>
              <a:pathLst>
                <a:path w="1771" h="9273" extrusionOk="0">
                  <a:moveTo>
                    <a:pt x="1730" y="0"/>
                  </a:moveTo>
                  <a:lnTo>
                    <a:pt x="1730" y="0"/>
                  </a:lnTo>
                  <a:cubicBezTo>
                    <a:pt x="1136" y="123"/>
                    <a:pt x="488" y="465"/>
                    <a:pt x="1" y="1273"/>
                  </a:cubicBezTo>
                  <a:cubicBezTo>
                    <a:pt x="11" y="1580"/>
                    <a:pt x="173" y="6424"/>
                    <a:pt x="611" y="7799"/>
                  </a:cubicBezTo>
                  <a:cubicBezTo>
                    <a:pt x="611" y="7803"/>
                    <a:pt x="613" y="7803"/>
                    <a:pt x="613" y="7805"/>
                  </a:cubicBezTo>
                  <a:cubicBezTo>
                    <a:pt x="1030" y="8262"/>
                    <a:pt x="1419" y="8755"/>
                    <a:pt x="1771" y="9272"/>
                  </a:cubicBezTo>
                  <a:cubicBezTo>
                    <a:pt x="1337" y="7460"/>
                    <a:pt x="1012" y="5620"/>
                    <a:pt x="797" y="3767"/>
                  </a:cubicBezTo>
                  <a:cubicBezTo>
                    <a:pt x="703" y="2936"/>
                    <a:pt x="631" y="2081"/>
                    <a:pt x="872" y="1283"/>
                  </a:cubicBezTo>
                  <a:cubicBezTo>
                    <a:pt x="1026" y="790"/>
                    <a:pt x="1323" y="317"/>
                    <a:pt x="1730"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5" name="Google Shape;263;p1">
              <a:extLst>
                <a:ext uri="{FF2B5EF4-FFF2-40B4-BE49-F238E27FC236}">
                  <a16:creationId xmlns:a16="http://schemas.microsoft.com/office/drawing/2014/main" id="{4550073F-DB83-3095-9CB8-C69B6A99A492}"/>
                </a:ext>
              </a:extLst>
            </p:cNvPr>
            <p:cNvSpPr/>
            <p:nvPr/>
          </p:nvSpPr>
          <p:spPr>
            <a:xfrm>
              <a:off x="2223875" y="4074375"/>
              <a:ext cx="15975" cy="30975"/>
            </a:xfrm>
            <a:custGeom>
              <a:avLst/>
              <a:gdLst/>
              <a:ahLst/>
              <a:cxnLst/>
              <a:rect l="l" t="t" r="r" b="b"/>
              <a:pathLst>
                <a:path w="639" h="1239" extrusionOk="0">
                  <a:moveTo>
                    <a:pt x="0" y="1"/>
                  </a:moveTo>
                  <a:lnTo>
                    <a:pt x="0" y="1"/>
                  </a:lnTo>
                  <a:cubicBezTo>
                    <a:pt x="19" y="269"/>
                    <a:pt x="50" y="795"/>
                    <a:pt x="45" y="1238"/>
                  </a:cubicBezTo>
                  <a:cubicBezTo>
                    <a:pt x="230" y="1214"/>
                    <a:pt x="414" y="1191"/>
                    <a:pt x="588" y="1163"/>
                  </a:cubicBezTo>
                  <a:cubicBezTo>
                    <a:pt x="592" y="891"/>
                    <a:pt x="606" y="535"/>
                    <a:pt x="639" y="62"/>
                  </a:cubicBezTo>
                  <a:cubicBezTo>
                    <a:pt x="438" y="52"/>
                    <a:pt x="228" y="31"/>
                    <a:pt x="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6" name="Google Shape;264;p1">
              <a:extLst>
                <a:ext uri="{FF2B5EF4-FFF2-40B4-BE49-F238E27FC236}">
                  <a16:creationId xmlns:a16="http://schemas.microsoft.com/office/drawing/2014/main" id="{178D9276-ABC7-6D92-3F84-F5FE7A71CBDD}"/>
                </a:ext>
              </a:extLst>
            </p:cNvPr>
            <p:cNvSpPr/>
            <p:nvPr/>
          </p:nvSpPr>
          <p:spPr>
            <a:xfrm>
              <a:off x="1510825" y="3394400"/>
              <a:ext cx="49875" cy="263050"/>
            </a:xfrm>
            <a:custGeom>
              <a:avLst/>
              <a:gdLst/>
              <a:ahLst/>
              <a:cxnLst/>
              <a:rect l="l" t="t" r="r" b="b"/>
              <a:pathLst>
                <a:path w="1995" h="10522" extrusionOk="0">
                  <a:moveTo>
                    <a:pt x="1954" y="0"/>
                  </a:moveTo>
                  <a:cubicBezTo>
                    <a:pt x="1941" y="0"/>
                    <a:pt x="1928" y="8"/>
                    <a:pt x="1923" y="26"/>
                  </a:cubicBezTo>
                  <a:cubicBezTo>
                    <a:pt x="1813" y="382"/>
                    <a:pt x="1662" y="725"/>
                    <a:pt x="1551" y="1079"/>
                  </a:cubicBezTo>
                  <a:cubicBezTo>
                    <a:pt x="1414" y="1525"/>
                    <a:pt x="1281" y="1967"/>
                    <a:pt x="1162" y="2415"/>
                  </a:cubicBezTo>
                  <a:cubicBezTo>
                    <a:pt x="927" y="3330"/>
                    <a:pt x="731" y="4257"/>
                    <a:pt x="567" y="5188"/>
                  </a:cubicBezTo>
                  <a:cubicBezTo>
                    <a:pt x="289" y="6783"/>
                    <a:pt x="115" y="8402"/>
                    <a:pt x="17" y="10024"/>
                  </a:cubicBezTo>
                  <a:cubicBezTo>
                    <a:pt x="1" y="10296"/>
                    <a:pt x="284" y="10522"/>
                    <a:pt x="540" y="10522"/>
                  </a:cubicBezTo>
                  <a:cubicBezTo>
                    <a:pt x="547" y="10522"/>
                    <a:pt x="555" y="10522"/>
                    <a:pt x="563" y="10521"/>
                  </a:cubicBezTo>
                  <a:cubicBezTo>
                    <a:pt x="710" y="10515"/>
                    <a:pt x="827" y="10454"/>
                    <a:pt x="911" y="10358"/>
                  </a:cubicBezTo>
                  <a:cubicBezTo>
                    <a:pt x="911" y="10358"/>
                    <a:pt x="912" y="10359"/>
                    <a:pt x="913" y="10359"/>
                  </a:cubicBezTo>
                  <a:cubicBezTo>
                    <a:pt x="922" y="10359"/>
                    <a:pt x="951" y="10319"/>
                    <a:pt x="1005" y="10235"/>
                  </a:cubicBezTo>
                  <a:cubicBezTo>
                    <a:pt x="1019" y="10192"/>
                    <a:pt x="1035" y="10151"/>
                    <a:pt x="1050" y="10108"/>
                  </a:cubicBezTo>
                  <a:cubicBezTo>
                    <a:pt x="1074" y="10006"/>
                    <a:pt x="1068" y="9875"/>
                    <a:pt x="1076" y="9770"/>
                  </a:cubicBezTo>
                  <a:cubicBezTo>
                    <a:pt x="1089" y="9570"/>
                    <a:pt x="1105" y="9369"/>
                    <a:pt x="1119" y="9167"/>
                  </a:cubicBezTo>
                  <a:cubicBezTo>
                    <a:pt x="1148" y="8797"/>
                    <a:pt x="1177" y="8428"/>
                    <a:pt x="1207" y="8060"/>
                  </a:cubicBezTo>
                  <a:cubicBezTo>
                    <a:pt x="1269" y="7287"/>
                    <a:pt x="1346" y="6515"/>
                    <a:pt x="1422" y="5744"/>
                  </a:cubicBezTo>
                  <a:cubicBezTo>
                    <a:pt x="1516" y="4750"/>
                    <a:pt x="1623" y="3755"/>
                    <a:pt x="1733" y="2763"/>
                  </a:cubicBezTo>
                  <a:cubicBezTo>
                    <a:pt x="1782" y="2311"/>
                    <a:pt x="1833" y="1859"/>
                    <a:pt x="1874" y="1411"/>
                  </a:cubicBezTo>
                  <a:cubicBezTo>
                    <a:pt x="1917" y="952"/>
                    <a:pt x="1928" y="496"/>
                    <a:pt x="1991" y="44"/>
                  </a:cubicBezTo>
                  <a:cubicBezTo>
                    <a:pt x="1995" y="18"/>
                    <a:pt x="1974" y="0"/>
                    <a:pt x="195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7" name="Google Shape;265;p1">
              <a:extLst>
                <a:ext uri="{FF2B5EF4-FFF2-40B4-BE49-F238E27FC236}">
                  <a16:creationId xmlns:a16="http://schemas.microsoft.com/office/drawing/2014/main" id="{602F2290-2FE3-9D06-6D4E-23ED1F1BA4E3}"/>
                </a:ext>
              </a:extLst>
            </p:cNvPr>
            <p:cNvSpPr/>
            <p:nvPr/>
          </p:nvSpPr>
          <p:spPr>
            <a:xfrm>
              <a:off x="1509175" y="3677050"/>
              <a:ext cx="23500" cy="41425"/>
            </a:xfrm>
            <a:custGeom>
              <a:avLst/>
              <a:gdLst/>
              <a:ahLst/>
              <a:cxnLst/>
              <a:rect l="l" t="t" r="r" b="b"/>
              <a:pathLst>
                <a:path w="940" h="1657" extrusionOk="0">
                  <a:moveTo>
                    <a:pt x="594" y="1"/>
                  </a:moveTo>
                  <a:cubicBezTo>
                    <a:pt x="554" y="1"/>
                    <a:pt x="514" y="11"/>
                    <a:pt x="477" y="30"/>
                  </a:cubicBezTo>
                  <a:cubicBezTo>
                    <a:pt x="400" y="60"/>
                    <a:pt x="334" y="105"/>
                    <a:pt x="277" y="163"/>
                  </a:cubicBezTo>
                  <a:cubicBezTo>
                    <a:pt x="238" y="216"/>
                    <a:pt x="203" y="273"/>
                    <a:pt x="173" y="330"/>
                  </a:cubicBezTo>
                  <a:cubicBezTo>
                    <a:pt x="144" y="388"/>
                    <a:pt x="119" y="447"/>
                    <a:pt x="101" y="508"/>
                  </a:cubicBezTo>
                  <a:cubicBezTo>
                    <a:pt x="40" y="715"/>
                    <a:pt x="11" y="924"/>
                    <a:pt x="7" y="1138"/>
                  </a:cubicBezTo>
                  <a:cubicBezTo>
                    <a:pt x="1" y="1269"/>
                    <a:pt x="31" y="1382"/>
                    <a:pt x="109" y="1486"/>
                  </a:cubicBezTo>
                  <a:cubicBezTo>
                    <a:pt x="194" y="1601"/>
                    <a:pt x="335" y="1656"/>
                    <a:pt x="472" y="1656"/>
                  </a:cubicBezTo>
                  <a:cubicBezTo>
                    <a:pt x="475" y="1656"/>
                    <a:pt x="477" y="1656"/>
                    <a:pt x="480" y="1656"/>
                  </a:cubicBezTo>
                  <a:cubicBezTo>
                    <a:pt x="610" y="1654"/>
                    <a:pt x="719" y="1605"/>
                    <a:pt x="809" y="1511"/>
                  </a:cubicBezTo>
                  <a:cubicBezTo>
                    <a:pt x="856" y="1470"/>
                    <a:pt x="889" y="1419"/>
                    <a:pt x="909" y="1359"/>
                  </a:cubicBezTo>
                  <a:cubicBezTo>
                    <a:pt x="919" y="1333"/>
                    <a:pt x="921" y="1310"/>
                    <a:pt x="928" y="1286"/>
                  </a:cubicBezTo>
                  <a:cubicBezTo>
                    <a:pt x="928" y="1290"/>
                    <a:pt x="929" y="1292"/>
                    <a:pt x="929" y="1292"/>
                  </a:cubicBezTo>
                  <a:cubicBezTo>
                    <a:pt x="930" y="1292"/>
                    <a:pt x="931" y="1282"/>
                    <a:pt x="934" y="1261"/>
                  </a:cubicBezTo>
                  <a:lnTo>
                    <a:pt x="934" y="1255"/>
                  </a:lnTo>
                  <a:cubicBezTo>
                    <a:pt x="938" y="1214"/>
                    <a:pt x="940" y="1167"/>
                    <a:pt x="932" y="1124"/>
                  </a:cubicBezTo>
                  <a:lnTo>
                    <a:pt x="932" y="1132"/>
                  </a:lnTo>
                  <a:cubicBezTo>
                    <a:pt x="932" y="1116"/>
                    <a:pt x="930" y="1102"/>
                    <a:pt x="930" y="1085"/>
                  </a:cubicBezTo>
                  <a:cubicBezTo>
                    <a:pt x="928" y="1053"/>
                    <a:pt x="928" y="1022"/>
                    <a:pt x="928" y="989"/>
                  </a:cubicBezTo>
                  <a:cubicBezTo>
                    <a:pt x="928" y="960"/>
                    <a:pt x="928" y="932"/>
                    <a:pt x="930" y="901"/>
                  </a:cubicBezTo>
                  <a:cubicBezTo>
                    <a:pt x="932" y="870"/>
                    <a:pt x="930" y="842"/>
                    <a:pt x="928" y="817"/>
                  </a:cubicBezTo>
                  <a:cubicBezTo>
                    <a:pt x="919" y="658"/>
                    <a:pt x="928" y="480"/>
                    <a:pt x="878" y="328"/>
                  </a:cubicBezTo>
                  <a:cubicBezTo>
                    <a:pt x="866" y="287"/>
                    <a:pt x="850" y="246"/>
                    <a:pt x="833" y="208"/>
                  </a:cubicBezTo>
                  <a:cubicBezTo>
                    <a:pt x="815" y="171"/>
                    <a:pt x="797" y="142"/>
                    <a:pt x="776" y="113"/>
                  </a:cubicBezTo>
                  <a:cubicBezTo>
                    <a:pt x="770" y="109"/>
                    <a:pt x="768" y="101"/>
                    <a:pt x="766" y="95"/>
                  </a:cubicBezTo>
                  <a:cubicBezTo>
                    <a:pt x="726" y="30"/>
                    <a:pt x="661" y="1"/>
                    <a:pt x="594"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8" name="Google Shape;266;p1">
              <a:extLst>
                <a:ext uri="{FF2B5EF4-FFF2-40B4-BE49-F238E27FC236}">
                  <a16:creationId xmlns:a16="http://schemas.microsoft.com/office/drawing/2014/main" id="{05AAC01E-C506-4CA8-DA44-A7E9E1D06D7E}"/>
                </a:ext>
              </a:extLst>
            </p:cNvPr>
            <p:cNvSpPr/>
            <p:nvPr/>
          </p:nvSpPr>
          <p:spPr>
            <a:xfrm>
              <a:off x="1659700" y="3440825"/>
              <a:ext cx="152725" cy="305075"/>
            </a:xfrm>
            <a:custGeom>
              <a:avLst/>
              <a:gdLst/>
              <a:ahLst/>
              <a:cxnLst/>
              <a:rect l="l" t="t" r="r" b="b"/>
              <a:pathLst>
                <a:path w="6109" h="12203" extrusionOk="0">
                  <a:moveTo>
                    <a:pt x="6032" y="1"/>
                  </a:moveTo>
                  <a:cubicBezTo>
                    <a:pt x="6024" y="1"/>
                    <a:pt x="6016" y="3"/>
                    <a:pt x="6008" y="8"/>
                  </a:cubicBezTo>
                  <a:cubicBezTo>
                    <a:pt x="5658" y="219"/>
                    <a:pt x="5284" y="378"/>
                    <a:pt x="4928" y="587"/>
                  </a:cubicBezTo>
                  <a:cubicBezTo>
                    <a:pt x="4567" y="798"/>
                    <a:pt x="4238" y="1031"/>
                    <a:pt x="3894" y="1268"/>
                  </a:cubicBezTo>
                  <a:cubicBezTo>
                    <a:pt x="2955" y="1921"/>
                    <a:pt x="2118" y="2807"/>
                    <a:pt x="1519" y="3785"/>
                  </a:cubicBezTo>
                  <a:cubicBezTo>
                    <a:pt x="541" y="5389"/>
                    <a:pt x="34" y="7246"/>
                    <a:pt x="7" y="9121"/>
                  </a:cubicBezTo>
                  <a:cubicBezTo>
                    <a:pt x="1" y="9601"/>
                    <a:pt x="25" y="10084"/>
                    <a:pt x="85" y="10561"/>
                  </a:cubicBezTo>
                  <a:cubicBezTo>
                    <a:pt x="154" y="11134"/>
                    <a:pt x="261" y="11932"/>
                    <a:pt x="860" y="12181"/>
                  </a:cubicBezTo>
                  <a:cubicBezTo>
                    <a:pt x="897" y="12196"/>
                    <a:pt x="934" y="12203"/>
                    <a:pt x="971" y="12203"/>
                  </a:cubicBezTo>
                  <a:cubicBezTo>
                    <a:pt x="1093" y="12203"/>
                    <a:pt x="1211" y="12130"/>
                    <a:pt x="1284" y="12034"/>
                  </a:cubicBezTo>
                  <a:cubicBezTo>
                    <a:pt x="1501" y="11754"/>
                    <a:pt x="1466" y="11332"/>
                    <a:pt x="1435" y="11001"/>
                  </a:cubicBezTo>
                  <a:cubicBezTo>
                    <a:pt x="1415" y="10778"/>
                    <a:pt x="1372" y="10561"/>
                    <a:pt x="1343" y="10340"/>
                  </a:cubicBezTo>
                  <a:cubicBezTo>
                    <a:pt x="1292" y="9906"/>
                    <a:pt x="1263" y="9466"/>
                    <a:pt x="1271" y="9028"/>
                  </a:cubicBezTo>
                  <a:cubicBezTo>
                    <a:pt x="1292" y="7195"/>
                    <a:pt x="1767" y="5630"/>
                    <a:pt x="2585" y="4071"/>
                  </a:cubicBezTo>
                  <a:cubicBezTo>
                    <a:pt x="3023" y="3236"/>
                    <a:pt x="3565" y="2504"/>
                    <a:pt x="4150" y="1767"/>
                  </a:cubicBezTo>
                  <a:cubicBezTo>
                    <a:pt x="4426" y="1420"/>
                    <a:pt x="4764" y="1092"/>
                    <a:pt x="5103" y="804"/>
                  </a:cubicBezTo>
                  <a:cubicBezTo>
                    <a:pt x="5394" y="552"/>
                    <a:pt x="5711" y="280"/>
                    <a:pt x="6051" y="108"/>
                  </a:cubicBezTo>
                  <a:cubicBezTo>
                    <a:pt x="6109" y="80"/>
                    <a:pt x="6079" y="1"/>
                    <a:pt x="603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9" name="Google Shape;267;p1">
              <a:extLst>
                <a:ext uri="{FF2B5EF4-FFF2-40B4-BE49-F238E27FC236}">
                  <a16:creationId xmlns:a16="http://schemas.microsoft.com/office/drawing/2014/main" id="{2AE93359-5395-525A-2230-03CE91EC7D3D}"/>
                </a:ext>
              </a:extLst>
            </p:cNvPr>
            <p:cNvSpPr/>
            <p:nvPr/>
          </p:nvSpPr>
          <p:spPr>
            <a:xfrm>
              <a:off x="1675150" y="3767575"/>
              <a:ext cx="40450" cy="81425"/>
            </a:xfrm>
            <a:custGeom>
              <a:avLst/>
              <a:gdLst/>
              <a:ahLst/>
              <a:cxnLst/>
              <a:rect l="l" t="t" r="r" b="b"/>
              <a:pathLst>
                <a:path w="1618" h="3257" extrusionOk="0">
                  <a:moveTo>
                    <a:pt x="435" y="1"/>
                  </a:moveTo>
                  <a:cubicBezTo>
                    <a:pt x="330" y="1"/>
                    <a:pt x="223" y="51"/>
                    <a:pt x="171" y="146"/>
                  </a:cubicBezTo>
                  <a:cubicBezTo>
                    <a:pt x="1" y="457"/>
                    <a:pt x="25" y="818"/>
                    <a:pt x="91" y="1153"/>
                  </a:cubicBezTo>
                  <a:cubicBezTo>
                    <a:pt x="132" y="1358"/>
                    <a:pt x="169" y="1562"/>
                    <a:pt x="214" y="1767"/>
                  </a:cubicBezTo>
                  <a:cubicBezTo>
                    <a:pt x="318" y="2207"/>
                    <a:pt x="400" y="2659"/>
                    <a:pt x="662" y="3037"/>
                  </a:cubicBezTo>
                  <a:cubicBezTo>
                    <a:pt x="758" y="3178"/>
                    <a:pt x="925" y="3256"/>
                    <a:pt x="1092" y="3256"/>
                  </a:cubicBezTo>
                  <a:cubicBezTo>
                    <a:pt x="1133" y="3256"/>
                    <a:pt x="1174" y="3252"/>
                    <a:pt x="1214" y="3242"/>
                  </a:cubicBezTo>
                  <a:cubicBezTo>
                    <a:pt x="1406" y="3199"/>
                    <a:pt x="1605" y="3019"/>
                    <a:pt x="1617" y="2812"/>
                  </a:cubicBezTo>
                  <a:cubicBezTo>
                    <a:pt x="1611" y="2630"/>
                    <a:pt x="1603" y="2448"/>
                    <a:pt x="1597" y="2268"/>
                  </a:cubicBezTo>
                  <a:cubicBezTo>
                    <a:pt x="1593" y="2248"/>
                    <a:pt x="1586" y="2229"/>
                    <a:pt x="1584" y="2209"/>
                  </a:cubicBezTo>
                  <a:cubicBezTo>
                    <a:pt x="1576" y="2178"/>
                    <a:pt x="1566" y="2149"/>
                    <a:pt x="1560" y="2121"/>
                  </a:cubicBezTo>
                  <a:cubicBezTo>
                    <a:pt x="1525" y="2008"/>
                    <a:pt x="1492" y="1896"/>
                    <a:pt x="1457" y="1783"/>
                  </a:cubicBezTo>
                  <a:cubicBezTo>
                    <a:pt x="1410" y="1624"/>
                    <a:pt x="1370" y="1460"/>
                    <a:pt x="1314" y="1302"/>
                  </a:cubicBezTo>
                  <a:cubicBezTo>
                    <a:pt x="1228" y="1077"/>
                    <a:pt x="1161" y="838"/>
                    <a:pt x="1063" y="621"/>
                  </a:cubicBezTo>
                  <a:cubicBezTo>
                    <a:pt x="1007" y="492"/>
                    <a:pt x="926" y="365"/>
                    <a:pt x="846" y="249"/>
                  </a:cubicBezTo>
                  <a:cubicBezTo>
                    <a:pt x="782" y="157"/>
                    <a:pt x="684" y="95"/>
                    <a:pt x="592" y="42"/>
                  </a:cubicBezTo>
                  <a:cubicBezTo>
                    <a:pt x="545" y="14"/>
                    <a:pt x="490" y="1"/>
                    <a:pt x="435"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0" name="Google Shape;268;p1">
              <a:extLst>
                <a:ext uri="{FF2B5EF4-FFF2-40B4-BE49-F238E27FC236}">
                  <a16:creationId xmlns:a16="http://schemas.microsoft.com/office/drawing/2014/main" id="{0BC2A1D0-13CA-2FCA-DADA-D65D7003E182}"/>
                </a:ext>
              </a:extLst>
            </p:cNvPr>
            <p:cNvSpPr/>
            <p:nvPr/>
          </p:nvSpPr>
          <p:spPr>
            <a:xfrm>
              <a:off x="1894950" y="3018500"/>
              <a:ext cx="49650" cy="183975"/>
            </a:xfrm>
            <a:custGeom>
              <a:avLst/>
              <a:gdLst/>
              <a:ahLst/>
              <a:cxnLst/>
              <a:rect l="l" t="t" r="r" b="b"/>
              <a:pathLst>
                <a:path w="1986" h="7359" extrusionOk="0">
                  <a:moveTo>
                    <a:pt x="572" y="1"/>
                  </a:moveTo>
                  <a:cubicBezTo>
                    <a:pt x="344" y="1"/>
                    <a:pt x="122" y="150"/>
                    <a:pt x="82" y="454"/>
                  </a:cubicBezTo>
                  <a:cubicBezTo>
                    <a:pt x="0" y="1084"/>
                    <a:pt x="158" y="1806"/>
                    <a:pt x="266" y="2434"/>
                  </a:cubicBezTo>
                  <a:cubicBezTo>
                    <a:pt x="370" y="3038"/>
                    <a:pt x="483" y="3645"/>
                    <a:pt x="657" y="4231"/>
                  </a:cubicBezTo>
                  <a:cubicBezTo>
                    <a:pt x="829" y="4818"/>
                    <a:pt x="1056" y="5393"/>
                    <a:pt x="1258" y="5970"/>
                  </a:cubicBezTo>
                  <a:cubicBezTo>
                    <a:pt x="1334" y="6188"/>
                    <a:pt x="1406" y="6426"/>
                    <a:pt x="1510" y="6630"/>
                  </a:cubicBezTo>
                  <a:cubicBezTo>
                    <a:pt x="1633" y="6866"/>
                    <a:pt x="1772" y="7085"/>
                    <a:pt x="1878" y="7328"/>
                  </a:cubicBezTo>
                  <a:cubicBezTo>
                    <a:pt x="1888" y="7349"/>
                    <a:pt x="1908" y="7358"/>
                    <a:pt x="1928" y="7358"/>
                  </a:cubicBezTo>
                  <a:cubicBezTo>
                    <a:pt x="1958" y="7358"/>
                    <a:pt x="1986" y="7338"/>
                    <a:pt x="1979" y="7304"/>
                  </a:cubicBezTo>
                  <a:cubicBezTo>
                    <a:pt x="1901" y="7007"/>
                    <a:pt x="1907" y="6714"/>
                    <a:pt x="1854" y="6418"/>
                  </a:cubicBezTo>
                  <a:cubicBezTo>
                    <a:pt x="1807" y="6172"/>
                    <a:pt x="1743" y="5933"/>
                    <a:pt x="1692" y="5687"/>
                  </a:cubicBezTo>
                  <a:cubicBezTo>
                    <a:pt x="1555" y="5012"/>
                    <a:pt x="1508" y="4323"/>
                    <a:pt x="1424" y="3643"/>
                  </a:cubicBezTo>
                  <a:cubicBezTo>
                    <a:pt x="1361" y="3130"/>
                    <a:pt x="1291" y="2620"/>
                    <a:pt x="1248" y="2107"/>
                  </a:cubicBezTo>
                  <a:cubicBezTo>
                    <a:pt x="1201" y="1554"/>
                    <a:pt x="1234" y="937"/>
                    <a:pt x="1087" y="403"/>
                  </a:cubicBezTo>
                  <a:cubicBezTo>
                    <a:pt x="1012" y="136"/>
                    <a:pt x="789" y="1"/>
                    <a:pt x="57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1" name="Google Shape;269;p1">
              <a:extLst>
                <a:ext uri="{FF2B5EF4-FFF2-40B4-BE49-F238E27FC236}">
                  <a16:creationId xmlns:a16="http://schemas.microsoft.com/office/drawing/2014/main" id="{D4757A8D-46A5-A801-FB30-566B72E4D0EC}"/>
                </a:ext>
              </a:extLst>
            </p:cNvPr>
            <p:cNvSpPr/>
            <p:nvPr/>
          </p:nvSpPr>
          <p:spPr>
            <a:xfrm>
              <a:off x="2019600" y="3086175"/>
              <a:ext cx="102150" cy="199950"/>
            </a:xfrm>
            <a:custGeom>
              <a:avLst/>
              <a:gdLst/>
              <a:ahLst/>
              <a:cxnLst/>
              <a:rect l="l" t="t" r="r" b="b"/>
              <a:pathLst>
                <a:path w="4086" h="7998" extrusionOk="0">
                  <a:moveTo>
                    <a:pt x="3646" y="0"/>
                  </a:moveTo>
                  <a:cubicBezTo>
                    <a:pt x="3599" y="0"/>
                    <a:pt x="3550" y="11"/>
                    <a:pt x="3501" y="36"/>
                  </a:cubicBezTo>
                  <a:cubicBezTo>
                    <a:pt x="2793" y="392"/>
                    <a:pt x="2267" y="1118"/>
                    <a:pt x="1819" y="1755"/>
                  </a:cubicBezTo>
                  <a:cubicBezTo>
                    <a:pt x="1397" y="2352"/>
                    <a:pt x="1050" y="3009"/>
                    <a:pt x="804" y="3700"/>
                  </a:cubicBezTo>
                  <a:cubicBezTo>
                    <a:pt x="550" y="4414"/>
                    <a:pt x="452" y="5151"/>
                    <a:pt x="280" y="5885"/>
                  </a:cubicBezTo>
                  <a:cubicBezTo>
                    <a:pt x="121" y="6567"/>
                    <a:pt x="0" y="7228"/>
                    <a:pt x="12" y="7931"/>
                  </a:cubicBezTo>
                  <a:cubicBezTo>
                    <a:pt x="13" y="7975"/>
                    <a:pt x="45" y="7997"/>
                    <a:pt x="77" y="7997"/>
                  </a:cubicBezTo>
                  <a:cubicBezTo>
                    <a:pt x="107" y="7997"/>
                    <a:pt x="137" y="7977"/>
                    <a:pt x="141" y="7935"/>
                  </a:cubicBezTo>
                  <a:cubicBezTo>
                    <a:pt x="194" y="7348"/>
                    <a:pt x="244" y="6737"/>
                    <a:pt x="366" y="6158"/>
                  </a:cubicBezTo>
                  <a:cubicBezTo>
                    <a:pt x="526" y="5388"/>
                    <a:pt x="888" y="4730"/>
                    <a:pt x="1277" y="4048"/>
                  </a:cubicBezTo>
                  <a:cubicBezTo>
                    <a:pt x="1651" y="3394"/>
                    <a:pt x="2071" y="2757"/>
                    <a:pt x="2535" y="2160"/>
                  </a:cubicBezTo>
                  <a:cubicBezTo>
                    <a:pt x="2973" y="1591"/>
                    <a:pt x="3542" y="1120"/>
                    <a:pt x="3936" y="523"/>
                  </a:cubicBezTo>
                  <a:cubicBezTo>
                    <a:pt x="4085" y="292"/>
                    <a:pt x="3890" y="0"/>
                    <a:pt x="3646"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2" name="Google Shape;270;p1">
              <a:extLst>
                <a:ext uri="{FF2B5EF4-FFF2-40B4-BE49-F238E27FC236}">
                  <a16:creationId xmlns:a16="http://schemas.microsoft.com/office/drawing/2014/main" id="{2C31DB4B-C2D5-6C1C-14EC-1D79BDE27687}"/>
                </a:ext>
              </a:extLst>
            </p:cNvPr>
            <p:cNvSpPr/>
            <p:nvPr/>
          </p:nvSpPr>
          <p:spPr>
            <a:xfrm>
              <a:off x="1669675" y="2923275"/>
              <a:ext cx="56625" cy="214150"/>
            </a:xfrm>
            <a:custGeom>
              <a:avLst/>
              <a:gdLst/>
              <a:ahLst/>
              <a:cxnLst/>
              <a:rect l="l" t="t" r="r" b="b"/>
              <a:pathLst>
                <a:path w="2265" h="8566" extrusionOk="0">
                  <a:moveTo>
                    <a:pt x="541" y="0"/>
                  </a:moveTo>
                  <a:cubicBezTo>
                    <a:pt x="275" y="0"/>
                    <a:pt x="3" y="184"/>
                    <a:pt x="3" y="508"/>
                  </a:cubicBezTo>
                  <a:cubicBezTo>
                    <a:pt x="1" y="1149"/>
                    <a:pt x="154" y="1812"/>
                    <a:pt x="275" y="2438"/>
                  </a:cubicBezTo>
                  <a:cubicBezTo>
                    <a:pt x="414" y="3162"/>
                    <a:pt x="555" y="3884"/>
                    <a:pt x="748" y="4598"/>
                  </a:cubicBezTo>
                  <a:cubicBezTo>
                    <a:pt x="915" y="5224"/>
                    <a:pt x="1093" y="5854"/>
                    <a:pt x="1288" y="6472"/>
                  </a:cubicBezTo>
                  <a:cubicBezTo>
                    <a:pt x="1382" y="6773"/>
                    <a:pt x="1476" y="7070"/>
                    <a:pt x="1570" y="7366"/>
                  </a:cubicBezTo>
                  <a:cubicBezTo>
                    <a:pt x="1617" y="7506"/>
                    <a:pt x="1666" y="7645"/>
                    <a:pt x="1724" y="7780"/>
                  </a:cubicBezTo>
                  <a:cubicBezTo>
                    <a:pt x="1822" y="8017"/>
                    <a:pt x="1975" y="8246"/>
                    <a:pt x="2055" y="8486"/>
                  </a:cubicBezTo>
                  <a:cubicBezTo>
                    <a:pt x="2069" y="8541"/>
                    <a:pt x="2112" y="8566"/>
                    <a:pt x="2153" y="8566"/>
                  </a:cubicBezTo>
                  <a:cubicBezTo>
                    <a:pt x="2210" y="8566"/>
                    <a:pt x="2264" y="8521"/>
                    <a:pt x="2243" y="8447"/>
                  </a:cubicBezTo>
                  <a:cubicBezTo>
                    <a:pt x="2194" y="8269"/>
                    <a:pt x="2204" y="8105"/>
                    <a:pt x="2182" y="7917"/>
                  </a:cubicBezTo>
                  <a:cubicBezTo>
                    <a:pt x="2159" y="7743"/>
                    <a:pt x="2131" y="7569"/>
                    <a:pt x="2096" y="7397"/>
                  </a:cubicBezTo>
                  <a:cubicBezTo>
                    <a:pt x="2028" y="7064"/>
                    <a:pt x="1957" y="6734"/>
                    <a:pt x="1893" y="6401"/>
                  </a:cubicBezTo>
                  <a:cubicBezTo>
                    <a:pt x="1760" y="5719"/>
                    <a:pt x="1640" y="5034"/>
                    <a:pt x="1550" y="4343"/>
                  </a:cubicBezTo>
                  <a:cubicBezTo>
                    <a:pt x="1464" y="3686"/>
                    <a:pt x="1355" y="3029"/>
                    <a:pt x="1273" y="2368"/>
                  </a:cubicBezTo>
                  <a:cubicBezTo>
                    <a:pt x="1192" y="1711"/>
                    <a:pt x="1177" y="1018"/>
                    <a:pt x="1022" y="373"/>
                  </a:cubicBezTo>
                  <a:cubicBezTo>
                    <a:pt x="960" y="117"/>
                    <a:pt x="752" y="0"/>
                    <a:pt x="541"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3" name="Google Shape;271;p1">
              <a:extLst>
                <a:ext uri="{FF2B5EF4-FFF2-40B4-BE49-F238E27FC236}">
                  <a16:creationId xmlns:a16="http://schemas.microsoft.com/office/drawing/2014/main" id="{4C181C83-06B5-0D1A-173C-44C29A704A6D}"/>
                </a:ext>
              </a:extLst>
            </p:cNvPr>
            <p:cNvSpPr/>
            <p:nvPr/>
          </p:nvSpPr>
          <p:spPr>
            <a:xfrm>
              <a:off x="1497325" y="3044750"/>
              <a:ext cx="146625" cy="125550"/>
            </a:xfrm>
            <a:custGeom>
              <a:avLst/>
              <a:gdLst/>
              <a:ahLst/>
              <a:cxnLst/>
              <a:rect l="l" t="t" r="r" b="b"/>
              <a:pathLst>
                <a:path w="5865" h="5022" extrusionOk="0">
                  <a:moveTo>
                    <a:pt x="486" y="0"/>
                  </a:moveTo>
                  <a:cubicBezTo>
                    <a:pt x="135" y="0"/>
                    <a:pt x="1" y="456"/>
                    <a:pt x="248" y="699"/>
                  </a:cubicBezTo>
                  <a:cubicBezTo>
                    <a:pt x="452" y="897"/>
                    <a:pt x="716" y="1008"/>
                    <a:pt x="966" y="1139"/>
                  </a:cubicBezTo>
                  <a:cubicBezTo>
                    <a:pt x="1283" y="1304"/>
                    <a:pt x="1594" y="1487"/>
                    <a:pt x="1895" y="1677"/>
                  </a:cubicBezTo>
                  <a:cubicBezTo>
                    <a:pt x="2422" y="2012"/>
                    <a:pt x="2930" y="2368"/>
                    <a:pt x="3439" y="2730"/>
                  </a:cubicBezTo>
                  <a:cubicBezTo>
                    <a:pt x="3920" y="3074"/>
                    <a:pt x="4348" y="3526"/>
                    <a:pt x="4763" y="3950"/>
                  </a:cubicBezTo>
                  <a:cubicBezTo>
                    <a:pt x="4953" y="4140"/>
                    <a:pt x="5127" y="4355"/>
                    <a:pt x="5320" y="4545"/>
                  </a:cubicBezTo>
                  <a:cubicBezTo>
                    <a:pt x="5475" y="4699"/>
                    <a:pt x="5639" y="4834"/>
                    <a:pt x="5778" y="5006"/>
                  </a:cubicBezTo>
                  <a:cubicBezTo>
                    <a:pt x="5786" y="5017"/>
                    <a:pt x="5797" y="5022"/>
                    <a:pt x="5808" y="5022"/>
                  </a:cubicBezTo>
                  <a:cubicBezTo>
                    <a:pt x="5837" y="5022"/>
                    <a:pt x="5864" y="4989"/>
                    <a:pt x="5843" y="4956"/>
                  </a:cubicBezTo>
                  <a:cubicBezTo>
                    <a:pt x="5698" y="4709"/>
                    <a:pt x="5596" y="4437"/>
                    <a:pt x="5434" y="4197"/>
                  </a:cubicBezTo>
                  <a:cubicBezTo>
                    <a:pt x="5252" y="3931"/>
                    <a:pt x="5062" y="3667"/>
                    <a:pt x="4863" y="3416"/>
                  </a:cubicBezTo>
                  <a:cubicBezTo>
                    <a:pt x="4515" y="2974"/>
                    <a:pt x="4112" y="2577"/>
                    <a:pt x="3728" y="2168"/>
                  </a:cubicBezTo>
                  <a:cubicBezTo>
                    <a:pt x="3312" y="1724"/>
                    <a:pt x="2817" y="1317"/>
                    <a:pt x="2320" y="967"/>
                  </a:cubicBezTo>
                  <a:cubicBezTo>
                    <a:pt x="1805" y="607"/>
                    <a:pt x="1195" y="120"/>
                    <a:pt x="563" y="7"/>
                  </a:cubicBezTo>
                  <a:cubicBezTo>
                    <a:pt x="536" y="3"/>
                    <a:pt x="511" y="0"/>
                    <a:pt x="486"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4" name="Google Shape;272;p1">
              <a:extLst>
                <a:ext uri="{FF2B5EF4-FFF2-40B4-BE49-F238E27FC236}">
                  <a16:creationId xmlns:a16="http://schemas.microsoft.com/office/drawing/2014/main" id="{238211A9-A2DE-5B3E-4F86-7F5DEB1C9440}"/>
                </a:ext>
              </a:extLst>
            </p:cNvPr>
            <p:cNvSpPr/>
            <p:nvPr/>
          </p:nvSpPr>
          <p:spPr>
            <a:xfrm>
              <a:off x="1444725" y="3015500"/>
              <a:ext cx="39525" cy="29650"/>
            </a:xfrm>
            <a:custGeom>
              <a:avLst/>
              <a:gdLst/>
              <a:ahLst/>
              <a:cxnLst/>
              <a:rect l="l" t="t" r="r" b="b"/>
              <a:pathLst>
                <a:path w="1581" h="1186" extrusionOk="0">
                  <a:moveTo>
                    <a:pt x="526" y="0"/>
                  </a:moveTo>
                  <a:cubicBezTo>
                    <a:pt x="463" y="0"/>
                    <a:pt x="400" y="10"/>
                    <a:pt x="349" y="27"/>
                  </a:cubicBezTo>
                  <a:cubicBezTo>
                    <a:pt x="234" y="68"/>
                    <a:pt x="111" y="171"/>
                    <a:pt x="66" y="285"/>
                  </a:cubicBezTo>
                  <a:cubicBezTo>
                    <a:pt x="17" y="400"/>
                    <a:pt x="1" y="539"/>
                    <a:pt x="48" y="660"/>
                  </a:cubicBezTo>
                  <a:cubicBezTo>
                    <a:pt x="97" y="778"/>
                    <a:pt x="183" y="895"/>
                    <a:pt x="306" y="942"/>
                  </a:cubicBezTo>
                  <a:lnTo>
                    <a:pt x="424" y="989"/>
                  </a:lnTo>
                  <a:lnTo>
                    <a:pt x="424" y="989"/>
                  </a:lnTo>
                  <a:cubicBezTo>
                    <a:pt x="412" y="985"/>
                    <a:pt x="399" y="981"/>
                    <a:pt x="388" y="977"/>
                  </a:cubicBezTo>
                  <a:lnTo>
                    <a:pt x="388" y="977"/>
                  </a:lnTo>
                  <a:cubicBezTo>
                    <a:pt x="510" y="1028"/>
                    <a:pt x="598" y="1071"/>
                    <a:pt x="717" y="1104"/>
                  </a:cubicBezTo>
                  <a:cubicBezTo>
                    <a:pt x="797" y="1126"/>
                    <a:pt x="866" y="1147"/>
                    <a:pt x="948" y="1163"/>
                  </a:cubicBezTo>
                  <a:cubicBezTo>
                    <a:pt x="983" y="1171"/>
                    <a:pt x="1020" y="1175"/>
                    <a:pt x="1055" y="1183"/>
                  </a:cubicBezTo>
                  <a:cubicBezTo>
                    <a:pt x="1106" y="1183"/>
                    <a:pt x="1157" y="1183"/>
                    <a:pt x="1206" y="1185"/>
                  </a:cubicBezTo>
                  <a:cubicBezTo>
                    <a:pt x="1191" y="1185"/>
                    <a:pt x="1177" y="1183"/>
                    <a:pt x="1163" y="1181"/>
                  </a:cubicBezTo>
                  <a:lnTo>
                    <a:pt x="1163" y="1181"/>
                  </a:lnTo>
                  <a:cubicBezTo>
                    <a:pt x="1187" y="1183"/>
                    <a:pt x="1211" y="1185"/>
                    <a:pt x="1235" y="1185"/>
                  </a:cubicBezTo>
                  <a:cubicBezTo>
                    <a:pt x="1265" y="1185"/>
                    <a:pt x="1296" y="1182"/>
                    <a:pt x="1327" y="1173"/>
                  </a:cubicBezTo>
                  <a:cubicBezTo>
                    <a:pt x="1390" y="1155"/>
                    <a:pt x="1464" y="1116"/>
                    <a:pt x="1505" y="1061"/>
                  </a:cubicBezTo>
                  <a:cubicBezTo>
                    <a:pt x="1531" y="1028"/>
                    <a:pt x="1552" y="989"/>
                    <a:pt x="1562" y="946"/>
                  </a:cubicBezTo>
                  <a:cubicBezTo>
                    <a:pt x="1574" y="915"/>
                    <a:pt x="1574" y="881"/>
                    <a:pt x="1564" y="848"/>
                  </a:cubicBezTo>
                  <a:cubicBezTo>
                    <a:pt x="1560" y="815"/>
                    <a:pt x="1550" y="784"/>
                    <a:pt x="1529" y="756"/>
                  </a:cubicBezTo>
                  <a:cubicBezTo>
                    <a:pt x="1580" y="701"/>
                    <a:pt x="1290" y="414"/>
                    <a:pt x="1177" y="332"/>
                  </a:cubicBezTo>
                  <a:cubicBezTo>
                    <a:pt x="1126" y="296"/>
                    <a:pt x="1081" y="255"/>
                    <a:pt x="1028" y="222"/>
                  </a:cubicBezTo>
                  <a:cubicBezTo>
                    <a:pt x="993" y="201"/>
                    <a:pt x="960" y="181"/>
                    <a:pt x="928" y="163"/>
                  </a:cubicBezTo>
                  <a:cubicBezTo>
                    <a:pt x="860" y="122"/>
                    <a:pt x="793" y="83"/>
                    <a:pt x="723" y="44"/>
                  </a:cubicBezTo>
                  <a:cubicBezTo>
                    <a:pt x="669" y="13"/>
                    <a:pt x="597" y="0"/>
                    <a:pt x="526"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5" name="Google Shape;273;p1">
              <a:extLst>
                <a:ext uri="{FF2B5EF4-FFF2-40B4-BE49-F238E27FC236}">
                  <a16:creationId xmlns:a16="http://schemas.microsoft.com/office/drawing/2014/main" id="{21990586-F0CF-BB9F-74DE-3E5E278AAF22}"/>
                </a:ext>
              </a:extLst>
            </p:cNvPr>
            <p:cNvSpPr/>
            <p:nvPr/>
          </p:nvSpPr>
          <p:spPr>
            <a:xfrm>
              <a:off x="1382700" y="3790850"/>
              <a:ext cx="140825" cy="241475"/>
            </a:xfrm>
            <a:custGeom>
              <a:avLst/>
              <a:gdLst/>
              <a:ahLst/>
              <a:cxnLst/>
              <a:rect l="l" t="t" r="r" b="b"/>
              <a:pathLst>
                <a:path w="5633" h="9659" extrusionOk="0">
                  <a:moveTo>
                    <a:pt x="5467" y="1"/>
                  </a:moveTo>
                  <a:cubicBezTo>
                    <a:pt x="5454" y="1"/>
                    <a:pt x="5439" y="3"/>
                    <a:pt x="5424" y="9"/>
                  </a:cubicBezTo>
                  <a:cubicBezTo>
                    <a:pt x="5078" y="136"/>
                    <a:pt x="4767" y="324"/>
                    <a:pt x="4460" y="529"/>
                  </a:cubicBezTo>
                  <a:cubicBezTo>
                    <a:pt x="4084" y="777"/>
                    <a:pt x="3707" y="1012"/>
                    <a:pt x="3388" y="1327"/>
                  </a:cubicBezTo>
                  <a:cubicBezTo>
                    <a:pt x="2879" y="1828"/>
                    <a:pt x="2406" y="2372"/>
                    <a:pt x="1991" y="2955"/>
                  </a:cubicBezTo>
                  <a:cubicBezTo>
                    <a:pt x="1068" y="4248"/>
                    <a:pt x="477" y="5750"/>
                    <a:pt x="201" y="7313"/>
                  </a:cubicBezTo>
                  <a:cubicBezTo>
                    <a:pt x="68" y="8072"/>
                    <a:pt x="0" y="8858"/>
                    <a:pt x="62" y="9627"/>
                  </a:cubicBezTo>
                  <a:cubicBezTo>
                    <a:pt x="63" y="9648"/>
                    <a:pt x="78" y="9659"/>
                    <a:pt x="93" y="9659"/>
                  </a:cubicBezTo>
                  <a:cubicBezTo>
                    <a:pt x="107" y="9659"/>
                    <a:pt x="122" y="9649"/>
                    <a:pt x="125" y="9629"/>
                  </a:cubicBezTo>
                  <a:cubicBezTo>
                    <a:pt x="323" y="8166"/>
                    <a:pt x="696" y="6763"/>
                    <a:pt x="1357" y="5439"/>
                  </a:cubicBezTo>
                  <a:cubicBezTo>
                    <a:pt x="1979" y="4195"/>
                    <a:pt x="2758" y="3005"/>
                    <a:pt x="3736" y="2008"/>
                  </a:cubicBezTo>
                  <a:cubicBezTo>
                    <a:pt x="4041" y="1699"/>
                    <a:pt x="4333" y="1374"/>
                    <a:pt x="4644" y="1067"/>
                  </a:cubicBezTo>
                  <a:cubicBezTo>
                    <a:pt x="4935" y="781"/>
                    <a:pt x="5254" y="521"/>
                    <a:pt x="5551" y="238"/>
                  </a:cubicBezTo>
                  <a:cubicBezTo>
                    <a:pt x="5632" y="162"/>
                    <a:pt x="5574" y="1"/>
                    <a:pt x="5467"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6" name="Google Shape;274;p1">
              <a:extLst>
                <a:ext uri="{FF2B5EF4-FFF2-40B4-BE49-F238E27FC236}">
                  <a16:creationId xmlns:a16="http://schemas.microsoft.com/office/drawing/2014/main" id="{51E39AE8-2F70-329D-8C16-88953DF4784D}"/>
                </a:ext>
              </a:extLst>
            </p:cNvPr>
            <p:cNvSpPr/>
            <p:nvPr/>
          </p:nvSpPr>
          <p:spPr>
            <a:xfrm>
              <a:off x="1553825" y="3774200"/>
              <a:ext cx="125" cy="25"/>
            </a:xfrm>
            <a:custGeom>
              <a:avLst/>
              <a:gdLst/>
              <a:ahLst/>
              <a:cxnLst/>
              <a:rect l="l" t="t" r="r" b="b"/>
              <a:pathLst>
                <a:path w="5" h="1" extrusionOk="0">
                  <a:moveTo>
                    <a:pt x="1" y="0"/>
                  </a:moveTo>
                  <a:cubicBezTo>
                    <a:pt x="5" y="0"/>
                    <a:pt x="5" y="0"/>
                    <a:pt x="1" y="0"/>
                  </a:cubicBezTo>
                  <a:close/>
                </a:path>
              </a:pathLst>
            </a:custGeom>
            <a:solidFill>
              <a:srgbClr val="E5927B"/>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7" name="Google Shape;275;p1">
              <a:extLst>
                <a:ext uri="{FF2B5EF4-FFF2-40B4-BE49-F238E27FC236}">
                  <a16:creationId xmlns:a16="http://schemas.microsoft.com/office/drawing/2014/main" id="{A611D1F1-ABD5-E0DF-DD31-D2D3666606BA}"/>
                </a:ext>
              </a:extLst>
            </p:cNvPr>
            <p:cNvSpPr/>
            <p:nvPr/>
          </p:nvSpPr>
          <p:spPr>
            <a:xfrm>
              <a:off x="1537975" y="3761300"/>
              <a:ext cx="29800" cy="20100"/>
            </a:xfrm>
            <a:custGeom>
              <a:avLst/>
              <a:gdLst/>
              <a:ahLst/>
              <a:cxnLst/>
              <a:rect l="l" t="t" r="r" b="b"/>
              <a:pathLst>
                <a:path w="1192" h="804" extrusionOk="0">
                  <a:moveTo>
                    <a:pt x="919" y="1"/>
                  </a:moveTo>
                  <a:cubicBezTo>
                    <a:pt x="880" y="1"/>
                    <a:pt x="841" y="4"/>
                    <a:pt x="803" y="17"/>
                  </a:cubicBezTo>
                  <a:lnTo>
                    <a:pt x="696" y="56"/>
                  </a:lnTo>
                  <a:cubicBezTo>
                    <a:pt x="600" y="95"/>
                    <a:pt x="518" y="146"/>
                    <a:pt x="434" y="201"/>
                  </a:cubicBezTo>
                  <a:cubicBezTo>
                    <a:pt x="291" y="299"/>
                    <a:pt x="150" y="412"/>
                    <a:pt x="52" y="559"/>
                  </a:cubicBezTo>
                  <a:cubicBezTo>
                    <a:pt x="11" y="620"/>
                    <a:pt x="1" y="694"/>
                    <a:pt x="54" y="753"/>
                  </a:cubicBezTo>
                  <a:cubicBezTo>
                    <a:pt x="84" y="786"/>
                    <a:pt x="126" y="804"/>
                    <a:pt x="169" y="804"/>
                  </a:cubicBezTo>
                  <a:cubicBezTo>
                    <a:pt x="196" y="804"/>
                    <a:pt x="224" y="796"/>
                    <a:pt x="248" y="780"/>
                  </a:cubicBezTo>
                  <a:cubicBezTo>
                    <a:pt x="269" y="766"/>
                    <a:pt x="287" y="751"/>
                    <a:pt x="308" y="739"/>
                  </a:cubicBezTo>
                  <a:cubicBezTo>
                    <a:pt x="316" y="730"/>
                    <a:pt x="322" y="726"/>
                    <a:pt x="323" y="726"/>
                  </a:cubicBezTo>
                  <a:cubicBezTo>
                    <a:pt x="323" y="726"/>
                    <a:pt x="322" y="728"/>
                    <a:pt x="318" y="731"/>
                  </a:cubicBezTo>
                  <a:lnTo>
                    <a:pt x="332" y="721"/>
                  </a:lnTo>
                  <a:cubicBezTo>
                    <a:pt x="373" y="694"/>
                    <a:pt x="412" y="663"/>
                    <a:pt x="451" y="637"/>
                  </a:cubicBezTo>
                  <a:lnTo>
                    <a:pt x="543" y="575"/>
                  </a:lnTo>
                  <a:cubicBezTo>
                    <a:pt x="561" y="561"/>
                    <a:pt x="578" y="551"/>
                    <a:pt x="596" y="541"/>
                  </a:cubicBezTo>
                  <a:cubicBezTo>
                    <a:pt x="606" y="537"/>
                    <a:pt x="614" y="530"/>
                    <a:pt x="625" y="524"/>
                  </a:cubicBezTo>
                  <a:cubicBezTo>
                    <a:pt x="626" y="523"/>
                    <a:pt x="628" y="521"/>
                    <a:pt x="630" y="520"/>
                  </a:cubicBezTo>
                  <a:lnTo>
                    <a:pt x="630" y="520"/>
                  </a:lnTo>
                  <a:cubicBezTo>
                    <a:pt x="627" y="522"/>
                    <a:pt x="626" y="522"/>
                    <a:pt x="626" y="522"/>
                  </a:cubicBezTo>
                  <a:cubicBezTo>
                    <a:pt x="626" y="522"/>
                    <a:pt x="628" y="521"/>
                    <a:pt x="632" y="519"/>
                  </a:cubicBezTo>
                  <a:lnTo>
                    <a:pt x="632" y="519"/>
                  </a:lnTo>
                  <a:cubicBezTo>
                    <a:pt x="631" y="519"/>
                    <a:pt x="630" y="520"/>
                    <a:pt x="630" y="520"/>
                  </a:cubicBezTo>
                  <a:lnTo>
                    <a:pt x="630" y="520"/>
                  </a:lnTo>
                  <a:cubicBezTo>
                    <a:pt x="631" y="520"/>
                    <a:pt x="632" y="519"/>
                    <a:pt x="633" y="518"/>
                  </a:cubicBezTo>
                  <a:cubicBezTo>
                    <a:pt x="633" y="518"/>
                    <a:pt x="633" y="518"/>
                    <a:pt x="633" y="518"/>
                  </a:cubicBezTo>
                  <a:lnTo>
                    <a:pt x="633" y="518"/>
                  </a:lnTo>
                  <a:cubicBezTo>
                    <a:pt x="632" y="518"/>
                    <a:pt x="632" y="518"/>
                    <a:pt x="632" y="519"/>
                  </a:cubicBezTo>
                  <a:lnTo>
                    <a:pt x="632" y="519"/>
                  </a:lnTo>
                  <a:cubicBezTo>
                    <a:pt x="632" y="518"/>
                    <a:pt x="632" y="518"/>
                    <a:pt x="633" y="518"/>
                  </a:cubicBezTo>
                  <a:lnTo>
                    <a:pt x="633" y="518"/>
                  </a:lnTo>
                  <a:cubicBezTo>
                    <a:pt x="633" y="518"/>
                    <a:pt x="633" y="518"/>
                    <a:pt x="633" y="518"/>
                  </a:cubicBezTo>
                  <a:lnTo>
                    <a:pt x="633" y="518"/>
                  </a:lnTo>
                  <a:cubicBezTo>
                    <a:pt x="635" y="517"/>
                    <a:pt x="637" y="516"/>
                    <a:pt x="639" y="514"/>
                  </a:cubicBezTo>
                  <a:cubicBezTo>
                    <a:pt x="649" y="508"/>
                    <a:pt x="657" y="504"/>
                    <a:pt x="668" y="498"/>
                  </a:cubicBezTo>
                  <a:cubicBezTo>
                    <a:pt x="686" y="487"/>
                    <a:pt x="700" y="479"/>
                    <a:pt x="717" y="473"/>
                  </a:cubicBezTo>
                  <a:cubicBezTo>
                    <a:pt x="747" y="457"/>
                    <a:pt x="780" y="442"/>
                    <a:pt x="811" y="424"/>
                  </a:cubicBezTo>
                  <a:cubicBezTo>
                    <a:pt x="839" y="408"/>
                    <a:pt x="864" y="393"/>
                    <a:pt x="895" y="377"/>
                  </a:cubicBezTo>
                  <a:cubicBezTo>
                    <a:pt x="911" y="371"/>
                    <a:pt x="923" y="363"/>
                    <a:pt x="940" y="355"/>
                  </a:cubicBezTo>
                  <a:cubicBezTo>
                    <a:pt x="1005" y="322"/>
                    <a:pt x="1054" y="271"/>
                    <a:pt x="1114" y="224"/>
                  </a:cubicBezTo>
                  <a:cubicBezTo>
                    <a:pt x="1191" y="160"/>
                    <a:pt x="1144" y="7"/>
                    <a:pt x="1030" y="5"/>
                  </a:cubicBezTo>
                  <a:cubicBezTo>
                    <a:pt x="992" y="4"/>
                    <a:pt x="956" y="1"/>
                    <a:pt x="919"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8" name="Google Shape;276;p1">
              <a:extLst>
                <a:ext uri="{FF2B5EF4-FFF2-40B4-BE49-F238E27FC236}">
                  <a16:creationId xmlns:a16="http://schemas.microsoft.com/office/drawing/2014/main" id="{11ACDB90-31BC-78A7-6B50-F3A256066DDC}"/>
                </a:ext>
              </a:extLst>
            </p:cNvPr>
            <p:cNvSpPr/>
            <p:nvPr/>
          </p:nvSpPr>
          <p:spPr>
            <a:xfrm>
              <a:off x="2244275" y="3716975"/>
              <a:ext cx="85050" cy="163675"/>
            </a:xfrm>
            <a:custGeom>
              <a:avLst/>
              <a:gdLst/>
              <a:ahLst/>
              <a:cxnLst/>
              <a:rect l="l" t="t" r="r" b="b"/>
              <a:pathLst>
                <a:path w="3402" h="6547" extrusionOk="0">
                  <a:moveTo>
                    <a:pt x="114" y="0"/>
                  </a:moveTo>
                  <a:cubicBezTo>
                    <a:pt x="57" y="0"/>
                    <a:pt x="1" y="73"/>
                    <a:pt x="44" y="131"/>
                  </a:cubicBezTo>
                  <a:cubicBezTo>
                    <a:pt x="314" y="501"/>
                    <a:pt x="496" y="912"/>
                    <a:pt x="711" y="1319"/>
                  </a:cubicBezTo>
                  <a:cubicBezTo>
                    <a:pt x="923" y="1724"/>
                    <a:pt x="1108" y="2154"/>
                    <a:pt x="1273" y="2578"/>
                  </a:cubicBezTo>
                  <a:cubicBezTo>
                    <a:pt x="1623" y="3478"/>
                    <a:pt x="1879" y="4425"/>
                    <a:pt x="2061" y="5370"/>
                  </a:cubicBezTo>
                  <a:cubicBezTo>
                    <a:pt x="2145" y="5816"/>
                    <a:pt x="2124" y="6446"/>
                    <a:pt x="2691" y="6539"/>
                  </a:cubicBezTo>
                  <a:cubicBezTo>
                    <a:pt x="2723" y="6544"/>
                    <a:pt x="2755" y="6546"/>
                    <a:pt x="2786" y="6546"/>
                  </a:cubicBezTo>
                  <a:cubicBezTo>
                    <a:pt x="3109" y="6546"/>
                    <a:pt x="3394" y="6277"/>
                    <a:pt x="3401" y="5941"/>
                  </a:cubicBezTo>
                  <a:cubicBezTo>
                    <a:pt x="3401" y="5716"/>
                    <a:pt x="3332" y="5469"/>
                    <a:pt x="3284" y="5246"/>
                  </a:cubicBezTo>
                  <a:cubicBezTo>
                    <a:pt x="3061" y="4223"/>
                    <a:pt x="2671" y="3249"/>
                    <a:pt x="2122" y="2355"/>
                  </a:cubicBezTo>
                  <a:cubicBezTo>
                    <a:pt x="1816" y="1857"/>
                    <a:pt x="1480" y="1397"/>
                    <a:pt x="1106" y="949"/>
                  </a:cubicBezTo>
                  <a:cubicBezTo>
                    <a:pt x="821" y="614"/>
                    <a:pt x="473" y="333"/>
                    <a:pt x="160" y="20"/>
                  </a:cubicBezTo>
                  <a:cubicBezTo>
                    <a:pt x="146" y="6"/>
                    <a:pt x="130" y="0"/>
                    <a:pt x="11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9" name="Google Shape;277;p1">
              <a:extLst>
                <a:ext uri="{FF2B5EF4-FFF2-40B4-BE49-F238E27FC236}">
                  <a16:creationId xmlns:a16="http://schemas.microsoft.com/office/drawing/2014/main" id="{6E8B5ED6-1EF5-66F5-18CB-D8B0B9AF3065}"/>
                </a:ext>
              </a:extLst>
            </p:cNvPr>
            <p:cNvSpPr/>
            <p:nvPr/>
          </p:nvSpPr>
          <p:spPr>
            <a:xfrm>
              <a:off x="2306275" y="3895750"/>
              <a:ext cx="29375" cy="40600"/>
            </a:xfrm>
            <a:custGeom>
              <a:avLst/>
              <a:gdLst/>
              <a:ahLst/>
              <a:cxnLst/>
              <a:rect l="l" t="t" r="r" b="b"/>
              <a:pathLst>
                <a:path w="1175" h="1624" extrusionOk="0">
                  <a:moveTo>
                    <a:pt x="507" y="1"/>
                  </a:moveTo>
                  <a:cubicBezTo>
                    <a:pt x="459" y="1"/>
                    <a:pt x="410" y="11"/>
                    <a:pt x="367" y="28"/>
                  </a:cubicBezTo>
                  <a:cubicBezTo>
                    <a:pt x="289" y="57"/>
                    <a:pt x="225" y="104"/>
                    <a:pt x="180" y="173"/>
                  </a:cubicBezTo>
                  <a:cubicBezTo>
                    <a:pt x="7" y="439"/>
                    <a:pt x="13" y="605"/>
                    <a:pt x="19" y="822"/>
                  </a:cubicBezTo>
                  <a:cubicBezTo>
                    <a:pt x="17" y="842"/>
                    <a:pt x="17" y="867"/>
                    <a:pt x="13" y="887"/>
                  </a:cubicBezTo>
                  <a:cubicBezTo>
                    <a:pt x="11" y="899"/>
                    <a:pt x="11" y="912"/>
                    <a:pt x="9" y="924"/>
                  </a:cubicBezTo>
                  <a:cubicBezTo>
                    <a:pt x="0" y="1018"/>
                    <a:pt x="13" y="1104"/>
                    <a:pt x="33" y="1190"/>
                  </a:cubicBezTo>
                  <a:lnTo>
                    <a:pt x="80" y="1321"/>
                  </a:lnTo>
                  <a:cubicBezTo>
                    <a:pt x="111" y="1388"/>
                    <a:pt x="156" y="1444"/>
                    <a:pt x="213" y="1487"/>
                  </a:cubicBezTo>
                  <a:cubicBezTo>
                    <a:pt x="303" y="1564"/>
                    <a:pt x="418" y="1624"/>
                    <a:pt x="539" y="1624"/>
                  </a:cubicBezTo>
                  <a:cubicBezTo>
                    <a:pt x="543" y="1624"/>
                    <a:pt x="547" y="1624"/>
                    <a:pt x="551" y="1624"/>
                  </a:cubicBezTo>
                  <a:cubicBezTo>
                    <a:pt x="641" y="1624"/>
                    <a:pt x="727" y="1604"/>
                    <a:pt x="809" y="1566"/>
                  </a:cubicBezTo>
                  <a:cubicBezTo>
                    <a:pt x="874" y="1536"/>
                    <a:pt x="931" y="1491"/>
                    <a:pt x="974" y="1433"/>
                  </a:cubicBezTo>
                  <a:cubicBezTo>
                    <a:pt x="1027" y="1382"/>
                    <a:pt x="1064" y="1321"/>
                    <a:pt x="1085" y="1247"/>
                  </a:cubicBezTo>
                  <a:cubicBezTo>
                    <a:pt x="1175" y="1096"/>
                    <a:pt x="1158" y="889"/>
                    <a:pt x="1140" y="728"/>
                  </a:cubicBezTo>
                  <a:cubicBezTo>
                    <a:pt x="1138" y="715"/>
                    <a:pt x="1136" y="703"/>
                    <a:pt x="1136" y="689"/>
                  </a:cubicBezTo>
                  <a:cubicBezTo>
                    <a:pt x="1118" y="566"/>
                    <a:pt x="1085" y="472"/>
                    <a:pt x="1023" y="365"/>
                  </a:cubicBezTo>
                  <a:cubicBezTo>
                    <a:pt x="978" y="282"/>
                    <a:pt x="921" y="220"/>
                    <a:pt x="849" y="155"/>
                  </a:cubicBezTo>
                  <a:cubicBezTo>
                    <a:pt x="778" y="89"/>
                    <a:pt x="698" y="50"/>
                    <a:pt x="606" y="18"/>
                  </a:cubicBezTo>
                  <a:cubicBezTo>
                    <a:pt x="575" y="6"/>
                    <a:pt x="541" y="1"/>
                    <a:pt x="507"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60" name="Google Shape;278;p1">
              <a:extLst>
                <a:ext uri="{FF2B5EF4-FFF2-40B4-BE49-F238E27FC236}">
                  <a16:creationId xmlns:a16="http://schemas.microsoft.com/office/drawing/2014/main" id="{080015AC-26EC-AA43-3F2E-E513D7AFAE02}"/>
                </a:ext>
              </a:extLst>
            </p:cNvPr>
            <p:cNvSpPr/>
            <p:nvPr/>
          </p:nvSpPr>
          <p:spPr>
            <a:xfrm>
              <a:off x="2131825" y="3489750"/>
              <a:ext cx="246650" cy="79025"/>
            </a:xfrm>
            <a:custGeom>
              <a:avLst/>
              <a:gdLst/>
              <a:ahLst/>
              <a:cxnLst/>
              <a:rect l="l" t="t" r="r" b="b"/>
              <a:pathLst>
                <a:path w="9866" h="3161" extrusionOk="0">
                  <a:moveTo>
                    <a:pt x="7571" y="1"/>
                  </a:moveTo>
                  <a:cubicBezTo>
                    <a:pt x="7381" y="1"/>
                    <a:pt x="7193" y="6"/>
                    <a:pt x="7005" y="17"/>
                  </a:cubicBezTo>
                  <a:cubicBezTo>
                    <a:pt x="6160" y="66"/>
                    <a:pt x="5323" y="197"/>
                    <a:pt x="4509" y="424"/>
                  </a:cubicBezTo>
                  <a:cubicBezTo>
                    <a:pt x="3570" y="684"/>
                    <a:pt x="2713" y="1108"/>
                    <a:pt x="1917" y="1670"/>
                  </a:cubicBezTo>
                  <a:cubicBezTo>
                    <a:pt x="1278" y="2124"/>
                    <a:pt x="626" y="2546"/>
                    <a:pt x="39" y="3072"/>
                  </a:cubicBezTo>
                  <a:cubicBezTo>
                    <a:pt x="0" y="3105"/>
                    <a:pt x="29" y="3161"/>
                    <a:pt x="67" y="3161"/>
                  </a:cubicBezTo>
                  <a:cubicBezTo>
                    <a:pt x="76" y="3161"/>
                    <a:pt x="85" y="3158"/>
                    <a:pt x="94" y="3151"/>
                  </a:cubicBezTo>
                  <a:cubicBezTo>
                    <a:pt x="785" y="2640"/>
                    <a:pt x="1516" y="2192"/>
                    <a:pt x="2330" y="1916"/>
                  </a:cubicBezTo>
                  <a:cubicBezTo>
                    <a:pt x="3210" y="1613"/>
                    <a:pt x="4124" y="1361"/>
                    <a:pt x="5037" y="1177"/>
                  </a:cubicBezTo>
                  <a:cubicBezTo>
                    <a:pt x="5794" y="1026"/>
                    <a:pt x="6549" y="928"/>
                    <a:pt x="7324" y="917"/>
                  </a:cubicBezTo>
                  <a:cubicBezTo>
                    <a:pt x="7403" y="916"/>
                    <a:pt x="7481" y="916"/>
                    <a:pt x="7559" y="916"/>
                  </a:cubicBezTo>
                  <a:cubicBezTo>
                    <a:pt x="7859" y="916"/>
                    <a:pt x="8157" y="923"/>
                    <a:pt x="8454" y="946"/>
                  </a:cubicBezTo>
                  <a:cubicBezTo>
                    <a:pt x="8696" y="964"/>
                    <a:pt x="8962" y="1033"/>
                    <a:pt x="9212" y="1033"/>
                  </a:cubicBezTo>
                  <a:cubicBezTo>
                    <a:pt x="9391" y="1033"/>
                    <a:pt x="9562" y="997"/>
                    <a:pt x="9710" y="880"/>
                  </a:cubicBezTo>
                  <a:cubicBezTo>
                    <a:pt x="9820" y="786"/>
                    <a:pt x="9865" y="524"/>
                    <a:pt x="9763" y="412"/>
                  </a:cubicBezTo>
                  <a:cubicBezTo>
                    <a:pt x="9409" y="15"/>
                    <a:pt x="8658" y="44"/>
                    <a:pt x="8167" y="17"/>
                  </a:cubicBezTo>
                  <a:cubicBezTo>
                    <a:pt x="7968" y="7"/>
                    <a:pt x="7769" y="1"/>
                    <a:pt x="7571" y="1"/>
                  </a:cubicBezTo>
                  <a:close/>
                </a:path>
              </a:pathLst>
            </a:custGeom>
            <a:solidFill>
              <a:srgbClr val="E5927B"/>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61" name="Google Shape;279;p1">
              <a:extLst>
                <a:ext uri="{FF2B5EF4-FFF2-40B4-BE49-F238E27FC236}">
                  <a16:creationId xmlns:a16="http://schemas.microsoft.com/office/drawing/2014/main" id="{D4EC6365-C4B0-9BCE-852A-8A492655A717}"/>
                </a:ext>
              </a:extLst>
            </p:cNvPr>
            <p:cNvSpPr/>
            <p:nvPr/>
          </p:nvSpPr>
          <p:spPr>
            <a:xfrm>
              <a:off x="2388925" y="3502750"/>
              <a:ext cx="29025" cy="21850"/>
            </a:xfrm>
            <a:custGeom>
              <a:avLst/>
              <a:gdLst/>
              <a:ahLst/>
              <a:cxnLst/>
              <a:rect l="l" t="t" r="r" b="b"/>
              <a:pathLst>
                <a:path w="1161" h="874" extrusionOk="0">
                  <a:moveTo>
                    <a:pt x="573" y="1"/>
                  </a:moveTo>
                  <a:cubicBezTo>
                    <a:pt x="536" y="1"/>
                    <a:pt x="498" y="3"/>
                    <a:pt x="459" y="9"/>
                  </a:cubicBezTo>
                  <a:cubicBezTo>
                    <a:pt x="430" y="19"/>
                    <a:pt x="404" y="29"/>
                    <a:pt x="373" y="39"/>
                  </a:cubicBezTo>
                  <a:cubicBezTo>
                    <a:pt x="334" y="52"/>
                    <a:pt x="295" y="68"/>
                    <a:pt x="260" y="86"/>
                  </a:cubicBezTo>
                  <a:cubicBezTo>
                    <a:pt x="250" y="92"/>
                    <a:pt x="240" y="99"/>
                    <a:pt x="230" y="107"/>
                  </a:cubicBezTo>
                  <a:cubicBezTo>
                    <a:pt x="213" y="109"/>
                    <a:pt x="199" y="109"/>
                    <a:pt x="185" y="111"/>
                  </a:cubicBezTo>
                  <a:cubicBezTo>
                    <a:pt x="164" y="119"/>
                    <a:pt x="148" y="127"/>
                    <a:pt x="127" y="131"/>
                  </a:cubicBezTo>
                  <a:cubicBezTo>
                    <a:pt x="99" y="144"/>
                    <a:pt x="76" y="164"/>
                    <a:pt x="58" y="191"/>
                  </a:cubicBezTo>
                  <a:cubicBezTo>
                    <a:pt x="27" y="230"/>
                    <a:pt x="1" y="277"/>
                    <a:pt x="1" y="326"/>
                  </a:cubicBezTo>
                  <a:cubicBezTo>
                    <a:pt x="1" y="369"/>
                    <a:pt x="11" y="410"/>
                    <a:pt x="27" y="448"/>
                  </a:cubicBezTo>
                  <a:cubicBezTo>
                    <a:pt x="40" y="477"/>
                    <a:pt x="60" y="500"/>
                    <a:pt x="87" y="518"/>
                  </a:cubicBezTo>
                  <a:cubicBezTo>
                    <a:pt x="93" y="526"/>
                    <a:pt x="107" y="528"/>
                    <a:pt x="117" y="536"/>
                  </a:cubicBezTo>
                  <a:cubicBezTo>
                    <a:pt x="185" y="616"/>
                    <a:pt x="246" y="692"/>
                    <a:pt x="332" y="753"/>
                  </a:cubicBezTo>
                  <a:cubicBezTo>
                    <a:pt x="369" y="782"/>
                    <a:pt x="414" y="796"/>
                    <a:pt x="457" y="809"/>
                  </a:cubicBezTo>
                  <a:cubicBezTo>
                    <a:pt x="479" y="817"/>
                    <a:pt x="500" y="823"/>
                    <a:pt x="520" y="829"/>
                  </a:cubicBezTo>
                  <a:cubicBezTo>
                    <a:pt x="563" y="843"/>
                    <a:pt x="610" y="856"/>
                    <a:pt x="653" y="868"/>
                  </a:cubicBezTo>
                  <a:cubicBezTo>
                    <a:pt x="676" y="872"/>
                    <a:pt x="698" y="874"/>
                    <a:pt x="720" y="874"/>
                  </a:cubicBezTo>
                  <a:cubicBezTo>
                    <a:pt x="755" y="874"/>
                    <a:pt x="790" y="868"/>
                    <a:pt x="825" y="856"/>
                  </a:cubicBezTo>
                  <a:cubicBezTo>
                    <a:pt x="880" y="845"/>
                    <a:pt x="932" y="823"/>
                    <a:pt x="979" y="786"/>
                  </a:cubicBezTo>
                  <a:cubicBezTo>
                    <a:pt x="1024" y="753"/>
                    <a:pt x="1060" y="712"/>
                    <a:pt x="1085" y="663"/>
                  </a:cubicBezTo>
                  <a:cubicBezTo>
                    <a:pt x="1120" y="618"/>
                    <a:pt x="1136" y="567"/>
                    <a:pt x="1144" y="508"/>
                  </a:cubicBezTo>
                  <a:cubicBezTo>
                    <a:pt x="1161" y="397"/>
                    <a:pt x="1140" y="275"/>
                    <a:pt x="1065" y="185"/>
                  </a:cubicBezTo>
                  <a:cubicBezTo>
                    <a:pt x="1024" y="137"/>
                    <a:pt x="977" y="97"/>
                    <a:pt x="921" y="66"/>
                  </a:cubicBezTo>
                  <a:cubicBezTo>
                    <a:pt x="917" y="62"/>
                    <a:pt x="917" y="62"/>
                    <a:pt x="911" y="58"/>
                  </a:cubicBezTo>
                  <a:cubicBezTo>
                    <a:pt x="907" y="56"/>
                    <a:pt x="899" y="52"/>
                    <a:pt x="895" y="50"/>
                  </a:cubicBezTo>
                  <a:cubicBezTo>
                    <a:pt x="891" y="47"/>
                    <a:pt x="889" y="47"/>
                    <a:pt x="887" y="47"/>
                  </a:cubicBezTo>
                  <a:lnTo>
                    <a:pt x="848" y="31"/>
                  </a:lnTo>
                  <a:cubicBezTo>
                    <a:pt x="833" y="27"/>
                    <a:pt x="817" y="21"/>
                    <a:pt x="803" y="21"/>
                  </a:cubicBezTo>
                  <a:cubicBezTo>
                    <a:pt x="797" y="19"/>
                    <a:pt x="792" y="19"/>
                    <a:pt x="786" y="19"/>
                  </a:cubicBezTo>
                  <a:lnTo>
                    <a:pt x="788" y="21"/>
                  </a:lnTo>
                  <a:cubicBezTo>
                    <a:pt x="782" y="19"/>
                    <a:pt x="776" y="19"/>
                    <a:pt x="768" y="17"/>
                  </a:cubicBezTo>
                  <a:lnTo>
                    <a:pt x="684" y="9"/>
                  </a:lnTo>
                  <a:cubicBezTo>
                    <a:pt x="647" y="3"/>
                    <a:pt x="610" y="1"/>
                    <a:pt x="573" y="1"/>
                  </a:cubicBezTo>
                  <a:close/>
                </a:path>
              </a:pathLst>
            </a:custGeom>
            <a:solidFill>
              <a:srgbClr val="E5927B"/>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62" name="Google Shape;280;p1">
              <a:extLst>
                <a:ext uri="{FF2B5EF4-FFF2-40B4-BE49-F238E27FC236}">
                  <a16:creationId xmlns:a16="http://schemas.microsoft.com/office/drawing/2014/main" id="{1020DCE4-21DD-C045-FAFD-BAE19661D05E}"/>
                </a:ext>
              </a:extLst>
            </p:cNvPr>
            <p:cNvSpPr/>
            <p:nvPr/>
          </p:nvSpPr>
          <p:spPr>
            <a:xfrm>
              <a:off x="2389275" y="4145575"/>
              <a:ext cx="129700" cy="371000"/>
            </a:xfrm>
            <a:custGeom>
              <a:avLst/>
              <a:gdLst/>
              <a:ahLst/>
              <a:cxnLst/>
              <a:rect l="l" t="t" r="r" b="b"/>
              <a:pathLst>
                <a:path w="5188" h="14840" extrusionOk="0">
                  <a:moveTo>
                    <a:pt x="160" y="1"/>
                  </a:moveTo>
                  <a:cubicBezTo>
                    <a:pt x="77" y="1"/>
                    <a:pt x="1" y="86"/>
                    <a:pt x="64" y="177"/>
                  </a:cubicBezTo>
                  <a:cubicBezTo>
                    <a:pt x="1188" y="1860"/>
                    <a:pt x="2035" y="3771"/>
                    <a:pt x="2691" y="5678"/>
                  </a:cubicBezTo>
                  <a:cubicBezTo>
                    <a:pt x="3301" y="7460"/>
                    <a:pt x="3745" y="9299"/>
                    <a:pt x="3915" y="11178"/>
                  </a:cubicBezTo>
                  <a:cubicBezTo>
                    <a:pt x="3960" y="11662"/>
                    <a:pt x="3970" y="12151"/>
                    <a:pt x="4011" y="12636"/>
                  </a:cubicBezTo>
                  <a:cubicBezTo>
                    <a:pt x="4042" y="13019"/>
                    <a:pt x="4072" y="13399"/>
                    <a:pt x="4103" y="13782"/>
                  </a:cubicBezTo>
                  <a:cubicBezTo>
                    <a:pt x="4126" y="14089"/>
                    <a:pt x="4238" y="14383"/>
                    <a:pt x="4320" y="14680"/>
                  </a:cubicBezTo>
                  <a:cubicBezTo>
                    <a:pt x="4350" y="14788"/>
                    <a:pt x="4450" y="14840"/>
                    <a:pt x="4552" y="14840"/>
                  </a:cubicBezTo>
                  <a:cubicBezTo>
                    <a:pt x="4652" y="14840"/>
                    <a:pt x="4755" y="14789"/>
                    <a:pt x="4793" y="14692"/>
                  </a:cubicBezTo>
                  <a:cubicBezTo>
                    <a:pt x="4833" y="14590"/>
                    <a:pt x="4870" y="14484"/>
                    <a:pt x="4913" y="14383"/>
                  </a:cubicBezTo>
                  <a:cubicBezTo>
                    <a:pt x="5020" y="14140"/>
                    <a:pt x="5069" y="14001"/>
                    <a:pt x="5101" y="13729"/>
                  </a:cubicBezTo>
                  <a:cubicBezTo>
                    <a:pt x="5153" y="13330"/>
                    <a:pt x="5183" y="12933"/>
                    <a:pt x="5187" y="12532"/>
                  </a:cubicBezTo>
                  <a:cubicBezTo>
                    <a:pt x="5181" y="12094"/>
                    <a:pt x="5142" y="11660"/>
                    <a:pt x="5099" y="11231"/>
                  </a:cubicBezTo>
                  <a:cubicBezTo>
                    <a:pt x="5009" y="10328"/>
                    <a:pt x="4876" y="9428"/>
                    <a:pt x="4670" y="8544"/>
                  </a:cubicBezTo>
                  <a:cubicBezTo>
                    <a:pt x="4191" y="6527"/>
                    <a:pt x="3465" y="4610"/>
                    <a:pt x="2370" y="2844"/>
                  </a:cubicBezTo>
                  <a:cubicBezTo>
                    <a:pt x="1746" y="1840"/>
                    <a:pt x="1040" y="923"/>
                    <a:pt x="253" y="44"/>
                  </a:cubicBezTo>
                  <a:cubicBezTo>
                    <a:pt x="226" y="13"/>
                    <a:pt x="193" y="1"/>
                    <a:pt x="160"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63" name="Google Shape;281;p1">
              <a:extLst>
                <a:ext uri="{FF2B5EF4-FFF2-40B4-BE49-F238E27FC236}">
                  <a16:creationId xmlns:a16="http://schemas.microsoft.com/office/drawing/2014/main" id="{D55CC158-0DCC-E76B-0496-0FF151807529}"/>
                </a:ext>
              </a:extLst>
            </p:cNvPr>
            <p:cNvSpPr/>
            <p:nvPr/>
          </p:nvSpPr>
          <p:spPr>
            <a:xfrm>
              <a:off x="2483450" y="4543050"/>
              <a:ext cx="28300" cy="50625"/>
            </a:xfrm>
            <a:custGeom>
              <a:avLst/>
              <a:gdLst/>
              <a:ahLst/>
              <a:cxnLst/>
              <a:rect l="l" t="t" r="r" b="b"/>
              <a:pathLst>
                <a:path w="1132" h="2025" extrusionOk="0">
                  <a:moveTo>
                    <a:pt x="627" y="1"/>
                  </a:moveTo>
                  <a:cubicBezTo>
                    <a:pt x="577" y="1"/>
                    <a:pt x="527" y="11"/>
                    <a:pt x="481" y="31"/>
                  </a:cubicBezTo>
                  <a:cubicBezTo>
                    <a:pt x="451" y="41"/>
                    <a:pt x="422" y="58"/>
                    <a:pt x="397" y="78"/>
                  </a:cubicBezTo>
                  <a:cubicBezTo>
                    <a:pt x="357" y="103"/>
                    <a:pt x="320" y="140"/>
                    <a:pt x="297" y="183"/>
                  </a:cubicBezTo>
                  <a:cubicBezTo>
                    <a:pt x="60" y="293"/>
                    <a:pt x="50" y="805"/>
                    <a:pt x="25" y="1054"/>
                  </a:cubicBezTo>
                  <a:cubicBezTo>
                    <a:pt x="19" y="1120"/>
                    <a:pt x="13" y="1185"/>
                    <a:pt x="9" y="1249"/>
                  </a:cubicBezTo>
                  <a:cubicBezTo>
                    <a:pt x="1" y="1318"/>
                    <a:pt x="13" y="1390"/>
                    <a:pt x="23" y="1459"/>
                  </a:cubicBezTo>
                  <a:cubicBezTo>
                    <a:pt x="31" y="1551"/>
                    <a:pt x="52" y="1637"/>
                    <a:pt x="88" y="1723"/>
                  </a:cubicBezTo>
                  <a:cubicBezTo>
                    <a:pt x="136" y="1807"/>
                    <a:pt x="197" y="1879"/>
                    <a:pt x="275" y="1938"/>
                  </a:cubicBezTo>
                  <a:cubicBezTo>
                    <a:pt x="340" y="1999"/>
                    <a:pt x="444" y="2024"/>
                    <a:pt x="532" y="2024"/>
                  </a:cubicBezTo>
                  <a:cubicBezTo>
                    <a:pt x="536" y="2024"/>
                    <a:pt x="539" y="2024"/>
                    <a:pt x="543" y="2024"/>
                  </a:cubicBezTo>
                  <a:cubicBezTo>
                    <a:pt x="633" y="2024"/>
                    <a:pt x="723" y="1997"/>
                    <a:pt x="798" y="1940"/>
                  </a:cubicBezTo>
                  <a:cubicBezTo>
                    <a:pt x="897" y="1764"/>
                    <a:pt x="997" y="1590"/>
                    <a:pt x="1099" y="1412"/>
                  </a:cubicBezTo>
                  <a:cubicBezTo>
                    <a:pt x="1105" y="1365"/>
                    <a:pt x="1109" y="1318"/>
                    <a:pt x="1116" y="1269"/>
                  </a:cubicBezTo>
                  <a:cubicBezTo>
                    <a:pt x="1118" y="1249"/>
                    <a:pt x="1118" y="1228"/>
                    <a:pt x="1120" y="1206"/>
                  </a:cubicBezTo>
                  <a:cubicBezTo>
                    <a:pt x="1122" y="1173"/>
                    <a:pt x="1122" y="1138"/>
                    <a:pt x="1126" y="1105"/>
                  </a:cubicBezTo>
                  <a:cubicBezTo>
                    <a:pt x="1128" y="1040"/>
                    <a:pt x="1130" y="972"/>
                    <a:pt x="1130" y="907"/>
                  </a:cubicBezTo>
                  <a:cubicBezTo>
                    <a:pt x="1132" y="721"/>
                    <a:pt x="1122" y="522"/>
                    <a:pt x="1060" y="336"/>
                  </a:cubicBezTo>
                  <a:cubicBezTo>
                    <a:pt x="1009" y="183"/>
                    <a:pt x="880" y="58"/>
                    <a:pt x="725" y="15"/>
                  </a:cubicBezTo>
                  <a:cubicBezTo>
                    <a:pt x="692" y="5"/>
                    <a:pt x="660" y="1"/>
                    <a:pt x="627"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096" name="Google Shape;282;p1">
              <a:extLst>
                <a:ext uri="{FF2B5EF4-FFF2-40B4-BE49-F238E27FC236}">
                  <a16:creationId xmlns:a16="http://schemas.microsoft.com/office/drawing/2014/main" id="{31ECD47E-5B2F-789D-A8FD-CFFEEBEA9E34}"/>
                </a:ext>
              </a:extLst>
            </p:cNvPr>
            <p:cNvSpPr/>
            <p:nvPr/>
          </p:nvSpPr>
          <p:spPr>
            <a:xfrm>
              <a:off x="2628925" y="3483925"/>
              <a:ext cx="437425" cy="307825"/>
            </a:xfrm>
            <a:custGeom>
              <a:avLst/>
              <a:gdLst/>
              <a:ahLst/>
              <a:cxnLst/>
              <a:rect l="l" t="t" r="r" b="b"/>
              <a:pathLst>
                <a:path w="17497" h="12313" extrusionOk="0">
                  <a:moveTo>
                    <a:pt x="177" y="1"/>
                  </a:moveTo>
                  <a:cubicBezTo>
                    <a:pt x="89" y="1"/>
                    <a:pt x="0" y="105"/>
                    <a:pt x="55" y="197"/>
                  </a:cubicBezTo>
                  <a:cubicBezTo>
                    <a:pt x="743" y="1318"/>
                    <a:pt x="1473" y="2443"/>
                    <a:pt x="2322" y="3448"/>
                  </a:cubicBezTo>
                  <a:cubicBezTo>
                    <a:pt x="3227" y="4514"/>
                    <a:pt x="4207" y="5522"/>
                    <a:pt x="5248" y="6455"/>
                  </a:cubicBezTo>
                  <a:cubicBezTo>
                    <a:pt x="7286" y="8280"/>
                    <a:pt x="9587" y="9751"/>
                    <a:pt x="12067" y="10905"/>
                  </a:cubicBezTo>
                  <a:cubicBezTo>
                    <a:pt x="12705" y="11202"/>
                    <a:pt x="13360" y="11456"/>
                    <a:pt x="14019" y="11701"/>
                  </a:cubicBezTo>
                  <a:cubicBezTo>
                    <a:pt x="14469" y="11869"/>
                    <a:pt x="14939" y="11981"/>
                    <a:pt x="15400" y="12114"/>
                  </a:cubicBezTo>
                  <a:cubicBezTo>
                    <a:pt x="15662" y="12188"/>
                    <a:pt x="15924" y="12245"/>
                    <a:pt x="16194" y="12284"/>
                  </a:cubicBezTo>
                  <a:cubicBezTo>
                    <a:pt x="16346" y="12305"/>
                    <a:pt x="16492" y="12312"/>
                    <a:pt x="16638" y="12312"/>
                  </a:cubicBezTo>
                  <a:cubicBezTo>
                    <a:pt x="16789" y="12312"/>
                    <a:pt x="16940" y="12305"/>
                    <a:pt x="17098" y="12299"/>
                  </a:cubicBezTo>
                  <a:cubicBezTo>
                    <a:pt x="17292" y="12290"/>
                    <a:pt x="17454" y="12155"/>
                    <a:pt x="17478" y="11961"/>
                  </a:cubicBezTo>
                  <a:cubicBezTo>
                    <a:pt x="17497" y="11879"/>
                    <a:pt x="17483" y="11797"/>
                    <a:pt x="17442" y="11724"/>
                  </a:cubicBezTo>
                  <a:cubicBezTo>
                    <a:pt x="17384" y="11619"/>
                    <a:pt x="17270" y="11611"/>
                    <a:pt x="17200" y="11540"/>
                  </a:cubicBezTo>
                  <a:cubicBezTo>
                    <a:pt x="17212" y="11537"/>
                    <a:pt x="17223" y="11533"/>
                    <a:pt x="17233" y="11531"/>
                  </a:cubicBezTo>
                  <a:cubicBezTo>
                    <a:pt x="17006" y="11337"/>
                    <a:pt x="16750" y="11184"/>
                    <a:pt x="16464" y="11073"/>
                  </a:cubicBezTo>
                  <a:cubicBezTo>
                    <a:pt x="16361" y="11022"/>
                    <a:pt x="16257" y="10969"/>
                    <a:pt x="16149" y="10924"/>
                  </a:cubicBezTo>
                  <a:cubicBezTo>
                    <a:pt x="15985" y="10854"/>
                    <a:pt x="15817" y="10791"/>
                    <a:pt x="15651" y="10721"/>
                  </a:cubicBezTo>
                  <a:cubicBezTo>
                    <a:pt x="15267" y="10562"/>
                    <a:pt x="14886" y="10394"/>
                    <a:pt x="14502" y="10232"/>
                  </a:cubicBezTo>
                  <a:cubicBezTo>
                    <a:pt x="13943" y="9997"/>
                    <a:pt x="13385" y="9749"/>
                    <a:pt x="12834" y="9492"/>
                  </a:cubicBezTo>
                  <a:cubicBezTo>
                    <a:pt x="11717" y="8966"/>
                    <a:pt x="10631" y="8399"/>
                    <a:pt x="9577" y="7759"/>
                  </a:cubicBezTo>
                  <a:cubicBezTo>
                    <a:pt x="7345" y="6406"/>
                    <a:pt x="5211" y="4903"/>
                    <a:pt x="3298" y="3123"/>
                  </a:cubicBezTo>
                  <a:cubicBezTo>
                    <a:pt x="2242" y="2141"/>
                    <a:pt x="1189" y="1148"/>
                    <a:pt x="260" y="41"/>
                  </a:cubicBezTo>
                  <a:cubicBezTo>
                    <a:pt x="236" y="13"/>
                    <a:pt x="207" y="1"/>
                    <a:pt x="177"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097" name="Google Shape;283;p1">
              <a:extLst>
                <a:ext uri="{FF2B5EF4-FFF2-40B4-BE49-F238E27FC236}">
                  <a16:creationId xmlns:a16="http://schemas.microsoft.com/office/drawing/2014/main" id="{23DC0374-8CB1-3F24-42BA-3856F420B292}"/>
                </a:ext>
              </a:extLst>
            </p:cNvPr>
            <p:cNvSpPr/>
            <p:nvPr/>
          </p:nvSpPr>
          <p:spPr>
            <a:xfrm>
              <a:off x="3101425" y="3781725"/>
              <a:ext cx="110400" cy="52925"/>
            </a:xfrm>
            <a:custGeom>
              <a:avLst/>
              <a:gdLst/>
              <a:ahLst/>
              <a:cxnLst/>
              <a:rect l="l" t="t" r="r" b="b"/>
              <a:pathLst>
                <a:path w="4416" h="2117" extrusionOk="0">
                  <a:moveTo>
                    <a:pt x="1072" y="0"/>
                  </a:moveTo>
                  <a:cubicBezTo>
                    <a:pt x="858" y="0"/>
                    <a:pt x="643" y="29"/>
                    <a:pt x="426" y="102"/>
                  </a:cubicBezTo>
                  <a:cubicBezTo>
                    <a:pt x="109" y="211"/>
                    <a:pt x="0" y="532"/>
                    <a:pt x="203" y="802"/>
                  </a:cubicBezTo>
                  <a:cubicBezTo>
                    <a:pt x="643" y="1387"/>
                    <a:pt x="1379" y="1594"/>
                    <a:pt x="2040" y="1815"/>
                  </a:cubicBezTo>
                  <a:cubicBezTo>
                    <a:pt x="2320" y="1909"/>
                    <a:pt x="2635" y="2046"/>
                    <a:pt x="2924" y="2091"/>
                  </a:cubicBezTo>
                  <a:cubicBezTo>
                    <a:pt x="3034" y="2108"/>
                    <a:pt x="3147" y="2117"/>
                    <a:pt x="3260" y="2117"/>
                  </a:cubicBezTo>
                  <a:cubicBezTo>
                    <a:pt x="3549" y="2117"/>
                    <a:pt x="3842" y="2060"/>
                    <a:pt x="4096" y="1939"/>
                  </a:cubicBezTo>
                  <a:cubicBezTo>
                    <a:pt x="4348" y="1821"/>
                    <a:pt x="4415" y="1461"/>
                    <a:pt x="4282" y="1236"/>
                  </a:cubicBezTo>
                  <a:cubicBezTo>
                    <a:pt x="3884" y="552"/>
                    <a:pt x="3118" y="397"/>
                    <a:pt x="2431" y="235"/>
                  </a:cubicBezTo>
                  <a:cubicBezTo>
                    <a:pt x="1975" y="129"/>
                    <a:pt x="1526" y="0"/>
                    <a:pt x="1072"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099" name="Google Shape;284;p1">
              <a:extLst>
                <a:ext uri="{FF2B5EF4-FFF2-40B4-BE49-F238E27FC236}">
                  <a16:creationId xmlns:a16="http://schemas.microsoft.com/office/drawing/2014/main" id="{1010E0B6-F977-F87E-A2CD-0A408D18B14F}"/>
                </a:ext>
              </a:extLst>
            </p:cNvPr>
            <p:cNvSpPr/>
            <p:nvPr/>
          </p:nvSpPr>
          <p:spPr>
            <a:xfrm>
              <a:off x="1844000" y="3548875"/>
              <a:ext cx="188975" cy="264825"/>
            </a:xfrm>
            <a:custGeom>
              <a:avLst/>
              <a:gdLst/>
              <a:ahLst/>
              <a:cxnLst/>
              <a:rect l="l" t="t" r="r" b="b"/>
              <a:pathLst>
                <a:path w="7559" h="10593" extrusionOk="0">
                  <a:moveTo>
                    <a:pt x="3395" y="1"/>
                  </a:moveTo>
                  <a:cubicBezTo>
                    <a:pt x="3034" y="1"/>
                    <a:pt x="2672" y="56"/>
                    <a:pt x="2308" y="185"/>
                  </a:cubicBezTo>
                  <a:cubicBezTo>
                    <a:pt x="1707" y="398"/>
                    <a:pt x="1224" y="842"/>
                    <a:pt x="874" y="1509"/>
                  </a:cubicBezTo>
                  <a:cubicBezTo>
                    <a:pt x="559" y="2102"/>
                    <a:pt x="356" y="2863"/>
                    <a:pt x="268" y="3759"/>
                  </a:cubicBezTo>
                  <a:cubicBezTo>
                    <a:pt x="117" y="5292"/>
                    <a:pt x="326" y="7184"/>
                    <a:pt x="802" y="8583"/>
                  </a:cubicBezTo>
                  <a:cubicBezTo>
                    <a:pt x="1079" y="9396"/>
                    <a:pt x="1518" y="10402"/>
                    <a:pt x="2038" y="10570"/>
                  </a:cubicBezTo>
                  <a:cubicBezTo>
                    <a:pt x="2085" y="10586"/>
                    <a:pt x="2130" y="10593"/>
                    <a:pt x="2173" y="10593"/>
                  </a:cubicBezTo>
                  <a:cubicBezTo>
                    <a:pt x="2267" y="10593"/>
                    <a:pt x="2320" y="10558"/>
                    <a:pt x="2320" y="10558"/>
                  </a:cubicBezTo>
                  <a:lnTo>
                    <a:pt x="2323" y="10556"/>
                  </a:lnTo>
                  <a:cubicBezTo>
                    <a:pt x="2327" y="10556"/>
                    <a:pt x="2327" y="10552"/>
                    <a:pt x="2327" y="10550"/>
                  </a:cubicBezTo>
                  <a:cubicBezTo>
                    <a:pt x="2327" y="10548"/>
                    <a:pt x="2327" y="10541"/>
                    <a:pt x="2323" y="10539"/>
                  </a:cubicBezTo>
                  <a:cubicBezTo>
                    <a:pt x="2320" y="10537"/>
                    <a:pt x="2314" y="10534"/>
                    <a:pt x="2308" y="10534"/>
                  </a:cubicBezTo>
                  <a:cubicBezTo>
                    <a:pt x="2306" y="10534"/>
                    <a:pt x="2304" y="10534"/>
                    <a:pt x="2302" y="10535"/>
                  </a:cubicBezTo>
                  <a:cubicBezTo>
                    <a:pt x="2276" y="10553"/>
                    <a:pt x="2231" y="10567"/>
                    <a:pt x="2174" y="10567"/>
                  </a:cubicBezTo>
                  <a:cubicBezTo>
                    <a:pt x="2132" y="10567"/>
                    <a:pt x="2083" y="10559"/>
                    <a:pt x="2030" y="10539"/>
                  </a:cubicBezTo>
                  <a:cubicBezTo>
                    <a:pt x="1856" y="10478"/>
                    <a:pt x="1582" y="10269"/>
                    <a:pt x="1263" y="9631"/>
                  </a:cubicBezTo>
                  <a:lnTo>
                    <a:pt x="1238" y="9588"/>
                  </a:lnTo>
                  <a:lnTo>
                    <a:pt x="1265" y="9547"/>
                  </a:lnTo>
                  <a:cubicBezTo>
                    <a:pt x="1786" y="8663"/>
                    <a:pt x="2073" y="7749"/>
                    <a:pt x="2118" y="6836"/>
                  </a:cubicBezTo>
                  <a:cubicBezTo>
                    <a:pt x="2155" y="6106"/>
                    <a:pt x="2040" y="5369"/>
                    <a:pt x="1774" y="4653"/>
                  </a:cubicBezTo>
                  <a:cubicBezTo>
                    <a:pt x="1334" y="3467"/>
                    <a:pt x="624" y="2716"/>
                    <a:pt x="557" y="2644"/>
                  </a:cubicBezTo>
                  <a:lnTo>
                    <a:pt x="500" y="2630"/>
                  </a:lnTo>
                  <a:lnTo>
                    <a:pt x="592" y="2730"/>
                  </a:lnTo>
                  <a:cubicBezTo>
                    <a:pt x="788" y="2947"/>
                    <a:pt x="1463" y="3749"/>
                    <a:pt x="1838" y="4934"/>
                  </a:cubicBezTo>
                  <a:cubicBezTo>
                    <a:pt x="2046" y="5601"/>
                    <a:pt x="2130" y="6284"/>
                    <a:pt x="2079" y="6959"/>
                  </a:cubicBezTo>
                  <a:cubicBezTo>
                    <a:pt x="2016" y="7784"/>
                    <a:pt x="1756" y="8606"/>
                    <a:pt x="1308" y="9404"/>
                  </a:cubicBezTo>
                  <a:lnTo>
                    <a:pt x="1222" y="9557"/>
                  </a:lnTo>
                  <a:lnTo>
                    <a:pt x="1146" y="9396"/>
                  </a:lnTo>
                  <a:cubicBezTo>
                    <a:pt x="1042" y="9165"/>
                    <a:pt x="935" y="8894"/>
                    <a:pt x="825" y="8573"/>
                  </a:cubicBezTo>
                  <a:cubicBezTo>
                    <a:pt x="332" y="7125"/>
                    <a:pt x="0" y="4690"/>
                    <a:pt x="438" y="2767"/>
                  </a:cubicBezTo>
                  <a:lnTo>
                    <a:pt x="477" y="2601"/>
                  </a:lnTo>
                  <a:lnTo>
                    <a:pt x="485" y="2609"/>
                  </a:lnTo>
                  <a:lnTo>
                    <a:pt x="506" y="2536"/>
                  </a:lnTo>
                  <a:cubicBezTo>
                    <a:pt x="835" y="1302"/>
                    <a:pt x="1449" y="523"/>
                    <a:pt x="2323" y="214"/>
                  </a:cubicBezTo>
                  <a:cubicBezTo>
                    <a:pt x="2680" y="87"/>
                    <a:pt x="3036" y="32"/>
                    <a:pt x="3386" y="32"/>
                  </a:cubicBezTo>
                  <a:cubicBezTo>
                    <a:pt x="5589" y="32"/>
                    <a:pt x="7513" y="2204"/>
                    <a:pt x="7536" y="2231"/>
                  </a:cubicBezTo>
                  <a:cubicBezTo>
                    <a:pt x="7537" y="2233"/>
                    <a:pt x="7540" y="2233"/>
                    <a:pt x="7543" y="2233"/>
                  </a:cubicBezTo>
                  <a:cubicBezTo>
                    <a:pt x="7547" y="2233"/>
                    <a:pt x="7552" y="2232"/>
                    <a:pt x="7554" y="2231"/>
                  </a:cubicBezTo>
                  <a:cubicBezTo>
                    <a:pt x="7558" y="2225"/>
                    <a:pt x="7558" y="2215"/>
                    <a:pt x="7554" y="2210"/>
                  </a:cubicBezTo>
                  <a:cubicBezTo>
                    <a:pt x="7446" y="2090"/>
                    <a:pt x="5571" y="1"/>
                    <a:pt x="3395" y="1"/>
                  </a:cubicBezTo>
                  <a:close/>
                </a:path>
              </a:pathLst>
            </a:custGeom>
            <a:solidFill>
              <a:srgbClr val="3C111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101" name="Google Shape;285;p1">
              <a:extLst>
                <a:ext uri="{FF2B5EF4-FFF2-40B4-BE49-F238E27FC236}">
                  <a16:creationId xmlns:a16="http://schemas.microsoft.com/office/drawing/2014/main" id="{BB745877-9B76-430F-01E5-A22C71C52D77}"/>
                </a:ext>
              </a:extLst>
            </p:cNvPr>
            <p:cNvSpPr/>
            <p:nvPr/>
          </p:nvSpPr>
          <p:spPr>
            <a:xfrm>
              <a:off x="1842400" y="3544350"/>
              <a:ext cx="195475" cy="273850"/>
            </a:xfrm>
            <a:custGeom>
              <a:avLst/>
              <a:gdLst/>
              <a:ahLst/>
              <a:cxnLst/>
              <a:rect l="l" t="t" r="r" b="b"/>
              <a:pathLst>
                <a:path w="7819" h="10954" extrusionOk="0">
                  <a:moveTo>
                    <a:pt x="635" y="3163"/>
                  </a:moveTo>
                  <a:cubicBezTo>
                    <a:pt x="905" y="3484"/>
                    <a:pt x="1421" y="4192"/>
                    <a:pt x="1728" y="5168"/>
                  </a:cubicBezTo>
                  <a:cubicBezTo>
                    <a:pt x="2168" y="6565"/>
                    <a:pt x="2022" y="7967"/>
                    <a:pt x="1298" y="9339"/>
                  </a:cubicBezTo>
                  <a:cubicBezTo>
                    <a:pt x="1218" y="9151"/>
                    <a:pt x="1136" y="8940"/>
                    <a:pt x="1055" y="8697"/>
                  </a:cubicBezTo>
                  <a:cubicBezTo>
                    <a:pt x="584" y="7316"/>
                    <a:pt x="265" y="5025"/>
                    <a:pt x="635" y="3163"/>
                  </a:cubicBezTo>
                  <a:close/>
                  <a:moveTo>
                    <a:pt x="3448" y="182"/>
                  </a:moveTo>
                  <a:cubicBezTo>
                    <a:pt x="5631" y="182"/>
                    <a:pt x="7505" y="2269"/>
                    <a:pt x="7612" y="2391"/>
                  </a:cubicBezTo>
                  <a:cubicBezTo>
                    <a:pt x="7618" y="2396"/>
                    <a:pt x="7618" y="2404"/>
                    <a:pt x="7612" y="2412"/>
                  </a:cubicBezTo>
                  <a:cubicBezTo>
                    <a:pt x="7609" y="2413"/>
                    <a:pt x="7605" y="2416"/>
                    <a:pt x="7601" y="2416"/>
                  </a:cubicBezTo>
                  <a:cubicBezTo>
                    <a:pt x="7599" y="2416"/>
                    <a:pt x="7597" y="2415"/>
                    <a:pt x="7595" y="2412"/>
                  </a:cubicBezTo>
                  <a:cubicBezTo>
                    <a:pt x="7572" y="2385"/>
                    <a:pt x="5648" y="215"/>
                    <a:pt x="3443" y="215"/>
                  </a:cubicBezTo>
                  <a:cubicBezTo>
                    <a:pt x="3094" y="215"/>
                    <a:pt x="2739" y="269"/>
                    <a:pt x="2382" y="395"/>
                  </a:cubicBezTo>
                  <a:cubicBezTo>
                    <a:pt x="1505" y="704"/>
                    <a:pt x="895" y="1483"/>
                    <a:pt x="564" y="2717"/>
                  </a:cubicBezTo>
                  <a:lnTo>
                    <a:pt x="543" y="2790"/>
                  </a:lnTo>
                  <a:lnTo>
                    <a:pt x="537" y="2782"/>
                  </a:lnTo>
                  <a:lnTo>
                    <a:pt x="498" y="2948"/>
                  </a:lnTo>
                  <a:cubicBezTo>
                    <a:pt x="60" y="4871"/>
                    <a:pt x="390" y="7306"/>
                    <a:pt x="885" y="8754"/>
                  </a:cubicBezTo>
                  <a:cubicBezTo>
                    <a:pt x="997" y="9075"/>
                    <a:pt x="1102" y="9346"/>
                    <a:pt x="1206" y="9577"/>
                  </a:cubicBezTo>
                  <a:lnTo>
                    <a:pt x="1280" y="9738"/>
                  </a:lnTo>
                  <a:lnTo>
                    <a:pt x="1368" y="9585"/>
                  </a:lnTo>
                  <a:cubicBezTo>
                    <a:pt x="1816" y="8787"/>
                    <a:pt x="2076" y="7965"/>
                    <a:pt x="2137" y="7140"/>
                  </a:cubicBezTo>
                  <a:cubicBezTo>
                    <a:pt x="2188" y="6463"/>
                    <a:pt x="2108" y="5782"/>
                    <a:pt x="1898" y="5115"/>
                  </a:cubicBezTo>
                  <a:cubicBezTo>
                    <a:pt x="1523" y="3930"/>
                    <a:pt x="848" y="3128"/>
                    <a:pt x="652" y="2911"/>
                  </a:cubicBezTo>
                  <a:lnTo>
                    <a:pt x="560" y="2811"/>
                  </a:lnTo>
                  <a:lnTo>
                    <a:pt x="615" y="2825"/>
                  </a:lnTo>
                  <a:cubicBezTo>
                    <a:pt x="684" y="2897"/>
                    <a:pt x="1392" y="3648"/>
                    <a:pt x="1832" y="4834"/>
                  </a:cubicBezTo>
                  <a:cubicBezTo>
                    <a:pt x="2098" y="5552"/>
                    <a:pt x="2217" y="6287"/>
                    <a:pt x="2178" y="7017"/>
                  </a:cubicBezTo>
                  <a:cubicBezTo>
                    <a:pt x="2133" y="7930"/>
                    <a:pt x="1842" y="8844"/>
                    <a:pt x="1325" y="9728"/>
                  </a:cubicBezTo>
                  <a:lnTo>
                    <a:pt x="1298" y="9769"/>
                  </a:lnTo>
                  <a:lnTo>
                    <a:pt x="1321" y="9812"/>
                  </a:lnTo>
                  <a:cubicBezTo>
                    <a:pt x="1644" y="10450"/>
                    <a:pt x="1918" y="10659"/>
                    <a:pt x="2088" y="10720"/>
                  </a:cubicBezTo>
                  <a:cubicBezTo>
                    <a:pt x="2143" y="10740"/>
                    <a:pt x="2192" y="10748"/>
                    <a:pt x="2235" y="10748"/>
                  </a:cubicBezTo>
                  <a:cubicBezTo>
                    <a:pt x="2292" y="10748"/>
                    <a:pt x="2336" y="10734"/>
                    <a:pt x="2362" y="10716"/>
                  </a:cubicBezTo>
                  <a:cubicBezTo>
                    <a:pt x="2365" y="10715"/>
                    <a:pt x="2368" y="10714"/>
                    <a:pt x="2371" y="10714"/>
                  </a:cubicBezTo>
                  <a:cubicBezTo>
                    <a:pt x="2376" y="10714"/>
                    <a:pt x="2380" y="10716"/>
                    <a:pt x="2382" y="10720"/>
                  </a:cubicBezTo>
                  <a:cubicBezTo>
                    <a:pt x="2384" y="10727"/>
                    <a:pt x="2384" y="10731"/>
                    <a:pt x="2384" y="10731"/>
                  </a:cubicBezTo>
                  <a:cubicBezTo>
                    <a:pt x="2384" y="10733"/>
                    <a:pt x="2382" y="10737"/>
                    <a:pt x="2382" y="10737"/>
                  </a:cubicBezTo>
                  <a:lnTo>
                    <a:pt x="2380" y="10739"/>
                  </a:lnTo>
                  <a:cubicBezTo>
                    <a:pt x="2380" y="10739"/>
                    <a:pt x="2327" y="10774"/>
                    <a:pt x="2231" y="10774"/>
                  </a:cubicBezTo>
                  <a:cubicBezTo>
                    <a:pt x="2188" y="10774"/>
                    <a:pt x="2145" y="10767"/>
                    <a:pt x="2096" y="10751"/>
                  </a:cubicBezTo>
                  <a:cubicBezTo>
                    <a:pt x="1576" y="10579"/>
                    <a:pt x="1136" y="9577"/>
                    <a:pt x="860" y="8764"/>
                  </a:cubicBezTo>
                  <a:cubicBezTo>
                    <a:pt x="386" y="7365"/>
                    <a:pt x="173" y="5473"/>
                    <a:pt x="326" y="3940"/>
                  </a:cubicBezTo>
                  <a:cubicBezTo>
                    <a:pt x="416" y="3040"/>
                    <a:pt x="621" y="2283"/>
                    <a:pt x="932" y="1690"/>
                  </a:cubicBezTo>
                  <a:cubicBezTo>
                    <a:pt x="1284" y="1025"/>
                    <a:pt x="1767" y="581"/>
                    <a:pt x="2368" y="366"/>
                  </a:cubicBezTo>
                  <a:cubicBezTo>
                    <a:pt x="2732" y="237"/>
                    <a:pt x="3094" y="182"/>
                    <a:pt x="3448" y="182"/>
                  </a:cubicBezTo>
                  <a:close/>
                  <a:moveTo>
                    <a:pt x="3462" y="1"/>
                  </a:moveTo>
                  <a:cubicBezTo>
                    <a:pt x="3067" y="1"/>
                    <a:pt x="2684" y="66"/>
                    <a:pt x="2315" y="196"/>
                  </a:cubicBezTo>
                  <a:cubicBezTo>
                    <a:pt x="1670" y="423"/>
                    <a:pt x="1155" y="898"/>
                    <a:pt x="780" y="1606"/>
                  </a:cubicBezTo>
                  <a:cubicBezTo>
                    <a:pt x="457" y="2222"/>
                    <a:pt x="246" y="2999"/>
                    <a:pt x="154" y="3924"/>
                  </a:cubicBezTo>
                  <a:cubicBezTo>
                    <a:pt x="1" y="5479"/>
                    <a:pt x="214" y="7402"/>
                    <a:pt x="699" y="8820"/>
                  </a:cubicBezTo>
                  <a:cubicBezTo>
                    <a:pt x="1122" y="10076"/>
                    <a:pt x="1562" y="10763"/>
                    <a:pt x="2043" y="10921"/>
                  </a:cubicBezTo>
                  <a:cubicBezTo>
                    <a:pt x="2108" y="10943"/>
                    <a:pt x="2170" y="10954"/>
                    <a:pt x="2235" y="10954"/>
                  </a:cubicBezTo>
                  <a:cubicBezTo>
                    <a:pt x="2380" y="10954"/>
                    <a:pt x="2470" y="10896"/>
                    <a:pt x="2487" y="10884"/>
                  </a:cubicBezTo>
                  <a:cubicBezTo>
                    <a:pt x="2528" y="10855"/>
                    <a:pt x="2556" y="10812"/>
                    <a:pt x="2567" y="10761"/>
                  </a:cubicBezTo>
                  <a:cubicBezTo>
                    <a:pt x="2575" y="10712"/>
                    <a:pt x="2565" y="10661"/>
                    <a:pt x="2536" y="10620"/>
                  </a:cubicBezTo>
                  <a:cubicBezTo>
                    <a:pt x="2500" y="10566"/>
                    <a:pt x="2439" y="10537"/>
                    <a:pt x="2376" y="10537"/>
                  </a:cubicBezTo>
                  <a:cubicBezTo>
                    <a:pt x="2342" y="10537"/>
                    <a:pt x="2307" y="10546"/>
                    <a:pt x="2276" y="10565"/>
                  </a:cubicBezTo>
                  <a:cubicBezTo>
                    <a:pt x="2272" y="10566"/>
                    <a:pt x="2259" y="10570"/>
                    <a:pt x="2238" y="10570"/>
                  </a:cubicBezTo>
                  <a:cubicBezTo>
                    <a:pt x="2218" y="10570"/>
                    <a:pt x="2191" y="10566"/>
                    <a:pt x="2155" y="10555"/>
                  </a:cubicBezTo>
                  <a:cubicBezTo>
                    <a:pt x="2041" y="10514"/>
                    <a:pt x="1808" y="10358"/>
                    <a:pt x="1509" y="9777"/>
                  </a:cubicBezTo>
                  <a:cubicBezTo>
                    <a:pt x="2026" y="8879"/>
                    <a:pt x="2315" y="7954"/>
                    <a:pt x="2362" y="7025"/>
                  </a:cubicBezTo>
                  <a:cubicBezTo>
                    <a:pt x="2401" y="6268"/>
                    <a:pt x="2280" y="5511"/>
                    <a:pt x="2004" y="4769"/>
                  </a:cubicBezTo>
                  <a:cubicBezTo>
                    <a:pt x="1564" y="3582"/>
                    <a:pt x="858" y="2815"/>
                    <a:pt x="754" y="2707"/>
                  </a:cubicBezTo>
                  <a:cubicBezTo>
                    <a:pt x="1071" y="1567"/>
                    <a:pt x="1638" y="847"/>
                    <a:pt x="2444" y="562"/>
                  </a:cubicBezTo>
                  <a:cubicBezTo>
                    <a:pt x="2763" y="450"/>
                    <a:pt x="3097" y="393"/>
                    <a:pt x="3443" y="393"/>
                  </a:cubicBezTo>
                  <a:cubicBezTo>
                    <a:pt x="3706" y="393"/>
                    <a:pt x="3976" y="425"/>
                    <a:pt x="4252" y="491"/>
                  </a:cubicBezTo>
                  <a:cubicBezTo>
                    <a:pt x="4768" y="614"/>
                    <a:pt x="5308" y="849"/>
                    <a:pt x="5852" y="1195"/>
                  </a:cubicBezTo>
                  <a:cubicBezTo>
                    <a:pt x="6812" y="1798"/>
                    <a:pt x="7450" y="2518"/>
                    <a:pt x="7458" y="2526"/>
                  </a:cubicBezTo>
                  <a:cubicBezTo>
                    <a:pt x="7497" y="2570"/>
                    <a:pt x="7549" y="2592"/>
                    <a:pt x="7602" y="2592"/>
                  </a:cubicBezTo>
                  <a:cubicBezTo>
                    <a:pt x="7647" y="2592"/>
                    <a:pt x="7692" y="2577"/>
                    <a:pt x="7730" y="2547"/>
                  </a:cubicBezTo>
                  <a:lnTo>
                    <a:pt x="7733" y="2545"/>
                  </a:lnTo>
                  <a:cubicBezTo>
                    <a:pt x="7812" y="2475"/>
                    <a:pt x="7818" y="2359"/>
                    <a:pt x="7753" y="2277"/>
                  </a:cubicBezTo>
                  <a:lnTo>
                    <a:pt x="7751" y="2273"/>
                  </a:lnTo>
                  <a:cubicBezTo>
                    <a:pt x="7675" y="2191"/>
                    <a:pt x="7006" y="1444"/>
                    <a:pt x="6022" y="828"/>
                  </a:cubicBezTo>
                  <a:cubicBezTo>
                    <a:pt x="5443" y="468"/>
                    <a:pt x="4868" y="223"/>
                    <a:pt x="4310" y="98"/>
                  </a:cubicBezTo>
                  <a:cubicBezTo>
                    <a:pt x="4022" y="33"/>
                    <a:pt x="3739" y="1"/>
                    <a:pt x="346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102" name="Google Shape;286;p1">
              <a:extLst>
                <a:ext uri="{FF2B5EF4-FFF2-40B4-BE49-F238E27FC236}">
                  <a16:creationId xmlns:a16="http://schemas.microsoft.com/office/drawing/2014/main" id="{2904D82A-F67C-1696-0A85-1D5AA1C1274B}"/>
                </a:ext>
              </a:extLst>
            </p:cNvPr>
            <p:cNvSpPr/>
            <p:nvPr/>
          </p:nvSpPr>
          <p:spPr>
            <a:xfrm>
              <a:off x="1283375" y="2896325"/>
              <a:ext cx="2290925" cy="2261500"/>
            </a:xfrm>
            <a:custGeom>
              <a:avLst/>
              <a:gdLst/>
              <a:ahLst/>
              <a:cxnLst/>
              <a:rect l="l" t="t" r="r" b="b"/>
              <a:pathLst>
                <a:path w="91637" h="90460" extrusionOk="0">
                  <a:moveTo>
                    <a:pt x="14284" y="12913"/>
                  </a:moveTo>
                  <a:cubicBezTo>
                    <a:pt x="14747" y="12913"/>
                    <a:pt x="15265" y="12952"/>
                    <a:pt x="15831" y="13052"/>
                  </a:cubicBezTo>
                  <a:cubicBezTo>
                    <a:pt x="17233" y="13299"/>
                    <a:pt x="18141" y="13752"/>
                    <a:pt x="18657" y="14093"/>
                  </a:cubicBezTo>
                  <a:cubicBezTo>
                    <a:pt x="19221" y="14464"/>
                    <a:pt x="19518" y="14826"/>
                    <a:pt x="19516" y="14950"/>
                  </a:cubicBezTo>
                  <a:lnTo>
                    <a:pt x="19516" y="14959"/>
                  </a:lnTo>
                  <a:lnTo>
                    <a:pt x="19502" y="15028"/>
                  </a:lnTo>
                  <a:cubicBezTo>
                    <a:pt x="19189" y="16534"/>
                    <a:pt x="18493" y="20182"/>
                    <a:pt x="18728" y="21491"/>
                  </a:cubicBezTo>
                  <a:lnTo>
                    <a:pt x="18735" y="21522"/>
                  </a:lnTo>
                  <a:lnTo>
                    <a:pt x="18708" y="21540"/>
                  </a:lnTo>
                  <a:cubicBezTo>
                    <a:pt x="18246" y="21898"/>
                    <a:pt x="17806" y="22301"/>
                    <a:pt x="17407" y="22743"/>
                  </a:cubicBezTo>
                  <a:cubicBezTo>
                    <a:pt x="16220" y="24047"/>
                    <a:pt x="15351" y="25677"/>
                    <a:pt x="14819" y="27592"/>
                  </a:cubicBezTo>
                  <a:cubicBezTo>
                    <a:pt x="14379" y="29180"/>
                    <a:pt x="14166" y="30972"/>
                    <a:pt x="14186" y="32928"/>
                  </a:cubicBezTo>
                  <a:lnTo>
                    <a:pt x="14186" y="32977"/>
                  </a:lnTo>
                  <a:lnTo>
                    <a:pt x="14141" y="32981"/>
                  </a:lnTo>
                  <a:cubicBezTo>
                    <a:pt x="13560" y="33032"/>
                    <a:pt x="10522" y="33390"/>
                    <a:pt x="7656" y="35500"/>
                  </a:cubicBezTo>
                  <a:lnTo>
                    <a:pt x="7568" y="35565"/>
                  </a:lnTo>
                  <a:lnTo>
                    <a:pt x="7574" y="35457"/>
                  </a:lnTo>
                  <a:cubicBezTo>
                    <a:pt x="7607" y="34759"/>
                    <a:pt x="7832" y="31062"/>
                    <a:pt x="8450" y="26616"/>
                  </a:cubicBezTo>
                  <a:cubicBezTo>
                    <a:pt x="8804" y="24067"/>
                    <a:pt x="9223" y="21737"/>
                    <a:pt x="9696" y="19689"/>
                  </a:cubicBezTo>
                  <a:cubicBezTo>
                    <a:pt x="10279" y="17164"/>
                    <a:pt x="10946" y="15055"/>
                    <a:pt x="11682" y="13420"/>
                  </a:cubicBezTo>
                  <a:lnTo>
                    <a:pt x="11690" y="13402"/>
                  </a:lnTo>
                  <a:lnTo>
                    <a:pt x="11709" y="13394"/>
                  </a:lnTo>
                  <a:cubicBezTo>
                    <a:pt x="11918" y="13296"/>
                    <a:pt x="12833" y="12913"/>
                    <a:pt x="14284" y="12913"/>
                  </a:cubicBezTo>
                  <a:close/>
                  <a:moveTo>
                    <a:pt x="38952" y="29775"/>
                  </a:moveTo>
                  <a:lnTo>
                    <a:pt x="38979" y="29800"/>
                  </a:lnTo>
                  <a:cubicBezTo>
                    <a:pt x="39077" y="29890"/>
                    <a:pt x="43854" y="34284"/>
                    <a:pt x="43770" y="41347"/>
                  </a:cubicBezTo>
                  <a:cubicBezTo>
                    <a:pt x="43736" y="44373"/>
                    <a:pt x="42369" y="46319"/>
                    <a:pt x="39930" y="46828"/>
                  </a:cubicBezTo>
                  <a:cubicBezTo>
                    <a:pt x="39517" y="46914"/>
                    <a:pt x="39083" y="46959"/>
                    <a:pt x="38635" y="46959"/>
                  </a:cubicBezTo>
                  <a:cubicBezTo>
                    <a:pt x="38623" y="46959"/>
                    <a:pt x="38612" y="46959"/>
                    <a:pt x="38600" y="46959"/>
                  </a:cubicBezTo>
                  <a:cubicBezTo>
                    <a:pt x="38234" y="46959"/>
                    <a:pt x="37855" y="46928"/>
                    <a:pt x="37467" y="46869"/>
                  </a:cubicBezTo>
                  <a:cubicBezTo>
                    <a:pt x="37459" y="46869"/>
                    <a:pt x="37455" y="46867"/>
                    <a:pt x="37447" y="46863"/>
                  </a:cubicBezTo>
                  <a:cubicBezTo>
                    <a:pt x="36012" y="46638"/>
                    <a:pt x="34521" y="46012"/>
                    <a:pt x="33244" y="45103"/>
                  </a:cubicBezTo>
                  <a:cubicBezTo>
                    <a:pt x="31910" y="44152"/>
                    <a:pt x="30900" y="42974"/>
                    <a:pt x="30321" y="41693"/>
                  </a:cubicBezTo>
                  <a:cubicBezTo>
                    <a:pt x="30321" y="41693"/>
                    <a:pt x="30319" y="41691"/>
                    <a:pt x="30317" y="41685"/>
                  </a:cubicBezTo>
                  <a:cubicBezTo>
                    <a:pt x="30314" y="41681"/>
                    <a:pt x="30310" y="41676"/>
                    <a:pt x="30308" y="41672"/>
                  </a:cubicBezTo>
                  <a:lnTo>
                    <a:pt x="30298" y="41656"/>
                  </a:lnTo>
                  <a:lnTo>
                    <a:pt x="30298" y="41640"/>
                  </a:lnTo>
                  <a:cubicBezTo>
                    <a:pt x="30351" y="40631"/>
                    <a:pt x="30597" y="39027"/>
                    <a:pt x="31475" y="37128"/>
                  </a:cubicBezTo>
                  <a:cubicBezTo>
                    <a:pt x="32295" y="35344"/>
                    <a:pt x="33469" y="33734"/>
                    <a:pt x="34963" y="32333"/>
                  </a:cubicBezTo>
                  <a:cubicBezTo>
                    <a:pt x="36170" y="31199"/>
                    <a:pt x="37502" y="30342"/>
                    <a:pt x="38922" y="29788"/>
                  </a:cubicBezTo>
                  <a:lnTo>
                    <a:pt x="38952" y="29775"/>
                  </a:lnTo>
                  <a:close/>
                  <a:moveTo>
                    <a:pt x="11875" y="44363"/>
                  </a:moveTo>
                  <a:lnTo>
                    <a:pt x="11907" y="44438"/>
                  </a:lnTo>
                  <a:cubicBezTo>
                    <a:pt x="11952" y="44535"/>
                    <a:pt x="12003" y="44659"/>
                    <a:pt x="12028" y="44782"/>
                  </a:cubicBezTo>
                  <a:cubicBezTo>
                    <a:pt x="12046" y="44856"/>
                    <a:pt x="12038" y="44909"/>
                    <a:pt x="12030" y="44964"/>
                  </a:cubicBezTo>
                  <a:lnTo>
                    <a:pt x="12030" y="44968"/>
                  </a:lnTo>
                  <a:cubicBezTo>
                    <a:pt x="12022" y="45071"/>
                    <a:pt x="12014" y="45175"/>
                    <a:pt x="12149" y="45365"/>
                  </a:cubicBezTo>
                  <a:cubicBezTo>
                    <a:pt x="12198" y="45431"/>
                    <a:pt x="12233" y="45486"/>
                    <a:pt x="12263" y="45533"/>
                  </a:cubicBezTo>
                  <a:cubicBezTo>
                    <a:pt x="12364" y="45682"/>
                    <a:pt x="12415" y="45756"/>
                    <a:pt x="12621" y="45922"/>
                  </a:cubicBezTo>
                  <a:cubicBezTo>
                    <a:pt x="12709" y="45991"/>
                    <a:pt x="12744" y="46063"/>
                    <a:pt x="12775" y="46126"/>
                  </a:cubicBezTo>
                  <a:lnTo>
                    <a:pt x="12783" y="46143"/>
                  </a:lnTo>
                  <a:cubicBezTo>
                    <a:pt x="12831" y="46244"/>
                    <a:pt x="12875" y="46315"/>
                    <a:pt x="12990" y="46315"/>
                  </a:cubicBezTo>
                  <a:cubicBezTo>
                    <a:pt x="13029" y="46315"/>
                    <a:pt x="13076" y="46307"/>
                    <a:pt x="13133" y="46290"/>
                  </a:cubicBezTo>
                  <a:cubicBezTo>
                    <a:pt x="13217" y="46265"/>
                    <a:pt x="13299" y="46233"/>
                    <a:pt x="13378" y="46198"/>
                  </a:cubicBezTo>
                  <a:cubicBezTo>
                    <a:pt x="13399" y="46192"/>
                    <a:pt x="13419" y="46182"/>
                    <a:pt x="13440" y="46173"/>
                  </a:cubicBezTo>
                  <a:cubicBezTo>
                    <a:pt x="13580" y="46110"/>
                    <a:pt x="13716" y="46049"/>
                    <a:pt x="13827" y="46049"/>
                  </a:cubicBezTo>
                  <a:cubicBezTo>
                    <a:pt x="13870" y="46049"/>
                    <a:pt x="13909" y="46058"/>
                    <a:pt x="13943" y="46079"/>
                  </a:cubicBezTo>
                  <a:cubicBezTo>
                    <a:pt x="13998" y="46114"/>
                    <a:pt x="14031" y="46167"/>
                    <a:pt x="14064" y="46227"/>
                  </a:cubicBezTo>
                  <a:lnTo>
                    <a:pt x="14066" y="46229"/>
                  </a:lnTo>
                  <a:cubicBezTo>
                    <a:pt x="14134" y="46350"/>
                    <a:pt x="14204" y="46446"/>
                    <a:pt x="14362" y="46446"/>
                  </a:cubicBezTo>
                  <a:cubicBezTo>
                    <a:pt x="14428" y="46446"/>
                    <a:pt x="14509" y="46429"/>
                    <a:pt x="14612" y="46390"/>
                  </a:cubicBezTo>
                  <a:lnTo>
                    <a:pt x="14780" y="46329"/>
                  </a:lnTo>
                  <a:cubicBezTo>
                    <a:pt x="15040" y="46232"/>
                    <a:pt x="15264" y="46147"/>
                    <a:pt x="15432" y="46147"/>
                  </a:cubicBezTo>
                  <a:cubicBezTo>
                    <a:pt x="15519" y="46147"/>
                    <a:pt x="15591" y="46170"/>
                    <a:pt x="15645" y="46225"/>
                  </a:cubicBezTo>
                  <a:cubicBezTo>
                    <a:pt x="15690" y="46274"/>
                    <a:pt x="15733" y="46325"/>
                    <a:pt x="15774" y="46380"/>
                  </a:cubicBezTo>
                  <a:cubicBezTo>
                    <a:pt x="15888" y="46527"/>
                    <a:pt x="16004" y="46680"/>
                    <a:pt x="16301" y="46680"/>
                  </a:cubicBezTo>
                  <a:cubicBezTo>
                    <a:pt x="16319" y="46680"/>
                    <a:pt x="16338" y="46680"/>
                    <a:pt x="16357" y="46679"/>
                  </a:cubicBezTo>
                  <a:cubicBezTo>
                    <a:pt x="16380" y="46677"/>
                    <a:pt x="16404" y="46677"/>
                    <a:pt x="16428" y="46677"/>
                  </a:cubicBezTo>
                  <a:cubicBezTo>
                    <a:pt x="16582" y="46677"/>
                    <a:pt x="16751" y="46703"/>
                    <a:pt x="16918" y="46728"/>
                  </a:cubicBezTo>
                  <a:lnTo>
                    <a:pt x="16924" y="46728"/>
                  </a:lnTo>
                  <a:cubicBezTo>
                    <a:pt x="17107" y="46756"/>
                    <a:pt x="17295" y="46784"/>
                    <a:pt x="17477" y="46784"/>
                  </a:cubicBezTo>
                  <a:cubicBezTo>
                    <a:pt x="17575" y="46784"/>
                    <a:pt x="17671" y="46776"/>
                    <a:pt x="17763" y="46754"/>
                  </a:cubicBezTo>
                  <a:cubicBezTo>
                    <a:pt x="17824" y="46738"/>
                    <a:pt x="17881" y="46728"/>
                    <a:pt x="17937" y="46726"/>
                  </a:cubicBezTo>
                  <a:lnTo>
                    <a:pt x="17951" y="46826"/>
                  </a:lnTo>
                  <a:cubicBezTo>
                    <a:pt x="17656" y="46894"/>
                    <a:pt x="17417" y="46975"/>
                    <a:pt x="17237" y="47067"/>
                  </a:cubicBezTo>
                  <a:cubicBezTo>
                    <a:pt x="16897" y="47239"/>
                    <a:pt x="16610" y="47354"/>
                    <a:pt x="16379" y="47354"/>
                  </a:cubicBezTo>
                  <a:cubicBezTo>
                    <a:pt x="16274" y="47354"/>
                    <a:pt x="16181" y="47330"/>
                    <a:pt x="16099" y="47278"/>
                  </a:cubicBezTo>
                  <a:lnTo>
                    <a:pt x="16016" y="47225"/>
                  </a:lnTo>
                  <a:cubicBezTo>
                    <a:pt x="15809" y="47088"/>
                    <a:pt x="15790" y="47084"/>
                    <a:pt x="15353" y="47037"/>
                  </a:cubicBezTo>
                  <a:cubicBezTo>
                    <a:pt x="15128" y="47014"/>
                    <a:pt x="14925" y="46961"/>
                    <a:pt x="14761" y="46918"/>
                  </a:cubicBezTo>
                  <a:lnTo>
                    <a:pt x="14686" y="46898"/>
                  </a:lnTo>
                  <a:cubicBezTo>
                    <a:pt x="14549" y="46860"/>
                    <a:pt x="14439" y="46829"/>
                    <a:pt x="14351" y="46829"/>
                  </a:cubicBezTo>
                  <a:cubicBezTo>
                    <a:pt x="14335" y="46829"/>
                    <a:pt x="14320" y="46830"/>
                    <a:pt x="14305" y="46832"/>
                  </a:cubicBezTo>
                  <a:cubicBezTo>
                    <a:pt x="14238" y="46842"/>
                    <a:pt x="14080" y="46871"/>
                    <a:pt x="13841" y="46920"/>
                  </a:cubicBezTo>
                  <a:lnTo>
                    <a:pt x="13734" y="46941"/>
                  </a:lnTo>
                  <a:cubicBezTo>
                    <a:pt x="13438" y="46996"/>
                    <a:pt x="13223" y="47037"/>
                    <a:pt x="13176" y="47037"/>
                  </a:cubicBezTo>
                  <a:lnTo>
                    <a:pt x="13073" y="47037"/>
                  </a:lnTo>
                  <a:cubicBezTo>
                    <a:pt x="13057" y="47037"/>
                    <a:pt x="13041" y="47045"/>
                    <a:pt x="13031" y="47059"/>
                  </a:cubicBezTo>
                  <a:cubicBezTo>
                    <a:pt x="13020" y="47074"/>
                    <a:pt x="13018" y="47090"/>
                    <a:pt x="13022" y="47106"/>
                  </a:cubicBezTo>
                  <a:cubicBezTo>
                    <a:pt x="13047" y="47174"/>
                    <a:pt x="13206" y="47698"/>
                    <a:pt x="13256" y="47978"/>
                  </a:cubicBezTo>
                  <a:cubicBezTo>
                    <a:pt x="13307" y="48285"/>
                    <a:pt x="13333" y="48465"/>
                    <a:pt x="13307" y="48845"/>
                  </a:cubicBezTo>
                  <a:lnTo>
                    <a:pt x="13307" y="48862"/>
                  </a:lnTo>
                  <a:cubicBezTo>
                    <a:pt x="13303" y="48917"/>
                    <a:pt x="13296" y="48970"/>
                    <a:pt x="13294" y="49025"/>
                  </a:cubicBezTo>
                  <a:lnTo>
                    <a:pt x="13294" y="49027"/>
                  </a:lnTo>
                  <a:cubicBezTo>
                    <a:pt x="13268" y="49343"/>
                    <a:pt x="13251" y="49590"/>
                    <a:pt x="13374" y="49737"/>
                  </a:cubicBezTo>
                  <a:lnTo>
                    <a:pt x="13450" y="49829"/>
                  </a:lnTo>
                  <a:cubicBezTo>
                    <a:pt x="13558" y="49962"/>
                    <a:pt x="13691" y="50126"/>
                    <a:pt x="13920" y="50339"/>
                  </a:cubicBezTo>
                  <a:cubicBezTo>
                    <a:pt x="14013" y="50421"/>
                    <a:pt x="14092" y="50478"/>
                    <a:pt x="14156" y="50521"/>
                  </a:cubicBezTo>
                  <a:lnTo>
                    <a:pt x="14164" y="50525"/>
                  </a:lnTo>
                  <a:cubicBezTo>
                    <a:pt x="14299" y="50621"/>
                    <a:pt x="14373" y="50672"/>
                    <a:pt x="14420" y="50879"/>
                  </a:cubicBezTo>
                  <a:cubicBezTo>
                    <a:pt x="14438" y="50949"/>
                    <a:pt x="14444" y="51006"/>
                    <a:pt x="14452" y="51061"/>
                  </a:cubicBezTo>
                  <a:lnTo>
                    <a:pt x="14454" y="51073"/>
                  </a:lnTo>
                  <a:cubicBezTo>
                    <a:pt x="14485" y="51292"/>
                    <a:pt x="14516" y="51415"/>
                    <a:pt x="14810" y="51562"/>
                  </a:cubicBezTo>
                  <a:cubicBezTo>
                    <a:pt x="14945" y="51628"/>
                    <a:pt x="15109" y="51689"/>
                    <a:pt x="15240" y="51736"/>
                  </a:cubicBezTo>
                  <a:cubicBezTo>
                    <a:pt x="15539" y="51845"/>
                    <a:pt x="15741" y="51924"/>
                    <a:pt x="15795" y="52029"/>
                  </a:cubicBezTo>
                  <a:cubicBezTo>
                    <a:pt x="15905" y="52248"/>
                    <a:pt x="16173" y="52495"/>
                    <a:pt x="16457" y="52524"/>
                  </a:cubicBezTo>
                  <a:cubicBezTo>
                    <a:pt x="16648" y="52544"/>
                    <a:pt x="17343" y="52582"/>
                    <a:pt x="17838" y="52582"/>
                  </a:cubicBezTo>
                  <a:cubicBezTo>
                    <a:pt x="17956" y="52582"/>
                    <a:pt x="18062" y="52580"/>
                    <a:pt x="18147" y="52575"/>
                  </a:cubicBezTo>
                  <a:cubicBezTo>
                    <a:pt x="18158" y="52574"/>
                    <a:pt x="18168" y="52574"/>
                    <a:pt x="18179" y="52574"/>
                  </a:cubicBezTo>
                  <a:cubicBezTo>
                    <a:pt x="18354" y="52574"/>
                    <a:pt x="18556" y="52651"/>
                    <a:pt x="18751" y="52729"/>
                  </a:cubicBezTo>
                  <a:lnTo>
                    <a:pt x="18816" y="52753"/>
                  </a:lnTo>
                  <a:cubicBezTo>
                    <a:pt x="18984" y="52816"/>
                    <a:pt x="19158" y="52886"/>
                    <a:pt x="19320" y="52904"/>
                  </a:cubicBezTo>
                  <a:lnTo>
                    <a:pt x="19457" y="52919"/>
                  </a:lnTo>
                  <a:lnTo>
                    <a:pt x="19340" y="52997"/>
                  </a:lnTo>
                  <a:cubicBezTo>
                    <a:pt x="19266" y="53047"/>
                    <a:pt x="19184" y="53071"/>
                    <a:pt x="19097" y="53071"/>
                  </a:cubicBezTo>
                  <a:cubicBezTo>
                    <a:pt x="19074" y="53071"/>
                    <a:pt x="19051" y="53070"/>
                    <a:pt x="19027" y="53066"/>
                  </a:cubicBezTo>
                  <a:cubicBezTo>
                    <a:pt x="18849" y="53040"/>
                    <a:pt x="18663" y="52994"/>
                    <a:pt x="18495" y="52954"/>
                  </a:cubicBezTo>
                  <a:lnTo>
                    <a:pt x="18409" y="52933"/>
                  </a:lnTo>
                  <a:cubicBezTo>
                    <a:pt x="18276" y="52898"/>
                    <a:pt x="18162" y="52872"/>
                    <a:pt x="18070" y="52857"/>
                  </a:cubicBezTo>
                  <a:cubicBezTo>
                    <a:pt x="18047" y="52855"/>
                    <a:pt x="18018" y="52854"/>
                    <a:pt x="17982" y="52854"/>
                  </a:cubicBezTo>
                  <a:cubicBezTo>
                    <a:pt x="17702" y="52854"/>
                    <a:pt x="17069" y="52924"/>
                    <a:pt x="16969" y="52937"/>
                  </a:cubicBezTo>
                  <a:cubicBezTo>
                    <a:pt x="16955" y="52939"/>
                    <a:pt x="16938" y="52947"/>
                    <a:pt x="16930" y="52964"/>
                  </a:cubicBezTo>
                  <a:cubicBezTo>
                    <a:pt x="16920" y="52976"/>
                    <a:pt x="16920" y="52988"/>
                    <a:pt x="16926" y="53005"/>
                  </a:cubicBezTo>
                  <a:lnTo>
                    <a:pt x="16928" y="53015"/>
                  </a:lnTo>
                  <a:cubicBezTo>
                    <a:pt x="16981" y="53183"/>
                    <a:pt x="17176" y="53758"/>
                    <a:pt x="17458" y="54038"/>
                  </a:cubicBezTo>
                  <a:cubicBezTo>
                    <a:pt x="17769" y="54349"/>
                    <a:pt x="17994" y="54574"/>
                    <a:pt x="18172" y="54903"/>
                  </a:cubicBezTo>
                  <a:cubicBezTo>
                    <a:pt x="18299" y="55139"/>
                    <a:pt x="18530" y="55664"/>
                    <a:pt x="18657" y="55957"/>
                  </a:cubicBezTo>
                  <a:lnTo>
                    <a:pt x="18739" y="56147"/>
                  </a:lnTo>
                  <a:lnTo>
                    <a:pt x="18577" y="56016"/>
                  </a:lnTo>
                  <a:cubicBezTo>
                    <a:pt x="18471" y="55930"/>
                    <a:pt x="18389" y="55859"/>
                    <a:pt x="18329" y="55802"/>
                  </a:cubicBezTo>
                  <a:cubicBezTo>
                    <a:pt x="18223" y="55695"/>
                    <a:pt x="18082" y="55579"/>
                    <a:pt x="17947" y="55472"/>
                  </a:cubicBezTo>
                  <a:lnTo>
                    <a:pt x="17926" y="55456"/>
                  </a:lnTo>
                  <a:cubicBezTo>
                    <a:pt x="17769" y="55331"/>
                    <a:pt x="17611" y="55200"/>
                    <a:pt x="17503" y="55081"/>
                  </a:cubicBezTo>
                  <a:cubicBezTo>
                    <a:pt x="17306" y="54858"/>
                    <a:pt x="16658" y="54030"/>
                    <a:pt x="16529" y="53747"/>
                  </a:cubicBezTo>
                  <a:cubicBezTo>
                    <a:pt x="16433" y="53537"/>
                    <a:pt x="16365" y="53367"/>
                    <a:pt x="16337" y="53293"/>
                  </a:cubicBezTo>
                  <a:cubicBezTo>
                    <a:pt x="16333" y="53283"/>
                    <a:pt x="16331" y="53275"/>
                    <a:pt x="16326" y="53271"/>
                  </a:cubicBezTo>
                  <a:lnTo>
                    <a:pt x="16322" y="53260"/>
                  </a:lnTo>
                  <a:cubicBezTo>
                    <a:pt x="16315" y="53239"/>
                    <a:pt x="16292" y="53225"/>
                    <a:pt x="16270" y="53225"/>
                  </a:cubicBezTo>
                  <a:cubicBezTo>
                    <a:pt x="16267" y="53225"/>
                    <a:pt x="16264" y="53225"/>
                    <a:pt x="16261" y="53226"/>
                  </a:cubicBezTo>
                  <a:cubicBezTo>
                    <a:pt x="16234" y="53234"/>
                    <a:pt x="16218" y="53260"/>
                    <a:pt x="16222" y="53287"/>
                  </a:cubicBezTo>
                  <a:cubicBezTo>
                    <a:pt x="16239" y="53385"/>
                    <a:pt x="16372" y="54253"/>
                    <a:pt x="16302" y="54533"/>
                  </a:cubicBezTo>
                  <a:cubicBezTo>
                    <a:pt x="16228" y="54832"/>
                    <a:pt x="16171" y="55268"/>
                    <a:pt x="16222" y="55515"/>
                  </a:cubicBezTo>
                  <a:cubicBezTo>
                    <a:pt x="16259" y="55685"/>
                    <a:pt x="16255" y="56333"/>
                    <a:pt x="16249" y="56882"/>
                  </a:cubicBezTo>
                  <a:cubicBezTo>
                    <a:pt x="16245" y="56976"/>
                    <a:pt x="16245" y="57052"/>
                    <a:pt x="16245" y="57109"/>
                  </a:cubicBezTo>
                  <a:lnTo>
                    <a:pt x="16142" y="57117"/>
                  </a:lnTo>
                  <a:cubicBezTo>
                    <a:pt x="16085" y="56779"/>
                    <a:pt x="16038" y="56452"/>
                    <a:pt x="16013" y="56196"/>
                  </a:cubicBezTo>
                  <a:cubicBezTo>
                    <a:pt x="15979" y="55834"/>
                    <a:pt x="15917" y="55615"/>
                    <a:pt x="15862" y="55423"/>
                  </a:cubicBezTo>
                  <a:cubicBezTo>
                    <a:pt x="15803" y="55214"/>
                    <a:pt x="15764" y="55077"/>
                    <a:pt x="15803" y="54840"/>
                  </a:cubicBezTo>
                  <a:cubicBezTo>
                    <a:pt x="15819" y="54744"/>
                    <a:pt x="15831" y="54674"/>
                    <a:pt x="15842" y="54615"/>
                  </a:cubicBezTo>
                  <a:lnTo>
                    <a:pt x="15844" y="54603"/>
                  </a:lnTo>
                  <a:cubicBezTo>
                    <a:pt x="15905" y="54249"/>
                    <a:pt x="15946" y="54017"/>
                    <a:pt x="15874" y="53854"/>
                  </a:cubicBezTo>
                  <a:cubicBezTo>
                    <a:pt x="15850" y="53792"/>
                    <a:pt x="15821" y="53696"/>
                    <a:pt x="15784" y="53588"/>
                  </a:cubicBezTo>
                  <a:lnTo>
                    <a:pt x="15774" y="53557"/>
                  </a:lnTo>
                  <a:cubicBezTo>
                    <a:pt x="15713" y="53353"/>
                    <a:pt x="15635" y="53099"/>
                    <a:pt x="15535" y="52917"/>
                  </a:cubicBezTo>
                  <a:cubicBezTo>
                    <a:pt x="15422" y="52710"/>
                    <a:pt x="15226" y="52589"/>
                    <a:pt x="15017" y="52465"/>
                  </a:cubicBezTo>
                  <a:lnTo>
                    <a:pt x="14986" y="52446"/>
                  </a:lnTo>
                  <a:cubicBezTo>
                    <a:pt x="14900" y="52395"/>
                    <a:pt x="14810" y="52342"/>
                    <a:pt x="14718" y="52278"/>
                  </a:cubicBezTo>
                  <a:cubicBezTo>
                    <a:pt x="14434" y="52078"/>
                    <a:pt x="14260" y="51802"/>
                    <a:pt x="14076" y="51511"/>
                  </a:cubicBezTo>
                  <a:lnTo>
                    <a:pt x="13982" y="51360"/>
                  </a:lnTo>
                  <a:cubicBezTo>
                    <a:pt x="13847" y="51149"/>
                    <a:pt x="13673" y="50920"/>
                    <a:pt x="13497" y="50717"/>
                  </a:cubicBezTo>
                  <a:lnTo>
                    <a:pt x="13487" y="50707"/>
                  </a:lnTo>
                  <a:cubicBezTo>
                    <a:pt x="13476" y="50695"/>
                    <a:pt x="13463" y="50691"/>
                    <a:pt x="13452" y="50691"/>
                  </a:cubicBezTo>
                  <a:cubicBezTo>
                    <a:pt x="13446" y="50691"/>
                    <a:pt x="13442" y="50692"/>
                    <a:pt x="13438" y="50693"/>
                  </a:cubicBezTo>
                  <a:cubicBezTo>
                    <a:pt x="13419" y="50697"/>
                    <a:pt x="13405" y="50709"/>
                    <a:pt x="13399" y="50728"/>
                  </a:cubicBezTo>
                  <a:cubicBezTo>
                    <a:pt x="13397" y="50734"/>
                    <a:pt x="13166" y="51423"/>
                    <a:pt x="13063" y="51650"/>
                  </a:cubicBezTo>
                  <a:cubicBezTo>
                    <a:pt x="13022" y="51746"/>
                    <a:pt x="12990" y="51855"/>
                    <a:pt x="12955" y="51974"/>
                  </a:cubicBezTo>
                  <a:lnTo>
                    <a:pt x="12945" y="52004"/>
                  </a:lnTo>
                  <a:cubicBezTo>
                    <a:pt x="12887" y="52192"/>
                    <a:pt x="12824" y="52405"/>
                    <a:pt x="12701" y="52628"/>
                  </a:cubicBezTo>
                  <a:cubicBezTo>
                    <a:pt x="12591" y="52833"/>
                    <a:pt x="12578" y="52986"/>
                    <a:pt x="12568" y="53109"/>
                  </a:cubicBezTo>
                  <a:lnTo>
                    <a:pt x="12568" y="53117"/>
                  </a:lnTo>
                  <a:cubicBezTo>
                    <a:pt x="12558" y="53226"/>
                    <a:pt x="12550" y="53305"/>
                    <a:pt x="12474" y="53393"/>
                  </a:cubicBezTo>
                  <a:lnTo>
                    <a:pt x="12445" y="53426"/>
                  </a:lnTo>
                  <a:cubicBezTo>
                    <a:pt x="12274" y="53621"/>
                    <a:pt x="12149" y="53762"/>
                    <a:pt x="12126" y="54099"/>
                  </a:cubicBezTo>
                  <a:cubicBezTo>
                    <a:pt x="12091" y="54533"/>
                    <a:pt x="11979" y="54811"/>
                    <a:pt x="11946" y="54887"/>
                  </a:cubicBezTo>
                  <a:cubicBezTo>
                    <a:pt x="11907" y="54979"/>
                    <a:pt x="11905" y="55157"/>
                    <a:pt x="11903" y="55343"/>
                  </a:cubicBezTo>
                  <a:cubicBezTo>
                    <a:pt x="11901" y="55554"/>
                    <a:pt x="11893" y="55769"/>
                    <a:pt x="11846" y="55863"/>
                  </a:cubicBezTo>
                  <a:cubicBezTo>
                    <a:pt x="11809" y="55937"/>
                    <a:pt x="11707" y="56147"/>
                    <a:pt x="11588" y="56387"/>
                  </a:cubicBezTo>
                  <a:lnTo>
                    <a:pt x="11332" y="56906"/>
                  </a:lnTo>
                  <a:lnTo>
                    <a:pt x="11332" y="56906"/>
                  </a:lnTo>
                  <a:lnTo>
                    <a:pt x="11431" y="56483"/>
                  </a:lnTo>
                  <a:cubicBezTo>
                    <a:pt x="11555" y="55932"/>
                    <a:pt x="11627" y="55574"/>
                    <a:pt x="11637" y="55450"/>
                  </a:cubicBezTo>
                  <a:cubicBezTo>
                    <a:pt x="11639" y="55415"/>
                    <a:pt x="11711" y="54623"/>
                    <a:pt x="11609" y="54191"/>
                  </a:cubicBezTo>
                  <a:cubicBezTo>
                    <a:pt x="11539" y="53884"/>
                    <a:pt x="11678" y="53639"/>
                    <a:pt x="11913" y="53275"/>
                  </a:cubicBezTo>
                  <a:cubicBezTo>
                    <a:pt x="12100" y="52984"/>
                    <a:pt x="12157" y="52663"/>
                    <a:pt x="12222" y="52291"/>
                  </a:cubicBezTo>
                  <a:lnTo>
                    <a:pt x="12231" y="52250"/>
                  </a:lnTo>
                  <a:cubicBezTo>
                    <a:pt x="12245" y="52158"/>
                    <a:pt x="12263" y="52064"/>
                    <a:pt x="12284" y="51961"/>
                  </a:cubicBezTo>
                  <a:cubicBezTo>
                    <a:pt x="12361" y="51579"/>
                    <a:pt x="12490" y="51303"/>
                    <a:pt x="12597" y="51082"/>
                  </a:cubicBezTo>
                  <a:cubicBezTo>
                    <a:pt x="12638" y="50994"/>
                    <a:pt x="12670" y="50922"/>
                    <a:pt x="12699" y="50857"/>
                  </a:cubicBezTo>
                  <a:cubicBezTo>
                    <a:pt x="12730" y="50781"/>
                    <a:pt x="12771" y="50736"/>
                    <a:pt x="12818" y="50685"/>
                  </a:cubicBezTo>
                  <a:cubicBezTo>
                    <a:pt x="12930" y="50566"/>
                    <a:pt x="13012" y="50451"/>
                    <a:pt x="12961" y="50104"/>
                  </a:cubicBezTo>
                  <a:lnTo>
                    <a:pt x="12936" y="49926"/>
                  </a:lnTo>
                  <a:cubicBezTo>
                    <a:pt x="12893" y="49613"/>
                    <a:pt x="12893" y="49604"/>
                    <a:pt x="12658" y="49220"/>
                  </a:cubicBezTo>
                  <a:lnTo>
                    <a:pt x="12570" y="49077"/>
                  </a:lnTo>
                  <a:cubicBezTo>
                    <a:pt x="12296" y="48620"/>
                    <a:pt x="12161" y="48393"/>
                    <a:pt x="12161" y="47968"/>
                  </a:cubicBezTo>
                  <a:cubicBezTo>
                    <a:pt x="12161" y="47863"/>
                    <a:pt x="12163" y="47779"/>
                    <a:pt x="12167" y="47708"/>
                  </a:cubicBezTo>
                  <a:cubicBezTo>
                    <a:pt x="12167" y="47685"/>
                    <a:pt x="12169" y="47665"/>
                    <a:pt x="12169" y="47646"/>
                  </a:cubicBezTo>
                  <a:cubicBezTo>
                    <a:pt x="12179" y="47444"/>
                    <a:pt x="12184" y="47333"/>
                    <a:pt x="12106" y="47125"/>
                  </a:cubicBezTo>
                  <a:lnTo>
                    <a:pt x="12034" y="46928"/>
                  </a:lnTo>
                  <a:cubicBezTo>
                    <a:pt x="11967" y="46746"/>
                    <a:pt x="11913" y="46603"/>
                    <a:pt x="11809" y="46396"/>
                  </a:cubicBezTo>
                  <a:cubicBezTo>
                    <a:pt x="11733" y="46247"/>
                    <a:pt x="11729" y="46202"/>
                    <a:pt x="11717" y="46102"/>
                  </a:cubicBezTo>
                  <a:lnTo>
                    <a:pt x="11717" y="46092"/>
                  </a:lnTo>
                  <a:cubicBezTo>
                    <a:pt x="11707" y="46010"/>
                    <a:pt x="11692" y="45897"/>
                    <a:pt x="11639" y="45684"/>
                  </a:cubicBezTo>
                  <a:cubicBezTo>
                    <a:pt x="11547" y="45308"/>
                    <a:pt x="11437" y="45128"/>
                    <a:pt x="11379" y="45056"/>
                  </a:cubicBezTo>
                  <a:lnTo>
                    <a:pt x="11353" y="45026"/>
                  </a:lnTo>
                  <a:lnTo>
                    <a:pt x="11375" y="44995"/>
                  </a:lnTo>
                  <a:cubicBezTo>
                    <a:pt x="11519" y="44803"/>
                    <a:pt x="11670" y="44612"/>
                    <a:pt x="11821" y="44426"/>
                  </a:cubicBezTo>
                  <a:lnTo>
                    <a:pt x="11875" y="44363"/>
                  </a:lnTo>
                  <a:close/>
                  <a:moveTo>
                    <a:pt x="14184" y="33081"/>
                  </a:moveTo>
                  <a:lnTo>
                    <a:pt x="14184" y="33135"/>
                  </a:lnTo>
                  <a:cubicBezTo>
                    <a:pt x="14258" y="37040"/>
                    <a:pt x="15222" y="40351"/>
                    <a:pt x="15414" y="40971"/>
                  </a:cubicBezTo>
                  <a:lnTo>
                    <a:pt x="15424" y="41007"/>
                  </a:lnTo>
                  <a:lnTo>
                    <a:pt x="15392" y="41028"/>
                  </a:lnTo>
                  <a:cubicBezTo>
                    <a:pt x="13706" y="42133"/>
                    <a:pt x="12087" y="43749"/>
                    <a:pt x="10837" y="45582"/>
                  </a:cubicBezTo>
                  <a:cubicBezTo>
                    <a:pt x="9194" y="47988"/>
                    <a:pt x="8147" y="50758"/>
                    <a:pt x="7719" y="53813"/>
                  </a:cubicBezTo>
                  <a:cubicBezTo>
                    <a:pt x="7476" y="55548"/>
                    <a:pt x="7331" y="56964"/>
                    <a:pt x="7257" y="58263"/>
                  </a:cubicBezTo>
                  <a:lnTo>
                    <a:pt x="7247" y="58431"/>
                  </a:lnTo>
                  <a:lnTo>
                    <a:pt x="7159" y="58285"/>
                  </a:lnTo>
                  <a:cubicBezTo>
                    <a:pt x="6101" y="56473"/>
                    <a:pt x="966" y="47102"/>
                    <a:pt x="3732" y="40649"/>
                  </a:cubicBezTo>
                  <a:cubicBezTo>
                    <a:pt x="4386" y="39123"/>
                    <a:pt x="5295" y="37783"/>
                    <a:pt x="6430" y="36670"/>
                  </a:cubicBezTo>
                  <a:cubicBezTo>
                    <a:pt x="7359" y="35762"/>
                    <a:pt x="8444" y="35001"/>
                    <a:pt x="9655" y="34401"/>
                  </a:cubicBezTo>
                  <a:cubicBezTo>
                    <a:pt x="11762" y="33364"/>
                    <a:pt x="13614" y="33133"/>
                    <a:pt x="14131" y="33088"/>
                  </a:cubicBezTo>
                  <a:lnTo>
                    <a:pt x="14184" y="33081"/>
                  </a:lnTo>
                  <a:close/>
                  <a:moveTo>
                    <a:pt x="8047" y="28938"/>
                  </a:moveTo>
                  <a:lnTo>
                    <a:pt x="8030" y="29074"/>
                  </a:lnTo>
                  <a:cubicBezTo>
                    <a:pt x="7597" y="32816"/>
                    <a:pt x="7462" y="35528"/>
                    <a:pt x="7457" y="35555"/>
                  </a:cubicBezTo>
                  <a:lnTo>
                    <a:pt x="7457" y="35559"/>
                  </a:lnTo>
                  <a:cubicBezTo>
                    <a:pt x="7457" y="35565"/>
                    <a:pt x="7457" y="35567"/>
                    <a:pt x="7466" y="35582"/>
                  </a:cubicBezTo>
                  <a:lnTo>
                    <a:pt x="7484" y="35620"/>
                  </a:lnTo>
                  <a:lnTo>
                    <a:pt x="7451" y="35647"/>
                  </a:lnTo>
                  <a:cubicBezTo>
                    <a:pt x="5780" y="36930"/>
                    <a:pt x="4493" y="38597"/>
                    <a:pt x="3632" y="40608"/>
                  </a:cubicBezTo>
                  <a:cubicBezTo>
                    <a:pt x="2954" y="42190"/>
                    <a:pt x="2697" y="44080"/>
                    <a:pt x="2870" y="46220"/>
                  </a:cubicBezTo>
                  <a:cubicBezTo>
                    <a:pt x="3010" y="47957"/>
                    <a:pt x="3433" y="49866"/>
                    <a:pt x="4127" y="51894"/>
                  </a:cubicBezTo>
                  <a:cubicBezTo>
                    <a:pt x="5346" y="55466"/>
                    <a:pt x="7034" y="58295"/>
                    <a:pt x="7222" y="58606"/>
                  </a:cubicBezTo>
                  <a:lnTo>
                    <a:pt x="7230" y="58619"/>
                  </a:lnTo>
                  <a:lnTo>
                    <a:pt x="7230" y="58635"/>
                  </a:lnTo>
                  <a:cubicBezTo>
                    <a:pt x="7128" y="60804"/>
                    <a:pt x="7228" y="62717"/>
                    <a:pt x="7547" y="64650"/>
                  </a:cubicBezTo>
                  <a:cubicBezTo>
                    <a:pt x="7887" y="66704"/>
                    <a:pt x="8489" y="68820"/>
                    <a:pt x="9389" y="71113"/>
                  </a:cubicBezTo>
                  <a:lnTo>
                    <a:pt x="9462" y="71301"/>
                  </a:lnTo>
                  <a:lnTo>
                    <a:pt x="9313" y="71166"/>
                  </a:lnTo>
                  <a:cubicBezTo>
                    <a:pt x="8761" y="70698"/>
                    <a:pt x="6811" y="68928"/>
                    <a:pt x="4927" y="65849"/>
                  </a:cubicBezTo>
                  <a:cubicBezTo>
                    <a:pt x="3867" y="64120"/>
                    <a:pt x="2995" y="62252"/>
                    <a:pt x="2332" y="60290"/>
                  </a:cubicBezTo>
                  <a:cubicBezTo>
                    <a:pt x="1528" y="57907"/>
                    <a:pt x="1023" y="55368"/>
                    <a:pt x="839" y="52745"/>
                  </a:cubicBezTo>
                  <a:cubicBezTo>
                    <a:pt x="661" y="50226"/>
                    <a:pt x="690" y="47753"/>
                    <a:pt x="919" y="45398"/>
                  </a:cubicBezTo>
                  <a:cubicBezTo>
                    <a:pt x="1146" y="43074"/>
                    <a:pt x="1571" y="40862"/>
                    <a:pt x="2183" y="38820"/>
                  </a:cubicBezTo>
                  <a:cubicBezTo>
                    <a:pt x="2793" y="36781"/>
                    <a:pt x="3591" y="34915"/>
                    <a:pt x="4550" y="33276"/>
                  </a:cubicBezTo>
                  <a:cubicBezTo>
                    <a:pt x="5524" y="31615"/>
                    <a:pt x="6668" y="30186"/>
                    <a:pt x="7946" y="29031"/>
                  </a:cubicBezTo>
                  <a:lnTo>
                    <a:pt x="8047" y="28938"/>
                  </a:lnTo>
                  <a:close/>
                  <a:moveTo>
                    <a:pt x="37510" y="46984"/>
                  </a:moveTo>
                  <a:lnTo>
                    <a:pt x="37573" y="46994"/>
                  </a:lnTo>
                  <a:cubicBezTo>
                    <a:pt x="37843" y="47033"/>
                    <a:pt x="38085" y="47055"/>
                    <a:pt x="38318" y="47065"/>
                  </a:cubicBezTo>
                  <a:lnTo>
                    <a:pt x="38371" y="47067"/>
                  </a:lnTo>
                  <a:lnTo>
                    <a:pt x="38369" y="47123"/>
                  </a:lnTo>
                  <a:cubicBezTo>
                    <a:pt x="38249" y="48792"/>
                    <a:pt x="38357" y="49038"/>
                    <a:pt x="38392" y="49070"/>
                  </a:cubicBezTo>
                  <a:cubicBezTo>
                    <a:pt x="38463" y="49142"/>
                    <a:pt x="38611" y="49179"/>
                    <a:pt x="38797" y="49222"/>
                  </a:cubicBezTo>
                  <a:lnTo>
                    <a:pt x="38819" y="49226"/>
                  </a:lnTo>
                  <a:cubicBezTo>
                    <a:pt x="39016" y="49271"/>
                    <a:pt x="39288" y="49332"/>
                    <a:pt x="39507" y="49459"/>
                  </a:cubicBezTo>
                  <a:cubicBezTo>
                    <a:pt x="39689" y="49568"/>
                    <a:pt x="39871" y="49613"/>
                    <a:pt x="40076" y="49662"/>
                  </a:cubicBezTo>
                  <a:cubicBezTo>
                    <a:pt x="40294" y="49715"/>
                    <a:pt x="40520" y="49768"/>
                    <a:pt x="40704" y="49936"/>
                  </a:cubicBezTo>
                  <a:cubicBezTo>
                    <a:pt x="40939" y="50145"/>
                    <a:pt x="41172" y="50204"/>
                    <a:pt x="41469" y="50275"/>
                  </a:cubicBezTo>
                  <a:lnTo>
                    <a:pt x="41506" y="50284"/>
                  </a:lnTo>
                  <a:cubicBezTo>
                    <a:pt x="41649" y="50318"/>
                    <a:pt x="41813" y="50359"/>
                    <a:pt x="41999" y="50427"/>
                  </a:cubicBezTo>
                  <a:cubicBezTo>
                    <a:pt x="42191" y="50494"/>
                    <a:pt x="42377" y="50576"/>
                    <a:pt x="42533" y="50662"/>
                  </a:cubicBezTo>
                  <a:lnTo>
                    <a:pt x="42770" y="50791"/>
                  </a:lnTo>
                  <a:lnTo>
                    <a:pt x="42502" y="50758"/>
                  </a:lnTo>
                  <a:cubicBezTo>
                    <a:pt x="42216" y="50724"/>
                    <a:pt x="41835" y="50672"/>
                    <a:pt x="41438" y="50603"/>
                  </a:cubicBezTo>
                  <a:cubicBezTo>
                    <a:pt x="41212" y="50564"/>
                    <a:pt x="41025" y="50555"/>
                    <a:pt x="40872" y="50555"/>
                  </a:cubicBezTo>
                  <a:cubicBezTo>
                    <a:pt x="40790" y="50555"/>
                    <a:pt x="40717" y="50558"/>
                    <a:pt x="40653" y="50560"/>
                  </a:cubicBezTo>
                  <a:cubicBezTo>
                    <a:pt x="40599" y="50562"/>
                    <a:pt x="40551" y="50563"/>
                    <a:pt x="40507" y="50563"/>
                  </a:cubicBezTo>
                  <a:cubicBezTo>
                    <a:pt x="40316" y="50563"/>
                    <a:pt x="40201" y="50537"/>
                    <a:pt x="40088" y="50410"/>
                  </a:cubicBezTo>
                  <a:cubicBezTo>
                    <a:pt x="39799" y="50085"/>
                    <a:pt x="39670" y="50044"/>
                    <a:pt x="38963" y="49809"/>
                  </a:cubicBezTo>
                  <a:cubicBezTo>
                    <a:pt x="38765" y="49743"/>
                    <a:pt x="38615" y="49716"/>
                    <a:pt x="38499" y="49716"/>
                  </a:cubicBezTo>
                  <a:cubicBezTo>
                    <a:pt x="38254" y="49716"/>
                    <a:pt x="38159" y="49837"/>
                    <a:pt x="38083" y="49973"/>
                  </a:cubicBezTo>
                  <a:cubicBezTo>
                    <a:pt x="38079" y="49981"/>
                    <a:pt x="38075" y="49987"/>
                    <a:pt x="38071" y="49993"/>
                  </a:cubicBezTo>
                  <a:cubicBezTo>
                    <a:pt x="38062" y="50009"/>
                    <a:pt x="38052" y="50024"/>
                    <a:pt x="38042" y="50038"/>
                  </a:cubicBezTo>
                  <a:lnTo>
                    <a:pt x="38040" y="50040"/>
                  </a:lnTo>
                  <a:cubicBezTo>
                    <a:pt x="37907" y="50187"/>
                    <a:pt x="37909" y="50273"/>
                    <a:pt x="37946" y="50750"/>
                  </a:cubicBezTo>
                  <a:cubicBezTo>
                    <a:pt x="37981" y="51249"/>
                    <a:pt x="38054" y="51362"/>
                    <a:pt x="38508" y="51951"/>
                  </a:cubicBezTo>
                  <a:cubicBezTo>
                    <a:pt x="38903" y="52467"/>
                    <a:pt x="38930" y="52483"/>
                    <a:pt x="39341" y="52731"/>
                  </a:cubicBezTo>
                  <a:cubicBezTo>
                    <a:pt x="39374" y="52749"/>
                    <a:pt x="39409" y="52771"/>
                    <a:pt x="39445" y="52794"/>
                  </a:cubicBezTo>
                  <a:cubicBezTo>
                    <a:pt x="39480" y="52814"/>
                    <a:pt x="39515" y="52835"/>
                    <a:pt x="39554" y="52857"/>
                  </a:cubicBezTo>
                  <a:cubicBezTo>
                    <a:pt x="40114" y="53201"/>
                    <a:pt x="40356" y="53776"/>
                    <a:pt x="40554" y="54238"/>
                  </a:cubicBezTo>
                  <a:lnTo>
                    <a:pt x="40601" y="54351"/>
                  </a:lnTo>
                  <a:cubicBezTo>
                    <a:pt x="40792" y="54795"/>
                    <a:pt x="41305" y="55012"/>
                    <a:pt x="41802" y="55220"/>
                  </a:cubicBezTo>
                  <a:cubicBezTo>
                    <a:pt x="41864" y="55247"/>
                    <a:pt x="41931" y="55276"/>
                    <a:pt x="42009" y="55310"/>
                  </a:cubicBezTo>
                  <a:cubicBezTo>
                    <a:pt x="42535" y="55542"/>
                    <a:pt x="42696" y="55718"/>
                    <a:pt x="43085" y="56493"/>
                  </a:cubicBezTo>
                  <a:cubicBezTo>
                    <a:pt x="43304" y="56931"/>
                    <a:pt x="43611" y="57129"/>
                    <a:pt x="43936" y="57336"/>
                  </a:cubicBezTo>
                  <a:lnTo>
                    <a:pt x="43948" y="57344"/>
                  </a:lnTo>
                  <a:cubicBezTo>
                    <a:pt x="44204" y="57508"/>
                    <a:pt x="44472" y="57680"/>
                    <a:pt x="44748" y="57982"/>
                  </a:cubicBezTo>
                  <a:cubicBezTo>
                    <a:pt x="44967" y="58226"/>
                    <a:pt x="45154" y="58471"/>
                    <a:pt x="45305" y="58713"/>
                  </a:cubicBezTo>
                  <a:lnTo>
                    <a:pt x="45483" y="59001"/>
                  </a:lnTo>
                  <a:lnTo>
                    <a:pt x="45227" y="58778"/>
                  </a:lnTo>
                  <a:cubicBezTo>
                    <a:pt x="44832" y="58437"/>
                    <a:pt x="44532" y="58203"/>
                    <a:pt x="44362" y="58109"/>
                  </a:cubicBezTo>
                  <a:lnTo>
                    <a:pt x="44249" y="58048"/>
                  </a:lnTo>
                  <a:cubicBezTo>
                    <a:pt x="43934" y="57876"/>
                    <a:pt x="43709" y="57751"/>
                    <a:pt x="43206" y="57690"/>
                  </a:cubicBezTo>
                  <a:cubicBezTo>
                    <a:pt x="42854" y="57645"/>
                    <a:pt x="42809" y="57641"/>
                    <a:pt x="42809" y="57397"/>
                  </a:cubicBezTo>
                  <a:cubicBezTo>
                    <a:pt x="42809" y="57338"/>
                    <a:pt x="42809" y="57266"/>
                    <a:pt x="42801" y="57185"/>
                  </a:cubicBezTo>
                  <a:cubicBezTo>
                    <a:pt x="42766" y="56743"/>
                    <a:pt x="42349" y="56483"/>
                    <a:pt x="41821" y="56149"/>
                  </a:cubicBezTo>
                  <a:lnTo>
                    <a:pt x="41811" y="56145"/>
                  </a:lnTo>
                  <a:cubicBezTo>
                    <a:pt x="41491" y="55943"/>
                    <a:pt x="41006" y="55773"/>
                    <a:pt x="40650" y="55648"/>
                  </a:cubicBezTo>
                  <a:lnTo>
                    <a:pt x="40587" y="55626"/>
                  </a:lnTo>
                  <a:cubicBezTo>
                    <a:pt x="40331" y="55533"/>
                    <a:pt x="40110" y="55454"/>
                    <a:pt x="40020" y="55388"/>
                  </a:cubicBezTo>
                  <a:cubicBezTo>
                    <a:pt x="39891" y="55292"/>
                    <a:pt x="39812" y="54948"/>
                    <a:pt x="39730" y="54541"/>
                  </a:cubicBezTo>
                  <a:lnTo>
                    <a:pt x="39713" y="54468"/>
                  </a:lnTo>
                  <a:cubicBezTo>
                    <a:pt x="39683" y="54316"/>
                    <a:pt x="39658" y="54185"/>
                    <a:pt x="39625" y="54103"/>
                  </a:cubicBezTo>
                  <a:cubicBezTo>
                    <a:pt x="39509" y="53794"/>
                    <a:pt x="39130" y="53794"/>
                    <a:pt x="38991" y="53794"/>
                  </a:cubicBezTo>
                  <a:cubicBezTo>
                    <a:pt x="38875" y="53794"/>
                    <a:pt x="38864" y="53987"/>
                    <a:pt x="38852" y="54457"/>
                  </a:cubicBezTo>
                  <a:lnTo>
                    <a:pt x="38852" y="54461"/>
                  </a:lnTo>
                  <a:cubicBezTo>
                    <a:pt x="38844" y="54758"/>
                    <a:pt x="38834" y="55128"/>
                    <a:pt x="38770" y="55310"/>
                  </a:cubicBezTo>
                  <a:cubicBezTo>
                    <a:pt x="38668" y="55589"/>
                    <a:pt x="38627" y="55658"/>
                    <a:pt x="38533" y="55799"/>
                  </a:cubicBezTo>
                  <a:lnTo>
                    <a:pt x="38515" y="55824"/>
                  </a:lnTo>
                  <a:cubicBezTo>
                    <a:pt x="38492" y="55863"/>
                    <a:pt x="38463" y="55906"/>
                    <a:pt x="38431" y="55957"/>
                  </a:cubicBezTo>
                  <a:cubicBezTo>
                    <a:pt x="38302" y="56162"/>
                    <a:pt x="38300" y="56421"/>
                    <a:pt x="38298" y="56628"/>
                  </a:cubicBezTo>
                  <a:lnTo>
                    <a:pt x="38298" y="56630"/>
                  </a:lnTo>
                  <a:lnTo>
                    <a:pt x="38298" y="56679"/>
                  </a:lnTo>
                  <a:cubicBezTo>
                    <a:pt x="38296" y="56751"/>
                    <a:pt x="38296" y="56816"/>
                    <a:pt x="38285" y="56874"/>
                  </a:cubicBezTo>
                  <a:cubicBezTo>
                    <a:pt x="38255" y="57090"/>
                    <a:pt x="37297" y="59196"/>
                    <a:pt x="37256" y="59286"/>
                  </a:cubicBezTo>
                  <a:lnTo>
                    <a:pt x="37244" y="59316"/>
                  </a:lnTo>
                  <a:lnTo>
                    <a:pt x="37207" y="59316"/>
                  </a:lnTo>
                  <a:cubicBezTo>
                    <a:pt x="37152" y="59321"/>
                    <a:pt x="37144" y="59341"/>
                    <a:pt x="37144" y="59638"/>
                  </a:cubicBezTo>
                  <a:cubicBezTo>
                    <a:pt x="37144" y="60137"/>
                    <a:pt x="37430" y="61896"/>
                    <a:pt x="37524" y="62303"/>
                  </a:cubicBezTo>
                  <a:cubicBezTo>
                    <a:pt x="37549" y="62398"/>
                    <a:pt x="37565" y="62481"/>
                    <a:pt x="37582" y="62565"/>
                  </a:cubicBezTo>
                  <a:lnTo>
                    <a:pt x="37592" y="62610"/>
                  </a:lnTo>
                  <a:cubicBezTo>
                    <a:pt x="37647" y="62891"/>
                    <a:pt x="37704" y="63155"/>
                    <a:pt x="37839" y="63451"/>
                  </a:cubicBezTo>
                  <a:lnTo>
                    <a:pt x="37919" y="63623"/>
                  </a:lnTo>
                  <a:cubicBezTo>
                    <a:pt x="38046" y="63901"/>
                    <a:pt x="38146" y="64120"/>
                    <a:pt x="38146" y="64431"/>
                  </a:cubicBezTo>
                  <a:cubicBezTo>
                    <a:pt x="38146" y="64779"/>
                    <a:pt x="38390" y="64943"/>
                    <a:pt x="38602" y="65082"/>
                  </a:cubicBezTo>
                  <a:lnTo>
                    <a:pt x="38607" y="65086"/>
                  </a:lnTo>
                  <a:cubicBezTo>
                    <a:pt x="38615" y="65090"/>
                    <a:pt x="38625" y="65098"/>
                    <a:pt x="38633" y="65102"/>
                  </a:cubicBezTo>
                  <a:cubicBezTo>
                    <a:pt x="38660" y="65121"/>
                    <a:pt x="38690" y="65141"/>
                    <a:pt x="38719" y="65164"/>
                  </a:cubicBezTo>
                  <a:cubicBezTo>
                    <a:pt x="38871" y="65270"/>
                    <a:pt x="39141" y="65338"/>
                    <a:pt x="39454" y="65407"/>
                  </a:cubicBezTo>
                  <a:lnTo>
                    <a:pt x="39490" y="65415"/>
                  </a:lnTo>
                  <a:cubicBezTo>
                    <a:pt x="39658" y="65456"/>
                    <a:pt x="39834" y="65497"/>
                    <a:pt x="39971" y="65546"/>
                  </a:cubicBezTo>
                  <a:cubicBezTo>
                    <a:pt x="40333" y="65679"/>
                    <a:pt x="40530" y="65771"/>
                    <a:pt x="41027" y="66160"/>
                  </a:cubicBezTo>
                  <a:cubicBezTo>
                    <a:pt x="41287" y="66361"/>
                    <a:pt x="41557" y="66416"/>
                    <a:pt x="41815" y="66463"/>
                  </a:cubicBezTo>
                  <a:cubicBezTo>
                    <a:pt x="42044" y="66504"/>
                    <a:pt x="42285" y="66551"/>
                    <a:pt x="42512" y="66712"/>
                  </a:cubicBezTo>
                  <a:cubicBezTo>
                    <a:pt x="42793" y="66911"/>
                    <a:pt x="43163" y="67034"/>
                    <a:pt x="43523" y="67148"/>
                  </a:cubicBezTo>
                  <a:lnTo>
                    <a:pt x="43566" y="67165"/>
                  </a:lnTo>
                  <a:cubicBezTo>
                    <a:pt x="43824" y="67248"/>
                    <a:pt x="44069" y="67328"/>
                    <a:pt x="44276" y="67441"/>
                  </a:cubicBezTo>
                  <a:cubicBezTo>
                    <a:pt x="44444" y="67531"/>
                    <a:pt x="44579" y="67643"/>
                    <a:pt x="44683" y="67776"/>
                  </a:cubicBezTo>
                  <a:lnTo>
                    <a:pt x="44865" y="68003"/>
                  </a:lnTo>
                  <a:lnTo>
                    <a:pt x="44865" y="68003"/>
                  </a:lnTo>
                  <a:lnTo>
                    <a:pt x="44618" y="67850"/>
                  </a:lnTo>
                  <a:cubicBezTo>
                    <a:pt x="44478" y="67766"/>
                    <a:pt x="44210" y="67613"/>
                    <a:pt x="43969" y="67547"/>
                  </a:cubicBezTo>
                  <a:cubicBezTo>
                    <a:pt x="43795" y="67504"/>
                    <a:pt x="43578" y="67439"/>
                    <a:pt x="43367" y="67373"/>
                  </a:cubicBezTo>
                  <a:lnTo>
                    <a:pt x="43277" y="67349"/>
                  </a:lnTo>
                  <a:cubicBezTo>
                    <a:pt x="42989" y="67261"/>
                    <a:pt x="42690" y="67173"/>
                    <a:pt x="42484" y="67134"/>
                  </a:cubicBezTo>
                  <a:cubicBezTo>
                    <a:pt x="42312" y="67103"/>
                    <a:pt x="42095" y="67091"/>
                    <a:pt x="41827" y="67081"/>
                  </a:cubicBezTo>
                  <a:cubicBezTo>
                    <a:pt x="41542" y="67066"/>
                    <a:pt x="41191" y="67052"/>
                    <a:pt x="40826" y="66995"/>
                  </a:cubicBezTo>
                  <a:cubicBezTo>
                    <a:pt x="40505" y="66944"/>
                    <a:pt x="40315" y="66809"/>
                    <a:pt x="40161" y="66702"/>
                  </a:cubicBezTo>
                  <a:cubicBezTo>
                    <a:pt x="40035" y="66613"/>
                    <a:pt x="39922" y="66533"/>
                    <a:pt x="39783" y="66533"/>
                  </a:cubicBezTo>
                  <a:cubicBezTo>
                    <a:pt x="39747" y="66533"/>
                    <a:pt x="39709" y="66538"/>
                    <a:pt x="39668" y="66551"/>
                  </a:cubicBezTo>
                  <a:cubicBezTo>
                    <a:pt x="39613" y="66567"/>
                    <a:pt x="39548" y="66574"/>
                    <a:pt x="39477" y="66574"/>
                  </a:cubicBezTo>
                  <a:cubicBezTo>
                    <a:pt x="39200" y="66574"/>
                    <a:pt x="38843" y="66466"/>
                    <a:pt x="38703" y="66416"/>
                  </a:cubicBezTo>
                  <a:cubicBezTo>
                    <a:pt x="38696" y="66413"/>
                    <a:pt x="38689" y="66412"/>
                    <a:pt x="38682" y="66412"/>
                  </a:cubicBezTo>
                  <a:cubicBezTo>
                    <a:pt x="38671" y="66412"/>
                    <a:pt x="38661" y="66416"/>
                    <a:pt x="38654" y="66422"/>
                  </a:cubicBezTo>
                  <a:cubicBezTo>
                    <a:pt x="38641" y="66432"/>
                    <a:pt x="38629" y="66451"/>
                    <a:pt x="38633" y="66473"/>
                  </a:cubicBezTo>
                  <a:cubicBezTo>
                    <a:pt x="38635" y="66479"/>
                    <a:pt x="38635" y="66489"/>
                    <a:pt x="38641" y="66508"/>
                  </a:cubicBezTo>
                  <a:cubicBezTo>
                    <a:pt x="38723" y="66866"/>
                    <a:pt x="38815" y="67206"/>
                    <a:pt x="38911" y="67512"/>
                  </a:cubicBezTo>
                  <a:cubicBezTo>
                    <a:pt x="38987" y="67758"/>
                    <a:pt x="39059" y="67991"/>
                    <a:pt x="39118" y="68186"/>
                  </a:cubicBezTo>
                  <a:cubicBezTo>
                    <a:pt x="39141" y="68259"/>
                    <a:pt x="39161" y="68323"/>
                    <a:pt x="39177" y="68376"/>
                  </a:cubicBezTo>
                  <a:cubicBezTo>
                    <a:pt x="39198" y="68441"/>
                    <a:pt x="39210" y="68486"/>
                    <a:pt x="39220" y="68517"/>
                  </a:cubicBezTo>
                  <a:cubicBezTo>
                    <a:pt x="39241" y="68576"/>
                    <a:pt x="39192" y="68681"/>
                    <a:pt x="39077" y="68908"/>
                  </a:cubicBezTo>
                  <a:lnTo>
                    <a:pt x="39020" y="69028"/>
                  </a:lnTo>
                  <a:cubicBezTo>
                    <a:pt x="38883" y="69303"/>
                    <a:pt x="38701" y="70072"/>
                    <a:pt x="38701" y="70258"/>
                  </a:cubicBezTo>
                  <a:cubicBezTo>
                    <a:pt x="38701" y="70929"/>
                    <a:pt x="38643" y="71408"/>
                    <a:pt x="38537" y="71576"/>
                  </a:cubicBezTo>
                  <a:cubicBezTo>
                    <a:pt x="38420" y="71762"/>
                    <a:pt x="38435" y="71964"/>
                    <a:pt x="38453" y="72198"/>
                  </a:cubicBezTo>
                  <a:cubicBezTo>
                    <a:pt x="38463" y="72341"/>
                    <a:pt x="38474" y="72494"/>
                    <a:pt x="38463" y="72668"/>
                  </a:cubicBezTo>
                  <a:cubicBezTo>
                    <a:pt x="38439" y="73008"/>
                    <a:pt x="38568" y="73603"/>
                    <a:pt x="38645" y="73959"/>
                  </a:cubicBezTo>
                  <a:lnTo>
                    <a:pt x="38654" y="73992"/>
                  </a:lnTo>
                  <a:cubicBezTo>
                    <a:pt x="38699" y="74194"/>
                    <a:pt x="38705" y="74241"/>
                    <a:pt x="38705" y="74258"/>
                  </a:cubicBezTo>
                  <a:cubicBezTo>
                    <a:pt x="38705" y="74376"/>
                    <a:pt x="38823" y="74440"/>
                    <a:pt x="39124" y="74585"/>
                  </a:cubicBezTo>
                  <a:lnTo>
                    <a:pt x="39251" y="74651"/>
                  </a:lnTo>
                  <a:cubicBezTo>
                    <a:pt x="39677" y="74861"/>
                    <a:pt x="40082" y="75142"/>
                    <a:pt x="40342" y="75399"/>
                  </a:cubicBezTo>
                  <a:cubicBezTo>
                    <a:pt x="40495" y="75553"/>
                    <a:pt x="40777" y="75647"/>
                    <a:pt x="41074" y="75749"/>
                  </a:cubicBezTo>
                  <a:lnTo>
                    <a:pt x="41101" y="75757"/>
                  </a:lnTo>
                  <a:cubicBezTo>
                    <a:pt x="41422" y="75862"/>
                    <a:pt x="41755" y="75972"/>
                    <a:pt x="41962" y="76161"/>
                  </a:cubicBezTo>
                  <a:cubicBezTo>
                    <a:pt x="42152" y="76334"/>
                    <a:pt x="42295" y="76506"/>
                    <a:pt x="42381" y="76619"/>
                  </a:cubicBezTo>
                  <a:lnTo>
                    <a:pt x="42514" y="76791"/>
                  </a:lnTo>
                  <a:lnTo>
                    <a:pt x="42514" y="76791"/>
                  </a:lnTo>
                  <a:lnTo>
                    <a:pt x="42320" y="76697"/>
                  </a:lnTo>
                  <a:cubicBezTo>
                    <a:pt x="41962" y="76525"/>
                    <a:pt x="41510" y="76308"/>
                    <a:pt x="41364" y="76242"/>
                  </a:cubicBezTo>
                  <a:lnTo>
                    <a:pt x="41252" y="76195"/>
                  </a:lnTo>
                  <a:cubicBezTo>
                    <a:pt x="41029" y="76095"/>
                    <a:pt x="40726" y="75960"/>
                    <a:pt x="40427" y="75931"/>
                  </a:cubicBezTo>
                  <a:cubicBezTo>
                    <a:pt x="40161" y="75903"/>
                    <a:pt x="39625" y="75555"/>
                    <a:pt x="39441" y="75422"/>
                  </a:cubicBezTo>
                  <a:cubicBezTo>
                    <a:pt x="39432" y="75416"/>
                    <a:pt x="39421" y="75413"/>
                    <a:pt x="39410" y="75413"/>
                  </a:cubicBezTo>
                  <a:cubicBezTo>
                    <a:pt x="39399" y="75413"/>
                    <a:pt x="39388" y="75416"/>
                    <a:pt x="39380" y="75422"/>
                  </a:cubicBezTo>
                  <a:cubicBezTo>
                    <a:pt x="39362" y="75434"/>
                    <a:pt x="39353" y="75459"/>
                    <a:pt x="39359" y="75481"/>
                  </a:cubicBezTo>
                  <a:cubicBezTo>
                    <a:pt x="39359" y="75483"/>
                    <a:pt x="39495" y="75962"/>
                    <a:pt x="39638" y="76279"/>
                  </a:cubicBezTo>
                  <a:cubicBezTo>
                    <a:pt x="39658" y="76324"/>
                    <a:pt x="39681" y="76371"/>
                    <a:pt x="39701" y="76414"/>
                  </a:cubicBezTo>
                  <a:lnTo>
                    <a:pt x="39726" y="76461"/>
                  </a:lnTo>
                  <a:cubicBezTo>
                    <a:pt x="39824" y="76668"/>
                    <a:pt x="39904" y="76832"/>
                    <a:pt x="39879" y="77008"/>
                  </a:cubicBezTo>
                  <a:cubicBezTo>
                    <a:pt x="39859" y="77143"/>
                    <a:pt x="39943" y="77251"/>
                    <a:pt x="40039" y="77374"/>
                  </a:cubicBezTo>
                  <a:lnTo>
                    <a:pt x="40055" y="77392"/>
                  </a:lnTo>
                  <a:cubicBezTo>
                    <a:pt x="40151" y="77515"/>
                    <a:pt x="40262" y="77652"/>
                    <a:pt x="40292" y="77848"/>
                  </a:cubicBezTo>
                  <a:cubicBezTo>
                    <a:pt x="40366" y="78299"/>
                    <a:pt x="40425" y="78953"/>
                    <a:pt x="40294" y="79520"/>
                  </a:cubicBezTo>
                  <a:cubicBezTo>
                    <a:pt x="40223" y="79823"/>
                    <a:pt x="40076" y="80330"/>
                    <a:pt x="39943" y="80780"/>
                  </a:cubicBezTo>
                  <a:lnTo>
                    <a:pt x="39846" y="81099"/>
                  </a:lnTo>
                  <a:lnTo>
                    <a:pt x="39842" y="80764"/>
                  </a:lnTo>
                  <a:cubicBezTo>
                    <a:pt x="39834" y="80267"/>
                    <a:pt x="39830" y="79616"/>
                    <a:pt x="39851" y="79360"/>
                  </a:cubicBezTo>
                  <a:cubicBezTo>
                    <a:pt x="39885" y="78910"/>
                    <a:pt x="39783" y="78256"/>
                    <a:pt x="39677" y="77793"/>
                  </a:cubicBezTo>
                  <a:cubicBezTo>
                    <a:pt x="39625" y="77566"/>
                    <a:pt x="39478" y="77386"/>
                    <a:pt x="39362" y="77241"/>
                  </a:cubicBezTo>
                  <a:lnTo>
                    <a:pt x="39353" y="77233"/>
                  </a:lnTo>
                  <a:cubicBezTo>
                    <a:pt x="39212" y="77057"/>
                    <a:pt x="39089" y="76903"/>
                    <a:pt x="39089" y="76703"/>
                  </a:cubicBezTo>
                  <a:cubicBezTo>
                    <a:pt x="39089" y="76249"/>
                    <a:pt x="38932" y="75796"/>
                    <a:pt x="38664" y="75496"/>
                  </a:cubicBezTo>
                  <a:cubicBezTo>
                    <a:pt x="38392" y="75193"/>
                    <a:pt x="38159" y="74929"/>
                    <a:pt x="38091" y="74284"/>
                  </a:cubicBezTo>
                  <a:cubicBezTo>
                    <a:pt x="38087" y="74248"/>
                    <a:pt x="38083" y="74213"/>
                    <a:pt x="38081" y="74180"/>
                  </a:cubicBezTo>
                  <a:cubicBezTo>
                    <a:pt x="38073" y="74094"/>
                    <a:pt x="38062" y="74012"/>
                    <a:pt x="38056" y="73939"/>
                  </a:cubicBezTo>
                  <a:cubicBezTo>
                    <a:pt x="38015" y="73517"/>
                    <a:pt x="37993" y="73284"/>
                    <a:pt x="37880" y="73028"/>
                  </a:cubicBezTo>
                  <a:cubicBezTo>
                    <a:pt x="37755" y="72744"/>
                    <a:pt x="37909" y="72191"/>
                    <a:pt x="37917" y="72167"/>
                  </a:cubicBezTo>
                  <a:cubicBezTo>
                    <a:pt x="37923" y="72144"/>
                    <a:pt x="37913" y="72120"/>
                    <a:pt x="37897" y="72108"/>
                  </a:cubicBezTo>
                  <a:cubicBezTo>
                    <a:pt x="37887" y="72101"/>
                    <a:pt x="37876" y="72098"/>
                    <a:pt x="37866" y="72098"/>
                  </a:cubicBezTo>
                  <a:cubicBezTo>
                    <a:pt x="37855" y="72098"/>
                    <a:pt x="37846" y="72101"/>
                    <a:pt x="37839" y="72108"/>
                  </a:cubicBezTo>
                  <a:lnTo>
                    <a:pt x="37837" y="72110"/>
                  </a:lnTo>
                  <a:cubicBezTo>
                    <a:pt x="37831" y="72114"/>
                    <a:pt x="37420" y="72423"/>
                    <a:pt x="37172" y="72775"/>
                  </a:cubicBezTo>
                  <a:cubicBezTo>
                    <a:pt x="36927" y="73122"/>
                    <a:pt x="36792" y="73255"/>
                    <a:pt x="36254" y="73658"/>
                  </a:cubicBezTo>
                  <a:cubicBezTo>
                    <a:pt x="35928" y="73904"/>
                    <a:pt x="35579" y="74299"/>
                    <a:pt x="35401" y="74518"/>
                  </a:cubicBezTo>
                  <a:lnTo>
                    <a:pt x="35219" y="74737"/>
                  </a:lnTo>
                  <a:lnTo>
                    <a:pt x="35219" y="74737"/>
                  </a:lnTo>
                  <a:lnTo>
                    <a:pt x="35313" y="74469"/>
                  </a:lnTo>
                  <a:cubicBezTo>
                    <a:pt x="35407" y="74201"/>
                    <a:pt x="35530" y="73863"/>
                    <a:pt x="35646" y="73619"/>
                  </a:cubicBezTo>
                  <a:cubicBezTo>
                    <a:pt x="35810" y="73266"/>
                    <a:pt x="35969" y="73133"/>
                    <a:pt x="36233" y="72914"/>
                  </a:cubicBezTo>
                  <a:lnTo>
                    <a:pt x="36287" y="72871"/>
                  </a:lnTo>
                  <a:cubicBezTo>
                    <a:pt x="36387" y="72785"/>
                    <a:pt x="36501" y="72691"/>
                    <a:pt x="36632" y="72568"/>
                  </a:cubicBezTo>
                  <a:cubicBezTo>
                    <a:pt x="37003" y="72222"/>
                    <a:pt x="37080" y="72067"/>
                    <a:pt x="37187" y="71852"/>
                  </a:cubicBezTo>
                  <a:cubicBezTo>
                    <a:pt x="37234" y="71760"/>
                    <a:pt x="37285" y="71659"/>
                    <a:pt x="37367" y="71524"/>
                  </a:cubicBezTo>
                  <a:cubicBezTo>
                    <a:pt x="37418" y="71443"/>
                    <a:pt x="37473" y="71357"/>
                    <a:pt x="37528" y="71269"/>
                  </a:cubicBezTo>
                  <a:cubicBezTo>
                    <a:pt x="37561" y="71218"/>
                    <a:pt x="37594" y="71166"/>
                    <a:pt x="37627" y="71113"/>
                  </a:cubicBezTo>
                  <a:lnTo>
                    <a:pt x="37637" y="71097"/>
                  </a:lnTo>
                  <a:cubicBezTo>
                    <a:pt x="37852" y="70767"/>
                    <a:pt x="38075" y="70428"/>
                    <a:pt x="38197" y="70135"/>
                  </a:cubicBezTo>
                  <a:cubicBezTo>
                    <a:pt x="38318" y="69845"/>
                    <a:pt x="38277" y="69466"/>
                    <a:pt x="38238" y="69100"/>
                  </a:cubicBezTo>
                  <a:cubicBezTo>
                    <a:pt x="38220" y="68947"/>
                    <a:pt x="38204" y="68765"/>
                    <a:pt x="38204" y="68599"/>
                  </a:cubicBezTo>
                  <a:cubicBezTo>
                    <a:pt x="38204" y="68106"/>
                    <a:pt x="38167" y="67789"/>
                    <a:pt x="38064" y="67379"/>
                  </a:cubicBezTo>
                  <a:cubicBezTo>
                    <a:pt x="38036" y="67261"/>
                    <a:pt x="38015" y="67156"/>
                    <a:pt x="37999" y="67066"/>
                  </a:cubicBezTo>
                  <a:cubicBezTo>
                    <a:pt x="37993" y="67042"/>
                    <a:pt x="37989" y="67019"/>
                    <a:pt x="37983" y="66995"/>
                  </a:cubicBezTo>
                  <a:lnTo>
                    <a:pt x="37983" y="66993"/>
                  </a:lnTo>
                  <a:cubicBezTo>
                    <a:pt x="37944" y="66794"/>
                    <a:pt x="37913" y="66622"/>
                    <a:pt x="37827" y="66440"/>
                  </a:cubicBezTo>
                  <a:cubicBezTo>
                    <a:pt x="37778" y="66338"/>
                    <a:pt x="37758" y="66195"/>
                    <a:pt x="37737" y="66048"/>
                  </a:cubicBezTo>
                  <a:lnTo>
                    <a:pt x="37729" y="65992"/>
                  </a:lnTo>
                  <a:cubicBezTo>
                    <a:pt x="37698" y="65771"/>
                    <a:pt x="37665" y="65518"/>
                    <a:pt x="37543" y="65327"/>
                  </a:cubicBezTo>
                  <a:cubicBezTo>
                    <a:pt x="37418" y="65141"/>
                    <a:pt x="37430" y="64953"/>
                    <a:pt x="37440" y="64734"/>
                  </a:cubicBezTo>
                  <a:lnTo>
                    <a:pt x="37442" y="64699"/>
                  </a:lnTo>
                  <a:cubicBezTo>
                    <a:pt x="37451" y="64587"/>
                    <a:pt x="37459" y="64462"/>
                    <a:pt x="37447" y="64323"/>
                  </a:cubicBezTo>
                  <a:cubicBezTo>
                    <a:pt x="37430" y="64137"/>
                    <a:pt x="37367" y="63952"/>
                    <a:pt x="37305" y="63772"/>
                  </a:cubicBezTo>
                  <a:lnTo>
                    <a:pt x="37293" y="63732"/>
                  </a:lnTo>
                  <a:cubicBezTo>
                    <a:pt x="37221" y="63525"/>
                    <a:pt x="37154" y="63331"/>
                    <a:pt x="37170" y="63163"/>
                  </a:cubicBezTo>
                  <a:cubicBezTo>
                    <a:pt x="37195" y="62903"/>
                    <a:pt x="37060" y="62594"/>
                    <a:pt x="36929" y="62295"/>
                  </a:cubicBezTo>
                  <a:lnTo>
                    <a:pt x="36898" y="62224"/>
                  </a:lnTo>
                  <a:cubicBezTo>
                    <a:pt x="36849" y="62109"/>
                    <a:pt x="36796" y="61988"/>
                    <a:pt x="36755" y="61866"/>
                  </a:cubicBezTo>
                  <a:cubicBezTo>
                    <a:pt x="36589" y="61405"/>
                    <a:pt x="36557" y="60789"/>
                    <a:pt x="36552" y="60740"/>
                  </a:cubicBezTo>
                  <a:cubicBezTo>
                    <a:pt x="36550" y="60718"/>
                    <a:pt x="36538" y="60697"/>
                    <a:pt x="36516" y="60691"/>
                  </a:cubicBezTo>
                  <a:cubicBezTo>
                    <a:pt x="36512" y="60691"/>
                    <a:pt x="36508" y="60690"/>
                    <a:pt x="36505" y="60690"/>
                  </a:cubicBezTo>
                  <a:cubicBezTo>
                    <a:pt x="36485" y="60690"/>
                    <a:pt x="36467" y="60700"/>
                    <a:pt x="36456" y="60714"/>
                  </a:cubicBezTo>
                  <a:cubicBezTo>
                    <a:pt x="36417" y="60775"/>
                    <a:pt x="36336" y="60886"/>
                    <a:pt x="36194" y="61066"/>
                  </a:cubicBezTo>
                  <a:cubicBezTo>
                    <a:pt x="36004" y="61311"/>
                    <a:pt x="35742" y="61643"/>
                    <a:pt x="35493" y="62023"/>
                  </a:cubicBezTo>
                  <a:cubicBezTo>
                    <a:pt x="35325" y="62275"/>
                    <a:pt x="35200" y="62418"/>
                    <a:pt x="35075" y="62551"/>
                  </a:cubicBezTo>
                  <a:lnTo>
                    <a:pt x="35067" y="62559"/>
                  </a:lnTo>
                  <a:cubicBezTo>
                    <a:pt x="34910" y="62735"/>
                    <a:pt x="34770" y="62889"/>
                    <a:pt x="34592" y="63271"/>
                  </a:cubicBezTo>
                  <a:cubicBezTo>
                    <a:pt x="34390" y="63705"/>
                    <a:pt x="34149" y="63955"/>
                    <a:pt x="33872" y="64247"/>
                  </a:cubicBezTo>
                  <a:lnTo>
                    <a:pt x="33870" y="64249"/>
                  </a:lnTo>
                  <a:cubicBezTo>
                    <a:pt x="33848" y="64274"/>
                    <a:pt x="33821" y="64300"/>
                    <a:pt x="33799" y="64325"/>
                  </a:cubicBezTo>
                  <a:cubicBezTo>
                    <a:pt x="33680" y="64454"/>
                    <a:pt x="33557" y="64585"/>
                    <a:pt x="33424" y="64744"/>
                  </a:cubicBezTo>
                  <a:cubicBezTo>
                    <a:pt x="32946" y="65325"/>
                    <a:pt x="32831" y="65477"/>
                    <a:pt x="32487" y="66238"/>
                  </a:cubicBezTo>
                  <a:cubicBezTo>
                    <a:pt x="32301" y="66645"/>
                    <a:pt x="32008" y="67265"/>
                    <a:pt x="31777" y="67746"/>
                  </a:cubicBezTo>
                  <a:lnTo>
                    <a:pt x="31616" y="68079"/>
                  </a:lnTo>
                  <a:lnTo>
                    <a:pt x="31681" y="67715"/>
                  </a:lnTo>
                  <a:cubicBezTo>
                    <a:pt x="31859" y="66743"/>
                    <a:pt x="31988" y="66144"/>
                    <a:pt x="32070" y="65935"/>
                  </a:cubicBezTo>
                  <a:cubicBezTo>
                    <a:pt x="32146" y="65741"/>
                    <a:pt x="32180" y="65589"/>
                    <a:pt x="32217" y="65444"/>
                  </a:cubicBezTo>
                  <a:lnTo>
                    <a:pt x="32231" y="65376"/>
                  </a:lnTo>
                  <a:cubicBezTo>
                    <a:pt x="32272" y="65203"/>
                    <a:pt x="32313" y="65020"/>
                    <a:pt x="32416" y="64763"/>
                  </a:cubicBezTo>
                  <a:cubicBezTo>
                    <a:pt x="32534" y="64472"/>
                    <a:pt x="32792" y="64280"/>
                    <a:pt x="33042" y="64094"/>
                  </a:cubicBezTo>
                  <a:cubicBezTo>
                    <a:pt x="33216" y="63965"/>
                    <a:pt x="33414" y="63819"/>
                    <a:pt x="33549" y="63637"/>
                  </a:cubicBezTo>
                  <a:cubicBezTo>
                    <a:pt x="33858" y="63226"/>
                    <a:pt x="34007" y="62909"/>
                    <a:pt x="34040" y="62580"/>
                  </a:cubicBezTo>
                  <a:cubicBezTo>
                    <a:pt x="34061" y="62408"/>
                    <a:pt x="34101" y="62375"/>
                    <a:pt x="34218" y="62310"/>
                  </a:cubicBezTo>
                  <a:cubicBezTo>
                    <a:pt x="34277" y="62277"/>
                    <a:pt x="34349" y="62236"/>
                    <a:pt x="34437" y="62164"/>
                  </a:cubicBezTo>
                  <a:cubicBezTo>
                    <a:pt x="34554" y="62062"/>
                    <a:pt x="34687" y="61939"/>
                    <a:pt x="34869" y="61767"/>
                  </a:cubicBezTo>
                  <a:lnTo>
                    <a:pt x="34901" y="61737"/>
                  </a:lnTo>
                  <a:cubicBezTo>
                    <a:pt x="35024" y="61620"/>
                    <a:pt x="35153" y="61499"/>
                    <a:pt x="35298" y="61373"/>
                  </a:cubicBezTo>
                  <a:cubicBezTo>
                    <a:pt x="35527" y="61164"/>
                    <a:pt x="35517" y="60792"/>
                    <a:pt x="35511" y="60462"/>
                  </a:cubicBezTo>
                  <a:cubicBezTo>
                    <a:pt x="35505" y="60239"/>
                    <a:pt x="35505" y="60059"/>
                    <a:pt x="35552" y="59940"/>
                  </a:cubicBezTo>
                  <a:cubicBezTo>
                    <a:pt x="35630" y="59740"/>
                    <a:pt x="35830" y="59666"/>
                    <a:pt x="36006" y="59603"/>
                  </a:cubicBezTo>
                  <a:cubicBezTo>
                    <a:pt x="36123" y="59558"/>
                    <a:pt x="36207" y="59527"/>
                    <a:pt x="36262" y="59472"/>
                  </a:cubicBezTo>
                  <a:cubicBezTo>
                    <a:pt x="36352" y="59382"/>
                    <a:pt x="36538" y="58981"/>
                    <a:pt x="36794" y="58422"/>
                  </a:cubicBezTo>
                  <a:lnTo>
                    <a:pt x="36866" y="58267"/>
                  </a:lnTo>
                  <a:cubicBezTo>
                    <a:pt x="36958" y="58068"/>
                    <a:pt x="37044" y="57880"/>
                    <a:pt x="37115" y="57735"/>
                  </a:cubicBezTo>
                  <a:cubicBezTo>
                    <a:pt x="37285" y="57399"/>
                    <a:pt x="37359" y="57050"/>
                    <a:pt x="37410" y="56816"/>
                  </a:cubicBezTo>
                  <a:lnTo>
                    <a:pt x="37412" y="56804"/>
                  </a:lnTo>
                  <a:cubicBezTo>
                    <a:pt x="37440" y="56679"/>
                    <a:pt x="37457" y="56601"/>
                    <a:pt x="37471" y="56575"/>
                  </a:cubicBezTo>
                  <a:lnTo>
                    <a:pt x="37473" y="56569"/>
                  </a:lnTo>
                  <a:cubicBezTo>
                    <a:pt x="37520" y="56499"/>
                    <a:pt x="37518" y="56366"/>
                    <a:pt x="37512" y="56172"/>
                  </a:cubicBezTo>
                  <a:cubicBezTo>
                    <a:pt x="37508" y="56055"/>
                    <a:pt x="37502" y="55922"/>
                    <a:pt x="37518" y="55822"/>
                  </a:cubicBezTo>
                  <a:cubicBezTo>
                    <a:pt x="37532" y="55726"/>
                    <a:pt x="37584" y="55456"/>
                    <a:pt x="37637" y="55173"/>
                  </a:cubicBezTo>
                  <a:lnTo>
                    <a:pt x="37651" y="55104"/>
                  </a:lnTo>
                  <a:cubicBezTo>
                    <a:pt x="37729" y="54703"/>
                    <a:pt x="37809" y="54288"/>
                    <a:pt x="37827" y="54134"/>
                  </a:cubicBezTo>
                  <a:cubicBezTo>
                    <a:pt x="37858" y="53887"/>
                    <a:pt x="37760" y="53717"/>
                    <a:pt x="37637" y="53508"/>
                  </a:cubicBezTo>
                  <a:lnTo>
                    <a:pt x="37633" y="53500"/>
                  </a:lnTo>
                  <a:cubicBezTo>
                    <a:pt x="37610" y="53461"/>
                    <a:pt x="37586" y="53420"/>
                    <a:pt x="37563" y="53379"/>
                  </a:cubicBezTo>
                  <a:cubicBezTo>
                    <a:pt x="37504" y="53273"/>
                    <a:pt x="37457" y="53152"/>
                    <a:pt x="37406" y="53025"/>
                  </a:cubicBezTo>
                  <a:lnTo>
                    <a:pt x="37397" y="53005"/>
                  </a:lnTo>
                  <a:cubicBezTo>
                    <a:pt x="37326" y="52823"/>
                    <a:pt x="37246" y="52616"/>
                    <a:pt x="37115" y="52411"/>
                  </a:cubicBezTo>
                  <a:cubicBezTo>
                    <a:pt x="36904" y="52084"/>
                    <a:pt x="36833" y="51851"/>
                    <a:pt x="36829" y="51841"/>
                  </a:cubicBezTo>
                  <a:cubicBezTo>
                    <a:pt x="36825" y="51822"/>
                    <a:pt x="36812" y="51810"/>
                    <a:pt x="36796" y="51804"/>
                  </a:cubicBezTo>
                  <a:cubicBezTo>
                    <a:pt x="36792" y="51803"/>
                    <a:pt x="36787" y="51802"/>
                    <a:pt x="36782" y="51802"/>
                  </a:cubicBezTo>
                  <a:cubicBezTo>
                    <a:pt x="36772" y="51802"/>
                    <a:pt x="36759" y="51805"/>
                    <a:pt x="36747" y="51814"/>
                  </a:cubicBezTo>
                  <a:cubicBezTo>
                    <a:pt x="36702" y="51851"/>
                    <a:pt x="36604" y="51920"/>
                    <a:pt x="36479" y="52004"/>
                  </a:cubicBezTo>
                  <a:lnTo>
                    <a:pt x="36409" y="52049"/>
                  </a:lnTo>
                  <a:cubicBezTo>
                    <a:pt x="36078" y="52278"/>
                    <a:pt x="35622" y="52591"/>
                    <a:pt x="35431" y="52784"/>
                  </a:cubicBezTo>
                  <a:cubicBezTo>
                    <a:pt x="35380" y="52835"/>
                    <a:pt x="35319" y="52892"/>
                    <a:pt x="35249" y="52954"/>
                  </a:cubicBezTo>
                  <a:lnTo>
                    <a:pt x="35216" y="52980"/>
                  </a:lnTo>
                  <a:cubicBezTo>
                    <a:pt x="34914" y="53250"/>
                    <a:pt x="34502" y="53619"/>
                    <a:pt x="34414" y="54013"/>
                  </a:cubicBezTo>
                  <a:cubicBezTo>
                    <a:pt x="34363" y="54249"/>
                    <a:pt x="34271" y="54513"/>
                    <a:pt x="34189" y="54740"/>
                  </a:cubicBezTo>
                  <a:cubicBezTo>
                    <a:pt x="34091" y="55024"/>
                    <a:pt x="34020" y="55239"/>
                    <a:pt x="33999" y="55401"/>
                  </a:cubicBezTo>
                  <a:cubicBezTo>
                    <a:pt x="33968" y="55656"/>
                    <a:pt x="33733" y="56029"/>
                    <a:pt x="33459" y="56458"/>
                  </a:cubicBezTo>
                  <a:lnTo>
                    <a:pt x="33316" y="56689"/>
                  </a:lnTo>
                  <a:cubicBezTo>
                    <a:pt x="33150" y="56955"/>
                    <a:pt x="33048" y="57170"/>
                    <a:pt x="32929" y="57424"/>
                  </a:cubicBezTo>
                  <a:cubicBezTo>
                    <a:pt x="32823" y="57655"/>
                    <a:pt x="32712" y="57894"/>
                    <a:pt x="32520" y="58208"/>
                  </a:cubicBezTo>
                  <a:cubicBezTo>
                    <a:pt x="32303" y="58566"/>
                    <a:pt x="32084" y="58877"/>
                    <a:pt x="31974" y="59030"/>
                  </a:cubicBezTo>
                  <a:lnTo>
                    <a:pt x="31833" y="59226"/>
                  </a:lnTo>
                  <a:lnTo>
                    <a:pt x="31882" y="58991"/>
                  </a:lnTo>
                  <a:cubicBezTo>
                    <a:pt x="31953" y="58654"/>
                    <a:pt x="32086" y="58052"/>
                    <a:pt x="32197" y="57813"/>
                  </a:cubicBezTo>
                  <a:lnTo>
                    <a:pt x="32260" y="57674"/>
                  </a:lnTo>
                  <a:cubicBezTo>
                    <a:pt x="32381" y="57414"/>
                    <a:pt x="32416" y="57334"/>
                    <a:pt x="32477" y="56974"/>
                  </a:cubicBezTo>
                  <a:cubicBezTo>
                    <a:pt x="32542" y="56577"/>
                    <a:pt x="32745" y="56374"/>
                    <a:pt x="33050" y="56070"/>
                  </a:cubicBezTo>
                  <a:cubicBezTo>
                    <a:pt x="33287" y="55832"/>
                    <a:pt x="33334" y="55669"/>
                    <a:pt x="33408" y="55398"/>
                  </a:cubicBezTo>
                  <a:cubicBezTo>
                    <a:pt x="33430" y="55308"/>
                    <a:pt x="33461" y="55196"/>
                    <a:pt x="33510" y="55051"/>
                  </a:cubicBezTo>
                  <a:cubicBezTo>
                    <a:pt x="33680" y="54543"/>
                    <a:pt x="33715" y="54371"/>
                    <a:pt x="33786" y="53905"/>
                  </a:cubicBezTo>
                  <a:cubicBezTo>
                    <a:pt x="33846" y="53516"/>
                    <a:pt x="34124" y="53260"/>
                    <a:pt x="34511" y="52907"/>
                  </a:cubicBezTo>
                  <a:lnTo>
                    <a:pt x="34633" y="52794"/>
                  </a:lnTo>
                  <a:cubicBezTo>
                    <a:pt x="35075" y="52387"/>
                    <a:pt x="35219" y="52209"/>
                    <a:pt x="35572" y="51753"/>
                  </a:cubicBezTo>
                  <a:cubicBezTo>
                    <a:pt x="35798" y="51460"/>
                    <a:pt x="36008" y="51399"/>
                    <a:pt x="36178" y="51348"/>
                  </a:cubicBezTo>
                  <a:cubicBezTo>
                    <a:pt x="36270" y="51319"/>
                    <a:pt x="36346" y="51296"/>
                    <a:pt x="36422" y="51247"/>
                  </a:cubicBezTo>
                  <a:cubicBezTo>
                    <a:pt x="36577" y="51145"/>
                    <a:pt x="36595" y="51002"/>
                    <a:pt x="36620" y="50820"/>
                  </a:cubicBezTo>
                  <a:cubicBezTo>
                    <a:pt x="36634" y="50717"/>
                    <a:pt x="36651" y="50615"/>
                    <a:pt x="36683" y="50492"/>
                  </a:cubicBezTo>
                  <a:cubicBezTo>
                    <a:pt x="36718" y="50376"/>
                    <a:pt x="36749" y="50280"/>
                    <a:pt x="36792" y="50177"/>
                  </a:cubicBezTo>
                  <a:lnTo>
                    <a:pt x="36796" y="50163"/>
                  </a:lnTo>
                  <a:cubicBezTo>
                    <a:pt x="36855" y="50007"/>
                    <a:pt x="36906" y="49870"/>
                    <a:pt x="36927" y="49588"/>
                  </a:cubicBezTo>
                  <a:cubicBezTo>
                    <a:pt x="36945" y="49355"/>
                    <a:pt x="37070" y="49293"/>
                    <a:pt x="37215" y="49224"/>
                  </a:cubicBezTo>
                  <a:cubicBezTo>
                    <a:pt x="37320" y="49173"/>
                    <a:pt x="37438" y="49117"/>
                    <a:pt x="37502" y="48987"/>
                  </a:cubicBezTo>
                  <a:cubicBezTo>
                    <a:pt x="37600" y="48782"/>
                    <a:pt x="37569" y="47814"/>
                    <a:pt x="37516" y="47047"/>
                  </a:cubicBezTo>
                  <a:lnTo>
                    <a:pt x="37510" y="46984"/>
                  </a:lnTo>
                  <a:close/>
                  <a:moveTo>
                    <a:pt x="36686" y="12446"/>
                  </a:moveTo>
                  <a:cubicBezTo>
                    <a:pt x="37900" y="12446"/>
                    <a:pt x="39483" y="12525"/>
                    <a:pt x="41234" y="12815"/>
                  </a:cubicBezTo>
                  <a:cubicBezTo>
                    <a:pt x="43322" y="13156"/>
                    <a:pt x="45276" y="13735"/>
                    <a:pt x="47044" y="14529"/>
                  </a:cubicBezTo>
                  <a:cubicBezTo>
                    <a:pt x="49225" y="15511"/>
                    <a:pt x="51134" y="16831"/>
                    <a:pt x="52711" y="18455"/>
                  </a:cubicBezTo>
                  <a:cubicBezTo>
                    <a:pt x="60312" y="26273"/>
                    <a:pt x="66155" y="30680"/>
                    <a:pt x="71661" y="32744"/>
                  </a:cubicBezTo>
                  <a:cubicBezTo>
                    <a:pt x="72712" y="33137"/>
                    <a:pt x="73946" y="33493"/>
                    <a:pt x="75247" y="33869"/>
                  </a:cubicBezTo>
                  <a:lnTo>
                    <a:pt x="75349" y="33898"/>
                  </a:lnTo>
                  <a:cubicBezTo>
                    <a:pt x="81325" y="35610"/>
                    <a:pt x="88764" y="37746"/>
                    <a:pt x="89937" y="46051"/>
                  </a:cubicBezTo>
                  <a:cubicBezTo>
                    <a:pt x="91637" y="58255"/>
                    <a:pt x="88762" y="66735"/>
                    <a:pt x="81141" y="71983"/>
                  </a:cubicBezTo>
                  <a:cubicBezTo>
                    <a:pt x="76344" y="75287"/>
                    <a:pt x="69414" y="77531"/>
                    <a:pt x="64447" y="78837"/>
                  </a:cubicBezTo>
                  <a:cubicBezTo>
                    <a:pt x="58511" y="80394"/>
                    <a:pt x="52934" y="81239"/>
                    <a:pt x="50266" y="81365"/>
                  </a:cubicBezTo>
                  <a:lnTo>
                    <a:pt x="50203" y="81367"/>
                  </a:lnTo>
                  <a:lnTo>
                    <a:pt x="50203" y="81367"/>
                  </a:lnTo>
                  <a:lnTo>
                    <a:pt x="50213" y="81304"/>
                  </a:lnTo>
                  <a:cubicBezTo>
                    <a:pt x="50350" y="80502"/>
                    <a:pt x="50450" y="79686"/>
                    <a:pt x="50553" y="78849"/>
                  </a:cubicBezTo>
                  <a:lnTo>
                    <a:pt x="50559" y="78810"/>
                  </a:lnTo>
                  <a:cubicBezTo>
                    <a:pt x="50588" y="78550"/>
                    <a:pt x="50622" y="78288"/>
                    <a:pt x="50653" y="78031"/>
                  </a:cubicBezTo>
                  <a:cubicBezTo>
                    <a:pt x="50755" y="77224"/>
                    <a:pt x="50919" y="76322"/>
                    <a:pt x="51124" y="75228"/>
                  </a:cubicBezTo>
                  <a:lnTo>
                    <a:pt x="51126" y="75217"/>
                  </a:lnTo>
                  <a:cubicBezTo>
                    <a:pt x="51977" y="70592"/>
                    <a:pt x="53266" y="63599"/>
                    <a:pt x="50187" y="56587"/>
                  </a:cubicBezTo>
                  <a:cubicBezTo>
                    <a:pt x="49951" y="56053"/>
                    <a:pt x="49724" y="55511"/>
                    <a:pt x="49513" y="55002"/>
                  </a:cubicBezTo>
                  <a:cubicBezTo>
                    <a:pt x="48212" y="51871"/>
                    <a:pt x="46983" y="48917"/>
                    <a:pt x="42966" y="45257"/>
                  </a:cubicBezTo>
                  <a:cubicBezTo>
                    <a:pt x="42958" y="45248"/>
                    <a:pt x="42948" y="45244"/>
                    <a:pt x="42938" y="45244"/>
                  </a:cubicBezTo>
                  <a:cubicBezTo>
                    <a:pt x="42936" y="45244"/>
                    <a:pt x="42934" y="45244"/>
                    <a:pt x="42932" y="45245"/>
                  </a:cubicBezTo>
                  <a:cubicBezTo>
                    <a:pt x="42919" y="45245"/>
                    <a:pt x="42905" y="45253"/>
                    <a:pt x="42895" y="45263"/>
                  </a:cubicBezTo>
                  <a:cubicBezTo>
                    <a:pt x="42885" y="45273"/>
                    <a:pt x="42881" y="45285"/>
                    <a:pt x="42881" y="45302"/>
                  </a:cubicBezTo>
                  <a:cubicBezTo>
                    <a:pt x="42881" y="45314"/>
                    <a:pt x="42889" y="45326"/>
                    <a:pt x="42899" y="45337"/>
                  </a:cubicBezTo>
                  <a:cubicBezTo>
                    <a:pt x="46903" y="48987"/>
                    <a:pt x="48126" y="51927"/>
                    <a:pt x="49419" y="55042"/>
                  </a:cubicBezTo>
                  <a:cubicBezTo>
                    <a:pt x="49640" y="55574"/>
                    <a:pt x="49857" y="56096"/>
                    <a:pt x="50094" y="56630"/>
                  </a:cubicBezTo>
                  <a:cubicBezTo>
                    <a:pt x="53165" y="63625"/>
                    <a:pt x="51881" y="70596"/>
                    <a:pt x="51025" y="75209"/>
                  </a:cubicBezTo>
                  <a:lnTo>
                    <a:pt x="51011" y="75289"/>
                  </a:lnTo>
                  <a:cubicBezTo>
                    <a:pt x="50819" y="76324"/>
                    <a:pt x="50655" y="77220"/>
                    <a:pt x="50555" y="78018"/>
                  </a:cubicBezTo>
                  <a:cubicBezTo>
                    <a:pt x="50522" y="78288"/>
                    <a:pt x="50489" y="78562"/>
                    <a:pt x="50455" y="78837"/>
                  </a:cubicBezTo>
                  <a:lnTo>
                    <a:pt x="50455" y="78841"/>
                  </a:lnTo>
                  <a:cubicBezTo>
                    <a:pt x="49927" y="83215"/>
                    <a:pt x="49380" y="87738"/>
                    <a:pt x="43144" y="89766"/>
                  </a:cubicBezTo>
                  <a:cubicBezTo>
                    <a:pt x="41939" y="90161"/>
                    <a:pt x="40603" y="90357"/>
                    <a:pt x="39167" y="90357"/>
                  </a:cubicBezTo>
                  <a:cubicBezTo>
                    <a:pt x="38832" y="90357"/>
                    <a:pt x="38490" y="90347"/>
                    <a:pt x="38144" y="90324"/>
                  </a:cubicBezTo>
                  <a:cubicBezTo>
                    <a:pt x="36673" y="90232"/>
                    <a:pt x="35104" y="89948"/>
                    <a:pt x="33473" y="89475"/>
                  </a:cubicBezTo>
                  <a:cubicBezTo>
                    <a:pt x="30738" y="88682"/>
                    <a:pt x="28723" y="87616"/>
                    <a:pt x="28500" y="87495"/>
                  </a:cubicBezTo>
                  <a:lnTo>
                    <a:pt x="28496" y="87493"/>
                  </a:lnTo>
                  <a:cubicBezTo>
                    <a:pt x="28487" y="87489"/>
                    <a:pt x="27710" y="87076"/>
                    <a:pt x="25586" y="86560"/>
                  </a:cubicBezTo>
                  <a:cubicBezTo>
                    <a:pt x="23252" y="85989"/>
                    <a:pt x="15314" y="83460"/>
                    <a:pt x="11140" y="74794"/>
                  </a:cubicBezTo>
                  <a:cubicBezTo>
                    <a:pt x="8163" y="68611"/>
                    <a:pt x="7101" y="64094"/>
                    <a:pt x="7351" y="58678"/>
                  </a:cubicBezTo>
                  <a:lnTo>
                    <a:pt x="7351" y="58664"/>
                  </a:lnTo>
                  <a:lnTo>
                    <a:pt x="7357" y="58649"/>
                  </a:lnTo>
                  <a:cubicBezTo>
                    <a:pt x="7367" y="58635"/>
                    <a:pt x="7367" y="58613"/>
                    <a:pt x="7361" y="58594"/>
                  </a:cubicBezTo>
                  <a:lnTo>
                    <a:pt x="7355" y="58582"/>
                  </a:lnTo>
                  <a:lnTo>
                    <a:pt x="7355" y="58568"/>
                  </a:lnTo>
                  <a:cubicBezTo>
                    <a:pt x="7425" y="57170"/>
                    <a:pt x="7576" y="55660"/>
                    <a:pt x="7834" y="53817"/>
                  </a:cubicBezTo>
                  <a:cubicBezTo>
                    <a:pt x="8073" y="52109"/>
                    <a:pt x="8517" y="50466"/>
                    <a:pt x="9147" y="48939"/>
                  </a:cubicBezTo>
                  <a:cubicBezTo>
                    <a:pt x="9708" y="47593"/>
                    <a:pt x="10420" y="46321"/>
                    <a:pt x="11265" y="45161"/>
                  </a:cubicBezTo>
                  <a:lnTo>
                    <a:pt x="11310" y="45099"/>
                  </a:lnTo>
                  <a:lnTo>
                    <a:pt x="11351" y="45163"/>
                  </a:lnTo>
                  <a:cubicBezTo>
                    <a:pt x="11406" y="45253"/>
                    <a:pt x="11488" y="45418"/>
                    <a:pt x="11557" y="45703"/>
                  </a:cubicBezTo>
                  <a:cubicBezTo>
                    <a:pt x="11607" y="45901"/>
                    <a:pt x="11621" y="46018"/>
                    <a:pt x="11629" y="46110"/>
                  </a:cubicBezTo>
                  <a:cubicBezTo>
                    <a:pt x="11643" y="46227"/>
                    <a:pt x="11652" y="46280"/>
                    <a:pt x="11731" y="46439"/>
                  </a:cubicBezTo>
                  <a:cubicBezTo>
                    <a:pt x="11846" y="46673"/>
                    <a:pt x="11903" y="46826"/>
                    <a:pt x="11977" y="47033"/>
                  </a:cubicBezTo>
                  <a:lnTo>
                    <a:pt x="12022" y="47157"/>
                  </a:lnTo>
                  <a:cubicBezTo>
                    <a:pt x="12091" y="47344"/>
                    <a:pt x="12087" y="47432"/>
                    <a:pt x="12079" y="47626"/>
                  </a:cubicBezTo>
                  <a:lnTo>
                    <a:pt x="12079" y="47640"/>
                  </a:lnTo>
                  <a:cubicBezTo>
                    <a:pt x="12073" y="47730"/>
                    <a:pt x="12071" y="47833"/>
                    <a:pt x="12071" y="47968"/>
                  </a:cubicBezTo>
                  <a:cubicBezTo>
                    <a:pt x="12071" y="48424"/>
                    <a:pt x="12222" y="48676"/>
                    <a:pt x="12497" y="49132"/>
                  </a:cubicBezTo>
                  <a:lnTo>
                    <a:pt x="12580" y="49275"/>
                  </a:lnTo>
                  <a:cubicBezTo>
                    <a:pt x="12799" y="49643"/>
                    <a:pt x="12805" y="49651"/>
                    <a:pt x="12846" y="49946"/>
                  </a:cubicBezTo>
                  <a:lnTo>
                    <a:pt x="12871" y="50124"/>
                  </a:lnTo>
                  <a:cubicBezTo>
                    <a:pt x="12916" y="50429"/>
                    <a:pt x="12857" y="50511"/>
                    <a:pt x="12756" y="50615"/>
                  </a:cubicBezTo>
                  <a:lnTo>
                    <a:pt x="12754" y="50617"/>
                  </a:lnTo>
                  <a:cubicBezTo>
                    <a:pt x="12705" y="50668"/>
                    <a:pt x="12652" y="50726"/>
                    <a:pt x="12615" y="50820"/>
                  </a:cubicBezTo>
                  <a:cubicBezTo>
                    <a:pt x="12593" y="50881"/>
                    <a:pt x="12560" y="50951"/>
                    <a:pt x="12517" y="51041"/>
                  </a:cubicBezTo>
                  <a:lnTo>
                    <a:pt x="12511" y="51053"/>
                  </a:lnTo>
                  <a:cubicBezTo>
                    <a:pt x="12407" y="51280"/>
                    <a:pt x="12276" y="51560"/>
                    <a:pt x="12200" y="51941"/>
                  </a:cubicBezTo>
                  <a:cubicBezTo>
                    <a:pt x="12179" y="52043"/>
                    <a:pt x="12161" y="52139"/>
                    <a:pt x="12145" y="52233"/>
                  </a:cubicBezTo>
                  <a:lnTo>
                    <a:pt x="12141" y="52262"/>
                  </a:lnTo>
                  <a:cubicBezTo>
                    <a:pt x="12079" y="52622"/>
                    <a:pt x="12026" y="52933"/>
                    <a:pt x="11846" y="53213"/>
                  </a:cubicBezTo>
                  <a:cubicBezTo>
                    <a:pt x="11629" y="53549"/>
                    <a:pt x="11443" y="53839"/>
                    <a:pt x="11529" y="54212"/>
                  </a:cubicBezTo>
                  <a:cubicBezTo>
                    <a:pt x="11596" y="54508"/>
                    <a:pt x="11586" y="55055"/>
                    <a:pt x="11551" y="55435"/>
                  </a:cubicBezTo>
                  <a:cubicBezTo>
                    <a:pt x="11527" y="55734"/>
                    <a:pt x="11161" y="57256"/>
                    <a:pt x="11138" y="57340"/>
                  </a:cubicBezTo>
                  <a:cubicBezTo>
                    <a:pt x="11132" y="57367"/>
                    <a:pt x="11146" y="57391"/>
                    <a:pt x="11169" y="57399"/>
                  </a:cubicBezTo>
                  <a:cubicBezTo>
                    <a:pt x="11175" y="57402"/>
                    <a:pt x="11181" y="57403"/>
                    <a:pt x="11187" y="57403"/>
                  </a:cubicBezTo>
                  <a:cubicBezTo>
                    <a:pt x="11207" y="57403"/>
                    <a:pt x="11226" y="57392"/>
                    <a:pt x="11234" y="57375"/>
                  </a:cubicBezTo>
                  <a:cubicBezTo>
                    <a:pt x="11240" y="57363"/>
                    <a:pt x="11856" y="56106"/>
                    <a:pt x="11958" y="55902"/>
                  </a:cubicBezTo>
                  <a:cubicBezTo>
                    <a:pt x="12020" y="55779"/>
                    <a:pt x="12022" y="55550"/>
                    <a:pt x="12026" y="55333"/>
                  </a:cubicBezTo>
                  <a:lnTo>
                    <a:pt x="12026" y="55325"/>
                  </a:lnTo>
                  <a:cubicBezTo>
                    <a:pt x="12028" y="55126"/>
                    <a:pt x="12032" y="54981"/>
                    <a:pt x="12063" y="54914"/>
                  </a:cubicBezTo>
                  <a:cubicBezTo>
                    <a:pt x="12159" y="54695"/>
                    <a:pt x="12226" y="54398"/>
                    <a:pt x="12247" y="54097"/>
                  </a:cubicBezTo>
                  <a:cubicBezTo>
                    <a:pt x="12274" y="53799"/>
                    <a:pt x="12378" y="53676"/>
                    <a:pt x="12539" y="53492"/>
                  </a:cubicBezTo>
                  <a:lnTo>
                    <a:pt x="12542" y="53490"/>
                  </a:lnTo>
                  <a:lnTo>
                    <a:pt x="12572" y="53457"/>
                  </a:lnTo>
                  <a:cubicBezTo>
                    <a:pt x="12670" y="53346"/>
                    <a:pt x="12681" y="53236"/>
                    <a:pt x="12687" y="53123"/>
                  </a:cubicBezTo>
                  <a:lnTo>
                    <a:pt x="12691" y="53109"/>
                  </a:lnTo>
                  <a:cubicBezTo>
                    <a:pt x="12701" y="52990"/>
                    <a:pt x="12713" y="52857"/>
                    <a:pt x="12810" y="52671"/>
                  </a:cubicBezTo>
                  <a:cubicBezTo>
                    <a:pt x="12940" y="52426"/>
                    <a:pt x="13012" y="52188"/>
                    <a:pt x="13069" y="51994"/>
                  </a:cubicBezTo>
                  <a:lnTo>
                    <a:pt x="13086" y="51935"/>
                  </a:lnTo>
                  <a:cubicBezTo>
                    <a:pt x="13114" y="51837"/>
                    <a:pt x="13141" y="51753"/>
                    <a:pt x="13174" y="51681"/>
                  </a:cubicBezTo>
                  <a:cubicBezTo>
                    <a:pt x="13225" y="51564"/>
                    <a:pt x="13319" y="51305"/>
                    <a:pt x="13452" y="50920"/>
                  </a:cubicBezTo>
                  <a:lnTo>
                    <a:pt x="13483" y="50832"/>
                  </a:lnTo>
                  <a:lnTo>
                    <a:pt x="13542" y="50904"/>
                  </a:lnTo>
                  <a:cubicBezTo>
                    <a:pt x="13685" y="51077"/>
                    <a:pt x="13808" y="51247"/>
                    <a:pt x="13908" y="51405"/>
                  </a:cubicBezTo>
                  <a:lnTo>
                    <a:pt x="14002" y="51554"/>
                  </a:lnTo>
                  <a:cubicBezTo>
                    <a:pt x="14195" y="51857"/>
                    <a:pt x="14373" y="52145"/>
                    <a:pt x="14675" y="52352"/>
                  </a:cubicBezTo>
                  <a:cubicBezTo>
                    <a:pt x="14768" y="52413"/>
                    <a:pt x="14855" y="52469"/>
                    <a:pt x="14941" y="52520"/>
                  </a:cubicBezTo>
                  <a:lnTo>
                    <a:pt x="14964" y="52532"/>
                  </a:lnTo>
                  <a:cubicBezTo>
                    <a:pt x="15183" y="52663"/>
                    <a:pt x="15357" y="52765"/>
                    <a:pt x="15457" y="52956"/>
                  </a:cubicBezTo>
                  <a:cubicBezTo>
                    <a:pt x="15555" y="53134"/>
                    <a:pt x="15637" y="53395"/>
                    <a:pt x="15694" y="53590"/>
                  </a:cubicBezTo>
                  <a:lnTo>
                    <a:pt x="15713" y="53651"/>
                  </a:lnTo>
                  <a:cubicBezTo>
                    <a:pt x="15741" y="53745"/>
                    <a:pt x="15766" y="53827"/>
                    <a:pt x="15793" y="53884"/>
                  </a:cubicBezTo>
                  <a:cubicBezTo>
                    <a:pt x="15848" y="54015"/>
                    <a:pt x="15813" y="54236"/>
                    <a:pt x="15750" y="54584"/>
                  </a:cubicBezTo>
                  <a:cubicBezTo>
                    <a:pt x="15739" y="54648"/>
                    <a:pt x="15725" y="54721"/>
                    <a:pt x="15711" y="54811"/>
                  </a:cubicBezTo>
                  <a:cubicBezTo>
                    <a:pt x="15668" y="55073"/>
                    <a:pt x="15713" y="55231"/>
                    <a:pt x="15770" y="55435"/>
                  </a:cubicBezTo>
                  <a:lnTo>
                    <a:pt x="15774" y="55452"/>
                  </a:lnTo>
                  <a:cubicBezTo>
                    <a:pt x="15823" y="55626"/>
                    <a:pt x="15885" y="55840"/>
                    <a:pt x="15917" y="56198"/>
                  </a:cubicBezTo>
                  <a:cubicBezTo>
                    <a:pt x="15987" y="56925"/>
                    <a:pt x="16210" y="57985"/>
                    <a:pt x="16253" y="58189"/>
                  </a:cubicBezTo>
                  <a:lnTo>
                    <a:pt x="16255" y="58197"/>
                  </a:lnTo>
                  <a:cubicBezTo>
                    <a:pt x="16261" y="58220"/>
                    <a:pt x="16284" y="58238"/>
                    <a:pt x="16306" y="58238"/>
                  </a:cubicBezTo>
                  <a:lnTo>
                    <a:pt x="16316" y="58238"/>
                  </a:lnTo>
                  <a:cubicBezTo>
                    <a:pt x="16343" y="58236"/>
                    <a:pt x="16359" y="58214"/>
                    <a:pt x="16359" y="58187"/>
                  </a:cubicBezTo>
                  <a:lnTo>
                    <a:pt x="16359" y="57125"/>
                  </a:lnTo>
                  <a:lnTo>
                    <a:pt x="16359" y="57039"/>
                  </a:lnTo>
                  <a:cubicBezTo>
                    <a:pt x="16359" y="56992"/>
                    <a:pt x="16363" y="56939"/>
                    <a:pt x="16363" y="56878"/>
                  </a:cubicBezTo>
                  <a:cubicBezTo>
                    <a:pt x="16369" y="56260"/>
                    <a:pt x="16374" y="55660"/>
                    <a:pt x="16333" y="55484"/>
                  </a:cubicBezTo>
                  <a:cubicBezTo>
                    <a:pt x="16281" y="55257"/>
                    <a:pt x="16337" y="54840"/>
                    <a:pt x="16408" y="54551"/>
                  </a:cubicBezTo>
                  <a:cubicBezTo>
                    <a:pt x="16437" y="54441"/>
                    <a:pt x="16439" y="54245"/>
                    <a:pt x="16417" y="53944"/>
                  </a:cubicBezTo>
                  <a:lnTo>
                    <a:pt x="16400" y="53733"/>
                  </a:lnTo>
                  <a:lnTo>
                    <a:pt x="16511" y="53917"/>
                  </a:lnTo>
                  <a:cubicBezTo>
                    <a:pt x="16725" y="54275"/>
                    <a:pt x="17249" y="54942"/>
                    <a:pt x="17431" y="55141"/>
                  </a:cubicBezTo>
                  <a:cubicBezTo>
                    <a:pt x="17550" y="55274"/>
                    <a:pt x="17728" y="55417"/>
                    <a:pt x="17888" y="55546"/>
                  </a:cubicBezTo>
                  <a:lnTo>
                    <a:pt x="17914" y="55568"/>
                  </a:lnTo>
                  <a:cubicBezTo>
                    <a:pt x="18041" y="55669"/>
                    <a:pt x="18168" y="55773"/>
                    <a:pt x="18266" y="55871"/>
                  </a:cubicBezTo>
                  <a:cubicBezTo>
                    <a:pt x="18362" y="55967"/>
                    <a:pt x="18569" y="56147"/>
                    <a:pt x="19005" y="56456"/>
                  </a:cubicBezTo>
                  <a:cubicBezTo>
                    <a:pt x="19015" y="56464"/>
                    <a:pt x="19023" y="56468"/>
                    <a:pt x="19025" y="56471"/>
                  </a:cubicBezTo>
                  <a:cubicBezTo>
                    <a:pt x="19033" y="56477"/>
                    <a:pt x="19042" y="56480"/>
                    <a:pt x="19052" y="56480"/>
                  </a:cubicBezTo>
                  <a:cubicBezTo>
                    <a:pt x="19066" y="56480"/>
                    <a:pt x="19081" y="56473"/>
                    <a:pt x="19091" y="56460"/>
                  </a:cubicBezTo>
                  <a:cubicBezTo>
                    <a:pt x="19111" y="56440"/>
                    <a:pt x="19107" y="56409"/>
                    <a:pt x="19095" y="56393"/>
                  </a:cubicBezTo>
                  <a:lnTo>
                    <a:pt x="18841" y="56088"/>
                  </a:lnTo>
                  <a:lnTo>
                    <a:pt x="18839" y="56080"/>
                  </a:lnTo>
                  <a:cubicBezTo>
                    <a:pt x="18763" y="55908"/>
                    <a:pt x="18434" y="55149"/>
                    <a:pt x="18272" y="54850"/>
                  </a:cubicBezTo>
                  <a:cubicBezTo>
                    <a:pt x="18086" y="54506"/>
                    <a:pt x="17847" y="54265"/>
                    <a:pt x="17540" y="53960"/>
                  </a:cubicBezTo>
                  <a:cubicBezTo>
                    <a:pt x="17311" y="53733"/>
                    <a:pt x="17137" y="53277"/>
                    <a:pt x="17073" y="53093"/>
                  </a:cubicBezTo>
                  <a:lnTo>
                    <a:pt x="17053" y="53031"/>
                  </a:lnTo>
                  <a:lnTo>
                    <a:pt x="17116" y="53023"/>
                  </a:lnTo>
                  <a:cubicBezTo>
                    <a:pt x="17299" y="53004"/>
                    <a:pt x="17759" y="52956"/>
                    <a:pt x="17981" y="52956"/>
                  </a:cubicBezTo>
                  <a:cubicBezTo>
                    <a:pt x="18014" y="52956"/>
                    <a:pt x="18043" y="52957"/>
                    <a:pt x="18063" y="52960"/>
                  </a:cubicBezTo>
                  <a:cubicBezTo>
                    <a:pt x="18139" y="52970"/>
                    <a:pt x="18241" y="52992"/>
                    <a:pt x="18360" y="53023"/>
                  </a:cubicBezTo>
                  <a:lnTo>
                    <a:pt x="18454" y="53048"/>
                  </a:lnTo>
                  <a:cubicBezTo>
                    <a:pt x="18630" y="53091"/>
                    <a:pt x="18829" y="53142"/>
                    <a:pt x="19019" y="53166"/>
                  </a:cubicBezTo>
                  <a:cubicBezTo>
                    <a:pt x="19047" y="53170"/>
                    <a:pt x="19075" y="53172"/>
                    <a:pt x="19102" y="53172"/>
                  </a:cubicBezTo>
                  <a:cubicBezTo>
                    <a:pt x="19401" y="53172"/>
                    <a:pt x="19569" y="52934"/>
                    <a:pt x="19616" y="52857"/>
                  </a:cubicBezTo>
                  <a:cubicBezTo>
                    <a:pt x="19616" y="52857"/>
                    <a:pt x="19616" y="52855"/>
                    <a:pt x="19618" y="52855"/>
                  </a:cubicBezTo>
                  <a:cubicBezTo>
                    <a:pt x="19629" y="52837"/>
                    <a:pt x="19627" y="52814"/>
                    <a:pt x="19610" y="52798"/>
                  </a:cubicBezTo>
                  <a:cubicBezTo>
                    <a:pt x="19597" y="52784"/>
                    <a:pt x="19583" y="52780"/>
                    <a:pt x="19570" y="52780"/>
                  </a:cubicBezTo>
                  <a:cubicBezTo>
                    <a:pt x="19565" y="52780"/>
                    <a:pt x="19559" y="52780"/>
                    <a:pt x="19555" y="52782"/>
                  </a:cubicBezTo>
                  <a:cubicBezTo>
                    <a:pt x="19511" y="52795"/>
                    <a:pt x="19465" y="52800"/>
                    <a:pt x="19417" y="52800"/>
                  </a:cubicBezTo>
                  <a:cubicBezTo>
                    <a:pt x="19235" y="52800"/>
                    <a:pt x="19027" y="52720"/>
                    <a:pt x="18825" y="52641"/>
                  </a:cubicBezTo>
                  <a:lnTo>
                    <a:pt x="18820" y="52639"/>
                  </a:lnTo>
                  <a:cubicBezTo>
                    <a:pt x="18605" y="52553"/>
                    <a:pt x="18382" y="52466"/>
                    <a:pt x="18180" y="52466"/>
                  </a:cubicBezTo>
                  <a:cubicBezTo>
                    <a:pt x="18169" y="52466"/>
                    <a:pt x="18158" y="52466"/>
                    <a:pt x="18147" y="52467"/>
                  </a:cubicBezTo>
                  <a:cubicBezTo>
                    <a:pt x="18067" y="52471"/>
                    <a:pt x="17969" y="52473"/>
                    <a:pt x="17861" y="52473"/>
                  </a:cubicBezTo>
                  <a:cubicBezTo>
                    <a:pt x="17370" y="52473"/>
                    <a:pt x="16669" y="52434"/>
                    <a:pt x="16476" y="52415"/>
                  </a:cubicBezTo>
                  <a:cubicBezTo>
                    <a:pt x="16241" y="52389"/>
                    <a:pt x="15989" y="52170"/>
                    <a:pt x="15895" y="51978"/>
                  </a:cubicBezTo>
                  <a:cubicBezTo>
                    <a:pt x="15817" y="51826"/>
                    <a:pt x="15576" y="51738"/>
                    <a:pt x="15293" y="51636"/>
                  </a:cubicBezTo>
                  <a:lnTo>
                    <a:pt x="15281" y="51630"/>
                  </a:lnTo>
                  <a:cubicBezTo>
                    <a:pt x="15140" y="51579"/>
                    <a:pt x="14988" y="51526"/>
                    <a:pt x="14864" y="51462"/>
                  </a:cubicBezTo>
                  <a:cubicBezTo>
                    <a:pt x="14618" y="51341"/>
                    <a:pt x="14596" y="51262"/>
                    <a:pt x="14565" y="51049"/>
                  </a:cubicBezTo>
                  <a:cubicBezTo>
                    <a:pt x="14563" y="51032"/>
                    <a:pt x="14559" y="51014"/>
                    <a:pt x="14555" y="50994"/>
                  </a:cubicBezTo>
                  <a:cubicBezTo>
                    <a:pt x="14547" y="50951"/>
                    <a:pt x="14538" y="50899"/>
                    <a:pt x="14528" y="50848"/>
                  </a:cubicBezTo>
                  <a:cubicBezTo>
                    <a:pt x="14473" y="50605"/>
                    <a:pt x="14371" y="50533"/>
                    <a:pt x="14231" y="50433"/>
                  </a:cubicBezTo>
                  <a:lnTo>
                    <a:pt x="14227" y="50429"/>
                  </a:lnTo>
                  <a:cubicBezTo>
                    <a:pt x="14168" y="50390"/>
                    <a:pt x="14088" y="50333"/>
                    <a:pt x="13996" y="50249"/>
                  </a:cubicBezTo>
                  <a:cubicBezTo>
                    <a:pt x="13771" y="50046"/>
                    <a:pt x="13648" y="49897"/>
                    <a:pt x="13540" y="49760"/>
                  </a:cubicBezTo>
                  <a:lnTo>
                    <a:pt x="13458" y="49662"/>
                  </a:lnTo>
                  <a:cubicBezTo>
                    <a:pt x="13360" y="49545"/>
                    <a:pt x="13380" y="49306"/>
                    <a:pt x="13407" y="49023"/>
                  </a:cubicBezTo>
                  <a:cubicBezTo>
                    <a:pt x="13411" y="48966"/>
                    <a:pt x="13417" y="48907"/>
                    <a:pt x="13419" y="48845"/>
                  </a:cubicBezTo>
                  <a:cubicBezTo>
                    <a:pt x="13444" y="48450"/>
                    <a:pt x="13417" y="48260"/>
                    <a:pt x="13366" y="47953"/>
                  </a:cubicBezTo>
                  <a:cubicBezTo>
                    <a:pt x="13329" y="47745"/>
                    <a:pt x="13239" y="47428"/>
                    <a:pt x="13174" y="47196"/>
                  </a:cubicBezTo>
                  <a:lnTo>
                    <a:pt x="13155" y="47137"/>
                  </a:lnTo>
                  <a:lnTo>
                    <a:pt x="13217" y="47129"/>
                  </a:lnTo>
                  <a:cubicBezTo>
                    <a:pt x="13309" y="47119"/>
                    <a:pt x="13519" y="47080"/>
                    <a:pt x="13873" y="47008"/>
                  </a:cubicBezTo>
                  <a:cubicBezTo>
                    <a:pt x="13941" y="46996"/>
                    <a:pt x="14006" y="46984"/>
                    <a:pt x="14068" y="46971"/>
                  </a:cubicBezTo>
                  <a:cubicBezTo>
                    <a:pt x="14189" y="46947"/>
                    <a:pt x="14283" y="46926"/>
                    <a:pt x="14332" y="46922"/>
                  </a:cubicBezTo>
                  <a:cubicBezTo>
                    <a:pt x="14341" y="46921"/>
                    <a:pt x="14352" y="46920"/>
                    <a:pt x="14363" y="46920"/>
                  </a:cubicBezTo>
                  <a:cubicBezTo>
                    <a:pt x="14438" y="46920"/>
                    <a:pt x="14548" y="46948"/>
                    <a:pt x="14682" y="46986"/>
                  </a:cubicBezTo>
                  <a:lnTo>
                    <a:pt x="14729" y="46998"/>
                  </a:lnTo>
                  <a:cubicBezTo>
                    <a:pt x="14900" y="47045"/>
                    <a:pt x="15111" y="47104"/>
                    <a:pt x="15355" y="47127"/>
                  </a:cubicBezTo>
                  <a:cubicBezTo>
                    <a:pt x="15772" y="47170"/>
                    <a:pt x="15780" y="47172"/>
                    <a:pt x="15975" y="47299"/>
                  </a:cubicBezTo>
                  <a:lnTo>
                    <a:pt x="16058" y="47352"/>
                  </a:lnTo>
                  <a:cubicBezTo>
                    <a:pt x="16160" y="47416"/>
                    <a:pt x="16271" y="47445"/>
                    <a:pt x="16394" y="47445"/>
                  </a:cubicBezTo>
                  <a:cubicBezTo>
                    <a:pt x="16642" y="47445"/>
                    <a:pt x="16937" y="47328"/>
                    <a:pt x="17298" y="47147"/>
                  </a:cubicBezTo>
                  <a:cubicBezTo>
                    <a:pt x="17716" y="46937"/>
                    <a:pt x="18393" y="46824"/>
                    <a:pt x="18667" y="46783"/>
                  </a:cubicBezTo>
                  <a:cubicBezTo>
                    <a:pt x="18671" y="46783"/>
                    <a:pt x="18677" y="46781"/>
                    <a:pt x="18679" y="46781"/>
                  </a:cubicBezTo>
                  <a:lnTo>
                    <a:pt x="18685" y="46781"/>
                  </a:lnTo>
                  <a:cubicBezTo>
                    <a:pt x="18710" y="46777"/>
                    <a:pt x="18730" y="46759"/>
                    <a:pt x="18730" y="46736"/>
                  </a:cubicBezTo>
                  <a:lnTo>
                    <a:pt x="18730" y="46732"/>
                  </a:lnTo>
                  <a:cubicBezTo>
                    <a:pt x="18733" y="46709"/>
                    <a:pt x="18718" y="46687"/>
                    <a:pt x="18698" y="46679"/>
                  </a:cubicBezTo>
                  <a:lnTo>
                    <a:pt x="18692" y="46677"/>
                  </a:lnTo>
                  <a:cubicBezTo>
                    <a:pt x="18689" y="46675"/>
                    <a:pt x="18431" y="46596"/>
                    <a:pt x="18115" y="46596"/>
                  </a:cubicBezTo>
                  <a:cubicBezTo>
                    <a:pt x="17999" y="46596"/>
                    <a:pt x="17876" y="46607"/>
                    <a:pt x="17755" y="46636"/>
                  </a:cubicBezTo>
                  <a:cubicBezTo>
                    <a:pt x="17669" y="46655"/>
                    <a:pt x="17578" y="46662"/>
                    <a:pt x="17486" y="46662"/>
                  </a:cubicBezTo>
                  <a:cubicBezTo>
                    <a:pt x="17306" y="46662"/>
                    <a:pt x="17120" y="46634"/>
                    <a:pt x="16948" y="46607"/>
                  </a:cubicBezTo>
                  <a:cubicBezTo>
                    <a:pt x="16773" y="46579"/>
                    <a:pt x="16603" y="46554"/>
                    <a:pt x="16442" y="46554"/>
                  </a:cubicBezTo>
                  <a:cubicBezTo>
                    <a:pt x="16415" y="46554"/>
                    <a:pt x="16389" y="46555"/>
                    <a:pt x="16363" y="46556"/>
                  </a:cubicBezTo>
                  <a:cubicBezTo>
                    <a:pt x="16346" y="46557"/>
                    <a:pt x="16330" y="46557"/>
                    <a:pt x="16314" y="46557"/>
                  </a:cubicBezTo>
                  <a:cubicBezTo>
                    <a:pt x="16071" y="46557"/>
                    <a:pt x="15982" y="46442"/>
                    <a:pt x="15868" y="46300"/>
                  </a:cubicBezTo>
                  <a:lnTo>
                    <a:pt x="15854" y="46280"/>
                  </a:lnTo>
                  <a:cubicBezTo>
                    <a:pt x="15815" y="46231"/>
                    <a:pt x="15776" y="46180"/>
                    <a:pt x="15731" y="46135"/>
                  </a:cubicBezTo>
                  <a:cubicBezTo>
                    <a:pt x="15654" y="46057"/>
                    <a:pt x="15557" y="46027"/>
                    <a:pt x="15444" y="46027"/>
                  </a:cubicBezTo>
                  <a:cubicBezTo>
                    <a:pt x="15249" y="46027"/>
                    <a:pt x="15007" y="46118"/>
                    <a:pt x="14743" y="46216"/>
                  </a:cubicBezTo>
                  <a:lnTo>
                    <a:pt x="14587" y="46276"/>
                  </a:lnTo>
                  <a:cubicBezTo>
                    <a:pt x="14499" y="46309"/>
                    <a:pt x="14432" y="46323"/>
                    <a:pt x="14381" y="46323"/>
                  </a:cubicBezTo>
                  <a:cubicBezTo>
                    <a:pt x="14271" y="46323"/>
                    <a:pt x="14226" y="46258"/>
                    <a:pt x="14170" y="46165"/>
                  </a:cubicBezTo>
                  <a:lnTo>
                    <a:pt x="14168" y="46159"/>
                  </a:lnTo>
                  <a:cubicBezTo>
                    <a:pt x="14129" y="46092"/>
                    <a:pt x="14088" y="46020"/>
                    <a:pt x="14013" y="45973"/>
                  </a:cubicBezTo>
                  <a:cubicBezTo>
                    <a:pt x="13959" y="45940"/>
                    <a:pt x="13902" y="45926"/>
                    <a:pt x="13842" y="45926"/>
                  </a:cubicBezTo>
                  <a:cubicBezTo>
                    <a:pt x="13714" y="45926"/>
                    <a:pt x="13571" y="45987"/>
                    <a:pt x="13413" y="46055"/>
                  </a:cubicBezTo>
                  <a:lnTo>
                    <a:pt x="13382" y="46067"/>
                  </a:lnTo>
                  <a:cubicBezTo>
                    <a:pt x="13296" y="46106"/>
                    <a:pt x="13204" y="46145"/>
                    <a:pt x="13112" y="46173"/>
                  </a:cubicBezTo>
                  <a:cubicBezTo>
                    <a:pt x="13066" y="46188"/>
                    <a:pt x="13032" y="46196"/>
                    <a:pt x="13005" y="46196"/>
                  </a:cubicBezTo>
                  <a:cubicBezTo>
                    <a:pt x="12954" y="46196"/>
                    <a:pt x="12927" y="46165"/>
                    <a:pt x="12887" y="46081"/>
                  </a:cubicBezTo>
                  <a:cubicBezTo>
                    <a:pt x="12850" y="45999"/>
                    <a:pt x="12803" y="45903"/>
                    <a:pt x="12695" y="45817"/>
                  </a:cubicBezTo>
                  <a:cubicBezTo>
                    <a:pt x="12507" y="45668"/>
                    <a:pt x="12460" y="45601"/>
                    <a:pt x="12366" y="45461"/>
                  </a:cubicBezTo>
                  <a:lnTo>
                    <a:pt x="12359" y="45451"/>
                  </a:lnTo>
                  <a:cubicBezTo>
                    <a:pt x="12349" y="45437"/>
                    <a:pt x="12337" y="45418"/>
                    <a:pt x="12325" y="45400"/>
                  </a:cubicBezTo>
                  <a:cubicBezTo>
                    <a:pt x="12302" y="45367"/>
                    <a:pt x="12276" y="45328"/>
                    <a:pt x="12243" y="45285"/>
                  </a:cubicBezTo>
                  <a:cubicBezTo>
                    <a:pt x="12132" y="45134"/>
                    <a:pt x="12132" y="45060"/>
                    <a:pt x="12149" y="44960"/>
                  </a:cubicBezTo>
                  <a:cubicBezTo>
                    <a:pt x="12159" y="44899"/>
                    <a:pt x="12165" y="44829"/>
                    <a:pt x="12145" y="44735"/>
                  </a:cubicBezTo>
                  <a:cubicBezTo>
                    <a:pt x="12102" y="44543"/>
                    <a:pt x="12006" y="44338"/>
                    <a:pt x="11977" y="44283"/>
                  </a:cubicBezTo>
                  <a:lnTo>
                    <a:pt x="11960" y="44252"/>
                  </a:lnTo>
                  <a:lnTo>
                    <a:pt x="11981" y="44226"/>
                  </a:lnTo>
                  <a:cubicBezTo>
                    <a:pt x="14025" y="41781"/>
                    <a:pt x="16030" y="40696"/>
                    <a:pt x="16797" y="40347"/>
                  </a:cubicBezTo>
                  <a:cubicBezTo>
                    <a:pt x="16809" y="40342"/>
                    <a:pt x="16820" y="40332"/>
                    <a:pt x="16826" y="40316"/>
                  </a:cubicBezTo>
                  <a:cubicBezTo>
                    <a:pt x="16830" y="40304"/>
                    <a:pt x="16830" y="40291"/>
                    <a:pt x="16826" y="40277"/>
                  </a:cubicBezTo>
                  <a:cubicBezTo>
                    <a:pt x="16820" y="40265"/>
                    <a:pt x="16809" y="40255"/>
                    <a:pt x="16795" y="40250"/>
                  </a:cubicBezTo>
                  <a:cubicBezTo>
                    <a:pt x="16789" y="40247"/>
                    <a:pt x="16782" y="40246"/>
                    <a:pt x="16776" y="40246"/>
                  </a:cubicBezTo>
                  <a:cubicBezTo>
                    <a:pt x="16769" y="40246"/>
                    <a:pt x="16762" y="40247"/>
                    <a:pt x="16756" y="40250"/>
                  </a:cubicBezTo>
                  <a:cubicBezTo>
                    <a:pt x="16376" y="40424"/>
                    <a:pt x="15981" y="40641"/>
                    <a:pt x="15582" y="40891"/>
                  </a:cubicBezTo>
                  <a:lnTo>
                    <a:pt x="15527" y="40928"/>
                  </a:lnTo>
                  <a:lnTo>
                    <a:pt x="15506" y="40864"/>
                  </a:lnTo>
                  <a:cubicBezTo>
                    <a:pt x="15387" y="40482"/>
                    <a:pt x="14354" y="37034"/>
                    <a:pt x="14291" y="33014"/>
                  </a:cubicBezTo>
                  <a:lnTo>
                    <a:pt x="14291" y="33008"/>
                  </a:lnTo>
                  <a:lnTo>
                    <a:pt x="14293" y="33000"/>
                  </a:lnTo>
                  <a:cubicBezTo>
                    <a:pt x="14293" y="32994"/>
                    <a:pt x="14291" y="32989"/>
                    <a:pt x="14291" y="32983"/>
                  </a:cubicBezTo>
                  <a:cubicBezTo>
                    <a:pt x="14262" y="31029"/>
                    <a:pt x="14471" y="29237"/>
                    <a:pt x="14905" y="27652"/>
                  </a:cubicBezTo>
                  <a:cubicBezTo>
                    <a:pt x="15432" y="25730"/>
                    <a:pt x="16302" y="24098"/>
                    <a:pt x="17489" y="22793"/>
                  </a:cubicBezTo>
                  <a:cubicBezTo>
                    <a:pt x="19326" y="20775"/>
                    <a:pt x="21648" y="19732"/>
                    <a:pt x="24385" y="19691"/>
                  </a:cubicBezTo>
                  <a:cubicBezTo>
                    <a:pt x="24439" y="19690"/>
                    <a:pt x="24492" y="19690"/>
                    <a:pt x="24545" y="19690"/>
                  </a:cubicBezTo>
                  <a:cubicBezTo>
                    <a:pt x="26959" y="19690"/>
                    <a:pt x="29214" y="20496"/>
                    <a:pt x="30695" y="21178"/>
                  </a:cubicBezTo>
                  <a:cubicBezTo>
                    <a:pt x="32448" y="21991"/>
                    <a:pt x="34124" y="23099"/>
                    <a:pt x="35169" y="24151"/>
                  </a:cubicBezTo>
                  <a:lnTo>
                    <a:pt x="35231" y="24212"/>
                  </a:lnTo>
                  <a:lnTo>
                    <a:pt x="35147" y="24235"/>
                  </a:lnTo>
                  <a:cubicBezTo>
                    <a:pt x="34739" y="24345"/>
                    <a:pt x="34459" y="24377"/>
                    <a:pt x="34273" y="24377"/>
                  </a:cubicBezTo>
                  <a:cubicBezTo>
                    <a:pt x="34015" y="24377"/>
                    <a:pt x="33933" y="24316"/>
                    <a:pt x="33932" y="24315"/>
                  </a:cubicBezTo>
                  <a:cubicBezTo>
                    <a:pt x="33923" y="24308"/>
                    <a:pt x="33912" y="24305"/>
                    <a:pt x="33902" y="24305"/>
                  </a:cubicBezTo>
                  <a:cubicBezTo>
                    <a:pt x="33887" y="24305"/>
                    <a:pt x="33872" y="24311"/>
                    <a:pt x="33862" y="24323"/>
                  </a:cubicBezTo>
                  <a:cubicBezTo>
                    <a:pt x="33842" y="24345"/>
                    <a:pt x="33846" y="24376"/>
                    <a:pt x="33868" y="24397"/>
                  </a:cubicBezTo>
                  <a:cubicBezTo>
                    <a:pt x="33877" y="24403"/>
                    <a:pt x="33973" y="24482"/>
                    <a:pt x="34277" y="24482"/>
                  </a:cubicBezTo>
                  <a:cubicBezTo>
                    <a:pt x="34640" y="24482"/>
                    <a:pt x="35298" y="24370"/>
                    <a:pt x="36456" y="23889"/>
                  </a:cubicBezTo>
                  <a:cubicBezTo>
                    <a:pt x="37646" y="23395"/>
                    <a:pt x="40257" y="22822"/>
                    <a:pt x="42886" y="22822"/>
                  </a:cubicBezTo>
                  <a:cubicBezTo>
                    <a:pt x="45167" y="22822"/>
                    <a:pt x="47460" y="23253"/>
                    <a:pt x="48853" y="24540"/>
                  </a:cubicBezTo>
                  <a:lnTo>
                    <a:pt x="48859" y="24548"/>
                  </a:lnTo>
                  <a:lnTo>
                    <a:pt x="48865" y="24558"/>
                  </a:lnTo>
                  <a:cubicBezTo>
                    <a:pt x="48928" y="24703"/>
                    <a:pt x="49483" y="26025"/>
                    <a:pt x="49008" y="27498"/>
                  </a:cubicBezTo>
                  <a:cubicBezTo>
                    <a:pt x="48754" y="28282"/>
                    <a:pt x="48466" y="28775"/>
                    <a:pt x="48091" y="29055"/>
                  </a:cubicBezTo>
                  <a:cubicBezTo>
                    <a:pt x="47840" y="29246"/>
                    <a:pt x="47547" y="29340"/>
                    <a:pt x="47194" y="29340"/>
                  </a:cubicBezTo>
                  <a:cubicBezTo>
                    <a:pt x="47023" y="29340"/>
                    <a:pt x="46837" y="29318"/>
                    <a:pt x="46635" y="29274"/>
                  </a:cubicBezTo>
                  <a:lnTo>
                    <a:pt x="46494" y="29243"/>
                  </a:lnTo>
                  <a:cubicBezTo>
                    <a:pt x="45365" y="28991"/>
                    <a:pt x="44275" y="28865"/>
                    <a:pt x="43224" y="28865"/>
                  </a:cubicBezTo>
                  <a:cubicBezTo>
                    <a:pt x="40081" y="28865"/>
                    <a:pt x="37291" y="29993"/>
                    <a:pt x="34899" y="32234"/>
                  </a:cubicBezTo>
                  <a:cubicBezTo>
                    <a:pt x="30552" y="36308"/>
                    <a:pt x="29672" y="41525"/>
                    <a:pt x="30433" y="43927"/>
                  </a:cubicBezTo>
                  <a:cubicBezTo>
                    <a:pt x="30441" y="43949"/>
                    <a:pt x="30462" y="43964"/>
                    <a:pt x="30484" y="43964"/>
                  </a:cubicBezTo>
                  <a:cubicBezTo>
                    <a:pt x="30486" y="43964"/>
                    <a:pt x="30495" y="43960"/>
                    <a:pt x="30501" y="43960"/>
                  </a:cubicBezTo>
                  <a:cubicBezTo>
                    <a:pt x="30513" y="43956"/>
                    <a:pt x="30523" y="43947"/>
                    <a:pt x="30527" y="43935"/>
                  </a:cubicBezTo>
                  <a:cubicBezTo>
                    <a:pt x="30535" y="43923"/>
                    <a:pt x="30535" y="43909"/>
                    <a:pt x="30531" y="43896"/>
                  </a:cubicBezTo>
                  <a:cubicBezTo>
                    <a:pt x="30370" y="43391"/>
                    <a:pt x="30286" y="42757"/>
                    <a:pt x="30288" y="42057"/>
                  </a:cubicBezTo>
                  <a:lnTo>
                    <a:pt x="30288" y="41848"/>
                  </a:lnTo>
                  <a:lnTo>
                    <a:pt x="30382" y="42034"/>
                  </a:lnTo>
                  <a:cubicBezTo>
                    <a:pt x="31004" y="43240"/>
                    <a:pt x="32011" y="44346"/>
                    <a:pt x="33295" y="45236"/>
                  </a:cubicBezTo>
                  <a:cubicBezTo>
                    <a:pt x="34533" y="46094"/>
                    <a:pt x="35973" y="46695"/>
                    <a:pt x="37348" y="46926"/>
                  </a:cubicBezTo>
                  <a:lnTo>
                    <a:pt x="37389" y="46934"/>
                  </a:lnTo>
                  <a:lnTo>
                    <a:pt x="37391" y="46975"/>
                  </a:lnTo>
                  <a:cubicBezTo>
                    <a:pt x="37406" y="47149"/>
                    <a:pt x="37504" y="48671"/>
                    <a:pt x="37391" y="48911"/>
                  </a:cubicBezTo>
                  <a:cubicBezTo>
                    <a:pt x="37346" y="49009"/>
                    <a:pt x="37258" y="49050"/>
                    <a:pt x="37160" y="49101"/>
                  </a:cubicBezTo>
                  <a:cubicBezTo>
                    <a:pt x="37007" y="49175"/>
                    <a:pt x="36833" y="49259"/>
                    <a:pt x="36808" y="49553"/>
                  </a:cubicBezTo>
                  <a:cubicBezTo>
                    <a:pt x="36788" y="49840"/>
                    <a:pt x="36737" y="49969"/>
                    <a:pt x="36679" y="50116"/>
                  </a:cubicBezTo>
                  <a:lnTo>
                    <a:pt x="36671" y="50136"/>
                  </a:lnTo>
                  <a:cubicBezTo>
                    <a:pt x="36640" y="50218"/>
                    <a:pt x="36604" y="50312"/>
                    <a:pt x="36571" y="50441"/>
                  </a:cubicBezTo>
                  <a:cubicBezTo>
                    <a:pt x="36536" y="50566"/>
                    <a:pt x="36520" y="50679"/>
                    <a:pt x="36507" y="50766"/>
                  </a:cubicBezTo>
                  <a:lnTo>
                    <a:pt x="36505" y="50779"/>
                  </a:lnTo>
                  <a:cubicBezTo>
                    <a:pt x="36479" y="50957"/>
                    <a:pt x="36467" y="51055"/>
                    <a:pt x="36348" y="51135"/>
                  </a:cubicBezTo>
                  <a:cubicBezTo>
                    <a:pt x="36291" y="51172"/>
                    <a:pt x="36221" y="51196"/>
                    <a:pt x="36133" y="51221"/>
                  </a:cubicBezTo>
                  <a:cubicBezTo>
                    <a:pt x="35959" y="51272"/>
                    <a:pt x="35720" y="51343"/>
                    <a:pt x="35472" y="51663"/>
                  </a:cubicBezTo>
                  <a:cubicBezTo>
                    <a:pt x="35124" y="52117"/>
                    <a:pt x="34991" y="52280"/>
                    <a:pt x="34547" y="52690"/>
                  </a:cubicBezTo>
                  <a:lnTo>
                    <a:pt x="34423" y="52804"/>
                  </a:lnTo>
                  <a:cubicBezTo>
                    <a:pt x="34040" y="53154"/>
                    <a:pt x="33735" y="53432"/>
                    <a:pt x="33672" y="53856"/>
                  </a:cubicBezTo>
                  <a:cubicBezTo>
                    <a:pt x="33602" y="54310"/>
                    <a:pt x="33565" y="54480"/>
                    <a:pt x="33398" y="54983"/>
                  </a:cubicBezTo>
                  <a:cubicBezTo>
                    <a:pt x="33351" y="55120"/>
                    <a:pt x="33320" y="55233"/>
                    <a:pt x="33289" y="55335"/>
                  </a:cubicBezTo>
                  <a:cubicBezTo>
                    <a:pt x="33218" y="55597"/>
                    <a:pt x="33181" y="55742"/>
                    <a:pt x="32960" y="55963"/>
                  </a:cubicBezTo>
                  <a:cubicBezTo>
                    <a:pt x="32653" y="56270"/>
                    <a:pt x="32434" y="56491"/>
                    <a:pt x="32358" y="56921"/>
                  </a:cubicBezTo>
                  <a:cubicBezTo>
                    <a:pt x="32303" y="57264"/>
                    <a:pt x="32270" y="57338"/>
                    <a:pt x="32158" y="57584"/>
                  </a:cubicBezTo>
                  <a:lnTo>
                    <a:pt x="32088" y="57735"/>
                  </a:lnTo>
                  <a:cubicBezTo>
                    <a:pt x="31935" y="58070"/>
                    <a:pt x="31732" y="59083"/>
                    <a:pt x="31673" y="59384"/>
                  </a:cubicBezTo>
                  <a:lnTo>
                    <a:pt x="31671" y="59402"/>
                  </a:lnTo>
                  <a:cubicBezTo>
                    <a:pt x="31667" y="59425"/>
                    <a:pt x="31679" y="59447"/>
                    <a:pt x="31700" y="59458"/>
                  </a:cubicBezTo>
                  <a:cubicBezTo>
                    <a:pt x="31707" y="59461"/>
                    <a:pt x="31716" y="59463"/>
                    <a:pt x="31724" y="59463"/>
                  </a:cubicBezTo>
                  <a:cubicBezTo>
                    <a:pt x="31739" y="59463"/>
                    <a:pt x="31754" y="59457"/>
                    <a:pt x="31765" y="59443"/>
                  </a:cubicBezTo>
                  <a:cubicBezTo>
                    <a:pt x="31769" y="59441"/>
                    <a:pt x="31771" y="59435"/>
                    <a:pt x="31773" y="59431"/>
                  </a:cubicBezTo>
                  <a:cubicBezTo>
                    <a:pt x="31916" y="59241"/>
                    <a:pt x="32283" y="58742"/>
                    <a:pt x="32594" y="58234"/>
                  </a:cubicBezTo>
                  <a:cubicBezTo>
                    <a:pt x="32784" y="57927"/>
                    <a:pt x="32894" y="57686"/>
                    <a:pt x="33001" y="57453"/>
                  </a:cubicBezTo>
                  <a:lnTo>
                    <a:pt x="33019" y="57416"/>
                  </a:lnTo>
                  <a:cubicBezTo>
                    <a:pt x="33124" y="57191"/>
                    <a:pt x="33222" y="56980"/>
                    <a:pt x="33387" y="56720"/>
                  </a:cubicBezTo>
                  <a:lnTo>
                    <a:pt x="33531" y="56491"/>
                  </a:lnTo>
                  <a:cubicBezTo>
                    <a:pt x="33821" y="56031"/>
                    <a:pt x="34052" y="55666"/>
                    <a:pt x="34083" y="55390"/>
                  </a:cubicBezTo>
                  <a:cubicBezTo>
                    <a:pt x="34101" y="55231"/>
                    <a:pt x="34185" y="54987"/>
                    <a:pt x="34269" y="54752"/>
                  </a:cubicBezTo>
                  <a:cubicBezTo>
                    <a:pt x="34357" y="54506"/>
                    <a:pt x="34445" y="54249"/>
                    <a:pt x="34496" y="54013"/>
                  </a:cubicBezTo>
                  <a:cubicBezTo>
                    <a:pt x="34574" y="53651"/>
                    <a:pt x="34973" y="53295"/>
                    <a:pt x="35264" y="53033"/>
                  </a:cubicBezTo>
                  <a:lnTo>
                    <a:pt x="35333" y="52972"/>
                  </a:lnTo>
                  <a:cubicBezTo>
                    <a:pt x="35390" y="52921"/>
                    <a:pt x="35444" y="52876"/>
                    <a:pt x="35485" y="52833"/>
                  </a:cubicBezTo>
                  <a:cubicBezTo>
                    <a:pt x="35660" y="52655"/>
                    <a:pt x="36057" y="52379"/>
                    <a:pt x="36450" y="52113"/>
                  </a:cubicBezTo>
                  <a:lnTo>
                    <a:pt x="36485" y="52090"/>
                  </a:lnTo>
                  <a:cubicBezTo>
                    <a:pt x="36561" y="52037"/>
                    <a:pt x="36628" y="51994"/>
                    <a:pt x="36681" y="51953"/>
                  </a:cubicBezTo>
                  <a:lnTo>
                    <a:pt x="36735" y="51914"/>
                  </a:lnTo>
                  <a:lnTo>
                    <a:pt x="36761" y="51976"/>
                  </a:lnTo>
                  <a:cubicBezTo>
                    <a:pt x="36825" y="52129"/>
                    <a:pt x="36908" y="52285"/>
                    <a:pt x="37011" y="52446"/>
                  </a:cubicBezTo>
                  <a:cubicBezTo>
                    <a:pt x="37134" y="52634"/>
                    <a:pt x="37207" y="52823"/>
                    <a:pt x="37277" y="53001"/>
                  </a:cubicBezTo>
                  <a:lnTo>
                    <a:pt x="37283" y="53017"/>
                  </a:lnTo>
                  <a:cubicBezTo>
                    <a:pt x="37334" y="53150"/>
                    <a:pt x="37385" y="53285"/>
                    <a:pt x="37457" y="53406"/>
                  </a:cubicBezTo>
                  <a:lnTo>
                    <a:pt x="37487" y="53459"/>
                  </a:lnTo>
                  <a:cubicBezTo>
                    <a:pt x="37500" y="53481"/>
                    <a:pt x="37512" y="53504"/>
                    <a:pt x="37528" y="53528"/>
                  </a:cubicBezTo>
                  <a:lnTo>
                    <a:pt x="37530" y="53533"/>
                  </a:lnTo>
                  <a:cubicBezTo>
                    <a:pt x="37651" y="53735"/>
                    <a:pt x="37735" y="53882"/>
                    <a:pt x="37706" y="54097"/>
                  </a:cubicBezTo>
                  <a:cubicBezTo>
                    <a:pt x="37692" y="54236"/>
                    <a:pt x="37620" y="54599"/>
                    <a:pt x="37553" y="54952"/>
                  </a:cubicBezTo>
                  <a:lnTo>
                    <a:pt x="37530" y="55069"/>
                  </a:lnTo>
                  <a:cubicBezTo>
                    <a:pt x="37512" y="55169"/>
                    <a:pt x="37492" y="55270"/>
                    <a:pt x="37477" y="55360"/>
                  </a:cubicBezTo>
                  <a:cubicBezTo>
                    <a:pt x="37440" y="55548"/>
                    <a:pt x="37410" y="55711"/>
                    <a:pt x="37399" y="55785"/>
                  </a:cubicBezTo>
                  <a:cubicBezTo>
                    <a:pt x="37385" y="55894"/>
                    <a:pt x="37387" y="56029"/>
                    <a:pt x="37391" y="56153"/>
                  </a:cubicBezTo>
                  <a:cubicBezTo>
                    <a:pt x="37402" y="56385"/>
                    <a:pt x="37391" y="56454"/>
                    <a:pt x="37375" y="56487"/>
                  </a:cubicBezTo>
                  <a:lnTo>
                    <a:pt x="37371" y="56489"/>
                  </a:lnTo>
                  <a:cubicBezTo>
                    <a:pt x="37344" y="56532"/>
                    <a:pt x="37326" y="56608"/>
                    <a:pt x="37289" y="56771"/>
                  </a:cubicBezTo>
                  <a:lnTo>
                    <a:pt x="37287" y="56784"/>
                  </a:lnTo>
                  <a:cubicBezTo>
                    <a:pt x="37238" y="57009"/>
                    <a:pt x="37164" y="57348"/>
                    <a:pt x="37007" y="57665"/>
                  </a:cubicBezTo>
                  <a:cubicBezTo>
                    <a:pt x="36917" y="57845"/>
                    <a:pt x="36806" y="58085"/>
                    <a:pt x="36692" y="58341"/>
                  </a:cubicBezTo>
                  <a:lnTo>
                    <a:pt x="36683" y="58359"/>
                  </a:lnTo>
                  <a:cubicBezTo>
                    <a:pt x="36458" y="58850"/>
                    <a:pt x="36252" y="59298"/>
                    <a:pt x="36174" y="59376"/>
                  </a:cubicBezTo>
                  <a:cubicBezTo>
                    <a:pt x="36137" y="59415"/>
                    <a:pt x="36066" y="59441"/>
                    <a:pt x="35984" y="59472"/>
                  </a:cubicBezTo>
                  <a:lnTo>
                    <a:pt x="35959" y="59478"/>
                  </a:lnTo>
                  <a:cubicBezTo>
                    <a:pt x="35781" y="59544"/>
                    <a:pt x="35538" y="59629"/>
                    <a:pt x="35442" y="59875"/>
                  </a:cubicBezTo>
                  <a:cubicBezTo>
                    <a:pt x="35384" y="60016"/>
                    <a:pt x="35386" y="60208"/>
                    <a:pt x="35390" y="60413"/>
                  </a:cubicBezTo>
                  <a:lnTo>
                    <a:pt x="35390" y="60438"/>
                  </a:lnTo>
                  <a:cubicBezTo>
                    <a:pt x="35397" y="60744"/>
                    <a:pt x="35405" y="61092"/>
                    <a:pt x="35210" y="61266"/>
                  </a:cubicBezTo>
                  <a:cubicBezTo>
                    <a:pt x="35104" y="61360"/>
                    <a:pt x="35006" y="61452"/>
                    <a:pt x="34912" y="61542"/>
                  </a:cubicBezTo>
                  <a:cubicBezTo>
                    <a:pt x="34865" y="61583"/>
                    <a:pt x="34822" y="61626"/>
                    <a:pt x="34779" y="61665"/>
                  </a:cubicBezTo>
                  <a:cubicBezTo>
                    <a:pt x="34633" y="61804"/>
                    <a:pt x="34490" y="61937"/>
                    <a:pt x="34351" y="62056"/>
                  </a:cubicBezTo>
                  <a:cubicBezTo>
                    <a:pt x="34277" y="62121"/>
                    <a:pt x="34214" y="62156"/>
                    <a:pt x="34159" y="62187"/>
                  </a:cubicBezTo>
                  <a:lnTo>
                    <a:pt x="34155" y="62189"/>
                  </a:lnTo>
                  <a:cubicBezTo>
                    <a:pt x="34022" y="62265"/>
                    <a:pt x="33944" y="62316"/>
                    <a:pt x="33921" y="62541"/>
                  </a:cubicBezTo>
                  <a:cubicBezTo>
                    <a:pt x="33889" y="62852"/>
                    <a:pt x="33745" y="63155"/>
                    <a:pt x="33449" y="63549"/>
                  </a:cubicBezTo>
                  <a:cubicBezTo>
                    <a:pt x="33330" y="63707"/>
                    <a:pt x="33171" y="63830"/>
                    <a:pt x="32999" y="63959"/>
                  </a:cubicBezTo>
                  <a:lnTo>
                    <a:pt x="32966" y="63985"/>
                  </a:lnTo>
                  <a:cubicBezTo>
                    <a:pt x="32704" y="64180"/>
                    <a:pt x="32434" y="64382"/>
                    <a:pt x="32303" y="64703"/>
                  </a:cubicBezTo>
                  <a:cubicBezTo>
                    <a:pt x="32191" y="64986"/>
                    <a:pt x="32148" y="65182"/>
                    <a:pt x="32109" y="65354"/>
                  </a:cubicBezTo>
                  <a:lnTo>
                    <a:pt x="32109" y="65358"/>
                  </a:lnTo>
                  <a:cubicBezTo>
                    <a:pt x="32072" y="65520"/>
                    <a:pt x="32039" y="65673"/>
                    <a:pt x="31957" y="65878"/>
                  </a:cubicBezTo>
                  <a:cubicBezTo>
                    <a:pt x="31855" y="66142"/>
                    <a:pt x="31673" y="67017"/>
                    <a:pt x="31446" y="68343"/>
                  </a:cubicBezTo>
                  <a:cubicBezTo>
                    <a:pt x="31442" y="68376"/>
                    <a:pt x="31436" y="68396"/>
                    <a:pt x="31436" y="68404"/>
                  </a:cubicBezTo>
                  <a:cubicBezTo>
                    <a:pt x="31432" y="68429"/>
                    <a:pt x="31448" y="68456"/>
                    <a:pt x="31472" y="68460"/>
                  </a:cubicBezTo>
                  <a:cubicBezTo>
                    <a:pt x="31477" y="68461"/>
                    <a:pt x="31482" y="68462"/>
                    <a:pt x="31487" y="68462"/>
                  </a:cubicBezTo>
                  <a:cubicBezTo>
                    <a:pt x="31506" y="68462"/>
                    <a:pt x="31526" y="68451"/>
                    <a:pt x="31536" y="68433"/>
                  </a:cubicBezTo>
                  <a:cubicBezTo>
                    <a:pt x="31540" y="68423"/>
                    <a:pt x="32223" y="67021"/>
                    <a:pt x="32571" y="66260"/>
                  </a:cubicBezTo>
                  <a:cubicBezTo>
                    <a:pt x="32911" y="65511"/>
                    <a:pt x="33013" y="65376"/>
                    <a:pt x="33494" y="64791"/>
                  </a:cubicBezTo>
                  <a:cubicBezTo>
                    <a:pt x="33637" y="64619"/>
                    <a:pt x="33768" y="64478"/>
                    <a:pt x="33897" y="64345"/>
                  </a:cubicBezTo>
                  <a:lnTo>
                    <a:pt x="33948" y="64290"/>
                  </a:lnTo>
                  <a:cubicBezTo>
                    <a:pt x="34228" y="63993"/>
                    <a:pt x="34470" y="63740"/>
                    <a:pt x="34676" y="63298"/>
                  </a:cubicBezTo>
                  <a:cubicBezTo>
                    <a:pt x="34852" y="62923"/>
                    <a:pt x="34977" y="62782"/>
                    <a:pt x="35139" y="62606"/>
                  </a:cubicBezTo>
                  <a:lnTo>
                    <a:pt x="35151" y="62592"/>
                  </a:lnTo>
                  <a:cubicBezTo>
                    <a:pt x="35268" y="62463"/>
                    <a:pt x="35397" y="62318"/>
                    <a:pt x="35568" y="62062"/>
                  </a:cubicBezTo>
                  <a:cubicBezTo>
                    <a:pt x="35806" y="61704"/>
                    <a:pt x="36059" y="61379"/>
                    <a:pt x="36244" y="61141"/>
                  </a:cubicBezTo>
                  <a:lnTo>
                    <a:pt x="36266" y="61113"/>
                  </a:lnTo>
                  <a:cubicBezTo>
                    <a:pt x="36284" y="61090"/>
                    <a:pt x="36301" y="61070"/>
                    <a:pt x="36315" y="61049"/>
                  </a:cubicBezTo>
                  <a:cubicBezTo>
                    <a:pt x="36336" y="61023"/>
                    <a:pt x="36354" y="60998"/>
                    <a:pt x="36372" y="60976"/>
                  </a:cubicBezTo>
                  <a:lnTo>
                    <a:pt x="36448" y="60879"/>
                  </a:lnTo>
                  <a:lnTo>
                    <a:pt x="36465" y="61000"/>
                  </a:lnTo>
                  <a:cubicBezTo>
                    <a:pt x="36505" y="61356"/>
                    <a:pt x="36567" y="61651"/>
                    <a:pt x="36649" y="61878"/>
                  </a:cubicBezTo>
                  <a:cubicBezTo>
                    <a:pt x="36696" y="62015"/>
                    <a:pt x="36753" y="62146"/>
                    <a:pt x="36808" y="62275"/>
                  </a:cubicBezTo>
                  <a:lnTo>
                    <a:pt x="36839" y="62342"/>
                  </a:lnTo>
                  <a:cubicBezTo>
                    <a:pt x="36966" y="62635"/>
                    <a:pt x="37082" y="62911"/>
                    <a:pt x="37062" y="63130"/>
                  </a:cubicBezTo>
                  <a:cubicBezTo>
                    <a:pt x="37044" y="63322"/>
                    <a:pt x="37109" y="63523"/>
                    <a:pt x="37195" y="63762"/>
                  </a:cubicBezTo>
                  <a:lnTo>
                    <a:pt x="37197" y="63772"/>
                  </a:lnTo>
                  <a:cubicBezTo>
                    <a:pt x="37258" y="63948"/>
                    <a:pt x="37324" y="64130"/>
                    <a:pt x="37338" y="64315"/>
                  </a:cubicBezTo>
                  <a:cubicBezTo>
                    <a:pt x="37350" y="64439"/>
                    <a:pt x="37344" y="64556"/>
                    <a:pt x="37336" y="64664"/>
                  </a:cubicBezTo>
                  <a:lnTo>
                    <a:pt x="37334" y="64703"/>
                  </a:lnTo>
                  <a:cubicBezTo>
                    <a:pt x="37318" y="64947"/>
                    <a:pt x="37305" y="65153"/>
                    <a:pt x="37451" y="65370"/>
                  </a:cubicBezTo>
                  <a:cubicBezTo>
                    <a:pt x="37559" y="65532"/>
                    <a:pt x="37590" y="65757"/>
                    <a:pt x="37620" y="65972"/>
                  </a:cubicBezTo>
                  <a:lnTo>
                    <a:pt x="37623" y="65998"/>
                  </a:lnTo>
                  <a:cubicBezTo>
                    <a:pt x="37643" y="66166"/>
                    <a:pt x="37665" y="66340"/>
                    <a:pt x="37727" y="66471"/>
                  </a:cubicBezTo>
                  <a:cubicBezTo>
                    <a:pt x="37807" y="66633"/>
                    <a:pt x="37835" y="66782"/>
                    <a:pt x="37872" y="66974"/>
                  </a:cubicBezTo>
                  <a:lnTo>
                    <a:pt x="37878" y="67001"/>
                  </a:lnTo>
                  <a:cubicBezTo>
                    <a:pt x="37882" y="67023"/>
                    <a:pt x="37888" y="67048"/>
                    <a:pt x="37893" y="67075"/>
                  </a:cubicBezTo>
                  <a:cubicBezTo>
                    <a:pt x="37911" y="67169"/>
                    <a:pt x="37931" y="67277"/>
                    <a:pt x="37962" y="67394"/>
                  </a:cubicBezTo>
                  <a:cubicBezTo>
                    <a:pt x="38064" y="67809"/>
                    <a:pt x="38101" y="68110"/>
                    <a:pt x="38101" y="68589"/>
                  </a:cubicBezTo>
                  <a:cubicBezTo>
                    <a:pt x="38101" y="68734"/>
                    <a:pt x="38118" y="68897"/>
                    <a:pt x="38134" y="69057"/>
                  </a:cubicBezTo>
                  <a:lnTo>
                    <a:pt x="38138" y="69102"/>
                  </a:lnTo>
                  <a:cubicBezTo>
                    <a:pt x="38177" y="69438"/>
                    <a:pt x="38218" y="69818"/>
                    <a:pt x="38105" y="70086"/>
                  </a:cubicBezTo>
                  <a:cubicBezTo>
                    <a:pt x="37983" y="70383"/>
                    <a:pt x="37739" y="70751"/>
                    <a:pt x="37545" y="71046"/>
                  </a:cubicBezTo>
                  <a:lnTo>
                    <a:pt x="37500" y="71115"/>
                  </a:lnTo>
                  <a:cubicBezTo>
                    <a:pt x="37422" y="71232"/>
                    <a:pt x="37348" y="71344"/>
                    <a:pt x="37279" y="71457"/>
                  </a:cubicBezTo>
                  <a:cubicBezTo>
                    <a:pt x="37213" y="71563"/>
                    <a:pt x="37170" y="71649"/>
                    <a:pt x="37129" y="71727"/>
                  </a:cubicBezTo>
                  <a:cubicBezTo>
                    <a:pt x="37115" y="71750"/>
                    <a:pt x="37105" y="71772"/>
                    <a:pt x="37093" y="71795"/>
                  </a:cubicBezTo>
                  <a:cubicBezTo>
                    <a:pt x="36986" y="72007"/>
                    <a:pt x="36917" y="72151"/>
                    <a:pt x="36561" y="72480"/>
                  </a:cubicBezTo>
                  <a:cubicBezTo>
                    <a:pt x="36409" y="72621"/>
                    <a:pt x="36284" y="72725"/>
                    <a:pt x="36172" y="72817"/>
                  </a:cubicBezTo>
                  <a:cubicBezTo>
                    <a:pt x="35904" y="73040"/>
                    <a:pt x="35724" y="73186"/>
                    <a:pt x="35550" y="73568"/>
                  </a:cubicBezTo>
                  <a:cubicBezTo>
                    <a:pt x="35300" y="74102"/>
                    <a:pt x="35034" y="74980"/>
                    <a:pt x="35032" y="74986"/>
                  </a:cubicBezTo>
                  <a:cubicBezTo>
                    <a:pt x="35024" y="75013"/>
                    <a:pt x="35034" y="75037"/>
                    <a:pt x="35057" y="75052"/>
                  </a:cubicBezTo>
                  <a:cubicBezTo>
                    <a:pt x="35064" y="75055"/>
                    <a:pt x="35072" y="75056"/>
                    <a:pt x="35079" y="75056"/>
                  </a:cubicBezTo>
                  <a:cubicBezTo>
                    <a:pt x="35096" y="75056"/>
                    <a:pt x="35112" y="75049"/>
                    <a:pt x="35124" y="75035"/>
                  </a:cubicBezTo>
                  <a:cubicBezTo>
                    <a:pt x="35192" y="74941"/>
                    <a:pt x="35806" y="74121"/>
                    <a:pt x="36321" y="73736"/>
                  </a:cubicBezTo>
                  <a:cubicBezTo>
                    <a:pt x="36866" y="73329"/>
                    <a:pt x="37013" y="73184"/>
                    <a:pt x="37264" y="72828"/>
                  </a:cubicBezTo>
                  <a:cubicBezTo>
                    <a:pt x="37359" y="72691"/>
                    <a:pt x="37500" y="72539"/>
                    <a:pt x="37678" y="72378"/>
                  </a:cubicBezTo>
                  <a:lnTo>
                    <a:pt x="37786" y="72281"/>
                  </a:lnTo>
                  <a:lnTo>
                    <a:pt x="37764" y="72425"/>
                  </a:lnTo>
                  <a:cubicBezTo>
                    <a:pt x="37733" y="72613"/>
                    <a:pt x="37715" y="72877"/>
                    <a:pt x="37796" y="73063"/>
                  </a:cubicBezTo>
                  <a:cubicBezTo>
                    <a:pt x="37901" y="73298"/>
                    <a:pt x="37921" y="73517"/>
                    <a:pt x="37960" y="73908"/>
                  </a:cubicBezTo>
                  <a:lnTo>
                    <a:pt x="37962" y="73943"/>
                  </a:lnTo>
                  <a:cubicBezTo>
                    <a:pt x="37968" y="73998"/>
                    <a:pt x="37972" y="74055"/>
                    <a:pt x="37981" y="74117"/>
                  </a:cubicBezTo>
                  <a:cubicBezTo>
                    <a:pt x="37985" y="74172"/>
                    <a:pt x="37991" y="74227"/>
                    <a:pt x="37995" y="74289"/>
                  </a:cubicBezTo>
                  <a:cubicBezTo>
                    <a:pt x="38064" y="74962"/>
                    <a:pt x="38320" y="75250"/>
                    <a:pt x="38588" y="75555"/>
                  </a:cubicBezTo>
                  <a:lnTo>
                    <a:pt x="38594" y="75559"/>
                  </a:lnTo>
                  <a:cubicBezTo>
                    <a:pt x="38844" y="75843"/>
                    <a:pt x="38995" y="76269"/>
                    <a:pt x="38995" y="76699"/>
                  </a:cubicBezTo>
                  <a:cubicBezTo>
                    <a:pt x="38995" y="76940"/>
                    <a:pt x="39151" y="77132"/>
                    <a:pt x="39290" y="77302"/>
                  </a:cubicBezTo>
                  <a:lnTo>
                    <a:pt x="39292" y="77304"/>
                  </a:lnTo>
                  <a:cubicBezTo>
                    <a:pt x="39415" y="77458"/>
                    <a:pt x="39540" y="77615"/>
                    <a:pt x="39587" y="77814"/>
                  </a:cubicBezTo>
                  <a:cubicBezTo>
                    <a:pt x="39691" y="78264"/>
                    <a:pt x="39791" y="78902"/>
                    <a:pt x="39758" y="79350"/>
                  </a:cubicBezTo>
                  <a:cubicBezTo>
                    <a:pt x="39724" y="79790"/>
                    <a:pt x="39763" y="81318"/>
                    <a:pt x="39765" y="81408"/>
                  </a:cubicBezTo>
                  <a:cubicBezTo>
                    <a:pt x="39769" y="81435"/>
                    <a:pt x="39783" y="81455"/>
                    <a:pt x="39810" y="81459"/>
                  </a:cubicBezTo>
                  <a:cubicBezTo>
                    <a:pt x="39814" y="81459"/>
                    <a:pt x="39820" y="81462"/>
                    <a:pt x="39822" y="81462"/>
                  </a:cubicBezTo>
                  <a:cubicBezTo>
                    <a:pt x="39842" y="81459"/>
                    <a:pt x="39863" y="81447"/>
                    <a:pt x="39871" y="81425"/>
                  </a:cubicBezTo>
                  <a:cubicBezTo>
                    <a:pt x="39891" y="81363"/>
                    <a:pt x="40280" y="80117"/>
                    <a:pt x="40415" y="79542"/>
                  </a:cubicBezTo>
                  <a:cubicBezTo>
                    <a:pt x="40552" y="78963"/>
                    <a:pt x="40491" y="78290"/>
                    <a:pt x="40417" y="77830"/>
                  </a:cubicBezTo>
                  <a:cubicBezTo>
                    <a:pt x="40378" y="77603"/>
                    <a:pt x="40254" y="77441"/>
                    <a:pt x="40151" y="77314"/>
                  </a:cubicBezTo>
                  <a:cubicBezTo>
                    <a:pt x="40051" y="77190"/>
                    <a:pt x="39994" y="77108"/>
                    <a:pt x="40006" y="77020"/>
                  </a:cubicBezTo>
                  <a:cubicBezTo>
                    <a:pt x="40035" y="76807"/>
                    <a:pt x="39943" y="76617"/>
                    <a:pt x="39844" y="76414"/>
                  </a:cubicBezTo>
                  <a:cubicBezTo>
                    <a:pt x="39830" y="76381"/>
                    <a:pt x="39814" y="76347"/>
                    <a:pt x="39795" y="76312"/>
                  </a:cubicBezTo>
                  <a:cubicBezTo>
                    <a:pt x="39783" y="76285"/>
                    <a:pt x="39773" y="76261"/>
                    <a:pt x="39760" y="76232"/>
                  </a:cubicBezTo>
                  <a:cubicBezTo>
                    <a:pt x="39683" y="76056"/>
                    <a:pt x="39609" y="75839"/>
                    <a:pt x="39570" y="75727"/>
                  </a:cubicBezTo>
                  <a:lnTo>
                    <a:pt x="39525" y="75590"/>
                  </a:lnTo>
                  <a:lnTo>
                    <a:pt x="39646" y="75667"/>
                  </a:lnTo>
                  <a:cubicBezTo>
                    <a:pt x="39801" y="75768"/>
                    <a:pt x="40194" y="76005"/>
                    <a:pt x="40438" y="76034"/>
                  </a:cubicBezTo>
                  <a:cubicBezTo>
                    <a:pt x="40712" y="76060"/>
                    <a:pt x="40996" y="76187"/>
                    <a:pt x="41223" y="76289"/>
                  </a:cubicBezTo>
                  <a:lnTo>
                    <a:pt x="41344" y="76343"/>
                  </a:lnTo>
                  <a:cubicBezTo>
                    <a:pt x="41528" y="76422"/>
                    <a:pt x="42214" y="76752"/>
                    <a:pt x="42504" y="76893"/>
                  </a:cubicBezTo>
                  <a:cubicBezTo>
                    <a:pt x="42582" y="76930"/>
                    <a:pt x="42643" y="76958"/>
                    <a:pt x="42649" y="76960"/>
                  </a:cubicBezTo>
                  <a:lnTo>
                    <a:pt x="42653" y="76960"/>
                  </a:lnTo>
                  <a:cubicBezTo>
                    <a:pt x="42661" y="76964"/>
                    <a:pt x="42668" y="76966"/>
                    <a:pt x="42676" y="76966"/>
                  </a:cubicBezTo>
                  <a:cubicBezTo>
                    <a:pt x="42689" y="76966"/>
                    <a:pt x="42702" y="76960"/>
                    <a:pt x="42711" y="76948"/>
                  </a:cubicBezTo>
                  <a:cubicBezTo>
                    <a:pt x="42727" y="76934"/>
                    <a:pt x="42729" y="76905"/>
                    <a:pt x="42719" y="76887"/>
                  </a:cubicBezTo>
                  <a:cubicBezTo>
                    <a:pt x="42717" y="76883"/>
                    <a:pt x="42475" y="76467"/>
                    <a:pt x="42054" y="76079"/>
                  </a:cubicBezTo>
                  <a:cubicBezTo>
                    <a:pt x="41831" y="75874"/>
                    <a:pt x="41487" y="75762"/>
                    <a:pt x="41156" y="75651"/>
                  </a:cubicBezTo>
                  <a:lnTo>
                    <a:pt x="41152" y="75649"/>
                  </a:lnTo>
                  <a:cubicBezTo>
                    <a:pt x="40855" y="75553"/>
                    <a:pt x="40577" y="75461"/>
                    <a:pt x="40438" y="75320"/>
                  </a:cubicBezTo>
                  <a:cubicBezTo>
                    <a:pt x="40041" y="74923"/>
                    <a:pt x="39484" y="74632"/>
                    <a:pt x="39321" y="74552"/>
                  </a:cubicBezTo>
                  <a:lnTo>
                    <a:pt x="39192" y="74489"/>
                  </a:lnTo>
                  <a:cubicBezTo>
                    <a:pt x="38926" y="74358"/>
                    <a:pt x="38858" y="74317"/>
                    <a:pt x="38840" y="74274"/>
                  </a:cubicBezTo>
                  <a:lnTo>
                    <a:pt x="38834" y="74264"/>
                  </a:lnTo>
                  <a:lnTo>
                    <a:pt x="38834" y="74254"/>
                  </a:lnTo>
                  <a:cubicBezTo>
                    <a:pt x="38834" y="74227"/>
                    <a:pt x="38821" y="74166"/>
                    <a:pt x="38799" y="74053"/>
                  </a:cubicBezTo>
                  <a:lnTo>
                    <a:pt x="38780" y="73963"/>
                  </a:lnTo>
                  <a:cubicBezTo>
                    <a:pt x="38676" y="73499"/>
                    <a:pt x="38574" y="72981"/>
                    <a:pt x="38596" y="72672"/>
                  </a:cubicBezTo>
                  <a:cubicBezTo>
                    <a:pt x="38609" y="72486"/>
                    <a:pt x="38598" y="72331"/>
                    <a:pt x="38586" y="72187"/>
                  </a:cubicBezTo>
                  <a:lnTo>
                    <a:pt x="38586" y="72173"/>
                  </a:lnTo>
                  <a:cubicBezTo>
                    <a:pt x="38572" y="71954"/>
                    <a:pt x="38557" y="71780"/>
                    <a:pt x="38656" y="71627"/>
                  </a:cubicBezTo>
                  <a:cubicBezTo>
                    <a:pt x="38772" y="71441"/>
                    <a:pt x="38838" y="70952"/>
                    <a:pt x="38838" y="70254"/>
                  </a:cubicBezTo>
                  <a:cubicBezTo>
                    <a:pt x="38838" y="70092"/>
                    <a:pt x="39003" y="69348"/>
                    <a:pt x="39141" y="69069"/>
                  </a:cubicBezTo>
                  <a:lnTo>
                    <a:pt x="39200" y="68951"/>
                  </a:lnTo>
                  <a:cubicBezTo>
                    <a:pt x="39323" y="68713"/>
                    <a:pt x="39384" y="68582"/>
                    <a:pt x="39351" y="68478"/>
                  </a:cubicBezTo>
                  <a:cubicBezTo>
                    <a:pt x="39339" y="68443"/>
                    <a:pt x="39319" y="68376"/>
                    <a:pt x="39290" y="68284"/>
                  </a:cubicBezTo>
                  <a:cubicBezTo>
                    <a:pt x="39278" y="68245"/>
                    <a:pt x="39263" y="68202"/>
                    <a:pt x="39249" y="68151"/>
                  </a:cubicBezTo>
                  <a:cubicBezTo>
                    <a:pt x="39198" y="67979"/>
                    <a:pt x="39128" y="67754"/>
                    <a:pt x="39042" y="67476"/>
                  </a:cubicBezTo>
                  <a:cubicBezTo>
                    <a:pt x="38932" y="67126"/>
                    <a:pt x="38852" y="66798"/>
                    <a:pt x="38809" y="66624"/>
                  </a:cubicBezTo>
                  <a:lnTo>
                    <a:pt x="38789" y="66536"/>
                  </a:lnTo>
                  <a:lnTo>
                    <a:pt x="38873" y="66563"/>
                  </a:lnTo>
                  <a:cubicBezTo>
                    <a:pt x="39124" y="66636"/>
                    <a:pt x="39339" y="66673"/>
                    <a:pt x="39509" y="66673"/>
                  </a:cubicBezTo>
                  <a:cubicBezTo>
                    <a:pt x="39595" y="66673"/>
                    <a:pt x="39670" y="66663"/>
                    <a:pt x="39732" y="66645"/>
                  </a:cubicBezTo>
                  <a:cubicBezTo>
                    <a:pt x="39761" y="66636"/>
                    <a:pt x="39789" y="66632"/>
                    <a:pt x="39815" y="66632"/>
                  </a:cubicBezTo>
                  <a:cubicBezTo>
                    <a:pt x="39920" y="66632"/>
                    <a:pt x="40010" y="66695"/>
                    <a:pt x="40133" y="66782"/>
                  </a:cubicBezTo>
                  <a:lnTo>
                    <a:pt x="40137" y="66786"/>
                  </a:lnTo>
                  <a:cubicBezTo>
                    <a:pt x="40292" y="66892"/>
                    <a:pt x="40505" y="67042"/>
                    <a:pt x="40845" y="67097"/>
                  </a:cubicBezTo>
                  <a:cubicBezTo>
                    <a:pt x="41182" y="67150"/>
                    <a:pt x="41512" y="67167"/>
                    <a:pt x="41804" y="67181"/>
                  </a:cubicBezTo>
                  <a:lnTo>
                    <a:pt x="41941" y="67189"/>
                  </a:lnTo>
                  <a:cubicBezTo>
                    <a:pt x="42158" y="67199"/>
                    <a:pt x="42349" y="67210"/>
                    <a:pt x="42500" y="67238"/>
                  </a:cubicBezTo>
                  <a:cubicBezTo>
                    <a:pt x="42711" y="67277"/>
                    <a:pt x="43018" y="67369"/>
                    <a:pt x="43369" y="67476"/>
                  </a:cubicBezTo>
                  <a:cubicBezTo>
                    <a:pt x="43611" y="67549"/>
                    <a:pt x="43811" y="67609"/>
                    <a:pt x="43977" y="67652"/>
                  </a:cubicBezTo>
                  <a:cubicBezTo>
                    <a:pt x="44313" y="67737"/>
                    <a:pt x="44744" y="68030"/>
                    <a:pt x="44914" y="68153"/>
                  </a:cubicBezTo>
                  <a:lnTo>
                    <a:pt x="44924" y="68161"/>
                  </a:lnTo>
                  <a:cubicBezTo>
                    <a:pt x="44936" y="68168"/>
                    <a:pt x="44948" y="68172"/>
                    <a:pt x="44959" y="68172"/>
                  </a:cubicBezTo>
                  <a:cubicBezTo>
                    <a:pt x="44969" y="68172"/>
                    <a:pt x="44978" y="68169"/>
                    <a:pt x="44986" y="68163"/>
                  </a:cubicBezTo>
                  <a:cubicBezTo>
                    <a:pt x="45002" y="68151"/>
                    <a:pt x="45010" y="68130"/>
                    <a:pt x="45006" y="68108"/>
                  </a:cubicBezTo>
                  <a:cubicBezTo>
                    <a:pt x="44992" y="68059"/>
                    <a:pt x="44873" y="67625"/>
                    <a:pt x="44358" y="67349"/>
                  </a:cubicBezTo>
                  <a:cubicBezTo>
                    <a:pt x="44139" y="67230"/>
                    <a:pt x="43873" y="67144"/>
                    <a:pt x="43615" y="67058"/>
                  </a:cubicBezTo>
                  <a:lnTo>
                    <a:pt x="43586" y="67048"/>
                  </a:lnTo>
                  <a:cubicBezTo>
                    <a:pt x="43253" y="66942"/>
                    <a:pt x="42878" y="66819"/>
                    <a:pt x="42604" y="66624"/>
                  </a:cubicBezTo>
                  <a:cubicBezTo>
                    <a:pt x="42353" y="66444"/>
                    <a:pt x="42093" y="66399"/>
                    <a:pt x="41866" y="66356"/>
                  </a:cubicBezTo>
                  <a:lnTo>
                    <a:pt x="41851" y="66352"/>
                  </a:lnTo>
                  <a:cubicBezTo>
                    <a:pt x="41596" y="66305"/>
                    <a:pt x="41356" y="66258"/>
                    <a:pt x="41121" y="66072"/>
                  </a:cubicBezTo>
                  <a:cubicBezTo>
                    <a:pt x="40644" y="65698"/>
                    <a:pt x="40434" y="65585"/>
                    <a:pt x="40039" y="65442"/>
                  </a:cubicBezTo>
                  <a:cubicBezTo>
                    <a:pt x="39883" y="65387"/>
                    <a:pt x="39691" y="65340"/>
                    <a:pt x="39507" y="65299"/>
                  </a:cubicBezTo>
                  <a:cubicBezTo>
                    <a:pt x="39206" y="65231"/>
                    <a:pt x="38942" y="65166"/>
                    <a:pt x="38809" y="65070"/>
                  </a:cubicBezTo>
                  <a:cubicBezTo>
                    <a:pt x="38772" y="65043"/>
                    <a:pt x="38738" y="65018"/>
                    <a:pt x="38695" y="64992"/>
                  </a:cubicBezTo>
                  <a:cubicBezTo>
                    <a:pt x="38490" y="64857"/>
                    <a:pt x="38279" y="64720"/>
                    <a:pt x="38279" y="64423"/>
                  </a:cubicBezTo>
                  <a:cubicBezTo>
                    <a:pt x="38279" y="64079"/>
                    <a:pt x="38169" y="63842"/>
                    <a:pt x="38030" y="63539"/>
                  </a:cubicBezTo>
                  <a:lnTo>
                    <a:pt x="37964" y="63402"/>
                  </a:lnTo>
                  <a:cubicBezTo>
                    <a:pt x="37839" y="63126"/>
                    <a:pt x="37788" y="62893"/>
                    <a:pt x="37727" y="62598"/>
                  </a:cubicBezTo>
                  <a:lnTo>
                    <a:pt x="37708" y="62514"/>
                  </a:lnTo>
                  <a:cubicBezTo>
                    <a:pt x="37694" y="62438"/>
                    <a:pt x="37676" y="62359"/>
                    <a:pt x="37657" y="62275"/>
                  </a:cubicBezTo>
                  <a:cubicBezTo>
                    <a:pt x="37551" y="61817"/>
                    <a:pt x="37279" y="60098"/>
                    <a:pt x="37279" y="59629"/>
                  </a:cubicBezTo>
                  <a:lnTo>
                    <a:pt x="37279" y="59513"/>
                  </a:lnTo>
                  <a:lnTo>
                    <a:pt x="37295" y="59496"/>
                  </a:lnTo>
                  <a:cubicBezTo>
                    <a:pt x="37299" y="59492"/>
                    <a:pt x="37305" y="59484"/>
                    <a:pt x="37309" y="59476"/>
                  </a:cubicBezTo>
                  <a:cubicBezTo>
                    <a:pt x="37610" y="58823"/>
                    <a:pt x="38388" y="57090"/>
                    <a:pt x="38418" y="56880"/>
                  </a:cubicBezTo>
                  <a:cubicBezTo>
                    <a:pt x="38431" y="56804"/>
                    <a:pt x="38431" y="56716"/>
                    <a:pt x="38431" y="56624"/>
                  </a:cubicBezTo>
                  <a:cubicBezTo>
                    <a:pt x="38433" y="56417"/>
                    <a:pt x="38435" y="56184"/>
                    <a:pt x="38547" y="56004"/>
                  </a:cubicBezTo>
                  <a:cubicBezTo>
                    <a:pt x="38586" y="55943"/>
                    <a:pt x="38619" y="55887"/>
                    <a:pt x="38650" y="55847"/>
                  </a:cubicBezTo>
                  <a:cubicBezTo>
                    <a:pt x="38742" y="55709"/>
                    <a:pt x="38789" y="55640"/>
                    <a:pt x="38901" y="55335"/>
                  </a:cubicBezTo>
                  <a:cubicBezTo>
                    <a:pt x="38967" y="55147"/>
                    <a:pt x="38983" y="54797"/>
                    <a:pt x="38991" y="54453"/>
                  </a:cubicBezTo>
                  <a:cubicBezTo>
                    <a:pt x="38995" y="54249"/>
                    <a:pt x="39003" y="54024"/>
                    <a:pt x="39024" y="53927"/>
                  </a:cubicBezTo>
                  <a:lnTo>
                    <a:pt x="39034" y="53887"/>
                  </a:lnTo>
                  <a:lnTo>
                    <a:pt x="39077" y="53887"/>
                  </a:lnTo>
                  <a:cubicBezTo>
                    <a:pt x="39249" y="53891"/>
                    <a:pt x="39486" y="53921"/>
                    <a:pt x="39564" y="54126"/>
                  </a:cubicBezTo>
                  <a:cubicBezTo>
                    <a:pt x="39595" y="54210"/>
                    <a:pt x="39625" y="54359"/>
                    <a:pt x="39658" y="54517"/>
                  </a:cubicBezTo>
                  <a:lnTo>
                    <a:pt x="39666" y="54553"/>
                  </a:lnTo>
                  <a:cubicBezTo>
                    <a:pt x="39740" y="54922"/>
                    <a:pt x="39822" y="55335"/>
                    <a:pt x="39998" y="55464"/>
                  </a:cubicBezTo>
                  <a:cubicBezTo>
                    <a:pt x="40102" y="55540"/>
                    <a:pt x="40327" y="55619"/>
                    <a:pt x="40614" y="55722"/>
                  </a:cubicBezTo>
                  <a:lnTo>
                    <a:pt x="40653" y="55734"/>
                  </a:lnTo>
                  <a:cubicBezTo>
                    <a:pt x="41023" y="55865"/>
                    <a:pt x="41483" y="56029"/>
                    <a:pt x="41794" y="56223"/>
                  </a:cubicBezTo>
                  <a:cubicBezTo>
                    <a:pt x="42373" y="56587"/>
                    <a:pt x="42707" y="56808"/>
                    <a:pt x="42735" y="57183"/>
                  </a:cubicBezTo>
                  <a:cubicBezTo>
                    <a:pt x="42741" y="57264"/>
                    <a:pt x="42741" y="57334"/>
                    <a:pt x="42741" y="57389"/>
                  </a:cubicBezTo>
                  <a:cubicBezTo>
                    <a:pt x="42741" y="57647"/>
                    <a:pt x="42762" y="57725"/>
                    <a:pt x="43228" y="57784"/>
                  </a:cubicBezTo>
                  <a:cubicBezTo>
                    <a:pt x="43717" y="57841"/>
                    <a:pt x="43924" y="57958"/>
                    <a:pt x="44241" y="58132"/>
                  </a:cubicBezTo>
                  <a:lnTo>
                    <a:pt x="44347" y="58189"/>
                  </a:lnTo>
                  <a:cubicBezTo>
                    <a:pt x="44695" y="58381"/>
                    <a:pt x="45530" y="59134"/>
                    <a:pt x="45614" y="59218"/>
                  </a:cubicBezTo>
                  <a:cubicBezTo>
                    <a:pt x="45624" y="59226"/>
                    <a:pt x="45637" y="59231"/>
                    <a:pt x="45649" y="59231"/>
                  </a:cubicBezTo>
                  <a:cubicBezTo>
                    <a:pt x="45658" y="59231"/>
                    <a:pt x="45667" y="59228"/>
                    <a:pt x="45675" y="59222"/>
                  </a:cubicBezTo>
                  <a:cubicBezTo>
                    <a:pt x="45696" y="59210"/>
                    <a:pt x="45704" y="59185"/>
                    <a:pt x="45696" y="59161"/>
                  </a:cubicBezTo>
                  <a:cubicBezTo>
                    <a:pt x="45688" y="59140"/>
                    <a:pt x="45512" y="58625"/>
                    <a:pt x="44857" y="57901"/>
                  </a:cubicBezTo>
                  <a:cubicBezTo>
                    <a:pt x="44568" y="57584"/>
                    <a:pt x="44284" y="57399"/>
                    <a:pt x="44034" y="57242"/>
                  </a:cubicBezTo>
                  <a:lnTo>
                    <a:pt x="44028" y="57238"/>
                  </a:lnTo>
                  <a:cubicBezTo>
                    <a:pt x="43717" y="57039"/>
                    <a:pt x="43421" y="56853"/>
                    <a:pt x="43210" y="56434"/>
                  </a:cubicBezTo>
                  <a:cubicBezTo>
                    <a:pt x="42831" y="55679"/>
                    <a:pt x="42660" y="55454"/>
                    <a:pt x="42083" y="55200"/>
                  </a:cubicBezTo>
                  <a:cubicBezTo>
                    <a:pt x="42046" y="55186"/>
                    <a:pt x="42013" y="55169"/>
                    <a:pt x="41978" y="55155"/>
                  </a:cubicBezTo>
                  <a:cubicBezTo>
                    <a:pt x="41943" y="55139"/>
                    <a:pt x="41909" y="55126"/>
                    <a:pt x="41876" y="55110"/>
                  </a:cubicBezTo>
                  <a:cubicBezTo>
                    <a:pt x="41420" y="54920"/>
                    <a:pt x="40904" y="54701"/>
                    <a:pt x="40732" y="54298"/>
                  </a:cubicBezTo>
                  <a:lnTo>
                    <a:pt x="40685" y="54189"/>
                  </a:lnTo>
                  <a:cubicBezTo>
                    <a:pt x="40485" y="53713"/>
                    <a:pt x="40233" y="53115"/>
                    <a:pt x="39642" y="52755"/>
                  </a:cubicBezTo>
                  <a:cubicBezTo>
                    <a:pt x="39599" y="52726"/>
                    <a:pt x="39558" y="52704"/>
                    <a:pt x="39519" y="52681"/>
                  </a:cubicBezTo>
                  <a:cubicBezTo>
                    <a:pt x="39486" y="52661"/>
                    <a:pt x="39456" y="52643"/>
                    <a:pt x="39427" y="52624"/>
                  </a:cubicBezTo>
                  <a:lnTo>
                    <a:pt x="39423" y="52622"/>
                  </a:lnTo>
                  <a:cubicBezTo>
                    <a:pt x="39028" y="52385"/>
                    <a:pt x="39006" y="52373"/>
                    <a:pt x="38625" y="51873"/>
                  </a:cubicBezTo>
                  <a:cubicBezTo>
                    <a:pt x="38175" y="51284"/>
                    <a:pt x="38116" y="51192"/>
                    <a:pt x="38083" y="50728"/>
                  </a:cubicBezTo>
                  <a:cubicBezTo>
                    <a:pt x="38046" y="50241"/>
                    <a:pt x="38052" y="50190"/>
                    <a:pt x="38142" y="50073"/>
                  </a:cubicBezTo>
                  <a:cubicBezTo>
                    <a:pt x="38156" y="50052"/>
                    <a:pt x="38169" y="50030"/>
                    <a:pt x="38185" y="50001"/>
                  </a:cubicBezTo>
                  <a:lnTo>
                    <a:pt x="38187" y="49999"/>
                  </a:lnTo>
                  <a:cubicBezTo>
                    <a:pt x="38252" y="49888"/>
                    <a:pt x="38327" y="49796"/>
                    <a:pt x="38523" y="49796"/>
                  </a:cubicBezTo>
                  <a:cubicBezTo>
                    <a:pt x="38626" y="49796"/>
                    <a:pt x="38762" y="49821"/>
                    <a:pt x="38946" y="49883"/>
                  </a:cubicBezTo>
                  <a:lnTo>
                    <a:pt x="38975" y="49893"/>
                  </a:lnTo>
                  <a:cubicBezTo>
                    <a:pt x="39673" y="50128"/>
                    <a:pt x="39763" y="50159"/>
                    <a:pt x="40029" y="50455"/>
                  </a:cubicBezTo>
                  <a:cubicBezTo>
                    <a:pt x="40167" y="50613"/>
                    <a:pt x="40319" y="50642"/>
                    <a:pt x="40510" y="50642"/>
                  </a:cubicBezTo>
                  <a:cubicBezTo>
                    <a:pt x="40561" y="50642"/>
                    <a:pt x="40615" y="50640"/>
                    <a:pt x="40673" y="50638"/>
                  </a:cubicBezTo>
                  <a:cubicBezTo>
                    <a:pt x="40740" y="50635"/>
                    <a:pt x="40816" y="50631"/>
                    <a:pt x="40902" y="50631"/>
                  </a:cubicBezTo>
                  <a:cubicBezTo>
                    <a:pt x="41049" y="50631"/>
                    <a:pt x="41226" y="50641"/>
                    <a:pt x="41438" y="50679"/>
                  </a:cubicBezTo>
                  <a:cubicBezTo>
                    <a:pt x="42228" y="50814"/>
                    <a:pt x="42942" y="50883"/>
                    <a:pt x="42956" y="50885"/>
                  </a:cubicBezTo>
                  <a:cubicBezTo>
                    <a:pt x="42981" y="50885"/>
                    <a:pt x="43003" y="50873"/>
                    <a:pt x="43011" y="50854"/>
                  </a:cubicBezTo>
                  <a:lnTo>
                    <a:pt x="43011" y="50852"/>
                  </a:lnTo>
                  <a:cubicBezTo>
                    <a:pt x="43018" y="50832"/>
                    <a:pt x="43014" y="50807"/>
                    <a:pt x="42995" y="50793"/>
                  </a:cubicBezTo>
                  <a:cubicBezTo>
                    <a:pt x="42991" y="50791"/>
                    <a:pt x="42643" y="50513"/>
                    <a:pt x="42050" y="50302"/>
                  </a:cubicBezTo>
                  <a:cubicBezTo>
                    <a:pt x="41841" y="50230"/>
                    <a:pt x="41663" y="50185"/>
                    <a:pt x="41512" y="50149"/>
                  </a:cubicBezTo>
                  <a:cubicBezTo>
                    <a:pt x="41232" y="50081"/>
                    <a:pt x="41009" y="50026"/>
                    <a:pt x="40788" y="49829"/>
                  </a:cubicBezTo>
                  <a:cubicBezTo>
                    <a:pt x="40589" y="49647"/>
                    <a:pt x="40352" y="49592"/>
                    <a:pt x="40123" y="49533"/>
                  </a:cubicBezTo>
                  <a:lnTo>
                    <a:pt x="40102" y="49529"/>
                  </a:lnTo>
                  <a:cubicBezTo>
                    <a:pt x="39926" y="49484"/>
                    <a:pt x="39744" y="49441"/>
                    <a:pt x="39574" y="49338"/>
                  </a:cubicBezTo>
                  <a:cubicBezTo>
                    <a:pt x="39345" y="49207"/>
                    <a:pt x="39079" y="49146"/>
                    <a:pt x="38864" y="49095"/>
                  </a:cubicBezTo>
                  <a:lnTo>
                    <a:pt x="38852" y="49093"/>
                  </a:lnTo>
                  <a:cubicBezTo>
                    <a:pt x="38633" y="49044"/>
                    <a:pt x="38527" y="49017"/>
                    <a:pt x="38486" y="48978"/>
                  </a:cubicBezTo>
                  <a:lnTo>
                    <a:pt x="38482" y="48972"/>
                  </a:lnTo>
                  <a:lnTo>
                    <a:pt x="38480" y="48966"/>
                  </a:lnTo>
                  <a:cubicBezTo>
                    <a:pt x="38398" y="48813"/>
                    <a:pt x="38445" y="47712"/>
                    <a:pt x="38490" y="47088"/>
                  </a:cubicBezTo>
                  <a:lnTo>
                    <a:pt x="38492" y="47037"/>
                  </a:lnTo>
                  <a:lnTo>
                    <a:pt x="38543" y="47039"/>
                  </a:lnTo>
                  <a:cubicBezTo>
                    <a:pt x="38586" y="47043"/>
                    <a:pt x="38635" y="47043"/>
                    <a:pt x="38678" y="47043"/>
                  </a:cubicBezTo>
                  <a:cubicBezTo>
                    <a:pt x="39128" y="47043"/>
                    <a:pt x="39566" y="46998"/>
                    <a:pt x="39983" y="46912"/>
                  </a:cubicBezTo>
                  <a:cubicBezTo>
                    <a:pt x="41223" y="46654"/>
                    <a:pt x="42195" y="46036"/>
                    <a:pt x="42864" y="45083"/>
                  </a:cubicBezTo>
                  <a:cubicBezTo>
                    <a:pt x="43537" y="44127"/>
                    <a:pt x="43887" y="42863"/>
                    <a:pt x="43908" y="41329"/>
                  </a:cubicBezTo>
                  <a:cubicBezTo>
                    <a:pt x="43926" y="39800"/>
                    <a:pt x="43717" y="38272"/>
                    <a:pt x="43288" y="36795"/>
                  </a:cubicBezTo>
                  <a:cubicBezTo>
                    <a:pt x="42934" y="35586"/>
                    <a:pt x="42432" y="34401"/>
                    <a:pt x="41794" y="33274"/>
                  </a:cubicBezTo>
                  <a:cubicBezTo>
                    <a:pt x="40644" y="31244"/>
                    <a:pt x="39394" y="30002"/>
                    <a:pt x="39155" y="29775"/>
                  </a:cubicBezTo>
                  <a:lnTo>
                    <a:pt x="39096" y="29718"/>
                  </a:lnTo>
                  <a:lnTo>
                    <a:pt x="39171" y="29689"/>
                  </a:lnTo>
                  <a:cubicBezTo>
                    <a:pt x="40460" y="29216"/>
                    <a:pt x="41833" y="28978"/>
                    <a:pt x="43276" y="28978"/>
                  </a:cubicBezTo>
                  <a:cubicBezTo>
                    <a:pt x="44314" y="28978"/>
                    <a:pt x="45388" y="29101"/>
                    <a:pt x="46494" y="29348"/>
                  </a:cubicBezTo>
                  <a:lnTo>
                    <a:pt x="46635" y="29378"/>
                  </a:lnTo>
                  <a:cubicBezTo>
                    <a:pt x="46849" y="29425"/>
                    <a:pt x="47045" y="29449"/>
                    <a:pt x="47226" y="29449"/>
                  </a:cubicBezTo>
                  <a:cubicBezTo>
                    <a:pt x="47591" y="29449"/>
                    <a:pt x="47895" y="29353"/>
                    <a:pt x="48159" y="29157"/>
                  </a:cubicBezTo>
                  <a:cubicBezTo>
                    <a:pt x="48556" y="28865"/>
                    <a:pt x="48865" y="28347"/>
                    <a:pt x="49129" y="27531"/>
                  </a:cubicBezTo>
                  <a:cubicBezTo>
                    <a:pt x="49644" y="25933"/>
                    <a:pt x="48998" y="24550"/>
                    <a:pt x="48969" y="24493"/>
                  </a:cubicBezTo>
                  <a:lnTo>
                    <a:pt x="48967" y="24491"/>
                  </a:lnTo>
                  <a:cubicBezTo>
                    <a:pt x="48965" y="24487"/>
                    <a:pt x="48961" y="24482"/>
                    <a:pt x="48961" y="24482"/>
                  </a:cubicBezTo>
                  <a:lnTo>
                    <a:pt x="48957" y="24480"/>
                  </a:lnTo>
                  <a:cubicBezTo>
                    <a:pt x="47548" y="23166"/>
                    <a:pt x="45215" y="22727"/>
                    <a:pt x="42900" y="22727"/>
                  </a:cubicBezTo>
                  <a:cubicBezTo>
                    <a:pt x="40255" y="22727"/>
                    <a:pt x="37632" y="23301"/>
                    <a:pt x="36434" y="23797"/>
                  </a:cubicBezTo>
                  <a:cubicBezTo>
                    <a:pt x="36061" y="23951"/>
                    <a:pt x="35712" y="24079"/>
                    <a:pt x="35394" y="24176"/>
                  </a:cubicBezTo>
                  <a:lnTo>
                    <a:pt x="35364" y="24186"/>
                  </a:lnTo>
                  <a:lnTo>
                    <a:pt x="35343" y="24163"/>
                  </a:lnTo>
                  <a:cubicBezTo>
                    <a:pt x="34895" y="23703"/>
                    <a:pt x="34302" y="23208"/>
                    <a:pt x="33627" y="22729"/>
                  </a:cubicBezTo>
                  <a:lnTo>
                    <a:pt x="33621" y="22723"/>
                  </a:lnTo>
                  <a:cubicBezTo>
                    <a:pt x="33612" y="22717"/>
                    <a:pt x="33604" y="22702"/>
                    <a:pt x="33604" y="22690"/>
                  </a:cubicBezTo>
                  <a:cubicBezTo>
                    <a:pt x="33576" y="22600"/>
                    <a:pt x="32890" y="20333"/>
                    <a:pt x="33193" y="16297"/>
                  </a:cubicBezTo>
                  <a:cubicBezTo>
                    <a:pt x="33283" y="15108"/>
                    <a:pt x="33637" y="13862"/>
                    <a:pt x="34249" y="12592"/>
                  </a:cubicBezTo>
                  <a:lnTo>
                    <a:pt x="34261" y="12565"/>
                  </a:lnTo>
                  <a:lnTo>
                    <a:pt x="34290" y="12563"/>
                  </a:lnTo>
                  <a:cubicBezTo>
                    <a:pt x="34459" y="12543"/>
                    <a:pt x="35348" y="12446"/>
                    <a:pt x="36686" y="12446"/>
                  </a:cubicBezTo>
                  <a:close/>
                  <a:moveTo>
                    <a:pt x="15433" y="1"/>
                  </a:moveTo>
                  <a:cubicBezTo>
                    <a:pt x="14782" y="1"/>
                    <a:pt x="13627" y="201"/>
                    <a:pt x="12885" y="1474"/>
                  </a:cubicBezTo>
                  <a:cubicBezTo>
                    <a:pt x="12879" y="1484"/>
                    <a:pt x="12877" y="1492"/>
                    <a:pt x="12877" y="1503"/>
                  </a:cubicBezTo>
                  <a:cubicBezTo>
                    <a:pt x="12877" y="1511"/>
                    <a:pt x="12877" y="1531"/>
                    <a:pt x="12879" y="1558"/>
                  </a:cubicBezTo>
                  <a:cubicBezTo>
                    <a:pt x="12916" y="2622"/>
                    <a:pt x="13061" y="6212"/>
                    <a:pt x="13409" y="7773"/>
                  </a:cubicBezTo>
                  <a:lnTo>
                    <a:pt x="13448" y="7949"/>
                  </a:lnTo>
                  <a:lnTo>
                    <a:pt x="13323" y="7822"/>
                  </a:lnTo>
                  <a:cubicBezTo>
                    <a:pt x="10238" y="4672"/>
                    <a:pt x="6617" y="4211"/>
                    <a:pt x="6582" y="4205"/>
                  </a:cubicBezTo>
                  <a:cubicBezTo>
                    <a:pt x="6580" y="4205"/>
                    <a:pt x="6578" y="4205"/>
                    <a:pt x="6576" y="4205"/>
                  </a:cubicBezTo>
                  <a:cubicBezTo>
                    <a:pt x="6565" y="4205"/>
                    <a:pt x="6556" y="4210"/>
                    <a:pt x="6547" y="4213"/>
                  </a:cubicBezTo>
                  <a:cubicBezTo>
                    <a:pt x="5827" y="4664"/>
                    <a:pt x="5387" y="5283"/>
                    <a:pt x="5242" y="6053"/>
                  </a:cubicBezTo>
                  <a:cubicBezTo>
                    <a:pt x="5066" y="6984"/>
                    <a:pt x="5381" y="7790"/>
                    <a:pt x="5551" y="8015"/>
                  </a:cubicBezTo>
                  <a:cubicBezTo>
                    <a:pt x="5684" y="8191"/>
                    <a:pt x="5888" y="8252"/>
                    <a:pt x="6267" y="8354"/>
                  </a:cubicBezTo>
                  <a:cubicBezTo>
                    <a:pt x="6737" y="8481"/>
                    <a:pt x="7611" y="8721"/>
                    <a:pt x="8980" y="9525"/>
                  </a:cubicBezTo>
                  <a:cubicBezTo>
                    <a:pt x="10911" y="10666"/>
                    <a:pt x="12061" y="12450"/>
                    <a:pt x="12368" y="12972"/>
                  </a:cubicBezTo>
                  <a:lnTo>
                    <a:pt x="12400" y="13029"/>
                  </a:lnTo>
                  <a:lnTo>
                    <a:pt x="12337" y="13048"/>
                  </a:lnTo>
                  <a:cubicBezTo>
                    <a:pt x="11948" y="13154"/>
                    <a:pt x="11705" y="13267"/>
                    <a:pt x="11621" y="13310"/>
                  </a:cubicBezTo>
                  <a:lnTo>
                    <a:pt x="11619" y="13314"/>
                  </a:lnTo>
                  <a:cubicBezTo>
                    <a:pt x="11609" y="13318"/>
                    <a:pt x="11600" y="13330"/>
                    <a:pt x="11596" y="13338"/>
                  </a:cubicBezTo>
                  <a:cubicBezTo>
                    <a:pt x="10545" y="15667"/>
                    <a:pt x="9076" y="20233"/>
                    <a:pt x="8061" y="28783"/>
                  </a:cubicBezTo>
                  <a:lnTo>
                    <a:pt x="8057" y="28824"/>
                  </a:lnTo>
                  <a:lnTo>
                    <a:pt x="8016" y="28828"/>
                  </a:lnTo>
                  <a:cubicBezTo>
                    <a:pt x="8006" y="28832"/>
                    <a:pt x="7995" y="28834"/>
                    <a:pt x="7987" y="28842"/>
                  </a:cubicBezTo>
                  <a:cubicBezTo>
                    <a:pt x="2713" y="33507"/>
                    <a:pt x="0" y="42442"/>
                    <a:pt x="726" y="52749"/>
                  </a:cubicBezTo>
                  <a:cubicBezTo>
                    <a:pt x="929" y="55617"/>
                    <a:pt x="1510" y="58379"/>
                    <a:pt x="2453" y="60959"/>
                  </a:cubicBezTo>
                  <a:cubicBezTo>
                    <a:pt x="3208" y="63026"/>
                    <a:pt x="4194" y="64984"/>
                    <a:pt x="5389" y="66774"/>
                  </a:cubicBezTo>
                  <a:cubicBezTo>
                    <a:pt x="7447" y="69863"/>
                    <a:pt x="9419" y="71398"/>
                    <a:pt x="9438" y="71410"/>
                  </a:cubicBezTo>
                  <a:lnTo>
                    <a:pt x="9440" y="71412"/>
                  </a:lnTo>
                  <a:cubicBezTo>
                    <a:pt x="9444" y="71418"/>
                    <a:pt x="9452" y="71420"/>
                    <a:pt x="9460" y="71420"/>
                  </a:cubicBezTo>
                  <a:cubicBezTo>
                    <a:pt x="9464" y="71420"/>
                    <a:pt x="9471" y="71418"/>
                    <a:pt x="9477" y="71418"/>
                  </a:cubicBezTo>
                  <a:lnTo>
                    <a:pt x="9512" y="71418"/>
                  </a:lnTo>
                  <a:lnTo>
                    <a:pt x="9524" y="71451"/>
                  </a:lnTo>
                  <a:cubicBezTo>
                    <a:pt x="9951" y="72519"/>
                    <a:pt x="10442" y="73628"/>
                    <a:pt x="11026" y="74839"/>
                  </a:cubicBezTo>
                  <a:cubicBezTo>
                    <a:pt x="15220" y="83546"/>
                    <a:pt x="23199" y="86089"/>
                    <a:pt x="25543" y="86660"/>
                  </a:cubicBezTo>
                  <a:cubicBezTo>
                    <a:pt x="27436" y="87121"/>
                    <a:pt x="28273" y="87509"/>
                    <a:pt x="28422" y="87581"/>
                  </a:cubicBezTo>
                  <a:lnTo>
                    <a:pt x="28424" y="87583"/>
                  </a:lnTo>
                  <a:lnTo>
                    <a:pt x="28428" y="87585"/>
                  </a:lnTo>
                  <a:cubicBezTo>
                    <a:pt x="28442" y="87593"/>
                    <a:pt x="29744" y="88311"/>
                    <a:pt x="31767" y="89036"/>
                  </a:cubicBezTo>
                  <a:cubicBezTo>
                    <a:pt x="33578" y="89684"/>
                    <a:pt x="36332" y="90460"/>
                    <a:pt x="39159" y="90460"/>
                  </a:cubicBezTo>
                  <a:cubicBezTo>
                    <a:pt x="40605" y="90460"/>
                    <a:pt x="41950" y="90261"/>
                    <a:pt x="43159" y="89864"/>
                  </a:cubicBezTo>
                  <a:cubicBezTo>
                    <a:pt x="48304" y="88189"/>
                    <a:pt x="49591" y="84700"/>
                    <a:pt x="50170" y="81507"/>
                  </a:cubicBezTo>
                  <a:lnTo>
                    <a:pt x="50176" y="81466"/>
                  </a:lnTo>
                  <a:lnTo>
                    <a:pt x="50217" y="81464"/>
                  </a:lnTo>
                  <a:cubicBezTo>
                    <a:pt x="52873" y="81343"/>
                    <a:pt x="58450" y="80502"/>
                    <a:pt x="64420" y="78939"/>
                  </a:cubicBezTo>
                  <a:cubicBezTo>
                    <a:pt x="69414" y="77632"/>
                    <a:pt x="76378" y="75379"/>
                    <a:pt x="81192" y="72058"/>
                  </a:cubicBezTo>
                  <a:cubicBezTo>
                    <a:pt x="85331" y="69213"/>
                    <a:pt x="88118" y="65356"/>
                    <a:pt x="89478" y="60601"/>
                  </a:cubicBezTo>
                  <a:cubicBezTo>
                    <a:pt x="90645" y="56526"/>
                    <a:pt x="90819" y="51763"/>
                    <a:pt x="90010" y="46042"/>
                  </a:cubicBezTo>
                  <a:cubicBezTo>
                    <a:pt x="88832" y="37681"/>
                    <a:pt x="81354" y="35537"/>
                    <a:pt x="75347" y="33814"/>
                  </a:cubicBezTo>
                  <a:cubicBezTo>
                    <a:pt x="74079" y="33450"/>
                    <a:pt x="72763" y="33071"/>
                    <a:pt x="71673" y="32662"/>
                  </a:cubicBezTo>
                  <a:cubicBezTo>
                    <a:pt x="66182" y="30604"/>
                    <a:pt x="60349" y="26205"/>
                    <a:pt x="52760" y="18398"/>
                  </a:cubicBezTo>
                  <a:cubicBezTo>
                    <a:pt x="51228" y="16820"/>
                    <a:pt x="49389" y="15529"/>
                    <a:pt x="47289" y="14556"/>
                  </a:cubicBezTo>
                  <a:cubicBezTo>
                    <a:pt x="45571" y="13758"/>
                    <a:pt x="43670" y="13166"/>
                    <a:pt x="41639" y="12798"/>
                  </a:cubicBezTo>
                  <a:cubicBezTo>
                    <a:pt x="39710" y="12449"/>
                    <a:pt x="37979" y="12355"/>
                    <a:pt x="36670" y="12355"/>
                  </a:cubicBezTo>
                  <a:cubicBezTo>
                    <a:pt x="35559" y="12355"/>
                    <a:pt x="34751" y="12423"/>
                    <a:pt x="34382" y="12461"/>
                  </a:cubicBezTo>
                  <a:lnTo>
                    <a:pt x="34290" y="12471"/>
                  </a:lnTo>
                  <a:lnTo>
                    <a:pt x="34331" y="12387"/>
                  </a:lnTo>
                  <a:cubicBezTo>
                    <a:pt x="35394" y="10271"/>
                    <a:pt x="36810" y="8809"/>
                    <a:pt x="36825" y="8796"/>
                  </a:cubicBezTo>
                  <a:cubicBezTo>
                    <a:pt x="36837" y="8784"/>
                    <a:pt x="36841" y="8774"/>
                    <a:pt x="36837" y="8755"/>
                  </a:cubicBezTo>
                  <a:lnTo>
                    <a:pt x="36837" y="8753"/>
                  </a:lnTo>
                  <a:cubicBezTo>
                    <a:pt x="36749" y="7853"/>
                    <a:pt x="36407" y="7190"/>
                    <a:pt x="35824" y="6787"/>
                  </a:cubicBezTo>
                  <a:cubicBezTo>
                    <a:pt x="35300" y="6421"/>
                    <a:pt x="34678" y="6327"/>
                    <a:pt x="34176" y="6327"/>
                  </a:cubicBezTo>
                  <a:cubicBezTo>
                    <a:pt x="33698" y="6327"/>
                    <a:pt x="33328" y="6412"/>
                    <a:pt x="33252" y="6431"/>
                  </a:cubicBezTo>
                  <a:cubicBezTo>
                    <a:pt x="33250" y="6431"/>
                    <a:pt x="33246" y="6433"/>
                    <a:pt x="33244" y="6433"/>
                  </a:cubicBezTo>
                  <a:cubicBezTo>
                    <a:pt x="33242" y="6435"/>
                    <a:pt x="33240" y="6435"/>
                    <a:pt x="33234" y="6439"/>
                  </a:cubicBezTo>
                  <a:cubicBezTo>
                    <a:pt x="31933" y="7190"/>
                    <a:pt x="30828" y="8383"/>
                    <a:pt x="29952" y="9985"/>
                  </a:cubicBezTo>
                  <a:cubicBezTo>
                    <a:pt x="29339" y="11110"/>
                    <a:pt x="28841" y="12420"/>
                    <a:pt x="28432" y="13991"/>
                  </a:cubicBezTo>
                  <a:cubicBezTo>
                    <a:pt x="28455" y="14040"/>
                    <a:pt x="28475" y="14085"/>
                    <a:pt x="28500" y="14132"/>
                  </a:cubicBezTo>
                  <a:cubicBezTo>
                    <a:pt x="29091" y="11830"/>
                    <a:pt x="30325" y="8242"/>
                    <a:pt x="33275" y="6534"/>
                  </a:cubicBezTo>
                  <a:lnTo>
                    <a:pt x="33281" y="6531"/>
                  </a:lnTo>
                  <a:lnTo>
                    <a:pt x="33287" y="6527"/>
                  </a:lnTo>
                  <a:cubicBezTo>
                    <a:pt x="33317" y="6520"/>
                    <a:pt x="33683" y="6433"/>
                    <a:pt x="34166" y="6433"/>
                  </a:cubicBezTo>
                  <a:cubicBezTo>
                    <a:pt x="34654" y="6433"/>
                    <a:pt x="35260" y="6522"/>
                    <a:pt x="35761" y="6871"/>
                  </a:cubicBezTo>
                  <a:cubicBezTo>
                    <a:pt x="36303" y="7250"/>
                    <a:pt x="36628" y="7867"/>
                    <a:pt x="36720" y="8712"/>
                  </a:cubicBezTo>
                  <a:lnTo>
                    <a:pt x="36722" y="8735"/>
                  </a:lnTo>
                  <a:lnTo>
                    <a:pt x="36708" y="8753"/>
                  </a:lnTo>
                  <a:cubicBezTo>
                    <a:pt x="36477" y="8999"/>
                    <a:pt x="35665" y="9899"/>
                    <a:pt x="34856" y="11213"/>
                  </a:cubicBezTo>
                  <a:cubicBezTo>
                    <a:pt x="33782" y="12960"/>
                    <a:pt x="33175" y="14672"/>
                    <a:pt x="33052" y="16303"/>
                  </a:cubicBezTo>
                  <a:cubicBezTo>
                    <a:pt x="32794" y="19724"/>
                    <a:pt x="33261" y="21915"/>
                    <a:pt x="33406" y="22506"/>
                  </a:cubicBezTo>
                  <a:lnTo>
                    <a:pt x="33439" y="22637"/>
                  </a:lnTo>
                  <a:lnTo>
                    <a:pt x="33439" y="22637"/>
                  </a:lnTo>
                  <a:lnTo>
                    <a:pt x="33328" y="22563"/>
                  </a:lnTo>
                  <a:cubicBezTo>
                    <a:pt x="32010" y="21668"/>
                    <a:pt x="28529" y="19604"/>
                    <a:pt x="24511" y="19604"/>
                  </a:cubicBezTo>
                  <a:cubicBezTo>
                    <a:pt x="24463" y="19604"/>
                    <a:pt x="24414" y="19604"/>
                    <a:pt x="24365" y="19605"/>
                  </a:cubicBezTo>
                  <a:cubicBezTo>
                    <a:pt x="22296" y="19632"/>
                    <a:pt x="20453" y="20233"/>
                    <a:pt x="18882" y="21389"/>
                  </a:cubicBezTo>
                  <a:lnTo>
                    <a:pt x="18812" y="21440"/>
                  </a:lnTo>
                  <a:lnTo>
                    <a:pt x="18802" y="21354"/>
                  </a:lnTo>
                  <a:cubicBezTo>
                    <a:pt x="18618" y="19922"/>
                    <a:pt x="19361" y="16162"/>
                    <a:pt x="19590" y="15043"/>
                  </a:cubicBezTo>
                  <a:lnTo>
                    <a:pt x="19606" y="14971"/>
                  </a:lnTo>
                  <a:cubicBezTo>
                    <a:pt x="19618" y="14905"/>
                    <a:pt x="19588" y="14824"/>
                    <a:pt x="19514" y="14711"/>
                  </a:cubicBezTo>
                  <a:cubicBezTo>
                    <a:pt x="19211" y="14269"/>
                    <a:pt x="18053" y="13330"/>
                    <a:pt x="15840" y="12941"/>
                  </a:cubicBezTo>
                  <a:cubicBezTo>
                    <a:pt x="15254" y="12838"/>
                    <a:pt x="14722" y="12799"/>
                    <a:pt x="14251" y="12799"/>
                  </a:cubicBezTo>
                  <a:cubicBezTo>
                    <a:pt x="13534" y="12799"/>
                    <a:pt x="12957" y="12890"/>
                    <a:pt x="12539" y="12990"/>
                  </a:cubicBezTo>
                  <a:lnTo>
                    <a:pt x="12501" y="12999"/>
                  </a:lnTo>
                  <a:lnTo>
                    <a:pt x="12484" y="12964"/>
                  </a:lnTo>
                  <a:cubicBezTo>
                    <a:pt x="12269" y="12589"/>
                    <a:pt x="11087" y="10648"/>
                    <a:pt x="9029" y="9429"/>
                  </a:cubicBezTo>
                  <a:cubicBezTo>
                    <a:pt x="7680" y="8631"/>
                    <a:pt x="6823" y="8391"/>
                    <a:pt x="6310" y="8248"/>
                  </a:cubicBezTo>
                  <a:lnTo>
                    <a:pt x="6277" y="8238"/>
                  </a:lnTo>
                  <a:cubicBezTo>
                    <a:pt x="5931" y="8144"/>
                    <a:pt x="5743" y="8090"/>
                    <a:pt x="5630" y="7939"/>
                  </a:cubicBezTo>
                  <a:cubicBezTo>
                    <a:pt x="5450" y="7702"/>
                    <a:pt x="5182" y="6904"/>
                    <a:pt x="5338" y="6057"/>
                  </a:cubicBezTo>
                  <a:cubicBezTo>
                    <a:pt x="5473" y="5328"/>
                    <a:pt x="5888" y="4739"/>
                    <a:pt x="6565" y="4310"/>
                  </a:cubicBezTo>
                  <a:lnTo>
                    <a:pt x="6582" y="4299"/>
                  </a:lnTo>
                  <a:lnTo>
                    <a:pt x="6598" y="4303"/>
                  </a:lnTo>
                  <a:cubicBezTo>
                    <a:pt x="6850" y="4338"/>
                    <a:pt x="8192" y="4561"/>
                    <a:pt x="9880" y="5421"/>
                  </a:cubicBezTo>
                  <a:cubicBezTo>
                    <a:pt x="10843" y="5912"/>
                    <a:pt x="11744" y="6523"/>
                    <a:pt x="12550" y="7233"/>
                  </a:cubicBezTo>
                  <a:cubicBezTo>
                    <a:pt x="13544" y="8111"/>
                    <a:pt x="14403" y="9152"/>
                    <a:pt x="15109" y="10323"/>
                  </a:cubicBezTo>
                  <a:cubicBezTo>
                    <a:pt x="15120" y="10338"/>
                    <a:pt x="15138" y="10348"/>
                    <a:pt x="15156" y="10348"/>
                  </a:cubicBezTo>
                  <a:cubicBezTo>
                    <a:pt x="15165" y="10348"/>
                    <a:pt x="15173" y="10346"/>
                    <a:pt x="15181" y="10341"/>
                  </a:cubicBezTo>
                  <a:cubicBezTo>
                    <a:pt x="15205" y="10329"/>
                    <a:pt x="15211" y="10294"/>
                    <a:pt x="15199" y="10269"/>
                  </a:cubicBezTo>
                  <a:cubicBezTo>
                    <a:pt x="14739" y="9502"/>
                    <a:pt x="14205" y="8784"/>
                    <a:pt x="13614" y="8133"/>
                  </a:cubicBezTo>
                  <a:lnTo>
                    <a:pt x="13601" y="8119"/>
                  </a:lnTo>
                  <a:lnTo>
                    <a:pt x="13601" y="8105"/>
                  </a:lnTo>
                  <a:cubicBezTo>
                    <a:pt x="13145" y="6687"/>
                    <a:pt x="12988" y="1582"/>
                    <a:pt x="12986" y="1527"/>
                  </a:cubicBezTo>
                  <a:lnTo>
                    <a:pt x="12986" y="1513"/>
                  </a:lnTo>
                  <a:lnTo>
                    <a:pt x="12992" y="1501"/>
                  </a:lnTo>
                  <a:cubicBezTo>
                    <a:pt x="13674" y="353"/>
                    <a:pt x="14679" y="103"/>
                    <a:pt x="15421" y="103"/>
                  </a:cubicBezTo>
                  <a:cubicBezTo>
                    <a:pt x="15439" y="103"/>
                    <a:pt x="15457" y="103"/>
                    <a:pt x="15475" y="103"/>
                  </a:cubicBezTo>
                  <a:cubicBezTo>
                    <a:pt x="16372" y="111"/>
                    <a:pt x="17028" y="461"/>
                    <a:pt x="17131" y="645"/>
                  </a:cubicBezTo>
                  <a:cubicBezTo>
                    <a:pt x="17227" y="819"/>
                    <a:pt x="17374" y="1554"/>
                    <a:pt x="17579" y="2571"/>
                  </a:cubicBezTo>
                  <a:lnTo>
                    <a:pt x="17603" y="2699"/>
                  </a:lnTo>
                  <a:cubicBezTo>
                    <a:pt x="17937" y="4367"/>
                    <a:pt x="18391" y="6650"/>
                    <a:pt x="19041" y="8809"/>
                  </a:cubicBezTo>
                  <a:cubicBezTo>
                    <a:pt x="20486" y="13627"/>
                    <a:pt x="22585" y="16246"/>
                    <a:pt x="22822" y="16530"/>
                  </a:cubicBezTo>
                  <a:cubicBezTo>
                    <a:pt x="22826" y="16532"/>
                    <a:pt x="22830" y="16534"/>
                    <a:pt x="22833" y="16538"/>
                  </a:cubicBezTo>
                  <a:lnTo>
                    <a:pt x="22853" y="16559"/>
                  </a:lnTo>
                  <a:lnTo>
                    <a:pt x="22849" y="16585"/>
                  </a:lnTo>
                  <a:cubicBezTo>
                    <a:pt x="22788" y="16880"/>
                    <a:pt x="22677" y="17127"/>
                    <a:pt x="22515" y="17348"/>
                  </a:cubicBezTo>
                  <a:cubicBezTo>
                    <a:pt x="22073" y="17941"/>
                    <a:pt x="21596" y="18061"/>
                    <a:pt x="21281" y="18061"/>
                  </a:cubicBezTo>
                  <a:cubicBezTo>
                    <a:pt x="21067" y="18061"/>
                    <a:pt x="20928" y="18006"/>
                    <a:pt x="20924" y="18005"/>
                  </a:cubicBezTo>
                  <a:cubicBezTo>
                    <a:pt x="20917" y="18002"/>
                    <a:pt x="20911" y="18000"/>
                    <a:pt x="20905" y="18000"/>
                  </a:cubicBezTo>
                  <a:cubicBezTo>
                    <a:pt x="20897" y="18000"/>
                    <a:pt x="20891" y="18003"/>
                    <a:pt x="20885" y="18005"/>
                  </a:cubicBezTo>
                  <a:cubicBezTo>
                    <a:pt x="20873" y="18011"/>
                    <a:pt x="20862" y="18021"/>
                    <a:pt x="20856" y="18034"/>
                  </a:cubicBezTo>
                  <a:cubicBezTo>
                    <a:pt x="20844" y="18064"/>
                    <a:pt x="20862" y="18093"/>
                    <a:pt x="20887" y="18103"/>
                  </a:cubicBezTo>
                  <a:cubicBezTo>
                    <a:pt x="20887" y="18103"/>
                    <a:pt x="21046" y="18165"/>
                    <a:pt x="21282" y="18165"/>
                  </a:cubicBezTo>
                  <a:cubicBezTo>
                    <a:pt x="21625" y="18165"/>
                    <a:pt x="22135" y="18034"/>
                    <a:pt x="22603" y="17412"/>
                  </a:cubicBezTo>
                  <a:cubicBezTo>
                    <a:pt x="23348" y="16422"/>
                    <a:pt x="22974" y="14875"/>
                    <a:pt x="22546" y="13085"/>
                  </a:cubicBezTo>
                  <a:lnTo>
                    <a:pt x="22458" y="12714"/>
                  </a:lnTo>
                  <a:cubicBezTo>
                    <a:pt x="21998" y="10779"/>
                    <a:pt x="21327" y="6953"/>
                    <a:pt x="21319" y="5097"/>
                  </a:cubicBezTo>
                  <a:lnTo>
                    <a:pt x="21319" y="5083"/>
                  </a:lnTo>
                  <a:lnTo>
                    <a:pt x="21327" y="5071"/>
                  </a:lnTo>
                  <a:cubicBezTo>
                    <a:pt x="21417" y="4930"/>
                    <a:pt x="22237" y="3692"/>
                    <a:pt x="23761" y="3358"/>
                  </a:cubicBezTo>
                  <a:cubicBezTo>
                    <a:pt x="23888" y="3331"/>
                    <a:pt x="24011" y="3318"/>
                    <a:pt x="24130" y="3318"/>
                  </a:cubicBezTo>
                  <a:cubicBezTo>
                    <a:pt x="24710" y="3318"/>
                    <a:pt x="25179" y="3612"/>
                    <a:pt x="25427" y="3812"/>
                  </a:cubicBezTo>
                  <a:cubicBezTo>
                    <a:pt x="25813" y="4115"/>
                    <a:pt x="26022" y="4453"/>
                    <a:pt x="26024" y="4549"/>
                  </a:cubicBezTo>
                  <a:cubicBezTo>
                    <a:pt x="26024" y="4653"/>
                    <a:pt x="26319" y="6503"/>
                    <a:pt x="26761" y="8633"/>
                  </a:cubicBezTo>
                  <a:cubicBezTo>
                    <a:pt x="27143" y="10472"/>
                    <a:pt x="27712" y="12888"/>
                    <a:pt x="28285" y="14138"/>
                  </a:cubicBezTo>
                  <a:cubicBezTo>
                    <a:pt x="28299" y="14087"/>
                    <a:pt x="28312" y="14034"/>
                    <a:pt x="28326" y="13981"/>
                  </a:cubicBezTo>
                  <a:cubicBezTo>
                    <a:pt x="27751" y="12729"/>
                    <a:pt x="27190" y="10294"/>
                    <a:pt x="26820" y="8471"/>
                  </a:cubicBezTo>
                  <a:cubicBezTo>
                    <a:pt x="26417" y="6486"/>
                    <a:pt x="26131" y="4676"/>
                    <a:pt x="26131" y="4551"/>
                  </a:cubicBezTo>
                  <a:cubicBezTo>
                    <a:pt x="26131" y="4406"/>
                    <a:pt x="25877" y="4040"/>
                    <a:pt x="25511" y="3747"/>
                  </a:cubicBezTo>
                  <a:cubicBezTo>
                    <a:pt x="25246" y="3533"/>
                    <a:pt x="24748" y="3219"/>
                    <a:pt x="24132" y="3219"/>
                  </a:cubicBezTo>
                  <a:cubicBezTo>
                    <a:pt x="24005" y="3219"/>
                    <a:pt x="23874" y="3232"/>
                    <a:pt x="23739" y="3262"/>
                  </a:cubicBezTo>
                  <a:cubicBezTo>
                    <a:pt x="22055" y="3630"/>
                    <a:pt x="21231" y="5032"/>
                    <a:pt x="21222" y="5044"/>
                  </a:cubicBezTo>
                  <a:lnTo>
                    <a:pt x="21220" y="5050"/>
                  </a:lnTo>
                  <a:cubicBezTo>
                    <a:pt x="21214" y="5056"/>
                    <a:pt x="21212" y="5065"/>
                    <a:pt x="21212" y="5075"/>
                  </a:cubicBezTo>
                  <a:cubicBezTo>
                    <a:pt x="21212" y="6937"/>
                    <a:pt x="21875" y="10724"/>
                    <a:pt x="22350" y="12743"/>
                  </a:cubicBezTo>
                  <a:lnTo>
                    <a:pt x="22440" y="13113"/>
                  </a:lnTo>
                  <a:cubicBezTo>
                    <a:pt x="22726" y="14310"/>
                    <a:pt x="22996" y="15439"/>
                    <a:pt x="22894" y="16319"/>
                  </a:cubicBezTo>
                  <a:lnTo>
                    <a:pt x="22880" y="16442"/>
                  </a:lnTo>
                  <a:lnTo>
                    <a:pt x="22802" y="16346"/>
                  </a:lnTo>
                  <a:cubicBezTo>
                    <a:pt x="22583" y="16063"/>
                    <a:pt x="21994" y="15274"/>
                    <a:pt x="21296" y="14001"/>
                  </a:cubicBezTo>
                  <a:cubicBezTo>
                    <a:pt x="20427" y="12416"/>
                    <a:pt x="19702" y="10658"/>
                    <a:pt x="19140" y="8784"/>
                  </a:cubicBezTo>
                  <a:cubicBezTo>
                    <a:pt x="18493" y="6626"/>
                    <a:pt x="18039" y="4346"/>
                    <a:pt x="17705" y="2681"/>
                  </a:cubicBezTo>
                  <a:lnTo>
                    <a:pt x="17683" y="2566"/>
                  </a:lnTo>
                  <a:cubicBezTo>
                    <a:pt x="17468" y="1494"/>
                    <a:pt x="17327" y="787"/>
                    <a:pt x="17221" y="596"/>
                  </a:cubicBezTo>
                  <a:cubicBezTo>
                    <a:pt x="17067" y="324"/>
                    <a:pt x="16286" y="9"/>
                    <a:pt x="15473" y="1"/>
                  </a:cubicBezTo>
                  <a:cubicBezTo>
                    <a:pt x="15460" y="1"/>
                    <a:pt x="15447" y="1"/>
                    <a:pt x="15433" y="1"/>
                  </a:cubicBezTo>
                  <a:close/>
                </a:path>
              </a:pathLst>
            </a:custGeom>
            <a:solidFill>
              <a:srgbClr val="3C111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268" name="Google Shape;287;p1">
              <a:extLst>
                <a:ext uri="{FF2B5EF4-FFF2-40B4-BE49-F238E27FC236}">
                  <a16:creationId xmlns:a16="http://schemas.microsoft.com/office/drawing/2014/main" id="{B083D1FF-63EA-9C9C-E236-33CA95DE632A}"/>
                </a:ext>
              </a:extLst>
            </p:cNvPr>
            <p:cNvSpPr/>
            <p:nvPr/>
          </p:nvSpPr>
          <p:spPr>
            <a:xfrm>
              <a:off x="1601250" y="4160925"/>
              <a:ext cx="25" cy="25"/>
            </a:xfrm>
            <a:custGeom>
              <a:avLst/>
              <a:gdLst/>
              <a:ahLst/>
              <a:cxnLst/>
              <a:rect l="l" t="t" r="r" b="b"/>
              <a:pathLst>
                <a:path w="1" h="1" extrusionOk="0">
                  <a:moveTo>
                    <a:pt x="0" y="0"/>
                  </a:moveTo>
                  <a:close/>
                </a:path>
              </a:pathLst>
            </a:custGeom>
            <a:solidFill>
              <a:srgbClr val="3C111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273" name="Google Shape;288;p1">
              <a:extLst>
                <a:ext uri="{FF2B5EF4-FFF2-40B4-BE49-F238E27FC236}">
                  <a16:creationId xmlns:a16="http://schemas.microsoft.com/office/drawing/2014/main" id="{320312D7-D598-06E9-0A49-87B437C677F4}"/>
                </a:ext>
              </a:extLst>
            </p:cNvPr>
            <p:cNvSpPr/>
            <p:nvPr/>
          </p:nvSpPr>
          <p:spPr>
            <a:xfrm>
              <a:off x="1955950" y="3257850"/>
              <a:ext cx="37825" cy="85050"/>
            </a:xfrm>
            <a:custGeom>
              <a:avLst/>
              <a:gdLst/>
              <a:ahLst/>
              <a:cxnLst/>
              <a:rect l="l" t="t" r="r" b="b"/>
              <a:pathLst>
                <a:path w="1513" h="3402" extrusionOk="0">
                  <a:moveTo>
                    <a:pt x="1415" y="0"/>
                  </a:moveTo>
                  <a:cubicBezTo>
                    <a:pt x="1351" y="264"/>
                    <a:pt x="1296" y="506"/>
                    <a:pt x="1245" y="725"/>
                  </a:cubicBezTo>
                  <a:lnTo>
                    <a:pt x="1220" y="821"/>
                  </a:lnTo>
                  <a:cubicBezTo>
                    <a:pt x="1196" y="933"/>
                    <a:pt x="1167" y="1052"/>
                    <a:pt x="1138" y="1169"/>
                  </a:cubicBezTo>
                  <a:cubicBezTo>
                    <a:pt x="748" y="2832"/>
                    <a:pt x="73" y="3278"/>
                    <a:pt x="28" y="3307"/>
                  </a:cubicBezTo>
                  <a:cubicBezTo>
                    <a:pt x="13" y="3315"/>
                    <a:pt x="7" y="3325"/>
                    <a:pt x="3" y="3337"/>
                  </a:cubicBezTo>
                  <a:cubicBezTo>
                    <a:pt x="1" y="3350"/>
                    <a:pt x="1" y="3366"/>
                    <a:pt x="9" y="3376"/>
                  </a:cubicBezTo>
                  <a:cubicBezTo>
                    <a:pt x="18" y="3392"/>
                    <a:pt x="37" y="3402"/>
                    <a:pt x="56" y="3402"/>
                  </a:cubicBezTo>
                  <a:cubicBezTo>
                    <a:pt x="65" y="3402"/>
                    <a:pt x="73" y="3400"/>
                    <a:pt x="81" y="3397"/>
                  </a:cubicBezTo>
                  <a:cubicBezTo>
                    <a:pt x="111" y="3378"/>
                    <a:pt x="830" y="2941"/>
                    <a:pt x="1245" y="1191"/>
                  </a:cubicBezTo>
                  <a:cubicBezTo>
                    <a:pt x="1257" y="1138"/>
                    <a:pt x="1269" y="1083"/>
                    <a:pt x="1286" y="1021"/>
                  </a:cubicBezTo>
                  <a:cubicBezTo>
                    <a:pt x="1298" y="964"/>
                    <a:pt x="1312" y="903"/>
                    <a:pt x="1327" y="841"/>
                  </a:cubicBezTo>
                  <a:lnTo>
                    <a:pt x="1327" y="837"/>
                  </a:lnTo>
                  <a:cubicBezTo>
                    <a:pt x="1380" y="604"/>
                    <a:pt x="1441" y="336"/>
                    <a:pt x="1513" y="35"/>
                  </a:cubicBezTo>
                  <a:lnTo>
                    <a:pt x="1513" y="35"/>
                  </a:lnTo>
                  <a:cubicBezTo>
                    <a:pt x="1501" y="46"/>
                    <a:pt x="1492" y="50"/>
                    <a:pt x="1482" y="50"/>
                  </a:cubicBezTo>
                  <a:cubicBezTo>
                    <a:pt x="1481" y="50"/>
                    <a:pt x="1479" y="50"/>
                    <a:pt x="1477" y="50"/>
                  </a:cubicBezTo>
                  <a:cubicBezTo>
                    <a:pt x="1462" y="50"/>
                    <a:pt x="1439" y="42"/>
                    <a:pt x="1421" y="11"/>
                  </a:cubicBezTo>
                  <a:cubicBezTo>
                    <a:pt x="1419" y="7"/>
                    <a:pt x="1415" y="3"/>
                    <a:pt x="1415" y="0"/>
                  </a:cubicBezTo>
                  <a:close/>
                </a:path>
              </a:pathLst>
            </a:custGeom>
            <a:solidFill>
              <a:srgbClr val="3C111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275" name="Google Shape;289;p1">
              <a:extLst>
                <a:ext uri="{FF2B5EF4-FFF2-40B4-BE49-F238E27FC236}">
                  <a16:creationId xmlns:a16="http://schemas.microsoft.com/office/drawing/2014/main" id="{29651C83-04EC-59C9-B2A2-77128D5C7A29}"/>
                </a:ext>
              </a:extLst>
            </p:cNvPr>
            <p:cNvSpPr/>
            <p:nvPr/>
          </p:nvSpPr>
          <p:spPr>
            <a:xfrm>
              <a:off x="1280900" y="2894275"/>
              <a:ext cx="2275500" cy="2266150"/>
            </a:xfrm>
            <a:custGeom>
              <a:avLst/>
              <a:gdLst/>
              <a:ahLst/>
              <a:cxnLst/>
              <a:rect l="l" t="t" r="r" b="b"/>
              <a:pathLst>
                <a:path w="91020" h="90646" extrusionOk="0">
                  <a:moveTo>
                    <a:pt x="28492" y="14226"/>
                  </a:moveTo>
                  <a:cubicBezTo>
                    <a:pt x="28509" y="14265"/>
                    <a:pt x="28527" y="14302"/>
                    <a:pt x="28548" y="14341"/>
                  </a:cubicBezTo>
                  <a:cubicBezTo>
                    <a:pt x="28554" y="14349"/>
                    <a:pt x="28554" y="14353"/>
                    <a:pt x="28554" y="14353"/>
                  </a:cubicBezTo>
                  <a:cubicBezTo>
                    <a:pt x="28554" y="14353"/>
                    <a:pt x="28548" y="14361"/>
                    <a:pt x="28521" y="14376"/>
                  </a:cubicBezTo>
                  <a:cubicBezTo>
                    <a:pt x="28496" y="14390"/>
                    <a:pt x="28482" y="14411"/>
                    <a:pt x="28472" y="14431"/>
                  </a:cubicBezTo>
                  <a:cubicBezTo>
                    <a:pt x="28464" y="14419"/>
                    <a:pt x="28458" y="14402"/>
                    <a:pt x="28451" y="14384"/>
                  </a:cubicBezTo>
                  <a:lnTo>
                    <a:pt x="28466" y="14325"/>
                  </a:lnTo>
                  <a:cubicBezTo>
                    <a:pt x="28474" y="14292"/>
                    <a:pt x="28482" y="14259"/>
                    <a:pt x="28492" y="14226"/>
                  </a:cubicBezTo>
                  <a:close/>
                  <a:moveTo>
                    <a:pt x="28413" y="14546"/>
                  </a:moveTo>
                  <a:cubicBezTo>
                    <a:pt x="28415" y="14548"/>
                    <a:pt x="28419" y="14554"/>
                    <a:pt x="28419" y="14556"/>
                  </a:cubicBezTo>
                  <a:cubicBezTo>
                    <a:pt x="28439" y="14591"/>
                    <a:pt x="28464" y="14595"/>
                    <a:pt x="28480" y="14595"/>
                  </a:cubicBezTo>
                  <a:cubicBezTo>
                    <a:pt x="28490" y="14595"/>
                    <a:pt x="28501" y="14589"/>
                    <a:pt x="28507" y="14584"/>
                  </a:cubicBezTo>
                  <a:lnTo>
                    <a:pt x="28507" y="14584"/>
                  </a:lnTo>
                  <a:cubicBezTo>
                    <a:pt x="28435" y="14881"/>
                    <a:pt x="28374" y="15151"/>
                    <a:pt x="28320" y="15384"/>
                  </a:cubicBezTo>
                  <a:lnTo>
                    <a:pt x="28323" y="15386"/>
                  </a:lnTo>
                  <a:cubicBezTo>
                    <a:pt x="28308" y="15448"/>
                    <a:pt x="28296" y="15509"/>
                    <a:pt x="28282" y="15566"/>
                  </a:cubicBezTo>
                  <a:cubicBezTo>
                    <a:pt x="28269" y="15626"/>
                    <a:pt x="28255" y="15683"/>
                    <a:pt x="28241" y="15738"/>
                  </a:cubicBezTo>
                  <a:cubicBezTo>
                    <a:pt x="27829" y="17488"/>
                    <a:pt x="27109" y="17923"/>
                    <a:pt x="27079" y="17942"/>
                  </a:cubicBezTo>
                  <a:cubicBezTo>
                    <a:pt x="27071" y="17946"/>
                    <a:pt x="27062" y="17948"/>
                    <a:pt x="27053" y="17948"/>
                  </a:cubicBezTo>
                  <a:cubicBezTo>
                    <a:pt x="27035" y="17948"/>
                    <a:pt x="27017" y="17939"/>
                    <a:pt x="27007" y="17921"/>
                  </a:cubicBezTo>
                  <a:cubicBezTo>
                    <a:pt x="26999" y="17911"/>
                    <a:pt x="26999" y="17897"/>
                    <a:pt x="27001" y="17882"/>
                  </a:cubicBezTo>
                  <a:cubicBezTo>
                    <a:pt x="27003" y="17870"/>
                    <a:pt x="27013" y="17858"/>
                    <a:pt x="27023" y="17852"/>
                  </a:cubicBezTo>
                  <a:cubicBezTo>
                    <a:pt x="27072" y="17821"/>
                    <a:pt x="27748" y="17375"/>
                    <a:pt x="28136" y="15714"/>
                  </a:cubicBezTo>
                  <a:cubicBezTo>
                    <a:pt x="28167" y="15597"/>
                    <a:pt x="28194" y="15478"/>
                    <a:pt x="28218" y="15366"/>
                  </a:cubicBezTo>
                  <a:lnTo>
                    <a:pt x="28241" y="15270"/>
                  </a:lnTo>
                  <a:cubicBezTo>
                    <a:pt x="28292" y="15051"/>
                    <a:pt x="28349" y="14809"/>
                    <a:pt x="28413" y="14546"/>
                  </a:cubicBezTo>
                  <a:close/>
                  <a:moveTo>
                    <a:pt x="15495" y="311"/>
                  </a:moveTo>
                  <a:cubicBezTo>
                    <a:pt x="15523" y="311"/>
                    <a:pt x="15550" y="311"/>
                    <a:pt x="15576" y="312"/>
                  </a:cubicBezTo>
                  <a:cubicBezTo>
                    <a:pt x="16436" y="318"/>
                    <a:pt x="17066" y="660"/>
                    <a:pt x="17146" y="803"/>
                  </a:cubicBezTo>
                  <a:cubicBezTo>
                    <a:pt x="17234" y="963"/>
                    <a:pt x="17395" y="1767"/>
                    <a:pt x="17581" y="2698"/>
                  </a:cubicBezTo>
                  <a:lnTo>
                    <a:pt x="17608" y="2824"/>
                  </a:lnTo>
                  <a:cubicBezTo>
                    <a:pt x="17939" y="4496"/>
                    <a:pt x="18396" y="6781"/>
                    <a:pt x="19048" y="8946"/>
                  </a:cubicBezTo>
                  <a:cubicBezTo>
                    <a:pt x="19591" y="10756"/>
                    <a:pt x="20227" y="12260"/>
                    <a:pt x="20822" y="13443"/>
                  </a:cubicBezTo>
                  <a:cubicBezTo>
                    <a:pt x="21810" y="15411"/>
                    <a:pt x="22686" y="16508"/>
                    <a:pt x="22846" y="16700"/>
                  </a:cubicBezTo>
                  <a:cubicBezTo>
                    <a:pt x="22784" y="16966"/>
                    <a:pt x="22684" y="17193"/>
                    <a:pt x="22535" y="17391"/>
                  </a:cubicBezTo>
                  <a:cubicBezTo>
                    <a:pt x="22115" y="17953"/>
                    <a:pt x="21669" y="18066"/>
                    <a:pt x="21380" y="18066"/>
                  </a:cubicBezTo>
                  <a:cubicBezTo>
                    <a:pt x="21190" y="18066"/>
                    <a:pt x="21068" y="18017"/>
                    <a:pt x="21066" y="18015"/>
                  </a:cubicBezTo>
                  <a:cubicBezTo>
                    <a:pt x="21046" y="18008"/>
                    <a:pt x="21026" y="18005"/>
                    <a:pt x="21006" y="18005"/>
                  </a:cubicBezTo>
                  <a:cubicBezTo>
                    <a:pt x="20986" y="18005"/>
                    <a:pt x="20966" y="18008"/>
                    <a:pt x="20947" y="18015"/>
                  </a:cubicBezTo>
                  <a:cubicBezTo>
                    <a:pt x="20908" y="18032"/>
                    <a:pt x="20877" y="18062"/>
                    <a:pt x="20863" y="18101"/>
                  </a:cubicBezTo>
                  <a:cubicBezTo>
                    <a:pt x="20830" y="18177"/>
                    <a:pt x="20865" y="18267"/>
                    <a:pt x="20943" y="18302"/>
                  </a:cubicBezTo>
                  <a:cubicBezTo>
                    <a:pt x="20945" y="18302"/>
                    <a:pt x="21115" y="18373"/>
                    <a:pt x="21381" y="18373"/>
                  </a:cubicBezTo>
                  <a:cubicBezTo>
                    <a:pt x="21749" y="18373"/>
                    <a:pt x="22291" y="18236"/>
                    <a:pt x="22784" y="17582"/>
                  </a:cubicBezTo>
                  <a:cubicBezTo>
                    <a:pt x="23556" y="16553"/>
                    <a:pt x="23181" y="14985"/>
                    <a:pt x="22743" y="13167"/>
                  </a:cubicBezTo>
                  <a:lnTo>
                    <a:pt x="22653" y="12796"/>
                  </a:lnTo>
                  <a:cubicBezTo>
                    <a:pt x="22195" y="10871"/>
                    <a:pt x="21530" y="7074"/>
                    <a:pt x="21520" y="5218"/>
                  </a:cubicBezTo>
                  <a:cubicBezTo>
                    <a:pt x="21612" y="5079"/>
                    <a:pt x="22101" y="4369"/>
                    <a:pt x="22970" y="3905"/>
                  </a:cubicBezTo>
                  <a:cubicBezTo>
                    <a:pt x="23238" y="3761"/>
                    <a:pt x="23543" y="3641"/>
                    <a:pt x="23883" y="3565"/>
                  </a:cubicBezTo>
                  <a:cubicBezTo>
                    <a:pt x="24003" y="3538"/>
                    <a:pt x="24120" y="3527"/>
                    <a:pt x="24233" y="3527"/>
                  </a:cubicBezTo>
                  <a:cubicBezTo>
                    <a:pt x="24783" y="3527"/>
                    <a:pt x="25226" y="3808"/>
                    <a:pt x="25462" y="3997"/>
                  </a:cubicBezTo>
                  <a:cubicBezTo>
                    <a:pt x="25835" y="4287"/>
                    <a:pt x="26019" y="4602"/>
                    <a:pt x="26021" y="4653"/>
                  </a:cubicBezTo>
                  <a:cubicBezTo>
                    <a:pt x="26021" y="4786"/>
                    <a:pt x="26328" y="6677"/>
                    <a:pt x="26757" y="8756"/>
                  </a:cubicBezTo>
                  <a:cubicBezTo>
                    <a:pt x="27154" y="10660"/>
                    <a:pt x="27748" y="13183"/>
                    <a:pt x="28343" y="14402"/>
                  </a:cubicBezTo>
                  <a:cubicBezTo>
                    <a:pt x="28267" y="14711"/>
                    <a:pt x="28200" y="14996"/>
                    <a:pt x="28142" y="15247"/>
                  </a:cubicBezTo>
                  <a:lnTo>
                    <a:pt x="28118" y="15343"/>
                  </a:lnTo>
                  <a:cubicBezTo>
                    <a:pt x="28093" y="15456"/>
                    <a:pt x="28067" y="15575"/>
                    <a:pt x="28036" y="15691"/>
                  </a:cubicBezTo>
                  <a:cubicBezTo>
                    <a:pt x="27647" y="17351"/>
                    <a:pt x="26978" y="17764"/>
                    <a:pt x="26974" y="17766"/>
                  </a:cubicBezTo>
                  <a:lnTo>
                    <a:pt x="26972" y="17768"/>
                  </a:lnTo>
                  <a:cubicBezTo>
                    <a:pt x="26937" y="17788"/>
                    <a:pt x="26911" y="17821"/>
                    <a:pt x="26901" y="17862"/>
                  </a:cubicBezTo>
                  <a:cubicBezTo>
                    <a:pt x="26890" y="17903"/>
                    <a:pt x="26897" y="17944"/>
                    <a:pt x="26917" y="17981"/>
                  </a:cubicBezTo>
                  <a:cubicBezTo>
                    <a:pt x="26946" y="18030"/>
                    <a:pt x="26997" y="18058"/>
                    <a:pt x="27049" y="18058"/>
                  </a:cubicBezTo>
                  <a:cubicBezTo>
                    <a:pt x="27075" y="18058"/>
                    <a:pt x="27102" y="18051"/>
                    <a:pt x="27126" y="18036"/>
                  </a:cubicBezTo>
                  <a:cubicBezTo>
                    <a:pt x="27205" y="17991"/>
                    <a:pt x="27922" y="17529"/>
                    <a:pt x="28337" y="15765"/>
                  </a:cubicBezTo>
                  <a:cubicBezTo>
                    <a:pt x="28349" y="15712"/>
                    <a:pt x="28361" y="15652"/>
                    <a:pt x="28376" y="15595"/>
                  </a:cubicBezTo>
                  <a:cubicBezTo>
                    <a:pt x="28390" y="15538"/>
                    <a:pt x="28402" y="15476"/>
                    <a:pt x="28417" y="15415"/>
                  </a:cubicBezTo>
                  <a:lnTo>
                    <a:pt x="28421" y="15411"/>
                  </a:lnTo>
                  <a:cubicBezTo>
                    <a:pt x="28875" y="13412"/>
                    <a:pt x="29941" y="8733"/>
                    <a:pt x="33419" y="6720"/>
                  </a:cubicBezTo>
                  <a:cubicBezTo>
                    <a:pt x="33480" y="6705"/>
                    <a:pt x="33823" y="6629"/>
                    <a:pt x="34268" y="6629"/>
                  </a:cubicBezTo>
                  <a:cubicBezTo>
                    <a:pt x="34454" y="6629"/>
                    <a:pt x="34658" y="6642"/>
                    <a:pt x="34865" y="6679"/>
                  </a:cubicBezTo>
                  <a:cubicBezTo>
                    <a:pt x="35185" y="6736"/>
                    <a:pt x="35512" y="6845"/>
                    <a:pt x="35802" y="7049"/>
                  </a:cubicBezTo>
                  <a:cubicBezTo>
                    <a:pt x="36318" y="7407"/>
                    <a:pt x="36625" y="7994"/>
                    <a:pt x="36719" y="8796"/>
                  </a:cubicBezTo>
                  <a:cubicBezTo>
                    <a:pt x="36467" y="9065"/>
                    <a:pt x="35665" y="9963"/>
                    <a:pt x="34872" y="11258"/>
                  </a:cubicBezTo>
                  <a:cubicBezTo>
                    <a:pt x="33791" y="13019"/>
                    <a:pt x="33180" y="14746"/>
                    <a:pt x="33055" y="16393"/>
                  </a:cubicBezTo>
                  <a:cubicBezTo>
                    <a:pt x="32811" y="19617"/>
                    <a:pt x="33208" y="21757"/>
                    <a:pt x="33378" y="22500"/>
                  </a:cubicBezTo>
                  <a:cubicBezTo>
                    <a:pt x="32977" y="22222"/>
                    <a:pt x="32408" y="21868"/>
                    <a:pt x="31709" y="21502"/>
                  </a:cubicBezTo>
                  <a:cubicBezTo>
                    <a:pt x="29970" y="20589"/>
                    <a:pt x="27426" y="19589"/>
                    <a:pt x="24617" y="19589"/>
                  </a:cubicBezTo>
                  <a:lnTo>
                    <a:pt x="24470" y="19589"/>
                  </a:lnTo>
                  <a:cubicBezTo>
                    <a:pt x="22410" y="19617"/>
                    <a:pt x="20568" y="20207"/>
                    <a:pt x="18997" y="21344"/>
                  </a:cubicBezTo>
                  <a:cubicBezTo>
                    <a:pt x="18866" y="19988"/>
                    <a:pt x="19472" y="16747"/>
                    <a:pt x="19719" y="15509"/>
                  </a:cubicBezTo>
                  <a:cubicBezTo>
                    <a:pt x="19750" y="15360"/>
                    <a:pt x="19775" y="15239"/>
                    <a:pt x="19791" y="15155"/>
                  </a:cubicBezTo>
                  <a:lnTo>
                    <a:pt x="19807" y="15084"/>
                  </a:lnTo>
                  <a:cubicBezTo>
                    <a:pt x="19826" y="14990"/>
                    <a:pt x="19791" y="14883"/>
                    <a:pt x="19699" y="14748"/>
                  </a:cubicBezTo>
                  <a:cubicBezTo>
                    <a:pt x="19388" y="14292"/>
                    <a:pt x="18205" y="13328"/>
                    <a:pt x="15959" y="12935"/>
                  </a:cubicBezTo>
                  <a:cubicBezTo>
                    <a:pt x="15366" y="12831"/>
                    <a:pt x="14827" y="12791"/>
                    <a:pt x="14350" y="12791"/>
                  </a:cubicBezTo>
                  <a:cubicBezTo>
                    <a:pt x="14040" y="12791"/>
                    <a:pt x="13757" y="12808"/>
                    <a:pt x="13500" y="12835"/>
                  </a:cubicBezTo>
                  <a:cubicBezTo>
                    <a:pt x="13172" y="12870"/>
                    <a:pt x="12888" y="12921"/>
                    <a:pt x="12653" y="12976"/>
                  </a:cubicBezTo>
                  <a:cubicBezTo>
                    <a:pt x="12393" y="12526"/>
                    <a:pt x="11208" y="10636"/>
                    <a:pt x="9181" y="9437"/>
                  </a:cubicBezTo>
                  <a:cubicBezTo>
                    <a:pt x="7820" y="8633"/>
                    <a:pt x="6955" y="8389"/>
                    <a:pt x="6439" y="8246"/>
                  </a:cubicBezTo>
                  <a:lnTo>
                    <a:pt x="6407" y="8236"/>
                  </a:lnTo>
                  <a:cubicBezTo>
                    <a:pt x="6083" y="8148"/>
                    <a:pt x="5905" y="8099"/>
                    <a:pt x="5813" y="7976"/>
                  </a:cubicBezTo>
                  <a:cubicBezTo>
                    <a:pt x="5643" y="7751"/>
                    <a:pt x="5390" y="6988"/>
                    <a:pt x="5541" y="6176"/>
                  </a:cubicBezTo>
                  <a:cubicBezTo>
                    <a:pt x="5562" y="6065"/>
                    <a:pt x="5590" y="5959"/>
                    <a:pt x="5623" y="5852"/>
                  </a:cubicBezTo>
                  <a:cubicBezTo>
                    <a:pt x="5803" y="5306"/>
                    <a:pt x="6165" y="4854"/>
                    <a:pt x="6707" y="4506"/>
                  </a:cubicBezTo>
                  <a:cubicBezTo>
                    <a:pt x="6932" y="4539"/>
                    <a:pt x="8285" y="4768"/>
                    <a:pt x="9940" y="5611"/>
                  </a:cubicBezTo>
                  <a:cubicBezTo>
                    <a:pt x="10897" y="6098"/>
                    <a:pt x="11789" y="6701"/>
                    <a:pt x="12589" y="7411"/>
                  </a:cubicBezTo>
                  <a:cubicBezTo>
                    <a:pt x="13578" y="8283"/>
                    <a:pt x="14431" y="9314"/>
                    <a:pt x="15128" y="10476"/>
                  </a:cubicBezTo>
                  <a:cubicBezTo>
                    <a:pt x="15160" y="10524"/>
                    <a:pt x="15212" y="10551"/>
                    <a:pt x="15264" y="10551"/>
                  </a:cubicBezTo>
                  <a:cubicBezTo>
                    <a:pt x="15290" y="10551"/>
                    <a:pt x="15316" y="10545"/>
                    <a:pt x="15339" y="10531"/>
                  </a:cubicBezTo>
                  <a:cubicBezTo>
                    <a:pt x="15411" y="10491"/>
                    <a:pt x="15435" y="10394"/>
                    <a:pt x="15392" y="10319"/>
                  </a:cubicBezTo>
                  <a:cubicBezTo>
                    <a:pt x="15255" y="10087"/>
                    <a:pt x="15112" y="9862"/>
                    <a:pt x="14961" y="9644"/>
                  </a:cubicBezTo>
                  <a:cubicBezTo>
                    <a:pt x="14609" y="9124"/>
                    <a:pt x="14220" y="8633"/>
                    <a:pt x="13803" y="8175"/>
                  </a:cubicBezTo>
                  <a:cubicBezTo>
                    <a:pt x="13803" y="8172"/>
                    <a:pt x="13801" y="8172"/>
                    <a:pt x="13801" y="8170"/>
                  </a:cubicBezTo>
                  <a:cubicBezTo>
                    <a:pt x="13363" y="6794"/>
                    <a:pt x="13201" y="1951"/>
                    <a:pt x="13191" y="1644"/>
                  </a:cubicBezTo>
                  <a:cubicBezTo>
                    <a:pt x="13674" y="836"/>
                    <a:pt x="14324" y="496"/>
                    <a:pt x="14920" y="369"/>
                  </a:cubicBezTo>
                  <a:cubicBezTo>
                    <a:pt x="15122" y="329"/>
                    <a:pt x="15316" y="311"/>
                    <a:pt x="15495" y="311"/>
                  </a:cubicBezTo>
                  <a:close/>
                  <a:moveTo>
                    <a:pt x="15536" y="101"/>
                  </a:moveTo>
                  <a:cubicBezTo>
                    <a:pt x="15550" y="101"/>
                    <a:pt x="15563" y="101"/>
                    <a:pt x="15576" y="101"/>
                  </a:cubicBezTo>
                  <a:cubicBezTo>
                    <a:pt x="16389" y="109"/>
                    <a:pt x="17168" y="420"/>
                    <a:pt x="17324" y="697"/>
                  </a:cubicBezTo>
                  <a:cubicBezTo>
                    <a:pt x="17428" y="887"/>
                    <a:pt x="17571" y="1595"/>
                    <a:pt x="17786" y="2667"/>
                  </a:cubicBezTo>
                  <a:lnTo>
                    <a:pt x="17811" y="2781"/>
                  </a:lnTo>
                  <a:cubicBezTo>
                    <a:pt x="18142" y="4447"/>
                    <a:pt x="18598" y="6724"/>
                    <a:pt x="19245" y="8884"/>
                  </a:cubicBezTo>
                  <a:cubicBezTo>
                    <a:pt x="19807" y="10759"/>
                    <a:pt x="20534" y="12512"/>
                    <a:pt x="21401" y="14102"/>
                  </a:cubicBezTo>
                  <a:cubicBezTo>
                    <a:pt x="22099" y="15374"/>
                    <a:pt x="22686" y="16164"/>
                    <a:pt x="22907" y="16446"/>
                  </a:cubicBezTo>
                  <a:lnTo>
                    <a:pt x="22983" y="16542"/>
                  </a:lnTo>
                  <a:lnTo>
                    <a:pt x="22999" y="16420"/>
                  </a:lnTo>
                  <a:cubicBezTo>
                    <a:pt x="23099" y="15540"/>
                    <a:pt x="22829" y="14411"/>
                    <a:pt x="22543" y="13214"/>
                  </a:cubicBezTo>
                  <a:lnTo>
                    <a:pt x="22455" y="12843"/>
                  </a:lnTo>
                  <a:cubicBezTo>
                    <a:pt x="21976" y="10824"/>
                    <a:pt x="21315" y="7037"/>
                    <a:pt x="21315" y="5175"/>
                  </a:cubicBezTo>
                  <a:cubicBezTo>
                    <a:pt x="21315" y="5165"/>
                    <a:pt x="21319" y="5157"/>
                    <a:pt x="21323" y="5151"/>
                  </a:cubicBezTo>
                  <a:lnTo>
                    <a:pt x="21325" y="5145"/>
                  </a:lnTo>
                  <a:cubicBezTo>
                    <a:pt x="21334" y="5132"/>
                    <a:pt x="22158" y="3731"/>
                    <a:pt x="23842" y="3363"/>
                  </a:cubicBezTo>
                  <a:cubicBezTo>
                    <a:pt x="23978" y="3333"/>
                    <a:pt x="24109" y="3319"/>
                    <a:pt x="24236" y="3319"/>
                  </a:cubicBezTo>
                  <a:cubicBezTo>
                    <a:pt x="24853" y="3319"/>
                    <a:pt x="25349" y="3633"/>
                    <a:pt x="25614" y="3847"/>
                  </a:cubicBezTo>
                  <a:cubicBezTo>
                    <a:pt x="25978" y="4140"/>
                    <a:pt x="26234" y="4506"/>
                    <a:pt x="26234" y="4651"/>
                  </a:cubicBezTo>
                  <a:cubicBezTo>
                    <a:pt x="26234" y="4778"/>
                    <a:pt x="26520" y="6587"/>
                    <a:pt x="26923" y="8571"/>
                  </a:cubicBezTo>
                  <a:cubicBezTo>
                    <a:pt x="27295" y="10398"/>
                    <a:pt x="27858" y="12829"/>
                    <a:pt x="28431" y="14081"/>
                  </a:cubicBezTo>
                  <a:cubicBezTo>
                    <a:pt x="28419" y="14134"/>
                    <a:pt x="28402" y="14188"/>
                    <a:pt x="28390" y="14239"/>
                  </a:cubicBezTo>
                  <a:cubicBezTo>
                    <a:pt x="27817" y="12989"/>
                    <a:pt x="27248" y="10572"/>
                    <a:pt x="26866" y="8733"/>
                  </a:cubicBezTo>
                  <a:cubicBezTo>
                    <a:pt x="26424" y="6601"/>
                    <a:pt x="26129" y="4756"/>
                    <a:pt x="26129" y="4649"/>
                  </a:cubicBezTo>
                  <a:cubicBezTo>
                    <a:pt x="26127" y="4553"/>
                    <a:pt x="25917" y="4216"/>
                    <a:pt x="25530" y="3911"/>
                  </a:cubicBezTo>
                  <a:cubicBezTo>
                    <a:pt x="25282" y="3712"/>
                    <a:pt x="24816" y="3419"/>
                    <a:pt x="24236" y="3419"/>
                  </a:cubicBezTo>
                  <a:cubicBezTo>
                    <a:pt x="24117" y="3419"/>
                    <a:pt x="23994" y="3431"/>
                    <a:pt x="23867" y="3459"/>
                  </a:cubicBezTo>
                  <a:cubicBezTo>
                    <a:pt x="22344" y="3792"/>
                    <a:pt x="21520" y="5030"/>
                    <a:pt x="21432" y="5169"/>
                  </a:cubicBezTo>
                  <a:lnTo>
                    <a:pt x="21424" y="5183"/>
                  </a:lnTo>
                  <a:lnTo>
                    <a:pt x="21424" y="5198"/>
                  </a:lnTo>
                  <a:cubicBezTo>
                    <a:pt x="21432" y="7053"/>
                    <a:pt x="22101" y="10879"/>
                    <a:pt x="22561" y="12815"/>
                  </a:cubicBezTo>
                  <a:lnTo>
                    <a:pt x="22651" y="13185"/>
                  </a:lnTo>
                  <a:cubicBezTo>
                    <a:pt x="23081" y="14977"/>
                    <a:pt x="23451" y="16526"/>
                    <a:pt x="22706" y="17512"/>
                  </a:cubicBezTo>
                  <a:cubicBezTo>
                    <a:pt x="22240" y="18134"/>
                    <a:pt x="21731" y="18263"/>
                    <a:pt x="21385" y="18263"/>
                  </a:cubicBezTo>
                  <a:cubicBezTo>
                    <a:pt x="21150" y="18263"/>
                    <a:pt x="20994" y="18204"/>
                    <a:pt x="20992" y="18204"/>
                  </a:cubicBezTo>
                  <a:cubicBezTo>
                    <a:pt x="20965" y="18193"/>
                    <a:pt x="20947" y="18161"/>
                    <a:pt x="20961" y="18134"/>
                  </a:cubicBezTo>
                  <a:cubicBezTo>
                    <a:pt x="20965" y="18122"/>
                    <a:pt x="20976" y="18112"/>
                    <a:pt x="20988" y="18105"/>
                  </a:cubicBezTo>
                  <a:cubicBezTo>
                    <a:pt x="20993" y="18104"/>
                    <a:pt x="21000" y="18103"/>
                    <a:pt x="21008" y="18103"/>
                  </a:cubicBezTo>
                  <a:cubicBezTo>
                    <a:pt x="21014" y="18103"/>
                    <a:pt x="21021" y="18104"/>
                    <a:pt x="21027" y="18105"/>
                  </a:cubicBezTo>
                  <a:cubicBezTo>
                    <a:pt x="21030" y="18106"/>
                    <a:pt x="21169" y="18162"/>
                    <a:pt x="21383" y="18162"/>
                  </a:cubicBezTo>
                  <a:cubicBezTo>
                    <a:pt x="21699" y="18162"/>
                    <a:pt x="22177" y="18041"/>
                    <a:pt x="22621" y="17449"/>
                  </a:cubicBezTo>
                  <a:cubicBezTo>
                    <a:pt x="22782" y="17232"/>
                    <a:pt x="22891" y="16980"/>
                    <a:pt x="22952" y="16686"/>
                  </a:cubicBezTo>
                  <a:lnTo>
                    <a:pt x="22958" y="16657"/>
                  </a:lnTo>
                  <a:lnTo>
                    <a:pt x="22938" y="16636"/>
                  </a:lnTo>
                  <a:cubicBezTo>
                    <a:pt x="22936" y="16634"/>
                    <a:pt x="22929" y="16632"/>
                    <a:pt x="22927" y="16630"/>
                  </a:cubicBezTo>
                  <a:cubicBezTo>
                    <a:pt x="22690" y="16346"/>
                    <a:pt x="20589" y="13727"/>
                    <a:pt x="19145" y="8909"/>
                  </a:cubicBezTo>
                  <a:cubicBezTo>
                    <a:pt x="18496" y="6751"/>
                    <a:pt x="18040" y="4467"/>
                    <a:pt x="17708" y="2800"/>
                  </a:cubicBezTo>
                  <a:lnTo>
                    <a:pt x="17682" y="2671"/>
                  </a:lnTo>
                  <a:cubicBezTo>
                    <a:pt x="17479" y="1654"/>
                    <a:pt x="17332" y="920"/>
                    <a:pt x="17234" y="746"/>
                  </a:cubicBezTo>
                  <a:cubicBezTo>
                    <a:pt x="17131" y="562"/>
                    <a:pt x="16473" y="212"/>
                    <a:pt x="15581" y="204"/>
                  </a:cubicBezTo>
                  <a:cubicBezTo>
                    <a:pt x="15562" y="203"/>
                    <a:pt x="15544" y="203"/>
                    <a:pt x="15526" y="203"/>
                  </a:cubicBezTo>
                  <a:cubicBezTo>
                    <a:pt x="14784" y="203"/>
                    <a:pt x="13780" y="453"/>
                    <a:pt x="13097" y="1601"/>
                  </a:cubicBezTo>
                  <a:lnTo>
                    <a:pt x="13089" y="1613"/>
                  </a:lnTo>
                  <a:lnTo>
                    <a:pt x="13089" y="1628"/>
                  </a:lnTo>
                  <a:cubicBezTo>
                    <a:pt x="13091" y="1679"/>
                    <a:pt x="13250" y="6787"/>
                    <a:pt x="13704" y="8205"/>
                  </a:cubicBezTo>
                  <a:lnTo>
                    <a:pt x="13704" y="8220"/>
                  </a:lnTo>
                  <a:lnTo>
                    <a:pt x="13719" y="8234"/>
                  </a:lnTo>
                  <a:cubicBezTo>
                    <a:pt x="14312" y="8884"/>
                    <a:pt x="14846" y="9603"/>
                    <a:pt x="15304" y="10370"/>
                  </a:cubicBezTo>
                  <a:cubicBezTo>
                    <a:pt x="15319" y="10394"/>
                    <a:pt x="15310" y="10425"/>
                    <a:pt x="15286" y="10441"/>
                  </a:cubicBezTo>
                  <a:cubicBezTo>
                    <a:pt x="15277" y="10446"/>
                    <a:pt x="15269" y="10448"/>
                    <a:pt x="15260" y="10448"/>
                  </a:cubicBezTo>
                  <a:cubicBezTo>
                    <a:pt x="15242" y="10448"/>
                    <a:pt x="15224" y="10438"/>
                    <a:pt x="15214" y="10423"/>
                  </a:cubicBezTo>
                  <a:cubicBezTo>
                    <a:pt x="14511" y="9253"/>
                    <a:pt x="13649" y="8211"/>
                    <a:pt x="12655" y="7334"/>
                  </a:cubicBezTo>
                  <a:cubicBezTo>
                    <a:pt x="11847" y="6620"/>
                    <a:pt x="10949" y="6012"/>
                    <a:pt x="9985" y="5521"/>
                  </a:cubicBezTo>
                  <a:cubicBezTo>
                    <a:pt x="8297" y="4662"/>
                    <a:pt x="6953" y="4439"/>
                    <a:pt x="6703" y="4404"/>
                  </a:cubicBezTo>
                  <a:lnTo>
                    <a:pt x="6685" y="4400"/>
                  </a:lnTo>
                  <a:lnTo>
                    <a:pt x="6671" y="4410"/>
                  </a:lnTo>
                  <a:cubicBezTo>
                    <a:pt x="5991" y="4840"/>
                    <a:pt x="5578" y="5429"/>
                    <a:pt x="5443" y="6157"/>
                  </a:cubicBezTo>
                  <a:cubicBezTo>
                    <a:pt x="5285" y="7004"/>
                    <a:pt x="5556" y="7800"/>
                    <a:pt x="5734" y="8039"/>
                  </a:cubicBezTo>
                  <a:cubicBezTo>
                    <a:pt x="5848" y="8191"/>
                    <a:pt x="6038" y="8242"/>
                    <a:pt x="6380" y="8338"/>
                  </a:cubicBezTo>
                  <a:lnTo>
                    <a:pt x="6415" y="8348"/>
                  </a:lnTo>
                  <a:cubicBezTo>
                    <a:pt x="6926" y="8492"/>
                    <a:pt x="7786" y="8731"/>
                    <a:pt x="9132" y="9529"/>
                  </a:cubicBezTo>
                  <a:cubicBezTo>
                    <a:pt x="11192" y="10748"/>
                    <a:pt x="12373" y="12686"/>
                    <a:pt x="12587" y="13064"/>
                  </a:cubicBezTo>
                  <a:lnTo>
                    <a:pt x="12606" y="13099"/>
                  </a:lnTo>
                  <a:lnTo>
                    <a:pt x="12645" y="13091"/>
                  </a:lnTo>
                  <a:cubicBezTo>
                    <a:pt x="13060" y="12991"/>
                    <a:pt x="13637" y="12900"/>
                    <a:pt x="14354" y="12900"/>
                  </a:cubicBezTo>
                  <a:cubicBezTo>
                    <a:pt x="14825" y="12900"/>
                    <a:pt x="15357" y="12939"/>
                    <a:pt x="15943" y="13042"/>
                  </a:cubicBezTo>
                  <a:cubicBezTo>
                    <a:pt x="18158" y="13433"/>
                    <a:pt x="19314" y="14372"/>
                    <a:pt x="19617" y="14812"/>
                  </a:cubicBezTo>
                  <a:cubicBezTo>
                    <a:pt x="19693" y="14924"/>
                    <a:pt x="19724" y="15006"/>
                    <a:pt x="19709" y="15069"/>
                  </a:cubicBezTo>
                  <a:lnTo>
                    <a:pt x="19695" y="15141"/>
                  </a:lnTo>
                  <a:cubicBezTo>
                    <a:pt x="19462" y="16260"/>
                    <a:pt x="18721" y="20020"/>
                    <a:pt x="18907" y="21453"/>
                  </a:cubicBezTo>
                  <a:lnTo>
                    <a:pt x="18917" y="21541"/>
                  </a:lnTo>
                  <a:lnTo>
                    <a:pt x="18987" y="21489"/>
                  </a:lnTo>
                  <a:cubicBezTo>
                    <a:pt x="20556" y="20333"/>
                    <a:pt x="22404" y="19732"/>
                    <a:pt x="24470" y="19703"/>
                  </a:cubicBezTo>
                  <a:cubicBezTo>
                    <a:pt x="24519" y="19703"/>
                    <a:pt x="24568" y="19702"/>
                    <a:pt x="24616" y="19702"/>
                  </a:cubicBezTo>
                  <a:cubicBezTo>
                    <a:pt x="28632" y="19702"/>
                    <a:pt x="32111" y="21766"/>
                    <a:pt x="33433" y="22664"/>
                  </a:cubicBezTo>
                  <a:lnTo>
                    <a:pt x="33544" y="22737"/>
                  </a:lnTo>
                  <a:lnTo>
                    <a:pt x="33544" y="22737"/>
                  </a:lnTo>
                  <a:lnTo>
                    <a:pt x="33509" y="22607"/>
                  </a:lnTo>
                  <a:cubicBezTo>
                    <a:pt x="33362" y="22015"/>
                    <a:pt x="32899" y="19826"/>
                    <a:pt x="33157" y="16403"/>
                  </a:cubicBezTo>
                  <a:cubicBezTo>
                    <a:pt x="33280" y="14773"/>
                    <a:pt x="33885" y="13062"/>
                    <a:pt x="34960" y="11313"/>
                  </a:cubicBezTo>
                  <a:cubicBezTo>
                    <a:pt x="35768" y="9999"/>
                    <a:pt x="36582" y="9099"/>
                    <a:pt x="36811" y="8854"/>
                  </a:cubicBezTo>
                  <a:lnTo>
                    <a:pt x="36827" y="8835"/>
                  </a:lnTo>
                  <a:lnTo>
                    <a:pt x="36823" y="8813"/>
                  </a:lnTo>
                  <a:cubicBezTo>
                    <a:pt x="36729" y="7968"/>
                    <a:pt x="36408" y="7350"/>
                    <a:pt x="35866" y="6972"/>
                  </a:cubicBezTo>
                  <a:cubicBezTo>
                    <a:pt x="35364" y="6622"/>
                    <a:pt x="34758" y="6533"/>
                    <a:pt x="34271" y="6533"/>
                  </a:cubicBezTo>
                  <a:cubicBezTo>
                    <a:pt x="33788" y="6533"/>
                    <a:pt x="33422" y="6621"/>
                    <a:pt x="33392" y="6628"/>
                  </a:cubicBezTo>
                  <a:lnTo>
                    <a:pt x="33384" y="6630"/>
                  </a:lnTo>
                  <a:lnTo>
                    <a:pt x="33380" y="6634"/>
                  </a:lnTo>
                  <a:cubicBezTo>
                    <a:pt x="30428" y="8338"/>
                    <a:pt x="29196" y="11929"/>
                    <a:pt x="28605" y="14230"/>
                  </a:cubicBezTo>
                  <a:cubicBezTo>
                    <a:pt x="28582" y="14185"/>
                    <a:pt x="28558" y="14138"/>
                    <a:pt x="28535" y="14091"/>
                  </a:cubicBezTo>
                  <a:cubicBezTo>
                    <a:pt x="28947" y="12520"/>
                    <a:pt x="29446" y="11209"/>
                    <a:pt x="30057" y="10085"/>
                  </a:cubicBezTo>
                  <a:cubicBezTo>
                    <a:pt x="30931" y="8481"/>
                    <a:pt x="32036" y="7291"/>
                    <a:pt x="33339" y="6538"/>
                  </a:cubicBezTo>
                  <a:cubicBezTo>
                    <a:pt x="33341" y="6538"/>
                    <a:pt x="33343" y="6536"/>
                    <a:pt x="33349" y="6534"/>
                  </a:cubicBezTo>
                  <a:cubicBezTo>
                    <a:pt x="33351" y="6534"/>
                    <a:pt x="33353" y="6532"/>
                    <a:pt x="33356" y="6532"/>
                  </a:cubicBezTo>
                  <a:cubicBezTo>
                    <a:pt x="33432" y="6513"/>
                    <a:pt x="33803" y="6427"/>
                    <a:pt x="34282" y="6427"/>
                  </a:cubicBezTo>
                  <a:cubicBezTo>
                    <a:pt x="34784" y="6427"/>
                    <a:pt x="35405" y="6521"/>
                    <a:pt x="35929" y="6886"/>
                  </a:cubicBezTo>
                  <a:cubicBezTo>
                    <a:pt x="36510" y="7291"/>
                    <a:pt x="36850" y="7949"/>
                    <a:pt x="36942" y="8854"/>
                  </a:cubicBezTo>
                  <a:lnTo>
                    <a:pt x="36942" y="8856"/>
                  </a:lnTo>
                  <a:cubicBezTo>
                    <a:pt x="36944" y="8870"/>
                    <a:pt x="36940" y="8884"/>
                    <a:pt x="36930" y="8897"/>
                  </a:cubicBezTo>
                  <a:cubicBezTo>
                    <a:pt x="36915" y="8909"/>
                    <a:pt x="35500" y="10372"/>
                    <a:pt x="34436" y="12487"/>
                  </a:cubicBezTo>
                  <a:lnTo>
                    <a:pt x="34395" y="12571"/>
                  </a:lnTo>
                  <a:lnTo>
                    <a:pt x="34487" y="12561"/>
                  </a:lnTo>
                  <a:cubicBezTo>
                    <a:pt x="34853" y="12523"/>
                    <a:pt x="35660" y="12455"/>
                    <a:pt x="36768" y="12455"/>
                  </a:cubicBezTo>
                  <a:cubicBezTo>
                    <a:pt x="38079" y="12455"/>
                    <a:pt x="39812" y="12549"/>
                    <a:pt x="41742" y="12899"/>
                  </a:cubicBezTo>
                  <a:cubicBezTo>
                    <a:pt x="43775" y="13267"/>
                    <a:pt x="45676" y="13858"/>
                    <a:pt x="47395" y="14656"/>
                  </a:cubicBezTo>
                  <a:cubicBezTo>
                    <a:pt x="49494" y="15630"/>
                    <a:pt x="51333" y="16921"/>
                    <a:pt x="52863" y="18496"/>
                  </a:cubicBezTo>
                  <a:cubicBezTo>
                    <a:pt x="60452" y="26301"/>
                    <a:pt x="66285" y="30704"/>
                    <a:pt x="71776" y="32762"/>
                  </a:cubicBezTo>
                  <a:cubicBezTo>
                    <a:pt x="72870" y="33172"/>
                    <a:pt x="74182" y="33548"/>
                    <a:pt x="75450" y="33912"/>
                  </a:cubicBezTo>
                  <a:cubicBezTo>
                    <a:pt x="81459" y="35635"/>
                    <a:pt x="88933" y="37777"/>
                    <a:pt x="90116" y="46143"/>
                  </a:cubicBezTo>
                  <a:cubicBezTo>
                    <a:pt x="90924" y="51861"/>
                    <a:pt x="90748" y="56626"/>
                    <a:pt x="89584" y="60702"/>
                  </a:cubicBezTo>
                  <a:cubicBezTo>
                    <a:pt x="88223" y="65456"/>
                    <a:pt x="85439" y="69313"/>
                    <a:pt x="81300" y="72161"/>
                  </a:cubicBezTo>
                  <a:cubicBezTo>
                    <a:pt x="76479" y="75461"/>
                    <a:pt x="69513" y="77714"/>
                    <a:pt x="64519" y="79021"/>
                  </a:cubicBezTo>
                  <a:cubicBezTo>
                    <a:pt x="58547" y="80584"/>
                    <a:pt x="52972" y="81425"/>
                    <a:pt x="50316" y="81546"/>
                  </a:cubicBezTo>
                  <a:lnTo>
                    <a:pt x="50275" y="81548"/>
                  </a:lnTo>
                  <a:lnTo>
                    <a:pt x="50269" y="81589"/>
                  </a:lnTo>
                  <a:cubicBezTo>
                    <a:pt x="49690" y="84780"/>
                    <a:pt x="48407" y="88268"/>
                    <a:pt x="43258" y="89946"/>
                  </a:cubicBezTo>
                  <a:cubicBezTo>
                    <a:pt x="42049" y="90343"/>
                    <a:pt x="40704" y="90542"/>
                    <a:pt x="39258" y="90542"/>
                  </a:cubicBezTo>
                  <a:cubicBezTo>
                    <a:pt x="36428" y="90542"/>
                    <a:pt x="33677" y="89766"/>
                    <a:pt x="31866" y="89118"/>
                  </a:cubicBezTo>
                  <a:cubicBezTo>
                    <a:pt x="29843" y="88391"/>
                    <a:pt x="28541" y="87673"/>
                    <a:pt x="28527" y="87667"/>
                  </a:cubicBezTo>
                  <a:lnTo>
                    <a:pt x="28523" y="87665"/>
                  </a:lnTo>
                  <a:lnTo>
                    <a:pt x="28521" y="87663"/>
                  </a:lnTo>
                  <a:cubicBezTo>
                    <a:pt x="28372" y="87587"/>
                    <a:pt x="27535" y="87203"/>
                    <a:pt x="25642" y="86742"/>
                  </a:cubicBezTo>
                  <a:cubicBezTo>
                    <a:pt x="23298" y="86169"/>
                    <a:pt x="15319" y="83628"/>
                    <a:pt x="11125" y="74921"/>
                  </a:cubicBezTo>
                  <a:cubicBezTo>
                    <a:pt x="10541" y="73712"/>
                    <a:pt x="10050" y="72601"/>
                    <a:pt x="9623" y="71533"/>
                  </a:cubicBezTo>
                  <a:lnTo>
                    <a:pt x="9611" y="71500"/>
                  </a:lnTo>
                  <a:lnTo>
                    <a:pt x="9576" y="71500"/>
                  </a:lnTo>
                  <a:cubicBezTo>
                    <a:pt x="9570" y="71500"/>
                    <a:pt x="9566" y="71500"/>
                    <a:pt x="9559" y="71502"/>
                  </a:cubicBezTo>
                  <a:cubicBezTo>
                    <a:pt x="9551" y="71502"/>
                    <a:pt x="9545" y="71500"/>
                    <a:pt x="9539" y="71494"/>
                  </a:cubicBezTo>
                  <a:lnTo>
                    <a:pt x="9537" y="71492"/>
                  </a:lnTo>
                  <a:cubicBezTo>
                    <a:pt x="9518" y="71476"/>
                    <a:pt x="7546" y="69945"/>
                    <a:pt x="5488" y="66856"/>
                  </a:cubicBezTo>
                  <a:cubicBezTo>
                    <a:pt x="4297" y="65066"/>
                    <a:pt x="3307" y="63108"/>
                    <a:pt x="2552" y="61041"/>
                  </a:cubicBezTo>
                  <a:cubicBezTo>
                    <a:pt x="1611" y="58461"/>
                    <a:pt x="1030" y="55699"/>
                    <a:pt x="825" y="52831"/>
                  </a:cubicBezTo>
                  <a:cubicBezTo>
                    <a:pt x="97" y="42524"/>
                    <a:pt x="2814" y="33585"/>
                    <a:pt x="8086" y="28924"/>
                  </a:cubicBezTo>
                  <a:cubicBezTo>
                    <a:pt x="8094" y="28916"/>
                    <a:pt x="8103" y="28914"/>
                    <a:pt x="8115" y="28910"/>
                  </a:cubicBezTo>
                  <a:lnTo>
                    <a:pt x="8156" y="28906"/>
                  </a:lnTo>
                  <a:lnTo>
                    <a:pt x="8160" y="28865"/>
                  </a:lnTo>
                  <a:cubicBezTo>
                    <a:pt x="9177" y="20315"/>
                    <a:pt x="10644" y="15744"/>
                    <a:pt x="11695" y="13420"/>
                  </a:cubicBezTo>
                  <a:cubicBezTo>
                    <a:pt x="11699" y="13412"/>
                    <a:pt x="11708" y="13400"/>
                    <a:pt x="11718" y="13396"/>
                  </a:cubicBezTo>
                  <a:lnTo>
                    <a:pt x="11720" y="13392"/>
                  </a:lnTo>
                  <a:cubicBezTo>
                    <a:pt x="11806" y="13349"/>
                    <a:pt x="12047" y="13236"/>
                    <a:pt x="12436" y="13128"/>
                  </a:cubicBezTo>
                  <a:lnTo>
                    <a:pt x="12501" y="13111"/>
                  </a:lnTo>
                  <a:lnTo>
                    <a:pt x="12467" y="13054"/>
                  </a:lnTo>
                  <a:cubicBezTo>
                    <a:pt x="12160" y="12532"/>
                    <a:pt x="11010" y="10744"/>
                    <a:pt x="9079" y="9607"/>
                  </a:cubicBezTo>
                  <a:cubicBezTo>
                    <a:pt x="7710" y="8801"/>
                    <a:pt x="6836" y="8563"/>
                    <a:pt x="6366" y="8436"/>
                  </a:cubicBezTo>
                  <a:cubicBezTo>
                    <a:pt x="5987" y="8334"/>
                    <a:pt x="5783" y="8273"/>
                    <a:pt x="5650" y="8095"/>
                  </a:cubicBezTo>
                  <a:cubicBezTo>
                    <a:pt x="5478" y="7870"/>
                    <a:pt x="5167" y="7066"/>
                    <a:pt x="5341" y="6135"/>
                  </a:cubicBezTo>
                  <a:cubicBezTo>
                    <a:pt x="5486" y="5363"/>
                    <a:pt x="5926" y="4746"/>
                    <a:pt x="6646" y="4295"/>
                  </a:cubicBezTo>
                  <a:cubicBezTo>
                    <a:pt x="6654" y="4289"/>
                    <a:pt x="6664" y="4287"/>
                    <a:pt x="6673" y="4287"/>
                  </a:cubicBezTo>
                  <a:cubicBezTo>
                    <a:pt x="6676" y="4287"/>
                    <a:pt x="6678" y="4287"/>
                    <a:pt x="6681" y="4287"/>
                  </a:cubicBezTo>
                  <a:cubicBezTo>
                    <a:pt x="6716" y="4293"/>
                    <a:pt x="10339" y="4754"/>
                    <a:pt x="13426" y="7923"/>
                  </a:cubicBezTo>
                  <a:lnTo>
                    <a:pt x="13551" y="8050"/>
                  </a:lnTo>
                  <a:lnTo>
                    <a:pt x="13514" y="7874"/>
                  </a:lnTo>
                  <a:cubicBezTo>
                    <a:pt x="13168" y="6313"/>
                    <a:pt x="13023" y="2722"/>
                    <a:pt x="12984" y="1658"/>
                  </a:cubicBezTo>
                  <a:cubicBezTo>
                    <a:pt x="12984" y="1628"/>
                    <a:pt x="12982" y="1611"/>
                    <a:pt x="12982" y="1603"/>
                  </a:cubicBezTo>
                  <a:cubicBezTo>
                    <a:pt x="12982" y="1595"/>
                    <a:pt x="12984" y="1585"/>
                    <a:pt x="12988" y="1574"/>
                  </a:cubicBezTo>
                  <a:cubicBezTo>
                    <a:pt x="13728" y="302"/>
                    <a:pt x="14887" y="101"/>
                    <a:pt x="15536" y="101"/>
                  </a:cubicBezTo>
                  <a:close/>
                  <a:moveTo>
                    <a:pt x="15536" y="1"/>
                  </a:moveTo>
                  <a:cubicBezTo>
                    <a:pt x="14863" y="1"/>
                    <a:pt x="13666" y="208"/>
                    <a:pt x="12900" y="1525"/>
                  </a:cubicBezTo>
                  <a:cubicBezTo>
                    <a:pt x="12884" y="1552"/>
                    <a:pt x="12876" y="1576"/>
                    <a:pt x="12876" y="1607"/>
                  </a:cubicBezTo>
                  <a:cubicBezTo>
                    <a:pt x="12876" y="1617"/>
                    <a:pt x="12876" y="1638"/>
                    <a:pt x="12880" y="1666"/>
                  </a:cubicBezTo>
                  <a:cubicBezTo>
                    <a:pt x="12925" y="2984"/>
                    <a:pt x="13060" y="6137"/>
                    <a:pt x="13375" y="7731"/>
                  </a:cubicBezTo>
                  <a:cubicBezTo>
                    <a:pt x="10292" y="4649"/>
                    <a:pt x="6726" y="4193"/>
                    <a:pt x="6691" y="4189"/>
                  </a:cubicBezTo>
                  <a:cubicBezTo>
                    <a:pt x="6684" y="4188"/>
                    <a:pt x="6677" y="4187"/>
                    <a:pt x="6670" y="4187"/>
                  </a:cubicBezTo>
                  <a:cubicBezTo>
                    <a:pt x="6641" y="4187"/>
                    <a:pt x="6615" y="4197"/>
                    <a:pt x="6591" y="4212"/>
                  </a:cubicBezTo>
                  <a:cubicBezTo>
                    <a:pt x="5844" y="4676"/>
                    <a:pt x="5388" y="5318"/>
                    <a:pt x="5238" y="6116"/>
                  </a:cubicBezTo>
                  <a:cubicBezTo>
                    <a:pt x="5056" y="7082"/>
                    <a:pt x="5388" y="7925"/>
                    <a:pt x="5568" y="8160"/>
                  </a:cubicBezTo>
                  <a:cubicBezTo>
                    <a:pt x="5729" y="8371"/>
                    <a:pt x="5985" y="8440"/>
                    <a:pt x="6339" y="8535"/>
                  </a:cubicBezTo>
                  <a:cubicBezTo>
                    <a:pt x="6838" y="8672"/>
                    <a:pt x="7673" y="8899"/>
                    <a:pt x="9027" y="9697"/>
                  </a:cubicBezTo>
                  <a:cubicBezTo>
                    <a:pt x="10871" y="10785"/>
                    <a:pt x="11996" y="12473"/>
                    <a:pt x="12348" y="13052"/>
                  </a:cubicBezTo>
                  <a:cubicBezTo>
                    <a:pt x="11986" y="13156"/>
                    <a:pt x="11759" y="13261"/>
                    <a:pt x="11677" y="13306"/>
                  </a:cubicBezTo>
                  <a:lnTo>
                    <a:pt x="11675" y="13308"/>
                  </a:lnTo>
                  <a:cubicBezTo>
                    <a:pt x="11646" y="13322"/>
                    <a:pt x="11622" y="13347"/>
                    <a:pt x="11605" y="13381"/>
                  </a:cubicBezTo>
                  <a:cubicBezTo>
                    <a:pt x="9699" y="17602"/>
                    <a:pt x="8628" y="24102"/>
                    <a:pt x="8066" y="28826"/>
                  </a:cubicBezTo>
                  <a:cubicBezTo>
                    <a:pt x="8052" y="28830"/>
                    <a:pt x="8037" y="28840"/>
                    <a:pt x="8025" y="28851"/>
                  </a:cubicBezTo>
                  <a:cubicBezTo>
                    <a:pt x="2726" y="33536"/>
                    <a:pt x="1" y="42505"/>
                    <a:pt x="729" y="52843"/>
                  </a:cubicBezTo>
                  <a:cubicBezTo>
                    <a:pt x="934" y="55720"/>
                    <a:pt x="1515" y="58492"/>
                    <a:pt x="2460" y="61080"/>
                  </a:cubicBezTo>
                  <a:cubicBezTo>
                    <a:pt x="3217" y="63155"/>
                    <a:pt x="4209" y="65119"/>
                    <a:pt x="5406" y="66913"/>
                  </a:cubicBezTo>
                  <a:cubicBezTo>
                    <a:pt x="7448" y="69978"/>
                    <a:pt x="9408" y="71523"/>
                    <a:pt x="9478" y="71574"/>
                  </a:cubicBezTo>
                  <a:cubicBezTo>
                    <a:pt x="9496" y="71588"/>
                    <a:pt x="9518" y="71598"/>
                    <a:pt x="9545" y="71604"/>
                  </a:cubicBezTo>
                  <a:cubicBezTo>
                    <a:pt x="9969" y="72664"/>
                    <a:pt x="10458" y="73765"/>
                    <a:pt x="11034" y="74966"/>
                  </a:cubicBezTo>
                  <a:cubicBezTo>
                    <a:pt x="15249" y="83716"/>
                    <a:pt x="23265" y="86268"/>
                    <a:pt x="25620" y="86842"/>
                  </a:cubicBezTo>
                  <a:cubicBezTo>
                    <a:pt x="27502" y="87301"/>
                    <a:pt x="28329" y="87685"/>
                    <a:pt x="28474" y="87757"/>
                  </a:cubicBezTo>
                  <a:cubicBezTo>
                    <a:pt x="28476" y="87757"/>
                    <a:pt x="28476" y="87759"/>
                    <a:pt x="28480" y="87759"/>
                  </a:cubicBezTo>
                  <a:cubicBezTo>
                    <a:pt x="28525" y="87784"/>
                    <a:pt x="29826" y="88498"/>
                    <a:pt x="31831" y="89216"/>
                  </a:cubicBezTo>
                  <a:cubicBezTo>
                    <a:pt x="35125" y="90398"/>
                    <a:pt x="37691" y="90646"/>
                    <a:pt x="39262" y="90646"/>
                  </a:cubicBezTo>
                  <a:cubicBezTo>
                    <a:pt x="40717" y="90646"/>
                    <a:pt x="42071" y="90443"/>
                    <a:pt x="43293" y="90044"/>
                  </a:cubicBezTo>
                  <a:cubicBezTo>
                    <a:pt x="45617" y="89287"/>
                    <a:pt x="47317" y="88127"/>
                    <a:pt x="48489" y="86499"/>
                  </a:cubicBezTo>
                  <a:cubicBezTo>
                    <a:pt x="49389" y="85245"/>
                    <a:pt x="49985" y="83706"/>
                    <a:pt x="50361" y="81650"/>
                  </a:cubicBezTo>
                  <a:cubicBezTo>
                    <a:pt x="53035" y="81521"/>
                    <a:pt x="58596" y="80680"/>
                    <a:pt x="64544" y="79123"/>
                  </a:cubicBezTo>
                  <a:cubicBezTo>
                    <a:pt x="69546" y="77814"/>
                    <a:pt x="76522" y="75555"/>
                    <a:pt x="81351" y="72230"/>
                  </a:cubicBezTo>
                  <a:cubicBezTo>
                    <a:pt x="85506" y="69368"/>
                    <a:pt x="88309" y="65493"/>
                    <a:pt x="89676" y="60714"/>
                  </a:cubicBezTo>
                  <a:cubicBezTo>
                    <a:pt x="90846" y="56620"/>
                    <a:pt x="91020" y="51843"/>
                    <a:pt x="90212" y="46110"/>
                  </a:cubicBezTo>
                  <a:cubicBezTo>
                    <a:pt x="89023" y="37679"/>
                    <a:pt x="81512" y="35527"/>
                    <a:pt x="75477" y="33798"/>
                  </a:cubicBezTo>
                  <a:cubicBezTo>
                    <a:pt x="74208" y="33436"/>
                    <a:pt x="72899" y="33059"/>
                    <a:pt x="71809" y="32650"/>
                  </a:cubicBezTo>
                  <a:cubicBezTo>
                    <a:pt x="66334" y="30596"/>
                    <a:pt x="60511" y="26205"/>
                    <a:pt x="52933" y="18410"/>
                  </a:cubicBezTo>
                  <a:cubicBezTo>
                    <a:pt x="51394" y="16827"/>
                    <a:pt x="49543" y="15528"/>
                    <a:pt x="47431" y="14548"/>
                  </a:cubicBezTo>
                  <a:cubicBezTo>
                    <a:pt x="45707" y="13748"/>
                    <a:pt x="43798" y="13154"/>
                    <a:pt x="41754" y="12784"/>
                  </a:cubicBezTo>
                  <a:cubicBezTo>
                    <a:pt x="39818" y="12434"/>
                    <a:pt x="38078" y="12339"/>
                    <a:pt x="36763" y="12339"/>
                  </a:cubicBezTo>
                  <a:cubicBezTo>
                    <a:pt x="35735" y="12339"/>
                    <a:pt x="34966" y="12397"/>
                    <a:pt x="34563" y="12436"/>
                  </a:cubicBezTo>
                  <a:cubicBezTo>
                    <a:pt x="35626" y="10353"/>
                    <a:pt x="36981" y="8968"/>
                    <a:pt x="36995" y="8954"/>
                  </a:cubicBezTo>
                  <a:cubicBezTo>
                    <a:pt x="37032" y="8919"/>
                    <a:pt x="37044" y="8876"/>
                    <a:pt x="37038" y="8827"/>
                  </a:cubicBezTo>
                  <a:cubicBezTo>
                    <a:pt x="36944" y="7896"/>
                    <a:pt x="36592" y="7211"/>
                    <a:pt x="35985" y="6789"/>
                  </a:cubicBezTo>
                  <a:cubicBezTo>
                    <a:pt x="35438" y="6409"/>
                    <a:pt x="34792" y="6311"/>
                    <a:pt x="34272" y="6311"/>
                  </a:cubicBezTo>
                  <a:cubicBezTo>
                    <a:pt x="33784" y="6311"/>
                    <a:pt x="33407" y="6397"/>
                    <a:pt x="33331" y="6417"/>
                  </a:cubicBezTo>
                  <a:cubicBezTo>
                    <a:pt x="33321" y="6421"/>
                    <a:pt x="33310" y="6425"/>
                    <a:pt x="33304" y="6427"/>
                  </a:cubicBezTo>
                  <a:cubicBezTo>
                    <a:pt x="33302" y="6427"/>
                    <a:pt x="33302" y="6431"/>
                    <a:pt x="33300" y="6431"/>
                  </a:cubicBezTo>
                  <a:lnTo>
                    <a:pt x="33290" y="6435"/>
                  </a:lnTo>
                  <a:cubicBezTo>
                    <a:pt x="31968" y="7195"/>
                    <a:pt x="30849" y="8402"/>
                    <a:pt x="29965" y="10024"/>
                  </a:cubicBezTo>
                  <a:cubicBezTo>
                    <a:pt x="29364" y="11127"/>
                    <a:pt x="28873" y="12406"/>
                    <a:pt x="28466" y="13930"/>
                  </a:cubicBezTo>
                  <a:cubicBezTo>
                    <a:pt x="27396" y="11466"/>
                    <a:pt x="26328" y="4856"/>
                    <a:pt x="26328" y="4649"/>
                  </a:cubicBezTo>
                  <a:cubicBezTo>
                    <a:pt x="26328" y="4426"/>
                    <a:pt x="25996" y="4025"/>
                    <a:pt x="25673" y="3764"/>
                  </a:cubicBezTo>
                  <a:cubicBezTo>
                    <a:pt x="25396" y="3541"/>
                    <a:pt x="24878" y="3210"/>
                    <a:pt x="24230" y="3210"/>
                  </a:cubicBezTo>
                  <a:cubicBezTo>
                    <a:pt x="24097" y="3210"/>
                    <a:pt x="23958" y="3224"/>
                    <a:pt x="23815" y="3256"/>
                  </a:cubicBezTo>
                  <a:cubicBezTo>
                    <a:pt x="22123" y="3628"/>
                    <a:pt x="21274" y="5014"/>
                    <a:pt x="21231" y="5087"/>
                  </a:cubicBezTo>
                  <a:cubicBezTo>
                    <a:pt x="21217" y="5112"/>
                    <a:pt x="21209" y="5138"/>
                    <a:pt x="21209" y="5169"/>
                  </a:cubicBezTo>
                  <a:cubicBezTo>
                    <a:pt x="21209" y="7041"/>
                    <a:pt x="21872" y="10840"/>
                    <a:pt x="22353" y="12862"/>
                  </a:cubicBezTo>
                  <a:lnTo>
                    <a:pt x="22441" y="13234"/>
                  </a:lnTo>
                  <a:cubicBezTo>
                    <a:pt x="22713" y="14361"/>
                    <a:pt x="22968" y="15433"/>
                    <a:pt x="22907" y="16276"/>
                  </a:cubicBezTo>
                  <a:cubicBezTo>
                    <a:pt x="22645" y="15935"/>
                    <a:pt x="22111" y="15186"/>
                    <a:pt x="21487" y="14048"/>
                  </a:cubicBezTo>
                  <a:cubicBezTo>
                    <a:pt x="20624" y="12469"/>
                    <a:pt x="19899" y="10720"/>
                    <a:pt x="19339" y="8852"/>
                  </a:cubicBezTo>
                  <a:cubicBezTo>
                    <a:pt x="18694" y="6699"/>
                    <a:pt x="18240" y="4422"/>
                    <a:pt x="17907" y="2761"/>
                  </a:cubicBezTo>
                  <a:lnTo>
                    <a:pt x="17884" y="2646"/>
                  </a:lnTo>
                  <a:cubicBezTo>
                    <a:pt x="17667" y="1564"/>
                    <a:pt x="17524" y="850"/>
                    <a:pt x="17412" y="648"/>
                  </a:cubicBezTo>
                  <a:cubicBezTo>
                    <a:pt x="17240" y="341"/>
                    <a:pt x="16460" y="9"/>
                    <a:pt x="15576" y="1"/>
                  </a:cubicBezTo>
                  <a:cubicBezTo>
                    <a:pt x="15563" y="1"/>
                    <a:pt x="15550" y="1"/>
                    <a:pt x="15536" y="1"/>
                  </a:cubicBezTo>
                  <a:close/>
                </a:path>
              </a:pathLst>
            </a:custGeom>
            <a:solidFill>
              <a:srgbClr val="3B141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276" name="Google Shape;290;p1">
              <a:extLst>
                <a:ext uri="{FF2B5EF4-FFF2-40B4-BE49-F238E27FC236}">
                  <a16:creationId xmlns:a16="http://schemas.microsoft.com/office/drawing/2014/main" id="{9D754567-06BE-5804-4B29-F6722FA2388F}"/>
                </a:ext>
              </a:extLst>
            </p:cNvPr>
            <p:cNvSpPr/>
            <p:nvPr/>
          </p:nvSpPr>
          <p:spPr>
            <a:xfrm>
              <a:off x="1472400" y="3219100"/>
              <a:ext cx="298850" cy="566325"/>
            </a:xfrm>
            <a:custGeom>
              <a:avLst/>
              <a:gdLst/>
              <a:ahLst/>
              <a:cxnLst/>
              <a:rect l="l" t="t" r="r" b="b"/>
              <a:pathLst>
                <a:path w="11954" h="22653" extrusionOk="0">
                  <a:moveTo>
                    <a:pt x="6718" y="108"/>
                  </a:moveTo>
                  <a:cubicBezTo>
                    <a:pt x="7176" y="108"/>
                    <a:pt x="7689" y="146"/>
                    <a:pt x="8252" y="245"/>
                  </a:cubicBezTo>
                  <a:cubicBezTo>
                    <a:pt x="9629" y="489"/>
                    <a:pt x="10521" y="935"/>
                    <a:pt x="11026" y="1264"/>
                  </a:cubicBezTo>
                  <a:cubicBezTo>
                    <a:pt x="11626" y="1653"/>
                    <a:pt x="11841" y="1974"/>
                    <a:pt x="11851" y="2035"/>
                  </a:cubicBezTo>
                  <a:lnTo>
                    <a:pt x="11838" y="2101"/>
                  </a:lnTo>
                  <a:cubicBezTo>
                    <a:pt x="11527" y="3601"/>
                    <a:pt x="10836" y="7220"/>
                    <a:pt x="11061" y="8572"/>
                  </a:cubicBezTo>
                  <a:cubicBezTo>
                    <a:pt x="10601" y="8930"/>
                    <a:pt x="10165" y="9333"/>
                    <a:pt x="9768" y="9769"/>
                  </a:cubicBezTo>
                  <a:cubicBezTo>
                    <a:pt x="8571" y="11082"/>
                    <a:pt x="7691" y="12729"/>
                    <a:pt x="7157" y="14659"/>
                  </a:cubicBezTo>
                  <a:cubicBezTo>
                    <a:pt x="6789" y="15985"/>
                    <a:pt x="6580" y="17456"/>
                    <a:pt x="6531" y="19043"/>
                  </a:cubicBezTo>
                  <a:cubicBezTo>
                    <a:pt x="6521" y="19350"/>
                    <a:pt x="6519" y="19659"/>
                    <a:pt x="6521" y="19976"/>
                  </a:cubicBezTo>
                  <a:cubicBezTo>
                    <a:pt x="5840" y="20040"/>
                    <a:pt x="2910" y="20428"/>
                    <a:pt x="119" y="22448"/>
                  </a:cubicBezTo>
                  <a:cubicBezTo>
                    <a:pt x="173" y="21537"/>
                    <a:pt x="404" y="17973"/>
                    <a:pt x="995" y="13726"/>
                  </a:cubicBezTo>
                  <a:cubicBezTo>
                    <a:pt x="1347" y="11181"/>
                    <a:pt x="1766" y="8854"/>
                    <a:pt x="2239" y="6809"/>
                  </a:cubicBezTo>
                  <a:cubicBezTo>
                    <a:pt x="2740" y="4613"/>
                    <a:pt x="3309" y="2737"/>
                    <a:pt x="3933" y="1215"/>
                  </a:cubicBezTo>
                  <a:cubicBezTo>
                    <a:pt x="4023" y="992"/>
                    <a:pt x="4115" y="777"/>
                    <a:pt x="4209" y="570"/>
                  </a:cubicBezTo>
                  <a:cubicBezTo>
                    <a:pt x="4443" y="463"/>
                    <a:pt x="5328" y="108"/>
                    <a:pt x="6718" y="108"/>
                  </a:cubicBezTo>
                  <a:close/>
                  <a:moveTo>
                    <a:pt x="6717" y="0"/>
                  </a:moveTo>
                  <a:cubicBezTo>
                    <a:pt x="5266" y="0"/>
                    <a:pt x="4351" y="383"/>
                    <a:pt x="4142" y="480"/>
                  </a:cubicBezTo>
                  <a:lnTo>
                    <a:pt x="4123" y="489"/>
                  </a:lnTo>
                  <a:lnTo>
                    <a:pt x="4117" y="507"/>
                  </a:lnTo>
                  <a:cubicBezTo>
                    <a:pt x="3381" y="2144"/>
                    <a:pt x="2714" y="4251"/>
                    <a:pt x="2129" y="6776"/>
                  </a:cubicBezTo>
                  <a:cubicBezTo>
                    <a:pt x="1656" y="8824"/>
                    <a:pt x="1236" y="11154"/>
                    <a:pt x="885" y="13703"/>
                  </a:cubicBezTo>
                  <a:cubicBezTo>
                    <a:pt x="267" y="18147"/>
                    <a:pt x="42" y="21844"/>
                    <a:pt x="1" y="22542"/>
                  </a:cubicBezTo>
                  <a:lnTo>
                    <a:pt x="3" y="22652"/>
                  </a:lnTo>
                  <a:lnTo>
                    <a:pt x="89" y="22587"/>
                  </a:lnTo>
                  <a:cubicBezTo>
                    <a:pt x="2955" y="20477"/>
                    <a:pt x="5993" y="20119"/>
                    <a:pt x="6574" y="20068"/>
                  </a:cubicBezTo>
                  <a:lnTo>
                    <a:pt x="6621" y="20064"/>
                  </a:lnTo>
                  <a:lnTo>
                    <a:pt x="6621" y="20015"/>
                  </a:lnTo>
                  <a:cubicBezTo>
                    <a:pt x="6601" y="18061"/>
                    <a:pt x="6812" y="16265"/>
                    <a:pt x="7252" y="14679"/>
                  </a:cubicBezTo>
                  <a:cubicBezTo>
                    <a:pt x="7783" y="12764"/>
                    <a:pt x="8657" y="11134"/>
                    <a:pt x="9840" y="9830"/>
                  </a:cubicBezTo>
                  <a:cubicBezTo>
                    <a:pt x="10243" y="9390"/>
                    <a:pt x="10678" y="8983"/>
                    <a:pt x="11143" y="8625"/>
                  </a:cubicBezTo>
                  <a:lnTo>
                    <a:pt x="11167" y="8609"/>
                  </a:lnTo>
                  <a:lnTo>
                    <a:pt x="11163" y="8578"/>
                  </a:lnTo>
                  <a:cubicBezTo>
                    <a:pt x="10924" y="7269"/>
                    <a:pt x="11624" y="3621"/>
                    <a:pt x="11935" y="2115"/>
                  </a:cubicBezTo>
                  <a:lnTo>
                    <a:pt x="11951" y="2046"/>
                  </a:lnTo>
                  <a:lnTo>
                    <a:pt x="11951" y="2035"/>
                  </a:lnTo>
                  <a:cubicBezTo>
                    <a:pt x="11953" y="1917"/>
                    <a:pt x="11658" y="1550"/>
                    <a:pt x="11092" y="1180"/>
                  </a:cubicBezTo>
                  <a:cubicBezTo>
                    <a:pt x="10574" y="843"/>
                    <a:pt x="9666" y="386"/>
                    <a:pt x="8264" y="139"/>
                  </a:cubicBezTo>
                  <a:cubicBezTo>
                    <a:pt x="7698" y="39"/>
                    <a:pt x="7180" y="0"/>
                    <a:pt x="6717"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277" name="Google Shape;291;p1">
              <a:extLst>
                <a:ext uri="{FF2B5EF4-FFF2-40B4-BE49-F238E27FC236}">
                  <a16:creationId xmlns:a16="http://schemas.microsoft.com/office/drawing/2014/main" id="{566F56C7-8ACF-D843-1FDD-AF11FD39C140}"/>
                </a:ext>
              </a:extLst>
            </p:cNvPr>
            <p:cNvSpPr/>
            <p:nvPr/>
          </p:nvSpPr>
          <p:spPr>
            <a:xfrm>
              <a:off x="1460750" y="3207625"/>
              <a:ext cx="2113550" cy="1947800"/>
            </a:xfrm>
            <a:custGeom>
              <a:avLst/>
              <a:gdLst/>
              <a:ahLst/>
              <a:cxnLst/>
              <a:rect l="l" t="t" r="r" b="b"/>
              <a:pathLst>
                <a:path w="84542" h="77912" extrusionOk="0">
                  <a:moveTo>
                    <a:pt x="29598" y="100"/>
                  </a:moveTo>
                  <a:cubicBezTo>
                    <a:pt x="30805" y="100"/>
                    <a:pt x="32376" y="180"/>
                    <a:pt x="34112" y="467"/>
                  </a:cubicBezTo>
                  <a:cubicBezTo>
                    <a:pt x="36193" y="811"/>
                    <a:pt x="38138" y="1385"/>
                    <a:pt x="39898" y="2175"/>
                  </a:cubicBezTo>
                  <a:cubicBezTo>
                    <a:pt x="42069" y="3153"/>
                    <a:pt x="43963" y="4465"/>
                    <a:pt x="45532" y="6079"/>
                  </a:cubicBezTo>
                  <a:cubicBezTo>
                    <a:pt x="53143" y="13907"/>
                    <a:pt x="58999" y="18324"/>
                    <a:pt x="64518" y="20392"/>
                  </a:cubicBezTo>
                  <a:cubicBezTo>
                    <a:pt x="65572" y="20785"/>
                    <a:pt x="66806" y="21141"/>
                    <a:pt x="68111" y="21519"/>
                  </a:cubicBezTo>
                  <a:lnTo>
                    <a:pt x="68213" y="21548"/>
                  </a:lnTo>
                  <a:cubicBezTo>
                    <a:pt x="74161" y="23254"/>
                    <a:pt x="81565" y="25378"/>
                    <a:pt x="82729" y="33617"/>
                  </a:cubicBezTo>
                  <a:cubicBezTo>
                    <a:pt x="83159" y="36688"/>
                    <a:pt x="83300" y="39522"/>
                    <a:pt x="83142" y="42128"/>
                  </a:cubicBezTo>
                  <a:cubicBezTo>
                    <a:pt x="82686" y="49835"/>
                    <a:pt x="79654" y="55541"/>
                    <a:pt x="73985" y="59447"/>
                  </a:cubicBezTo>
                  <a:cubicBezTo>
                    <a:pt x="69200" y="62743"/>
                    <a:pt x="62282" y="64985"/>
                    <a:pt x="57321" y="66284"/>
                  </a:cubicBezTo>
                  <a:cubicBezTo>
                    <a:pt x="51439" y="67827"/>
                    <a:pt x="45913" y="68670"/>
                    <a:pt x="43224" y="68807"/>
                  </a:cubicBezTo>
                  <a:cubicBezTo>
                    <a:pt x="43364" y="68023"/>
                    <a:pt x="43460" y="67225"/>
                    <a:pt x="43560" y="66409"/>
                  </a:cubicBezTo>
                  <a:lnTo>
                    <a:pt x="43566" y="66372"/>
                  </a:lnTo>
                  <a:cubicBezTo>
                    <a:pt x="43595" y="66110"/>
                    <a:pt x="43630" y="65851"/>
                    <a:pt x="43660" y="65591"/>
                  </a:cubicBezTo>
                  <a:cubicBezTo>
                    <a:pt x="43763" y="64789"/>
                    <a:pt x="43926" y="63889"/>
                    <a:pt x="44131" y="62794"/>
                  </a:cubicBezTo>
                  <a:lnTo>
                    <a:pt x="44133" y="62784"/>
                  </a:lnTo>
                  <a:cubicBezTo>
                    <a:pt x="44761" y="59367"/>
                    <a:pt x="45628" y="54666"/>
                    <a:pt x="44808" y="49612"/>
                  </a:cubicBezTo>
                  <a:cubicBezTo>
                    <a:pt x="44513" y="47806"/>
                    <a:pt x="44002" y="45950"/>
                    <a:pt x="43186" y="44094"/>
                  </a:cubicBezTo>
                  <a:cubicBezTo>
                    <a:pt x="42952" y="43562"/>
                    <a:pt x="42725" y="43020"/>
                    <a:pt x="42515" y="42509"/>
                  </a:cubicBezTo>
                  <a:cubicBezTo>
                    <a:pt x="41207" y="39370"/>
                    <a:pt x="39971" y="36404"/>
                    <a:pt x="35941" y="32729"/>
                  </a:cubicBezTo>
                  <a:cubicBezTo>
                    <a:pt x="35919" y="32707"/>
                    <a:pt x="35888" y="32692"/>
                    <a:pt x="35855" y="32688"/>
                  </a:cubicBezTo>
                  <a:cubicBezTo>
                    <a:pt x="36526" y="31727"/>
                    <a:pt x="36890" y="30446"/>
                    <a:pt x="36909" y="28885"/>
                  </a:cubicBezTo>
                  <a:cubicBezTo>
                    <a:pt x="36925" y="27346"/>
                    <a:pt x="36716" y="25808"/>
                    <a:pt x="36281" y="24320"/>
                  </a:cubicBezTo>
                  <a:cubicBezTo>
                    <a:pt x="35927" y="23103"/>
                    <a:pt x="35421" y="21910"/>
                    <a:pt x="34781" y="20775"/>
                  </a:cubicBezTo>
                  <a:cubicBezTo>
                    <a:pt x="33701" y="18866"/>
                    <a:pt x="32526" y="17649"/>
                    <a:pt x="32183" y="17311"/>
                  </a:cubicBezTo>
                  <a:cubicBezTo>
                    <a:pt x="33435" y="16859"/>
                    <a:pt x="34769" y="16633"/>
                    <a:pt x="36170" y="16633"/>
                  </a:cubicBezTo>
                  <a:cubicBezTo>
                    <a:pt x="37202" y="16633"/>
                    <a:pt x="38270" y="16755"/>
                    <a:pt x="39370" y="17000"/>
                  </a:cubicBezTo>
                  <a:lnTo>
                    <a:pt x="39511" y="17031"/>
                  </a:lnTo>
                  <a:cubicBezTo>
                    <a:pt x="39733" y="17080"/>
                    <a:pt x="39936" y="17104"/>
                    <a:pt x="40125" y="17104"/>
                  </a:cubicBezTo>
                  <a:cubicBezTo>
                    <a:pt x="40512" y="17104"/>
                    <a:pt x="40835" y="17001"/>
                    <a:pt x="41117" y="16793"/>
                  </a:cubicBezTo>
                  <a:cubicBezTo>
                    <a:pt x="41535" y="16486"/>
                    <a:pt x="41854" y="15955"/>
                    <a:pt x="42122" y="15116"/>
                  </a:cubicBezTo>
                  <a:cubicBezTo>
                    <a:pt x="42648" y="13491"/>
                    <a:pt x="41997" y="12080"/>
                    <a:pt x="41958" y="12004"/>
                  </a:cubicBezTo>
                  <a:cubicBezTo>
                    <a:pt x="41952" y="11983"/>
                    <a:pt x="41938" y="11967"/>
                    <a:pt x="41923" y="11955"/>
                  </a:cubicBezTo>
                  <a:cubicBezTo>
                    <a:pt x="40493" y="10624"/>
                    <a:pt x="38132" y="10180"/>
                    <a:pt x="35793" y="10180"/>
                  </a:cubicBezTo>
                  <a:cubicBezTo>
                    <a:pt x="33131" y="10180"/>
                    <a:pt x="30496" y="10755"/>
                    <a:pt x="29292" y="11255"/>
                  </a:cubicBezTo>
                  <a:cubicBezTo>
                    <a:pt x="28934" y="11402"/>
                    <a:pt x="28598" y="11525"/>
                    <a:pt x="28291" y="11619"/>
                  </a:cubicBezTo>
                  <a:cubicBezTo>
                    <a:pt x="27847" y="11165"/>
                    <a:pt x="27262" y="10676"/>
                    <a:pt x="26599" y="10208"/>
                  </a:cubicBezTo>
                  <a:cubicBezTo>
                    <a:pt x="26563" y="10089"/>
                    <a:pt x="25898" y="7802"/>
                    <a:pt x="26194" y="3859"/>
                  </a:cubicBezTo>
                  <a:cubicBezTo>
                    <a:pt x="26282" y="2693"/>
                    <a:pt x="26630" y="1465"/>
                    <a:pt x="27227" y="213"/>
                  </a:cubicBezTo>
                  <a:cubicBezTo>
                    <a:pt x="27451" y="189"/>
                    <a:pt x="28321" y="100"/>
                    <a:pt x="29598" y="100"/>
                  </a:cubicBezTo>
                  <a:close/>
                  <a:moveTo>
                    <a:pt x="17454" y="7352"/>
                  </a:moveTo>
                  <a:cubicBezTo>
                    <a:pt x="19852" y="7352"/>
                    <a:pt x="22096" y="8153"/>
                    <a:pt x="23567" y="8833"/>
                  </a:cubicBezTo>
                  <a:cubicBezTo>
                    <a:pt x="25278" y="9622"/>
                    <a:pt x="26906" y="10697"/>
                    <a:pt x="27948" y="11719"/>
                  </a:cubicBezTo>
                  <a:cubicBezTo>
                    <a:pt x="27590" y="11811"/>
                    <a:pt x="27347" y="11836"/>
                    <a:pt x="27186" y="11836"/>
                  </a:cubicBezTo>
                  <a:cubicBezTo>
                    <a:pt x="26989" y="11836"/>
                    <a:pt x="26916" y="11798"/>
                    <a:pt x="26908" y="11793"/>
                  </a:cubicBezTo>
                  <a:cubicBezTo>
                    <a:pt x="26880" y="11772"/>
                    <a:pt x="26847" y="11762"/>
                    <a:pt x="26814" y="11762"/>
                  </a:cubicBezTo>
                  <a:cubicBezTo>
                    <a:pt x="26772" y="11762"/>
                    <a:pt x="26729" y="11779"/>
                    <a:pt x="26700" y="11814"/>
                  </a:cubicBezTo>
                  <a:cubicBezTo>
                    <a:pt x="26642" y="11879"/>
                    <a:pt x="26648" y="11975"/>
                    <a:pt x="26714" y="12033"/>
                  </a:cubicBezTo>
                  <a:cubicBezTo>
                    <a:pt x="26750" y="12065"/>
                    <a:pt x="26872" y="12145"/>
                    <a:pt x="27187" y="12145"/>
                  </a:cubicBezTo>
                  <a:cubicBezTo>
                    <a:pt x="27573" y="12145"/>
                    <a:pt x="28249" y="12024"/>
                    <a:pt x="29410" y="11544"/>
                  </a:cubicBezTo>
                  <a:cubicBezTo>
                    <a:pt x="30594" y="11051"/>
                    <a:pt x="33192" y="10480"/>
                    <a:pt x="35804" y="10480"/>
                  </a:cubicBezTo>
                  <a:cubicBezTo>
                    <a:pt x="37785" y="10480"/>
                    <a:pt x="39773" y="10809"/>
                    <a:pt x="41158" y="11748"/>
                  </a:cubicBezTo>
                  <a:cubicBezTo>
                    <a:pt x="41348" y="11875"/>
                    <a:pt x="41524" y="12014"/>
                    <a:pt x="41690" y="12168"/>
                  </a:cubicBezTo>
                  <a:cubicBezTo>
                    <a:pt x="41770" y="12352"/>
                    <a:pt x="42281" y="13618"/>
                    <a:pt x="41827" y="15026"/>
                  </a:cubicBezTo>
                  <a:cubicBezTo>
                    <a:pt x="41582" y="15789"/>
                    <a:pt x="41301" y="16268"/>
                    <a:pt x="40945" y="16534"/>
                  </a:cubicBezTo>
                  <a:cubicBezTo>
                    <a:pt x="40711" y="16709"/>
                    <a:pt x="40439" y="16796"/>
                    <a:pt x="40108" y="16796"/>
                  </a:cubicBezTo>
                  <a:cubicBezTo>
                    <a:pt x="39945" y="16796"/>
                    <a:pt x="39767" y="16775"/>
                    <a:pt x="39573" y="16732"/>
                  </a:cubicBezTo>
                  <a:lnTo>
                    <a:pt x="39431" y="16701"/>
                  </a:lnTo>
                  <a:cubicBezTo>
                    <a:pt x="38295" y="16447"/>
                    <a:pt x="37197" y="16320"/>
                    <a:pt x="36138" y="16320"/>
                  </a:cubicBezTo>
                  <a:cubicBezTo>
                    <a:pt x="32969" y="16320"/>
                    <a:pt x="30156" y="17457"/>
                    <a:pt x="27745" y="19719"/>
                  </a:cubicBezTo>
                  <a:cubicBezTo>
                    <a:pt x="23365" y="23823"/>
                    <a:pt x="22481" y="29089"/>
                    <a:pt x="23254" y="31520"/>
                  </a:cubicBezTo>
                  <a:cubicBezTo>
                    <a:pt x="23277" y="31583"/>
                    <a:pt x="23336" y="31624"/>
                    <a:pt x="23402" y="31624"/>
                  </a:cubicBezTo>
                  <a:cubicBezTo>
                    <a:pt x="23418" y="31624"/>
                    <a:pt x="23434" y="31622"/>
                    <a:pt x="23447" y="31616"/>
                  </a:cubicBezTo>
                  <a:lnTo>
                    <a:pt x="23449" y="31616"/>
                  </a:lnTo>
                  <a:cubicBezTo>
                    <a:pt x="23487" y="31604"/>
                    <a:pt x="23520" y="31575"/>
                    <a:pt x="23539" y="31540"/>
                  </a:cubicBezTo>
                  <a:cubicBezTo>
                    <a:pt x="23555" y="31502"/>
                    <a:pt x="23561" y="31461"/>
                    <a:pt x="23549" y="31422"/>
                  </a:cubicBezTo>
                  <a:cubicBezTo>
                    <a:pt x="23406" y="30978"/>
                    <a:pt x="23326" y="30427"/>
                    <a:pt x="23314" y="29822"/>
                  </a:cubicBezTo>
                  <a:lnTo>
                    <a:pt x="23314" y="29822"/>
                  </a:lnTo>
                  <a:cubicBezTo>
                    <a:pt x="23948" y="30970"/>
                    <a:pt x="24930" y="32023"/>
                    <a:pt x="26162" y="32876"/>
                  </a:cubicBezTo>
                  <a:cubicBezTo>
                    <a:pt x="27399" y="33734"/>
                    <a:pt x="28838" y="34337"/>
                    <a:pt x="30219" y="34579"/>
                  </a:cubicBezTo>
                  <a:cubicBezTo>
                    <a:pt x="30251" y="35072"/>
                    <a:pt x="30272" y="35587"/>
                    <a:pt x="30268" y="35953"/>
                  </a:cubicBezTo>
                  <a:cubicBezTo>
                    <a:pt x="30264" y="36195"/>
                    <a:pt x="30251" y="36365"/>
                    <a:pt x="30227" y="36424"/>
                  </a:cubicBezTo>
                  <a:cubicBezTo>
                    <a:pt x="30198" y="36485"/>
                    <a:pt x="30139" y="36514"/>
                    <a:pt x="30039" y="36563"/>
                  </a:cubicBezTo>
                  <a:cubicBezTo>
                    <a:pt x="29879" y="36639"/>
                    <a:pt x="29660" y="36747"/>
                    <a:pt x="29633" y="37099"/>
                  </a:cubicBezTo>
                  <a:cubicBezTo>
                    <a:pt x="29613" y="37371"/>
                    <a:pt x="29566" y="37486"/>
                    <a:pt x="29507" y="37633"/>
                  </a:cubicBezTo>
                  <a:lnTo>
                    <a:pt x="29500" y="37654"/>
                  </a:lnTo>
                  <a:cubicBezTo>
                    <a:pt x="29470" y="37740"/>
                    <a:pt x="29433" y="37836"/>
                    <a:pt x="29398" y="37967"/>
                  </a:cubicBezTo>
                  <a:cubicBezTo>
                    <a:pt x="29359" y="38100"/>
                    <a:pt x="29343" y="38214"/>
                    <a:pt x="29331" y="38306"/>
                  </a:cubicBezTo>
                  <a:lnTo>
                    <a:pt x="29329" y="38319"/>
                  </a:lnTo>
                  <a:cubicBezTo>
                    <a:pt x="29302" y="38499"/>
                    <a:pt x="29292" y="38552"/>
                    <a:pt x="29218" y="38603"/>
                  </a:cubicBezTo>
                  <a:cubicBezTo>
                    <a:pt x="29173" y="38634"/>
                    <a:pt x="29112" y="38652"/>
                    <a:pt x="29032" y="38675"/>
                  </a:cubicBezTo>
                  <a:cubicBezTo>
                    <a:pt x="28856" y="38728"/>
                    <a:pt x="28586" y="38808"/>
                    <a:pt x="28318" y="39153"/>
                  </a:cubicBezTo>
                  <a:cubicBezTo>
                    <a:pt x="27972" y="39601"/>
                    <a:pt x="27845" y="39761"/>
                    <a:pt x="27405" y="40166"/>
                  </a:cubicBezTo>
                  <a:lnTo>
                    <a:pt x="27281" y="40281"/>
                  </a:lnTo>
                  <a:cubicBezTo>
                    <a:pt x="26882" y="40647"/>
                    <a:pt x="26567" y="40935"/>
                    <a:pt x="26497" y="41394"/>
                  </a:cubicBezTo>
                  <a:cubicBezTo>
                    <a:pt x="26427" y="41842"/>
                    <a:pt x="26393" y="42009"/>
                    <a:pt x="26229" y="42507"/>
                  </a:cubicBezTo>
                  <a:cubicBezTo>
                    <a:pt x="26182" y="42646"/>
                    <a:pt x="26149" y="42762"/>
                    <a:pt x="26121" y="42865"/>
                  </a:cubicBezTo>
                  <a:cubicBezTo>
                    <a:pt x="26053" y="43116"/>
                    <a:pt x="26018" y="43245"/>
                    <a:pt x="25818" y="43444"/>
                  </a:cubicBezTo>
                  <a:cubicBezTo>
                    <a:pt x="25497" y="43765"/>
                    <a:pt x="25267" y="43994"/>
                    <a:pt x="25186" y="44460"/>
                  </a:cubicBezTo>
                  <a:cubicBezTo>
                    <a:pt x="25132" y="44790"/>
                    <a:pt x="25104" y="44849"/>
                    <a:pt x="24991" y="45097"/>
                  </a:cubicBezTo>
                  <a:lnTo>
                    <a:pt x="24922" y="45248"/>
                  </a:lnTo>
                  <a:cubicBezTo>
                    <a:pt x="24768" y="45582"/>
                    <a:pt x="24576" y="46529"/>
                    <a:pt x="24500" y="46920"/>
                  </a:cubicBezTo>
                  <a:lnTo>
                    <a:pt x="24498" y="46936"/>
                  </a:lnTo>
                  <a:cubicBezTo>
                    <a:pt x="24482" y="47004"/>
                    <a:pt x="24521" y="47079"/>
                    <a:pt x="24584" y="47104"/>
                  </a:cubicBezTo>
                  <a:cubicBezTo>
                    <a:pt x="24605" y="47114"/>
                    <a:pt x="24627" y="47118"/>
                    <a:pt x="24649" y="47118"/>
                  </a:cubicBezTo>
                  <a:cubicBezTo>
                    <a:pt x="24694" y="47118"/>
                    <a:pt x="24740" y="47098"/>
                    <a:pt x="24770" y="47059"/>
                  </a:cubicBezTo>
                  <a:lnTo>
                    <a:pt x="24781" y="47042"/>
                  </a:lnTo>
                  <a:cubicBezTo>
                    <a:pt x="24924" y="46850"/>
                    <a:pt x="25292" y="46349"/>
                    <a:pt x="25607" y="45835"/>
                  </a:cubicBezTo>
                  <a:cubicBezTo>
                    <a:pt x="25799" y="45520"/>
                    <a:pt x="25912" y="45279"/>
                    <a:pt x="26022" y="45046"/>
                  </a:cubicBezTo>
                  <a:lnTo>
                    <a:pt x="26039" y="45007"/>
                  </a:lnTo>
                  <a:cubicBezTo>
                    <a:pt x="26141" y="44788"/>
                    <a:pt x="26239" y="44577"/>
                    <a:pt x="26401" y="44321"/>
                  </a:cubicBezTo>
                  <a:lnTo>
                    <a:pt x="26544" y="44094"/>
                  </a:lnTo>
                  <a:cubicBezTo>
                    <a:pt x="26843" y="43622"/>
                    <a:pt x="27078" y="43249"/>
                    <a:pt x="27111" y="42949"/>
                  </a:cubicBezTo>
                  <a:cubicBezTo>
                    <a:pt x="27129" y="42799"/>
                    <a:pt x="27213" y="42554"/>
                    <a:pt x="27293" y="42335"/>
                  </a:cubicBezTo>
                  <a:cubicBezTo>
                    <a:pt x="27379" y="42087"/>
                    <a:pt x="27471" y="41825"/>
                    <a:pt x="27526" y="41586"/>
                  </a:cubicBezTo>
                  <a:cubicBezTo>
                    <a:pt x="27596" y="41254"/>
                    <a:pt x="27980" y="40913"/>
                    <a:pt x="28261" y="40661"/>
                  </a:cubicBezTo>
                  <a:lnTo>
                    <a:pt x="28330" y="40600"/>
                  </a:lnTo>
                  <a:cubicBezTo>
                    <a:pt x="28387" y="40549"/>
                    <a:pt x="28441" y="40502"/>
                    <a:pt x="28486" y="40455"/>
                  </a:cubicBezTo>
                  <a:cubicBezTo>
                    <a:pt x="28670" y="40270"/>
                    <a:pt x="29151" y="39943"/>
                    <a:pt x="29437" y="39747"/>
                  </a:cubicBezTo>
                  <a:lnTo>
                    <a:pt x="29472" y="39724"/>
                  </a:lnTo>
                  <a:cubicBezTo>
                    <a:pt x="29525" y="39685"/>
                    <a:pt x="29576" y="39653"/>
                    <a:pt x="29619" y="39622"/>
                  </a:cubicBezTo>
                  <a:cubicBezTo>
                    <a:pt x="29680" y="39759"/>
                    <a:pt x="29760" y="39904"/>
                    <a:pt x="29854" y="40047"/>
                  </a:cubicBezTo>
                  <a:cubicBezTo>
                    <a:pt x="29973" y="40227"/>
                    <a:pt x="30045" y="40410"/>
                    <a:pt x="30112" y="40585"/>
                  </a:cubicBezTo>
                  <a:lnTo>
                    <a:pt x="30118" y="40600"/>
                  </a:lnTo>
                  <a:cubicBezTo>
                    <a:pt x="30169" y="40737"/>
                    <a:pt x="30223" y="40876"/>
                    <a:pt x="30296" y="41005"/>
                  </a:cubicBezTo>
                  <a:lnTo>
                    <a:pt x="30327" y="41058"/>
                  </a:lnTo>
                  <a:cubicBezTo>
                    <a:pt x="30341" y="41081"/>
                    <a:pt x="30356" y="41107"/>
                    <a:pt x="30368" y="41128"/>
                  </a:cubicBezTo>
                  <a:lnTo>
                    <a:pt x="30372" y="41132"/>
                  </a:lnTo>
                  <a:cubicBezTo>
                    <a:pt x="30489" y="41332"/>
                    <a:pt x="30558" y="41453"/>
                    <a:pt x="30536" y="41633"/>
                  </a:cubicBezTo>
                  <a:cubicBezTo>
                    <a:pt x="30519" y="41766"/>
                    <a:pt x="30448" y="42130"/>
                    <a:pt x="30382" y="42482"/>
                  </a:cubicBezTo>
                  <a:lnTo>
                    <a:pt x="30358" y="42601"/>
                  </a:lnTo>
                  <a:cubicBezTo>
                    <a:pt x="30341" y="42701"/>
                    <a:pt x="30321" y="42799"/>
                    <a:pt x="30304" y="42889"/>
                  </a:cubicBezTo>
                  <a:cubicBezTo>
                    <a:pt x="30266" y="43090"/>
                    <a:pt x="30235" y="43245"/>
                    <a:pt x="30225" y="43321"/>
                  </a:cubicBezTo>
                  <a:cubicBezTo>
                    <a:pt x="30210" y="43440"/>
                    <a:pt x="30212" y="43577"/>
                    <a:pt x="30219" y="43710"/>
                  </a:cubicBezTo>
                  <a:cubicBezTo>
                    <a:pt x="30229" y="43931"/>
                    <a:pt x="30219" y="43980"/>
                    <a:pt x="30217" y="43986"/>
                  </a:cubicBezTo>
                  <a:cubicBezTo>
                    <a:pt x="30178" y="44045"/>
                    <a:pt x="30157" y="44133"/>
                    <a:pt x="30120" y="44301"/>
                  </a:cubicBezTo>
                  <a:lnTo>
                    <a:pt x="30118" y="44313"/>
                  </a:lnTo>
                  <a:cubicBezTo>
                    <a:pt x="30069" y="44534"/>
                    <a:pt x="29998" y="44866"/>
                    <a:pt x="29848" y="45172"/>
                  </a:cubicBezTo>
                  <a:cubicBezTo>
                    <a:pt x="29758" y="45355"/>
                    <a:pt x="29648" y="45596"/>
                    <a:pt x="29531" y="45852"/>
                  </a:cubicBezTo>
                  <a:lnTo>
                    <a:pt x="29523" y="45868"/>
                  </a:lnTo>
                  <a:cubicBezTo>
                    <a:pt x="29378" y="46189"/>
                    <a:pt x="29104" y="46785"/>
                    <a:pt x="29034" y="46856"/>
                  </a:cubicBezTo>
                  <a:cubicBezTo>
                    <a:pt x="29011" y="46879"/>
                    <a:pt x="28942" y="46905"/>
                    <a:pt x="28881" y="46928"/>
                  </a:cubicBezTo>
                  <a:lnTo>
                    <a:pt x="28858" y="46936"/>
                  </a:lnTo>
                  <a:cubicBezTo>
                    <a:pt x="28674" y="47001"/>
                    <a:pt x="28392" y="47102"/>
                    <a:pt x="28277" y="47390"/>
                  </a:cubicBezTo>
                  <a:cubicBezTo>
                    <a:pt x="28216" y="47550"/>
                    <a:pt x="28216" y="47754"/>
                    <a:pt x="28218" y="47965"/>
                  </a:cubicBezTo>
                  <a:lnTo>
                    <a:pt x="28218" y="47992"/>
                  </a:lnTo>
                  <a:cubicBezTo>
                    <a:pt x="28226" y="48276"/>
                    <a:pt x="28234" y="48599"/>
                    <a:pt x="28074" y="48743"/>
                  </a:cubicBezTo>
                  <a:cubicBezTo>
                    <a:pt x="27968" y="48839"/>
                    <a:pt x="27868" y="48933"/>
                    <a:pt x="27774" y="49019"/>
                  </a:cubicBezTo>
                  <a:cubicBezTo>
                    <a:pt x="27727" y="49060"/>
                    <a:pt x="27684" y="49101"/>
                    <a:pt x="27641" y="49142"/>
                  </a:cubicBezTo>
                  <a:cubicBezTo>
                    <a:pt x="27497" y="49281"/>
                    <a:pt x="27354" y="49412"/>
                    <a:pt x="27215" y="49530"/>
                  </a:cubicBezTo>
                  <a:cubicBezTo>
                    <a:pt x="27150" y="49588"/>
                    <a:pt x="27090" y="49620"/>
                    <a:pt x="27039" y="49651"/>
                  </a:cubicBezTo>
                  <a:lnTo>
                    <a:pt x="27035" y="49653"/>
                  </a:lnTo>
                  <a:cubicBezTo>
                    <a:pt x="26886" y="49735"/>
                    <a:pt x="26779" y="49815"/>
                    <a:pt x="26751" y="50081"/>
                  </a:cubicBezTo>
                  <a:cubicBezTo>
                    <a:pt x="26718" y="50373"/>
                    <a:pt x="26581" y="50660"/>
                    <a:pt x="26299" y="51040"/>
                  </a:cubicBezTo>
                  <a:cubicBezTo>
                    <a:pt x="26190" y="51185"/>
                    <a:pt x="26035" y="51304"/>
                    <a:pt x="25869" y="51429"/>
                  </a:cubicBezTo>
                  <a:lnTo>
                    <a:pt x="25834" y="51453"/>
                  </a:lnTo>
                  <a:cubicBezTo>
                    <a:pt x="25574" y="51648"/>
                    <a:pt x="25280" y="51867"/>
                    <a:pt x="25139" y="52217"/>
                  </a:cubicBezTo>
                  <a:cubicBezTo>
                    <a:pt x="25024" y="52505"/>
                    <a:pt x="24979" y="52706"/>
                    <a:pt x="24940" y="52881"/>
                  </a:cubicBezTo>
                  <a:lnTo>
                    <a:pt x="24940" y="52886"/>
                  </a:lnTo>
                  <a:cubicBezTo>
                    <a:pt x="24903" y="53043"/>
                    <a:pt x="24871" y="53192"/>
                    <a:pt x="24795" y="53393"/>
                  </a:cubicBezTo>
                  <a:cubicBezTo>
                    <a:pt x="24688" y="53663"/>
                    <a:pt x="24508" y="54547"/>
                    <a:pt x="24277" y="55879"/>
                  </a:cubicBezTo>
                  <a:cubicBezTo>
                    <a:pt x="24273" y="55912"/>
                    <a:pt x="24267" y="55932"/>
                    <a:pt x="24267" y="55938"/>
                  </a:cubicBezTo>
                  <a:cubicBezTo>
                    <a:pt x="24253" y="56012"/>
                    <a:pt x="24298" y="56085"/>
                    <a:pt x="24369" y="56112"/>
                  </a:cubicBezTo>
                  <a:cubicBezTo>
                    <a:pt x="24384" y="56117"/>
                    <a:pt x="24400" y="56119"/>
                    <a:pt x="24415" y="56119"/>
                  </a:cubicBezTo>
                  <a:cubicBezTo>
                    <a:pt x="24473" y="56119"/>
                    <a:pt x="24530" y="56087"/>
                    <a:pt x="24555" y="56032"/>
                  </a:cubicBezTo>
                  <a:cubicBezTo>
                    <a:pt x="24562" y="56022"/>
                    <a:pt x="25249" y="54608"/>
                    <a:pt x="25593" y="53855"/>
                  </a:cubicBezTo>
                  <a:cubicBezTo>
                    <a:pt x="25926" y="53117"/>
                    <a:pt x="26026" y="52986"/>
                    <a:pt x="26499" y="52405"/>
                  </a:cubicBezTo>
                  <a:cubicBezTo>
                    <a:pt x="26640" y="52237"/>
                    <a:pt x="26771" y="52098"/>
                    <a:pt x="26896" y="51965"/>
                  </a:cubicBezTo>
                  <a:lnTo>
                    <a:pt x="26947" y="51910"/>
                  </a:lnTo>
                  <a:cubicBezTo>
                    <a:pt x="27234" y="51607"/>
                    <a:pt x="27481" y="51347"/>
                    <a:pt x="27694" y="50891"/>
                  </a:cubicBezTo>
                  <a:cubicBezTo>
                    <a:pt x="27864" y="50533"/>
                    <a:pt x="27986" y="50398"/>
                    <a:pt x="28140" y="50224"/>
                  </a:cubicBezTo>
                  <a:lnTo>
                    <a:pt x="28152" y="50210"/>
                  </a:lnTo>
                  <a:cubicBezTo>
                    <a:pt x="28269" y="50079"/>
                    <a:pt x="28402" y="49929"/>
                    <a:pt x="28576" y="49669"/>
                  </a:cubicBezTo>
                  <a:cubicBezTo>
                    <a:pt x="28811" y="49313"/>
                    <a:pt x="29063" y="48992"/>
                    <a:pt x="29247" y="48757"/>
                  </a:cubicBezTo>
                  <a:lnTo>
                    <a:pt x="29269" y="48728"/>
                  </a:lnTo>
                  <a:lnTo>
                    <a:pt x="29300" y="48689"/>
                  </a:lnTo>
                  <a:cubicBezTo>
                    <a:pt x="29341" y="48998"/>
                    <a:pt x="29400" y="49260"/>
                    <a:pt x="29474" y="49465"/>
                  </a:cubicBezTo>
                  <a:cubicBezTo>
                    <a:pt x="29523" y="49606"/>
                    <a:pt x="29582" y="49739"/>
                    <a:pt x="29635" y="49868"/>
                  </a:cubicBezTo>
                  <a:lnTo>
                    <a:pt x="29666" y="49937"/>
                  </a:lnTo>
                  <a:cubicBezTo>
                    <a:pt x="29787" y="50220"/>
                    <a:pt x="29899" y="50482"/>
                    <a:pt x="29881" y="50674"/>
                  </a:cubicBezTo>
                  <a:cubicBezTo>
                    <a:pt x="29861" y="50887"/>
                    <a:pt x="29926" y="51099"/>
                    <a:pt x="30018" y="51351"/>
                  </a:cubicBezTo>
                  <a:lnTo>
                    <a:pt x="30022" y="51359"/>
                  </a:lnTo>
                  <a:cubicBezTo>
                    <a:pt x="30079" y="51531"/>
                    <a:pt x="30141" y="51705"/>
                    <a:pt x="30157" y="51877"/>
                  </a:cubicBezTo>
                  <a:cubicBezTo>
                    <a:pt x="30167" y="51994"/>
                    <a:pt x="30161" y="52104"/>
                    <a:pt x="30155" y="52210"/>
                  </a:cubicBezTo>
                  <a:lnTo>
                    <a:pt x="30151" y="52249"/>
                  </a:lnTo>
                  <a:cubicBezTo>
                    <a:pt x="30137" y="52501"/>
                    <a:pt x="30120" y="52736"/>
                    <a:pt x="30284" y="52982"/>
                  </a:cubicBezTo>
                  <a:cubicBezTo>
                    <a:pt x="30380" y="53125"/>
                    <a:pt x="30407" y="53334"/>
                    <a:pt x="30435" y="53538"/>
                  </a:cubicBezTo>
                  <a:lnTo>
                    <a:pt x="30437" y="53565"/>
                  </a:lnTo>
                  <a:cubicBezTo>
                    <a:pt x="30462" y="53741"/>
                    <a:pt x="30485" y="53923"/>
                    <a:pt x="30554" y="54068"/>
                  </a:cubicBezTo>
                  <a:cubicBezTo>
                    <a:pt x="30628" y="54220"/>
                    <a:pt x="30652" y="54363"/>
                    <a:pt x="30689" y="54547"/>
                  </a:cubicBezTo>
                  <a:lnTo>
                    <a:pt x="30693" y="54571"/>
                  </a:lnTo>
                  <a:cubicBezTo>
                    <a:pt x="30699" y="54594"/>
                    <a:pt x="30703" y="54621"/>
                    <a:pt x="30710" y="54645"/>
                  </a:cubicBezTo>
                  <a:cubicBezTo>
                    <a:pt x="30728" y="54741"/>
                    <a:pt x="30751" y="54850"/>
                    <a:pt x="30781" y="54970"/>
                  </a:cubicBezTo>
                  <a:cubicBezTo>
                    <a:pt x="30881" y="55378"/>
                    <a:pt x="30914" y="55672"/>
                    <a:pt x="30914" y="56139"/>
                  </a:cubicBezTo>
                  <a:cubicBezTo>
                    <a:pt x="30914" y="56292"/>
                    <a:pt x="30933" y="56460"/>
                    <a:pt x="30947" y="56617"/>
                  </a:cubicBezTo>
                  <a:lnTo>
                    <a:pt x="30953" y="56664"/>
                  </a:lnTo>
                  <a:cubicBezTo>
                    <a:pt x="30988" y="56986"/>
                    <a:pt x="31029" y="57354"/>
                    <a:pt x="30924" y="57597"/>
                  </a:cubicBezTo>
                  <a:cubicBezTo>
                    <a:pt x="30804" y="57884"/>
                    <a:pt x="30566" y="58246"/>
                    <a:pt x="30374" y="58541"/>
                  </a:cubicBezTo>
                  <a:lnTo>
                    <a:pt x="30329" y="58610"/>
                  </a:lnTo>
                  <a:cubicBezTo>
                    <a:pt x="30249" y="58731"/>
                    <a:pt x="30176" y="58843"/>
                    <a:pt x="30108" y="58956"/>
                  </a:cubicBezTo>
                  <a:cubicBezTo>
                    <a:pt x="30043" y="59062"/>
                    <a:pt x="29996" y="59152"/>
                    <a:pt x="29955" y="59232"/>
                  </a:cubicBezTo>
                  <a:cubicBezTo>
                    <a:pt x="29942" y="59255"/>
                    <a:pt x="29932" y="59277"/>
                    <a:pt x="29920" y="59300"/>
                  </a:cubicBezTo>
                  <a:cubicBezTo>
                    <a:pt x="29818" y="59504"/>
                    <a:pt x="29750" y="59641"/>
                    <a:pt x="29408" y="59958"/>
                  </a:cubicBezTo>
                  <a:cubicBezTo>
                    <a:pt x="29259" y="60095"/>
                    <a:pt x="29136" y="60198"/>
                    <a:pt x="29024" y="60290"/>
                  </a:cubicBezTo>
                  <a:cubicBezTo>
                    <a:pt x="28754" y="60513"/>
                    <a:pt x="28559" y="60674"/>
                    <a:pt x="28375" y="61075"/>
                  </a:cubicBezTo>
                  <a:cubicBezTo>
                    <a:pt x="28134" y="61591"/>
                    <a:pt x="27866" y="62454"/>
                    <a:pt x="27849" y="62508"/>
                  </a:cubicBezTo>
                  <a:cubicBezTo>
                    <a:pt x="27827" y="62579"/>
                    <a:pt x="27860" y="62655"/>
                    <a:pt x="27927" y="62692"/>
                  </a:cubicBezTo>
                  <a:cubicBezTo>
                    <a:pt x="27950" y="62702"/>
                    <a:pt x="27974" y="62708"/>
                    <a:pt x="27997" y="62708"/>
                  </a:cubicBezTo>
                  <a:cubicBezTo>
                    <a:pt x="28044" y="62708"/>
                    <a:pt x="28090" y="62686"/>
                    <a:pt x="28121" y="62645"/>
                  </a:cubicBezTo>
                  <a:lnTo>
                    <a:pt x="28124" y="62643"/>
                  </a:lnTo>
                  <a:cubicBezTo>
                    <a:pt x="28191" y="62551"/>
                    <a:pt x="28797" y="61740"/>
                    <a:pt x="29298" y="61366"/>
                  </a:cubicBezTo>
                  <a:cubicBezTo>
                    <a:pt x="29852" y="60953"/>
                    <a:pt x="30006" y="60803"/>
                    <a:pt x="30262" y="60433"/>
                  </a:cubicBezTo>
                  <a:cubicBezTo>
                    <a:pt x="30333" y="60331"/>
                    <a:pt x="30433" y="60216"/>
                    <a:pt x="30558" y="60095"/>
                  </a:cubicBezTo>
                  <a:lnTo>
                    <a:pt x="30558" y="60095"/>
                  </a:lnTo>
                  <a:cubicBezTo>
                    <a:pt x="30540" y="60278"/>
                    <a:pt x="30546" y="60486"/>
                    <a:pt x="30618" y="60650"/>
                  </a:cubicBezTo>
                  <a:cubicBezTo>
                    <a:pt x="30714" y="60871"/>
                    <a:pt x="30734" y="61069"/>
                    <a:pt x="30773" y="61462"/>
                  </a:cubicBezTo>
                  <a:lnTo>
                    <a:pt x="30775" y="61497"/>
                  </a:lnTo>
                  <a:cubicBezTo>
                    <a:pt x="30781" y="61550"/>
                    <a:pt x="30785" y="61609"/>
                    <a:pt x="30793" y="61671"/>
                  </a:cubicBezTo>
                  <a:cubicBezTo>
                    <a:pt x="30800" y="61724"/>
                    <a:pt x="30804" y="61781"/>
                    <a:pt x="30810" y="61843"/>
                  </a:cubicBezTo>
                  <a:cubicBezTo>
                    <a:pt x="30883" y="62548"/>
                    <a:pt x="31147" y="62847"/>
                    <a:pt x="31428" y="63164"/>
                  </a:cubicBezTo>
                  <a:lnTo>
                    <a:pt x="31434" y="63170"/>
                  </a:lnTo>
                  <a:cubicBezTo>
                    <a:pt x="31669" y="63436"/>
                    <a:pt x="31808" y="63835"/>
                    <a:pt x="31808" y="64240"/>
                  </a:cubicBezTo>
                  <a:cubicBezTo>
                    <a:pt x="31808" y="64521"/>
                    <a:pt x="31978" y="64727"/>
                    <a:pt x="32123" y="64909"/>
                  </a:cubicBezTo>
                  <a:lnTo>
                    <a:pt x="32125" y="64912"/>
                  </a:lnTo>
                  <a:cubicBezTo>
                    <a:pt x="32242" y="65057"/>
                    <a:pt x="32361" y="65206"/>
                    <a:pt x="32400" y="65380"/>
                  </a:cubicBezTo>
                  <a:cubicBezTo>
                    <a:pt x="32502" y="65822"/>
                    <a:pt x="32602" y="66450"/>
                    <a:pt x="32571" y="66886"/>
                  </a:cubicBezTo>
                  <a:cubicBezTo>
                    <a:pt x="32539" y="67328"/>
                    <a:pt x="32575" y="68864"/>
                    <a:pt x="32580" y="68954"/>
                  </a:cubicBezTo>
                  <a:cubicBezTo>
                    <a:pt x="32582" y="69032"/>
                    <a:pt x="32637" y="69089"/>
                    <a:pt x="32713" y="69104"/>
                  </a:cubicBezTo>
                  <a:lnTo>
                    <a:pt x="32715" y="69104"/>
                  </a:lnTo>
                  <a:cubicBezTo>
                    <a:pt x="32719" y="69104"/>
                    <a:pt x="32725" y="69106"/>
                    <a:pt x="32733" y="69106"/>
                  </a:cubicBezTo>
                  <a:cubicBezTo>
                    <a:pt x="32798" y="69106"/>
                    <a:pt x="32858" y="69063"/>
                    <a:pt x="32880" y="68997"/>
                  </a:cubicBezTo>
                  <a:cubicBezTo>
                    <a:pt x="32901" y="68936"/>
                    <a:pt x="33292" y="67684"/>
                    <a:pt x="33429" y="67105"/>
                  </a:cubicBezTo>
                  <a:cubicBezTo>
                    <a:pt x="33568" y="66509"/>
                    <a:pt x="33506" y="65824"/>
                    <a:pt x="33431" y="65353"/>
                  </a:cubicBezTo>
                  <a:cubicBezTo>
                    <a:pt x="33388" y="65100"/>
                    <a:pt x="33247" y="64922"/>
                    <a:pt x="33144" y="64791"/>
                  </a:cubicBezTo>
                  <a:cubicBezTo>
                    <a:pt x="33069" y="64697"/>
                    <a:pt x="33011" y="64623"/>
                    <a:pt x="33017" y="64574"/>
                  </a:cubicBezTo>
                  <a:cubicBezTo>
                    <a:pt x="33052" y="64330"/>
                    <a:pt x="32952" y="64126"/>
                    <a:pt x="32848" y="63907"/>
                  </a:cubicBezTo>
                  <a:cubicBezTo>
                    <a:pt x="32831" y="63876"/>
                    <a:pt x="32817" y="63842"/>
                    <a:pt x="32801" y="63807"/>
                  </a:cubicBezTo>
                  <a:cubicBezTo>
                    <a:pt x="32788" y="63780"/>
                    <a:pt x="32778" y="63756"/>
                    <a:pt x="32766" y="63729"/>
                  </a:cubicBezTo>
                  <a:cubicBezTo>
                    <a:pt x="32715" y="63614"/>
                    <a:pt x="32663" y="63479"/>
                    <a:pt x="32625" y="63367"/>
                  </a:cubicBezTo>
                  <a:lnTo>
                    <a:pt x="32625" y="63367"/>
                  </a:lnTo>
                  <a:cubicBezTo>
                    <a:pt x="32821" y="63483"/>
                    <a:pt x="33126" y="63647"/>
                    <a:pt x="33341" y="63674"/>
                  </a:cubicBezTo>
                  <a:cubicBezTo>
                    <a:pt x="33598" y="63702"/>
                    <a:pt x="33875" y="63821"/>
                    <a:pt x="34096" y="63921"/>
                  </a:cubicBezTo>
                  <a:lnTo>
                    <a:pt x="34214" y="63974"/>
                  </a:lnTo>
                  <a:cubicBezTo>
                    <a:pt x="34398" y="64054"/>
                    <a:pt x="35082" y="64382"/>
                    <a:pt x="35374" y="64523"/>
                  </a:cubicBezTo>
                  <a:cubicBezTo>
                    <a:pt x="35489" y="64576"/>
                    <a:pt x="35513" y="64588"/>
                    <a:pt x="35522" y="64594"/>
                  </a:cubicBezTo>
                  <a:cubicBezTo>
                    <a:pt x="35543" y="64605"/>
                    <a:pt x="35565" y="64610"/>
                    <a:pt x="35588" y="64610"/>
                  </a:cubicBezTo>
                  <a:cubicBezTo>
                    <a:pt x="35630" y="64610"/>
                    <a:pt x="35671" y="64592"/>
                    <a:pt x="35702" y="64562"/>
                  </a:cubicBezTo>
                  <a:cubicBezTo>
                    <a:pt x="35747" y="64511"/>
                    <a:pt x="35755" y="64435"/>
                    <a:pt x="35722" y="64378"/>
                  </a:cubicBezTo>
                  <a:cubicBezTo>
                    <a:pt x="35718" y="64371"/>
                    <a:pt x="35470" y="63944"/>
                    <a:pt x="35037" y="63545"/>
                  </a:cubicBezTo>
                  <a:cubicBezTo>
                    <a:pt x="34795" y="63328"/>
                    <a:pt x="34443" y="63211"/>
                    <a:pt x="34100" y="63099"/>
                  </a:cubicBezTo>
                  <a:lnTo>
                    <a:pt x="34091" y="63095"/>
                  </a:lnTo>
                  <a:cubicBezTo>
                    <a:pt x="33809" y="63003"/>
                    <a:pt x="33543" y="62917"/>
                    <a:pt x="33420" y="62792"/>
                  </a:cubicBezTo>
                  <a:cubicBezTo>
                    <a:pt x="33013" y="62385"/>
                    <a:pt x="32440" y="62086"/>
                    <a:pt x="32277" y="62004"/>
                  </a:cubicBezTo>
                  <a:lnTo>
                    <a:pt x="32148" y="61939"/>
                  </a:lnTo>
                  <a:cubicBezTo>
                    <a:pt x="32062" y="61896"/>
                    <a:pt x="31888" y="61812"/>
                    <a:pt x="31847" y="61775"/>
                  </a:cubicBezTo>
                  <a:cubicBezTo>
                    <a:pt x="31845" y="61740"/>
                    <a:pt x="31833" y="61683"/>
                    <a:pt x="31808" y="61575"/>
                  </a:cubicBezTo>
                  <a:lnTo>
                    <a:pt x="31790" y="61485"/>
                  </a:lnTo>
                  <a:cubicBezTo>
                    <a:pt x="31728" y="61208"/>
                    <a:pt x="31583" y="60558"/>
                    <a:pt x="31606" y="60220"/>
                  </a:cubicBezTo>
                  <a:cubicBezTo>
                    <a:pt x="31620" y="60026"/>
                    <a:pt x="31610" y="59866"/>
                    <a:pt x="31595" y="59719"/>
                  </a:cubicBezTo>
                  <a:lnTo>
                    <a:pt x="31595" y="59707"/>
                  </a:lnTo>
                  <a:cubicBezTo>
                    <a:pt x="31581" y="59490"/>
                    <a:pt x="31571" y="59347"/>
                    <a:pt x="31651" y="59222"/>
                  </a:cubicBezTo>
                  <a:cubicBezTo>
                    <a:pt x="31814" y="58962"/>
                    <a:pt x="31847" y="58301"/>
                    <a:pt x="31847" y="57792"/>
                  </a:cubicBezTo>
                  <a:cubicBezTo>
                    <a:pt x="31847" y="57642"/>
                    <a:pt x="32013" y="56906"/>
                    <a:pt x="32142" y="56654"/>
                  </a:cubicBezTo>
                  <a:lnTo>
                    <a:pt x="32199" y="56536"/>
                  </a:lnTo>
                  <a:cubicBezTo>
                    <a:pt x="32322" y="56296"/>
                    <a:pt x="32404" y="56135"/>
                    <a:pt x="32357" y="55983"/>
                  </a:cubicBezTo>
                  <a:cubicBezTo>
                    <a:pt x="32342" y="55948"/>
                    <a:pt x="32322" y="55883"/>
                    <a:pt x="32295" y="55791"/>
                  </a:cubicBezTo>
                  <a:cubicBezTo>
                    <a:pt x="32281" y="55754"/>
                    <a:pt x="32269" y="55707"/>
                    <a:pt x="32254" y="55658"/>
                  </a:cubicBezTo>
                  <a:cubicBezTo>
                    <a:pt x="32203" y="55488"/>
                    <a:pt x="32134" y="55263"/>
                    <a:pt x="32046" y="54983"/>
                  </a:cubicBezTo>
                  <a:cubicBezTo>
                    <a:pt x="31954" y="54686"/>
                    <a:pt x="31880" y="54406"/>
                    <a:pt x="31837" y="54222"/>
                  </a:cubicBezTo>
                  <a:lnTo>
                    <a:pt x="31837" y="54222"/>
                  </a:lnTo>
                  <a:cubicBezTo>
                    <a:pt x="32065" y="54282"/>
                    <a:pt x="32260" y="54312"/>
                    <a:pt x="32420" y="54312"/>
                  </a:cubicBezTo>
                  <a:cubicBezTo>
                    <a:pt x="32515" y="54312"/>
                    <a:pt x="32598" y="54301"/>
                    <a:pt x="32668" y="54281"/>
                  </a:cubicBezTo>
                  <a:cubicBezTo>
                    <a:pt x="32687" y="54275"/>
                    <a:pt x="32706" y="54271"/>
                    <a:pt x="32724" y="54271"/>
                  </a:cubicBezTo>
                  <a:cubicBezTo>
                    <a:pt x="32789" y="54271"/>
                    <a:pt x="32855" y="54313"/>
                    <a:pt x="32983" y="54404"/>
                  </a:cubicBezTo>
                  <a:lnTo>
                    <a:pt x="32987" y="54406"/>
                  </a:lnTo>
                  <a:cubicBezTo>
                    <a:pt x="33150" y="54520"/>
                    <a:pt x="33373" y="54676"/>
                    <a:pt x="33740" y="54733"/>
                  </a:cubicBezTo>
                  <a:cubicBezTo>
                    <a:pt x="34081" y="54786"/>
                    <a:pt x="34417" y="54803"/>
                    <a:pt x="34709" y="54817"/>
                  </a:cubicBezTo>
                  <a:lnTo>
                    <a:pt x="34846" y="54825"/>
                  </a:lnTo>
                  <a:cubicBezTo>
                    <a:pt x="35061" y="54835"/>
                    <a:pt x="35245" y="54846"/>
                    <a:pt x="35389" y="54870"/>
                  </a:cubicBezTo>
                  <a:cubicBezTo>
                    <a:pt x="35595" y="54907"/>
                    <a:pt x="35914" y="55001"/>
                    <a:pt x="36248" y="55103"/>
                  </a:cubicBezTo>
                  <a:cubicBezTo>
                    <a:pt x="36493" y="55177"/>
                    <a:pt x="36694" y="55238"/>
                    <a:pt x="36862" y="55279"/>
                  </a:cubicBezTo>
                  <a:cubicBezTo>
                    <a:pt x="37179" y="55359"/>
                    <a:pt x="37598" y="55646"/>
                    <a:pt x="37764" y="55764"/>
                  </a:cubicBezTo>
                  <a:cubicBezTo>
                    <a:pt x="37768" y="55766"/>
                    <a:pt x="37772" y="55768"/>
                    <a:pt x="37774" y="55770"/>
                  </a:cubicBezTo>
                  <a:cubicBezTo>
                    <a:pt x="37804" y="55791"/>
                    <a:pt x="37837" y="55801"/>
                    <a:pt x="37869" y="55801"/>
                  </a:cubicBezTo>
                  <a:cubicBezTo>
                    <a:pt x="37897" y="55801"/>
                    <a:pt x="37924" y="55794"/>
                    <a:pt x="37948" y="55779"/>
                  </a:cubicBezTo>
                  <a:cubicBezTo>
                    <a:pt x="38003" y="55744"/>
                    <a:pt x="38030" y="55678"/>
                    <a:pt x="38016" y="55613"/>
                  </a:cubicBezTo>
                  <a:cubicBezTo>
                    <a:pt x="38003" y="55560"/>
                    <a:pt x="37870" y="55083"/>
                    <a:pt x="37318" y="54786"/>
                  </a:cubicBezTo>
                  <a:cubicBezTo>
                    <a:pt x="37089" y="54666"/>
                    <a:pt x="36819" y="54578"/>
                    <a:pt x="36557" y="54490"/>
                  </a:cubicBezTo>
                  <a:lnTo>
                    <a:pt x="36530" y="54479"/>
                  </a:lnTo>
                  <a:cubicBezTo>
                    <a:pt x="36205" y="54375"/>
                    <a:pt x="35837" y="54254"/>
                    <a:pt x="35573" y="54070"/>
                  </a:cubicBezTo>
                  <a:cubicBezTo>
                    <a:pt x="35303" y="53878"/>
                    <a:pt x="35020" y="53827"/>
                    <a:pt x="34793" y="53786"/>
                  </a:cubicBezTo>
                  <a:lnTo>
                    <a:pt x="34781" y="53784"/>
                  </a:lnTo>
                  <a:cubicBezTo>
                    <a:pt x="34538" y="53739"/>
                    <a:pt x="34310" y="53694"/>
                    <a:pt x="34091" y="53524"/>
                  </a:cubicBezTo>
                  <a:cubicBezTo>
                    <a:pt x="33607" y="53139"/>
                    <a:pt x="33390" y="53027"/>
                    <a:pt x="32981" y="52879"/>
                  </a:cubicBezTo>
                  <a:cubicBezTo>
                    <a:pt x="32819" y="52820"/>
                    <a:pt x="32625" y="52773"/>
                    <a:pt x="32438" y="52730"/>
                  </a:cubicBezTo>
                  <a:cubicBezTo>
                    <a:pt x="32213" y="52679"/>
                    <a:pt x="31906" y="52609"/>
                    <a:pt x="31776" y="52515"/>
                  </a:cubicBezTo>
                  <a:cubicBezTo>
                    <a:pt x="31737" y="52487"/>
                    <a:pt x="31698" y="52462"/>
                    <a:pt x="31655" y="52433"/>
                  </a:cubicBezTo>
                  <a:cubicBezTo>
                    <a:pt x="31458" y="52302"/>
                    <a:pt x="31287" y="52190"/>
                    <a:pt x="31287" y="51951"/>
                  </a:cubicBezTo>
                  <a:cubicBezTo>
                    <a:pt x="31287" y="51586"/>
                    <a:pt x="31172" y="51339"/>
                    <a:pt x="31027" y="51024"/>
                  </a:cubicBezTo>
                  <a:lnTo>
                    <a:pt x="30961" y="50887"/>
                  </a:lnTo>
                  <a:cubicBezTo>
                    <a:pt x="30843" y="50621"/>
                    <a:pt x="30793" y="50394"/>
                    <a:pt x="30732" y="50103"/>
                  </a:cubicBezTo>
                  <a:lnTo>
                    <a:pt x="30714" y="50019"/>
                  </a:lnTo>
                  <a:cubicBezTo>
                    <a:pt x="30699" y="49944"/>
                    <a:pt x="30681" y="49864"/>
                    <a:pt x="30663" y="49776"/>
                  </a:cubicBezTo>
                  <a:cubicBezTo>
                    <a:pt x="30560" y="49334"/>
                    <a:pt x="30290" y="47607"/>
                    <a:pt x="30290" y="47157"/>
                  </a:cubicBezTo>
                  <a:lnTo>
                    <a:pt x="30290" y="47081"/>
                  </a:lnTo>
                  <a:cubicBezTo>
                    <a:pt x="30296" y="47073"/>
                    <a:pt x="30302" y="47065"/>
                    <a:pt x="30307" y="47055"/>
                  </a:cubicBezTo>
                  <a:lnTo>
                    <a:pt x="30311" y="47051"/>
                  </a:lnTo>
                  <a:cubicBezTo>
                    <a:pt x="30321" y="47028"/>
                    <a:pt x="31387" y="44692"/>
                    <a:pt x="31428" y="44424"/>
                  </a:cubicBezTo>
                  <a:cubicBezTo>
                    <a:pt x="31440" y="44340"/>
                    <a:pt x="31440" y="44250"/>
                    <a:pt x="31440" y="44149"/>
                  </a:cubicBezTo>
                  <a:cubicBezTo>
                    <a:pt x="31442" y="43959"/>
                    <a:pt x="31446" y="43740"/>
                    <a:pt x="31542" y="43585"/>
                  </a:cubicBezTo>
                  <a:cubicBezTo>
                    <a:pt x="31581" y="43523"/>
                    <a:pt x="31614" y="43472"/>
                    <a:pt x="31643" y="43431"/>
                  </a:cubicBezTo>
                  <a:cubicBezTo>
                    <a:pt x="31745" y="43278"/>
                    <a:pt x="31790" y="43204"/>
                    <a:pt x="31902" y="42899"/>
                  </a:cubicBezTo>
                  <a:cubicBezTo>
                    <a:pt x="31974" y="42695"/>
                    <a:pt x="31990" y="42337"/>
                    <a:pt x="31999" y="41987"/>
                  </a:cubicBezTo>
                  <a:cubicBezTo>
                    <a:pt x="32001" y="41862"/>
                    <a:pt x="32009" y="41639"/>
                    <a:pt x="32023" y="41520"/>
                  </a:cubicBezTo>
                  <a:cubicBezTo>
                    <a:pt x="32224" y="41535"/>
                    <a:pt x="32332" y="41588"/>
                    <a:pt x="32371" y="41692"/>
                  </a:cubicBezTo>
                  <a:cubicBezTo>
                    <a:pt x="32400" y="41770"/>
                    <a:pt x="32430" y="41915"/>
                    <a:pt x="32461" y="42069"/>
                  </a:cubicBezTo>
                  <a:lnTo>
                    <a:pt x="32469" y="42104"/>
                  </a:lnTo>
                  <a:cubicBezTo>
                    <a:pt x="32545" y="42490"/>
                    <a:pt x="32633" y="42928"/>
                    <a:pt x="32841" y="43075"/>
                  </a:cubicBezTo>
                  <a:cubicBezTo>
                    <a:pt x="32960" y="43161"/>
                    <a:pt x="33189" y="43245"/>
                    <a:pt x="33486" y="43350"/>
                  </a:cubicBezTo>
                  <a:lnTo>
                    <a:pt x="33525" y="43362"/>
                  </a:lnTo>
                  <a:cubicBezTo>
                    <a:pt x="33891" y="43493"/>
                    <a:pt x="34345" y="43654"/>
                    <a:pt x="34644" y="43841"/>
                  </a:cubicBezTo>
                  <a:cubicBezTo>
                    <a:pt x="35196" y="44186"/>
                    <a:pt x="35511" y="44399"/>
                    <a:pt x="35540" y="44722"/>
                  </a:cubicBezTo>
                  <a:cubicBezTo>
                    <a:pt x="35548" y="44800"/>
                    <a:pt x="35548" y="44863"/>
                    <a:pt x="35548" y="44921"/>
                  </a:cubicBezTo>
                  <a:cubicBezTo>
                    <a:pt x="35548" y="45269"/>
                    <a:pt x="35650" y="45357"/>
                    <a:pt x="36125" y="45416"/>
                  </a:cubicBezTo>
                  <a:cubicBezTo>
                    <a:pt x="36594" y="45473"/>
                    <a:pt x="36796" y="45586"/>
                    <a:pt x="37099" y="45751"/>
                  </a:cubicBezTo>
                  <a:lnTo>
                    <a:pt x="37207" y="45811"/>
                  </a:lnTo>
                  <a:cubicBezTo>
                    <a:pt x="37553" y="45999"/>
                    <a:pt x="38394" y="46766"/>
                    <a:pt x="38447" y="46819"/>
                  </a:cubicBezTo>
                  <a:lnTo>
                    <a:pt x="38453" y="46826"/>
                  </a:lnTo>
                  <a:cubicBezTo>
                    <a:pt x="38482" y="46853"/>
                    <a:pt x="38518" y="46866"/>
                    <a:pt x="38555" y="46866"/>
                  </a:cubicBezTo>
                  <a:cubicBezTo>
                    <a:pt x="38585" y="46866"/>
                    <a:pt x="38615" y="46857"/>
                    <a:pt x="38642" y="46840"/>
                  </a:cubicBezTo>
                  <a:cubicBezTo>
                    <a:pt x="38701" y="46803"/>
                    <a:pt x="38726" y="46727"/>
                    <a:pt x="38703" y="46662"/>
                  </a:cubicBezTo>
                  <a:cubicBezTo>
                    <a:pt x="38695" y="46639"/>
                    <a:pt x="38511" y="46103"/>
                    <a:pt x="37844" y="45365"/>
                  </a:cubicBezTo>
                  <a:cubicBezTo>
                    <a:pt x="37547" y="45037"/>
                    <a:pt x="37257" y="44851"/>
                    <a:pt x="37001" y="44688"/>
                  </a:cubicBezTo>
                  <a:lnTo>
                    <a:pt x="36995" y="44685"/>
                  </a:lnTo>
                  <a:cubicBezTo>
                    <a:pt x="36684" y="44485"/>
                    <a:pt x="36412" y="44313"/>
                    <a:pt x="36213" y="43920"/>
                  </a:cubicBezTo>
                  <a:cubicBezTo>
                    <a:pt x="35828" y="43151"/>
                    <a:pt x="35636" y="42906"/>
                    <a:pt x="35033" y="42642"/>
                  </a:cubicBezTo>
                  <a:cubicBezTo>
                    <a:pt x="34998" y="42625"/>
                    <a:pt x="34965" y="42611"/>
                    <a:pt x="34928" y="42595"/>
                  </a:cubicBezTo>
                  <a:cubicBezTo>
                    <a:pt x="34896" y="42580"/>
                    <a:pt x="34859" y="42568"/>
                    <a:pt x="34826" y="42552"/>
                  </a:cubicBezTo>
                  <a:cubicBezTo>
                    <a:pt x="34368" y="42357"/>
                    <a:pt x="33893" y="42159"/>
                    <a:pt x="33738" y="41793"/>
                  </a:cubicBezTo>
                  <a:lnTo>
                    <a:pt x="33690" y="41684"/>
                  </a:lnTo>
                  <a:cubicBezTo>
                    <a:pt x="33484" y="41193"/>
                    <a:pt x="33226" y="40583"/>
                    <a:pt x="32606" y="40205"/>
                  </a:cubicBezTo>
                  <a:cubicBezTo>
                    <a:pt x="32563" y="40176"/>
                    <a:pt x="32522" y="40154"/>
                    <a:pt x="32483" y="40129"/>
                  </a:cubicBezTo>
                  <a:cubicBezTo>
                    <a:pt x="32451" y="40109"/>
                    <a:pt x="32420" y="40092"/>
                    <a:pt x="32391" y="40074"/>
                  </a:cubicBezTo>
                  <a:lnTo>
                    <a:pt x="32385" y="40068"/>
                  </a:lnTo>
                  <a:cubicBezTo>
                    <a:pt x="31999" y="39837"/>
                    <a:pt x="31982" y="39826"/>
                    <a:pt x="31614" y="39346"/>
                  </a:cubicBezTo>
                  <a:cubicBezTo>
                    <a:pt x="31168" y="38758"/>
                    <a:pt x="31127" y="38693"/>
                    <a:pt x="31092" y="38255"/>
                  </a:cubicBezTo>
                  <a:cubicBezTo>
                    <a:pt x="31057" y="37766"/>
                    <a:pt x="31068" y="37754"/>
                    <a:pt x="31131" y="37670"/>
                  </a:cubicBezTo>
                  <a:cubicBezTo>
                    <a:pt x="31149" y="37643"/>
                    <a:pt x="31168" y="37619"/>
                    <a:pt x="31184" y="37582"/>
                  </a:cubicBezTo>
                  <a:cubicBezTo>
                    <a:pt x="31228" y="37508"/>
                    <a:pt x="31273" y="37432"/>
                    <a:pt x="31433" y="37432"/>
                  </a:cubicBezTo>
                  <a:cubicBezTo>
                    <a:pt x="31522" y="37432"/>
                    <a:pt x="31645" y="37455"/>
                    <a:pt x="31823" y="37515"/>
                  </a:cubicBezTo>
                  <a:lnTo>
                    <a:pt x="31849" y="37525"/>
                  </a:lnTo>
                  <a:cubicBezTo>
                    <a:pt x="32541" y="37756"/>
                    <a:pt x="32612" y="37780"/>
                    <a:pt x="32858" y="38059"/>
                  </a:cubicBezTo>
                  <a:cubicBezTo>
                    <a:pt x="33024" y="38248"/>
                    <a:pt x="33212" y="38280"/>
                    <a:pt x="33424" y="38280"/>
                  </a:cubicBezTo>
                  <a:cubicBezTo>
                    <a:pt x="33476" y="38280"/>
                    <a:pt x="33529" y="38278"/>
                    <a:pt x="33584" y="38276"/>
                  </a:cubicBezTo>
                  <a:cubicBezTo>
                    <a:pt x="33649" y="38273"/>
                    <a:pt x="33722" y="38269"/>
                    <a:pt x="33806" y="38269"/>
                  </a:cubicBezTo>
                  <a:cubicBezTo>
                    <a:pt x="33949" y="38269"/>
                    <a:pt x="34122" y="38279"/>
                    <a:pt x="34329" y="38317"/>
                  </a:cubicBezTo>
                  <a:cubicBezTo>
                    <a:pt x="35092" y="38450"/>
                    <a:pt x="35804" y="38521"/>
                    <a:pt x="35857" y="38523"/>
                  </a:cubicBezTo>
                  <a:cubicBezTo>
                    <a:pt x="35861" y="38524"/>
                    <a:pt x="35866" y="38524"/>
                    <a:pt x="35870" y="38524"/>
                  </a:cubicBezTo>
                  <a:cubicBezTo>
                    <a:pt x="35931" y="38524"/>
                    <a:pt x="35992" y="38484"/>
                    <a:pt x="36013" y="38429"/>
                  </a:cubicBezTo>
                  <a:cubicBezTo>
                    <a:pt x="36039" y="38368"/>
                    <a:pt x="36021" y="38292"/>
                    <a:pt x="35968" y="38251"/>
                  </a:cubicBezTo>
                  <a:cubicBezTo>
                    <a:pt x="35966" y="38247"/>
                    <a:pt x="35610" y="37961"/>
                    <a:pt x="34990" y="37742"/>
                  </a:cubicBezTo>
                  <a:cubicBezTo>
                    <a:pt x="34777" y="37668"/>
                    <a:pt x="34597" y="37621"/>
                    <a:pt x="34443" y="37582"/>
                  </a:cubicBezTo>
                  <a:cubicBezTo>
                    <a:pt x="34163" y="37517"/>
                    <a:pt x="33965" y="37467"/>
                    <a:pt x="33764" y="37289"/>
                  </a:cubicBezTo>
                  <a:cubicBezTo>
                    <a:pt x="33545" y="37091"/>
                    <a:pt x="33298" y="37030"/>
                    <a:pt x="33056" y="36968"/>
                  </a:cubicBezTo>
                  <a:lnTo>
                    <a:pt x="33036" y="36964"/>
                  </a:lnTo>
                  <a:cubicBezTo>
                    <a:pt x="32868" y="36923"/>
                    <a:pt x="32694" y="36880"/>
                    <a:pt x="32535" y="36784"/>
                  </a:cubicBezTo>
                  <a:cubicBezTo>
                    <a:pt x="32295" y="36645"/>
                    <a:pt x="32021" y="36584"/>
                    <a:pt x="31798" y="36532"/>
                  </a:cubicBezTo>
                  <a:lnTo>
                    <a:pt x="31786" y="36528"/>
                  </a:lnTo>
                  <a:cubicBezTo>
                    <a:pt x="31704" y="36512"/>
                    <a:pt x="31520" y="36471"/>
                    <a:pt x="31477" y="36445"/>
                  </a:cubicBezTo>
                  <a:cubicBezTo>
                    <a:pt x="31452" y="36381"/>
                    <a:pt x="31444" y="36127"/>
                    <a:pt x="31450" y="35737"/>
                  </a:cubicBezTo>
                  <a:cubicBezTo>
                    <a:pt x="31456" y="35452"/>
                    <a:pt x="31471" y="35094"/>
                    <a:pt x="31499" y="34681"/>
                  </a:cubicBezTo>
                  <a:lnTo>
                    <a:pt x="31589" y="34681"/>
                  </a:lnTo>
                  <a:cubicBezTo>
                    <a:pt x="32044" y="34681"/>
                    <a:pt x="32492" y="34636"/>
                    <a:pt x="32913" y="34550"/>
                  </a:cubicBezTo>
                  <a:cubicBezTo>
                    <a:pt x="33420" y="34446"/>
                    <a:pt x="33883" y="34278"/>
                    <a:pt x="34300" y="34057"/>
                  </a:cubicBezTo>
                  <a:cubicBezTo>
                    <a:pt x="34853" y="33762"/>
                    <a:pt x="35323" y="33372"/>
                    <a:pt x="35706" y="32885"/>
                  </a:cubicBezTo>
                  <a:cubicBezTo>
                    <a:pt x="35714" y="32905"/>
                    <a:pt x="35730" y="32923"/>
                    <a:pt x="35745" y="32938"/>
                  </a:cubicBezTo>
                  <a:cubicBezTo>
                    <a:pt x="39732" y="36573"/>
                    <a:pt x="40949" y="39503"/>
                    <a:pt x="42240" y="42609"/>
                  </a:cubicBezTo>
                  <a:cubicBezTo>
                    <a:pt x="42461" y="43141"/>
                    <a:pt x="42678" y="43665"/>
                    <a:pt x="42916" y="44197"/>
                  </a:cubicBezTo>
                  <a:cubicBezTo>
                    <a:pt x="45391" y="49833"/>
                    <a:pt x="45023" y="55459"/>
                    <a:pt x="44344" y="59840"/>
                  </a:cubicBezTo>
                  <a:cubicBezTo>
                    <a:pt x="44182" y="60873"/>
                    <a:pt x="44006" y="61837"/>
                    <a:pt x="43842" y="62714"/>
                  </a:cubicBezTo>
                  <a:lnTo>
                    <a:pt x="43826" y="62794"/>
                  </a:lnTo>
                  <a:cubicBezTo>
                    <a:pt x="43634" y="63831"/>
                    <a:pt x="43470" y="64727"/>
                    <a:pt x="43372" y="65527"/>
                  </a:cubicBezTo>
                  <a:cubicBezTo>
                    <a:pt x="43337" y="65799"/>
                    <a:pt x="43304" y="66072"/>
                    <a:pt x="43272" y="66346"/>
                  </a:cubicBezTo>
                  <a:lnTo>
                    <a:pt x="43272" y="66352"/>
                  </a:lnTo>
                  <a:cubicBezTo>
                    <a:pt x="42748" y="70693"/>
                    <a:pt x="42206" y="75182"/>
                    <a:pt x="36029" y="77191"/>
                  </a:cubicBezTo>
                  <a:cubicBezTo>
                    <a:pt x="34837" y="77580"/>
                    <a:pt x="33517" y="77777"/>
                    <a:pt x="32096" y="77777"/>
                  </a:cubicBezTo>
                  <a:cubicBezTo>
                    <a:pt x="31758" y="77777"/>
                    <a:pt x="31414" y="77766"/>
                    <a:pt x="31066" y="77744"/>
                  </a:cubicBezTo>
                  <a:cubicBezTo>
                    <a:pt x="29603" y="77652"/>
                    <a:pt x="28038" y="77369"/>
                    <a:pt x="26417" y="76901"/>
                  </a:cubicBezTo>
                  <a:cubicBezTo>
                    <a:pt x="23692" y="76111"/>
                    <a:pt x="21685" y="75049"/>
                    <a:pt x="21464" y="74928"/>
                  </a:cubicBezTo>
                  <a:lnTo>
                    <a:pt x="21460" y="74926"/>
                  </a:lnTo>
                  <a:cubicBezTo>
                    <a:pt x="21429" y="74908"/>
                    <a:pt x="20664" y="74505"/>
                    <a:pt x="18526" y="73983"/>
                  </a:cubicBezTo>
                  <a:cubicBezTo>
                    <a:pt x="16204" y="73414"/>
                    <a:pt x="8301" y="70896"/>
                    <a:pt x="4145" y="62272"/>
                  </a:cubicBezTo>
                  <a:cubicBezTo>
                    <a:pt x="1179" y="56112"/>
                    <a:pt x="121" y="51611"/>
                    <a:pt x="367" y="46222"/>
                  </a:cubicBezTo>
                  <a:cubicBezTo>
                    <a:pt x="387" y="46181"/>
                    <a:pt x="389" y="46132"/>
                    <a:pt x="371" y="46089"/>
                  </a:cubicBezTo>
                  <a:cubicBezTo>
                    <a:pt x="440" y="44698"/>
                    <a:pt x="592" y="43194"/>
                    <a:pt x="849" y="41361"/>
                  </a:cubicBezTo>
                  <a:cubicBezTo>
                    <a:pt x="1297" y="38161"/>
                    <a:pt x="2429" y="35287"/>
                    <a:pt x="4217" y="32813"/>
                  </a:cubicBezTo>
                  <a:cubicBezTo>
                    <a:pt x="4266" y="32905"/>
                    <a:pt x="4321" y="33046"/>
                    <a:pt x="4372" y="33255"/>
                  </a:cubicBezTo>
                  <a:cubicBezTo>
                    <a:pt x="4428" y="33476"/>
                    <a:pt x="4438" y="33588"/>
                    <a:pt x="4444" y="33650"/>
                  </a:cubicBezTo>
                  <a:cubicBezTo>
                    <a:pt x="4460" y="33773"/>
                    <a:pt x="4473" y="33842"/>
                    <a:pt x="4557" y="34012"/>
                  </a:cubicBezTo>
                  <a:cubicBezTo>
                    <a:pt x="4669" y="34241"/>
                    <a:pt x="4726" y="34390"/>
                    <a:pt x="4798" y="34595"/>
                  </a:cubicBezTo>
                  <a:lnTo>
                    <a:pt x="4843" y="34722"/>
                  </a:lnTo>
                  <a:cubicBezTo>
                    <a:pt x="4904" y="34888"/>
                    <a:pt x="4902" y="34963"/>
                    <a:pt x="4894" y="35147"/>
                  </a:cubicBezTo>
                  <a:lnTo>
                    <a:pt x="4894" y="35164"/>
                  </a:lnTo>
                  <a:cubicBezTo>
                    <a:pt x="4890" y="35254"/>
                    <a:pt x="4888" y="35360"/>
                    <a:pt x="4888" y="35495"/>
                  </a:cubicBezTo>
                  <a:cubicBezTo>
                    <a:pt x="4888" y="35724"/>
                    <a:pt x="4923" y="35902"/>
                    <a:pt x="4986" y="36076"/>
                  </a:cubicBezTo>
                  <a:cubicBezTo>
                    <a:pt x="5062" y="36273"/>
                    <a:pt x="5176" y="36463"/>
                    <a:pt x="5324" y="36713"/>
                  </a:cubicBezTo>
                  <a:lnTo>
                    <a:pt x="5410" y="36854"/>
                  </a:lnTo>
                  <a:cubicBezTo>
                    <a:pt x="5625" y="37210"/>
                    <a:pt x="5625" y="37210"/>
                    <a:pt x="5659" y="37486"/>
                  </a:cubicBezTo>
                  <a:lnTo>
                    <a:pt x="5686" y="37664"/>
                  </a:lnTo>
                  <a:cubicBezTo>
                    <a:pt x="5727" y="37936"/>
                    <a:pt x="5678" y="37987"/>
                    <a:pt x="5598" y="38071"/>
                  </a:cubicBezTo>
                  <a:lnTo>
                    <a:pt x="5629" y="38100"/>
                  </a:lnTo>
                  <a:lnTo>
                    <a:pt x="5620" y="38132"/>
                  </a:lnTo>
                  <a:lnTo>
                    <a:pt x="5614" y="38128"/>
                  </a:lnTo>
                  <a:lnTo>
                    <a:pt x="5580" y="38102"/>
                  </a:lnTo>
                  <a:cubicBezTo>
                    <a:pt x="5532" y="38153"/>
                    <a:pt x="5465" y="38224"/>
                    <a:pt x="5420" y="38337"/>
                  </a:cubicBezTo>
                  <a:cubicBezTo>
                    <a:pt x="5395" y="38396"/>
                    <a:pt x="5365" y="38462"/>
                    <a:pt x="5324" y="38550"/>
                  </a:cubicBezTo>
                  <a:lnTo>
                    <a:pt x="5318" y="38564"/>
                  </a:lnTo>
                  <a:cubicBezTo>
                    <a:pt x="5209" y="38797"/>
                    <a:pt x="5076" y="39086"/>
                    <a:pt x="4996" y="39475"/>
                  </a:cubicBezTo>
                  <a:cubicBezTo>
                    <a:pt x="4976" y="39577"/>
                    <a:pt x="4960" y="39677"/>
                    <a:pt x="4943" y="39771"/>
                  </a:cubicBezTo>
                  <a:lnTo>
                    <a:pt x="4939" y="39800"/>
                  </a:lnTo>
                  <a:cubicBezTo>
                    <a:pt x="4880" y="40148"/>
                    <a:pt x="4827" y="40450"/>
                    <a:pt x="4659" y="40716"/>
                  </a:cubicBezTo>
                  <a:cubicBezTo>
                    <a:pt x="4440" y="41056"/>
                    <a:pt x="4233" y="41377"/>
                    <a:pt x="4327" y="41791"/>
                  </a:cubicBezTo>
                  <a:cubicBezTo>
                    <a:pt x="4391" y="42073"/>
                    <a:pt x="4379" y="42611"/>
                    <a:pt x="4350" y="42983"/>
                  </a:cubicBezTo>
                  <a:cubicBezTo>
                    <a:pt x="4327" y="43266"/>
                    <a:pt x="3969" y="44757"/>
                    <a:pt x="3941" y="44863"/>
                  </a:cubicBezTo>
                  <a:lnTo>
                    <a:pt x="3941" y="44870"/>
                  </a:lnTo>
                  <a:lnTo>
                    <a:pt x="3941" y="44872"/>
                  </a:lnTo>
                  <a:cubicBezTo>
                    <a:pt x="3933" y="44904"/>
                    <a:pt x="3937" y="44937"/>
                    <a:pt x="3949" y="44968"/>
                  </a:cubicBezTo>
                  <a:cubicBezTo>
                    <a:pt x="3963" y="45007"/>
                    <a:pt x="3998" y="45039"/>
                    <a:pt x="4039" y="45054"/>
                  </a:cubicBezTo>
                  <a:cubicBezTo>
                    <a:pt x="4054" y="45059"/>
                    <a:pt x="4071" y="45062"/>
                    <a:pt x="4087" y="45062"/>
                  </a:cubicBezTo>
                  <a:cubicBezTo>
                    <a:pt x="4144" y="45062"/>
                    <a:pt x="4202" y="45030"/>
                    <a:pt x="4229" y="44976"/>
                  </a:cubicBezTo>
                  <a:cubicBezTo>
                    <a:pt x="4235" y="44964"/>
                    <a:pt x="4851" y="43708"/>
                    <a:pt x="4953" y="43503"/>
                  </a:cubicBezTo>
                  <a:cubicBezTo>
                    <a:pt x="5025" y="43360"/>
                    <a:pt x="5027" y="43122"/>
                    <a:pt x="5029" y="42889"/>
                  </a:cubicBezTo>
                  <a:lnTo>
                    <a:pt x="5029" y="42885"/>
                  </a:lnTo>
                  <a:cubicBezTo>
                    <a:pt x="5033" y="42748"/>
                    <a:pt x="5035" y="42564"/>
                    <a:pt x="5058" y="42511"/>
                  </a:cubicBezTo>
                  <a:cubicBezTo>
                    <a:pt x="5158" y="42282"/>
                    <a:pt x="5228" y="41971"/>
                    <a:pt x="5252" y="41662"/>
                  </a:cubicBezTo>
                  <a:cubicBezTo>
                    <a:pt x="5273" y="41396"/>
                    <a:pt x="5361" y="41295"/>
                    <a:pt x="5518" y="41115"/>
                  </a:cubicBezTo>
                  <a:lnTo>
                    <a:pt x="5551" y="41079"/>
                  </a:lnTo>
                  <a:cubicBezTo>
                    <a:pt x="5672" y="40941"/>
                    <a:pt x="5686" y="40804"/>
                    <a:pt x="5694" y="40686"/>
                  </a:cubicBezTo>
                  <a:lnTo>
                    <a:pt x="5694" y="40669"/>
                  </a:lnTo>
                  <a:cubicBezTo>
                    <a:pt x="5704" y="40557"/>
                    <a:pt x="5715" y="40440"/>
                    <a:pt x="5805" y="40272"/>
                  </a:cubicBezTo>
                  <a:cubicBezTo>
                    <a:pt x="5940" y="40021"/>
                    <a:pt x="6011" y="39775"/>
                    <a:pt x="6071" y="39575"/>
                  </a:cubicBezTo>
                  <a:lnTo>
                    <a:pt x="6089" y="39520"/>
                  </a:lnTo>
                  <a:cubicBezTo>
                    <a:pt x="6118" y="39427"/>
                    <a:pt x="6140" y="39346"/>
                    <a:pt x="6171" y="39276"/>
                  </a:cubicBezTo>
                  <a:cubicBezTo>
                    <a:pt x="6220" y="39164"/>
                    <a:pt x="6304" y="38938"/>
                    <a:pt x="6424" y="38593"/>
                  </a:cubicBezTo>
                  <a:cubicBezTo>
                    <a:pt x="6539" y="38738"/>
                    <a:pt x="6641" y="38879"/>
                    <a:pt x="6725" y="39012"/>
                  </a:cubicBezTo>
                  <a:lnTo>
                    <a:pt x="6821" y="39161"/>
                  </a:lnTo>
                  <a:cubicBezTo>
                    <a:pt x="7018" y="39472"/>
                    <a:pt x="7202" y="39769"/>
                    <a:pt x="7521" y="39990"/>
                  </a:cubicBezTo>
                  <a:cubicBezTo>
                    <a:pt x="7615" y="40054"/>
                    <a:pt x="7705" y="40107"/>
                    <a:pt x="7793" y="40160"/>
                  </a:cubicBezTo>
                  <a:lnTo>
                    <a:pt x="7816" y="40176"/>
                  </a:lnTo>
                  <a:cubicBezTo>
                    <a:pt x="8022" y="40299"/>
                    <a:pt x="8184" y="40393"/>
                    <a:pt x="8272" y="40557"/>
                  </a:cubicBezTo>
                  <a:cubicBezTo>
                    <a:pt x="8368" y="40727"/>
                    <a:pt x="8444" y="40984"/>
                    <a:pt x="8501" y="41171"/>
                  </a:cubicBezTo>
                  <a:lnTo>
                    <a:pt x="8520" y="41232"/>
                  </a:lnTo>
                  <a:cubicBezTo>
                    <a:pt x="8550" y="41330"/>
                    <a:pt x="8575" y="41414"/>
                    <a:pt x="8601" y="41475"/>
                  </a:cubicBezTo>
                  <a:cubicBezTo>
                    <a:pt x="8646" y="41580"/>
                    <a:pt x="8607" y="41807"/>
                    <a:pt x="8552" y="42120"/>
                  </a:cubicBezTo>
                  <a:cubicBezTo>
                    <a:pt x="8540" y="42183"/>
                    <a:pt x="8530" y="42257"/>
                    <a:pt x="8513" y="42347"/>
                  </a:cubicBezTo>
                  <a:cubicBezTo>
                    <a:pt x="8464" y="42629"/>
                    <a:pt x="8515" y="42807"/>
                    <a:pt x="8575" y="43014"/>
                  </a:cubicBezTo>
                  <a:lnTo>
                    <a:pt x="8581" y="43030"/>
                  </a:lnTo>
                  <a:cubicBezTo>
                    <a:pt x="8628" y="43198"/>
                    <a:pt x="8687" y="43411"/>
                    <a:pt x="8718" y="43759"/>
                  </a:cubicBezTo>
                  <a:cubicBezTo>
                    <a:pt x="8790" y="44491"/>
                    <a:pt x="9013" y="45557"/>
                    <a:pt x="9056" y="45762"/>
                  </a:cubicBezTo>
                  <a:lnTo>
                    <a:pt x="9058" y="45770"/>
                  </a:lnTo>
                  <a:cubicBezTo>
                    <a:pt x="9074" y="45841"/>
                    <a:pt x="9137" y="45893"/>
                    <a:pt x="9211" y="45893"/>
                  </a:cubicBezTo>
                  <a:lnTo>
                    <a:pt x="9229" y="45893"/>
                  </a:lnTo>
                  <a:cubicBezTo>
                    <a:pt x="9309" y="45884"/>
                    <a:pt x="9369" y="45817"/>
                    <a:pt x="9369" y="45739"/>
                  </a:cubicBezTo>
                  <a:lnTo>
                    <a:pt x="9369" y="44677"/>
                  </a:lnTo>
                  <a:lnTo>
                    <a:pt x="9369" y="44589"/>
                  </a:lnTo>
                  <a:cubicBezTo>
                    <a:pt x="9369" y="44544"/>
                    <a:pt x="9371" y="44487"/>
                    <a:pt x="9371" y="44430"/>
                  </a:cubicBezTo>
                  <a:cubicBezTo>
                    <a:pt x="9381" y="43705"/>
                    <a:pt x="9379" y="43188"/>
                    <a:pt x="9340" y="43012"/>
                  </a:cubicBezTo>
                  <a:cubicBezTo>
                    <a:pt x="9293" y="42809"/>
                    <a:pt x="9344" y="42415"/>
                    <a:pt x="9416" y="42124"/>
                  </a:cubicBezTo>
                  <a:cubicBezTo>
                    <a:pt x="9442" y="42030"/>
                    <a:pt x="9450" y="41887"/>
                    <a:pt x="9440" y="41682"/>
                  </a:cubicBezTo>
                  <a:lnTo>
                    <a:pt x="9440" y="41682"/>
                  </a:lnTo>
                  <a:cubicBezTo>
                    <a:pt x="9692" y="42056"/>
                    <a:pt x="10107" y="42584"/>
                    <a:pt x="10265" y="42756"/>
                  </a:cubicBezTo>
                  <a:cubicBezTo>
                    <a:pt x="10387" y="42897"/>
                    <a:pt x="10572" y="43043"/>
                    <a:pt x="10731" y="43172"/>
                  </a:cubicBezTo>
                  <a:lnTo>
                    <a:pt x="10760" y="43194"/>
                  </a:lnTo>
                  <a:cubicBezTo>
                    <a:pt x="10883" y="43294"/>
                    <a:pt x="11007" y="43392"/>
                    <a:pt x="11101" y="43489"/>
                  </a:cubicBezTo>
                  <a:cubicBezTo>
                    <a:pt x="11245" y="43632"/>
                    <a:pt x="11502" y="43838"/>
                    <a:pt x="11854" y="44086"/>
                  </a:cubicBezTo>
                  <a:cubicBezTo>
                    <a:pt x="11865" y="44094"/>
                    <a:pt x="11869" y="44098"/>
                    <a:pt x="11875" y="44098"/>
                  </a:cubicBezTo>
                  <a:cubicBezTo>
                    <a:pt x="11902" y="44118"/>
                    <a:pt x="11932" y="44128"/>
                    <a:pt x="11963" y="44128"/>
                  </a:cubicBezTo>
                  <a:cubicBezTo>
                    <a:pt x="12004" y="44128"/>
                    <a:pt x="12045" y="44110"/>
                    <a:pt x="12075" y="44076"/>
                  </a:cubicBezTo>
                  <a:cubicBezTo>
                    <a:pt x="12126" y="44021"/>
                    <a:pt x="12133" y="43933"/>
                    <a:pt x="12084" y="43873"/>
                  </a:cubicBezTo>
                  <a:lnTo>
                    <a:pt x="11840" y="43581"/>
                  </a:lnTo>
                  <a:cubicBezTo>
                    <a:pt x="11805" y="43495"/>
                    <a:pt x="11451" y="42676"/>
                    <a:pt x="11273" y="42347"/>
                  </a:cubicBezTo>
                  <a:cubicBezTo>
                    <a:pt x="11081" y="41989"/>
                    <a:pt x="10833" y="41743"/>
                    <a:pt x="10522" y="41432"/>
                  </a:cubicBezTo>
                  <a:cubicBezTo>
                    <a:pt x="10332" y="41240"/>
                    <a:pt x="10179" y="40866"/>
                    <a:pt x="10105" y="40665"/>
                  </a:cubicBezTo>
                  <a:cubicBezTo>
                    <a:pt x="10369" y="40635"/>
                    <a:pt x="10727" y="40605"/>
                    <a:pt x="10897" y="40605"/>
                  </a:cubicBezTo>
                  <a:cubicBezTo>
                    <a:pt x="10925" y="40605"/>
                    <a:pt x="10948" y="40606"/>
                    <a:pt x="10964" y="40608"/>
                  </a:cubicBezTo>
                  <a:cubicBezTo>
                    <a:pt x="11032" y="40616"/>
                    <a:pt x="11132" y="40641"/>
                    <a:pt x="11247" y="40669"/>
                  </a:cubicBezTo>
                  <a:lnTo>
                    <a:pt x="11343" y="40692"/>
                  </a:lnTo>
                  <a:cubicBezTo>
                    <a:pt x="11521" y="40737"/>
                    <a:pt x="11721" y="40788"/>
                    <a:pt x="11920" y="40815"/>
                  </a:cubicBezTo>
                  <a:cubicBezTo>
                    <a:pt x="11954" y="40819"/>
                    <a:pt x="11986" y="40822"/>
                    <a:pt x="12018" y="40822"/>
                  </a:cubicBezTo>
                  <a:cubicBezTo>
                    <a:pt x="12368" y="40822"/>
                    <a:pt x="12565" y="40549"/>
                    <a:pt x="12617" y="40457"/>
                  </a:cubicBezTo>
                  <a:lnTo>
                    <a:pt x="12622" y="40452"/>
                  </a:lnTo>
                  <a:cubicBezTo>
                    <a:pt x="12652" y="40395"/>
                    <a:pt x="12644" y="40330"/>
                    <a:pt x="12603" y="40281"/>
                  </a:cubicBezTo>
                  <a:cubicBezTo>
                    <a:pt x="12573" y="40246"/>
                    <a:pt x="12529" y="40227"/>
                    <a:pt x="12482" y="40227"/>
                  </a:cubicBezTo>
                  <a:cubicBezTo>
                    <a:pt x="12469" y="40227"/>
                    <a:pt x="12455" y="40228"/>
                    <a:pt x="12442" y="40232"/>
                  </a:cubicBezTo>
                  <a:lnTo>
                    <a:pt x="12440" y="40232"/>
                  </a:lnTo>
                  <a:cubicBezTo>
                    <a:pt x="12405" y="40243"/>
                    <a:pt x="12367" y="40248"/>
                    <a:pt x="12327" y="40248"/>
                  </a:cubicBezTo>
                  <a:cubicBezTo>
                    <a:pt x="12166" y="40248"/>
                    <a:pt x="11970" y="40170"/>
                    <a:pt x="11777" y="40094"/>
                  </a:cubicBezTo>
                  <a:lnTo>
                    <a:pt x="11773" y="40092"/>
                  </a:lnTo>
                  <a:cubicBezTo>
                    <a:pt x="11549" y="40003"/>
                    <a:pt x="11321" y="39913"/>
                    <a:pt x="11103" y="39913"/>
                  </a:cubicBezTo>
                  <a:cubicBezTo>
                    <a:pt x="11088" y="39913"/>
                    <a:pt x="11072" y="39913"/>
                    <a:pt x="11056" y="39914"/>
                  </a:cubicBezTo>
                  <a:cubicBezTo>
                    <a:pt x="10972" y="39919"/>
                    <a:pt x="10868" y="39922"/>
                    <a:pt x="10753" y="39922"/>
                  </a:cubicBezTo>
                  <a:cubicBezTo>
                    <a:pt x="10266" y="39922"/>
                    <a:pt x="9586" y="39883"/>
                    <a:pt x="9399" y="39863"/>
                  </a:cubicBezTo>
                  <a:cubicBezTo>
                    <a:pt x="9205" y="39843"/>
                    <a:pt x="8984" y="39648"/>
                    <a:pt x="8900" y="39483"/>
                  </a:cubicBezTo>
                  <a:cubicBezTo>
                    <a:pt x="8806" y="39297"/>
                    <a:pt x="8544" y="39198"/>
                    <a:pt x="8243" y="39090"/>
                  </a:cubicBezTo>
                  <a:lnTo>
                    <a:pt x="8229" y="39084"/>
                  </a:lnTo>
                  <a:cubicBezTo>
                    <a:pt x="8092" y="39035"/>
                    <a:pt x="7947" y="38981"/>
                    <a:pt x="7824" y="38920"/>
                  </a:cubicBezTo>
                  <a:cubicBezTo>
                    <a:pt x="7613" y="38818"/>
                    <a:pt x="7609" y="38773"/>
                    <a:pt x="7580" y="38582"/>
                  </a:cubicBezTo>
                  <a:cubicBezTo>
                    <a:pt x="7578" y="38564"/>
                    <a:pt x="7574" y="38548"/>
                    <a:pt x="7570" y="38527"/>
                  </a:cubicBezTo>
                  <a:cubicBezTo>
                    <a:pt x="7562" y="38482"/>
                    <a:pt x="7554" y="38431"/>
                    <a:pt x="7542" y="38376"/>
                  </a:cubicBezTo>
                  <a:cubicBezTo>
                    <a:pt x="7478" y="38091"/>
                    <a:pt x="7349" y="38001"/>
                    <a:pt x="7202" y="37899"/>
                  </a:cubicBezTo>
                  <a:lnTo>
                    <a:pt x="7194" y="37895"/>
                  </a:lnTo>
                  <a:cubicBezTo>
                    <a:pt x="7139" y="37856"/>
                    <a:pt x="7061" y="37805"/>
                    <a:pt x="6975" y="37725"/>
                  </a:cubicBezTo>
                  <a:cubicBezTo>
                    <a:pt x="6756" y="37529"/>
                    <a:pt x="6633" y="37382"/>
                    <a:pt x="6529" y="37249"/>
                  </a:cubicBezTo>
                  <a:lnTo>
                    <a:pt x="6447" y="37146"/>
                  </a:lnTo>
                  <a:cubicBezTo>
                    <a:pt x="6377" y="37064"/>
                    <a:pt x="6398" y="36819"/>
                    <a:pt x="6418" y="36580"/>
                  </a:cubicBezTo>
                  <a:cubicBezTo>
                    <a:pt x="6424" y="36522"/>
                    <a:pt x="6429" y="36463"/>
                    <a:pt x="6433" y="36399"/>
                  </a:cubicBezTo>
                  <a:cubicBezTo>
                    <a:pt x="6457" y="35996"/>
                    <a:pt x="6429" y="35798"/>
                    <a:pt x="6377" y="35483"/>
                  </a:cubicBezTo>
                  <a:cubicBezTo>
                    <a:pt x="6345" y="35289"/>
                    <a:pt x="6265" y="35000"/>
                    <a:pt x="6199" y="34773"/>
                  </a:cubicBezTo>
                  <a:cubicBezTo>
                    <a:pt x="6312" y="34755"/>
                    <a:pt x="6508" y="34718"/>
                    <a:pt x="6805" y="34660"/>
                  </a:cubicBezTo>
                  <a:cubicBezTo>
                    <a:pt x="6873" y="34646"/>
                    <a:pt x="6938" y="34634"/>
                    <a:pt x="6999" y="34622"/>
                  </a:cubicBezTo>
                  <a:cubicBezTo>
                    <a:pt x="7114" y="34599"/>
                    <a:pt x="7212" y="34581"/>
                    <a:pt x="7261" y="34572"/>
                  </a:cubicBezTo>
                  <a:cubicBezTo>
                    <a:pt x="7267" y="34572"/>
                    <a:pt x="7273" y="34571"/>
                    <a:pt x="7279" y="34571"/>
                  </a:cubicBezTo>
                  <a:cubicBezTo>
                    <a:pt x="7339" y="34571"/>
                    <a:pt x="7450" y="34603"/>
                    <a:pt x="7568" y="34634"/>
                  </a:cubicBezTo>
                  <a:lnTo>
                    <a:pt x="7613" y="34646"/>
                  </a:lnTo>
                  <a:cubicBezTo>
                    <a:pt x="7787" y="34695"/>
                    <a:pt x="8004" y="34755"/>
                    <a:pt x="8256" y="34777"/>
                  </a:cubicBezTo>
                  <a:cubicBezTo>
                    <a:pt x="8655" y="34818"/>
                    <a:pt x="8655" y="34818"/>
                    <a:pt x="8828" y="34933"/>
                  </a:cubicBezTo>
                  <a:lnTo>
                    <a:pt x="8912" y="34988"/>
                  </a:lnTo>
                  <a:cubicBezTo>
                    <a:pt x="9032" y="35063"/>
                    <a:pt x="9161" y="35097"/>
                    <a:pt x="9301" y="35097"/>
                  </a:cubicBezTo>
                  <a:cubicBezTo>
                    <a:pt x="9569" y="35097"/>
                    <a:pt x="9879" y="34975"/>
                    <a:pt x="10254" y="34787"/>
                  </a:cubicBezTo>
                  <a:cubicBezTo>
                    <a:pt x="10660" y="34585"/>
                    <a:pt x="11324" y="34472"/>
                    <a:pt x="11590" y="34435"/>
                  </a:cubicBezTo>
                  <a:cubicBezTo>
                    <a:pt x="11603" y="34431"/>
                    <a:pt x="11609" y="34431"/>
                    <a:pt x="11613" y="34431"/>
                  </a:cubicBezTo>
                  <a:cubicBezTo>
                    <a:pt x="11685" y="34419"/>
                    <a:pt x="11738" y="34364"/>
                    <a:pt x="11744" y="34292"/>
                  </a:cubicBezTo>
                  <a:cubicBezTo>
                    <a:pt x="11752" y="34221"/>
                    <a:pt x="11705" y="34151"/>
                    <a:pt x="11633" y="34131"/>
                  </a:cubicBezTo>
                  <a:cubicBezTo>
                    <a:pt x="11597" y="34119"/>
                    <a:pt x="11340" y="34045"/>
                    <a:pt x="11026" y="34045"/>
                  </a:cubicBezTo>
                  <a:cubicBezTo>
                    <a:pt x="10903" y="34045"/>
                    <a:pt x="10770" y="34056"/>
                    <a:pt x="10639" y="34088"/>
                  </a:cubicBezTo>
                  <a:cubicBezTo>
                    <a:pt x="10562" y="34105"/>
                    <a:pt x="10478" y="34112"/>
                    <a:pt x="10392" y="34112"/>
                  </a:cubicBezTo>
                  <a:cubicBezTo>
                    <a:pt x="10222" y="34112"/>
                    <a:pt x="10041" y="34085"/>
                    <a:pt x="9874" y="34059"/>
                  </a:cubicBezTo>
                  <a:cubicBezTo>
                    <a:pt x="9695" y="34031"/>
                    <a:pt x="9518" y="34006"/>
                    <a:pt x="9350" y="34006"/>
                  </a:cubicBezTo>
                  <a:cubicBezTo>
                    <a:pt x="9323" y="34006"/>
                    <a:pt x="9295" y="34006"/>
                    <a:pt x="9268" y="34008"/>
                  </a:cubicBezTo>
                  <a:cubicBezTo>
                    <a:pt x="9253" y="34009"/>
                    <a:pt x="9239" y="34009"/>
                    <a:pt x="9226" y="34009"/>
                  </a:cubicBezTo>
                  <a:cubicBezTo>
                    <a:pt x="9035" y="34009"/>
                    <a:pt x="8972" y="33929"/>
                    <a:pt x="8861" y="33791"/>
                  </a:cubicBezTo>
                  <a:lnTo>
                    <a:pt x="8847" y="33770"/>
                  </a:lnTo>
                  <a:cubicBezTo>
                    <a:pt x="8808" y="33719"/>
                    <a:pt x="8767" y="33664"/>
                    <a:pt x="8714" y="33613"/>
                  </a:cubicBezTo>
                  <a:cubicBezTo>
                    <a:pt x="8614" y="33513"/>
                    <a:pt x="8495" y="33475"/>
                    <a:pt x="8359" y="33475"/>
                  </a:cubicBezTo>
                  <a:cubicBezTo>
                    <a:pt x="8146" y="33475"/>
                    <a:pt x="7894" y="33570"/>
                    <a:pt x="7619" y="33672"/>
                  </a:cubicBezTo>
                  <a:lnTo>
                    <a:pt x="7462" y="33732"/>
                  </a:lnTo>
                  <a:cubicBezTo>
                    <a:pt x="7385" y="33760"/>
                    <a:pt x="7334" y="33773"/>
                    <a:pt x="7297" y="33773"/>
                  </a:cubicBezTo>
                  <a:cubicBezTo>
                    <a:pt x="7235" y="33773"/>
                    <a:pt x="7212" y="33735"/>
                    <a:pt x="7171" y="33664"/>
                  </a:cubicBezTo>
                  <a:lnTo>
                    <a:pt x="7169" y="33660"/>
                  </a:lnTo>
                  <a:cubicBezTo>
                    <a:pt x="7128" y="33588"/>
                    <a:pt x="7077" y="33496"/>
                    <a:pt x="6977" y="33437"/>
                  </a:cubicBezTo>
                  <a:cubicBezTo>
                    <a:pt x="6906" y="33393"/>
                    <a:pt x="6831" y="33375"/>
                    <a:pt x="6755" y="33375"/>
                  </a:cubicBezTo>
                  <a:cubicBezTo>
                    <a:pt x="6606" y="33375"/>
                    <a:pt x="6448" y="33443"/>
                    <a:pt x="6285" y="33515"/>
                  </a:cubicBezTo>
                  <a:lnTo>
                    <a:pt x="6255" y="33527"/>
                  </a:lnTo>
                  <a:cubicBezTo>
                    <a:pt x="6171" y="33562"/>
                    <a:pt x="6081" y="33601"/>
                    <a:pt x="5997" y="33627"/>
                  </a:cubicBezTo>
                  <a:cubicBezTo>
                    <a:pt x="5966" y="33637"/>
                    <a:pt x="5936" y="33644"/>
                    <a:pt x="5923" y="33648"/>
                  </a:cubicBezTo>
                  <a:cubicBezTo>
                    <a:pt x="5915" y="33640"/>
                    <a:pt x="5905" y="33613"/>
                    <a:pt x="5895" y="33590"/>
                  </a:cubicBezTo>
                  <a:cubicBezTo>
                    <a:pt x="5880" y="33560"/>
                    <a:pt x="5864" y="33527"/>
                    <a:pt x="5843" y="33490"/>
                  </a:cubicBezTo>
                  <a:cubicBezTo>
                    <a:pt x="5805" y="33425"/>
                    <a:pt x="5753" y="33355"/>
                    <a:pt x="5672" y="33290"/>
                  </a:cubicBezTo>
                  <a:cubicBezTo>
                    <a:pt x="5496" y="33149"/>
                    <a:pt x="5457" y="33091"/>
                    <a:pt x="5361" y="32956"/>
                  </a:cubicBezTo>
                  <a:lnTo>
                    <a:pt x="5352" y="32946"/>
                  </a:lnTo>
                  <a:cubicBezTo>
                    <a:pt x="5342" y="32932"/>
                    <a:pt x="5330" y="32913"/>
                    <a:pt x="5318" y="32895"/>
                  </a:cubicBezTo>
                  <a:cubicBezTo>
                    <a:pt x="5293" y="32860"/>
                    <a:pt x="5266" y="32821"/>
                    <a:pt x="5232" y="32778"/>
                  </a:cubicBezTo>
                  <a:cubicBezTo>
                    <a:pt x="5138" y="32649"/>
                    <a:pt x="5146" y="32606"/>
                    <a:pt x="5158" y="32529"/>
                  </a:cubicBezTo>
                  <a:cubicBezTo>
                    <a:pt x="5168" y="32461"/>
                    <a:pt x="5179" y="32379"/>
                    <a:pt x="5156" y="32267"/>
                  </a:cubicBezTo>
                  <a:cubicBezTo>
                    <a:pt x="5115" y="32087"/>
                    <a:pt x="5033" y="31903"/>
                    <a:pt x="4992" y="31819"/>
                  </a:cubicBezTo>
                  <a:cubicBezTo>
                    <a:pt x="6099" y="30499"/>
                    <a:pt x="7192" y="29582"/>
                    <a:pt x="8080" y="28965"/>
                  </a:cubicBezTo>
                  <a:cubicBezTo>
                    <a:pt x="8812" y="28453"/>
                    <a:pt x="9405" y="28148"/>
                    <a:pt x="9751" y="27991"/>
                  </a:cubicBezTo>
                  <a:cubicBezTo>
                    <a:pt x="9788" y="27974"/>
                    <a:pt x="9819" y="27942"/>
                    <a:pt x="9831" y="27903"/>
                  </a:cubicBezTo>
                  <a:cubicBezTo>
                    <a:pt x="9845" y="27864"/>
                    <a:pt x="9843" y="27821"/>
                    <a:pt x="9829" y="27788"/>
                  </a:cubicBezTo>
                  <a:cubicBezTo>
                    <a:pt x="9813" y="27751"/>
                    <a:pt x="9780" y="27721"/>
                    <a:pt x="9741" y="27708"/>
                  </a:cubicBezTo>
                  <a:cubicBezTo>
                    <a:pt x="9724" y="27702"/>
                    <a:pt x="9706" y="27699"/>
                    <a:pt x="9689" y="27699"/>
                  </a:cubicBezTo>
                  <a:cubicBezTo>
                    <a:pt x="9666" y="27699"/>
                    <a:pt x="9645" y="27704"/>
                    <a:pt x="9626" y="27715"/>
                  </a:cubicBezTo>
                  <a:cubicBezTo>
                    <a:pt x="9260" y="27882"/>
                    <a:pt x="8882" y="28087"/>
                    <a:pt x="8499" y="28324"/>
                  </a:cubicBezTo>
                  <a:cubicBezTo>
                    <a:pt x="8499" y="28322"/>
                    <a:pt x="8495" y="28318"/>
                    <a:pt x="8495" y="28314"/>
                  </a:cubicBezTo>
                  <a:cubicBezTo>
                    <a:pt x="8493" y="28308"/>
                    <a:pt x="8491" y="28302"/>
                    <a:pt x="8491" y="28294"/>
                  </a:cubicBezTo>
                  <a:cubicBezTo>
                    <a:pt x="8286" y="27614"/>
                    <a:pt x="7370" y="24351"/>
                    <a:pt x="7308" y="20578"/>
                  </a:cubicBezTo>
                  <a:cubicBezTo>
                    <a:pt x="7312" y="20568"/>
                    <a:pt x="7312" y="20560"/>
                    <a:pt x="7312" y="20554"/>
                  </a:cubicBezTo>
                  <a:cubicBezTo>
                    <a:pt x="7312" y="20546"/>
                    <a:pt x="7308" y="20539"/>
                    <a:pt x="7308" y="20535"/>
                  </a:cubicBezTo>
                  <a:cubicBezTo>
                    <a:pt x="7282" y="18594"/>
                    <a:pt x="7488" y="16810"/>
                    <a:pt x="7920" y="15236"/>
                  </a:cubicBezTo>
                  <a:cubicBezTo>
                    <a:pt x="8442" y="13332"/>
                    <a:pt x="9303" y="11709"/>
                    <a:pt x="10480" y="10420"/>
                  </a:cubicBezTo>
                  <a:cubicBezTo>
                    <a:pt x="12298" y="8423"/>
                    <a:pt x="14596" y="7390"/>
                    <a:pt x="17303" y="7353"/>
                  </a:cubicBezTo>
                  <a:cubicBezTo>
                    <a:pt x="17353" y="7353"/>
                    <a:pt x="17404" y="7352"/>
                    <a:pt x="17454" y="7352"/>
                  </a:cubicBezTo>
                  <a:close/>
                  <a:moveTo>
                    <a:pt x="29597" y="0"/>
                  </a:moveTo>
                  <a:cubicBezTo>
                    <a:pt x="28253" y="0"/>
                    <a:pt x="27359" y="98"/>
                    <a:pt x="27189" y="117"/>
                  </a:cubicBezTo>
                  <a:lnTo>
                    <a:pt x="27160" y="119"/>
                  </a:lnTo>
                  <a:lnTo>
                    <a:pt x="27148" y="146"/>
                  </a:lnTo>
                  <a:cubicBezTo>
                    <a:pt x="26536" y="1416"/>
                    <a:pt x="26180" y="2664"/>
                    <a:pt x="26090" y="3851"/>
                  </a:cubicBezTo>
                  <a:cubicBezTo>
                    <a:pt x="25789" y="7883"/>
                    <a:pt x="26475" y="10152"/>
                    <a:pt x="26503" y="10244"/>
                  </a:cubicBezTo>
                  <a:cubicBezTo>
                    <a:pt x="26505" y="10257"/>
                    <a:pt x="26509" y="10267"/>
                    <a:pt x="26517" y="10277"/>
                  </a:cubicBezTo>
                  <a:lnTo>
                    <a:pt x="26526" y="10281"/>
                  </a:lnTo>
                  <a:cubicBezTo>
                    <a:pt x="27201" y="10758"/>
                    <a:pt x="27794" y="11253"/>
                    <a:pt x="28242" y="11717"/>
                  </a:cubicBezTo>
                  <a:lnTo>
                    <a:pt x="28261" y="11740"/>
                  </a:lnTo>
                  <a:lnTo>
                    <a:pt x="28293" y="11730"/>
                  </a:lnTo>
                  <a:cubicBezTo>
                    <a:pt x="28610" y="11631"/>
                    <a:pt x="28958" y="11507"/>
                    <a:pt x="29331" y="11351"/>
                  </a:cubicBezTo>
                  <a:cubicBezTo>
                    <a:pt x="30530" y="10855"/>
                    <a:pt x="33152" y="10282"/>
                    <a:pt x="35797" y="10282"/>
                  </a:cubicBezTo>
                  <a:cubicBezTo>
                    <a:pt x="38111" y="10282"/>
                    <a:pt x="40443" y="10721"/>
                    <a:pt x="41854" y="12035"/>
                  </a:cubicBezTo>
                  <a:lnTo>
                    <a:pt x="41860" y="12037"/>
                  </a:lnTo>
                  <a:cubicBezTo>
                    <a:pt x="41862" y="12039"/>
                    <a:pt x="41864" y="12039"/>
                    <a:pt x="41864" y="12045"/>
                  </a:cubicBezTo>
                  <a:lnTo>
                    <a:pt x="41866" y="12047"/>
                  </a:lnTo>
                  <a:cubicBezTo>
                    <a:pt x="41895" y="12106"/>
                    <a:pt x="42541" y="13487"/>
                    <a:pt x="42026" y="15085"/>
                  </a:cubicBezTo>
                  <a:cubicBezTo>
                    <a:pt x="41762" y="15901"/>
                    <a:pt x="41455" y="16417"/>
                    <a:pt x="41056" y="16712"/>
                  </a:cubicBezTo>
                  <a:cubicBezTo>
                    <a:pt x="40793" y="16907"/>
                    <a:pt x="40490" y="17002"/>
                    <a:pt x="40124" y="17002"/>
                  </a:cubicBezTo>
                  <a:cubicBezTo>
                    <a:pt x="39943" y="17002"/>
                    <a:pt x="39746" y="16979"/>
                    <a:pt x="39532" y="16932"/>
                  </a:cubicBezTo>
                  <a:lnTo>
                    <a:pt x="39390" y="16902"/>
                  </a:lnTo>
                  <a:cubicBezTo>
                    <a:pt x="38283" y="16655"/>
                    <a:pt x="37208" y="16532"/>
                    <a:pt x="36169" y="16532"/>
                  </a:cubicBezTo>
                  <a:cubicBezTo>
                    <a:pt x="34727" y="16532"/>
                    <a:pt x="33357" y="16769"/>
                    <a:pt x="32070" y="17243"/>
                  </a:cubicBezTo>
                  <a:lnTo>
                    <a:pt x="31992" y="17272"/>
                  </a:lnTo>
                  <a:lnTo>
                    <a:pt x="32052" y="17327"/>
                  </a:lnTo>
                  <a:cubicBezTo>
                    <a:pt x="32291" y="17557"/>
                    <a:pt x="33543" y="18798"/>
                    <a:pt x="34691" y="20826"/>
                  </a:cubicBezTo>
                  <a:cubicBezTo>
                    <a:pt x="35329" y="21955"/>
                    <a:pt x="35831" y="23138"/>
                    <a:pt x="36184" y="24349"/>
                  </a:cubicBezTo>
                  <a:cubicBezTo>
                    <a:pt x="36616" y="25826"/>
                    <a:pt x="36823" y="27352"/>
                    <a:pt x="36806" y="28883"/>
                  </a:cubicBezTo>
                  <a:cubicBezTo>
                    <a:pt x="36788" y="30417"/>
                    <a:pt x="36434" y="31680"/>
                    <a:pt x="35763" y="32637"/>
                  </a:cubicBezTo>
                  <a:cubicBezTo>
                    <a:pt x="35090" y="33590"/>
                    <a:pt x="34120" y="34206"/>
                    <a:pt x="32880" y="34466"/>
                  </a:cubicBezTo>
                  <a:cubicBezTo>
                    <a:pt x="32463" y="34552"/>
                    <a:pt x="32025" y="34595"/>
                    <a:pt x="31575" y="34595"/>
                  </a:cubicBezTo>
                  <a:cubicBezTo>
                    <a:pt x="31532" y="34595"/>
                    <a:pt x="31487" y="34595"/>
                    <a:pt x="31440" y="34593"/>
                  </a:cubicBezTo>
                  <a:lnTo>
                    <a:pt x="31389" y="34591"/>
                  </a:lnTo>
                  <a:lnTo>
                    <a:pt x="31387" y="34642"/>
                  </a:lnTo>
                  <a:cubicBezTo>
                    <a:pt x="31346" y="35266"/>
                    <a:pt x="31295" y="36363"/>
                    <a:pt x="31377" y="36518"/>
                  </a:cubicBezTo>
                  <a:lnTo>
                    <a:pt x="31379" y="36526"/>
                  </a:lnTo>
                  <a:lnTo>
                    <a:pt x="31385" y="36532"/>
                  </a:lnTo>
                  <a:cubicBezTo>
                    <a:pt x="31422" y="36569"/>
                    <a:pt x="31528" y="36598"/>
                    <a:pt x="31749" y="36647"/>
                  </a:cubicBezTo>
                  <a:lnTo>
                    <a:pt x="31763" y="36649"/>
                  </a:lnTo>
                  <a:cubicBezTo>
                    <a:pt x="31978" y="36698"/>
                    <a:pt x="32244" y="36760"/>
                    <a:pt x="32471" y="36893"/>
                  </a:cubicBezTo>
                  <a:cubicBezTo>
                    <a:pt x="32643" y="36995"/>
                    <a:pt x="32823" y="37038"/>
                    <a:pt x="33001" y="37081"/>
                  </a:cubicBezTo>
                  <a:lnTo>
                    <a:pt x="33021" y="37087"/>
                  </a:lnTo>
                  <a:cubicBezTo>
                    <a:pt x="33249" y="37142"/>
                    <a:pt x="33486" y="37201"/>
                    <a:pt x="33686" y="37384"/>
                  </a:cubicBezTo>
                  <a:cubicBezTo>
                    <a:pt x="33903" y="37580"/>
                    <a:pt x="34128" y="37633"/>
                    <a:pt x="34409" y="37703"/>
                  </a:cubicBezTo>
                  <a:cubicBezTo>
                    <a:pt x="34560" y="37742"/>
                    <a:pt x="34740" y="37785"/>
                    <a:pt x="34947" y="37856"/>
                  </a:cubicBezTo>
                  <a:cubicBezTo>
                    <a:pt x="35540" y="38067"/>
                    <a:pt x="35890" y="38343"/>
                    <a:pt x="35892" y="38347"/>
                  </a:cubicBezTo>
                  <a:cubicBezTo>
                    <a:pt x="35910" y="38359"/>
                    <a:pt x="35916" y="38388"/>
                    <a:pt x="35908" y="38407"/>
                  </a:cubicBezTo>
                  <a:lnTo>
                    <a:pt x="35908" y="38409"/>
                  </a:lnTo>
                  <a:cubicBezTo>
                    <a:pt x="35900" y="38427"/>
                    <a:pt x="35878" y="38439"/>
                    <a:pt x="35855" y="38439"/>
                  </a:cubicBezTo>
                  <a:cubicBezTo>
                    <a:pt x="35839" y="38437"/>
                    <a:pt x="35125" y="38368"/>
                    <a:pt x="34335" y="38233"/>
                  </a:cubicBezTo>
                  <a:cubicBezTo>
                    <a:pt x="34122" y="38195"/>
                    <a:pt x="33944" y="38185"/>
                    <a:pt x="33797" y="38185"/>
                  </a:cubicBezTo>
                  <a:cubicBezTo>
                    <a:pt x="33711" y="38185"/>
                    <a:pt x="33636" y="38189"/>
                    <a:pt x="33570" y="38192"/>
                  </a:cubicBezTo>
                  <a:cubicBezTo>
                    <a:pt x="33512" y="38194"/>
                    <a:pt x="33458" y="38196"/>
                    <a:pt x="33407" y="38196"/>
                  </a:cubicBezTo>
                  <a:cubicBezTo>
                    <a:pt x="33217" y="38196"/>
                    <a:pt x="33065" y="38167"/>
                    <a:pt x="32925" y="38010"/>
                  </a:cubicBezTo>
                  <a:cubicBezTo>
                    <a:pt x="32663" y="37713"/>
                    <a:pt x="32573" y="37682"/>
                    <a:pt x="31872" y="37447"/>
                  </a:cubicBezTo>
                  <a:lnTo>
                    <a:pt x="31845" y="37437"/>
                  </a:lnTo>
                  <a:cubicBezTo>
                    <a:pt x="31660" y="37375"/>
                    <a:pt x="31524" y="37350"/>
                    <a:pt x="31421" y="37350"/>
                  </a:cubicBezTo>
                  <a:cubicBezTo>
                    <a:pt x="31226" y="37350"/>
                    <a:pt x="31150" y="37441"/>
                    <a:pt x="31084" y="37551"/>
                  </a:cubicBezTo>
                  <a:lnTo>
                    <a:pt x="31082" y="37555"/>
                  </a:lnTo>
                  <a:cubicBezTo>
                    <a:pt x="31068" y="37582"/>
                    <a:pt x="31053" y="37607"/>
                    <a:pt x="31039" y="37627"/>
                  </a:cubicBezTo>
                  <a:cubicBezTo>
                    <a:pt x="30949" y="37746"/>
                    <a:pt x="30945" y="37795"/>
                    <a:pt x="30980" y="38282"/>
                  </a:cubicBezTo>
                  <a:cubicBezTo>
                    <a:pt x="31012" y="38744"/>
                    <a:pt x="31072" y="38838"/>
                    <a:pt x="31522" y="39427"/>
                  </a:cubicBezTo>
                  <a:cubicBezTo>
                    <a:pt x="31900" y="39925"/>
                    <a:pt x="31927" y="39939"/>
                    <a:pt x="32320" y="40176"/>
                  </a:cubicBezTo>
                  <a:lnTo>
                    <a:pt x="32326" y="40178"/>
                  </a:lnTo>
                  <a:cubicBezTo>
                    <a:pt x="32352" y="40197"/>
                    <a:pt x="32383" y="40215"/>
                    <a:pt x="32418" y="40236"/>
                  </a:cubicBezTo>
                  <a:cubicBezTo>
                    <a:pt x="32455" y="40258"/>
                    <a:pt x="32496" y="40281"/>
                    <a:pt x="32541" y="40309"/>
                  </a:cubicBezTo>
                  <a:cubicBezTo>
                    <a:pt x="33130" y="40669"/>
                    <a:pt x="33382" y="41265"/>
                    <a:pt x="33584" y="41743"/>
                  </a:cubicBezTo>
                  <a:lnTo>
                    <a:pt x="33629" y="41852"/>
                  </a:lnTo>
                  <a:cubicBezTo>
                    <a:pt x="33803" y="42257"/>
                    <a:pt x="34321" y="42476"/>
                    <a:pt x="34773" y="42664"/>
                  </a:cubicBezTo>
                  <a:cubicBezTo>
                    <a:pt x="34806" y="42680"/>
                    <a:pt x="34842" y="42695"/>
                    <a:pt x="34875" y="42707"/>
                  </a:cubicBezTo>
                  <a:cubicBezTo>
                    <a:pt x="34910" y="42723"/>
                    <a:pt x="34945" y="42738"/>
                    <a:pt x="34979" y="42754"/>
                  </a:cubicBezTo>
                  <a:cubicBezTo>
                    <a:pt x="35558" y="43008"/>
                    <a:pt x="35728" y="43229"/>
                    <a:pt x="36107" y="43986"/>
                  </a:cubicBezTo>
                  <a:cubicBezTo>
                    <a:pt x="36320" y="44405"/>
                    <a:pt x="36614" y="44593"/>
                    <a:pt x="36925" y="44792"/>
                  </a:cubicBezTo>
                  <a:lnTo>
                    <a:pt x="36931" y="44794"/>
                  </a:lnTo>
                  <a:cubicBezTo>
                    <a:pt x="37181" y="44956"/>
                    <a:pt x="37467" y="45138"/>
                    <a:pt x="37754" y="45455"/>
                  </a:cubicBezTo>
                  <a:cubicBezTo>
                    <a:pt x="38408" y="46179"/>
                    <a:pt x="38586" y="46693"/>
                    <a:pt x="38593" y="46715"/>
                  </a:cubicBezTo>
                  <a:cubicBezTo>
                    <a:pt x="38601" y="46738"/>
                    <a:pt x="38593" y="46764"/>
                    <a:pt x="38572" y="46776"/>
                  </a:cubicBezTo>
                  <a:cubicBezTo>
                    <a:pt x="38563" y="46782"/>
                    <a:pt x="38554" y="46784"/>
                    <a:pt x="38544" y="46784"/>
                  </a:cubicBezTo>
                  <a:cubicBezTo>
                    <a:pt x="38532" y="46784"/>
                    <a:pt x="38521" y="46780"/>
                    <a:pt x="38511" y="46772"/>
                  </a:cubicBezTo>
                  <a:cubicBezTo>
                    <a:pt x="38427" y="46686"/>
                    <a:pt x="37594" y="45936"/>
                    <a:pt x="37246" y="45743"/>
                  </a:cubicBezTo>
                  <a:lnTo>
                    <a:pt x="37138" y="45684"/>
                  </a:lnTo>
                  <a:cubicBezTo>
                    <a:pt x="36821" y="45510"/>
                    <a:pt x="36614" y="45395"/>
                    <a:pt x="36125" y="45336"/>
                  </a:cubicBezTo>
                  <a:cubicBezTo>
                    <a:pt x="35661" y="45279"/>
                    <a:pt x="35640" y="45201"/>
                    <a:pt x="35640" y="44943"/>
                  </a:cubicBezTo>
                  <a:cubicBezTo>
                    <a:pt x="35640" y="44886"/>
                    <a:pt x="35640" y="44818"/>
                    <a:pt x="35632" y="44737"/>
                  </a:cubicBezTo>
                  <a:cubicBezTo>
                    <a:pt x="35601" y="44362"/>
                    <a:pt x="35272" y="44139"/>
                    <a:pt x="34691" y="43777"/>
                  </a:cubicBezTo>
                  <a:cubicBezTo>
                    <a:pt x="34382" y="43583"/>
                    <a:pt x="33922" y="43419"/>
                    <a:pt x="33549" y="43288"/>
                  </a:cubicBezTo>
                  <a:lnTo>
                    <a:pt x="33513" y="43276"/>
                  </a:lnTo>
                  <a:cubicBezTo>
                    <a:pt x="33226" y="43174"/>
                    <a:pt x="33001" y="43094"/>
                    <a:pt x="32895" y="43018"/>
                  </a:cubicBezTo>
                  <a:cubicBezTo>
                    <a:pt x="32719" y="42891"/>
                    <a:pt x="32635" y="42476"/>
                    <a:pt x="32563" y="42108"/>
                  </a:cubicBezTo>
                  <a:lnTo>
                    <a:pt x="32555" y="42071"/>
                  </a:lnTo>
                  <a:cubicBezTo>
                    <a:pt x="32522" y="41913"/>
                    <a:pt x="32494" y="41762"/>
                    <a:pt x="32461" y="41680"/>
                  </a:cubicBezTo>
                  <a:cubicBezTo>
                    <a:pt x="32383" y="41475"/>
                    <a:pt x="32146" y="41445"/>
                    <a:pt x="31974" y="41439"/>
                  </a:cubicBezTo>
                  <a:lnTo>
                    <a:pt x="31931" y="41439"/>
                  </a:lnTo>
                  <a:lnTo>
                    <a:pt x="31921" y="41480"/>
                  </a:lnTo>
                  <a:cubicBezTo>
                    <a:pt x="31900" y="41578"/>
                    <a:pt x="31892" y="41803"/>
                    <a:pt x="31888" y="42007"/>
                  </a:cubicBezTo>
                  <a:cubicBezTo>
                    <a:pt x="31880" y="42349"/>
                    <a:pt x="31868" y="42697"/>
                    <a:pt x="31798" y="42889"/>
                  </a:cubicBezTo>
                  <a:cubicBezTo>
                    <a:pt x="31685" y="43194"/>
                    <a:pt x="31640" y="43264"/>
                    <a:pt x="31548" y="43401"/>
                  </a:cubicBezTo>
                  <a:cubicBezTo>
                    <a:pt x="31520" y="43442"/>
                    <a:pt x="31487" y="43495"/>
                    <a:pt x="31446" y="43556"/>
                  </a:cubicBezTo>
                  <a:cubicBezTo>
                    <a:pt x="31334" y="43738"/>
                    <a:pt x="31330" y="43969"/>
                    <a:pt x="31327" y="44178"/>
                  </a:cubicBezTo>
                  <a:cubicBezTo>
                    <a:pt x="31327" y="44270"/>
                    <a:pt x="31327" y="44358"/>
                    <a:pt x="31315" y="44434"/>
                  </a:cubicBezTo>
                  <a:cubicBezTo>
                    <a:pt x="31284" y="44647"/>
                    <a:pt x="30507" y="46377"/>
                    <a:pt x="30208" y="47030"/>
                  </a:cubicBezTo>
                  <a:cubicBezTo>
                    <a:pt x="30202" y="47038"/>
                    <a:pt x="30198" y="47044"/>
                    <a:pt x="30192" y="47051"/>
                  </a:cubicBezTo>
                  <a:lnTo>
                    <a:pt x="30178" y="47065"/>
                  </a:lnTo>
                  <a:lnTo>
                    <a:pt x="30178" y="47184"/>
                  </a:lnTo>
                  <a:cubicBezTo>
                    <a:pt x="30178" y="47652"/>
                    <a:pt x="30448" y="49371"/>
                    <a:pt x="30556" y="49827"/>
                  </a:cubicBezTo>
                  <a:cubicBezTo>
                    <a:pt x="30577" y="49913"/>
                    <a:pt x="30591" y="49991"/>
                    <a:pt x="30607" y="50068"/>
                  </a:cubicBezTo>
                  <a:lnTo>
                    <a:pt x="30624" y="50152"/>
                  </a:lnTo>
                  <a:cubicBezTo>
                    <a:pt x="30689" y="50447"/>
                    <a:pt x="30736" y="50680"/>
                    <a:pt x="30863" y="50956"/>
                  </a:cubicBezTo>
                  <a:lnTo>
                    <a:pt x="30926" y="51093"/>
                  </a:lnTo>
                  <a:cubicBezTo>
                    <a:pt x="31068" y="51396"/>
                    <a:pt x="31176" y="51636"/>
                    <a:pt x="31176" y="51975"/>
                  </a:cubicBezTo>
                  <a:cubicBezTo>
                    <a:pt x="31176" y="52272"/>
                    <a:pt x="31387" y="52411"/>
                    <a:pt x="31591" y="52546"/>
                  </a:cubicBezTo>
                  <a:cubicBezTo>
                    <a:pt x="31634" y="52573"/>
                    <a:pt x="31671" y="52597"/>
                    <a:pt x="31706" y="52624"/>
                  </a:cubicBezTo>
                  <a:cubicBezTo>
                    <a:pt x="31841" y="52720"/>
                    <a:pt x="32103" y="52787"/>
                    <a:pt x="32404" y="52853"/>
                  </a:cubicBezTo>
                  <a:cubicBezTo>
                    <a:pt x="32588" y="52896"/>
                    <a:pt x="32780" y="52941"/>
                    <a:pt x="32936" y="52996"/>
                  </a:cubicBezTo>
                  <a:cubicBezTo>
                    <a:pt x="33332" y="53139"/>
                    <a:pt x="33545" y="53252"/>
                    <a:pt x="34018" y="53626"/>
                  </a:cubicBezTo>
                  <a:cubicBezTo>
                    <a:pt x="34253" y="53812"/>
                    <a:pt x="34497" y="53857"/>
                    <a:pt x="34750" y="53906"/>
                  </a:cubicBezTo>
                  <a:lnTo>
                    <a:pt x="34763" y="53909"/>
                  </a:lnTo>
                  <a:cubicBezTo>
                    <a:pt x="34990" y="53949"/>
                    <a:pt x="35252" y="53999"/>
                    <a:pt x="35501" y="54179"/>
                  </a:cubicBezTo>
                  <a:cubicBezTo>
                    <a:pt x="35775" y="54373"/>
                    <a:pt x="36154" y="54496"/>
                    <a:pt x="36483" y="54602"/>
                  </a:cubicBezTo>
                  <a:lnTo>
                    <a:pt x="36512" y="54612"/>
                  </a:lnTo>
                  <a:cubicBezTo>
                    <a:pt x="36770" y="54696"/>
                    <a:pt x="37036" y="54786"/>
                    <a:pt x="37257" y="54901"/>
                  </a:cubicBezTo>
                  <a:cubicBezTo>
                    <a:pt x="37770" y="55177"/>
                    <a:pt x="37891" y="55613"/>
                    <a:pt x="37903" y="55662"/>
                  </a:cubicBezTo>
                  <a:cubicBezTo>
                    <a:pt x="37907" y="55684"/>
                    <a:pt x="37901" y="55705"/>
                    <a:pt x="37883" y="55717"/>
                  </a:cubicBezTo>
                  <a:cubicBezTo>
                    <a:pt x="37874" y="55722"/>
                    <a:pt x="37864" y="55725"/>
                    <a:pt x="37854" y="55725"/>
                  </a:cubicBezTo>
                  <a:cubicBezTo>
                    <a:pt x="37843" y="55725"/>
                    <a:pt x="37832" y="55722"/>
                    <a:pt x="37821" y="55715"/>
                  </a:cubicBezTo>
                  <a:lnTo>
                    <a:pt x="37811" y="55707"/>
                  </a:lnTo>
                  <a:cubicBezTo>
                    <a:pt x="37639" y="55584"/>
                    <a:pt x="37207" y="55290"/>
                    <a:pt x="36874" y="55206"/>
                  </a:cubicBezTo>
                  <a:cubicBezTo>
                    <a:pt x="36708" y="55163"/>
                    <a:pt x="36510" y="55103"/>
                    <a:pt x="36266" y="55030"/>
                  </a:cubicBezTo>
                  <a:cubicBezTo>
                    <a:pt x="35916" y="54921"/>
                    <a:pt x="35610" y="54829"/>
                    <a:pt x="35397" y="54792"/>
                  </a:cubicBezTo>
                  <a:cubicBezTo>
                    <a:pt x="35245" y="54764"/>
                    <a:pt x="35059" y="54756"/>
                    <a:pt x="34838" y="54743"/>
                  </a:cubicBezTo>
                  <a:lnTo>
                    <a:pt x="34701" y="54735"/>
                  </a:lnTo>
                  <a:cubicBezTo>
                    <a:pt x="34409" y="54721"/>
                    <a:pt x="34079" y="54704"/>
                    <a:pt x="33742" y="54651"/>
                  </a:cubicBezTo>
                  <a:cubicBezTo>
                    <a:pt x="33402" y="54598"/>
                    <a:pt x="33189" y="54449"/>
                    <a:pt x="33034" y="54338"/>
                  </a:cubicBezTo>
                  <a:lnTo>
                    <a:pt x="33032" y="54336"/>
                  </a:lnTo>
                  <a:cubicBezTo>
                    <a:pt x="32910" y="54249"/>
                    <a:pt x="32821" y="54185"/>
                    <a:pt x="32715" y="54185"/>
                  </a:cubicBezTo>
                  <a:cubicBezTo>
                    <a:pt x="32688" y="54185"/>
                    <a:pt x="32659" y="54190"/>
                    <a:pt x="32629" y="54199"/>
                  </a:cubicBezTo>
                  <a:cubicBezTo>
                    <a:pt x="32569" y="54217"/>
                    <a:pt x="32496" y="54226"/>
                    <a:pt x="32412" y="54226"/>
                  </a:cubicBezTo>
                  <a:cubicBezTo>
                    <a:pt x="32242" y="54226"/>
                    <a:pt x="32025" y="54190"/>
                    <a:pt x="31769" y="54117"/>
                  </a:cubicBezTo>
                  <a:lnTo>
                    <a:pt x="31685" y="54091"/>
                  </a:lnTo>
                  <a:lnTo>
                    <a:pt x="31706" y="54179"/>
                  </a:lnTo>
                  <a:cubicBezTo>
                    <a:pt x="31749" y="54353"/>
                    <a:pt x="31829" y="54680"/>
                    <a:pt x="31939" y="55030"/>
                  </a:cubicBezTo>
                  <a:cubicBezTo>
                    <a:pt x="32025" y="55308"/>
                    <a:pt x="32095" y="55533"/>
                    <a:pt x="32146" y="55705"/>
                  </a:cubicBezTo>
                  <a:cubicBezTo>
                    <a:pt x="32162" y="55754"/>
                    <a:pt x="32174" y="55797"/>
                    <a:pt x="32187" y="55838"/>
                  </a:cubicBezTo>
                  <a:cubicBezTo>
                    <a:pt x="32215" y="55930"/>
                    <a:pt x="32236" y="55995"/>
                    <a:pt x="32248" y="56032"/>
                  </a:cubicBezTo>
                  <a:cubicBezTo>
                    <a:pt x="32281" y="56137"/>
                    <a:pt x="32219" y="56267"/>
                    <a:pt x="32097" y="56505"/>
                  </a:cubicBezTo>
                  <a:lnTo>
                    <a:pt x="32039" y="56623"/>
                  </a:lnTo>
                  <a:cubicBezTo>
                    <a:pt x="31900" y="56900"/>
                    <a:pt x="31735" y="57642"/>
                    <a:pt x="31735" y="57806"/>
                  </a:cubicBezTo>
                  <a:cubicBezTo>
                    <a:pt x="31735" y="58508"/>
                    <a:pt x="31671" y="58997"/>
                    <a:pt x="31553" y="59181"/>
                  </a:cubicBezTo>
                  <a:cubicBezTo>
                    <a:pt x="31456" y="59336"/>
                    <a:pt x="31469" y="59508"/>
                    <a:pt x="31483" y="59727"/>
                  </a:cubicBezTo>
                  <a:lnTo>
                    <a:pt x="31483" y="59739"/>
                  </a:lnTo>
                  <a:cubicBezTo>
                    <a:pt x="31497" y="59883"/>
                    <a:pt x="31507" y="60040"/>
                    <a:pt x="31493" y="60226"/>
                  </a:cubicBezTo>
                  <a:cubicBezTo>
                    <a:pt x="31473" y="60535"/>
                    <a:pt x="31575" y="61055"/>
                    <a:pt x="31677" y="61517"/>
                  </a:cubicBezTo>
                  <a:lnTo>
                    <a:pt x="31696" y="61607"/>
                  </a:lnTo>
                  <a:cubicBezTo>
                    <a:pt x="31718" y="61720"/>
                    <a:pt x="31733" y="61781"/>
                    <a:pt x="31733" y="61806"/>
                  </a:cubicBezTo>
                  <a:lnTo>
                    <a:pt x="31733" y="61816"/>
                  </a:lnTo>
                  <a:lnTo>
                    <a:pt x="31737" y="61826"/>
                  </a:lnTo>
                  <a:cubicBezTo>
                    <a:pt x="31755" y="61867"/>
                    <a:pt x="31827" y="61912"/>
                    <a:pt x="32091" y="62041"/>
                  </a:cubicBezTo>
                  <a:lnTo>
                    <a:pt x="32217" y="62107"/>
                  </a:lnTo>
                  <a:cubicBezTo>
                    <a:pt x="32379" y="62184"/>
                    <a:pt x="32940" y="62477"/>
                    <a:pt x="33335" y="62874"/>
                  </a:cubicBezTo>
                  <a:cubicBezTo>
                    <a:pt x="33474" y="63013"/>
                    <a:pt x="33752" y="63105"/>
                    <a:pt x="34049" y="63203"/>
                  </a:cubicBezTo>
                  <a:lnTo>
                    <a:pt x="34055" y="63205"/>
                  </a:lnTo>
                  <a:cubicBezTo>
                    <a:pt x="34386" y="63316"/>
                    <a:pt x="34730" y="63428"/>
                    <a:pt x="34951" y="63633"/>
                  </a:cubicBezTo>
                  <a:cubicBezTo>
                    <a:pt x="35376" y="64022"/>
                    <a:pt x="35614" y="64435"/>
                    <a:pt x="35616" y="64441"/>
                  </a:cubicBezTo>
                  <a:cubicBezTo>
                    <a:pt x="35626" y="64459"/>
                    <a:pt x="35624" y="64486"/>
                    <a:pt x="35610" y="64502"/>
                  </a:cubicBezTo>
                  <a:cubicBezTo>
                    <a:pt x="35599" y="64514"/>
                    <a:pt x="35585" y="64520"/>
                    <a:pt x="35572" y="64520"/>
                  </a:cubicBezTo>
                  <a:cubicBezTo>
                    <a:pt x="35564" y="64520"/>
                    <a:pt x="35557" y="64518"/>
                    <a:pt x="35550" y="64515"/>
                  </a:cubicBezTo>
                  <a:lnTo>
                    <a:pt x="35548" y="64515"/>
                  </a:lnTo>
                  <a:cubicBezTo>
                    <a:pt x="35542" y="64513"/>
                    <a:pt x="35481" y="64482"/>
                    <a:pt x="35401" y="64445"/>
                  </a:cubicBezTo>
                  <a:cubicBezTo>
                    <a:pt x="35110" y="64306"/>
                    <a:pt x="34425" y="63974"/>
                    <a:pt x="34241" y="63897"/>
                  </a:cubicBezTo>
                  <a:lnTo>
                    <a:pt x="34120" y="63842"/>
                  </a:lnTo>
                  <a:cubicBezTo>
                    <a:pt x="33893" y="63743"/>
                    <a:pt x="33609" y="63614"/>
                    <a:pt x="33335" y="63586"/>
                  </a:cubicBezTo>
                  <a:cubicBezTo>
                    <a:pt x="33089" y="63559"/>
                    <a:pt x="32698" y="63320"/>
                    <a:pt x="32543" y="63222"/>
                  </a:cubicBezTo>
                  <a:lnTo>
                    <a:pt x="32422" y="63144"/>
                  </a:lnTo>
                  <a:lnTo>
                    <a:pt x="32469" y="63279"/>
                  </a:lnTo>
                  <a:cubicBezTo>
                    <a:pt x="32506" y="63396"/>
                    <a:pt x="32582" y="63612"/>
                    <a:pt x="32657" y="63786"/>
                  </a:cubicBezTo>
                  <a:cubicBezTo>
                    <a:pt x="32670" y="63815"/>
                    <a:pt x="32684" y="63839"/>
                    <a:pt x="32694" y="63866"/>
                  </a:cubicBezTo>
                  <a:cubicBezTo>
                    <a:pt x="32708" y="63901"/>
                    <a:pt x="32725" y="63934"/>
                    <a:pt x="32741" y="63968"/>
                  </a:cubicBezTo>
                  <a:cubicBezTo>
                    <a:pt x="32839" y="64173"/>
                    <a:pt x="32934" y="64363"/>
                    <a:pt x="32903" y="64574"/>
                  </a:cubicBezTo>
                  <a:cubicBezTo>
                    <a:pt x="32891" y="64664"/>
                    <a:pt x="32950" y="64746"/>
                    <a:pt x="33048" y="64869"/>
                  </a:cubicBezTo>
                  <a:cubicBezTo>
                    <a:pt x="33150" y="64995"/>
                    <a:pt x="33277" y="65157"/>
                    <a:pt x="33314" y="65384"/>
                  </a:cubicBezTo>
                  <a:cubicBezTo>
                    <a:pt x="33390" y="65844"/>
                    <a:pt x="33451" y="66518"/>
                    <a:pt x="33312" y="67095"/>
                  </a:cubicBezTo>
                  <a:cubicBezTo>
                    <a:pt x="33177" y="67671"/>
                    <a:pt x="32788" y="68915"/>
                    <a:pt x="32768" y="68977"/>
                  </a:cubicBezTo>
                  <a:cubicBezTo>
                    <a:pt x="32760" y="68997"/>
                    <a:pt x="32739" y="69014"/>
                    <a:pt x="32719" y="69016"/>
                  </a:cubicBezTo>
                  <a:cubicBezTo>
                    <a:pt x="32717" y="69016"/>
                    <a:pt x="32710" y="69014"/>
                    <a:pt x="32706" y="69014"/>
                  </a:cubicBezTo>
                  <a:cubicBezTo>
                    <a:pt x="32680" y="69007"/>
                    <a:pt x="32663" y="68987"/>
                    <a:pt x="32663" y="68962"/>
                  </a:cubicBezTo>
                  <a:cubicBezTo>
                    <a:pt x="32659" y="68872"/>
                    <a:pt x="32623" y="67344"/>
                    <a:pt x="32655" y="66904"/>
                  </a:cubicBezTo>
                  <a:cubicBezTo>
                    <a:pt x="32686" y="66456"/>
                    <a:pt x="32586" y="65816"/>
                    <a:pt x="32483" y="65366"/>
                  </a:cubicBezTo>
                  <a:cubicBezTo>
                    <a:pt x="32438" y="65169"/>
                    <a:pt x="32312" y="65012"/>
                    <a:pt x="32189" y="64858"/>
                  </a:cubicBezTo>
                  <a:lnTo>
                    <a:pt x="32187" y="64854"/>
                  </a:lnTo>
                  <a:cubicBezTo>
                    <a:pt x="32050" y="64686"/>
                    <a:pt x="31892" y="64492"/>
                    <a:pt x="31892" y="64251"/>
                  </a:cubicBezTo>
                  <a:cubicBezTo>
                    <a:pt x="31892" y="63821"/>
                    <a:pt x="31743" y="63396"/>
                    <a:pt x="31491" y="63113"/>
                  </a:cubicBezTo>
                  <a:lnTo>
                    <a:pt x="31487" y="63109"/>
                  </a:lnTo>
                  <a:cubicBezTo>
                    <a:pt x="31217" y="62804"/>
                    <a:pt x="30961" y="62516"/>
                    <a:pt x="30894" y="61843"/>
                  </a:cubicBezTo>
                  <a:cubicBezTo>
                    <a:pt x="30888" y="61781"/>
                    <a:pt x="30883" y="61724"/>
                    <a:pt x="30877" y="61671"/>
                  </a:cubicBezTo>
                  <a:cubicBezTo>
                    <a:pt x="30873" y="61609"/>
                    <a:pt x="30867" y="61550"/>
                    <a:pt x="30859" y="61497"/>
                  </a:cubicBezTo>
                  <a:lnTo>
                    <a:pt x="30857" y="61462"/>
                  </a:lnTo>
                  <a:cubicBezTo>
                    <a:pt x="30818" y="61069"/>
                    <a:pt x="30798" y="60852"/>
                    <a:pt x="30693" y="60617"/>
                  </a:cubicBezTo>
                  <a:cubicBezTo>
                    <a:pt x="30611" y="60433"/>
                    <a:pt x="30632" y="60167"/>
                    <a:pt x="30660" y="59979"/>
                  </a:cubicBezTo>
                  <a:lnTo>
                    <a:pt x="30683" y="59836"/>
                  </a:lnTo>
                  <a:lnTo>
                    <a:pt x="30577" y="59932"/>
                  </a:lnTo>
                  <a:cubicBezTo>
                    <a:pt x="30397" y="60095"/>
                    <a:pt x="30255" y="60247"/>
                    <a:pt x="30161" y="60382"/>
                  </a:cubicBezTo>
                  <a:cubicBezTo>
                    <a:pt x="29914" y="60740"/>
                    <a:pt x="29762" y="60883"/>
                    <a:pt x="29218" y="61290"/>
                  </a:cubicBezTo>
                  <a:cubicBezTo>
                    <a:pt x="28705" y="61673"/>
                    <a:pt x="28091" y="62495"/>
                    <a:pt x="28021" y="62589"/>
                  </a:cubicBezTo>
                  <a:cubicBezTo>
                    <a:pt x="28011" y="62603"/>
                    <a:pt x="27995" y="62611"/>
                    <a:pt x="27979" y="62611"/>
                  </a:cubicBezTo>
                  <a:cubicBezTo>
                    <a:pt x="27971" y="62611"/>
                    <a:pt x="27962" y="62609"/>
                    <a:pt x="27954" y="62604"/>
                  </a:cubicBezTo>
                  <a:cubicBezTo>
                    <a:pt x="27931" y="62591"/>
                    <a:pt x="27921" y="62567"/>
                    <a:pt x="27929" y="62540"/>
                  </a:cubicBezTo>
                  <a:cubicBezTo>
                    <a:pt x="27931" y="62532"/>
                    <a:pt x="28197" y="61656"/>
                    <a:pt x="28449" y="61120"/>
                  </a:cubicBezTo>
                  <a:cubicBezTo>
                    <a:pt x="28623" y="60740"/>
                    <a:pt x="28801" y="60595"/>
                    <a:pt x="29069" y="60372"/>
                  </a:cubicBezTo>
                  <a:cubicBezTo>
                    <a:pt x="29181" y="60280"/>
                    <a:pt x="29308" y="60175"/>
                    <a:pt x="29457" y="60034"/>
                  </a:cubicBezTo>
                  <a:cubicBezTo>
                    <a:pt x="29813" y="59705"/>
                    <a:pt x="29883" y="59561"/>
                    <a:pt x="29989" y="59349"/>
                  </a:cubicBezTo>
                  <a:cubicBezTo>
                    <a:pt x="30004" y="59326"/>
                    <a:pt x="30014" y="59306"/>
                    <a:pt x="30026" y="59279"/>
                  </a:cubicBezTo>
                  <a:cubicBezTo>
                    <a:pt x="30065" y="59203"/>
                    <a:pt x="30110" y="59115"/>
                    <a:pt x="30178" y="59011"/>
                  </a:cubicBezTo>
                  <a:cubicBezTo>
                    <a:pt x="30245" y="58899"/>
                    <a:pt x="30317" y="58786"/>
                    <a:pt x="30397" y="58669"/>
                  </a:cubicBezTo>
                  <a:lnTo>
                    <a:pt x="30444" y="58600"/>
                  </a:lnTo>
                  <a:cubicBezTo>
                    <a:pt x="30638" y="58303"/>
                    <a:pt x="30877" y="57935"/>
                    <a:pt x="31002" y="57640"/>
                  </a:cubicBezTo>
                  <a:cubicBezTo>
                    <a:pt x="31119" y="57372"/>
                    <a:pt x="31074" y="56992"/>
                    <a:pt x="31037" y="56656"/>
                  </a:cubicBezTo>
                  <a:lnTo>
                    <a:pt x="31031" y="56609"/>
                  </a:lnTo>
                  <a:cubicBezTo>
                    <a:pt x="31016" y="56452"/>
                    <a:pt x="30998" y="56288"/>
                    <a:pt x="30998" y="56143"/>
                  </a:cubicBezTo>
                  <a:cubicBezTo>
                    <a:pt x="30998" y="55664"/>
                    <a:pt x="30961" y="55365"/>
                    <a:pt x="30859" y="54948"/>
                  </a:cubicBezTo>
                  <a:cubicBezTo>
                    <a:pt x="30828" y="54829"/>
                    <a:pt x="30808" y="54723"/>
                    <a:pt x="30791" y="54629"/>
                  </a:cubicBezTo>
                  <a:cubicBezTo>
                    <a:pt x="30785" y="54602"/>
                    <a:pt x="30781" y="54578"/>
                    <a:pt x="30775" y="54553"/>
                  </a:cubicBezTo>
                  <a:lnTo>
                    <a:pt x="30771" y="54528"/>
                  </a:lnTo>
                  <a:cubicBezTo>
                    <a:pt x="30734" y="54338"/>
                    <a:pt x="30703" y="54189"/>
                    <a:pt x="30624" y="54025"/>
                  </a:cubicBezTo>
                  <a:cubicBezTo>
                    <a:pt x="30562" y="53892"/>
                    <a:pt x="30540" y="53720"/>
                    <a:pt x="30519" y="53551"/>
                  </a:cubicBezTo>
                  <a:lnTo>
                    <a:pt x="30517" y="53526"/>
                  </a:lnTo>
                  <a:cubicBezTo>
                    <a:pt x="30487" y="53311"/>
                    <a:pt x="30456" y="53086"/>
                    <a:pt x="30347" y="52924"/>
                  </a:cubicBezTo>
                  <a:cubicBezTo>
                    <a:pt x="30202" y="52708"/>
                    <a:pt x="30214" y="52501"/>
                    <a:pt x="30231" y="52257"/>
                  </a:cubicBezTo>
                  <a:lnTo>
                    <a:pt x="30233" y="52219"/>
                  </a:lnTo>
                  <a:cubicBezTo>
                    <a:pt x="30241" y="52108"/>
                    <a:pt x="30249" y="51994"/>
                    <a:pt x="30235" y="51869"/>
                  </a:cubicBezTo>
                  <a:cubicBezTo>
                    <a:pt x="30221" y="51687"/>
                    <a:pt x="30157" y="51503"/>
                    <a:pt x="30096" y="51327"/>
                  </a:cubicBezTo>
                  <a:lnTo>
                    <a:pt x="30092" y="51316"/>
                  </a:lnTo>
                  <a:cubicBezTo>
                    <a:pt x="30006" y="51075"/>
                    <a:pt x="29942" y="50876"/>
                    <a:pt x="29959" y="50684"/>
                  </a:cubicBezTo>
                  <a:cubicBezTo>
                    <a:pt x="29979" y="50465"/>
                    <a:pt x="29863" y="50189"/>
                    <a:pt x="29738" y="49896"/>
                  </a:cubicBezTo>
                  <a:lnTo>
                    <a:pt x="29707" y="49827"/>
                  </a:lnTo>
                  <a:cubicBezTo>
                    <a:pt x="29650" y="49700"/>
                    <a:pt x="29595" y="49567"/>
                    <a:pt x="29545" y="49432"/>
                  </a:cubicBezTo>
                  <a:cubicBezTo>
                    <a:pt x="29466" y="49207"/>
                    <a:pt x="29402" y="48910"/>
                    <a:pt x="29361" y="48554"/>
                  </a:cubicBezTo>
                  <a:lnTo>
                    <a:pt x="29345" y="48434"/>
                  </a:lnTo>
                  <a:lnTo>
                    <a:pt x="29269" y="48528"/>
                  </a:lnTo>
                  <a:cubicBezTo>
                    <a:pt x="29251" y="48552"/>
                    <a:pt x="29230" y="48577"/>
                    <a:pt x="29212" y="48603"/>
                  </a:cubicBezTo>
                  <a:cubicBezTo>
                    <a:pt x="29198" y="48624"/>
                    <a:pt x="29181" y="48644"/>
                    <a:pt x="29165" y="48667"/>
                  </a:cubicBezTo>
                  <a:lnTo>
                    <a:pt x="29140" y="48696"/>
                  </a:lnTo>
                  <a:cubicBezTo>
                    <a:pt x="28956" y="48933"/>
                    <a:pt x="28705" y="49258"/>
                    <a:pt x="28465" y="49616"/>
                  </a:cubicBezTo>
                  <a:cubicBezTo>
                    <a:pt x="28297" y="49872"/>
                    <a:pt x="28167" y="50017"/>
                    <a:pt x="28050" y="50144"/>
                  </a:cubicBezTo>
                  <a:lnTo>
                    <a:pt x="28036" y="50160"/>
                  </a:lnTo>
                  <a:cubicBezTo>
                    <a:pt x="27876" y="50338"/>
                    <a:pt x="27749" y="50480"/>
                    <a:pt x="27573" y="50850"/>
                  </a:cubicBezTo>
                  <a:cubicBezTo>
                    <a:pt x="27367" y="51294"/>
                    <a:pt x="27125" y="51545"/>
                    <a:pt x="26845" y="51842"/>
                  </a:cubicBezTo>
                  <a:lnTo>
                    <a:pt x="26794" y="51899"/>
                  </a:lnTo>
                  <a:cubicBezTo>
                    <a:pt x="26665" y="52034"/>
                    <a:pt x="26532" y="52174"/>
                    <a:pt x="26393" y="52343"/>
                  </a:cubicBezTo>
                  <a:cubicBezTo>
                    <a:pt x="25912" y="52933"/>
                    <a:pt x="25810" y="53066"/>
                    <a:pt x="25468" y="53814"/>
                  </a:cubicBezTo>
                  <a:cubicBezTo>
                    <a:pt x="25120" y="54573"/>
                    <a:pt x="24439" y="55975"/>
                    <a:pt x="24433" y="55985"/>
                  </a:cubicBezTo>
                  <a:cubicBezTo>
                    <a:pt x="24425" y="56005"/>
                    <a:pt x="24404" y="56016"/>
                    <a:pt x="24384" y="56016"/>
                  </a:cubicBezTo>
                  <a:cubicBezTo>
                    <a:pt x="24379" y="56016"/>
                    <a:pt x="24374" y="56016"/>
                    <a:pt x="24369" y="56014"/>
                  </a:cubicBezTo>
                  <a:cubicBezTo>
                    <a:pt x="24349" y="56006"/>
                    <a:pt x="24328" y="55983"/>
                    <a:pt x="24332" y="55959"/>
                  </a:cubicBezTo>
                  <a:cubicBezTo>
                    <a:pt x="24337" y="55950"/>
                    <a:pt x="24339" y="55930"/>
                    <a:pt x="24343" y="55897"/>
                  </a:cubicBezTo>
                  <a:cubicBezTo>
                    <a:pt x="24572" y="54569"/>
                    <a:pt x="24752" y="53694"/>
                    <a:pt x="24854" y="53432"/>
                  </a:cubicBezTo>
                  <a:cubicBezTo>
                    <a:pt x="24934" y="53223"/>
                    <a:pt x="24971" y="53074"/>
                    <a:pt x="25006" y="52912"/>
                  </a:cubicBezTo>
                  <a:lnTo>
                    <a:pt x="25006" y="52906"/>
                  </a:lnTo>
                  <a:cubicBezTo>
                    <a:pt x="25044" y="52736"/>
                    <a:pt x="25087" y="52538"/>
                    <a:pt x="25200" y="52257"/>
                  </a:cubicBezTo>
                  <a:cubicBezTo>
                    <a:pt x="25329" y="51934"/>
                    <a:pt x="25599" y="51736"/>
                    <a:pt x="25863" y="51539"/>
                  </a:cubicBezTo>
                  <a:lnTo>
                    <a:pt x="25896" y="51513"/>
                  </a:lnTo>
                  <a:cubicBezTo>
                    <a:pt x="26067" y="51382"/>
                    <a:pt x="26229" y="51259"/>
                    <a:pt x="26346" y="51104"/>
                  </a:cubicBezTo>
                  <a:cubicBezTo>
                    <a:pt x="26642" y="50707"/>
                    <a:pt x="26783" y="50406"/>
                    <a:pt x="26818" y="50093"/>
                  </a:cubicBezTo>
                  <a:cubicBezTo>
                    <a:pt x="26843" y="49872"/>
                    <a:pt x="26918" y="49817"/>
                    <a:pt x="27051" y="49743"/>
                  </a:cubicBezTo>
                  <a:lnTo>
                    <a:pt x="27058" y="49741"/>
                  </a:lnTo>
                  <a:cubicBezTo>
                    <a:pt x="27111" y="49710"/>
                    <a:pt x="27174" y="49671"/>
                    <a:pt x="27248" y="49610"/>
                  </a:cubicBezTo>
                  <a:cubicBezTo>
                    <a:pt x="27387" y="49487"/>
                    <a:pt x="27532" y="49356"/>
                    <a:pt x="27675" y="49219"/>
                  </a:cubicBezTo>
                  <a:cubicBezTo>
                    <a:pt x="27718" y="49178"/>
                    <a:pt x="27763" y="49137"/>
                    <a:pt x="27808" y="49097"/>
                  </a:cubicBezTo>
                  <a:cubicBezTo>
                    <a:pt x="27903" y="49006"/>
                    <a:pt x="28001" y="48914"/>
                    <a:pt x="28107" y="48820"/>
                  </a:cubicBezTo>
                  <a:cubicBezTo>
                    <a:pt x="28302" y="48646"/>
                    <a:pt x="28295" y="48299"/>
                    <a:pt x="28287" y="47992"/>
                  </a:cubicBezTo>
                  <a:lnTo>
                    <a:pt x="28287" y="47965"/>
                  </a:lnTo>
                  <a:cubicBezTo>
                    <a:pt x="28285" y="47761"/>
                    <a:pt x="28281" y="47570"/>
                    <a:pt x="28338" y="47429"/>
                  </a:cubicBezTo>
                  <a:cubicBezTo>
                    <a:pt x="28435" y="47184"/>
                    <a:pt x="28678" y="47096"/>
                    <a:pt x="28858" y="47032"/>
                  </a:cubicBezTo>
                  <a:lnTo>
                    <a:pt x="28881" y="47024"/>
                  </a:lnTo>
                  <a:cubicBezTo>
                    <a:pt x="28962" y="46993"/>
                    <a:pt x="29034" y="46969"/>
                    <a:pt x="29073" y="46930"/>
                  </a:cubicBezTo>
                  <a:cubicBezTo>
                    <a:pt x="29149" y="46850"/>
                    <a:pt x="29355" y="46404"/>
                    <a:pt x="29580" y="45913"/>
                  </a:cubicBezTo>
                  <a:lnTo>
                    <a:pt x="29588" y="45895"/>
                  </a:lnTo>
                  <a:cubicBezTo>
                    <a:pt x="29703" y="45639"/>
                    <a:pt x="29813" y="45397"/>
                    <a:pt x="29903" y="45219"/>
                  </a:cubicBezTo>
                  <a:cubicBezTo>
                    <a:pt x="30061" y="44900"/>
                    <a:pt x="30137" y="44559"/>
                    <a:pt x="30184" y="44338"/>
                  </a:cubicBezTo>
                  <a:lnTo>
                    <a:pt x="30188" y="44323"/>
                  </a:lnTo>
                  <a:cubicBezTo>
                    <a:pt x="30223" y="44160"/>
                    <a:pt x="30241" y="44084"/>
                    <a:pt x="30270" y="44043"/>
                  </a:cubicBezTo>
                  <a:lnTo>
                    <a:pt x="30272" y="44041"/>
                  </a:lnTo>
                  <a:cubicBezTo>
                    <a:pt x="30290" y="44010"/>
                    <a:pt x="30300" y="43941"/>
                    <a:pt x="30290" y="43708"/>
                  </a:cubicBezTo>
                  <a:cubicBezTo>
                    <a:pt x="30284" y="43581"/>
                    <a:pt x="30282" y="43448"/>
                    <a:pt x="30296" y="43339"/>
                  </a:cubicBezTo>
                  <a:cubicBezTo>
                    <a:pt x="30307" y="43266"/>
                    <a:pt x="30337" y="43102"/>
                    <a:pt x="30374" y="42912"/>
                  </a:cubicBezTo>
                  <a:cubicBezTo>
                    <a:pt x="30392" y="42820"/>
                    <a:pt x="30409" y="42723"/>
                    <a:pt x="30427" y="42623"/>
                  </a:cubicBezTo>
                  <a:lnTo>
                    <a:pt x="30450" y="42507"/>
                  </a:lnTo>
                  <a:cubicBezTo>
                    <a:pt x="30519" y="42153"/>
                    <a:pt x="30589" y="41786"/>
                    <a:pt x="30603" y="41651"/>
                  </a:cubicBezTo>
                  <a:cubicBezTo>
                    <a:pt x="30632" y="41437"/>
                    <a:pt x="30546" y="41291"/>
                    <a:pt x="30427" y="41087"/>
                  </a:cubicBezTo>
                  <a:lnTo>
                    <a:pt x="30425" y="41081"/>
                  </a:lnTo>
                  <a:cubicBezTo>
                    <a:pt x="30413" y="41058"/>
                    <a:pt x="30399" y="41038"/>
                    <a:pt x="30384" y="41013"/>
                  </a:cubicBezTo>
                  <a:lnTo>
                    <a:pt x="30354" y="40958"/>
                  </a:lnTo>
                  <a:cubicBezTo>
                    <a:pt x="30282" y="40839"/>
                    <a:pt x="30231" y="40700"/>
                    <a:pt x="30180" y="40569"/>
                  </a:cubicBezTo>
                  <a:lnTo>
                    <a:pt x="30174" y="40555"/>
                  </a:lnTo>
                  <a:cubicBezTo>
                    <a:pt x="30102" y="40373"/>
                    <a:pt x="30028" y="40187"/>
                    <a:pt x="29908" y="40000"/>
                  </a:cubicBezTo>
                  <a:cubicBezTo>
                    <a:pt x="29805" y="39839"/>
                    <a:pt x="29721" y="39683"/>
                    <a:pt x="29658" y="39530"/>
                  </a:cubicBezTo>
                  <a:lnTo>
                    <a:pt x="29631" y="39468"/>
                  </a:lnTo>
                  <a:lnTo>
                    <a:pt x="29578" y="39505"/>
                  </a:lnTo>
                  <a:cubicBezTo>
                    <a:pt x="29525" y="39546"/>
                    <a:pt x="29457" y="39591"/>
                    <a:pt x="29382" y="39644"/>
                  </a:cubicBezTo>
                  <a:lnTo>
                    <a:pt x="29349" y="39667"/>
                  </a:lnTo>
                  <a:cubicBezTo>
                    <a:pt x="28954" y="39935"/>
                    <a:pt x="28557" y="40211"/>
                    <a:pt x="28381" y="40385"/>
                  </a:cubicBezTo>
                  <a:cubicBezTo>
                    <a:pt x="28338" y="40430"/>
                    <a:pt x="28285" y="40477"/>
                    <a:pt x="28230" y="40526"/>
                  </a:cubicBezTo>
                  <a:lnTo>
                    <a:pt x="28162" y="40588"/>
                  </a:lnTo>
                  <a:cubicBezTo>
                    <a:pt x="27870" y="40849"/>
                    <a:pt x="27471" y="41203"/>
                    <a:pt x="27395" y="41568"/>
                  </a:cubicBezTo>
                  <a:cubicBezTo>
                    <a:pt x="27340" y="41803"/>
                    <a:pt x="27254" y="42061"/>
                    <a:pt x="27166" y="42306"/>
                  </a:cubicBezTo>
                  <a:cubicBezTo>
                    <a:pt x="27082" y="42541"/>
                    <a:pt x="26998" y="42785"/>
                    <a:pt x="26980" y="42942"/>
                  </a:cubicBezTo>
                  <a:cubicBezTo>
                    <a:pt x="26949" y="43223"/>
                    <a:pt x="26720" y="43585"/>
                    <a:pt x="26427" y="44045"/>
                  </a:cubicBezTo>
                  <a:lnTo>
                    <a:pt x="26284" y="44272"/>
                  </a:lnTo>
                  <a:cubicBezTo>
                    <a:pt x="26121" y="44534"/>
                    <a:pt x="26020" y="44747"/>
                    <a:pt x="25916" y="44968"/>
                  </a:cubicBezTo>
                  <a:lnTo>
                    <a:pt x="25898" y="45007"/>
                  </a:lnTo>
                  <a:cubicBezTo>
                    <a:pt x="25791" y="45240"/>
                    <a:pt x="25681" y="45479"/>
                    <a:pt x="25492" y="45786"/>
                  </a:cubicBezTo>
                  <a:cubicBezTo>
                    <a:pt x="25179" y="46296"/>
                    <a:pt x="24813" y="46795"/>
                    <a:pt x="24670" y="46983"/>
                  </a:cubicBezTo>
                  <a:cubicBezTo>
                    <a:pt x="24666" y="46989"/>
                    <a:pt x="24664" y="46993"/>
                    <a:pt x="24664" y="46997"/>
                  </a:cubicBezTo>
                  <a:cubicBezTo>
                    <a:pt x="24653" y="47011"/>
                    <a:pt x="24639" y="47017"/>
                    <a:pt x="24623" y="47017"/>
                  </a:cubicBezTo>
                  <a:cubicBezTo>
                    <a:pt x="24615" y="47017"/>
                    <a:pt x="24606" y="47015"/>
                    <a:pt x="24596" y="47012"/>
                  </a:cubicBezTo>
                  <a:cubicBezTo>
                    <a:pt x="24576" y="47004"/>
                    <a:pt x="24564" y="46979"/>
                    <a:pt x="24568" y="46956"/>
                  </a:cubicBezTo>
                  <a:lnTo>
                    <a:pt x="24572" y="46938"/>
                  </a:lnTo>
                  <a:cubicBezTo>
                    <a:pt x="24629" y="46635"/>
                    <a:pt x="24832" y="45623"/>
                    <a:pt x="24985" y="45289"/>
                  </a:cubicBezTo>
                  <a:lnTo>
                    <a:pt x="25055" y="45138"/>
                  </a:lnTo>
                  <a:cubicBezTo>
                    <a:pt x="25167" y="44892"/>
                    <a:pt x="25200" y="44818"/>
                    <a:pt x="25257" y="44475"/>
                  </a:cubicBezTo>
                  <a:cubicBezTo>
                    <a:pt x="25331" y="44043"/>
                    <a:pt x="25554" y="43822"/>
                    <a:pt x="25857" y="43515"/>
                  </a:cubicBezTo>
                  <a:cubicBezTo>
                    <a:pt x="26078" y="43296"/>
                    <a:pt x="26116" y="43153"/>
                    <a:pt x="26188" y="42889"/>
                  </a:cubicBezTo>
                  <a:cubicBezTo>
                    <a:pt x="26215" y="42787"/>
                    <a:pt x="26249" y="42674"/>
                    <a:pt x="26294" y="42537"/>
                  </a:cubicBezTo>
                  <a:cubicBezTo>
                    <a:pt x="26464" y="42032"/>
                    <a:pt x="26499" y="41864"/>
                    <a:pt x="26569" y="41408"/>
                  </a:cubicBezTo>
                  <a:cubicBezTo>
                    <a:pt x="26632" y="40986"/>
                    <a:pt x="26935" y="40708"/>
                    <a:pt x="27322" y="40358"/>
                  </a:cubicBezTo>
                  <a:lnTo>
                    <a:pt x="27446" y="40242"/>
                  </a:lnTo>
                  <a:cubicBezTo>
                    <a:pt x="27890" y="39833"/>
                    <a:pt x="28021" y="39669"/>
                    <a:pt x="28369" y="39217"/>
                  </a:cubicBezTo>
                  <a:cubicBezTo>
                    <a:pt x="28617" y="38898"/>
                    <a:pt x="28858" y="38826"/>
                    <a:pt x="29032" y="38775"/>
                  </a:cubicBezTo>
                  <a:cubicBezTo>
                    <a:pt x="29116" y="38748"/>
                    <a:pt x="29187" y="38728"/>
                    <a:pt x="29247" y="38687"/>
                  </a:cubicBezTo>
                  <a:cubicBezTo>
                    <a:pt x="29361" y="38609"/>
                    <a:pt x="29378" y="38511"/>
                    <a:pt x="29402" y="38333"/>
                  </a:cubicBezTo>
                  <a:lnTo>
                    <a:pt x="29404" y="38319"/>
                  </a:lnTo>
                  <a:cubicBezTo>
                    <a:pt x="29419" y="38231"/>
                    <a:pt x="29433" y="38120"/>
                    <a:pt x="29470" y="37995"/>
                  </a:cubicBezTo>
                  <a:cubicBezTo>
                    <a:pt x="29505" y="37866"/>
                    <a:pt x="29537" y="37772"/>
                    <a:pt x="29568" y="37690"/>
                  </a:cubicBezTo>
                  <a:lnTo>
                    <a:pt x="29576" y="37670"/>
                  </a:lnTo>
                  <a:cubicBezTo>
                    <a:pt x="29635" y="37521"/>
                    <a:pt x="29687" y="37396"/>
                    <a:pt x="29707" y="37107"/>
                  </a:cubicBezTo>
                  <a:cubicBezTo>
                    <a:pt x="29730" y="36813"/>
                    <a:pt x="29903" y="36729"/>
                    <a:pt x="30057" y="36655"/>
                  </a:cubicBezTo>
                  <a:cubicBezTo>
                    <a:pt x="30159" y="36606"/>
                    <a:pt x="30247" y="36563"/>
                    <a:pt x="30290" y="36465"/>
                  </a:cubicBezTo>
                  <a:cubicBezTo>
                    <a:pt x="30401" y="36226"/>
                    <a:pt x="30300" y="34703"/>
                    <a:pt x="30290" y="34530"/>
                  </a:cubicBezTo>
                  <a:lnTo>
                    <a:pt x="30288" y="34489"/>
                  </a:lnTo>
                  <a:lnTo>
                    <a:pt x="30247" y="34480"/>
                  </a:lnTo>
                  <a:cubicBezTo>
                    <a:pt x="28868" y="34247"/>
                    <a:pt x="27428" y="33648"/>
                    <a:pt x="26192" y="32790"/>
                  </a:cubicBezTo>
                  <a:cubicBezTo>
                    <a:pt x="24909" y="31900"/>
                    <a:pt x="23901" y="30794"/>
                    <a:pt x="23281" y="29589"/>
                  </a:cubicBezTo>
                  <a:lnTo>
                    <a:pt x="23185" y="29402"/>
                  </a:lnTo>
                  <a:lnTo>
                    <a:pt x="23185" y="29611"/>
                  </a:lnTo>
                  <a:cubicBezTo>
                    <a:pt x="23183" y="30309"/>
                    <a:pt x="23267" y="30947"/>
                    <a:pt x="23428" y="31450"/>
                  </a:cubicBezTo>
                  <a:cubicBezTo>
                    <a:pt x="23434" y="31463"/>
                    <a:pt x="23430" y="31475"/>
                    <a:pt x="23426" y="31489"/>
                  </a:cubicBezTo>
                  <a:cubicBezTo>
                    <a:pt x="23420" y="31502"/>
                    <a:pt x="23408" y="31510"/>
                    <a:pt x="23397" y="31514"/>
                  </a:cubicBezTo>
                  <a:cubicBezTo>
                    <a:pt x="23393" y="31516"/>
                    <a:pt x="23385" y="31516"/>
                    <a:pt x="23383" y="31516"/>
                  </a:cubicBezTo>
                  <a:cubicBezTo>
                    <a:pt x="23359" y="31516"/>
                    <a:pt x="23338" y="31504"/>
                    <a:pt x="23332" y="31481"/>
                  </a:cubicBezTo>
                  <a:cubicBezTo>
                    <a:pt x="22567" y="29079"/>
                    <a:pt x="23449" y="23862"/>
                    <a:pt x="27796" y="19789"/>
                  </a:cubicBezTo>
                  <a:cubicBezTo>
                    <a:pt x="30189" y="17545"/>
                    <a:pt x="32979" y="16418"/>
                    <a:pt x="36124" y="16418"/>
                  </a:cubicBezTo>
                  <a:cubicBezTo>
                    <a:pt x="37174" y="16418"/>
                    <a:pt x="38264" y="16543"/>
                    <a:pt x="39392" y="16795"/>
                  </a:cubicBezTo>
                  <a:lnTo>
                    <a:pt x="39532" y="16826"/>
                  </a:lnTo>
                  <a:cubicBezTo>
                    <a:pt x="39735" y="16871"/>
                    <a:pt x="39921" y="16894"/>
                    <a:pt x="40093" y="16894"/>
                  </a:cubicBezTo>
                  <a:cubicBezTo>
                    <a:pt x="40446" y="16894"/>
                    <a:pt x="40737" y="16799"/>
                    <a:pt x="40990" y="16609"/>
                  </a:cubicBezTo>
                  <a:cubicBezTo>
                    <a:pt x="41363" y="16329"/>
                    <a:pt x="41653" y="15834"/>
                    <a:pt x="41905" y="15052"/>
                  </a:cubicBezTo>
                  <a:cubicBezTo>
                    <a:pt x="42384" y="13579"/>
                    <a:pt x="41829" y="12258"/>
                    <a:pt x="41762" y="12110"/>
                  </a:cubicBezTo>
                  <a:lnTo>
                    <a:pt x="41758" y="12100"/>
                  </a:lnTo>
                  <a:lnTo>
                    <a:pt x="41749" y="12094"/>
                  </a:lnTo>
                  <a:cubicBezTo>
                    <a:pt x="40358" y="10808"/>
                    <a:pt x="38064" y="10377"/>
                    <a:pt x="35785" y="10377"/>
                  </a:cubicBezTo>
                  <a:cubicBezTo>
                    <a:pt x="33154" y="10377"/>
                    <a:pt x="30542" y="10950"/>
                    <a:pt x="29353" y="11443"/>
                  </a:cubicBezTo>
                  <a:cubicBezTo>
                    <a:pt x="28192" y="11924"/>
                    <a:pt x="27533" y="12036"/>
                    <a:pt x="27171" y="12036"/>
                  </a:cubicBezTo>
                  <a:cubicBezTo>
                    <a:pt x="26869" y="12036"/>
                    <a:pt x="26773" y="11958"/>
                    <a:pt x="26765" y="11951"/>
                  </a:cubicBezTo>
                  <a:cubicBezTo>
                    <a:pt x="26743" y="11930"/>
                    <a:pt x="26740" y="11900"/>
                    <a:pt x="26761" y="11875"/>
                  </a:cubicBezTo>
                  <a:cubicBezTo>
                    <a:pt x="26771" y="11864"/>
                    <a:pt x="26785" y="11858"/>
                    <a:pt x="26799" y="11858"/>
                  </a:cubicBezTo>
                  <a:cubicBezTo>
                    <a:pt x="26810" y="11858"/>
                    <a:pt x="26821" y="11862"/>
                    <a:pt x="26831" y="11869"/>
                  </a:cubicBezTo>
                  <a:cubicBezTo>
                    <a:pt x="26832" y="11870"/>
                    <a:pt x="26912" y="11930"/>
                    <a:pt x="27169" y="11930"/>
                  </a:cubicBezTo>
                  <a:cubicBezTo>
                    <a:pt x="27355" y="11930"/>
                    <a:pt x="27635" y="11898"/>
                    <a:pt x="28044" y="11789"/>
                  </a:cubicBezTo>
                  <a:lnTo>
                    <a:pt x="28130" y="11767"/>
                  </a:lnTo>
                  <a:lnTo>
                    <a:pt x="28068" y="11705"/>
                  </a:lnTo>
                  <a:cubicBezTo>
                    <a:pt x="27021" y="10654"/>
                    <a:pt x="25349" y="9543"/>
                    <a:pt x="23592" y="8732"/>
                  </a:cubicBezTo>
                  <a:cubicBezTo>
                    <a:pt x="22111" y="8049"/>
                    <a:pt x="19853" y="7244"/>
                    <a:pt x="17434" y="7244"/>
                  </a:cubicBezTo>
                  <a:cubicBezTo>
                    <a:pt x="17384" y="7244"/>
                    <a:pt x="17333" y="7244"/>
                    <a:pt x="17282" y="7245"/>
                  </a:cubicBezTo>
                  <a:cubicBezTo>
                    <a:pt x="14545" y="7282"/>
                    <a:pt x="12225" y="8325"/>
                    <a:pt x="10385" y="10347"/>
                  </a:cubicBezTo>
                  <a:cubicBezTo>
                    <a:pt x="9199" y="11648"/>
                    <a:pt x="8329" y="13283"/>
                    <a:pt x="7803" y="15206"/>
                  </a:cubicBezTo>
                  <a:cubicBezTo>
                    <a:pt x="7368" y="16791"/>
                    <a:pt x="7161" y="18584"/>
                    <a:pt x="7190" y="20537"/>
                  </a:cubicBezTo>
                  <a:cubicBezTo>
                    <a:pt x="7190" y="20546"/>
                    <a:pt x="7190" y="20550"/>
                    <a:pt x="7192" y="20554"/>
                  </a:cubicBezTo>
                  <a:lnTo>
                    <a:pt x="7190" y="20560"/>
                  </a:lnTo>
                  <a:lnTo>
                    <a:pt x="7190" y="20568"/>
                  </a:lnTo>
                  <a:cubicBezTo>
                    <a:pt x="7253" y="24588"/>
                    <a:pt x="8286" y="28036"/>
                    <a:pt x="8403" y="28416"/>
                  </a:cubicBezTo>
                  <a:lnTo>
                    <a:pt x="8423" y="28482"/>
                  </a:lnTo>
                  <a:lnTo>
                    <a:pt x="8481" y="28445"/>
                  </a:lnTo>
                  <a:cubicBezTo>
                    <a:pt x="8880" y="28195"/>
                    <a:pt x="9272" y="27981"/>
                    <a:pt x="9655" y="27803"/>
                  </a:cubicBezTo>
                  <a:cubicBezTo>
                    <a:pt x="9660" y="27800"/>
                    <a:pt x="9666" y="27799"/>
                    <a:pt x="9673" y="27799"/>
                  </a:cubicBezTo>
                  <a:cubicBezTo>
                    <a:pt x="9679" y="27799"/>
                    <a:pt x="9686" y="27800"/>
                    <a:pt x="9692" y="27803"/>
                  </a:cubicBezTo>
                  <a:cubicBezTo>
                    <a:pt x="9706" y="27809"/>
                    <a:pt x="9716" y="27819"/>
                    <a:pt x="9723" y="27831"/>
                  </a:cubicBezTo>
                  <a:cubicBezTo>
                    <a:pt x="9729" y="27841"/>
                    <a:pt x="9729" y="27858"/>
                    <a:pt x="9723" y="27870"/>
                  </a:cubicBezTo>
                  <a:cubicBezTo>
                    <a:pt x="9718" y="27882"/>
                    <a:pt x="9708" y="27893"/>
                    <a:pt x="9696" y="27901"/>
                  </a:cubicBezTo>
                  <a:cubicBezTo>
                    <a:pt x="8929" y="28253"/>
                    <a:pt x="6924" y="29337"/>
                    <a:pt x="4880" y="31780"/>
                  </a:cubicBezTo>
                  <a:lnTo>
                    <a:pt x="4859" y="31806"/>
                  </a:lnTo>
                  <a:lnTo>
                    <a:pt x="4874" y="31837"/>
                  </a:lnTo>
                  <a:cubicBezTo>
                    <a:pt x="4902" y="31894"/>
                    <a:pt x="5001" y="32097"/>
                    <a:pt x="5043" y="32289"/>
                  </a:cubicBezTo>
                  <a:cubicBezTo>
                    <a:pt x="5064" y="32383"/>
                    <a:pt x="5056" y="32451"/>
                    <a:pt x="5046" y="32514"/>
                  </a:cubicBezTo>
                  <a:cubicBezTo>
                    <a:pt x="5031" y="32617"/>
                    <a:pt x="5027" y="32688"/>
                    <a:pt x="5140" y="32840"/>
                  </a:cubicBezTo>
                  <a:cubicBezTo>
                    <a:pt x="5174" y="32880"/>
                    <a:pt x="5199" y="32917"/>
                    <a:pt x="5221" y="32954"/>
                  </a:cubicBezTo>
                  <a:cubicBezTo>
                    <a:pt x="5236" y="32973"/>
                    <a:pt x="5248" y="32989"/>
                    <a:pt x="5258" y="33005"/>
                  </a:cubicBezTo>
                  <a:lnTo>
                    <a:pt x="5262" y="33016"/>
                  </a:lnTo>
                  <a:cubicBezTo>
                    <a:pt x="5359" y="33151"/>
                    <a:pt x="5406" y="33220"/>
                    <a:pt x="5594" y="33372"/>
                  </a:cubicBezTo>
                  <a:cubicBezTo>
                    <a:pt x="5700" y="33457"/>
                    <a:pt x="5749" y="33552"/>
                    <a:pt x="5784" y="33633"/>
                  </a:cubicBezTo>
                  <a:cubicBezTo>
                    <a:pt x="5823" y="33718"/>
                    <a:pt x="5850" y="33748"/>
                    <a:pt x="5902" y="33748"/>
                  </a:cubicBezTo>
                  <a:cubicBezTo>
                    <a:pt x="5929" y="33748"/>
                    <a:pt x="5963" y="33740"/>
                    <a:pt x="6009" y="33725"/>
                  </a:cubicBezTo>
                  <a:cubicBezTo>
                    <a:pt x="6101" y="33701"/>
                    <a:pt x="6191" y="33660"/>
                    <a:pt x="6281" y="33621"/>
                  </a:cubicBezTo>
                  <a:lnTo>
                    <a:pt x="6312" y="33609"/>
                  </a:lnTo>
                  <a:cubicBezTo>
                    <a:pt x="6470" y="33541"/>
                    <a:pt x="6612" y="33480"/>
                    <a:pt x="6739" y="33480"/>
                  </a:cubicBezTo>
                  <a:cubicBezTo>
                    <a:pt x="6799" y="33480"/>
                    <a:pt x="6856" y="33493"/>
                    <a:pt x="6909" y="33527"/>
                  </a:cubicBezTo>
                  <a:cubicBezTo>
                    <a:pt x="6987" y="33572"/>
                    <a:pt x="7028" y="33644"/>
                    <a:pt x="7067" y="33713"/>
                  </a:cubicBezTo>
                  <a:lnTo>
                    <a:pt x="7069" y="33719"/>
                  </a:lnTo>
                  <a:cubicBezTo>
                    <a:pt x="7124" y="33812"/>
                    <a:pt x="7169" y="33876"/>
                    <a:pt x="7278" y="33876"/>
                  </a:cubicBezTo>
                  <a:cubicBezTo>
                    <a:pt x="7330" y="33876"/>
                    <a:pt x="7397" y="33861"/>
                    <a:pt x="7486" y="33828"/>
                  </a:cubicBezTo>
                  <a:lnTo>
                    <a:pt x="7642" y="33770"/>
                  </a:lnTo>
                  <a:cubicBezTo>
                    <a:pt x="7906" y="33671"/>
                    <a:pt x="8146" y="33580"/>
                    <a:pt x="8341" y="33580"/>
                  </a:cubicBezTo>
                  <a:cubicBezTo>
                    <a:pt x="8454" y="33580"/>
                    <a:pt x="8551" y="33611"/>
                    <a:pt x="8628" y="33689"/>
                  </a:cubicBezTo>
                  <a:cubicBezTo>
                    <a:pt x="8675" y="33734"/>
                    <a:pt x="8716" y="33785"/>
                    <a:pt x="8751" y="33834"/>
                  </a:cubicBezTo>
                  <a:lnTo>
                    <a:pt x="8767" y="33854"/>
                  </a:lnTo>
                  <a:cubicBezTo>
                    <a:pt x="8880" y="33997"/>
                    <a:pt x="8967" y="34112"/>
                    <a:pt x="9206" y="34112"/>
                  </a:cubicBezTo>
                  <a:cubicBezTo>
                    <a:pt x="9223" y="34112"/>
                    <a:pt x="9241" y="34111"/>
                    <a:pt x="9260" y="34110"/>
                  </a:cubicBezTo>
                  <a:cubicBezTo>
                    <a:pt x="9286" y="34109"/>
                    <a:pt x="9312" y="34108"/>
                    <a:pt x="9338" y="34108"/>
                  </a:cubicBezTo>
                  <a:cubicBezTo>
                    <a:pt x="9498" y="34108"/>
                    <a:pt x="9669" y="34133"/>
                    <a:pt x="9845" y="34161"/>
                  </a:cubicBezTo>
                  <a:cubicBezTo>
                    <a:pt x="10019" y="34187"/>
                    <a:pt x="10208" y="34216"/>
                    <a:pt x="10388" y="34216"/>
                  </a:cubicBezTo>
                  <a:cubicBezTo>
                    <a:pt x="10479" y="34216"/>
                    <a:pt x="10568" y="34208"/>
                    <a:pt x="10651" y="34190"/>
                  </a:cubicBezTo>
                  <a:cubicBezTo>
                    <a:pt x="10773" y="34161"/>
                    <a:pt x="10896" y="34150"/>
                    <a:pt x="11012" y="34150"/>
                  </a:cubicBezTo>
                  <a:cubicBezTo>
                    <a:pt x="11330" y="34150"/>
                    <a:pt x="11589" y="34231"/>
                    <a:pt x="11590" y="34231"/>
                  </a:cubicBezTo>
                  <a:lnTo>
                    <a:pt x="11595" y="34233"/>
                  </a:lnTo>
                  <a:cubicBezTo>
                    <a:pt x="11619" y="34237"/>
                    <a:pt x="11631" y="34261"/>
                    <a:pt x="11629" y="34286"/>
                  </a:cubicBezTo>
                  <a:lnTo>
                    <a:pt x="11629" y="34288"/>
                  </a:lnTo>
                  <a:cubicBezTo>
                    <a:pt x="11629" y="34313"/>
                    <a:pt x="11609" y="34333"/>
                    <a:pt x="11582" y="34335"/>
                  </a:cubicBezTo>
                  <a:lnTo>
                    <a:pt x="11578" y="34335"/>
                  </a:lnTo>
                  <a:cubicBezTo>
                    <a:pt x="11574" y="34335"/>
                    <a:pt x="11570" y="34335"/>
                    <a:pt x="11564" y="34337"/>
                  </a:cubicBezTo>
                  <a:cubicBezTo>
                    <a:pt x="11294" y="34376"/>
                    <a:pt x="10617" y="34491"/>
                    <a:pt x="10197" y="34701"/>
                  </a:cubicBezTo>
                  <a:cubicBezTo>
                    <a:pt x="9836" y="34882"/>
                    <a:pt x="9539" y="34999"/>
                    <a:pt x="9291" y="34999"/>
                  </a:cubicBezTo>
                  <a:cubicBezTo>
                    <a:pt x="9168" y="34999"/>
                    <a:pt x="9056" y="34970"/>
                    <a:pt x="8955" y="34906"/>
                  </a:cubicBezTo>
                  <a:lnTo>
                    <a:pt x="8871" y="34851"/>
                  </a:lnTo>
                  <a:cubicBezTo>
                    <a:pt x="8677" y="34724"/>
                    <a:pt x="8669" y="34724"/>
                    <a:pt x="8254" y="34681"/>
                  </a:cubicBezTo>
                  <a:cubicBezTo>
                    <a:pt x="8010" y="34656"/>
                    <a:pt x="7797" y="34599"/>
                    <a:pt x="7625" y="34552"/>
                  </a:cubicBezTo>
                  <a:lnTo>
                    <a:pt x="7580" y="34540"/>
                  </a:lnTo>
                  <a:cubicBezTo>
                    <a:pt x="7446" y="34504"/>
                    <a:pt x="7336" y="34474"/>
                    <a:pt x="7261" y="34474"/>
                  </a:cubicBezTo>
                  <a:cubicBezTo>
                    <a:pt x="7250" y="34474"/>
                    <a:pt x="7240" y="34475"/>
                    <a:pt x="7231" y="34476"/>
                  </a:cubicBezTo>
                  <a:cubicBezTo>
                    <a:pt x="7181" y="34482"/>
                    <a:pt x="7087" y="34501"/>
                    <a:pt x="6967" y="34523"/>
                  </a:cubicBezTo>
                  <a:cubicBezTo>
                    <a:pt x="6905" y="34538"/>
                    <a:pt x="6842" y="34550"/>
                    <a:pt x="6772" y="34562"/>
                  </a:cubicBezTo>
                  <a:cubicBezTo>
                    <a:pt x="6416" y="34632"/>
                    <a:pt x="6208" y="34673"/>
                    <a:pt x="6116" y="34683"/>
                  </a:cubicBezTo>
                  <a:lnTo>
                    <a:pt x="6054" y="34691"/>
                  </a:lnTo>
                  <a:lnTo>
                    <a:pt x="6071" y="34748"/>
                  </a:lnTo>
                  <a:cubicBezTo>
                    <a:pt x="6140" y="34980"/>
                    <a:pt x="6230" y="35299"/>
                    <a:pt x="6263" y="35505"/>
                  </a:cubicBezTo>
                  <a:cubicBezTo>
                    <a:pt x="6314" y="35812"/>
                    <a:pt x="6343" y="36005"/>
                    <a:pt x="6316" y="36399"/>
                  </a:cubicBezTo>
                  <a:cubicBezTo>
                    <a:pt x="6314" y="36461"/>
                    <a:pt x="6310" y="36518"/>
                    <a:pt x="6304" y="36577"/>
                  </a:cubicBezTo>
                  <a:cubicBezTo>
                    <a:pt x="6281" y="36860"/>
                    <a:pt x="6261" y="37099"/>
                    <a:pt x="6355" y="37214"/>
                  </a:cubicBezTo>
                  <a:lnTo>
                    <a:pt x="6437" y="37314"/>
                  </a:lnTo>
                  <a:cubicBezTo>
                    <a:pt x="6547" y="37449"/>
                    <a:pt x="6670" y="37600"/>
                    <a:pt x="6895" y="37803"/>
                  </a:cubicBezTo>
                  <a:cubicBezTo>
                    <a:pt x="6987" y="37887"/>
                    <a:pt x="7067" y="37940"/>
                    <a:pt x="7124" y="37981"/>
                  </a:cubicBezTo>
                  <a:lnTo>
                    <a:pt x="7130" y="37987"/>
                  </a:lnTo>
                  <a:cubicBezTo>
                    <a:pt x="7272" y="38087"/>
                    <a:pt x="7374" y="38155"/>
                    <a:pt x="7427" y="38400"/>
                  </a:cubicBezTo>
                  <a:cubicBezTo>
                    <a:pt x="7437" y="38452"/>
                    <a:pt x="7445" y="38503"/>
                    <a:pt x="7452" y="38548"/>
                  </a:cubicBezTo>
                  <a:cubicBezTo>
                    <a:pt x="7456" y="38568"/>
                    <a:pt x="7460" y="38585"/>
                    <a:pt x="7462" y="38603"/>
                  </a:cubicBezTo>
                  <a:cubicBezTo>
                    <a:pt x="7492" y="38816"/>
                    <a:pt x="7517" y="38896"/>
                    <a:pt x="7763" y="39014"/>
                  </a:cubicBezTo>
                  <a:cubicBezTo>
                    <a:pt x="7887" y="39080"/>
                    <a:pt x="8039" y="39133"/>
                    <a:pt x="8178" y="39184"/>
                  </a:cubicBezTo>
                  <a:lnTo>
                    <a:pt x="8192" y="39188"/>
                  </a:lnTo>
                  <a:cubicBezTo>
                    <a:pt x="8472" y="39290"/>
                    <a:pt x="8716" y="39380"/>
                    <a:pt x="8792" y="39532"/>
                  </a:cubicBezTo>
                  <a:cubicBezTo>
                    <a:pt x="8888" y="39724"/>
                    <a:pt x="9137" y="39943"/>
                    <a:pt x="9373" y="39970"/>
                  </a:cubicBezTo>
                  <a:cubicBezTo>
                    <a:pt x="9565" y="39988"/>
                    <a:pt x="10266" y="40027"/>
                    <a:pt x="10759" y="40027"/>
                  </a:cubicBezTo>
                  <a:cubicBezTo>
                    <a:pt x="10867" y="40027"/>
                    <a:pt x="10966" y="40025"/>
                    <a:pt x="11046" y="40021"/>
                  </a:cubicBezTo>
                  <a:cubicBezTo>
                    <a:pt x="11060" y="40020"/>
                    <a:pt x="11074" y="40019"/>
                    <a:pt x="11089" y="40019"/>
                  </a:cubicBezTo>
                  <a:cubicBezTo>
                    <a:pt x="11287" y="40019"/>
                    <a:pt x="11505" y="40109"/>
                    <a:pt x="11717" y="40191"/>
                  </a:cubicBezTo>
                  <a:lnTo>
                    <a:pt x="11723" y="40195"/>
                  </a:lnTo>
                  <a:cubicBezTo>
                    <a:pt x="11925" y="40272"/>
                    <a:pt x="12134" y="40352"/>
                    <a:pt x="12314" y="40352"/>
                  </a:cubicBezTo>
                  <a:cubicBezTo>
                    <a:pt x="12362" y="40352"/>
                    <a:pt x="12408" y="40347"/>
                    <a:pt x="12452" y="40334"/>
                  </a:cubicBezTo>
                  <a:cubicBezTo>
                    <a:pt x="12457" y="40333"/>
                    <a:pt x="12462" y="40332"/>
                    <a:pt x="12468" y="40332"/>
                  </a:cubicBezTo>
                  <a:cubicBezTo>
                    <a:pt x="12481" y="40332"/>
                    <a:pt x="12496" y="40336"/>
                    <a:pt x="12509" y="40352"/>
                  </a:cubicBezTo>
                  <a:cubicBezTo>
                    <a:pt x="12523" y="40371"/>
                    <a:pt x="12525" y="40391"/>
                    <a:pt x="12515" y="40410"/>
                  </a:cubicBezTo>
                  <a:cubicBezTo>
                    <a:pt x="12515" y="40410"/>
                    <a:pt x="12515" y="40412"/>
                    <a:pt x="12513" y="40412"/>
                  </a:cubicBezTo>
                  <a:cubicBezTo>
                    <a:pt x="12466" y="40489"/>
                    <a:pt x="12298" y="40726"/>
                    <a:pt x="12000" y="40726"/>
                  </a:cubicBezTo>
                  <a:cubicBezTo>
                    <a:pt x="11974" y="40726"/>
                    <a:pt x="11946" y="40724"/>
                    <a:pt x="11918" y="40720"/>
                  </a:cubicBezTo>
                  <a:cubicBezTo>
                    <a:pt x="11725" y="40696"/>
                    <a:pt x="11527" y="40645"/>
                    <a:pt x="11353" y="40600"/>
                  </a:cubicBezTo>
                  <a:lnTo>
                    <a:pt x="11257" y="40577"/>
                  </a:lnTo>
                  <a:cubicBezTo>
                    <a:pt x="11140" y="40549"/>
                    <a:pt x="11038" y="40524"/>
                    <a:pt x="10960" y="40514"/>
                  </a:cubicBezTo>
                  <a:cubicBezTo>
                    <a:pt x="10939" y="40511"/>
                    <a:pt x="10911" y="40510"/>
                    <a:pt x="10878" y="40510"/>
                  </a:cubicBezTo>
                  <a:cubicBezTo>
                    <a:pt x="10655" y="40510"/>
                    <a:pt x="10195" y="40558"/>
                    <a:pt x="10015" y="40577"/>
                  </a:cubicBezTo>
                  <a:lnTo>
                    <a:pt x="9952" y="40585"/>
                  </a:lnTo>
                  <a:lnTo>
                    <a:pt x="9972" y="40647"/>
                  </a:lnTo>
                  <a:cubicBezTo>
                    <a:pt x="10036" y="40831"/>
                    <a:pt x="10207" y="41283"/>
                    <a:pt x="10437" y="41514"/>
                  </a:cubicBezTo>
                  <a:cubicBezTo>
                    <a:pt x="10743" y="41821"/>
                    <a:pt x="10985" y="42061"/>
                    <a:pt x="11171" y="42404"/>
                  </a:cubicBezTo>
                  <a:cubicBezTo>
                    <a:pt x="11333" y="42703"/>
                    <a:pt x="11664" y="43462"/>
                    <a:pt x="11736" y="43634"/>
                  </a:cubicBezTo>
                  <a:lnTo>
                    <a:pt x="11738" y="43642"/>
                  </a:lnTo>
                  <a:lnTo>
                    <a:pt x="11991" y="43945"/>
                  </a:lnTo>
                  <a:cubicBezTo>
                    <a:pt x="12004" y="43963"/>
                    <a:pt x="12010" y="43994"/>
                    <a:pt x="11989" y="44014"/>
                  </a:cubicBezTo>
                  <a:cubicBezTo>
                    <a:pt x="11978" y="44027"/>
                    <a:pt x="11964" y="44032"/>
                    <a:pt x="11950" y="44032"/>
                  </a:cubicBezTo>
                  <a:cubicBezTo>
                    <a:pt x="11940" y="44032"/>
                    <a:pt x="11930" y="44030"/>
                    <a:pt x="11922" y="44025"/>
                  </a:cubicBezTo>
                  <a:cubicBezTo>
                    <a:pt x="11920" y="44023"/>
                    <a:pt x="11912" y="44016"/>
                    <a:pt x="11901" y="44010"/>
                  </a:cubicBezTo>
                  <a:cubicBezTo>
                    <a:pt x="11468" y="43699"/>
                    <a:pt x="11261" y="43519"/>
                    <a:pt x="11163" y="43423"/>
                  </a:cubicBezTo>
                  <a:cubicBezTo>
                    <a:pt x="11067" y="43327"/>
                    <a:pt x="10938" y="43223"/>
                    <a:pt x="10813" y="43122"/>
                  </a:cubicBezTo>
                  <a:lnTo>
                    <a:pt x="10784" y="43100"/>
                  </a:lnTo>
                  <a:cubicBezTo>
                    <a:pt x="10627" y="42973"/>
                    <a:pt x="10449" y="42828"/>
                    <a:pt x="10330" y="42695"/>
                  </a:cubicBezTo>
                  <a:cubicBezTo>
                    <a:pt x="10150" y="42496"/>
                    <a:pt x="9626" y="41827"/>
                    <a:pt x="9409" y="41469"/>
                  </a:cubicBezTo>
                  <a:lnTo>
                    <a:pt x="9299" y="41285"/>
                  </a:lnTo>
                  <a:lnTo>
                    <a:pt x="9313" y="41498"/>
                  </a:lnTo>
                  <a:cubicBezTo>
                    <a:pt x="9338" y="41797"/>
                    <a:pt x="9334" y="41995"/>
                    <a:pt x="9307" y="42104"/>
                  </a:cubicBezTo>
                  <a:cubicBezTo>
                    <a:pt x="9236" y="42396"/>
                    <a:pt x="9178" y="42809"/>
                    <a:pt x="9229" y="43039"/>
                  </a:cubicBezTo>
                  <a:cubicBezTo>
                    <a:pt x="9268" y="43214"/>
                    <a:pt x="9268" y="43810"/>
                    <a:pt x="9260" y="44432"/>
                  </a:cubicBezTo>
                  <a:cubicBezTo>
                    <a:pt x="9260" y="44493"/>
                    <a:pt x="9260" y="44546"/>
                    <a:pt x="9258" y="44593"/>
                  </a:cubicBezTo>
                  <a:lnTo>
                    <a:pt x="9258" y="44679"/>
                  </a:lnTo>
                  <a:lnTo>
                    <a:pt x="9258" y="45741"/>
                  </a:lnTo>
                  <a:cubicBezTo>
                    <a:pt x="9258" y="45766"/>
                    <a:pt x="9240" y="45790"/>
                    <a:pt x="9215" y="45792"/>
                  </a:cubicBezTo>
                  <a:lnTo>
                    <a:pt x="9205" y="45792"/>
                  </a:lnTo>
                  <a:cubicBezTo>
                    <a:pt x="9178" y="45792"/>
                    <a:pt x="9158" y="45774"/>
                    <a:pt x="9154" y="45751"/>
                  </a:cubicBezTo>
                  <a:lnTo>
                    <a:pt x="9150" y="45743"/>
                  </a:lnTo>
                  <a:cubicBezTo>
                    <a:pt x="9107" y="45539"/>
                    <a:pt x="8884" y="44477"/>
                    <a:pt x="8816" y="43751"/>
                  </a:cubicBezTo>
                  <a:cubicBezTo>
                    <a:pt x="8781" y="43397"/>
                    <a:pt x="8720" y="43178"/>
                    <a:pt x="8673" y="43004"/>
                  </a:cubicBezTo>
                  <a:lnTo>
                    <a:pt x="8667" y="42989"/>
                  </a:lnTo>
                  <a:cubicBezTo>
                    <a:pt x="8612" y="42785"/>
                    <a:pt x="8565" y="42625"/>
                    <a:pt x="8607" y="42365"/>
                  </a:cubicBezTo>
                  <a:cubicBezTo>
                    <a:pt x="8624" y="42275"/>
                    <a:pt x="8634" y="42202"/>
                    <a:pt x="8646" y="42138"/>
                  </a:cubicBezTo>
                  <a:cubicBezTo>
                    <a:pt x="8710" y="41791"/>
                    <a:pt x="8747" y="41568"/>
                    <a:pt x="8689" y="41437"/>
                  </a:cubicBezTo>
                  <a:cubicBezTo>
                    <a:pt x="8665" y="41381"/>
                    <a:pt x="8642" y="41299"/>
                    <a:pt x="8612" y="41203"/>
                  </a:cubicBezTo>
                  <a:lnTo>
                    <a:pt x="8593" y="41142"/>
                  </a:lnTo>
                  <a:cubicBezTo>
                    <a:pt x="8534" y="40952"/>
                    <a:pt x="8454" y="40688"/>
                    <a:pt x="8356" y="40508"/>
                  </a:cubicBezTo>
                  <a:cubicBezTo>
                    <a:pt x="8254" y="40319"/>
                    <a:pt x="8080" y="40217"/>
                    <a:pt x="7861" y="40086"/>
                  </a:cubicBezTo>
                  <a:lnTo>
                    <a:pt x="7838" y="40074"/>
                  </a:lnTo>
                  <a:cubicBezTo>
                    <a:pt x="7754" y="40023"/>
                    <a:pt x="7664" y="39966"/>
                    <a:pt x="7572" y="39904"/>
                  </a:cubicBezTo>
                  <a:cubicBezTo>
                    <a:pt x="7274" y="39698"/>
                    <a:pt x="7091" y="39411"/>
                    <a:pt x="6899" y="39106"/>
                  </a:cubicBezTo>
                  <a:lnTo>
                    <a:pt x="6805" y="38959"/>
                  </a:lnTo>
                  <a:cubicBezTo>
                    <a:pt x="6705" y="38799"/>
                    <a:pt x="6580" y="38632"/>
                    <a:pt x="6439" y="38458"/>
                  </a:cubicBezTo>
                  <a:lnTo>
                    <a:pt x="6382" y="38386"/>
                  </a:lnTo>
                  <a:lnTo>
                    <a:pt x="6351" y="38472"/>
                  </a:lnTo>
                  <a:cubicBezTo>
                    <a:pt x="6218" y="38861"/>
                    <a:pt x="6122" y="39116"/>
                    <a:pt x="6071" y="39235"/>
                  </a:cubicBezTo>
                  <a:cubicBezTo>
                    <a:pt x="6038" y="39309"/>
                    <a:pt x="6013" y="39391"/>
                    <a:pt x="5985" y="39489"/>
                  </a:cubicBezTo>
                  <a:lnTo>
                    <a:pt x="5966" y="39546"/>
                  </a:lnTo>
                  <a:cubicBezTo>
                    <a:pt x="5911" y="39738"/>
                    <a:pt x="5839" y="39980"/>
                    <a:pt x="5708" y="40225"/>
                  </a:cubicBezTo>
                  <a:cubicBezTo>
                    <a:pt x="5610" y="40412"/>
                    <a:pt x="5598" y="40545"/>
                    <a:pt x="5588" y="40661"/>
                  </a:cubicBezTo>
                  <a:lnTo>
                    <a:pt x="5586" y="40678"/>
                  </a:lnTo>
                  <a:cubicBezTo>
                    <a:pt x="5575" y="40792"/>
                    <a:pt x="5567" y="40901"/>
                    <a:pt x="5471" y="41009"/>
                  </a:cubicBezTo>
                  <a:lnTo>
                    <a:pt x="5440" y="41044"/>
                  </a:lnTo>
                  <a:lnTo>
                    <a:pt x="5436" y="41046"/>
                  </a:lnTo>
                  <a:cubicBezTo>
                    <a:pt x="5277" y="41230"/>
                    <a:pt x="5168" y="41353"/>
                    <a:pt x="5146" y="41651"/>
                  </a:cubicBezTo>
                  <a:cubicBezTo>
                    <a:pt x="5123" y="41950"/>
                    <a:pt x="5056" y="42251"/>
                    <a:pt x="4962" y="42468"/>
                  </a:cubicBezTo>
                  <a:cubicBezTo>
                    <a:pt x="4931" y="42533"/>
                    <a:pt x="4929" y="42680"/>
                    <a:pt x="4923" y="42879"/>
                  </a:cubicBezTo>
                  <a:lnTo>
                    <a:pt x="4923" y="42887"/>
                  </a:lnTo>
                  <a:cubicBezTo>
                    <a:pt x="4921" y="43106"/>
                    <a:pt x="4919" y="43331"/>
                    <a:pt x="4857" y="43454"/>
                  </a:cubicBezTo>
                  <a:cubicBezTo>
                    <a:pt x="4755" y="43658"/>
                    <a:pt x="4137" y="44915"/>
                    <a:pt x="4133" y="44927"/>
                  </a:cubicBezTo>
                  <a:cubicBezTo>
                    <a:pt x="4124" y="44946"/>
                    <a:pt x="4105" y="44957"/>
                    <a:pt x="4085" y="44957"/>
                  </a:cubicBezTo>
                  <a:cubicBezTo>
                    <a:pt x="4078" y="44957"/>
                    <a:pt x="4072" y="44956"/>
                    <a:pt x="4066" y="44954"/>
                  </a:cubicBezTo>
                  <a:cubicBezTo>
                    <a:pt x="4043" y="44945"/>
                    <a:pt x="4031" y="44921"/>
                    <a:pt x="4035" y="44894"/>
                  </a:cubicBezTo>
                  <a:cubicBezTo>
                    <a:pt x="4055" y="44808"/>
                    <a:pt x="4424" y="43286"/>
                    <a:pt x="4450" y="42989"/>
                  </a:cubicBezTo>
                  <a:cubicBezTo>
                    <a:pt x="4481" y="42609"/>
                    <a:pt x="4493" y="42061"/>
                    <a:pt x="4428" y="41764"/>
                  </a:cubicBezTo>
                  <a:cubicBezTo>
                    <a:pt x="4342" y="41394"/>
                    <a:pt x="4530" y="41101"/>
                    <a:pt x="4745" y="40768"/>
                  </a:cubicBezTo>
                  <a:cubicBezTo>
                    <a:pt x="4923" y="40485"/>
                    <a:pt x="4976" y="40174"/>
                    <a:pt x="5037" y="39816"/>
                  </a:cubicBezTo>
                  <a:lnTo>
                    <a:pt x="5043" y="39788"/>
                  </a:lnTo>
                  <a:cubicBezTo>
                    <a:pt x="5058" y="39693"/>
                    <a:pt x="5076" y="39595"/>
                    <a:pt x="5097" y="39493"/>
                  </a:cubicBezTo>
                  <a:cubicBezTo>
                    <a:pt x="5174" y="39114"/>
                    <a:pt x="5303" y="38834"/>
                    <a:pt x="5410" y="38605"/>
                  </a:cubicBezTo>
                  <a:lnTo>
                    <a:pt x="5414" y="38593"/>
                  </a:lnTo>
                  <a:cubicBezTo>
                    <a:pt x="5457" y="38507"/>
                    <a:pt x="5487" y="38437"/>
                    <a:pt x="5514" y="38374"/>
                  </a:cubicBezTo>
                  <a:cubicBezTo>
                    <a:pt x="5549" y="38278"/>
                    <a:pt x="5606" y="38222"/>
                    <a:pt x="5651" y="38171"/>
                  </a:cubicBezTo>
                  <a:lnTo>
                    <a:pt x="5655" y="38169"/>
                  </a:lnTo>
                  <a:cubicBezTo>
                    <a:pt x="5753" y="38061"/>
                    <a:pt x="5813" y="37981"/>
                    <a:pt x="5770" y="37678"/>
                  </a:cubicBezTo>
                  <a:lnTo>
                    <a:pt x="5743" y="37498"/>
                  </a:lnTo>
                  <a:cubicBezTo>
                    <a:pt x="5702" y="37204"/>
                    <a:pt x="5700" y="37197"/>
                    <a:pt x="5477" y="36829"/>
                  </a:cubicBezTo>
                  <a:lnTo>
                    <a:pt x="5393" y="36686"/>
                  </a:lnTo>
                  <a:cubicBezTo>
                    <a:pt x="5119" y="36228"/>
                    <a:pt x="4970" y="35976"/>
                    <a:pt x="4970" y="35522"/>
                  </a:cubicBezTo>
                  <a:cubicBezTo>
                    <a:pt x="4970" y="35387"/>
                    <a:pt x="4972" y="35284"/>
                    <a:pt x="4976" y="35194"/>
                  </a:cubicBezTo>
                  <a:lnTo>
                    <a:pt x="4976" y="35178"/>
                  </a:lnTo>
                  <a:cubicBezTo>
                    <a:pt x="4984" y="34988"/>
                    <a:pt x="4986" y="34898"/>
                    <a:pt x="4921" y="34712"/>
                  </a:cubicBezTo>
                  <a:lnTo>
                    <a:pt x="4874" y="34585"/>
                  </a:lnTo>
                  <a:cubicBezTo>
                    <a:pt x="4800" y="34378"/>
                    <a:pt x="4745" y="34225"/>
                    <a:pt x="4628" y="33991"/>
                  </a:cubicBezTo>
                  <a:cubicBezTo>
                    <a:pt x="4550" y="33834"/>
                    <a:pt x="4542" y="33781"/>
                    <a:pt x="4526" y="33662"/>
                  </a:cubicBezTo>
                  <a:cubicBezTo>
                    <a:pt x="4516" y="33570"/>
                    <a:pt x="4503" y="33457"/>
                    <a:pt x="4454" y="33255"/>
                  </a:cubicBezTo>
                  <a:cubicBezTo>
                    <a:pt x="4387" y="32973"/>
                    <a:pt x="4307" y="32805"/>
                    <a:pt x="4248" y="32717"/>
                  </a:cubicBezTo>
                  <a:lnTo>
                    <a:pt x="4207" y="32651"/>
                  </a:lnTo>
                  <a:lnTo>
                    <a:pt x="4164" y="32713"/>
                  </a:lnTo>
                  <a:cubicBezTo>
                    <a:pt x="3317" y="33875"/>
                    <a:pt x="2603" y="35145"/>
                    <a:pt x="2046" y="36494"/>
                  </a:cubicBezTo>
                  <a:cubicBezTo>
                    <a:pt x="1412" y="38020"/>
                    <a:pt x="970" y="39663"/>
                    <a:pt x="731" y="41371"/>
                  </a:cubicBezTo>
                  <a:cubicBezTo>
                    <a:pt x="473" y="43214"/>
                    <a:pt x="322" y="44722"/>
                    <a:pt x="254" y="46122"/>
                  </a:cubicBezTo>
                  <a:lnTo>
                    <a:pt x="254" y="46134"/>
                  </a:lnTo>
                  <a:lnTo>
                    <a:pt x="258" y="46148"/>
                  </a:lnTo>
                  <a:cubicBezTo>
                    <a:pt x="268" y="46165"/>
                    <a:pt x="266" y="46189"/>
                    <a:pt x="256" y="46204"/>
                  </a:cubicBezTo>
                  <a:lnTo>
                    <a:pt x="248" y="46216"/>
                  </a:lnTo>
                  <a:lnTo>
                    <a:pt x="248" y="46232"/>
                  </a:lnTo>
                  <a:cubicBezTo>
                    <a:pt x="0" y="51646"/>
                    <a:pt x="1062" y="56165"/>
                    <a:pt x="4039" y="62346"/>
                  </a:cubicBezTo>
                  <a:cubicBezTo>
                    <a:pt x="8213" y="71010"/>
                    <a:pt x="16153" y="73543"/>
                    <a:pt x="18485" y="74112"/>
                  </a:cubicBezTo>
                  <a:cubicBezTo>
                    <a:pt x="20607" y="74632"/>
                    <a:pt x="21384" y="75043"/>
                    <a:pt x="21392" y="75047"/>
                  </a:cubicBezTo>
                  <a:lnTo>
                    <a:pt x="21399" y="75049"/>
                  </a:lnTo>
                  <a:cubicBezTo>
                    <a:pt x="21618" y="75170"/>
                    <a:pt x="23635" y="76236"/>
                    <a:pt x="26372" y="77028"/>
                  </a:cubicBezTo>
                  <a:cubicBezTo>
                    <a:pt x="28001" y="77498"/>
                    <a:pt x="29572" y="77785"/>
                    <a:pt x="31041" y="77877"/>
                  </a:cubicBezTo>
                  <a:cubicBezTo>
                    <a:pt x="31389" y="77897"/>
                    <a:pt x="31731" y="77911"/>
                    <a:pt x="32064" y="77911"/>
                  </a:cubicBezTo>
                  <a:cubicBezTo>
                    <a:pt x="33502" y="77911"/>
                    <a:pt x="34836" y="77713"/>
                    <a:pt x="36041" y="77320"/>
                  </a:cubicBezTo>
                  <a:cubicBezTo>
                    <a:pt x="42279" y="75288"/>
                    <a:pt x="42826" y="70767"/>
                    <a:pt x="43353" y="66395"/>
                  </a:cubicBezTo>
                  <a:lnTo>
                    <a:pt x="43353" y="66389"/>
                  </a:lnTo>
                  <a:cubicBezTo>
                    <a:pt x="43386" y="66117"/>
                    <a:pt x="43419" y="65842"/>
                    <a:pt x="43454" y="65570"/>
                  </a:cubicBezTo>
                  <a:cubicBezTo>
                    <a:pt x="43552" y="64777"/>
                    <a:pt x="43716" y="63880"/>
                    <a:pt x="43908" y="62843"/>
                  </a:cubicBezTo>
                  <a:lnTo>
                    <a:pt x="43924" y="62763"/>
                  </a:lnTo>
                  <a:cubicBezTo>
                    <a:pt x="44775" y="58150"/>
                    <a:pt x="46064" y="51177"/>
                    <a:pt x="42993" y="44184"/>
                  </a:cubicBezTo>
                  <a:cubicBezTo>
                    <a:pt x="42754" y="43652"/>
                    <a:pt x="42537" y="43131"/>
                    <a:pt x="42318" y="42595"/>
                  </a:cubicBezTo>
                  <a:cubicBezTo>
                    <a:pt x="41023" y="39481"/>
                    <a:pt x="39798" y="36539"/>
                    <a:pt x="35796" y="32891"/>
                  </a:cubicBezTo>
                  <a:cubicBezTo>
                    <a:pt x="35786" y="32880"/>
                    <a:pt x="35781" y="32866"/>
                    <a:pt x="35777" y="32854"/>
                  </a:cubicBezTo>
                  <a:cubicBezTo>
                    <a:pt x="35777" y="32842"/>
                    <a:pt x="35783" y="32829"/>
                    <a:pt x="35794" y="32815"/>
                  </a:cubicBezTo>
                  <a:cubicBezTo>
                    <a:pt x="35804" y="32805"/>
                    <a:pt x="35816" y="32801"/>
                    <a:pt x="35828" y="32799"/>
                  </a:cubicBezTo>
                  <a:cubicBezTo>
                    <a:pt x="35843" y="32799"/>
                    <a:pt x="35855" y="32803"/>
                    <a:pt x="35865" y="32811"/>
                  </a:cubicBezTo>
                  <a:cubicBezTo>
                    <a:pt x="39879" y="36471"/>
                    <a:pt x="41111" y="39423"/>
                    <a:pt x="42412" y="42554"/>
                  </a:cubicBezTo>
                  <a:cubicBezTo>
                    <a:pt x="42625" y="43065"/>
                    <a:pt x="42850" y="43607"/>
                    <a:pt x="43085" y="44139"/>
                  </a:cubicBezTo>
                  <a:cubicBezTo>
                    <a:pt x="46167" y="51153"/>
                    <a:pt x="44878" y="58144"/>
                    <a:pt x="44022" y="62771"/>
                  </a:cubicBezTo>
                  <a:lnTo>
                    <a:pt x="44020" y="62782"/>
                  </a:lnTo>
                  <a:cubicBezTo>
                    <a:pt x="43816" y="63876"/>
                    <a:pt x="43650" y="64779"/>
                    <a:pt x="43550" y="65585"/>
                  </a:cubicBezTo>
                  <a:cubicBezTo>
                    <a:pt x="43519" y="65842"/>
                    <a:pt x="43486" y="66102"/>
                    <a:pt x="43456" y="66364"/>
                  </a:cubicBezTo>
                  <a:lnTo>
                    <a:pt x="43450" y="66403"/>
                  </a:lnTo>
                  <a:cubicBezTo>
                    <a:pt x="43351" y="67238"/>
                    <a:pt x="43249" y="68054"/>
                    <a:pt x="43110" y="68858"/>
                  </a:cubicBezTo>
                  <a:lnTo>
                    <a:pt x="43100" y="68922"/>
                  </a:lnTo>
                  <a:lnTo>
                    <a:pt x="43163" y="68920"/>
                  </a:lnTo>
                  <a:cubicBezTo>
                    <a:pt x="45833" y="68791"/>
                    <a:pt x="51408" y="67948"/>
                    <a:pt x="57345" y="66389"/>
                  </a:cubicBezTo>
                  <a:cubicBezTo>
                    <a:pt x="62313" y="65087"/>
                    <a:pt x="69242" y="62839"/>
                    <a:pt x="74040" y="59535"/>
                  </a:cubicBezTo>
                  <a:cubicBezTo>
                    <a:pt x="81667" y="54283"/>
                    <a:pt x="84542" y="45803"/>
                    <a:pt x="82834" y="33603"/>
                  </a:cubicBezTo>
                  <a:cubicBezTo>
                    <a:pt x="81661" y="25300"/>
                    <a:pt x="74224" y="23166"/>
                    <a:pt x="68246" y="21450"/>
                  </a:cubicBezTo>
                  <a:lnTo>
                    <a:pt x="68144" y="21423"/>
                  </a:lnTo>
                  <a:cubicBezTo>
                    <a:pt x="66841" y="21047"/>
                    <a:pt x="65611" y="20691"/>
                    <a:pt x="64559" y="20298"/>
                  </a:cubicBezTo>
                  <a:cubicBezTo>
                    <a:pt x="59056" y="18234"/>
                    <a:pt x="53209" y="13827"/>
                    <a:pt x="45608" y="6009"/>
                  </a:cubicBezTo>
                  <a:cubicBezTo>
                    <a:pt x="44031" y="4385"/>
                    <a:pt x="42126" y="3065"/>
                    <a:pt x="39941" y="2083"/>
                  </a:cubicBezTo>
                  <a:cubicBezTo>
                    <a:pt x="38175" y="1287"/>
                    <a:pt x="36221" y="712"/>
                    <a:pt x="34130" y="367"/>
                  </a:cubicBezTo>
                  <a:cubicBezTo>
                    <a:pt x="32387" y="79"/>
                    <a:pt x="30809" y="0"/>
                    <a:pt x="29597"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278" name="Google Shape;292;p1">
              <a:extLst>
                <a:ext uri="{FF2B5EF4-FFF2-40B4-BE49-F238E27FC236}">
                  <a16:creationId xmlns:a16="http://schemas.microsoft.com/office/drawing/2014/main" id="{BB57E9F9-59E4-5186-3422-5FF6CA5C5C5A}"/>
                </a:ext>
              </a:extLst>
            </p:cNvPr>
            <p:cNvSpPr/>
            <p:nvPr/>
          </p:nvSpPr>
          <p:spPr>
            <a:xfrm>
              <a:off x="1566725" y="4005175"/>
              <a:ext cx="203125" cy="318875"/>
            </a:xfrm>
            <a:custGeom>
              <a:avLst/>
              <a:gdLst/>
              <a:ahLst/>
              <a:cxnLst/>
              <a:rect l="l" t="t" r="r" b="b"/>
              <a:pathLst>
                <a:path w="8125" h="12755" extrusionOk="0">
                  <a:moveTo>
                    <a:pt x="514" y="185"/>
                  </a:moveTo>
                  <a:cubicBezTo>
                    <a:pt x="545" y="262"/>
                    <a:pt x="579" y="348"/>
                    <a:pt x="596" y="430"/>
                  </a:cubicBezTo>
                  <a:cubicBezTo>
                    <a:pt x="610" y="487"/>
                    <a:pt x="604" y="524"/>
                    <a:pt x="596" y="575"/>
                  </a:cubicBezTo>
                  <a:lnTo>
                    <a:pt x="596" y="584"/>
                  </a:lnTo>
                  <a:cubicBezTo>
                    <a:pt x="581" y="729"/>
                    <a:pt x="584" y="858"/>
                    <a:pt x="733" y="1062"/>
                  </a:cubicBezTo>
                  <a:cubicBezTo>
                    <a:pt x="780" y="1128"/>
                    <a:pt x="815" y="1179"/>
                    <a:pt x="847" y="1226"/>
                  </a:cubicBezTo>
                  <a:cubicBezTo>
                    <a:pt x="950" y="1377"/>
                    <a:pt x="1009" y="1461"/>
                    <a:pt x="1226" y="1635"/>
                  </a:cubicBezTo>
                  <a:cubicBezTo>
                    <a:pt x="1296" y="1688"/>
                    <a:pt x="1322" y="1746"/>
                    <a:pt x="1351" y="1807"/>
                  </a:cubicBezTo>
                  <a:lnTo>
                    <a:pt x="1359" y="1821"/>
                  </a:lnTo>
                  <a:cubicBezTo>
                    <a:pt x="1383" y="1875"/>
                    <a:pt x="1410" y="1926"/>
                    <a:pt x="1449" y="1965"/>
                  </a:cubicBezTo>
                  <a:cubicBezTo>
                    <a:pt x="1496" y="2017"/>
                    <a:pt x="1559" y="2052"/>
                    <a:pt x="1655" y="2052"/>
                  </a:cubicBezTo>
                  <a:cubicBezTo>
                    <a:pt x="1705" y="2052"/>
                    <a:pt x="1763" y="2043"/>
                    <a:pt x="1832" y="2022"/>
                  </a:cubicBezTo>
                  <a:cubicBezTo>
                    <a:pt x="1922" y="1993"/>
                    <a:pt x="2005" y="1961"/>
                    <a:pt x="2087" y="1924"/>
                  </a:cubicBezTo>
                  <a:cubicBezTo>
                    <a:pt x="2108" y="1916"/>
                    <a:pt x="2128" y="1905"/>
                    <a:pt x="2149" y="1899"/>
                  </a:cubicBezTo>
                  <a:cubicBezTo>
                    <a:pt x="2272" y="1844"/>
                    <a:pt x="2410" y="1784"/>
                    <a:pt x="2499" y="1784"/>
                  </a:cubicBezTo>
                  <a:cubicBezTo>
                    <a:pt x="2522" y="1784"/>
                    <a:pt x="2542" y="1788"/>
                    <a:pt x="2558" y="1797"/>
                  </a:cubicBezTo>
                  <a:cubicBezTo>
                    <a:pt x="2591" y="1817"/>
                    <a:pt x="2615" y="1858"/>
                    <a:pt x="2646" y="1909"/>
                  </a:cubicBezTo>
                  <a:lnTo>
                    <a:pt x="2648" y="1911"/>
                  </a:lnTo>
                  <a:cubicBezTo>
                    <a:pt x="2723" y="2046"/>
                    <a:pt x="2819" y="2179"/>
                    <a:pt x="3030" y="2179"/>
                  </a:cubicBezTo>
                  <a:cubicBezTo>
                    <a:pt x="3108" y="2179"/>
                    <a:pt x="3201" y="2161"/>
                    <a:pt x="3315" y="2118"/>
                  </a:cubicBezTo>
                  <a:lnTo>
                    <a:pt x="3485" y="2057"/>
                  </a:lnTo>
                  <a:cubicBezTo>
                    <a:pt x="3727" y="1964"/>
                    <a:pt x="3948" y="1881"/>
                    <a:pt x="4097" y="1881"/>
                  </a:cubicBezTo>
                  <a:cubicBezTo>
                    <a:pt x="4159" y="1881"/>
                    <a:pt x="4209" y="1896"/>
                    <a:pt x="4242" y="1930"/>
                  </a:cubicBezTo>
                  <a:cubicBezTo>
                    <a:pt x="4285" y="1973"/>
                    <a:pt x="4323" y="2022"/>
                    <a:pt x="4360" y="2075"/>
                  </a:cubicBezTo>
                  <a:cubicBezTo>
                    <a:pt x="4477" y="2228"/>
                    <a:pt x="4621" y="2416"/>
                    <a:pt x="4972" y="2416"/>
                  </a:cubicBezTo>
                  <a:cubicBezTo>
                    <a:pt x="4991" y="2416"/>
                    <a:pt x="5011" y="2416"/>
                    <a:pt x="5031" y="2415"/>
                  </a:cubicBezTo>
                  <a:cubicBezTo>
                    <a:pt x="5053" y="2413"/>
                    <a:pt x="5075" y="2413"/>
                    <a:pt x="5098" y="2413"/>
                  </a:cubicBezTo>
                  <a:cubicBezTo>
                    <a:pt x="5244" y="2413"/>
                    <a:pt x="5409" y="2439"/>
                    <a:pt x="5571" y="2464"/>
                  </a:cubicBezTo>
                  <a:lnTo>
                    <a:pt x="5576" y="2464"/>
                  </a:lnTo>
                  <a:cubicBezTo>
                    <a:pt x="5739" y="2488"/>
                    <a:pt x="5907" y="2513"/>
                    <a:pt x="6071" y="2519"/>
                  </a:cubicBezTo>
                  <a:cubicBezTo>
                    <a:pt x="5993" y="2550"/>
                    <a:pt x="5923" y="2580"/>
                    <a:pt x="5860" y="2611"/>
                  </a:cubicBezTo>
                  <a:cubicBezTo>
                    <a:pt x="5533" y="2776"/>
                    <a:pt x="5260" y="2887"/>
                    <a:pt x="5051" y="2887"/>
                  </a:cubicBezTo>
                  <a:cubicBezTo>
                    <a:pt x="4964" y="2887"/>
                    <a:pt x="4889" y="2868"/>
                    <a:pt x="4825" y="2826"/>
                  </a:cubicBezTo>
                  <a:lnTo>
                    <a:pt x="4741" y="2773"/>
                  </a:lnTo>
                  <a:cubicBezTo>
                    <a:pt x="4518" y="2628"/>
                    <a:pt x="4485" y="2617"/>
                    <a:pt x="4031" y="2570"/>
                  </a:cubicBezTo>
                  <a:cubicBezTo>
                    <a:pt x="3814" y="2548"/>
                    <a:pt x="3618" y="2495"/>
                    <a:pt x="3456" y="2454"/>
                  </a:cubicBezTo>
                  <a:lnTo>
                    <a:pt x="3378" y="2433"/>
                  </a:lnTo>
                  <a:cubicBezTo>
                    <a:pt x="3236" y="2394"/>
                    <a:pt x="3116" y="2362"/>
                    <a:pt x="3015" y="2362"/>
                  </a:cubicBezTo>
                  <a:cubicBezTo>
                    <a:pt x="2995" y="2362"/>
                    <a:pt x="2975" y="2363"/>
                    <a:pt x="2957" y="2366"/>
                  </a:cubicBezTo>
                  <a:cubicBezTo>
                    <a:pt x="2873" y="2380"/>
                    <a:pt x="2656" y="2421"/>
                    <a:pt x="2490" y="2454"/>
                  </a:cubicBezTo>
                  <a:lnTo>
                    <a:pt x="2382" y="2474"/>
                  </a:lnTo>
                  <a:cubicBezTo>
                    <a:pt x="2183" y="2513"/>
                    <a:pt x="1883" y="2570"/>
                    <a:pt x="1842" y="2570"/>
                  </a:cubicBezTo>
                  <a:lnTo>
                    <a:pt x="1739" y="2570"/>
                  </a:lnTo>
                  <a:cubicBezTo>
                    <a:pt x="1688" y="2570"/>
                    <a:pt x="1643" y="2595"/>
                    <a:pt x="1615" y="2636"/>
                  </a:cubicBezTo>
                  <a:cubicBezTo>
                    <a:pt x="1584" y="2673"/>
                    <a:pt x="1574" y="2728"/>
                    <a:pt x="1592" y="2775"/>
                  </a:cubicBezTo>
                  <a:lnTo>
                    <a:pt x="1594" y="2779"/>
                  </a:lnTo>
                  <a:cubicBezTo>
                    <a:pt x="1609" y="2826"/>
                    <a:pt x="1772" y="3352"/>
                    <a:pt x="1821" y="3630"/>
                  </a:cubicBezTo>
                  <a:cubicBezTo>
                    <a:pt x="1872" y="3939"/>
                    <a:pt x="1899" y="4103"/>
                    <a:pt x="1872" y="4471"/>
                  </a:cubicBezTo>
                  <a:lnTo>
                    <a:pt x="1872" y="4483"/>
                  </a:lnTo>
                  <a:cubicBezTo>
                    <a:pt x="1868" y="4543"/>
                    <a:pt x="1862" y="4596"/>
                    <a:pt x="1860" y="4653"/>
                  </a:cubicBezTo>
                  <a:cubicBezTo>
                    <a:pt x="1834" y="4991"/>
                    <a:pt x="1813" y="5257"/>
                    <a:pt x="1962" y="5439"/>
                  </a:cubicBezTo>
                  <a:lnTo>
                    <a:pt x="2036" y="5531"/>
                  </a:lnTo>
                  <a:cubicBezTo>
                    <a:pt x="2147" y="5666"/>
                    <a:pt x="2282" y="5831"/>
                    <a:pt x="2519" y="6048"/>
                  </a:cubicBezTo>
                  <a:cubicBezTo>
                    <a:pt x="2617" y="6136"/>
                    <a:pt x="2701" y="6196"/>
                    <a:pt x="2764" y="6241"/>
                  </a:cubicBezTo>
                  <a:lnTo>
                    <a:pt x="2773" y="6247"/>
                  </a:lnTo>
                  <a:cubicBezTo>
                    <a:pt x="2902" y="6335"/>
                    <a:pt x="2949" y="6370"/>
                    <a:pt x="2987" y="6537"/>
                  </a:cubicBezTo>
                  <a:cubicBezTo>
                    <a:pt x="3004" y="6601"/>
                    <a:pt x="3010" y="6656"/>
                    <a:pt x="3018" y="6709"/>
                  </a:cubicBezTo>
                  <a:lnTo>
                    <a:pt x="3020" y="6721"/>
                  </a:lnTo>
                  <a:cubicBezTo>
                    <a:pt x="3057" y="6965"/>
                    <a:pt x="3100" y="7122"/>
                    <a:pt x="3434" y="7286"/>
                  </a:cubicBezTo>
                  <a:cubicBezTo>
                    <a:pt x="3573" y="7358"/>
                    <a:pt x="3740" y="7417"/>
                    <a:pt x="3873" y="7466"/>
                  </a:cubicBezTo>
                  <a:cubicBezTo>
                    <a:pt x="4068" y="7538"/>
                    <a:pt x="4334" y="7632"/>
                    <a:pt x="4373" y="7710"/>
                  </a:cubicBezTo>
                  <a:cubicBezTo>
                    <a:pt x="4491" y="7951"/>
                    <a:pt x="4794" y="8225"/>
                    <a:pt x="5115" y="8258"/>
                  </a:cubicBezTo>
                  <a:cubicBezTo>
                    <a:pt x="5310" y="8279"/>
                    <a:pt x="5987" y="8317"/>
                    <a:pt x="6487" y="8317"/>
                  </a:cubicBezTo>
                  <a:cubicBezTo>
                    <a:pt x="6613" y="8317"/>
                    <a:pt x="6729" y="8315"/>
                    <a:pt x="6822" y="8309"/>
                  </a:cubicBezTo>
                  <a:cubicBezTo>
                    <a:pt x="6831" y="8308"/>
                    <a:pt x="6840" y="8308"/>
                    <a:pt x="6850" y="8308"/>
                  </a:cubicBezTo>
                  <a:cubicBezTo>
                    <a:pt x="7005" y="8308"/>
                    <a:pt x="7197" y="8383"/>
                    <a:pt x="7382" y="8456"/>
                  </a:cubicBezTo>
                  <a:lnTo>
                    <a:pt x="7446" y="8481"/>
                  </a:lnTo>
                  <a:cubicBezTo>
                    <a:pt x="7558" y="8524"/>
                    <a:pt x="7677" y="8571"/>
                    <a:pt x="7791" y="8602"/>
                  </a:cubicBezTo>
                  <a:cubicBezTo>
                    <a:pt x="7784" y="8602"/>
                    <a:pt x="7776" y="8602"/>
                    <a:pt x="7768" y="8602"/>
                  </a:cubicBezTo>
                  <a:cubicBezTo>
                    <a:pt x="7750" y="8602"/>
                    <a:pt x="7732" y="8601"/>
                    <a:pt x="7712" y="8600"/>
                  </a:cubicBezTo>
                  <a:cubicBezTo>
                    <a:pt x="7538" y="8573"/>
                    <a:pt x="7351" y="8528"/>
                    <a:pt x="7190" y="8489"/>
                  </a:cubicBezTo>
                  <a:lnTo>
                    <a:pt x="7104" y="8469"/>
                  </a:lnTo>
                  <a:cubicBezTo>
                    <a:pt x="6967" y="8436"/>
                    <a:pt x="6848" y="8405"/>
                    <a:pt x="6750" y="8391"/>
                  </a:cubicBezTo>
                  <a:cubicBezTo>
                    <a:pt x="6723" y="8388"/>
                    <a:pt x="6687" y="8386"/>
                    <a:pt x="6644" y="8386"/>
                  </a:cubicBezTo>
                  <a:cubicBezTo>
                    <a:pt x="6335" y="8386"/>
                    <a:pt x="5686" y="8462"/>
                    <a:pt x="5623" y="8471"/>
                  </a:cubicBezTo>
                  <a:cubicBezTo>
                    <a:pt x="5576" y="8479"/>
                    <a:pt x="5541" y="8501"/>
                    <a:pt x="5514" y="8538"/>
                  </a:cubicBezTo>
                  <a:cubicBezTo>
                    <a:pt x="5488" y="8579"/>
                    <a:pt x="5479" y="8624"/>
                    <a:pt x="5494" y="8671"/>
                  </a:cubicBezTo>
                  <a:lnTo>
                    <a:pt x="5498" y="8677"/>
                  </a:lnTo>
                  <a:cubicBezTo>
                    <a:pt x="5569" y="8902"/>
                    <a:pt x="5764" y="9455"/>
                    <a:pt x="6052" y="9745"/>
                  </a:cubicBezTo>
                  <a:cubicBezTo>
                    <a:pt x="6359" y="10052"/>
                    <a:pt x="6578" y="10271"/>
                    <a:pt x="6750" y="10586"/>
                  </a:cubicBezTo>
                  <a:cubicBezTo>
                    <a:pt x="6850" y="10772"/>
                    <a:pt x="7016" y="11141"/>
                    <a:pt x="7145" y="11429"/>
                  </a:cubicBezTo>
                  <a:cubicBezTo>
                    <a:pt x="7116" y="11405"/>
                    <a:pt x="7094" y="11382"/>
                    <a:pt x="7073" y="11362"/>
                  </a:cubicBezTo>
                  <a:cubicBezTo>
                    <a:pt x="6961" y="11249"/>
                    <a:pt x="6817" y="11132"/>
                    <a:pt x="6678" y="11024"/>
                  </a:cubicBezTo>
                  <a:lnTo>
                    <a:pt x="6658" y="11008"/>
                  </a:lnTo>
                  <a:cubicBezTo>
                    <a:pt x="6506" y="10885"/>
                    <a:pt x="6349" y="10758"/>
                    <a:pt x="6249" y="10646"/>
                  </a:cubicBezTo>
                  <a:cubicBezTo>
                    <a:pt x="6030" y="10396"/>
                    <a:pt x="5406" y="9594"/>
                    <a:pt x="5289" y="9338"/>
                  </a:cubicBezTo>
                  <a:cubicBezTo>
                    <a:pt x="5195" y="9127"/>
                    <a:pt x="5130" y="8960"/>
                    <a:pt x="5101" y="8888"/>
                  </a:cubicBezTo>
                  <a:cubicBezTo>
                    <a:pt x="5093" y="8870"/>
                    <a:pt x="5091" y="8859"/>
                    <a:pt x="5085" y="8851"/>
                  </a:cubicBezTo>
                  <a:cubicBezTo>
                    <a:pt x="5063" y="8792"/>
                    <a:pt x="5004" y="8754"/>
                    <a:pt x="4941" y="8754"/>
                  </a:cubicBezTo>
                  <a:cubicBezTo>
                    <a:pt x="4928" y="8754"/>
                    <a:pt x="4914" y="8756"/>
                    <a:pt x="4900" y="8759"/>
                  </a:cubicBezTo>
                  <a:cubicBezTo>
                    <a:pt x="4825" y="8784"/>
                    <a:pt x="4778" y="8857"/>
                    <a:pt x="4788" y="8933"/>
                  </a:cubicBezTo>
                  <a:cubicBezTo>
                    <a:pt x="4839" y="9258"/>
                    <a:pt x="4921" y="9925"/>
                    <a:pt x="4868" y="10138"/>
                  </a:cubicBezTo>
                  <a:cubicBezTo>
                    <a:pt x="4788" y="10457"/>
                    <a:pt x="4733" y="10901"/>
                    <a:pt x="4788" y="11167"/>
                  </a:cubicBezTo>
                  <a:cubicBezTo>
                    <a:pt x="4817" y="11292"/>
                    <a:pt x="4819" y="11742"/>
                    <a:pt x="4817" y="12110"/>
                  </a:cubicBezTo>
                  <a:cubicBezTo>
                    <a:pt x="4804" y="12006"/>
                    <a:pt x="4792" y="11906"/>
                    <a:pt x="4782" y="11814"/>
                  </a:cubicBezTo>
                  <a:cubicBezTo>
                    <a:pt x="4745" y="11443"/>
                    <a:pt x="4684" y="11220"/>
                    <a:pt x="4624" y="11020"/>
                  </a:cubicBezTo>
                  <a:cubicBezTo>
                    <a:pt x="4567" y="10813"/>
                    <a:pt x="4532" y="10701"/>
                    <a:pt x="4571" y="10484"/>
                  </a:cubicBezTo>
                  <a:cubicBezTo>
                    <a:pt x="4587" y="10390"/>
                    <a:pt x="4600" y="10320"/>
                    <a:pt x="4610" y="10259"/>
                  </a:cubicBezTo>
                  <a:lnTo>
                    <a:pt x="4612" y="10247"/>
                  </a:lnTo>
                  <a:cubicBezTo>
                    <a:pt x="4675" y="9874"/>
                    <a:pt x="4720" y="9629"/>
                    <a:pt x="4639" y="9440"/>
                  </a:cubicBezTo>
                  <a:cubicBezTo>
                    <a:pt x="4614" y="9383"/>
                    <a:pt x="4587" y="9291"/>
                    <a:pt x="4553" y="9185"/>
                  </a:cubicBezTo>
                  <a:lnTo>
                    <a:pt x="4542" y="9156"/>
                  </a:lnTo>
                  <a:cubicBezTo>
                    <a:pt x="4479" y="8945"/>
                    <a:pt x="4399" y="8688"/>
                    <a:pt x="4295" y="8495"/>
                  </a:cubicBezTo>
                  <a:cubicBezTo>
                    <a:pt x="4170" y="8264"/>
                    <a:pt x="3959" y="8137"/>
                    <a:pt x="3740" y="8004"/>
                  </a:cubicBezTo>
                  <a:lnTo>
                    <a:pt x="3710" y="7988"/>
                  </a:lnTo>
                  <a:cubicBezTo>
                    <a:pt x="3626" y="7937"/>
                    <a:pt x="3536" y="7881"/>
                    <a:pt x="3446" y="7820"/>
                  </a:cubicBezTo>
                  <a:cubicBezTo>
                    <a:pt x="3178" y="7634"/>
                    <a:pt x="3012" y="7366"/>
                    <a:pt x="2832" y="7084"/>
                  </a:cubicBezTo>
                  <a:lnTo>
                    <a:pt x="2738" y="6934"/>
                  </a:lnTo>
                  <a:cubicBezTo>
                    <a:pt x="2605" y="6732"/>
                    <a:pt x="2429" y="6498"/>
                    <a:pt x="2247" y="6292"/>
                  </a:cubicBezTo>
                  <a:cubicBezTo>
                    <a:pt x="2241" y="6288"/>
                    <a:pt x="2239" y="6284"/>
                    <a:pt x="2239" y="6282"/>
                  </a:cubicBezTo>
                  <a:lnTo>
                    <a:pt x="2237" y="6279"/>
                  </a:lnTo>
                  <a:cubicBezTo>
                    <a:pt x="2208" y="6247"/>
                    <a:pt x="2167" y="6230"/>
                    <a:pt x="2124" y="6230"/>
                  </a:cubicBezTo>
                  <a:cubicBezTo>
                    <a:pt x="2114" y="6230"/>
                    <a:pt x="2102" y="6230"/>
                    <a:pt x="2091" y="6232"/>
                  </a:cubicBezTo>
                  <a:cubicBezTo>
                    <a:pt x="2036" y="6243"/>
                    <a:pt x="1995" y="6282"/>
                    <a:pt x="1975" y="6335"/>
                  </a:cubicBezTo>
                  <a:cubicBezTo>
                    <a:pt x="1973" y="6343"/>
                    <a:pt x="1744" y="7028"/>
                    <a:pt x="1645" y="7251"/>
                  </a:cubicBezTo>
                  <a:cubicBezTo>
                    <a:pt x="1602" y="7352"/>
                    <a:pt x="1570" y="7464"/>
                    <a:pt x="1531" y="7583"/>
                  </a:cubicBezTo>
                  <a:lnTo>
                    <a:pt x="1521" y="7613"/>
                  </a:lnTo>
                  <a:cubicBezTo>
                    <a:pt x="1463" y="7798"/>
                    <a:pt x="1402" y="8006"/>
                    <a:pt x="1285" y="8221"/>
                  </a:cubicBezTo>
                  <a:cubicBezTo>
                    <a:pt x="1165" y="8442"/>
                    <a:pt x="1152" y="8614"/>
                    <a:pt x="1142" y="8743"/>
                  </a:cubicBezTo>
                  <a:lnTo>
                    <a:pt x="1142" y="8749"/>
                  </a:lnTo>
                  <a:cubicBezTo>
                    <a:pt x="1132" y="8851"/>
                    <a:pt x="1126" y="8906"/>
                    <a:pt x="1073" y="8968"/>
                  </a:cubicBezTo>
                  <a:lnTo>
                    <a:pt x="1044" y="9001"/>
                  </a:lnTo>
                  <a:cubicBezTo>
                    <a:pt x="874" y="9195"/>
                    <a:pt x="727" y="9361"/>
                    <a:pt x="700" y="9729"/>
                  </a:cubicBezTo>
                  <a:cubicBezTo>
                    <a:pt x="669" y="10148"/>
                    <a:pt x="561" y="10412"/>
                    <a:pt x="530" y="10484"/>
                  </a:cubicBezTo>
                  <a:cubicBezTo>
                    <a:pt x="481" y="10596"/>
                    <a:pt x="479" y="10774"/>
                    <a:pt x="477" y="10983"/>
                  </a:cubicBezTo>
                  <a:cubicBezTo>
                    <a:pt x="475" y="11120"/>
                    <a:pt x="471" y="11376"/>
                    <a:pt x="430" y="11458"/>
                  </a:cubicBezTo>
                  <a:cubicBezTo>
                    <a:pt x="408" y="11505"/>
                    <a:pt x="358" y="11603"/>
                    <a:pt x="295" y="11732"/>
                  </a:cubicBezTo>
                  <a:cubicBezTo>
                    <a:pt x="365" y="11407"/>
                    <a:pt x="403" y="11194"/>
                    <a:pt x="410" y="11100"/>
                  </a:cubicBezTo>
                  <a:cubicBezTo>
                    <a:pt x="414" y="11067"/>
                    <a:pt x="485" y="10259"/>
                    <a:pt x="383" y="9811"/>
                  </a:cubicBezTo>
                  <a:cubicBezTo>
                    <a:pt x="322" y="9537"/>
                    <a:pt x="451" y="9316"/>
                    <a:pt x="672" y="8972"/>
                  </a:cubicBezTo>
                  <a:cubicBezTo>
                    <a:pt x="870" y="8663"/>
                    <a:pt x="927" y="8334"/>
                    <a:pt x="993" y="7949"/>
                  </a:cubicBezTo>
                  <a:lnTo>
                    <a:pt x="1001" y="7908"/>
                  </a:lnTo>
                  <a:cubicBezTo>
                    <a:pt x="1017" y="7816"/>
                    <a:pt x="1034" y="7724"/>
                    <a:pt x="1054" y="7622"/>
                  </a:cubicBezTo>
                  <a:cubicBezTo>
                    <a:pt x="1130" y="7253"/>
                    <a:pt x="1257" y="6983"/>
                    <a:pt x="1357" y="6768"/>
                  </a:cubicBezTo>
                  <a:cubicBezTo>
                    <a:pt x="1398" y="6678"/>
                    <a:pt x="1433" y="6607"/>
                    <a:pt x="1459" y="6537"/>
                  </a:cubicBezTo>
                  <a:cubicBezTo>
                    <a:pt x="1484" y="6478"/>
                    <a:pt x="1514" y="6443"/>
                    <a:pt x="1557" y="6396"/>
                  </a:cubicBezTo>
                  <a:cubicBezTo>
                    <a:pt x="1686" y="6263"/>
                    <a:pt x="1787" y="6124"/>
                    <a:pt x="1727" y="5729"/>
                  </a:cubicBezTo>
                  <a:lnTo>
                    <a:pt x="1703" y="5551"/>
                  </a:lnTo>
                  <a:cubicBezTo>
                    <a:pt x="1656" y="5220"/>
                    <a:pt x="1647" y="5199"/>
                    <a:pt x="1408" y="4804"/>
                  </a:cubicBezTo>
                  <a:lnTo>
                    <a:pt x="1320" y="4661"/>
                  </a:lnTo>
                  <a:cubicBezTo>
                    <a:pt x="1050" y="4207"/>
                    <a:pt x="925" y="4000"/>
                    <a:pt x="925" y="3603"/>
                  </a:cubicBezTo>
                  <a:lnTo>
                    <a:pt x="925" y="3495"/>
                  </a:lnTo>
                  <a:cubicBezTo>
                    <a:pt x="925" y="3438"/>
                    <a:pt x="927" y="3389"/>
                    <a:pt x="929" y="3346"/>
                  </a:cubicBezTo>
                  <a:cubicBezTo>
                    <a:pt x="929" y="3323"/>
                    <a:pt x="931" y="3303"/>
                    <a:pt x="931" y="3284"/>
                  </a:cubicBezTo>
                  <a:cubicBezTo>
                    <a:pt x="942" y="3078"/>
                    <a:pt x="948" y="2953"/>
                    <a:pt x="864" y="2722"/>
                  </a:cubicBezTo>
                  <a:lnTo>
                    <a:pt x="819" y="2599"/>
                  </a:lnTo>
                  <a:lnTo>
                    <a:pt x="794" y="2525"/>
                  </a:lnTo>
                  <a:cubicBezTo>
                    <a:pt x="731" y="2349"/>
                    <a:pt x="674" y="2196"/>
                    <a:pt x="567" y="1983"/>
                  </a:cubicBezTo>
                  <a:cubicBezTo>
                    <a:pt x="500" y="1850"/>
                    <a:pt x="498" y="1817"/>
                    <a:pt x="483" y="1719"/>
                  </a:cubicBezTo>
                  <a:lnTo>
                    <a:pt x="483" y="1709"/>
                  </a:lnTo>
                  <a:cubicBezTo>
                    <a:pt x="475" y="1625"/>
                    <a:pt x="459" y="1506"/>
                    <a:pt x="406" y="1289"/>
                  </a:cubicBezTo>
                  <a:cubicBezTo>
                    <a:pt x="322" y="940"/>
                    <a:pt x="215" y="747"/>
                    <a:pt x="150" y="653"/>
                  </a:cubicBezTo>
                  <a:cubicBezTo>
                    <a:pt x="266" y="494"/>
                    <a:pt x="389" y="338"/>
                    <a:pt x="514" y="185"/>
                  </a:cubicBezTo>
                  <a:close/>
                  <a:moveTo>
                    <a:pt x="543" y="1"/>
                  </a:moveTo>
                  <a:lnTo>
                    <a:pt x="489" y="64"/>
                  </a:lnTo>
                  <a:cubicBezTo>
                    <a:pt x="338" y="248"/>
                    <a:pt x="191" y="440"/>
                    <a:pt x="45" y="633"/>
                  </a:cubicBezTo>
                  <a:lnTo>
                    <a:pt x="21" y="663"/>
                  </a:lnTo>
                  <a:lnTo>
                    <a:pt x="47" y="694"/>
                  </a:lnTo>
                  <a:cubicBezTo>
                    <a:pt x="107" y="768"/>
                    <a:pt x="219" y="946"/>
                    <a:pt x="307" y="1322"/>
                  </a:cubicBezTo>
                  <a:cubicBezTo>
                    <a:pt x="363" y="1535"/>
                    <a:pt x="375" y="1648"/>
                    <a:pt x="385" y="1729"/>
                  </a:cubicBezTo>
                  <a:lnTo>
                    <a:pt x="385" y="1740"/>
                  </a:lnTo>
                  <a:cubicBezTo>
                    <a:pt x="397" y="1840"/>
                    <a:pt x="403" y="1885"/>
                    <a:pt x="477" y="2034"/>
                  </a:cubicBezTo>
                  <a:cubicBezTo>
                    <a:pt x="581" y="2241"/>
                    <a:pt x="635" y="2384"/>
                    <a:pt x="702" y="2566"/>
                  </a:cubicBezTo>
                  <a:lnTo>
                    <a:pt x="774" y="2763"/>
                  </a:lnTo>
                  <a:cubicBezTo>
                    <a:pt x="854" y="2975"/>
                    <a:pt x="847" y="3086"/>
                    <a:pt x="837" y="3284"/>
                  </a:cubicBezTo>
                  <a:cubicBezTo>
                    <a:pt x="837" y="3305"/>
                    <a:pt x="835" y="3325"/>
                    <a:pt x="835" y="3346"/>
                  </a:cubicBezTo>
                  <a:cubicBezTo>
                    <a:pt x="833" y="3419"/>
                    <a:pt x="829" y="3501"/>
                    <a:pt x="829" y="3605"/>
                  </a:cubicBezTo>
                  <a:cubicBezTo>
                    <a:pt x="829" y="4031"/>
                    <a:pt x="968" y="4258"/>
                    <a:pt x="1238" y="4714"/>
                  </a:cubicBezTo>
                  <a:lnTo>
                    <a:pt x="1326" y="4858"/>
                  </a:lnTo>
                  <a:cubicBezTo>
                    <a:pt x="1561" y="5246"/>
                    <a:pt x="1564" y="5250"/>
                    <a:pt x="1604" y="5563"/>
                  </a:cubicBezTo>
                  <a:lnTo>
                    <a:pt x="1629" y="5741"/>
                  </a:lnTo>
                  <a:cubicBezTo>
                    <a:pt x="1680" y="6089"/>
                    <a:pt x="1598" y="6208"/>
                    <a:pt x="1486" y="6322"/>
                  </a:cubicBezTo>
                  <a:cubicBezTo>
                    <a:pt x="1439" y="6374"/>
                    <a:pt x="1398" y="6419"/>
                    <a:pt x="1367" y="6494"/>
                  </a:cubicBezTo>
                  <a:cubicBezTo>
                    <a:pt x="1341" y="6560"/>
                    <a:pt x="1306" y="6631"/>
                    <a:pt x="1265" y="6719"/>
                  </a:cubicBezTo>
                  <a:cubicBezTo>
                    <a:pt x="1158" y="6940"/>
                    <a:pt x="1030" y="7217"/>
                    <a:pt x="952" y="7599"/>
                  </a:cubicBezTo>
                  <a:cubicBezTo>
                    <a:pt x="931" y="7701"/>
                    <a:pt x="913" y="7796"/>
                    <a:pt x="899" y="7888"/>
                  </a:cubicBezTo>
                  <a:lnTo>
                    <a:pt x="890" y="7929"/>
                  </a:lnTo>
                  <a:cubicBezTo>
                    <a:pt x="827" y="8299"/>
                    <a:pt x="770" y="8622"/>
                    <a:pt x="581" y="8913"/>
                  </a:cubicBezTo>
                  <a:cubicBezTo>
                    <a:pt x="346" y="9279"/>
                    <a:pt x="207" y="9522"/>
                    <a:pt x="277" y="9829"/>
                  </a:cubicBezTo>
                  <a:cubicBezTo>
                    <a:pt x="377" y="10261"/>
                    <a:pt x="307" y="11053"/>
                    <a:pt x="305" y="11087"/>
                  </a:cubicBezTo>
                  <a:cubicBezTo>
                    <a:pt x="295" y="11212"/>
                    <a:pt x="223" y="11570"/>
                    <a:pt x="99" y="12121"/>
                  </a:cubicBezTo>
                  <a:lnTo>
                    <a:pt x="0" y="12544"/>
                  </a:lnTo>
                  <a:lnTo>
                    <a:pt x="0" y="12544"/>
                  </a:lnTo>
                  <a:lnTo>
                    <a:pt x="256" y="12024"/>
                  </a:lnTo>
                  <a:cubicBezTo>
                    <a:pt x="375" y="11783"/>
                    <a:pt x="479" y="11574"/>
                    <a:pt x="514" y="11501"/>
                  </a:cubicBezTo>
                  <a:cubicBezTo>
                    <a:pt x="561" y="11407"/>
                    <a:pt x="569" y="11192"/>
                    <a:pt x="571" y="10981"/>
                  </a:cubicBezTo>
                  <a:cubicBezTo>
                    <a:pt x="573" y="10795"/>
                    <a:pt x="577" y="10617"/>
                    <a:pt x="614" y="10525"/>
                  </a:cubicBezTo>
                  <a:cubicBezTo>
                    <a:pt x="647" y="10451"/>
                    <a:pt x="762" y="10171"/>
                    <a:pt x="794" y="9737"/>
                  </a:cubicBezTo>
                  <a:cubicBezTo>
                    <a:pt x="819" y="9402"/>
                    <a:pt x="942" y="9260"/>
                    <a:pt x="1113" y="9064"/>
                  </a:cubicBezTo>
                  <a:lnTo>
                    <a:pt x="1142" y="9031"/>
                  </a:lnTo>
                  <a:cubicBezTo>
                    <a:pt x="1218" y="8945"/>
                    <a:pt x="1226" y="8864"/>
                    <a:pt x="1236" y="8755"/>
                  </a:cubicBezTo>
                  <a:lnTo>
                    <a:pt x="1236" y="8747"/>
                  </a:lnTo>
                  <a:cubicBezTo>
                    <a:pt x="1246" y="8624"/>
                    <a:pt x="1259" y="8471"/>
                    <a:pt x="1369" y="8266"/>
                  </a:cubicBezTo>
                  <a:cubicBezTo>
                    <a:pt x="1490" y="8043"/>
                    <a:pt x="1555" y="7828"/>
                    <a:pt x="1613" y="7642"/>
                  </a:cubicBezTo>
                  <a:lnTo>
                    <a:pt x="1623" y="7611"/>
                  </a:lnTo>
                  <a:cubicBezTo>
                    <a:pt x="1658" y="7493"/>
                    <a:pt x="1692" y="7384"/>
                    <a:pt x="1733" y="7288"/>
                  </a:cubicBezTo>
                  <a:cubicBezTo>
                    <a:pt x="1836" y="7061"/>
                    <a:pt x="2065" y="6372"/>
                    <a:pt x="2067" y="6365"/>
                  </a:cubicBezTo>
                  <a:cubicBezTo>
                    <a:pt x="2075" y="6345"/>
                    <a:pt x="2087" y="6333"/>
                    <a:pt x="2106" y="6331"/>
                  </a:cubicBezTo>
                  <a:cubicBezTo>
                    <a:pt x="2110" y="6329"/>
                    <a:pt x="2114" y="6328"/>
                    <a:pt x="2120" y="6328"/>
                  </a:cubicBezTo>
                  <a:cubicBezTo>
                    <a:pt x="2131" y="6328"/>
                    <a:pt x="2144" y="6332"/>
                    <a:pt x="2155" y="6345"/>
                  </a:cubicBezTo>
                  <a:lnTo>
                    <a:pt x="2165" y="6355"/>
                  </a:lnTo>
                  <a:cubicBezTo>
                    <a:pt x="2343" y="6560"/>
                    <a:pt x="2515" y="6787"/>
                    <a:pt x="2650" y="6998"/>
                  </a:cubicBezTo>
                  <a:lnTo>
                    <a:pt x="2746" y="7149"/>
                  </a:lnTo>
                  <a:cubicBezTo>
                    <a:pt x="2930" y="7440"/>
                    <a:pt x="3100" y="7716"/>
                    <a:pt x="3386" y="7916"/>
                  </a:cubicBezTo>
                  <a:cubicBezTo>
                    <a:pt x="3479" y="7980"/>
                    <a:pt x="3569" y="8033"/>
                    <a:pt x="3657" y="8084"/>
                  </a:cubicBezTo>
                  <a:lnTo>
                    <a:pt x="3687" y="8102"/>
                  </a:lnTo>
                  <a:cubicBezTo>
                    <a:pt x="3894" y="8227"/>
                    <a:pt x="4090" y="8346"/>
                    <a:pt x="4203" y="8555"/>
                  </a:cubicBezTo>
                  <a:cubicBezTo>
                    <a:pt x="4303" y="8737"/>
                    <a:pt x="4379" y="8990"/>
                    <a:pt x="4444" y="9195"/>
                  </a:cubicBezTo>
                  <a:lnTo>
                    <a:pt x="4454" y="9226"/>
                  </a:lnTo>
                  <a:cubicBezTo>
                    <a:pt x="4487" y="9334"/>
                    <a:pt x="4518" y="9430"/>
                    <a:pt x="4542" y="9492"/>
                  </a:cubicBezTo>
                  <a:cubicBezTo>
                    <a:pt x="4612" y="9655"/>
                    <a:pt x="4571" y="9886"/>
                    <a:pt x="4512" y="10240"/>
                  </a:cubicBezTo>
                  <a:lnTo>
                    <a:pt x="4510" y="10253"/>
                  </a:lnTo>
                  <a:cubicBezTo>
                    <a:pt x="4499" y="10312"/>
                    <a:pt x="4487" y="10384"/>
                    <a:pt x="4471" y="10478"/>
                  </a:cubicBezTo>
                  <a:cubicBezTo>
                    <a:pt x="4430" y="10715"/>
                    <a:pt x="4469" y="10854"/>
                    <a:pt x="4530" y="11061"/>
                  </a:cubicBezTo>
                  <a:cubicBezTo>
                    <a:pt x="4589" y="11255"/>
                    <a:pt x="4649" y="11472"/>
                    <a:pt x="4682" y="11834"/>
                  </a:cubicBezTo>
                  <a:cubicBezTo>
                    <a:pt x="4706" y="12092"/>
                    <a:pt x="4753" y="12419"/>
                    <a:pt x="4812" y="12755"/>
                  </a:cubicBezTo>
                  <a:lnTo>
                    <a:pt x="4915" y="12747"/>
                  </a:lnTo>
                  <a:cubicBezTo>
                    <a:pt x="4915" y="12689"/>
                    <a:pt x="4915" y="12614"/>
                    <a:pt x="4917" y="12520"/>
                  </a:cubicBezTo>
                  <a:cubicBezTo>
                    <a:pt x="4925" y="11971"/>
                    <a:pt x="4927" y="11319"/>
                    <a:pt x="4890" y="11153"/>
                  </a:cubicBezTo>
                  <a:cubicBezTo>
                    <a:pt x="4837" y="10905"/>
                    <a:pt x="4896" y="10470"/>
                    <a:pt x="4970" y="10171"/>
                  </a:cubicBezTo>
                  <a:cubicBezTo>
                    <a:pt x="5040" y="9891"/>
                    <a:pt x="4907" y="9023"/>
                    <a:pt x="4890" y="8925"/>
                  </a:cubicBezTo>
                  <a:cubicBezTo>
                    <a:pt x="4886" y="8898"/>
                    <a:pt x="4905" y="8872"/>
                    <a:pt x="4929" y="8866"/>
                  </a:cubicBezTo>
                  <a:cubicBezTo>
                    <a:pt x="4934" y="8865"/>
                    <a:pt x="4938" y="8864"/>
                    <a:pt x="4943" y="8864"/>
                  </a:cubicBezTo>
                  <a:cubicBezTo>
                    <a:pt x="4964" y="8864"/>
                    <a:pt x="4984" y="8876"/>
                    <a:pt x="4990" y="8898"/>
                  </a:cubicBezTo>
                  <a:lnTo>
                    <a:pt x="4997" y="8909"/>
                  </a:lnTo>
                  <a:cubicBezTo>
                    <a:pt x="4999" y="8913"/>
                    <a:pt x="5001" y="8921"/>
                    <a:pt x="5007" y="8931"/>
                  </a:cubicBezTo>
                  <a:cubicBezTo>
                    <a:pt x="5033" y="9003"/>
                    <a:pt x="5101" y="9174"/>
                    <a:pt x="5197" y="9385"/>
                  </a:cubicBezTo>
                  <a:cubicBezTo>
                    <a:pt x="5326" y="9668"/>
                    <a:pt x="5975" y="10496"/>
                    <a:pt x="6173" y="10719"/>
                  </a:cubicBezTo>
                  <a:cubicBezTo>
                    <a:pt x="6277" y="10838"/>
                    <a:pt x="6439" y="10969"/>
                    <a:pt x="6594" y="11094"/>
                  </a:cubicBezTo>
                  <a:lnTo>
                    <a:pt x="6615" y="11110"/>
                  </a:lnTo>
                  <a:cubicBezTo>
                    <a:pt x="6750" y="11218"/>
                    <a:pt x="6891" y="11333"/>
                    <a:pt x="6997" y="11439"/>
                  </a:cubicBezTo>
                  <a:cubicBezTo>
                    <a:pt x="7057" y="11499"/>
                    <a:pt x="7139" y="11570"/>
                    <a:pt x="7247" y="11654"/>
                  </a:cubicBezTo>
                  <a:lnTo>
                    <a:pt x="7407" y="11785"/>
                  </a:lnTo>
                  <a:lnTo>
                    <a:pt x="7325" y="11597"/>
                  </a:lnTo>
                  <a:cubicBezTo>
                    <a:pt x="7200" y="11304"/>
                    <a:pt x="6967" y="10781"/>
                    <a:pt x="6840" y="10543"/>
                  </a:cubicBezTo>
                  <a:cubicBezTo>
                    <a:pt x="6664" y="10212"/>
                    <a:pt x="6435" y="9987"/>
                    <a:pt x="6126" y="9676"/>
                  </a:cubicBezTo>
                  <a:cubicBezTo>
                    <a:pt x="5846" y="9393"/>
                    <a:pt x="5651" y="8821"/>
                    <a:pt x="5596" y="8653"/>
                  </a:cubicBezTo>
                  <a:lnTo>
                    <a:pt x="5594" y="8643"/>
                  </a:lnTo>
                  <a:cubicBezTo>
                    <a:pt x="5588" y="8626"/>
                    <a:pt x="5592" y="8614"/>
                    <a:pt x="5600" y="8602"/>
                  </a:cubicBezTo>
                  <a:cubicBezTo>
                    <a:pt x="5610" y="8589"/>
                    <a:pt x="5623" y="8579"/>
                    <a:pt x="5637" y="8575"/>
                  </a:cubicBezTo>
                  <a:cubicBezTo>
                    <a:pt x="5736" y="8562"/>
                    <a:pt x="6356" y="8493"/>
                    <a:pt x="6641" y="8493"/>
                  </a:cubicBezTo>
                  <a:cubicBezTo>
                    <a:pt x="6680" y="8493"/>
                    <a:pt x="6713" y="8494"/>
                    <a:pt x="6738" y="8497"/>
                  </a:cubicBezTo>
                  <a:cubicBezTo>
                    <a:pt x="6828" y="8508"/>
                    <a:pt x="6942" y="8538"/>
                    <a:pt x="7077" y="8571"/>
                  </a:cubicBezTo>
                  <a:lnTo>
                    <a:pt x="7163" y="8591"/>
                  </a:lnTo>
                  <a:cubicBezTo>
                    <a:pt x="7331" y="8632"/>
                    <a:pt x="7517" y="8677"/>
                    <a:pt x="7695" y="8704"/>
                  </a:cubicBezTo>
                  <a:cubicBezTo>
                    <a:pt x="7719" y="8707"/>
                    <a:pt x="7742" y="8709"/>
                    <a:pt x="7765" y="8709"/>
                  </a:cubicBezTo>
                  <a:cubicBezTo>
                    <a:pt x="7852" y="8709"/>
                    <a:pt x="7934" y="8685"/>
                    <a:pt x="8008" y="8634"/>
                  </a:cubicBezTo>
                  <a:lnTo>
                    <a:pt x="8125" y="8559"/>
                  </a:lnTo>
                  <a:lnTo>
                    <a:pt x="7988" y="8542"/>
                  </a:lnTo>
                  <a:cubicBezTo>
                    <a:pt x="7826" y="8524"/>
                    <a:pt x="7652" y="8458"/>
                    <a:pt x="7484" y="8391"/>
                  </a:cubicBezTo>
                  <a:lnTo>
                    <a:pt x="7419" y="8366"/>
                  </a:lnTo>
                  <a:cubicBezTo>
                    <a:pt x="7224" y="8291"/>
                    <a:pt x="7022" y="8212"/>
                    <a:pt x="6846" y="8212"/>
                  </a:cubicBezTo>
                  <a:cubicBezTo>
                    <a:pt x="6836" y="8212"/>
                    <a:pt x="6826" y="8212"/>
                    <a:pt x="6815" y="8213"/>
                  </a:cubicBezTo>
                  <a:cubicBezTo>
                    <a:pt x="6727" y="8219"/>
                    <a:pt x="6617" y="8221"/>
                    <a:pt x="6496" y="8221"/>
                  </a:cubicBezTo>
                  <a:cubicBezTo>
                    <a:pt x="6001" y="8221"/>
                    <a:pt x="5314" y="8181"/>
                    <a:pt x="5125" y="8162"/>
                  </a:cubicBezTo>
                  <a:cubicBezTo>
                    <a:pt x="4841" y="8133"/>
                    <a:pt x="4571" y="7886"/>
                    <a:pt x="4463" y="7667"/>
                  </a:cubicBezTo>
                  <a:cubicBezTo>
                    <a:pt x="4409" y="7562"/>
                    <a:pt x="4207" y="7485"/>
                    <a:pt x="3908" y="7374"/>
                  </a:cubicBezTo>
                  <a:cubicBezTo>
                    <a:pt x="3777" y="7325"/>
                    <a:pt x="3614" y="7266"/>
                    <a:pt x="3479" y="7200"/>
                  </a:cubicBezTo>
                  <a:cubicBezTo>
                    <a:pt x="3184" y="7053"/>
                    <a:pt x="3153" y="6930"/>
                    <a:pt x="3123" y="6711"/>
                  </a:cubicBezTo>
                  <a:lnTo>
                    <a:pt x="3120" y="6699"/>
                  </a:lnTo>
                  <a:cubicBezTo>
                    <a:pt x="3112" y="6644"/>
                    <a:pt x="3106" y="6586"/>
                    <a:pt x="3088" y="6517"/>
                  </a:cubicBezTo>
                  <a:cubicBezTo>
                    <a:pt x="3039" y="6310"/>
                    <a:pt x="2965" y="6259"/>
                    <a:pt x="2832" y="6163"/>
                  </a:cubicBezTo>
                  <a:lnTo>
                    <a:pt x="2824" y="6159"/>
                  </a:lnTo>
                  <a:cubicBezTo>
                    <a:pt x="2760" y="6116"/>
                    <a:pt x="2681" y="6059"/>
                    <a:pt x="2589" y="5977"/>
                  </a:cubicBezTo>
                  <a:cubicBezTo>
                    <a:pt x="2355" y="5764"/>
                    <a:pt x="2224" y="5600"/>
                    <a:pt x="2118" y="5467"/>
                  </a:cubicBezTo>
                  <a:lnTo>
                    <a:pt x="2042" y="5375"/>
                  </a:lnTo>
                  <a:cubicBezTo>
                    <a:pt x="1920" y="5228"/>
                    <a:pt x="1940" y="4980"/>
                    <a:pt x="1962" y="4665"/>
                  </a:cubicBezTo>
                  <a:lnTo>
                    <a:pt x="1962" y="4663"/>
                  </a:lnTo>
                  <a:cubicBezTo>
                    <a:pt x="1965" y="4608"/>
                    <a:pt x="1971" y="4555"/>
                    <a:pt x="1975" y="4500"/>
                  </a:cubicBezTo>
                  <a:lnTo>
                    <a:pt x="1975" y="4483"/>
                  </a:lnTo>
                  <a:cubicBezTo>
                    <a:pt x="2001" y="4105"/>
                    <a:pt x="1975" y="3927"/>
                    <a:pt x="1924" y="3616"/>
                  </a:cubicBezTo>
                  <a:cubicBezTo>
                    <a:pt x="1875" y="3335"/>
                    <a:pt x="1715" y="2812"/>
                    <a:pt x="1690" y="2744"/>
                  </a:cubicBezTo>
                  <a:cubicBezTo>
                    <a:pt x="1686" y="2730"/>
                    <a:pt x="1688" y="2711"/>
                    <a:pt x="1699" y="2699"/>
                  </a:cubicBezTo>
                  <a:cubicBezTo>
                    <a:pt x="1709" y="2683"/>
                    <a:pt x="1725" y="2675"/>
                    <a:pt x="1742" y="2675"/>
                  </a:cubicBezTo>
                  <a:lnTo>
                    <a:pt x="1844" y="2675"/>
                  </a:lnTo>
                  <a:cubicBezTo>
                    <a:pt x="1893" y="2675"/>
                    <a:pt x="2106" y="2634"/>
                    <a:pt x="2402" y="2578"/>
                  </a:cubicBezTo>
                  <a:lnTo>
                    <a:pt x="2509" y="2558"/>
                  </a:lnTo>
                  <a:cubicBezTo>
                    <a:pt x="2748" y="2509"/>
                    <a:pt x="2908" y="2480"/>
                    <a:pt x="2973" y="2470"/>
                  </a:cubicBezTo>
                  <a:cubicBezTo>
                    <a:pt x="2987" y="2468"/>
                    <a:pt x="3003" y="2467"/>
                    <a:pt x="3019" y="2467"/>
                  </a:cubicBezTo>
                  <a:cubicBezTo>
                    <a:pt x="3105" y="2467"/>
                    <a:pt x="3217" y="2497"/>
                    <a:pt x="3354" y="2535"/>
                  </a:cubicBezTo>
                  <a:lnTo>
                    <a:pt x="3429" y="2556"/>
                  </a:lnTo>
                  <a:cubicBezTo>
                    <a:pt x="3593" y="2599"/>
                    <a:pt x="3796" y="2652"/>
                    <a:pt x="4021" y="2675"/>
                  </a:cubicBezTo>
                  <a:cubicBezTo>
                    <a:pt x="4459" y="2722"/>
                    <a:pt x="4477" y="2726"/>
                    <a:pt x="4684" y="2863"/>
                  </a:cubicBezTo>
                  <a:lnTo>
                    <a:pt x="4767" y="2916"/>
                  </a:lnTo>
                  <a:cubicBezTo>
                    <a:pt x="4849" y="2968"/>
                    <a:pt x="4942" y="2992"/>
                    <a:pt x="5047" y="2992"/>
                  </a:cubicBezTo>
                  <a:cubicBezTo>
                    <a:pt x="5278" y="2992"/>
                    <a:pt x="5566" y="2877"/>
                    <a:pt x="5905" y="2705"/>
                  </a:cubicBezTo>
                  <a:cubicBezTo>
                    <a:pt x="6085" y="2613"/>
                    <a:pt x="6324" y="2531"/>
                    <a:pt x="6619" y="2464"/>
                  </a:cubicBezTo>
                  <a:lnTo>
                    <a:pt x="6605" y="2364"/>
                  </a:lnTo>
                  <a:cubicBezTo>
                    <a:pt x="6549" y="2368"/>
                    <a:pt x="6492" y="2378"/>
                    <a:pt x="6431" y="2392"/>
                  </a:cubicBezTo>
                  <a:cubicBezTo>
                    <a:pt x="6338" y="2414"/>
                    <a:pt x="6242" y="2422"/>
                    <a:pt x="6144" y="2422"/>
                  </a:cubicBezTo>
                  <a:cubicBezTo>
                    <a:pt x="5963" y="2422"/>
                    <a:pt x="5775" y="2394"/>
                    <a:pt x="5592" y="2366"/>
                  </a:cubicBezTo>
                  <a:lnTo>
                    <a:pt x="5586" y="2366"/>
                  </a:lnTo>
                  <a:cubicBezTo>
                    <a:pt x="5425" y="2340"/>
                    <a:pt x="5261" y="2316"/>
                    <a:pt x="5111" y="2316"/>
                  </a:cubicBezTo>
                  <a:cubicBezTo>
                    <a:pt x="5082" y="2316"/>
                    <a:pt x="5053" y="2317"/>
                    <a:pt x="5025" y="2319"/>
                  </a:cubicBezTo>
                  <a:cubicBezTo>
                    <a:pt x="5006" y="2320"/>
                    <a:pt x="4987" y="2320"/>
                    <a:pt x="4970" y="2320"/>
                  </a:cubicBezTo>
                  <a:cubicBezTo>
                    <a:pt x="4672" y="2320"/>
                    <a:pt x="4556" y="2165"/>
                    <a:pt x="4442" y="2018"/>
                  </a:cubicBezTo>
                  <a:cubicBezTo>
                    <a:pt x="4401" y="1963"/>
                    <a:pt x="4360" y="1909"/>
                    <a:pt x="4313" y="1862"/>
                  </a:cubicBezTo>
                  <a:cubicBezTo>
                    <a:pt x="4258" y="1807"/>
                    <a:pt x="4186" y="1785"/>
                    <a:pt x="4099" y="1785"/>
                  </a:cubicBezTo>
                  <a:cubicBezTo>
                    <a:pt x="3931" y="1785"/>
                    <a:pt x="3708" y="1870"/>
                    <a:pt x="3448" y="1967"/>
                  </a:cubicBezTo>
                  <a:lnTo>
                    <a:pt x="3280" y="2028"/>
                  </a:lnTo>
                  <a:cubicBezTo>
                    <a:pt x="3178" y="2067"/>
                    <a:pt x="3097" y="2083"/>
                    <a:pt x="3031" y="2083"/>
                  </a:cubicBezTo>
                  <a:cubicBezTo>
                    <a:pt x="2874" y="2083"/>
                    <a:pt x="2804" y="1988"/>
                    <a:pt x="2736" y="1866"/>
                  </a:cubicBezTo>
                  <a:lnTo>
                    <a:pt x="2732" y="1864"/>
                  </a:lnTo>
                  <a:cubicBezTo>
                    <a:pt x="2699" y="1805"/>
                    <a:pt x="2666" y="1752"/>
                    <a:pt x="2611" y="1717"/>
                  </a:cubicBezTo>
                  <a:cubicBezTo>
                    <a:pt x="2578" y="1696"/>
                    <a:pt x="2539" y="1687"/>
                    <a:pt x="2496" y="1687"/>
                  </a:cubicBezTo>
                  <a:cubicBezTo>
                    <a:pt x="2386" y="1687"/>
                    <a:pt x="2248" y="1748"/>
                    <a:pt x="2108" y="1811"/>
                  </a:cubicBezTo>
                  <a:cubicBezTo>
                    <a:pt x="2087" y="1819"/>
                    <a:pt x="2067" y="1830"/>
                    <a:pt x="2046" y="1836"/>
                  </a:cubicBezTo>
                  <a:cubicBezTo>
                    <a:pt x="1967" y="1871"/>
                    <a:pt x="1885" y="1903"/>
                    <a:pt x="1801" y="1928"/>
                  </a:cubicBezTo>
                  <a:cubicBezTo>
                    <a:pt x="1744" y="1945"/>
                    <a:pt x="1697" y="1953"/>
                    <a:pt x="1658" y="1953"/>
                  </a:cubicBezTo>
                  <a:cubicBezTo>
                    <a:pt x="1542" y="1953"/>
                    <a:pt x="1497" y="1882"/>
                    <a:pt x="1451" y="1781"/>
                  </a:cubicBezTo>
                  <a:lnTo>
                    <a:pt x="1443" y="1764"/>
                  </a:lnTo>
                  <a:cubicBezTo>
                    <a:pt x="1412" y="1701"/>
                    <a:pt x="1373" y="1627"/>
                    <a:pt x="1289" y="1560"/>
                  </a:cubicBezTo>
                  <a:cubicBezTo>
                    <a:pt x="1083" y="1394"/>
                    <a:pt x="1032" y="1320"/>
                    <a:pt x="931" y="1171"/>
                  </a:cubicBezTo>
                  <a:cubicBezTo>
                    <a:pt x="901" y="1126"/>
                    <a:pt x="866" y="1073"/>
                    <a:pt x="817" y="1003"/>
                  </a:cubicBezTo>
                  <a:cubicBezTo>
                    <a:pt x="678" y="813"/>
                    <a:pt x="688" y="708"/>
                    <a:pt x="702" y="598"/>
                  </a:cubicBezTo>
                  <a:lnTo>
                    <a:pt x="702" y="598"/>
                  </a:lnTo>
                  <a:lnTo>
                    <a:pt x="700" y="602"/>
                  </a:lnTo>
                  <a:cubicBezTo>
                    <a:pt x="706" y="549"/>
                    <a:pt x="714" y="492"/>
                    <a:pt x="696" y="420"/>
                  </a:cubicBezTo>
                  <a:cubicBezTo>
                    <a:pt x="672" y="297"/>
                    <a:pt x="618" y="172"/>
                    <a:pt x="577" y="78"/>
                  </a:cubicBezTo>
                  <a:lnTo>
                    <a:pt x="543" y="1"/>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280" name="Google Shape;293;p1">
              <a:extLst>
                <a:ext uri="{FF2B5EF4-FFF2-40B4-BE49-F238E27FC236}">
                  <a16:creationId xmlns:a16="http://schemas.microsoft.com/office/drawing/2014/main" id="{18E6D82E-AE47-C473-24DE-0A9BEECDB78C}"/>
                </a:ext>
              </a:extLst>
            </p:cNvPr>
            <p:cNvSpPr/>
            <p:nvPr/>
          </p:nvSpPr>
          <p:spPr>
            <a:xfrm>
              <a:off x="2073550" y="4071350"/>
              <a:ext cx="346750" cy="852925"/>
            </a:xfrm>
            <a:custGeom>
              <a:avLst/>
              <a:gdLst/>
              <a:ahLst/>
              <a:cxnLst/>
              <a:rect l="l" t="t" r="r" b="b"/>
              <a:pathLst>
                <a:path w="13870" h="34117" extrusionOk="0">
                  <a:moveTo>
                    <a:pt x="6016" y="103"/>
                  </a:moveTo>
                  <a:lnTo>
                    <a:pt x="6016" y="103"/>
                  </a:lnTo>
                  <a:cubicBezTo>
                    <a:pt x="6243" y="134"/>
                    <a:pt x="6453" y="154"/>
                    <a:pt x="6654" y="165"/>
                  </a:cubicBezTo>
                  <a:cubicBezTo>
                    <a:pt x="6621" y="637"/>
                    <a:pt x="6607" y="993"/>
                    <a:pt x="6603" y="1263"/>
                  </a:cubicBezTo>
                  <a:cubicBezTo>
                    <a:pt x="6597" y="2026"/>
                    <a:pt x="6678" y="2108"/>
                    <a:pt x="6711" y="2141"/>
                  </a:cubicBezTo>
                  <a:cubicBezTo>
                    <a:pt x="6803" y="2233"/>
                    <a:pt x="6961" y="2272"/>
                    <a:pt x="7163" y="2317"/>
                  </a:cubicBezTo>
                  <a:lnTo>
                    <a:pt x="7186" y="2323"/>
                  </a:lnTo>
                  <a:cubicBezTo>
                    <a:pt x="7378" y="2366"/>
                    <a:pt x="7640" y="2423"/>
                    <a:pt x="7847" y="2546"/>
                  </a:cubicBezTo>
                  <a:cubicBezTo>
                    <a:pt x="8039" y="2661"/>
                    <a:pt x="8233" y="2710"/>
                    <a:pt x="8442" y="2757"/>
                  </a:cubicBezTo>
                  <a:cubicBezTo>
                    <a:pt x="8657" y="2808"/>
                    <a:pt x="8861" y="2859"/>
                    <a:pt x="9025" y="3006"/>
                  </a:cubicBezTo>
                  <a:cubicBezTo>
                    <a:pt x="9281" y="3234"/>
                    <a:pt x="9524" y="3295"/>
                    <a:pt x="9833" y="3371"/>
                  </a:cubicBezTo>
                  <a:lnTo>
                    <a:pt x="9866" y="3379"/>
                  </a:lnTo>
                  <a:cubicBezTo>
                    <a:pt x="10007" y="3416"/>
                    <a:pt x="10169" y="3452"/>
                    <a:pt x="10351" y="3520"/>
                  </a:cubicBezTo>
                  <a:cubicBezTo>
                    <a:pt x="10429" y="3549"/>
                    <a:pt x="10508" y="3579"/>
                    <a:pt x="10586" y="3612"/>
                  </a:cubicBezTo>
                  <a:cubicBezTo>
                    <a:pt x="10361" y="3581"/>
                    <a:pt x="10105" y="3542"/>
                    <a:pt x="9841" y="3497"/>
                  </a:cubicBezTo>
                  <a:cubicBezTo>
                    <a:pt x="9606" y="3457"/>
                    <a:pt x="9410" y="3448"/>
                    <a:pt x="9252" y="3448"/>
                  </a:cubicBezTo>
                  <a:cubicBezTo>
                    <a:pt x="9170" y="3448"/>
                    <a:pt x="9097" y="3450"/>
                    <a:pt x="9035" y="3452"/>
                  </a:cubicBezTo>
                  <a:cubicBezTo>
                    <a:pt x="8976" y="3455"/>
                    <a:pt x="8924" y="3456"/>
                    <a:pt x="8879" y="3456"/>
                  </a:cubicBezTo>
                  <a:cubicBezTo>
                    <a:pt x="8716" y="3456"/>
                    <a:pt x="8636" y="3435"/>
                    <a:pt x="8552" y="3340"/>
                  </a:cubicBezTo>
                  <a:cubicBezTo>
                    <a:pt x="8246" y="2998"/>
                    <a:pt x="8096" y="2947"/>
                    <a:pt x="7380" y="2710"/>
                  </a:cubicBezTo>
                  <a:cubicBezTo>
                    <a:pt x="7174" y="2641"/>
                    <a:pt x="7012" y="2612"/>
                    <a:pt x="6884" y="2612"/>
                  </a:cubicBezTo>
                  <a:cubicBezTo>
                    <a:pt x="6586" y="2612"/>
                    <a:pt x="6467" y="2765"/>
                    <a:pt x="6382" y="2916"/>
                  </a:cubicBezTo>
                  <a:cubicBezTo>
                    <a:pt x="6376" y="2945"/>
                    <a:pt x="6374" y="2951"/>
                    <a:pt x="6369" y="2957"/>
                  </a:cubicBezTo>
                  <a:cubicBezTo>
                    <a:pt x="6361" y="2968"/>
                    <a:pt x="6355" y="2980"/>
                    <a:pt x="6351" y="2986"/>
                  </a:cubicBezTo>
                  <a:cubicBezTo>
                    <a:pt x="6189" y="3152"/>
                    <a:pt x="6200" y="3283"/>
                    <a:pt x="6236" y="3757"/>
                  </a:cubicBezTo>
                  <a:cubicBezTo>
                    <a:pt x="6271" y="4281"/>
                    <a:pt x="6369" y="4424"/>
                    <a:pt x="6818" y="5013"/>
                  </a:cubicBezTo>
                  <a:cubicBezTo>
                    <a:pt x="7227" y="5545"/>
                    <a:pt x="7261" y="5566"/>
                    <a:pt x="7683" y="5820"/>
                  </a:cubicBezTo>
                  <a:cubicBezTo>
                    <a:pt x="7716" y="5836"/>
                    <a:pt x="7748" y="5861"/>
                    <a:pt x="7787" y="5881"/>
                  </a:cubicBezTo>
                  <a:cubicBezTo>
                    <a:pt x="7820" y="5901"/>
                    <a:pt x="7857" y="5924"/>
                    <a:pt x="7896" y="5944"/>
                  </a:cubicBezTo>
                  <a:cubicBezTo>
                    <a:pt x="8428" y="6270"/>
                    <a:pt x="8663" y="6828"/>
                    <a:pt x="8853" y="7276"/>
                  </a:cubicBezTo>
                  <a:lnTo>
                    <a:pt x="8902" y="7389"/>
                  </a:lnTo>
                  <a:cubicBezTo>
                    <a:pt x="9107" y="7868"/>
                    <a:pt x="9643" y="8095"/>
                    <a:pt x="10158" y="8316"/>
                  </a:cubicBezTo>
                  <a:cubicBezTo>
                    <a:pt x="10220" y="8340"/>
                    <a:pt x="10285" y="8369"/>
                    <a:pt x="10363" y="8404"/>
                  </a:cubicBezTo>
                  <a:cubicBezTo>
                    <a:pt x="10868" y="8625"/>
                    <a:pt x="11012" y="8782"/>
                    <a:pt x="11390" y="9539"/>
                  </a:cubicBezTo>
                  <a:cubicBezTo>
                    <a:pt x="11623" y="10006"/>
                    <a:pt x="11943" y="10210"/>
                    <a:pt x="12278" y="10425"/>
                  </a:cubicBezTo>
                  <a:lnTo>
                    <a:pt x="12290" y="10433"/>
                  </a:lnTo>
                  <a:cubicBezTo>
                    <a:pt x="12542" y="10593"/>
                    <a:pt x="12802" y="10761"/>
                    <a:pt x="13070" y="11053"/>
                  </a:cubicBezTo>
                  <a:cubicBezTo>
                    <a:pt x="13189" y="11186"/>
                    <a:pt x="13301" y="11319"/>
                    <a:pt x="13401" y="11456"/>
                  </a:cubicBezTo>
                  <a:cubicBezTo>
                    <a:pt x="13141" y="11241"/>
                    <a:pt x="12943" y="11094"/>
                    <a:pt x="12810" y="11020"/>
                  </a:cubicBezTo>
                  <a:lnTo>
                    <a:pt x="12697" y="10959"/>
                  </a:lnTo>
                  <a:cubicBezTo>
                    <a:pt x="12387" y="10787"/>
                    <a:pt x="12141" y="10654"/>
                    <a:pt x="11619" y="10589"/>
                  </a:cubicBezTo>
                  <a:cubicBezTo>
                    <a:pt x="11464" y="10568"/>
                    <a:pt x="11368" y="10558"/>
                    <a:pt x="11335" y="10535"/>
                  </a:cubicBezTo>
                  <a:cubicBezTo>
                    <a:pt x="11314" y="10521"/>
                    <a:pt x="11314" y="10497"/>
                    <a:pt x="11314" y="10398"/>
                  </a:cubicBezTo>
                  <a:cubicBezTo>
                    <a:pt x="11314" y="10337"/>
                    <a:pt x="11314" y="10263"/>
                    <a:pt x="11306" y="10177"/>
                  </a:cubicBezTo>
                  <a:cubicBezTo>
                    <a:pt x="11265" y="9682"/>
                    <a:pt x="10832" y="9410"/>
                    <a:pt x="10279" y="9064"/>
                  </a:cubicBezTo>
                  <a:lnTo>
                    <a:pt x="10269" y="9058"/>
                  </a:lnTo>
                  <a:cubicBezTo>
                    <a:pt x="9938" y="8852"/>
                    <a:pt x="9444" y="8678"/>
                    <a:pt x="9086" y="8553"/>
                  </a:cubicBezTo>
                  <a:lnTo>
                    <a:pt x="9023" y="8530"/>
                  </a:lnTo>
                  <a:cubicBezTo>
                    <a:pt x="8786" y="8442"/>
                    <a:pt x="8561" y="8363"/>
                    <a:pt x="8483" y="8305"/>
                  </a:cubicBezTo>
                  <a:cubicBezTo>
                    <a:pt x="8374" y="8226"/>
                    <a:pt x="8282" y="7767"/>
                    <a:pt x="8233" y="7522"/>
                  </a:cubicBezTo>
                  <a:lnTo>
                    <a:pt x="8217" y="7448"/>
                  </a:lnTo>
                  <a:cubicBezTo>
                    <a:pt x="8186" y="7293"/>
                    <a:pt x="8160" y="7156"/>
                    <a:pt x="8125" y="7068"/>
                  </a:cubicBezTo>
                  <a:cubicBezTo>
                    <a:pt x="7986" y="6691"/>
                    <a:pt x="7556" y="6691"/>
                    <a:pt x="7394" y="6691"/>
                  </a:cubicBezTo>
                  <a:cubicBezTo>
                    <a:pt x="7173" y="6691"/>
                    <a:pt x="7167" y="6947"/>
                    <a:pt x="7153" y="7452"/>
                  </a:cubicBezTo>
                  <a:lnTo>
                    <a:pt x="7153" y="7458"/>
                  </a:lnTo>
                  <a:cubicBezTo>
                    <a:pt x="7147" y="7735"/>
                    <a:pt x="7137" y="8111"/>
                    <a:pt x="7077" y="8277"/>
                  </a:cubicBezTo>
                  <a:cubicBezTo>
                    <a:pt x="6975" y="8555"/>
                    <a:pt x="6936" y="8614"/>
                    <a:pt x="6850" y="8745"/>
                  </a:cubicBezTo>
                  <a:lnTo>
                    <a:pt x="6832" y="8770"/>
                  </a:lnTo>
                  <a:cubicBezTo>
                    <a:pt x="6805" y="8809"/>
                    <a:pt x="6781" y="8852"/>
                    <a:pt x="6744" y="8903"/>
                  </a:cubicBezTo>
                  <a:cubicBezTo>
                    <a:pt x="6601" y="9130"/>
                    <a:pt x="6599" y="9406"/>
                    <a:pt x="6597" y="9627"/>
                  </a:cubicBezTo>
                  <a:lnTo>
                    <a:pt x="6597" y="9629"/>
                  </a:lnTo>
                  <a:lnTo>
                    <a:pt x="6597" y="9678"/>
                  </a:lnTo>
                  <a:cubicBezTo>
                    <a:pt x="6594" y="9744"/>
                    <a:pt x="6594" y="9809"/>
                    <a:pt x="6586" y="9860"/>
                  </a:cubicBezTo>
                  <a:cubicBezTo>
                    <a:pt x="6566" y="9993"/>
                    <a:pt x="6067" y="11143"/>
                    <a:pt x="5578" y="12217"/>
                  </a:cubicBezTo>
                  <a:cubicBezTo>
                    <a:pt x="5443" y="12240"/>
                    <a:pt x="5443" y="12371"/>
                    <a:pt x="5443" y="12639"/>
                  </a:cubicBezTo>
                  <a:cubicBezTo>
                    <a:pt x="5443" y="13156"/>
                    <a:pt x="5729" y="14908"/>
                    <a:pt x="5829" y="15329"/>
                  </a:cubicBezTo>
                  <a:cubicBezTo>
                    <a:pt x="5850" y="15421"/>
                    <a:pt x="5866" y="15509"/>
                    <a:pt x="5885" y="15591"/>
                  </a:cubicBezTo>
                  <a:lnTo>
                    <a:pt x="5895" y="15634"/>
                  </a:lnTo>
                  <a:cubicBezTo>
                    <a:pt x="5954" y="15920"/>
                    <a:pt x="6011" y="16188"/>
                    <a:pt x="6148" y="16495"/>
                  </a:cubicBezTo>
                  <a:lnTo>
                    <a:pt x="6228" y="16667"/>
                  </a:lnTo>
                  <a:cubicBezTo>
                    <a:pt x="6355" y="16945"/>
                    <a:pt x="6447" y="17146"/>
                    <a:pt x="6447" y="17434"/>
                  </a:cubicBezTo>
                  <a:cubicBezTo>
                    <a:pt x="6447" y="17839"/>
                    <a:pt x="6736" y="18030"/>
                    <a:pt x="6948" y="18173"/>
                  </a:cubicBezTo>
                  <a:lnTo>
                    <a:pt x="6955" y="18177"/>
                  </a:lnTo>
                  <a:cubicBezTo>
                    <a:pt x="6965" y="18181"/>
                    <a:pt x="6971" y="18189"/>
                    <a:pt x="6981" y="18193"/>
                  </a:cubicBezTo>
                  <a:cubicBezTo>
                    <a:pt x="7010" y="18212"/>
                    <a:pt x="7038" y="18230"/>
                    <a:pt x="7061" y="18251"/>
                  </a:cubicBezTo>
                  <a:lnTo>
                    <a:pt x="7063" y="18253"/>
                  </a:lnTo>
                  <a:cubicBezTo>
                    <a:pt x="7231" y="18371"/>
                    <a:pt x="7501" y="18437"/>
                    <a:pt x="7836" y="18515"/>
                  </a:cubicBezTo>
                  <a:lnTo>
                    <a:pt x="7871" y="18521"/>
                  </a:lnTo>
                  <a:cubicBezTo>
                    <a:pt x="8039" y="18562"/>
                    <a:pt x="8213" y="18603"/>
                    <a:pt x="8342" y="18650"/>
                  </a:cubicBezTo>
                  <a:cubicBezTo>
                    <a:pt x="8694" y="18776"/>
                    <a:pt x="8884" y="18866"/>
                    <a:pt x="9371" y="19247"/>
                  </a:cubicBezTo>
                  <a:cubicBezTo>
                    <a:pt x="9649" y="19466"/>
                    <a:pt x="9931" y="19519"/>
                    <a:pt x="10204" y="19572"/>
                  </a:cubicBezTo>
                  <a:cubicBezTo>
                    <a:pt x="10424" y="19613"/>
                    <a:pt x="10652" y="19654"/>
                    <a:pt x="10862" y="19806"/>
                  </a:cubicBezTo>
                  <a:cubicBezTo>
                    <a:pt x="11155" y="20014"/>
                    <a:pt x="11531" y="20137"/>
                    <a:pt x="11898" y="20258"/>
                  </a:cubicBezTo>
                  <a:lnTo>
                    <a:pt x="11940" y="20274"/>
                  </a:lnTo>
                  <a:cubicBezTo>
                    <a:pt x="12196" y="20358"/>
                    <a:pt x="12438" y="20434"/>
                    <a:pt x="12636" y="20542"/>
                  </a:cubicBezTo>
                  <a:lnTo>
                    <a:pt x="12652" y="20550"/>
                  </a:lnTo>
                  <a:cubicBezTo>
                    <a:pt x="12571" y="20513"/>
                    <a:pt x="12485" y="20483"/>
                    <a:pt x="12403" y="20462"/>
                  </a:cubicBezTo>
                  <a:cubicBezTo>
                    <a:pt x="12233" y="20421"/>
                    <a:pt x="12014" y="20356"/>
                    <a:pt x="11805" y="20288"/>
                  </a:cubicBezTo>
                  <a:lnTo>
                    <a:pt x="11715" y="20264"/>
                  </a:lnTo>
                  <a:cubicBezTo>
                    <a:pt x="11425" y="20176"/>
                    <a:pt x="11124" y="20086"/>
                    <a:pt x="10913" y="20045"/>
                  </a:cubicBezTo>
                  <a:cubicBezTo>
                    <a:pt x="10733" y="20012"/>
                    <a:pt x="10510" y="20002"/>
                    <a:pt x="10240" y="19992"/>
                  </a:cubicBezTo>
                  <a:cubicBezTo>
                    <a:pt x="9958" y="19979"/>
                    <a:pt x="9608" y="19967"/>
                    <a:pt x="9250" y="19908"/>
                  </a:cubicBezTo>
                  <a:cubicBezTo>
                    <a:pt x="8951" y="19861"/>
                    <a:pt x="8780" y="19738"/>
                    <a:pt x="8626" y="19630"/>
                  </a:cubicBezTo>
                  <a:cubicBezTo>
                    <a:pt x="8495" y="19536"/>
                    <a:pt x="8358" y="19440"/>
                    <a:pt x="8187" y="19440"/>
                  </a:cubicBezTo>
                  <a:cubicBezTo>
                    <a:pt x="8143" y="19440"/>
                    <a:pt x="8095" y="19447"/>
                    <a:pt x="8045" y="19462"/>
                  </a:cubicBezTo>
                  <a:cubicBezTo>
                    <a:pt x="7998" y="19476"/>
                    <a:pt x="7941" y="19483"/>
                    <a:pt x="7879" y="19483"/>
                  </a:cubicBezTo>
                  <a:cubicBezTo>
                    <a:pt x="7620" y="19483"/>
                    <a:pt x="7272" y="19375"/>
                    <a:pt x="7143" y="19327"/>
                  </a:cubicBezTo>
                  <a:cubicBezTo>
                    <a:pt x="7125" y="19320"/>
                    <a:pt x="7107" y="19317"/>
                    <a:pt x="7089" y="19317"/>
                  </a:cubicBezTo>
                  <a:cubicBezTo>
                    <a:pt x="7051" y="19317"/>
                    <a:pt x="7016" y="19331"/>
                    <a:pt x="6989" y="19357"/>
                  </a:cubicBezTo>
                  <a:cubicBezTo>
                    <a:pt x="6946" y="19396"/>
                    <a:pt x="6930" y="19450"/>
                    <a:pt x="6940" y="19507"/>
                  </a:cubicBezTo>
                  <a:lnTo>
                    <a:pt x="6944" y="19513"/>
                  </a:lnTo>
                  <a:lnTo>
                    <a:pt x="6944" y="19517"/>
                  </a:lnTo>
                  <a:cubicBezTo>
                    <a:pt x="6944" y="19521"/>
                    <a:pt x="6946" y="19531"/>
                    <a:pt x="6948" y="19542"/>
                  </a:cubicBezTo>
                  <a:cubicBezTo>
                    <a:pt x="7032" y="19902"/>
                    <a:pt x="7122" y="20245"/>
                    <a:pt x="7221" y="20554"/>
                  </a:cubicBezTo>
                  <a:cubicBezTo>
                    <a:pt x="7296" y="20800"/>
                    <a:pt x="7368" y="21033"/>
                    <a:pt x="7427" y="21227"/>
                  </a:cubicBezTo>
                  <a:cubicBezTo>
                    <a:pt x="7450" y="21303"/>
                    <a:pt x="7470" y="21369"/>
                    <a:pt x="7487" y="21420"/>
                  </a:cubicBezTo>
                  <a:cubicBezTo>
                    <a:pt x="7507" y="21481"/>
                    <a:pt x="7519" y="21524"/>
                    <a:pt x="7527" y="21555"/>
                  </a:cubicBezTo>
                  <a:cubicBezTo>
                    <a:pt x="7529" y="21596"/>
                    <a:pt x="7442" y="21768"/>
                    <a:pt x="7388" y="21872"/>
                  </a:cubicBezTo>
                  <a:lnTo>
                    <a:pt x="7329" y="21993"/>
                  </a:lnTo>
                  <a:cubicBezTo>
                    <a:pt x="7186" y="22281"/>
                    <a:pt x="7002" y="23069"/>
                    <a:pt x="7002" y="23267"/>
                  </a:cubicBezTo>
                  <a:cubicBezTo>
                    <a:pt x="7002" y="23899"/>
                    <a:pt x="6946" y="24382"/>
                    <a:pt x="6854" y="24530"/>
                  </a:cubicBezTo>
                  <a:cubicBezTo>
                    <a:pt x="6719" y="24744"/>
                    <a:pt x="6736" y="24961"/>
                    <a:pt x="6754" y="25211"/>
                  </a:cubicBezTo>
                  <a:cubicBezTo>
                    <a:pt x="6764" y="25358"/>
                    <a:pt x="6775" y="25501"/>
                    <a:pt x="6764" y="25667"/>
                  </a:cubicBezTo>
                  <a:cubicBezTo>
                    <a:pt x="6740" y="26023"/>
                    <a:pt x="6865" y="26602"/>
                    <a:pt x="6948" y="26987"/>
                  </a:cubicBezTo>
                  <a:lnTo>
                    <a:pt x="6957" y="27022"/>
                  </a:lnTo>
                  <a:cubicBezTo>
                    <a:pt x="7000" y="27212"/>
                    <a:pt x="7006" y="27257"/>
                    <a:pt x="7008" y="27267"/>
                  </a:cubicBezTo>
                  <a:cubicBezTo>
                    <a:pt x="7008" y="27451"/>
                    <a:pt x="7176" y="27537"/>
                    <a:pt x="7482" y="27686"/>
                  </a:cubicBezTo>
                  <a:lnTo>
                    <a:pt x="7611" y="27752"/>
                  </a:lnTo>
                  <a:cubicBezTo>
                    <a:pt x="8025" y="27959"/>
                    <a:pt x="8424" y="28229"/>
                    <a:pt x="8675" y="28480"/>
                  </a:cubicBezTo>
                  <a:cubicBezTo>
                    <a:pt x="8847" y="28652"/>
                    <a:pt x="9138" y="28748"/>
                    <a:pt x="9451" y="28853"/>
                  </a:cubicBezTo>
                  <a:lnTo>
                    <a:pt x="9477" y="28863"/>
                  </a:lnTo>
                  <a:cubicBezTo>
                    <a:pt x="9790" y="28965"/>
                    <a:pt x="10111" y="29072"/>
                    <a:pt x="10302" y="29248"/>
                  </a:cubicBezTo>
                  <a:cubicBezTo>
                    <a:pt x="10402" y="29340"/>
                    <a:pt x="10490" y="29434"/>
                    <a:pt x="10562" y="29516"/>
                  </a:cubicBezTo>
                  <a:cubicBezTo>
                    <a:pt x="10253" y="29368"/>
                    <a:pt x="9931" y="29217"/>
                    <a:pt x="9811" y="29164"/>
                  </a:cubicBezTo>
                  <a:lnTo>
                    <a:pt x="9698" y="29115"/>
                  </a:lnTo>
                  <a:cubicBezTo>
                    <a:pt x="9471" y="29012"/>
                    <a:pt x="9158" y="28873"/>
                    <a:pt x="8843" y="28840"/>
                  </a:cubicBezTo>
                  <a:cubicBezTo>
                    <a:pt x="8618" y="28818"/>
                    <a:pt x="8115" y="28501"/>
                    <a:pt x="7908" y="28351"/>
                  </a:cubicBezTo>
                  <a:cubicBezTo>
                    <a:pt x="7881" y="28333"/>
                    <a:pt x="7850" y="28324"/>
                    <a:pt x="7819" y="28324"/>
                  </a:cubicBezTo>
                  <a:cubicBezTo>
                    <a:pt x="7787" y="28324"/>
                    <a:pt x="7756" y="28333"/>
                    <a:pt x="7728" y="28351"/>
                  </a:cubicBezTo>
                  <a:cubicBezTo>
                    <a:pt x="7677" y="28390"/>
                    <a:pt x="7652" y="28454"/>
                    <a:pt x="7667" y="28519"/>
                  </a:cubicBezTo>
                  <a:cubicBezTo>
                    <a:pt x="7675" y="28554"/>
                    <a:pt x="7814" y="29027"/>
                    <a:pt x="7951" y="29333"/>
                  </a:cubicBezTo>
                  <a:cubicBezTo>
                    <a:pt x="7971" y="29383"/>
                    <a:pt x="7994" y="29430"/>
                    <a:pt x="8014" y="29473"/>
                  </a:cubicBezTo>
                  <a:lnTo>
                    <a:pt x="8039" y="29518"/>
                  </a:lnTo>
                  <a:cubicBezTo>
                    <a:pt x="8133" y="29718"/>
                    <a:pt x="8203" y="29861"/>
                    <a:pt x="8182" y="30007"/>
                  </a:cubicBezTo>
                  <a:cubicBezTo>
                    <a:pt x="8156" y="30187"/>
                    <a:pt x="8260" y="30322"/>
                    <a:pt x="8362" y="30453"/>
                  </a:cubicBezTo>
                  <a:lnTo>
                    <a:pt x="8379" y="30469"/>
                  </a:lnTo>
                  <a:cubicBezTo>
                    <a:pt x="8469" y="30581"/>
                    <a:pt x="8567" y="30710"/>
                    <a:pt x="8595" y="30882"/>
                  </a:cubicBezTo>
                  <a:cubicBezTo>
                    <a:pt x="8655" y="31242"/>
                    <a:pt x="8735" y="31936"/>
                    <a:pt x="8597" y="32511"/>
                  </a:cubicBezTo>
                  <a:cubicBezTo>
                    <a:pt x="8542" y="32748"/>
                    <a:pt x="8434" y="33122"/>
                    <a:pt x="8342" y="33442"/>
                  </a:cubicBezTo>
                  <a:cubicBezTo>
                    <a:pt x="8338" y="32914"/>
                    <a:pt x="8340" y="32552"/>
                    <a:pt x="8356" y="32386"/>
                  </a:cubicBezTo>
                  <a:cubicBezTo>
                    <a:pt x="8391" y="31922"/>
                    <a:pt x="8289" y="31257"/>
                    <a:pt x="8182" y="30786"/>
                  </a:cubicBezTo>
                  <a:cubicBezTo>
                    <a:pt x="8123" y="30536"/>
                    <a:pt x="7969" y="30346"/>
                    <a:pt x="7847" y="30193"/>
                  </a:cubicBezTo>
                  <a:lnTo>
                    <a:pt x="7838" y="30187"/>
                  </a:lnTo>
                  <a:cubicBezTo>
                    <a:pt x="7707" y="30023"/>
                    <a:pt x="7599" y="29884"/>
                    <a:pt x="7599" y="29720"/>
                  </a:cubicBezTo>
                  <a:cubicBezTo>
                    <a:pt x="7599" y="29239"/>
                    <a:pt x="7429" y="28765"/>
                    <a:pt x="7145" y="28448"/>
                  </a:cubicBezTo>
                  <a:cubicBezTo>
                    <a:pt x="6887" y="28155"/>
                    <a:pt x="6662" y="27905"/>
                    <a:pt x="6599" y="27292"/>
                  </a:cubicBezTo>
                  <a:cubicBezTo>
                    <a:pt x="6597" y="27255"/>
                    <a:pt x="6590" y="27220"/>
                    <a:pt x="6588" y="27185"/>
                  </a:cubicBezTo>
                  <a:cubicBezTo>
                    <a:pt x="6580" y="27101"/>
                    <a:pt x="6570" y="27022"/>
                    <a:pt x="6566" y="26948"/>
                  </a:cubicBezTo>
                  <a:cubicBezTo>
                    <a:pt x="6525" y="26514"/>
                    <a:pt x="6500" y="26275"/>
                    <a:pt x="6378" y="26005"/>
                  </a:cubicBezTo>
                  <a:cubicBezTo>
                    <a:pt x="6286" y="25798"/>
                    <a:pt x="6376" y="25362"/>
                    <a:pt x="6419" y="25215"/>
                  </a:cubicBezTo>
                  <a:cubicBezTo>
                    <a:pt x="6437" y="25150"/>
                    <a:pt x="6414" y="25082"/>
                    <a:pt x="6357" y="25043"/>
                  </a:cubicBezTo>
                  <a:cubicBezTo>
                    <a:pt x="6333" y="25025"/>
                    <a:pt x="6300" y="25014"/>
                    <a:pt x="6269" y="25014"/>
                  </a:cubicBezTo>
                  <a:cubicBezTo>
                    <a:pt x="6234" y="25014"/>
                    <a:pt x="6202" y="25025"/>
                    <a:pt x="6177" y="25047"/>
                  </a:cubicBezTo>
                  <a:cubicBezTo>
                    <a:pt x="6142" y="25074"/>
                    <a:pt x="5737" y="25383"/>
                    <a:pt x="5488" y="25737"/>
                  </a:cubicBezTo>
                  <a:cubicBezTo>
                    <a:pt x="5250" y="26074"/>
                    <a:pt x="5117" y="26201"/>
                    <a:pt x="4592" y="26596"/>
                  </a:cubicBezTo>
                  <a:cubicBezTo>
                    <a:pt x="4352" y="26774"/>
                    <a:pt x="4105" y="27030"/>
                    <a:pt x="3902" y="27257"/>
                  </a:cubicBezTo>
                  <a:cubicBezTo>
                    <a:pt x="3978" y="27056"/>
                    <a:pt x="4060" y="26846"/>
                    <a:pt x="4137" y="26680"/>
                  </a:cubicBezTo>
                  <a:cubicBezTo>
                    <a:pt x="4295" y="26346"/>
                    <a:pt x="4448" y="26220"/>
                    <a:pt x="4700" y="26007"/>
                  </a:cubicBezTo>
                  <a:lnTo>
                    <a:pt x="4755" y="25964"/>
                  </a:lnTo>
                  <a:cubicBezTo>
                    <a:pt x="4858" y="25880"/>
                    <a:pt x="4972" y="25782"/>
                    <a:pt x="5105" y="25657"/>
                  </a:cubicBezTo>
                  <a:cubicBezTo>
                    <a:pt x="5488" y="25299"/>
                    <a:pt x="5574" y="25127"/>
                    <a:pt x="5680" y="24910"/>
                  </a:cubicBezTo>
                  <a:cubicBezTo>
                    <a:pt x="5727" y="24820"/>
                    <a:pt x="5774" y="24720"/>
                    <a:pt x="5854" y="24591"/>
                  </a:cubicBezTo>
                  <a:cubicBezTo>
                    <a:pt x="5905" y="24509"/>
                    <a:pt x="5958" y="24423"/>
                    <a:pt x="6016" y="24337"/>
                  </a:cubicBezTo>
                  <a:cubicBezTo>
                    <a:pt x="6048" y="24286"/>
                    <a:pt x="6081" y="24235"/>
                    <a:pt x="6116" y="24182"/>
                  </a:cubicBezTo>
                  <a:lnTo>
                    <a:pt x="6126" y="24165"/>
                  </a:lnTo>
                  <a:cubicBezTo>
                    <a:pt x="6343" y="23830"/>
                    <a:pt x="6568" y="23484"/>
                    <a:pt x="6693" y="23185"/>
                  </a:cubicBezTo>
                  <a:cubicBezTo>
                    <a:pt x="6824" y="22868"/>
                    <a:pt x="6781" y="22459"/>
                    <a:pt x="6740" y="22099"/>
                  </a:cubicBezTo>
                  <a:cubicBezTo>
                    <a:pt x="6721" y="21948"/>
                    <a:pt x="6703" y="21772"/>
                    <a:pt x="6703" y="21608"/>
                  </a:cubicBezTo>
                  <a:cubicBezTo>
                    <a:pt x="6703" y="21107"/>
                    <a:pt x="6664" y="20779"/>
                    <a:pt x="6560" y="20362"/>
                  </a:cubicBezTo>
                  <a:cubicBezTo>
                    <a:pt x="6531" y="20247"/>
                    <a:pt x="6511" y="20145"/>
                    <a:pt x="6494" y="20053"/>
                  </a:cubicBezTo>
                  <a:cubicBezTo>
                    <a:pt x="6488" y="20029"/>
                    <a:pt x="6484" y="20004"/>
                    <a:pt x="6478" y="19981"/>
                  </a:cubicBezTo>
                  <a:lnTo>
                    <a:pt x="6478" y="19979"/>
                  </a:lnTo>
                  <a:cubicBezTo>
                    <a:pt x="6439" y="19775"/>
                    <a:pt x="6406" y="19595"/>
                    <a:pt x="6314" y="19400"/>
                  </a:cubicBezTo>
                  <a:cubicBezTo>
                    <a:pt x="6271" y="19315"/>
                    <a:pt x="6253" y="19177"/>
                    <a:pt x="6232" y="19034"/>
                  </a:cubicBezTo>
                  <a:lnTo>
                    <a:pt x="6224" y="18983"/>
                  </a:lnTo>
                  <a:cubicBezTo>
                    <a:pt x="6193" y="18748"/>
                    <a:pt x="6159" y="18486"/>
                    <a:pt x="6024" y="18275"/>
                  </a:cubicBezTo>
                  <a:cubicBezTo>
                    <a:pt x="5917" y="18118"/>
                    <a:pt x="5925" y="17960"/>
                    <a:pt x="5938" y="17743"/>
                  </a:cubicBezTo>
                  <a:lnTo>
                    <a:pt x="5942" y="17708"/>
                  </a:lnTo>
                  <a:cubicBezTo>
                    <a:pt x="5948" y="17592"/>
                    <a:pt x="5956" y="17463"/>
                    <a:pt x="5944" y="17316"/>
                  </a:cubicBezTo>
                  <a:cubicBezTo>
                    <a:pt x="5925" y="17117"/>
                    <a:pt x="5862" y="16927"/>
                    <a:pt x="5799" y="16741"/>
                  </a:cubicBezTo>
                  <a:lnTo>
                    <a:pt x="5784" y="16700"/>
                  </a:lnTo>
                  <a:cubicBezTo>
                    <a:pt x="5719" y="16505"/>
                    <a:pt x="5655" y="16319"/>
                    <a:pt x="5668" y="16170"/>
                  </a:cubicBezTo>
                  <a:cubicBezTo>
                    <a:pt x="5696" y="15888"/>
                    <a:pt x="5555" y="15564"/>
                    <a:pt x="5416" y="15253"/>
                  </a:cubicBezTo>
                  <a:lnTo>
                    <a:pt x="5385" y="15182"/>
                  </a:lnTo>
                  <a:cubicBezTo>
                    <a:pt x="5338" y="15065"/>
                    <a:pt x="5287" y="14949"/>
                    <a:pt x="5246" y="14828"/>
                  </a:cubicBezTo>
                  <a:cubicBezTo>
                    <a:pt x="5083" y="14376"/>
                    <a:pt x="5048" y="13741"/>
                    <a:pt x="5048" y="13735"/>
                  </a:cubicBezTo>
                  <a:lnTo>
                    <a:pt x="5048" y="13733"/>
                  </a:lnTo>
                  <a:cubicBezTo>
                    <a:pt x="5044" y="13664"/>
                    <a:pt x="4997" y="13606"/>
                    <a:pt x="4931" y="13592"/>
                  </a:cubicBezTo>
                  <a:cubicBezTo>
                    <a:pt x="4920" y="13590"/>
                    <a:pt x="4908" y="13588"/>
                    <a:pt x="4897" y="13588"/>
                  </a:cubicBezTo>
                  <a:cubicBezTo>
                    <a:pt x="4842" y="13588"/>
                    <a:pt x="4792" y="13616"/>
                    <a:pt x="4761" y="13662"/>
                  </a:cubicBezTo>
                  <a:cubicBezTo>
                    <a:pt x="4725" y="13725"/>
                    <a:pt x="4618" y="13858"/>
                    <a:pt x="4506" y="14001"/>
                  </a:cubicBezTo>
                  <a:cubicBezTo>
                    <a:pt x="4315" y="14247"/>
                    <a:pt x="4051" y="14584"/>
                    <a:pt x="3798" y="14967"/>
                  </a:cubicBezTo>
                  <a:cubicBezTo>
                    <a:pt x="3634" y="15212"/>
                    <a:pt x="3511" y="15350"/>
                    <a:pt x="3391" y="15483"/>
                  </a:cubicBezTo>
                  <a:lnTo>
                    <a:pt x="3384" y="15491"/>
                  </a:lnTo>
                  <a:cubicBezTo>
                    <a:pt x="3217" y="15675"/>
                    <a:pt x="3078" y="15830"/>
                    <a:pt x="2893" y="16229"/>
                  </a:cubicBezTo>
                  <a:cubicBezTo>
                    <a:pt x="2699" y="16647"/>
                    <a:pt x="2464" y="16892"/>
                    <a:pt x="2192" y="17179"/>
                  </a:cubicBezTo>
                  <a:lnTo>
                    <a:pt x="2190" y="17181"/>
                  </a:lnTo>
                  <a:cubicBezTo>
                    <a:pt x="2167" y="17207"/>
                    <a:pt x="2141" y="17232"/>
                    <a:pt x="2118" y="17258"/>
                  </a:cubicBezTo>
                  <a:cubicBezTo>
                    <a:pt x="1997" y="17385"/>
                    <a:pt x="1873" y="17518"/>
                    <a:pt x="1740" y="17682"/>
                  </a:cubicBezTo>
                  <a:cubicBezTo>
                    <a:pt x="1253" y="18273"/>
                    <a:pt x="1138" y="18425"/>
                    <a:pt x="788" y="19198"/>
                  </a:cubicBezTo>
                  <a:cubicBezTo>
                    <a:pt x="645" y="19513"/>
                    <a:pt x="438" y="19953"/>
                    <a:pt x="244" y="20360"/>
                  </a:cubicBezTo>
                  <a:cubicBezTo>
                    <a:pt x="383" y="19613"/>
                    <a:pt x="489" y="19147"/>
                    <a:pt x="557" y="18973"/>
                  </a:cubicBezTo>
                  <a:cubicBezTo>
                    <a:pt x="635" y="18774"/>
                    <a:pt x="674" y="18619"/>
                    <a:pt x="708" y="18468"/>
                  </a:cubicBezTo>
                  <a:lnTo>
                    <a:pt x="725" y="18400"/>
                  </a:lnTo>
                  <a:cubicBezTo>
                    <a:pt x="762" y="18230"/>
                    <a:pt x="802" y="18052"/>
                    <a:pt x="903" y="17803"/>
                  </a:cubicBezTo>
                  <a:cubicBezTo>
                    <a:pt x="1007" y="17537"/>
                    <a:pt x="1246" y="17363"/>
                    <a:pt x="1494" y="17179"/>
                  </a:cubicBezTo>
                  <a:cubicBezTo>
                    <a:pt x="1672" y="17046"/>
                    <a:pt x="1875" y="16894"/>
                    <a:pt x="2020" y="16702"/>
                  </a:cubicBezTo>
                  <a:cubicBezTo>
                    <a:pt x="2343" y="16272"/>
                    <a:pt x="2497" y="15943"/>
                    <a:pt x="2531" y="15593"/>
                  </a:cubicBezTo>
                  <a:cubicBezTo>
                    <a:pt x="2548" y="15464"/>
                    <a:pt x="2560" y="15458"/>
                    <a:pt x="2660" y="15401"/>
                  </a:cubicBezTo>
                  <a:cubicBezTo>
                    <a:pt x="2720" y="15368"/>
                    <a:pt x="2797" y="15321"/>
                    <a:pt x="2893" y="15245"/>
                  </a:cubicBezTo>
                  <a:cubicBezTo>
                    <a:pt x="3012" y="15143"/>
                    <a:pt x="3145" y="15018"/>
                    <a:pt x="3329" y="14844"/>
                  </a:cubicBezTo>
                  <a:lnTo>
                    <a:pt x="3364" y="14813"/>
                  </a:lnTo>
                  <a:cubicBezTo>
                    <a:pt x="3487" y="14697"/>
                    <a:pt x="3614" y="14578"/>
                    <a:pt x="3757" y="14447"/>
                  </a:cubicBezTo>
                  <a:cubicBezTo>
                    <a:pt x="4021" y="14210"/>
                    <a:pt x="4013" y="13811"/>
                    <a:pt x="4004" y="13459"/>
                  </a:cubicBezTo>
                  <a:cubicBezTo>
                    <a:pt x="4000" y="13293"/>
                    <a:pt x="3994" y="13089"/>
                    <a:pt x="4041" y="12978"/>
                  </a:cubicBezTo>
                  <a:cubicBezTo>
                    <a:pt x="4105" y="12821"/>
                    <a:pt x="4266" y="12761"/>
                    <a:pt x="4438" y="12698"/>
                  </a:cubicBezTo>
                  <a:cubicBezTo>
                    <a:pt x="4542" y="12659"/>
                    <a:pt x="4653" y="12618"/>
                    <a:pt x="4729" y="12545"/>
                  </a:cubicBezTo>
                  <a:cubicBezTo>
                    <a:pt x="4831" y="12442"/>
                    <a:pt x="5005" y="12068"/>
                    <a:pt x="5281" y="11464"/>
                  </a:cubicBezTo>
                  <a:lnTo>
                    <a:pt x="5353" y="11309"/>
                  </a:lnTo>
                  <a:cubicBezTo>
                    <a:pt x="5445" y="11112"/>
                    <a:pt x="5533" y="10922"/>
                    <a:pt x="5600" y="10779"/>
                  </a:cubicBezTo>
                  <a:cubicBezTo>
                    <a:pt x="5774" y="10435"/>
                    <a:pt x="5852" y="10073"/>
                    <a:pt x="5903" y="9838"/>
                  </a:cubicBezTo>
                  <a:lnTo>
                    <a:pt x="5905" y="9826"/>
                  </a:lnTo>
                  <a:cubicBezTo>
                    <a:pt x="5921" y="9756"/>
                    <a:pt x="5944" y="9643"/>
                    <a:pt x="5954" y="9621"/>
                  </a:cubicBezTo>
                  <a:cubicBezTo>
                    <a:pt x="6016" y="9527"/>
                    <a:pt x="6016" y="9386"/>
                    <a:pt x="6005" y="9167"/>
                  </a:cubicBezTo>
                  <a:cubicBezTo>
                    <a:pt x="5999" y="9054"/>
                    <a:pt x="5995" y="8925"/>
                    <a:pt x="6009" y="8835"/>
                  </a:cubicBezTo>
                  <a:cubicBezTo>
                    <a:pt x="6026" y="8739"/>
                    <a:pt x="6075" y="8473"/>
                    <a:pt x="6128" y="8189"/>
                  </a:cubicBezTo>
                  <a:lnTo>
                    <a:pt x="6140" y="8119"/>
                  </a:lnTo>
                  <a:cubicBezTo>
                    <a:pt x="6220" y="7716"/>
                    <a:pt x="6302" y="7299"/>
                    <a:pt x="6320" y="7143"/>
                  </a:cubicBezTo>
                  <a:cubicBezTo>
                    <a:pt x="6355" y="6861"/>
                    <a:pt x="6239" y="6663"/>
                    <a:pt x="6116" y="6452"/>
                  </a:cubicBezTo>
                  <a:lnTo>
                    <a:pt x="6110" y="6442"/>
                  </a:lnTo>
                  <a:cubicBezTo>
                    <a:pt x="6087" y="6405"/>
                    <a:pt x="6065" y="6364"/>
                    <a:pt x="6040" y="6325"/>
                  </a:cubicBezTo>
                  <a:cubicBezTo>
                    <a:pt x="5985" y="6223"/>
                    <a:pt x="5938" y="6104"/>
                    <a:pt x="5887" y="5981"/>
                  </a:cubicBezTo>
                  <a:lnTo>
                    <a:pt x="5880" y="5961"/>
                  </a:lnTo>
                  <a:cubicBezTo>
                    <a:pt x="5809" y="5775"/>
                    <a:pt x="5727" y="5566"/>
                    <a:pt x="5588" y="5351"/>
                  </a:cubicBezTo>
                  <a:cubicBezTo>
                    <a:pt x="5385" y="5036"/>
                    <a:pt x="5314" y="4809"/>
                    <a:pt x="5312" y="4805"/>
                  </a:cubicBezTo>
                  <a:cubicBezTo>
                    <a:pt x="5297" y="4758"/>
                    <a:pt x="5261" y="4719"/>
                    <a:pt x="5211" y="4703"/>
                  </a:cubicBezTo>
                  <a:cubicBezTo>
                    <a:pt x="5196" y="4698"/>
                    <a:pt x="5181" y="4696"/>
                    <a:pt x="5166" y="4696"/>
                  </a:cubicBezTo>
                  <a:cubicBezTo>
                    <a:pt x="5130" y="4696"/>
                    <a:pt x="5096" y="4708"/>
                    <a:pt x="5068" y="4731"/>
                  </a:cubicBezTo>
                  <a:cubicBezTo>
                    <a:pt x="5027" y="4764"/>
                    <a:pt x="4925" y="4838"/>
                    <a:pt x="4808" y="4917"/>
                  </a:cubicBezTo>
                  <a:lnTo>
                    <a:pt x="4739" y="4964"/>
                  </a:lnTo>
                  <a:cubicBezTo>
                    <a:pt x="4403" y="5196"/>
                    <a:pt x="3943" y="5511"/>
                    <a:pt x="3745" y="5709"/>
                  </a:cubicBezTo>
                  <a:cubicBezTo>
                    <a:pt x="3693" y="5760"/>
                    <a:pt x="3634" y="5813"/>
                    <a:pt x="3564" y="5875"/>
                  </a:cubicBezTo>
                  <a:lnTo>
                    <a:pt x="3534" y="5903"/>
                  </a:lnTo>
                  <a:cubicBezTo>
                    <a:pt x="3223" y="6182"/>
                    <a:pt x="2795" y="6560"/>
                    <a:pt x="2703" y="6992"/>
                  </a:cubicBezTo>
                  <a:cubicBezTo>
                    <a:pt x="2654" y="7223"/>
                    <a:pt x="2562" y="7481"/>
                    <a:pt x="2484" y="7706"/>
                  </a:cubicBezTo>
                  <a:cubicBezTo>
                    <a:pt x="2382" y="7999"/>
                    <a:pt x="2306" y="8215"/>
                    <a:pt x="2286" y="8387"/>
                  </a:cubicBezTo>
                  <a:cubicBezTo>
                    <a:pt x="2259" y="8618"/>
                    <a:pt x="2018" y="9001"/>
                    <a:pt x="1762" y="9404"/>
                  </a:cubicBezTo>
                  <a:lnTo>
                    <a:pt x="1619" y="9635"/>
                  </a:lnTo>
                  <a:cubicBezTo>
                    <a:pt x="1451" y="9905"/>
                    <a:pt x="1345" y="10122"/>
                    <a:pt x="1228" y="10378"/>
                  </a:cubicBezTo>
                  <a:cubicBezTo>
                    <a:pt x="1124" y="10609"/>
                    <a:pt x="1013" y="10844"/>
                    <a:pt x="823" y="11153"/>
                  </a:cubicBezTo>
                  <a:cubicBezTo>
                    <a:pt x="680" y="11387"/>
                    <a:pt x="537" y="11601"/>
                    <a:pt x="428" y="11763"/>
                  </a:cubicBezTo>
                  <a:cubicBezTo>
                    <a:pt x="496" y="11452"/>
                    <a:pt x="598" y="11033"/>
                    <a:pt x="684" y="10848"/>
                  </a:cubicBezTo>
                  <a:lnTo>
                    <a:pt x="747" y="10711"/>
                  </a:lnTo>
                  <a:cubicBezTo>
                    <a:pt x="870" y="10447"/>
                    <a:pt x="911" y="10357"/>
                    <a:pt x="972" y="9985"/>
                  </a:cubicBezTo>
                  <a:cubicBezTo>
                    <a:pt x="1034" y="9619"/>
                    <a:pt x="1216" y="9437"/>
                    <a:pt x="1514" y="9138"/>
                  </a:cubicBezTo>
                  <a:cubicBezTo>
                    <a:pt x="1772" y="8880"/>
                    <a:pt x="1823" y="8696"/>
                    <a:pt x="1897" y="8420"/>
                  </a:cubicBezTo>
                  <a:cubicBezTo>
                    <a:pt x="1922" y="8330"/>
                    <a:pt x="1952" y="8219"/>
                    <a:pt x="1999" y="8076"/>
                  </a:cubicBezTo>
                  <a:cubicBezTo>
                    <a:pt x="2171" y="7565"/>
                    <a:pt x="2208" y="7389"/>
                    <a:pt x="2282" y="6916"/>
                  </a:cubicBezTo>
                  <a:cubicBezTo>
                    <a:pt x="2335" y="6562"/>
                    <a:pt x="2603" y="6317"/>
                    <a:pt x="2975" y="5979"/>
                  </a:cubicBezTo>
                  <a:lnTo>
                    <a:pt x="3098" y="5867"/>
                  </a:lnTo>
                  <a:cubicBezTo>
                    <a:pt x="3548" y="5453"/>
                    <a:pt x="3693" y="5273"/>
                    <a:pt x="4045" y="4811"/>
                  </a:cubicBezTo>
                  <a:cubicBezTo>
                    <a:pt x="4250" y="4545"/>
                    <a:pt x="4438" y="4490"/>
                    <a:pt x="4604" y="4441"/>
                  </a:cubicBezTo>
                  <a:cubicBezTo>
                    <a:pt x="4698" y="4412"/>
                    <a:pt x="4786" y="4383"/>
                    <a:pt x="4870" y="4330"/>
                  </a:cubicBezTo>
                  <a:cubicBezTo>
                    <a:pt x="5064" y="4203"/>
                    <a:pt x="5089" y="4021"/>
                    <a:pt x="5115" y="3831"/>
                  </a:cubicBezTo>
                  <a:cubicBezTo>
                    <a:pt x="5128" y="3733"/>
                    <a:pt x="5144" y="3635"/>
                    <a:pt x="5175" y="3520"/>
                  </a:cubicBezTo>
                  <a:cubicBezTo>
                    <a:pt x="5205" y="3407"/>
                    <a:pt x="5236" y="3315"/>
                    <a:pt x="5277" y="3215"/>
                  </a:cubicBezTo>
                  <a:lnTo>
                    <a:pt x="5283" y="3197"/>
                  </a:lnTo>
                  <a:cubicBezTo>
                    <a:pt x="5342" y="3041"/>
                    <a:pt x="5400" y="2894"/>
                    <a:pt x="5422" y="2593"/>
                  </a:cubicBezTo>
                  <a:cubicBezTo>
                    <a:pt x="5434" y="2419"/>
                    <a:pt x="5512" y="2382"/>
                    <a:pt x="5655" y="2315"/>
                  </a:cubicBezTo>
                  <a:cubicBezTo>
                    <a:pt x="5768" y="2262"/>
                    <a:pt x="5907" y="2194"/>
                    <a:pt x="5987" y="2031"/>
                  </a:cubicBezTo>
                  <a:cubicBezTo>
                    <a:pt x="6038" y="1922"/>
                    <a:pt x="6058" y="1652"/>
                    <a:pt x="6061" y="1341"/>
                  </a:cubicBezTo>
                  <a:cubicBezTo>
                    <a:pt x="6065" y="899"/>
                    <a:pt x="6034" y="371"/>
                    <a:pt x="6016" y="103"/>
                  </a:cubicBezTo>
                  <a:close/>
                  <a:moveTo>
                    <a:pt x="5895" y="1"/>
                  </a:moveTo>
                  <a:lnTo>
                    <a:pt x="5901" y="64"/>
                  </a:lnTo>
                  <a:cubicBezTo>
                    <a:pt x="5954" y="832"/>
                    <a:pt x="5985" y="1799"/>
                    <a:pt x="5887" y="2004"/>
                  </a:cubicBezTo>
                  <a:cubicBezTo>
                    <a:pt x="5823" y="2137"/>
                    <a:pt x="5707" y="2190"/>
                    <a:pt x="5600" y="2241"/>
                  </a:cubicBezTo>
                  <a:cubicBezTo>
                    <a:pt x="5455" y="2311"/>
                    <a:pt x="5330" y="2372"/>
                    <a:pt x="5312" y="2603"/>
                  </a:cubicBezTo>
                  <a:cubicBezTo>
                    <a:pt x="5291" y="2888"/>
                    <a:pt x="5240" y="3023"/>
                    <a:pt x="5181" y="3180"/>
                  </a:cubicBezTo>
                  <a:lnTo>
                    <a:pt x="5177" y="3195"/>
                  </a:lnTo>
                  <a:cubicBezTo>
                    <a:pt x="5134" y="3299"/>
                    <a:pt x="5103" y="3391"/>
                    <a:pt x="5068" y="3510"/>
                  </a:cubicBezTo>
                  <a:cubicBezTo>
                    <a:pt x="5036" y="3632"/>
                    <a:pt x="5021" y="3733"/>
                    <a:pt x="5005" y="3837"/>
                  </a:cubicBezTo>
                  <a:cubicBezTo>
                    <a:pt x="4980" y="4019"/>
                    <a:pt x="4962" y="4162"/>
                    <a:pt x="4806" y="4265"/>
                  </a:cubicBezTo>
                  <a:cubicBezTo>
                    <a:pt x="4735" y="4310"/>
                    <a:pt x="4655" y="4336"/>
                    <a:pt x="4563" y="4363"/>
                  </a:cubicBezTo>
                  <a:cubicBezTo>
                    <a:pt x="4395" y="4414"/>
                    <a:pt x="4182" y="4475"/>
                    <a:pt x="3957" y="4770"/>
                  </a:cubicBezTo>
                  <a:cubicBezTo>
                    <a:pt x="3605" y="5226"/>
                    <a:pt x="3460" y="5404"/>
                    <a:pt x="3018" y="5811"/>
                  </a:cubicBezTo>
                  <a:lnTo>
                    <a:pt x="2895" y="5924"/>
                  </a:lnTo>
                  <a:cubicBezTo>
                    <a:pt x="2509" y="6276"/>
                    <a:pt x="2231" y="6530"/>
                    <a:pt x="2171" y="6920"/>
                  </a:cubicBezTo>
                  <a:cubicBezTo>
                    <a:pt x="2100" y="7387"/>
                    <a:pt x="2065" y="7561"/>
                    <a:pt x="1895" y="8066"/>
                  </a:cubicBezTo>
                  <a:cubicBezTo>
                    <a:pt x="1846" y="8213"/>
                    <a:pt x="1817" y="8326"/>
                    <a:pt x="1793" y="8414"/>
                  </a:cubicBezTo>
                  <a:cubicBezTo>
                    <a:pt x="1719" y="8686"/>
                    <a:pt x="1676" y="8850"/>
                    <a:pt x="1435" y="9087"/>
                  </a:cubicBezTo>
                  <a:cubicBezTo>
                    <a:pt x="1130" y="9392"/>
                    <a:pt x="929" y="9594"/>
                    <a:pt x="862" y="9989"/>
                  </a:cubicBezTo>
                  <a:cubicBezTo>
                    <a:pt x="802" y="10353"/>
                    <a:pt x="766" y="10429"/>
                    <a:pt x="645" y="10691"/>
                  </a:cubicBezTo>
                  <a:lnTo>
                    <a:pt x="582" y="10828"/>
                  </a:lnTo>
                  <a:cubicBezTo>
                    <a:pt x="471" y="11071"/>
                    <a:pt x="336" y="11673"/>
                    <a:pt x="266" y="12009"/>
                  </a:cubicBezTo>
                  <a:lnTo>
                    <a:pt x="217" y="12244"/>
                  </a:lnTo>
                  <a:lnTo>
                    <a:pt x="359" y="12045"/>
                  </a:lnTo>
                  <a:cubicBezTo>
                    <a:pt x="469" y="11892"/>
                    <a:pt x="688" y="11581"/>
                    <a:pt x="905" y="11225"/>
                  </a:cubicBezTo>
                  <a:cubicBezTo>
                    <a:pt x="1097" y="10910"/>
                    <a:pt x="1208" y="10673"/>
                    <a:pt x="1314" y="10439"/>
                  </a:cubicBezTo>
                  <a:cubicBezTo>
                    <a:pt x="1433" y="10188"/>
                    <a:pt x="1535" y="9975"/>
                    <a:pt x="1701" y="9707"/>
                  </a:cubicBezTo>
                  <a:lnTo>
                    <a:pt x="1844" y="9476"/>
                  </a:lnTo>
                  <a:cubicBezTo>
                    <a:pt x="2118" y="9044"/>
                    <a:pt x="2353" y="8674"/>
                    <a:pt x="2384" y="8418"/>
                  </a:cubicBezTo>
                  <a:cubicBezTo>
                    <a:pt x="2404" y="8256"/>
                    <a:pt x="2476" y="8041"/>
                    <a:pt x="2576" y="7757"/>
                  </a:cubicBezTo>
                  <a:cubicBezTo>
                    <a:pt x="2658" y="7530"/>
                    <a:pt x="2750" y="7268"/>
                    <a:pt x="2801" y="7031"/>
                  </a:cubicBezTo>
                  <a:cubicBezTo>
                    <a:pt x="2887" y="6632"/>
                    <a:pt x="3299" y="6266"/>
                    <a:pt x="3601" y="5998"/>
                  </a:cubicBezTo>
                  <a:lnTo>
                    <a:pt x="3634" y="5969"/>
                  </a:lnTo>
                  <a:cubicBezTo>
                    <a:pt x="3704" y="5906"/>
                    <a:pt x="3765" y="5852"/>
                    <a:pt x="3816" y="5801"/>
                  </a:cubicBezTo>
                  <a:cubicBezTo>
                    <a:pt x="4008" y="5609"/>
                    <a:pt x="4463" y="5298"/>
                    <a:pt x="4796" y="5067"/>
                  </a:cubicBezTo>
                  <a:lnTo>
                    <a:pt x="4864" y="5022"/>
                  </a:lnTo>
                  <a:cubicBezTo>
                    <a:pt x="4990" y="4934"/>
                    <a:pt x="5087" y="4868"/>
                    <a:pt x="5134" y="4831"/>
                  </a:cubicBezTo>
                  <a:cubicBezTo>
                    <a:pt x="5144" y="4822"/>
                    <a:pt x="5157" y="4820"/>
                    <a:pt x="5167" y="4820"/>
                  </a:cubicBezTo>
                  <a:cubicBezTo>
                    <a:pt x="5172" y="4820"/>
                    <a:pt x="5177" y="4820"/>
                    <a:pt x="5181" y="4821"/>
                  </a:cubicBezTo>
                  <a:cubicBezTo>
                    <a:pt x="5197" y="4827"/>
                    <a:pt x="5209" y="4840"/>
                    <a:pt x="5216" y="4858"/>
                  </a:cubicBezTo>
                  <a:cubicBezTo>
                    <a:pt x="5218" y="4868"/>
                    <a:pt x="5291" y="5099"/>
                    <a:pt x="5502" y="5427"/>
                  </a:cubicBezTo>
                  <a:cubicBezTo>
                    <a:pt x="5631" y="5631"/>
                    <a:pt x="5713" y="5836"/>
                    <a:pt x="5782" y="6020"/>
                  </a:cubicBezTo>
                  <a:lnTo>
                    <a:pt x="5790" y="6041"/>
                  </a:lnTo>
                  <a:cubicBezTo>
                    <a:pt x="5842" y="6169"/>
                    <a:pt x="5887" y="6290"/>
                    <a:pt x="5948" y="6397"/>
                  </a:cubicBezTo>
                  <a:cubicBezTo>
                    <a:pt x="5973" y="6437"/>
                    <a:pt x="5995" y="6478"/>
                    <a:pt x="6018" y="6517"/>
                  </a:cubicBezTo>
                  <a:lnTo>
                    <a:pt x="6024" y="6525"/>
                  </a:lnTo>
                  <a:cubicBezTo>
                    <a:pt x="6146" y="6736"/>
                    <a:pt x="6243" y="6904"/>
                    <a:pt x="6212" y="7151"/>
                  </a:cubicBezTo>
                  <a:cubicBezTo>
                    <a:pt x="6193" y="7305"/>
                    <a:pt x="6112" y="7718"/>
                    <a:pt x="6036" y="8121"/>
                  </a:cubicBezTo>
                  <a:lnTo>
                    <a:pt x="6024" y="8189"/>
                  </a:lnTo>
                  <a:cubicBezTo>
                    <a:pt x="5968" y="8473"/>
                    <a:pt x="5917" y="8739"/>
                    <a:pt x="5903" y="8839"/>
                  </a:cubicBezTo>
                  <a:cubicBezTo>
                    <a:pt x="5887" y="8938"/>
                    <a:pt x="5893" y="9073"/>
                    <a:pt x="5897" y="9189"/>
                  </a:cubicBezTo>
                  <a:cubicBezTo>
                    <a:pt x="5905" y="9384"/>
                    <a:pt x="5905" y="9517"/>
                    <a:pt x="5860" y="9586"/>
                  </a:cubicBezTo>
                  <a:lnTo>
                    <a:pt x="5856" y="9590"/>
                  </a:lnTo>
                  <a:cubicBezTo>
                    <a:pt x="5842" y="9619"/>
                    <a:pt x="5825" y="9699"/>
                    <a:pt x="5799" y="9821"/>
                  </a:cubicBezTo>
                  <a:lnTo>
                    <a:pt x="5795" y="9834"/>
                  </a:lnTo>
                  <a:cubicBezTo>
                    <a:pt x="5743" y="10067"/>
                    <a:pt x="5668" y="10417"/>
                    <a:pt x="5502" y="10752"/>
                  </a:cubicBezTo>
                  <a:cubicBezTo>
                    <a:pt x="5430" y="10898"/>
                    <a:pt x="5342" y="11086"/>
                    <a:pt x="5250" y="11284"/>
                  </a:cubicBezTo>
                  <a:lnTo>
                    <a:pt x="5179" y="11440"/>
                  </a:lnTo>
                  <a:cubicBezTo>
                    <a:pt x="4923" y="11998"/>
                    <a:pt x="4737" y="12399"/>
                    <a:pt x="4647" y="12487"/>
                  </a:cubicBezTo>
                  <a:cubicBezTo>
                    <a:pt x="4592" y="12543"/>
                    <a:pt x="4510" y="12575"/>
                    <a:pt x="4391" y="12618"/>
                  </a:cubicBezTo>
                  <a:cubicBezTo>
                    <a:pt x="4215" y="12684"/>
                    <a:pt x="4015" y="12757"/>
                    <a:pt x="3937" y="12956"/>
                  </a:cubicBezTo>
                  <a:cubicBezTo>
                    <a:pt x="3888" y="13076"/>
                    <a:pt x="3888" y="13254"/>
                    <a:pt x="3896" y="13477"/>
                  </a:cubicBezTo>
                  <a:cubicBezTo>
                    <a:pt x="3902" y="13807"/>
                    <a:pt x="3910" y="14179"/>
                    <a:pt x="3683" y="14388"/>
                  </a:cubicBezTo>
                  <a:cubicBezTo>
                    <a:pt x="3540" y="14519"/>
                    <a:pt x="3413" y="14640"/>
                    <a:pt x="3286" y="14754"/>
                  </a:cubicBezTo>
                  <a:lnTo>
                    <a:pt x="3254" y="14785"/>
                  </a:lnTo>
                  <a:cubicBezTo>
                    <a:pt x="3071" y="14957"/>
                    <a:pt x="2938" y="15079"/>
                    <a:pt x="2822" y="15182"/>
                  </a:cubicBezTo>
                  <a:cubicBezTo>
                    <a:pt x="2734" y="15253"/>
                    <a:pt x="2662" y="15294"/>
                    <a:pt x="2605" y="15327"/>
                  </a:cubicBezTo>
                  <a:cubicBezTo>
                    <a:pt x="2486" y="15395"/>
                    <a:pt x="2445" y="15425"/>
                    <a:pt x="2425" y="15595"/>
                  </a:cubicBezTo>
                  <a:cubicBezTo>
                    <a:pt x="2388" y="15924"/>
                    <a:pt x="2243" y="16244"/>
                    <a:pt x="1934" y="16655"/>
                  </a:cubicBezTo>
                  <a:cubicBezTo>
                    <a:pt x="1799" y="16835"/>
                    <a:pt x="1600" y="16982"/>
                    <a:pt x="1429" y="17109"/>
                  </a:cubicBezTo>
                  <a:cubicBezTo>
                    <a:pt x="1177" y="17293"/>
                    <a:pt x="919" y="17485"/>
                    <a:pt x="800" y="17780"/>
                  </a:cubicBezTo>
                  <a:cubicBezTo>
                    <a:pt x="698" y="18038"/>
                    <a:pt x="657" y="18220"/>
                    <a:pt x="616" y="18394"/>
                  </a:cubicBezTo>
                  <a:lnTo>
                    <a:pt x="602" y="18459"/>
                  </a:lnTo>
                  <a:cubicBezTo>
                    <a:pt x="565" y="18605"/>
                    <a:pt x="530" y="18758"/>
                    <a:pt x="457" y="18950"/>
                  </a:cubicBezTo>
                  <a:cubicBezTo>
                    <a:pt x="373" y="19161"/>
                    <a:pt x="244" y="19758"/>
                    <a:pt x="66" y="20730"/>
                  </a:cubicBezTo>
                  <a:lnTo>
                    <a:pt x="0" y="21097"/>
                  </a:lnTo>
                  <a:lnTo>
                    <a:pt x="162" y="20761"/>
                  </a:lnTo>
                  <a:cubicBezTo>
                    <a:pt x="393" y="20280"/>
                    <a:pt x="688" y="19662"/>
                    <a:pt x="872" y="19255"/>
                  </a:cubicBezTo>
                  <a:cubicBezTo>
                    <a:pt x="1218" y="18490"/>
                    <a:pt x="1330" y="18343"/>
                    <a:pt x="1809" y="17762"/>
                  </a:cubicBezTo>
                  <a:cubicBezTo>
                    <a:pt x="1942" y="17600"/>
                    <a:pt x="2065" y="17471"/>
                    <a:pt x="2183" y="17342"/>
                  </a:cubicBezTo>
                  <a:cubicBezTo>
                    <a:pt x="2210" y="17318"/>
                    <a:pt x="2233" y="17291"/>
                    <a:pt x="2255" y="17267"/>
                  </a:cubicBezTo>
                  <a:lnTo>
                    <a:pt x="2259" y="17262"/>
                  </a:lnTo>
                  <a:cubicBezTo>
                    <a:pt x="2535" y="16972"/>
                    <a:pt x="2775" y="16718"/>
                    <a:pt x="2977" y="16289"/>
                  </a:cubicBezTo>
                  <a:cubicBezTo>
                    <a:pt x="3155" y="15906"/>
                    <a:pt x="3294" y="15753"/>
                    <a:pt x="3452" y="15575"/>
                  </a:cubicBezTo>
                  <a:lnTo>
                    <a:pt x="3460" y="15568"/>
                  </a:lnTo>
                  <a:cubicBezTo>
                    <a:pt x="3585" y="15431"/>
                    <a:pt x="3712" y="15288"/>
                    <a:pt x="3878" y="15041"/>
                  </a:cubicBezTo>
                  <a:cubicBezTo>
                    <a:pt x="4127" y="14662"/>
                    <a:pt x="4389" y="14327"/>
                    <a:pt x="4581" y="14081"/>
                  </a:cubicBezTo>
                  <a:cubicBezTo>
                    <a:pt x="4720" y="13903"/>
                    <a:pt x="4806" y="13793"/>
                    <a:pt x="4841" y="13731"/>
                  </a:cubicBezTo>
                  <a:cubicBezTo>
                    <a:pt x="4849" y="13716"/>
                    <a:pt x="4868" y="13707"/>
                    <a:pt x="4887" y="13707"/>
                  </a:cubicBezTo>
                  <a:cubicBezTo>
                    <a:pt x="4891" y="13707"/>
                    <a:pt x="4896" y="13707"/>
                    <a:pt x="4900" y="13709"/>
                  </a:cubicBezTo>
                  <a:cubicBezTo>
                    <a:pt x="4923" y="13713"/>
                    <a:pt x="4939" y="13731"/>
                    <a:pt x="4939" y="13758"/>
                  </a:cubicBezTo>
                  <a:cubicBezTo>
                    <a:pt x="4941" y="13803"/>
                    <a:pt x="4974" y="14419"/>
                    <a:pt x="5140" y="14883"/>
                  </a:cubicBezTo>
                  <a:cubicBezTo>
                    <a:pt x="5185" y="15006"/>
                    <a:pt x="5236" y="15124"/>
                    <a:pt x="5283" y="15241"/>
                  </a:cubicBezTo>
                  <a:lnTo>
                    <a:pt x="5314" y="15313"/>
                  </a:lnTo>
                  <a:cubicBezTo>
                    <a:pt x="5445" y="15611"/>
                    <a:pt x="5580" y="15920"/>
                    <a:pt x="5555" y="16178"/>
                  </a:cubicBezTo>
                  <a:cubicBezTo>
                    <a:pt x="5539" y="16350"/>
                    <a:pt x="5606" y="16544"/>
                    <a:pt x="5678" y="16749"/>
                  </a:cubicBezTo>
                  <a:lnTo>
                    <a:pt x="5690" y="16790"/>
                  </a:lnTo>
                  <a:cubicBezTo>
                    <a:pt x="5752" y="16970"/>
                    <a:pt x="5813" y="17154"/>
                    <a:pt x="5831" y="17340"/>
                  </a:cubicBezTo>
                  <a:cubicBezTo>
                    <a:pt x="5844" y="17477"/>
                    <a:pt x="5833" y="17606"/>
                    <a:pt x="5829" y="17717"/>
                  </a:cubicBezTo>
                  <a:lnTo>
                    <a:pt x="5825" y="17751"/>
                  </a:lnTo>
                  <a:cubicBezTo>
                    <a:pt x="5813" y="17968"/>
                    <a:pt x="5803" y="18159"/>
                    <a:pt x="5928" y="18345"/>
                  </a:cubicBezTo>
                  <a:cubicBezTo>
                    <a:pt x="6050" y="18531"/>
                    <a:pt x="6085" y="18785"/>
                    <a:pt x="6116" y="19010"/>
                  </a:cubicBezTo>
                  <a:lnTo>
                    <a:pt x="6122" y="19063"/>
                  </a:lnTo>
                  <a:cubicBezTo>
                    <a:pt x="6142" y="19214"/>
                    <a:pt x="6163" y="19355"/>
                    <a:pt x="6212" y="19458"/>
                  </a:cubicBezTo>
                  <a:cubicBezTo>
                    <a:pt x="6300" y="19640"/>
                    <a:pt x="6331" y="19810"/>
                    <a:pt x="6367" y="20010"/>
                  </a:cubicBezTo>
                  <a:lnTo>
                    <a:pt x="6367" y="20012"/>
                  </a:lnTo>
                  <a:cubicBezTo>
                    <a:pt x="6374" y="20035"/>
                    <a:pt x="6378" y="20061"/>
                    <a:pt x="6384" y="20084"/>
                  </a:cubicBezTo>
                  <a:cubicBezTo>
                    <a:pt x="6402" y="20176"/>
                    <a:pt x="6423" y="20278"/>
                    <a:pt x="6449" y="20397"/>
                  </a:cubicBezTo>
                  <a:cubicBezTo>
                    <a:pt x="6552" y="20806"/>
                    <a:pt x="6588" y="21125"/>
                    <a:pt x="6588" y="21616"/>
                  </a:cubicBezTo>
                  <a:cubicBezTo>
                    <a:pt x="6588" y="21784"/>
                    <a:pt x="6607" y="21964"/>
                    <a:pt x="6623" y="22117"/>
                  </a:cubicBezTo>
                  <a:cubicBezTo>
                    <a:pt x="6664" y="22484"/>
                    <a:pt x="6705" y="22862"/>
                    <a:pt x="6582" y="23153"/>
                  </a:cubicBezTo>
                  <a:cubicBezTo>
                    <a:pt x="6459" y="23445"/>
                    <a:pt x="6239" y="23785"/>
                    <a:pt x="6024" y="24114"/>
                  </a:cubicBezTo>
                  <a:lnTo>
                    <a:pt x="6013" y="24131"/>
                  </a:lnTo>
                  <a:cubicBezTo>
                    <a:pt x="5979" y="24182"/>
                    <a:pt x="5946" y="24235"/>
                    <a:pt x="5913" y="24286"/>
                  </a:cubicBezTo>
                  <a:cubicBezTo>
                    <a:pt x="5856" y="24372"/>
                    <a:pt x="5803" y="24458"/>
                    <a:pt x="5752" y="24542"/>
                  </a:cubicBezTo>
                  <a:cubicBezTo>
                    <a:pt x="5670" y="24677"/>
                    <a:pt x="5619" y="24779"/>
                    <a:pt x="5574" y="24869"/>
                  </a:cubicBezTo>
                  <a:cubicBezTo>
                    <a:pt x="5465" y="25084"/>
                    <a:pt x="5389" y="25240"/>
                    <a:pt x="5017" y="25585"/>
                  </a:cubicBezTo>
                  <a:cubicBezTo>
                    <a:pt x="4884" y="25708"/>
                    <a:pt x="4772" y="25802"/>
                    <a:pt x="4673" y="25886"/>
                  </a:cubicBezTo>
                  <a:lnTo>
                    <a:pt x="4618" y="25931"/>
                  </a:lnTo>
                  <a:cubicBezTo>
                    <a:pt x="4352" y="26152"/>
                    <a:pt x="4195" y="26285"/>
                    <a:pt x="4031" y="26637"/>
                  </a:cubicBezTo>
                  <a:cubicBezTo>
                    <a:pt x="3916" y="26878"/>
                    <a:pt x="3794" y="27216"/>
                    <a:pt x="3697" y="27486"/>
                  </a:cubicBezTo>
                  <a:lnTo>
                    <a:pt x="3603" y="27754"/>
                  </a:lnTo>
                  <a:lnTo>
                    <a:pt x="3603" y="27754"/>
                  </a:lnTo>
                  <a:lnTo>
                    <a:pt x="3785" y="27533"/>
                  </a:lnTo>
                  <a:cubicBezTo>
                    <a:pt x="3963" y="27318"/>
                    <a:pt x="4315" y="26919"/>
                    <a:pt x="4639" y="26674"/>
                  </a:cubicBezTo>
                  <a:cubicBezTo>
                    <a:pt x="5177" y="26273"/>
                    <a:pt x="5314" y="26140"/>
                    <a:pt x="5557" y="25792"/>
                  </a:cubicBezTo>
                  <a:cubicBezTo>
                    <a:pt x="5805" y="25440"/>
                    <a:pt x="6220" y="25129"/>
                    <a:pt x="6222" y="25127"/>
                  </a:cubicBezTo>
                  <a:lnTo>
                    <a:pt x="6224" y="25125"/>
                  </a:lnTo>
                  <a:cubicBezTo>
                    <a:pt x="6232" y="25119"/>
                    <a:pt x="6243" y="25116"/>
                    <a:pt x="6253" y="25116"/>
                  </a:cubicBezTo>
                  <a:cubicBezTo>
                    <a:pt x="6263" y="25116"/>
                    <a:pt x="6273" y="25119"/>
                    <a:pt x="6281" y="25125"/>
                  </a:cubicBezTo>
                  <a:cubicBezTo>
                    <a:pt x="6302" y="25137"/>
                    <a:pt x="6310" y="25164"/>
                    <a:pt x="6302" y="25184"/>
                  </a:cubicBezTo>
                  <a:cubicBezTo>
                    <a:pt x="6294" y="25207"/>
                    <a:pt x="6140" y="25761"/>
                    <a:pt x="6265" y="26046"/>
                  </a:cubicBezTo>
                  <a:cubicBezTo>
                    <a:pt x="6382" y="26301"/>
                    <a:pt x="6404" y="26535"/>
                    <a:pt x="6443" y="26956"/>
                  </a:cubicBezTo>
                  <a:cubicBezTo>
                    <a:pt x="6447" y="27030"/>
                    <a:pt x="6455" y="27110"/>
                    <a:pt x="6466" y="27195"/>
                  </a:cubicBezTo>
                  <a:cubicBezTo>
                    <a:pt x="6468" y="27230"/>
                    <a:pt x="6474" y="27265"/>
                    <a:pt x="6476" y="27302"/>
                  </a:cubicBezTo>
                  <a:cubicBezTo>
                    <a:pt x="6545" y="27946"/>
                    <a:pt x="6777" y="28208"/>
                    <a:pt x="7049" y="28513"/>
                  </a:cubicBezTo>
                  <a:cubicBezTo>
                    <a:pt x="7317" y="28812"/>
                    <a:pt x="7476" y="29262"/>
                    <a:pt x="7476" y="29720"/>
                  </a:cubicBezTo>
                  <a:cubicBezTo>
                    <a:pt x="7476" y="29921"/>
                    <a:pt x="7599" y="30074"/>
                    <a:pt x="7738" y="30250"/>
                  </a:cubicBezTo>
                  <a:lnTo>
                    <a:pt x="7746" y="30258"/>
                  </a:lnTo>
                  <a:cubicBezTo>
                    <a:pt x="7865" y="30403"/>
                    <a:pt x="8010" y="30581"/>
                    <a:pt x="8061" y="30811"/>
                  </a:cubicBezTo>
                  <a:cubicBezTo>
                    <a:pt x="8168" y="31273"/>
                    <a:pt x="8268" y="31928"/>
                    <a:pt x="8235" y="32378"/>
                  </a:cubicBezTo>
                  <a:cubicBezTo>
                    <a:pt x="8215" y="32634"/>
                    <a:pt x="8219" y="33282"/>
                    <a:pt x="8227" y="33781"/>
                  </a:cubicBezTo>
                  <a:lnTo>
                    <a:pt x="8233" y="34117"/>
                  </a:lnTo>
                  <a:lnTo>
                    <a:pt x="8327" y="33798"/>
                  </a:lnTo>
                  <a:cubicBezTo>
                    <a:pt x="8460" y="33348"/>
                    <a:pt x="8608" y="32840"/>
                    <a:pt x="8679" y="32535"/>
                  </a:cubicBezTo>
                  <a:cubicBezTo>
                    <a:pt x="8810" y="31971"/>
                    <a:pt x="8751" y="31316"/>
                    <a:pt x="8677" y="30866"/>
                  </a:cubicBezTo>
                  <a:cubicBezTo>
                    <a:pt x="8645" y="30669"/>
                    <a:pt x="8536" y="30528"/>
                    <a:pt x="8440" y="30408"/>
                  </a:cubicBezTo>
                  <a:lnTo>
                    <a:pt x="8424" y="30391"/>
                  </a:lnTo>
                  <a:cubicBezTo>
                    <a:pt x="8327" y="30268"/>
                    <a:pt x="8244" y="30160"/>
                    <a:pt x="8264" y="30025"/>
                  </a:cubicBezTo>
                  <a:cubicBezTo>
                    <a:pt x="8289" y="29845"/>
                    <a:pt x="8211" y="29681"/>
                    <a:pt x="8111" y="29477"/>
                  </a:cubicBezTo>
                  <a:lnTo>
                    <a:pt x="8086" y="29432"/>
                  </a:lnTo>
                  <a:cubicBezTo>
                    <a:pt x="8066" y="29389"/>
                    <a:pt x="8043" y="29342"/>
                    <a:pt x="8023" y="29297"/>
                  </a:cubicBezTo>
                  <a:cubicBezTo>
                    <a:pt x="7879" y="28975"/>
                    <a:pt x="7746" y="28501"/>
                    <a:pt x="7744" y="28499"/>
                  </a:cubicBezTo>
                  <a:cubicBezTo>
                    <a:pt x="7738" y="28474"/>
                    <a:pt x="7746" y="28452"/>
                    <a:pt x="7765" y="28439"/>
                  </a:cubicBezTo>
                  <a:cubicBezTo>
                    <a:pt x="7774" y="28433"/>
                    <a:pt x="7785" y="28430"/>
                    <a:pt x="7795" y="28430"/>
                  </a:cubicBezTo>
                  <a:cubicBezTo>
                    <a:pt x="7806" y="28430"/>
                    <a:pt x="7817" y="28433"/>
                    <a:pt x="7826" y="28439"/>
                  </a:cubicBezTo>
                  <a:cubicBezTo>
                    <a:pt x="8010" y="28572"/>
                    <a:pt x="8544" y="28920"/>
                    <a:pt x="8812" y="28949"/>
                  </a:cubicBezTo>
                  <a:cubicBezTo>
                    <a:pt x="9113" y="28979"/>
                    <a:pt x="9416" y="29115"/>
                    <a:pt x="9637" y="29211"/>
                  </a:cubicBezTo>
                  <a:lnTo>
                    <a:pt x="9749" y="29260"/>
                  </a:lnTo>
                  <a:cubicBezTo>
                    <a:pt x="9895" y="29323"/>
                    <a:pt x="10347" y="29538"/>
                    <a:pt x="10705" y="29712"/>
                  </a:cubicBezTo>
                  <a:lnTo>
                    <a:pt x="10899" y="29808"/>
                  </a:lnTo>
                  <a:lnTo>
                    <a:pt x="10899" y="29808"/>
                  </a:lnTo>
                  <a:lnTo>
                    <a:pt x="10766" y="29636"/>
                  </a:lnTo>
                  <a:cubicBezTo>
                    <a:pt x="10680" y="29524"/>
                    <a:pt x="10537" y="29352"/>
                    <a:pt x="10347" y="29178"/>
                  </a:cubicBezTo>
                  <a:cubicBezTo>
                    <a:pt x="10140" y="28990"/>
                    <a:pt x="9809" y="28879"/>
                    <a:pt x="9485" y="28775"/>
                  </a:cubicBezTo>
                  <a:lnTo>
                    <a:pt x="9461" y="28767"/>
                  </a:lnTo>
                  <a:cubicBezTo>
                    <a:pt x="9160" y="28666"/>
                    <a:pt x="8880" y="28572"/>
                    <a:pt x="8726" y="28417"/>
                  </a:cubicBezTo>
                  <a:cubicBezTo>
                    <a:pt x="8469" y="28157"/>
                    <a:pt x="8061" y="27879"/>
                    <a:pt x="7636" y="27666"/>
                  </a:cubicBezTo>
                  <a:lnTo>
                    <a:pt x="7509" y="27603"/>
                  </a:lnTo>
                  <a:cubicBezTo>
                    <a:pt x="7210" y="27457"/>
                    <a:pt x="7090" y="27394"/>
                    <a:pt x="7090" y="27275"/>
                  </a:cubicBezTo>
                  <a:cubicBezTo>
                    <a:pt x="7090" y="27257"/>
                    <a:pt x="7083" y="27212"/>
                    <a:pt x="7038" y="27009"/>
                  </a:cubicBezTo>
                  <a:lnTo>
                    <a:pt x="7030" y="26977"/>
                  </a:lnTo>
                  <a:cubicBezTo>
                    <a:pt x="6955" y="26621"/>
                    <a:pt x="6826" y="26025"/>
                    <a:pt x="6848" y="25686"/>
                  </a:cubicBezTo>
                  <a:cubicBezTo>
                    <a:pt x="6858" y="25512"/>
                    <a:pt x="6848" y="25358"/>
                    <a:pt x="6838" y="25215"/>
                  </a:cubicBezTo>
                  <a:cubicBezTo>
                    <a:pt x="6822" y="24982"/>
                    <a:pt x="6805" y="24779"/>
                    <a:pt x="6924" y="24593"/>
                  </a:cubicBezTo>
                  <a:cubicBezTo>
                    <a:pt x="7028" y="24427"/>
                    <a:pt x="7088" y="23947"/>
                    <a:pt x="7088" y="23275"/>
                  </a:cubicBezTo>
                  <a:cubicBezTo>
                    <a:pt x="7088" y="23089"/>
                    <a:pt x="7268" y="22316"/>
                    <a:pt x="7405" y="22046"/>
                  </a:cubicBezTo>
                  <a:lnTo>
                    <a:pt x="7462" y="21925"/>
                  </a:lnTo>
                  <a:cubicBezTo>
                    <a:pt x="7579" y="21698"/>
                    <a:pt x="7626" y="21594"/>
                    <a:pt x="7605" y="21534"/>
                  </a:cubicBezTo>
                  <a:cubicBezTo>
                    <a:pt x="7599" y="21504"/>
                    <a:pt x="7583" y="21457"/>
                    <a:pt x="7562" y="21393"/>
                  </a:cubicBezTo>
                  <a:cubicBezTo>
                    <a:pt x="7548" y="21342"/>
                    <a:pt x="7527" y="21279"/>
                    <a:pt x="7503" y="21201"/>
                  </a:cubicBezTo>
                  <a:cubicBezTo>
                    <a:pt x="7446" y="21007"/>
                    <a:pt x="7374" y="20775"/>
                    <a:pt x="7296" y="20530"/>
                  </a:cubicBezTo>
                  <a:cubicBezTo>
                    <a:pt x="7200" y="20219"/>
                    <a:pt x="7110" y="19881"/>
                    <a:pt x="7026" y="19523"/>
                  </a:cubicBezTo>
                  <a:cubicBezTo>
                    <a:pt x="7020" y="19507"/>
                    <a:pt x="7020" y="19495"/>
                    <a:pt x="7018" y="19490"/>
                  </a:cubicBezTo>
                  <a:cubicBezTo>
                    <a:pt x="7012" y="19466"/>
                    <a:pt x="7026" y="19450"/>
                    <a:pt x="7038" y="19439"/>
                  </a:cubicBezTo>
                  <a:cubicBezTo>
                    <a:pt x="7045" y="19432"/>
                    <a:pt x="7057" y="19427"/>
                    <a:pt x="7069" y="19427"/>
                  </a:cubicBezTo>
                  <a:cubicBezTo>
                    <a:pt x="7075" y="19427"/>
                    <a:pt x="7082" y="19429"/>
                    <a:pt x="7088" y="19431"/>
                  </a:cubicBezTo>
                  <a:cubicBezTo>
                    <a:pt x="7228" y="19485"/>
                    <a:pt x="7585" y="19591"/>
                    <a:pt x="7863" y="19591"/>
                  </a:cubicBezTo>
                  <a:cubicBezTo>
                    <a:pt x="7933" y="19591"/>
                    <a:pt x="7998" y="19584"/>
                    <a:pt x="8053" y="19568"/>
                  </a:cubicBezTo>
                  <a:cubicBezTo>
                    <a:pt x="8094" y="19556"/>
                    <a:pt x="8133" y="19550"/>
                    <a:pt x="8169" y="19550"/>
                  </a:cubicBezTo>
                  <a:cubicBezTo>
                    <a:pt x="8307" y="19550"/>
                    <a:pt x="8420" y="19629"/>
                    <a:pt x="8546" y="19718"/>
                  </a:cubicBezTo>
                  <a:cubicBezTo>
                    <a:pt x="8700" y="19828"/>
                    <a:pt x="8892" y="19963"/>
                    <a:pt x="9211" y="20012"/>
                  </a:cubicBezTo>
                  <a:cubicBezTo>
                    <a:pt x="9575" y="20072"/>
                    <a:pt x="9927" y="20086"/>
                    <a:pt x="10212" y="20096"/>
                  </a:cubicBezTo>
                  <a:cubicBezTo>
                    <a:pt x="10480" y="20106"/>
                    <a:pt x="10699" y="20117"/>
                    <a:pt x="10868" y="20151"/>
                  </a:cubicBezTo>
                  <a:cubicBezTo>
                    <a:pt x="11077" y="20188"/>
                    <a:pt x="11374" y="20278"/>
                    <a:pt x="11662" y="20364"/>
                  </a:cubicBezTo>
                  <a:lnTo>
                    <a:pt x="11752" y="20391"/>
                  </a:lnTo>
                  <a:cubicBezTo>
                    <a:pt x="11961" y="20458"/>
                    <a:pt x="12182" y="20524"/>
                    <a:pt x="12356" y="20565"/>
                  </a:cubicBezTo>
                  <a:cubicBezTo>
                    <a:pt x="12597" y="20628"/>
                    <a:pt x="12863" y="20779"/>
                    <a:pt x="13002" y="20867"/>
                  </a:cubicBezTo>
                  <a:lnTo>
                    <a:pt x="13250" y="21021"/>
                  </a:lnTo>
                  <a:lnTo>
                    <a:pt x="13068" y="20792"/>
                  </a:lnTo>
                  <a:cubicBezTo>
                    <a:pt x="12963" y="20659"/>
                    <a:pt x="12826" y="20546"/>
                    <a:pt x="12663" y="20458"/>
                  </a:cubicBezTo>
                  <a:cubicBezTo>
                    <a:pt x="12454" y="20348"/>
                    <a:pt x="12209" y="20266"/>
                    <a:pt x="11951" y="20182"/>
                  </a:cubicBezTo>
                  <a:lnTo>
                    <a:pt x="11908" y="20166"/>
                  </a:lnTo>
                  <a:cubicBezTo>
                    <a:pt x="11550" y="20047"/>
                    <a:pt x="11179" y="19928"/>
                    <a:pt x="10897" y="19728"/>
                  </a:cubicBezTo>
                  <a:cubicBezTo>
                    <a:pt x="10670" y="19564"/>
                    <a:pt x="10429" y="19521"/>
                    <a:pt x="10199" y="19480"/>
                  </a:cubicBezTo>
                  <a:cubicBezTo>
                    <a:pt x="9938" y="19429"/>
                    <a:pt x="9670" y="19378"/>
                    <a:pt x="9412" y="19175"/>
                  </a:cubicBezTo>
                  <a:cubicBezTo>
                    <a:pt x="8915" y="18787"/>
                    <a:pt x="8718" y="18695"/>
                    <a:pt x="8356" y="18562"/>
                  </a:cubicBezTo>
                  <a:cubicBezTo>
                    <a:pt x="8219" y="18515"/>
                    <a:pt x="8043" y="18472"/>
                    <a:pt x="7875" y="18431"/>
                  </a:cubicBezTo>
                  <a:lnTo>
                    <a:pt x="7838" y="18425"/>
                  </a:lnTo>
                  <a:cubicBezTo>
                    <a:pt x="7527" y="18353"/>
                    <a:pt x="7255" y="18285"/>
                    <a:pt x="7104" y="18181"/>
                  </a:cubicBezTo>
                  <a:cubicBezTo>
                    <a:pt x="7077" y="18159"/>
                    <a:pt x="7049" y="18138"/>
                    <a:pt x="7018" y="18120"/>
                  </a:cubicBezTo>
                  <a:cubicBezTo>
                    <a:pt x="7010" y="18114"/>
                    <a:pt x="7000" y="18109"/>
                    <a:pt x="6991" y="18101"/>
                  </a:cubicBezTo>
                  <a:lnTo>
                    <a:pt x="6987" y="18099"/>
                  </a:lnTo>
                  <a:cubicBezTo>
                    <a:pt x="6772" y="17956"/>
                    <a:pt x="6531" y="17794"/>
                    <a:pt x="6531" y="17447"/>
                  </a:cubicBezTo>
                  <a:cubicBezTo>
                    <a:pt x="6531" y="17138"/>
                    <a:pt x="6433" y="16917"/>
                    <a:pt x="6304" y="16638"/>
                  </a:cubicBezTo>
                  <a:lnTo>
                    <a:pt x="6224" y="16467"/>
                  </a:lnTo>
                  <a:cubicBezTo>
                    <a:pt x="6089" y="16170"/>
                    <a:pt x="6036" y="15908"/>
                    <a:pt x="5977" y="15626"/>
                  </a:cubicBezTo>
                  <a:lnTo>
                    <a:pt x="5966" y="15583"/>
                  </a:lnTo>
                  <a:cubicBezTo>
                    <a:pt x="5948" y="15499"/>
                    <a:pt x="5932" y="15413"/>
                    <a:pt x="5911" y="15319"/>
                  </a:cubicBezTo>
                  <a:cubicBezTo>
                    <a:pt x="5815" y="14914"/>
                    <a:pt x="5529" y="13152"/>
                    <a:pt x="5529" y="12655"/>
                  </a:cubicBezTo>
                  <a:cubicBezTo>
                    <a:pt x="5529" y="12358"/>
                    <a:pt x="5537" y="12338"/>
                    <a:pt x="5594" y="12332"/>
                  </a:cubicBezTo>
                  <a:lnTo>
                    <a:pt x="5629" y="12332"/>
                  </a:lnTo>
                  <a:lnTo>
                    <a:pt x="5641" y="12301"/>
                  </a:lnTo>
                  <a:cubicBezTo>
                    <a:pt x="5682" y="12211"/>
                    <a:pt x="6637" y="10106"/>
                    <a:pt x="6670" y="9889"/>
                  </a:cubicBezTo>
                  <a:cubicBezTo>
                    <a:pt x="6678" y="9834"/>
                    <a:pt x="6680" y="9764"/>
                    <a:pt x="6682" y="9695"/>
                  </a:cubicBezTo>
                  <a:lnTo>
                    <a:pt x="6682" y="9648"/>
                  </a:lnTo>
                  <a:lnTo>
                    <a:pt x="6682" y="9643"/>
                  </a:lnTo>
                  <a:cubicBezTo>
                    <a:pt x="6685" y="9437"/>
                    <a:pt x="6689" y="9177"/>
                    <a:pt x="6815" y="8974"/>
                  </a:cubicBezTo>
                  <a:cubicBezTo>
                    <a:pt x="6848" y="8923"/>
                    <a:pt x="6877" y="8880"/>
                    <a:pt x="6899" y="8841"/>
                  </a:cubicBezTo>
                  <a:lnTo>
                    <a:pt x="6918" y="8815"/>
                  </a:lnTo>
                  <a:cubicBezTo>
                    <a:pt x="7012" y="8672"/>
                    <a:pt x="7053" y="8604"/>
                    <a:pt x="7155" y="8328"/>
                  </a:cubicBezTo>
                  <a:cubicBezTo>
                    <a:pt x="7221" y="8146"/>
                    <a:pt x="7231" y="7775"/>
                    <a:pt x="7237" y="7479"/>
                  </a:cubicBezTo>
                  <a:lnTo>
                    <a:pt x="7237" y="7473"/>
                  </a:lnTo>
                  <a:cubicBezTo>
                    <a:pt x="7251" y="7002"/>
                    <a:pt x="7261" y="6810"/>
                    <a:pt x="7376" y="6810"/>
                  </a:cubicBezTo>
                  <a:cubicBezTo>
                    <a:pt x="7519" y="6810"/>
                    <a:pt x="7896" y="6810"/>
                    <a:pt x="8010" y="7121"/>
                  </a:cubicBezTo>
                  <a:cubicBezTo>
                    <a:pt x="8043" y="7203"/>
                    <a:pt x="8070" y="7334"/>
                    <a:pt x="8100" y="7483"/>
                  </a:cubicBezTo>
                  <a:lnTo>
                    <a:pt x="8115" y="7557"/>
                  </a:lnTo>
                  <a:cubicBezTo>
                    <a:pt x="8196" y="7964"/>
                    <a:pt x="8274" y="8309"/>
                    <a:pt x="8407" y="8404"/>
                  </a:cubicBezTo>
                  <a:cubicBezTo>
                    <a:pt x="8495" y="8471"/>
                    <a:pt x="8718" y="8549"/>
                    <a:pt x="8972" y="8643"/>
                  </a:cubicBezTo>
                  <a:lnTo>
                    <a:pt x="9035" y="8665"/>
                  </a:lnTo>
                  <a:cubicBezTo>
                    <a:pt x="9391" y="8790"/>
                    <a:pt x="9876" y="8958"/>
                    <a:pt x="10197" y="9161"/>
                  </a:cubicBezTo>
                  <a:lnTo>
                    <a:pt x="10208" y="9167"/>
                  </a:lnTo>
                  <a:cubicBezTo>
                    <a:pt x="10733" y="9496"/>
                    <a:pt x="11151" y="9756"/>
                    <a:pt x="11186" y="10202"/>
                  </a:cubicBezTo>
                  <a:cubicBezTo>
                    <a:pt x="11194" y="10284"/>
                    <a:pt x="11194" y="10355"/>
                    <a:pt x="11194" y="10415"/>
                  </a:cubicBezTo>
                  <a:cubicBezTo>
                    <a:pt x="11194" y="10656"/>
                    <a:pt x="11241" y="10662"/>
                    <a:pt x="11591" y="10705"/>
                  </a:cubicBezTo>
                  <a:cubicBezTo>
                    <a:pt x="12092" y="10767"/>
                    <a:pt x="12319" y="10891"/>
                    <a:pt x="12634" y="11063"/>
                  </a:cubicBezTo>
                  <a:lnTo>
                    <a:pt x="12747" y="11125"/>
                  </a:lnTo>
                  <a:cubicBezTo>
                    <a:pt x="12918" y="11219"/>
                    <a:pt x="13217" y="11450"/>
                    <a:pt x="13614" y="11796"/>
                  </a:cubicBezTo>
                  <a:lnTo>
                    <a:pt x="13870" y="12017"/>
                  </a:lnTo>
                  <a:lnTo>
                    <a:pt x="13870" y="12017"/>
                  </a:lnTo>
                  <a:lnTo>
                    <a:pt x="13690" y="11728"/>
                  </a:lnTo>
                  <a:cubicBezTo>
                    <a:pt x="13538" y="11489"/>
                    <a:pt x="13352" y="11243"/>
                    <a:pt x="13133" y="11000"/>
                  </a:cubicBezTo>
                  <a:cubicBezTo>
                    <a:pt x="12857" y="10693"/>
                    <a:pt x="12593" y="10523"/>
                    <a:pt x="12335" y="10360"/>
                  </a:cubicBezTo>
                  <a:lnTo>
                    <a:pt x="12321" y="10353"/>
                  </a:lnTo>
                  <a:cubicBezTo>
                    <a:pt x="11998" y="10145"/>
                    <a:pt x="11691" y="9948"/>
                    <a:pt x="11470" y="9508"/>
                  </a:cubicBezTo>
                  <a:cubicBezTo>
                    <a:pt x="11081" y="8733"/>
                    <a:pt x="10920" y="8557"/>
                    <a:pt x="10394" y="8328"/>
                  </a:cubicBezTo>
                  <a:cubicBezTo>
                    <a:pt x="10316" y="8291"/>
                    <a:pt x="10251" y="8262"/>
                    <a:pt x="10187" y="8238"/>
                  </a:cubicBezTo>
                  <a:cubicBezTo>
                    <a:pt x="9690" y="8025"/>
                    <a:pt x="9174" y="7808"/>
                    <a:pt x="8986" y="7368"/>
                  </a:cubicBezTo>
                  <a:lnTo>
                    <a:pt x="8939" y="7256"/>
                  </a:lnTo>
                  <a:cubicBezTo>
                    <a:pt x="8741" y="6793"/>
                    <a:pt x="8499" y="6217"/>
                    <a:pt x="7939" y="5875"/>
                  </a:cubicBezTo>
                  <a:cubicBezTo>
                    <a:pt x="7900" y="5852"/>
                    <a:pt x="7865" y="5832"/>
                    <a:pt x="7830" y="5811"/>
                  </a:cubicBezTo>
                  <a:cubicBezTo>
                    <a:pt x="7793" y="5787"/>
                    <a:pt x="7759" y="5766"/>
                    <a:pt x="7726" y="5746"/>
                  </a:cubicBezTo>
                  <a:cubicBezTo>
                    <a:pt x="7313" y="5498"/>
                    <a:pt x="7290" y="5484"/>
                    <a:pt x="6893" y="4966"/>
                  </a:cubicBezTo>
                  <a:cubicBezTo>
                    <a:pt x="6441" y="4375"/>
                    <a:pt x="6365" y="4263"/>
                    <a:pt x="6331" y="3768"/>
                  </a:cubicBezTo>
                  <a:cubicBezTo>
                    <a:pt x="6294" y="3287"/>
                    <a:pt x="6292" y="3205"/>
                    <a:pt x="6417" y="3072"/>
                  </a:cubicBezTo>
                  <a:lnTo>
                    <a:pt x="6427" y="3053"/>
                  </a:lnTo>
                  <a:cubicBezTo>
                    <a:pt x="6437" y="3041"/>
                    <a:pt x="6447" y="3025"/>
                    <a:pt x="6455" y="3011"/>
                  </a:cubicBezTo>
                  <a:cubicBezTo>
                    <a:pt x="6457" y="3006"/>
                    <a:pt x="6464" y="2998"/>
                    <a:pt x="6468" y="2990"/>
                  </a:cubicBezTo>
                  <a:cubicBezTo>
                    <a:pt x="6547" y="2853"/>
                    <a:pt x="6642" y="2734"/>
                    <a:pt x="6885" y="2734"/>
                  </a:cubicBezTo>
                  <a:cubicBezTo>
                    <a:pt x="7001" y="2734"/>
                    <a:pt x="7150" y="2761"/>
                    <a:pt x="7347" y="2826"/>
                  </a:cubicBezTo>
                  <a:cubicBezTo>
                    <a:pt x="8059" y="3062"/>
                    <a:pt x="8186" y="3105"/>
                    <a:pt x="8473" y="3428"/>
                  </a:cubicBezTo>
                  <a:cubicBezTo>
                    <a:pt x="8585" y="3553"/>
                    <a:pt x="8699" y="3579"/>
                    <a:pt x="8887" y="3579"/>
                  </a:cubicBezTo>
                  <a:cubicBezTo>
                    <a:pt x="8933" y="3579"/>
                    <a:pt x="8984" y="3577"/>
                    <a:pt x="9039" y="3575"/>
                  </a:cubicBezTo>
                  <a:cubicBezTo>
                    <a:pt x="9103" y="3573"/>
                    <a:pt x="9174" y="3571"/>
                    <a:pt x="9254" y="3571"/>
                  </a:cubicBezTo>
                  <a:cubicBezTo>
                    <a:pt x="9408" y="3571"/>
                    <a:pt x="9595" y="3580"/>
                    <a:pt x="9823" y="3620"/>
                  </a:cubicBezTo>
                  <a:cubicBezTo>
                    <a:pt x="10220" y="3688"/>
                    <a:pt x="10600" y="3739"/>
                    <a:pt x="10887" y="3776"/>
                  </a:cubicBezTo>
                  <a:lnTo>
                    <a:pt x="11157" y="3808"/>
                  </a:lnTo>
                  <a:lnTo>
                    <a:pt x="10918" y="3678"/>
                  </a:lnTo>
                  <a:cubicBezTo>
                    <a:pt x="10762" y="3594"/>
                    <a:pt x="10578" y="3512"/>
                    <a:pt x="10384" y="3442"/>
                  </a:cubicBezTo>
                  <a:cubicBezTo>
                    <a:pt x="10199" y="3377"/>
                    <a:pt x="10036" y="3336"/>
                    <a:pt x="9890" y="3299"/>
                  </a:cubicBezTo>
                  <a:lnTo>
                    <a:pt x="9854" y="3293"/>
                  </a:lnTo>
                  <a:cubicBezTo>
                    <a:pt x="9561" y="3221"/>
                    <a:pt x="9324" y="3162"/>
                    <a:pt x="9088" y="2951"/>
                  </a:cubicBezTo>
                  <a:cubicBezTo>
                    <a:pt x="8904" y="2785"/>
                    <a:pt x="8679" y="2732"/>
                    <a:pt x="8460" y="2679"/>
                  </a:cubicBezTo>
                  <a:cubicBezTo>
                    <a:pt x="8256" y="2632"/>
                    <a:pt x="8072" y="2583"/>
                    <a:pt x="7892" y="2477"/>
                  </a:cubicBezTo>
                  <a:cubicBezTo>
                    <a:pt x="7673" y="2348"/>
                    <a:pt x="7401" y="2286"/>
                    <a:pt x="7204" y="2243"/>
                  </a:cubicBezTo>
                  <a:lnTo>
                    <a:pt x="7182" y="2239"/>
                  </a:lnTo>
                  <a:cubicBezTo>
                    <a:pt x="6995" y="2194"/>
                    <a:pt x="6848" y="2159"/>
                    <a:pt x="6777" y="2088"/>
                  </a:cubicBezTo>
                  <a:cubicBezTo>
                    <a:pt x="6742" y="2051"/>
                    <a:pt x="6633" y="1810"/>
                    <a:pt x="6754" y="138"/>
                  </a:cubicBezTo>
                  <a:lnTo>
                    <a:pt x="6756" y="85"/>
                  </a:lnTo>
                  <a:lnTo>
                    <a:pt x="6703" y="83"/>
                  </a:lnTo>
                  <a:cubicBezTo>
                    <a:pt x="6470" y="73"/>
                    <a:pt x="6228" y="50"/>
                    <a:pt x="5958" y="11"/>
                  </a:cubicBezTo>
                  <a:lnTo>
                    <a:pt x="5895" y="1"/>
                  </a:lnTo>
                  <a:close/>
                </a:path>
              </a:pathLst>
            </a:custGeom>
            <a:solidFill>
              <a:srgbClr val="3B141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282" name="Google Shape;294;p1">
              <a:extLst>
                <a:ext uri="{FF2B5EF4-FFF2-40B4-BE49-F238E27FC236}">
                  <a16:creationId xmlns:a16="http://schemas.microsoft.com/office/drawing/2014/main" id="{4EF38AD7-B157-066A-2F4C-1BAFF19AC697}"/>
                </a:ext>
              </a:extLst>
            </p:cNvPr>
            <p:cNvSpPr/>
            <p:nvPr/>
          </p:nvSpPr>
          <p:spPr>
            <a:xfrm>
              <a:off x="2040875" y="3640800"/>
              <a:ext cx="338975" cy="429675"/>
            </a:xfrm>
            <a:custGeom>
              <a:avLst/>
              <a:gdLst/>
              <a:ahLst/>
              <a:cxnLst/>
              <a:rect l="l" t="t" r="r" b="b"/>
              <a:pathLst>
                <a:path w="13559" h="17187" extrusionOk="0">
                  <a:moveTo>
                    <a:pt x="8632" y="121"/>
                  </a:moveTo>
                  <a:cubicBezTo>
                    <a:pt x="8976" y="440"/>
                    <a:pt x="13452" y="4753"/>
                    <a:pt x="13370" y="11574"/>
                  </a:cubicBezTo>
                  <a:cubicBezTo>
                    <a:pt x="13344" y="14005"/>
                    <a:pt x="12443" y="15729"/>
                    <a:pt x="10807" y="16548"/>
                  </a:cubicBezTo>
                  <a:cubicBezTo>
                    <a:pt x="10443" y="16730"/>
                    <a:pt x="10044" y="16867"/>
                    <a:pt x="9612" y="16957"/>
                  </a:cubicBezTo>
                  <a:cubicBezTo>
                    <a:pt x="9208" y="17042"/>
                    <a:pt x="8783" y="17084"/>
                    <a:pt x="8343" y="17084"/>
                  </a:cubicBezTo>
                  <a:cubicBezTo>
                    <a:pt x="7978" y="17084"/>
                    <a:pt x="7603" y="17055"/>
                    <a:pt x="7218" y="16998"/>
                  </a:cubicBezTo>
                  <a:lnTo>
                    <a:pt x="7218" y="16996"/>
                  </a:lnTo>
                  <a:lnTo>
                    <a:pt x="7175" y="16988"/>
                  </a:lnTo>
                  <a:cubicBezTo>
                    <a:pt x="5753" y="16765"/>
                    <a:pt x="4272" y="16143"/>
                    <a:pt x="3004" y="15240"/>
                  </a:cubicBezTo>
                  <a:cubicBezTo>
                    <a:pt x="1684" y="14299"/>
                    <a:pt x="683" y="13133"/>
                    <a:pt x="113" y="11867"/>
                  </a:cubicBezTo>
                  <a:cubicBezTo>
                    <a:pt x="111" y="11861"/>
                    <a:pt x="107" y="11854"/>
                    <a:pt x="100" y="11850"/>
                  </a:cubicBezTo>
                  <a:cubicBezTo>
                    <a:pt x="199" y="10046"/>
                    <a:pt x="788" y="8434"/>
                    <a:pt x="1267" y="7394"/>
                  </a:cubicBezTo>
                  <a:cubicBezTo>
                    <a:pt x="1641" y="6584"/>
                    <a:pt x="2087" y="5811"/>
                    <a:pt x="2605" y="5074"/>
                  </a:cubicBezTo>
                  <a:cubicBezTo>
                    <a:pt x="3218" y="4203"/>
                    <a:pt x="3928" y="3386"/>
                    <a:pt x="4734" y="2633"/>
                  </a:cubicBezTo>
                  <a:cubicBezTo>
                    <a:pt x="5923" y="1514"/>
                    <a:pt x="7237" y="671"/>
                    <a:pt x="8632" y="121"/>
                  </a:cubicBezTo>
                  <a:close/>
                  <a:moveTo>
                    <a:pt x="8654" y="0"/>
                  </a:moveTo>
                  <a:lnTo>
                    <a:pt x="8624" y="15"/>
                  </a:lnTo>
                  <a:cubicBezTo>
                    <a:pt x="7204" y="569"/>
                    <a:pt x="5872" y="1424"/>
                    <a:pt x="4665" y="2558"/>
                  </a:cubicBezTo>
                  <a:cubicBezTo>
                    <a:pt x="3171" y="3957"/>
                    <a:pt x="1999" y="5571"/>
                    <a:pt x="1177" y="7353"/>
                  </a:cubicBezTo>
                  <a:cubicBezTo>
                    <a:pt x="299" y="9254"/>
                    <a:pt x="53" y="10858"/>
                    <a:pt x="0" y="11865"/>
                  </a:cubicBezTo>
                  <a:lnTo>
                    <a:pt x="0" y="11883"/>
                  </a:lnTo>
                  <a:lnTo>
                    <a:pt x="10" y="11897"/>
                  </a:lnTo>
                  <a:cubicBezTo>
                    <a:pt x="12" y="11902"/>
                    <a:pt x="17" y="11906"/>
                    <a:pt x="19" y="11910"/>
                  </a:cubicBezTo>
                  <a:cubicBezTo>
                    <a:pt x="21" y="11914"/>
                    <a:pt x="25" y="11918"/>
                    <a:pt x="25" y="11918"/>
                  </a:cubicBezTo>
                  <a:cubicBezTo>
                    <a:pt x="602" y="13201"/>
                    <a:pt x="1612" y="14379"/>
                    <a:pt x="2946" y="15330"/>
                  </a:cubicBezTo>
                  <a:cubicBezTo>
                    <a:pt x="4223" y="16241"/>
                    <a:pt x="5716" y="16865"/>
                    <a:pt x="7149" y="17090"/>
                  </a:cubicBezTo>
                  <a:cubicBezTo>
                    <a:pt x="7153" y="17092"/>
                    <a:pt x="7161" y="17094"/>
                    <a:pt x="7169" y="17094"/>
                  </a:cubicBezTo>
                  <a:cubicBezTo>
                    <a:pt x="7570" y="17155"/>
                    <a:pt x="7961" y="17186"/>
                    <a:pt x="8339" y="17186"/>
                  </a:cubicBezTo>
                  <a:cubicBezTo>
                    <a:pt x="8787" y="17182"/>
                    <a:pt x="9221" y="17139"/>
                    <a:pt x="9632" y="17053"/>
                  </a:cubicBezTo>
                  <a:cubicBezTo>
                    <a:pt x="12071" y="16546"/>
                    <a:pt x="13438" y="14598"/>
                    <a:pt x="13473" y="11574"/>
                  </a:cubicBezTo>
                  <a:cubicBezTo>
                    <a:pt x="13558" y="4510"/>
                    <a:pt x="8781" y="117"/>
                    <a:pt x="8681" y="27"/>
                  </a:cubicBezTo>
                  <a:lnTo>
                    <a:pt x="8654" y="0"/>
                  </a:lnTo>
                  <a:close/>
                </a:path>
              </a:pathLst>
            </a:custGeom>
            <a:solidFill>
              <a:srgbClr val="3B141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284" name="Google Shape;295;p1">
              <a:extLst>
                <a:ext uri="{FF2B5EF4-FFF2-40B4-BE49-F238E27FC236}">
                  <a16:creationId xmlns:a16="http://schemas.microsoft.com/office/drawing/2014/main" id="{6F3029F3-DE30-D2CC-D645-9D734977792A}"/>
                </a:ext>
              </a:extLst>
            </p:cNvPr>
            <p:cNvSpPr/>
            <p:nvPr/>
          </p:nvSpPr>
          <p:spPr>
            <a:xfrm>
              <a:off x="1307600" y="3723500"/>
              <a:ext cx="361550" cy="633750"/>
            </a:xfrm>
            <a:custGeom>
              <a:avLst/>
              <a:gdLst/>
              <a:ahLst/>
              <a:cxnLst/>
              <a:rect l="l" t="t" r="r" b="b"/>
              <a:pathLst>
                <a:path w="14462" h="25350" extrusionOk="0">
                  <a:moveTo>
                    <a:pt x="13111" y="105"/>
                  </a:moveTo>
                  <a:cubicBezTo>
                    <a:pt x="13123" y="678"/>
                    <a:pt x="13154" y="1238"/>
                    <a:pt x="13197" y="1776"/>
                  </a:cubicBezTo>
                  <a:cubicBezTo>
                    <a:pt x="13459" y="4845"/>
                    <a:pt x="14157" y="7280"/>
                    <a:pt x="14339" y="7879"/>
                  </a:cubicBezTo>
                  <a:cubicBezTo>
                    <a:pt x="12651" y="8986"/>
                    <a:pt x="11034" y="10603"/>
                    <a:pt x="9780" y="12436"/>
                  </a:cubicBezTo>
                  <a:cubicBezTo>
                    <a:pt x="8129" y="14858"/>
                    <a:pt x="7076" y="17641"/>
                    <a:pt x="6646" y="20709"/>
                  </a:cubicBezTo>
                  <a:cubicBezTo>
                    <a:pt x="6413" y="22373"/>
                    <a:pt x="6267" y="23744"/>
                    <a:pt x="6192" y="24998"/>
                  </a:cubicBezTo>
                  <a:cubicBezTo>
                    <a:pt x="5562" y="23899"/>
                    <a:pt x="3960" y="20928"/>
                    <a:pt x="2945" y="17456"/>
                  </a:cubicBezTo>
                  <a:cubicBezTo>
                    <a:pt x="2006" y="14246"/>
                    <a:pt x="1568" y="10603"/>
                    <a:pt x="2855" y="7603"/>
                  </a:cubicBezTo>
                  <a:cubicBezTo>
                    <a:pt x="3503" y="6087"/>
                    <a:pt x="4406" y="4759"/>
                    <a:pt x="5529" y="3657"/>
                  </a:cubicBezTo>
                  <a:cubicBezTo>
                    <a:pt x="6450" y="2756"/>
                    <a:pt x="7524" y="1999"/>
                    <a:pt x="8727" y="1406"/>
                  </a:cubicBezTo>
                  <a:cubicBezTo>
                    <a:pt x="10750" y="410"/>
                    <a:pt x="12532" y="162"/>
                    <a:pt x="13111" y="105"/>
                  </a:cubicBezTo>
                  <a:close/>
                  <a:moveTo>
                    <a:pt x="13220" y="1"/>
                  </a:moveTo>
                  <a:lnTo>
                    <a:pt x="13166" y="5"/>
                  </a:lnTo>
                  <a:cubicBezTo>
                    <a:pt x="12651" y="52"/>
                    <a:pt x="10801" y="281"/>
                    <a:pt x="8692" y="1320"/>
                  </a:cubicBezTo>
                  <a:cubicBezTo>
                    <a:pt x="7479" y="1916"/>
                    <a:pt x="6394" y="2681"/>
                    <a:pt x="5465" y="3587"/>
                  </a:cubicBezTo>
                  <a:cubicBezTo>
                    <a:pt x="4330" y="4700"/>
                    <a:pt x="3422" y="6038"/>
                    <a:pt x="2767" y="7566"/>
                  </a:cubicBezTo>
                  <a:cubicBezTo>
                    <a:pt x="1" y="14019"/>
                    <a:pt x="5136" y="23390"/>
                    <a:pt x="6194" y="25202"/>
                  </a:cubicBezTo>
                  <a:lnTo>
                    <a:pt x="6282" y="25350"/>
                  </a:lnTo>
                  <a:lnTo>
                    <a:pt x="6292" y="25180"/>
                  </a:lnTo>
                  <a:cubicBezTo>
                    <a:pt x="6364" y="23879"/>
                    <a:pt x="6511" y="22465"/>
                    <a:pt x="6754" y="20730"/>
                  </a:cubicBezTo>
                  <a:cubicBezTo>
                    <a:pt x="7182" y="17677"/>
                    <a:pt x="8230" y="14909"/>
                    <a:pt x="9872" y="12501"/>
                  </a:cubicBezTo>
                  <a:cubicBezTo>
                    <a:pt x="11118" y="10662"/>
                    <a:pt x="12737" y="9046"/>
                    <a:pt x="14427" y="7945"/>
                  </a:cubicBezTo>
                  <a:lnTo>
                    <a:pt x="14461" y="7924"/>
                  </a:lnTo>
                  <a:lnTo>
                    <a:pt x="14451" y="7890"/>
                  </a:lnTo>
                  <a:cubicBezTo>
                    <a:pt x="14259" y="7266"/>
                    <a:pt x="13295" y="3959"/>
                    <a:pt x="13220" y="54"/>
                  </a:cubicBezTo>
                  <a:lnTo>
                    <a:pt x="13220" y="1"/>
                  </a:lnTo>
                  <a:close/>
                </a:path>
              </a:pathLst>
            </a:custGeom>
            <a:solidFill>
              <a:srgbClr val="3B141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286" name="Google Shape;296;p1">
              <a:extLst>
                <a:ext uri="{FF2B5EF4-FFF2-40B4-BE49-F238E27FC236}">
                  <a16:creationId xmlns:a16="http://schemas.microsoft.com/office/drawing/2014/main" id="{28227A68-4BE7-6E7E-AC99-FDB949E07455}"/>
                </a:ext>
              </a:extLst>
            </p:cNvPr>
            <p:cNvSpPr/>
            <p:nvPr/>
          </p:nvSpPr>
          <p:spPr>
            <a:xfrm>
              <a:off x="1299975" y="3619675"/>
              <a:ext cx="220175" cy="1058950"/>
            </a:xfrm>
            <a:custGeom>
              <a:avLst/>
              <a:gdLst/>
              <a:ahLst/>
              <a:cxnLst/>
              <a:rect l="l" t="t" r="r" b="b"/>
              <a:pathLst>
                <a:path w="8807" h="42358" extrusionOk="0">
                  <a:moveTo>
                    <a:pt x="7254" y="266"/>
                  </a:moveTo>
                  <a:lnTo>
                    <a:pt x="7254" y="266"/>
                  </a:lnTo>
                  <a:cubicBezTo>
                    <a:pt x="6834" y="3894"/>
                    <a:pt x="6701" y="6529"/>
                    <a:pt x="6697" y="6615"/>
                  </a:cubicBezTo>
                  <a:cubicBezTo>
                    <a:pt x="6693" y="6631"/>
                    <a:pt x="6697" y="6641"/>
                    <a:pt x="6699" y="6654"/>
                  </a:cubicBezTo>
                  <a:cubicBezTo>
                    <a:pt x="5030" y="7945"/>
                    <a:pt x="3745" y="9620"/>
                    <a:pt x="2882" y="11634"/>
                  </a:cubicBezTo>
                  <a:cubicBezTo>
                    <a:pt x="2196" y="13231"/>
                    <a:pt x="1936" y="15136"/>
                    <a:pt x="2110" y="17295"/>
                  </a:cubicBezTo>
                  <a:cubicBezTo>
                    <a:pt x="2251" y="19040"/>
                    <a:pt x="2677" y="20957"/>
                    <a:pt x="3373" y="22993"/>
                  </a:cubicBezTo>
                  <a:cubicBezTo>
                    <a:pt x="4582" y="26530"/>
                    <a:pt x="6243" y="29341"/>
                    <a:pt x="6468" y="29711"/>
                  </a:cubicBezTo>
                  <a:cubicBezTo>
                    <a:pt x="6366" y="31882"/>
                    <a:pt x="6468" y="33795"/>
                    <a:pt x="6789" y="35733"/>
                  </a:cubicBezTo>
                  <a:cubicBezTo>
                    <a:pt x="7119" y="37733"/>
                    <a:pt x="7700" y="39796"/>
                    <a:pt x="8559" y="42024"/>
                  </a:cubicBezTo>
                  <a:cubicBezTo>
                    <a:pt x="7857" y="41406"/>
                    <a:pt x="6077" y="39691"/>
                    <a:pt x="4349" y="36864"/>
                  </a:cubicBezTo>
                  <a:cubicBezTo>
                    <a:pt x="3295" y="35141"/>
                    <a:pt x="2425" y="33279"/>
                    <a:pt x="1767" y="31326"/>
                  </a:cubicBezTo>
                  <a:cubicBezTo>
                    <a:pt x="963" y="28950"/>
                    <a:pt x="461" y="26419"/>
                    <a:pt x="277" y="23807"/>
                  </a:cubicBezTo>
                  <a:cubicBezTo>
                    <a:pt x="101" y="21292"/>
                    <a:pt x="128" y="18825"/>
                    <a:pt x="357" y="16474"/>
                  </a:cubicBezTo>
                  <a:cubicBezTo>
                    <a:pt x="584" y="14158"/>
                    <a:pt x="1008" y="11951"/>
                    <a:pt x="1617" y="9915"/>
                  </a:cubicBezTo>
                  <a:cubicBezTo>
                    <a:pt x="2227" y="7881"/>
                    <a:pt x="3021" y="6026"/>
                    <a:pt x="3978" y="4393"/>
                  </a:cubicBezTo>
                  <a:cubicBezTo>
                    <a:pt x="4921" y="2785"/>
                    <a:pt x="6024" y="1396"/>
                    <a:pt x="7254" y="266"/>
                  </a:cubicBezTo>
                  <a:close/>
                  <a:moveTo>
                    <a:pt x="7387" y="0"/>
                  </a:moveTo>
                  <a:lnTo>
                    <a:pt x="7289" y="92"/>
                  </a:lnTo>
                  <a:cubicBezTo>
                    <a:pt x="6010" y="1248"/>
                    <a:pt x="4866" y="2674"/>
                    <a:pt x="3892" y="4338"/>
                  </a:cubicBezTo>
                  <a:cubicBezTo>
                    <a:pt x="2931" y="5977"/>
                    <a:pt x="2135" y="7840"/>
                    <a:pt x="1523" y="9882"/>
                  </a:cubicBezTo>
                  <a:cubicBezTo>
                    <a:pt x="911" y="11922"/>
                    <a:pt x="488" y="14134"/>
                    <a:pt x="261" y="16460"/>
                  </a:cubicBezTo>
                  <a:cubicBezTo>
                    <a:pt x="30" y="18817"/>
                    <a:pt x="1" y="21288"/>
                    <a:pt x="181" y="23807"/>
                  </a:cubicBezTo>
                  <a:cubicBezTo>
                    <a:pt x="365" y="26430"/>
                    <a:pt x="868" y="28967"/>
                    <a:pt x="1675" y="31350"/>
                  </a:cubicBezTo>
                  <a:cubicBezTo>
                    <a:pt x="2337" y="33310"/>
                    <a:pt x="3209" y="35182"/>
                    <a:pt x="4267" y="36911"/>
                  </a:cubicBezTo>
                  <a:cubicBezTo>
                    <a:pt x="6153" y="39990"/>
                    <a:pt x="8101" y="41760"/>
                    <a:pt x="8653" y="42228"/>
                  </a:cubicBezTo>
                  <a:lnTo>
                    <a:pt x="8807" y="42357"/>
                  </a:lnTo>
                  <a:lnTo>
                    <a:pt x="8733" y="42169"/>
                  </a:lnTo>
                  <a:cubicBezTo>
                    <a:pt x="7831" y="39880"/>
                    <a:pt x="7229" y="37768"/>
                    <a:pt x="6890" y="35712"/>
                  </a:cubicBezTo>
                  <a:cubicBezTo>
                    <a:pt x="6568" y="33777"/>
                    <a:pt x="6470" y="31868"/>
                    <a:pt x="6572" y="29697"/>
                  </a:cubicBezTo>
                  <a:lnTo>
                    <a:pt x="6572" y="29681"/>
                  </a:lnTo>
                  <a:lnTo>
                    <a:pt x="6564" y="29668"/>
                  </a:lnTo>
                  <a:cubicBezTo>
                    <a:pt x="6374" y="29357"/>
                    <a:pt x="4690" y="26530"/>
                    <a:pt x="3467" y="22956"/>
                  </a:cubicBezTo>
                  <a:cubicBezTo>
                    <a:pt x="2773" y="20926"/>
                    <a:pt x="2352" y="19017"/>
                    <a:pt x="2211" y="17282"/>
                  </a:cubicBezTo>
                  <a:cubicBezTo>
                    <a:pt x="2037" y="15142"/>
                    <a:pt x="2292" y="13254"/>
                    <a:pt x="2974" y="11668"/>
                  </a:cubicBezTo>
                  <a:cubicBezTo>
                    <a:pt x="3835" y="9659"/>
                    <a:pt x="5120" y="7992"/>
                    <a:pt x="6791" y="6707"/>
                  </a:cubicBezTo>
                  <a:lnTo>
                    <a:pt x="6824" y="6682"/>
                  </a:lnTo>
                  <a:lnTo>
                    <a:pt x="6808" y="6644"/>
                  </a:lnTo>
                  <a:cubicBezTo>
                    <a:pt x="6800" y="6631"/>
                    <a:pt x="6800" y="6625"/>
                    <a:pt x="6800" y="6621"/>
                  </a:cubicBezTo>
                  <a:lnTo>
                    <a:pt x="6800" y="6615"/>
                  </a:lnTo>
                  <a:cubicBezTo>
                    <a:pt x="6800" y="6590"/>
                    <a:pt x="6935" y="3877"/>
                    <a:pt x="7372" y="135"/>
                  </a:cubicBezTo>
                  <a:lnTo>
                    <a:pt x="7387"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pic>
        <p:nvPicPr>
          <p:cNvPr id="4192" name="Audio 4191">
            <a:extLst>
              <a:ext uri="{FF2B5EF4-FFF2-40B4-BE49-F238E27FC236}">
                <a16:creationId xmlns:a16="http://schemas.microsoft.com/office/drawing/2014/main" id="{38B6B582-A078-6B20-83E1-42E30DDFD5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5781"/>
    </mc:Choice>
    <mc:Fallback>
      <p:transition spd="slow" advTm="5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92"/>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192"/>
                </p:tgtEl>
              </p:cMediaNode>
            </p:audio>
          </p:childTnLst>
        </p:cTn>
      </p:par>
    </p:tnLst>
    <p:bldLst>
      <p:bldP spid="2" grpId="0"/>
    </p:bldLst>
  </p:timing>
  <p:extLst>
    <p:ext uri="{3A86A75C-4F4B-4683-9AE1-C65F6400EC91}">
      <p14:laserTraceLst xmlns:p14="http://schemas.microsoft.com/office/powerpoint/2010/main">
        <p14:tracePtLst>
          <p14:tracePt t="2686" x="3962400" y="6781800"/>
          <p14:tracePt t="2692" x="4056063" y="6662738"/>
          <p14:tracePt t="2694" x="4267200" y="6367463"/>
          <p14:tracePt t="2709" x="4487863" y="6062663"/>
          <p14:tracePt t="2711" x="4699000" y="5773738"/>
          <p14:tracePt t="2728" x="4970463" y="5435600"/>
          <p14:tracePt t="2742" x="5029200" y="5376863"/>
          <p14:tracePt t="2744" x="5148263" y="5224463"/>
          <p14:tracePt t="2760" x="5257800" y="5113338"/>
          <p14:tracePt t="2761" x="5283200" y="5087938"/>
          <p14:tracePt t="2779" x="5341938" y="5029200"/>
          <p14:tracePt t="2781" x="5392738" y="4978400"/>
          <p14:tracePt t="2783" x="5402263" y="4978400"/>
          <p14:tracePt t="2804" x="5453063" y="4919663"/>
          <p14:tracePt t="2809" x="5468938" y="4919663"/>
          <p14:tracePt t="2982" x="5478463" y="4919663"/>
          <p14:tracePt t="3001" x="5494338" y="4910138"/>
          <p14:tracePt t="3016" x="5511800" y="4910138"/>
          <p14:tracePt t="3018" x="5529263" y="4894263"/>
          <p14:tracePt t="3036" x="5537200" y="4894263"/>
          <p14:tracePt t="3042" x="5570538" y="4876800"/>
          <p14:tracePt t="3061" x="5588000" y="4876800"/>
          <p14:tracePt t="3079" x="5588000" y="4859338"/>
          <p14:tracePt t="3093" x="5595938" y="4859338"/>
          <p14:tracePt t="3126" x="5595938" y="4876800"/>
          <p14:tracePt t="3136" x="5595938" y="4910138"/>
          <p14:tracePt t="3151" x="5595938" y="4919663"/>
          <p14:tracePt t="3153" x="5554663" y="4995863"/>
          <p14:tracePt t="3168" x="5537200" y="5029200"/>
          <p14:tracePt t="3177" x="5494338" y="5130800"/>
          <p14:tracePt t="3179" x="5468938" y="5173663"/>
          <p14:tracePt t="3183" x="5376863" y="5308600"/>
          <p14:tracePt t="3210" x="5283200" y="5443538"/>
          <p14:tracePt t="3212" x="5164138" y="5595938"/>
          <p14:tracePt t="3214" x="5138738" y="5638800"/>
          <p14:tracePt t="3232" x="5003800" y="5791200"/>
          <p14:tracePt t="3249" x="4876800" y="5926138"/>
          <p14:tracePt t="3264" x="4792663" y="6037263"/>
          <p14:tracePt t="3277" x="4757738" y="6096000"/>
          <p14:tracePt t="3278" x="4716463" y="6164263"/>
          <p14:tracePt t="3296" x="4640263" y="6299200"/>
          <p14:tracePt t="3314" x="4597400" y="6434138"/>
          <p14:tracePt t="3330" x="4564063" y="6510338"/>
          <p14:tracePt t="3333" x="4564063" y="6545263"/>
          <p14:tracePt t="3335" x="4546600" y="6586538"/>
          <p14:tracePt t="3358" x="4538663" y="6646863"/>
          <p14:tracePt t="3360" x="4521200" y="6705600"/>
          <p14:tracePt t="3376" x="4503738" y="6799263"/>
          <p14:tracePt t="3394" x="4487863" y="6824663"/>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194BA9D5-9BA2-87F5-9D57-E3B3BC28645D}"/>
              </a:ext>
            </a:extLst>
          </p:cNvPr>
          <p:cNvSpPr>
            <a:spLocks noGrp="1"/>
          </p:cNvSpPr>
          <p:nvPr>
            <p:ph type="title"/>
          </p:nvPr>
        </p:nvSpPr>
        <p:spPr/>
        <p:txBody>
          <a:bodyPr/>
          <a:lstStyle/>
          <a:p>
            <a:r>
              <a:rPr lang="es-CL" dirty="0" err="1"/>
              <a:t>Apericarditis</a:t>
            </a:r>
            <a:r>
              <a:rPr lang="es-CL" dirty="0"/>
              <a:t> </a:t>
            </a:r>
            <a:br>
              <a:rPr lang="es-CL" dirty="0"/>
            </a:br>
            <a:r>
              <a:rPr lang="es-CL" dirty="0"/>
              <a:t>asociada a IAM </a:t>
            </a:r>
          </a:p>
        </p:txBody>
      </p:sp>
      <p:sp>
        <p:nvSpPr>
          <p:cNvPr id="5" name="Marcador de contenido 4">
            <a:extLst>
              <a:ext uri="{FF2B5EF4-FFF2-40B4-BE49-F238E27FC236}">
                <a16:creationId xmlns:a16="http://schemas.microsoft.com/office/drawing/2014/main" id="{7AF746CD-A01D-54D7-244A-0229685BFF86}"/>
              </a:ext>
            </a:extLst>
          </p:cNvPr>
          <p:cNvSpPr>
            <a:spLocks noGrp="1"/>
          </p:cNvSpPr>
          <p:nvPr>
            <p:ph idx="1"/>
          </p:nvPr>
        </p:nvSpPr>
        <p:spPr/>
        <p:txBody>
          <a:bodyPr/>
          <a:lstStyle/>
          <a:p>
            <a:pPr lvl="1"/>
            <a:r>
              <a:rPr lang="es-CL" sz="2800" dirty="0"/>
              <a:t>Precoz (</a:t>
            </a:r>
            <a:r>
              <a:rPr lang="es-CL" sz="2800" dirty="0" err="1"/>
              <a:t>epistenocárdica</a:t>
            </a:r>
            <a:r>
              <a:rPr lang="es-CL" sz="2800" dirty="0"/>
              <a:t>) </a:t>
            </a:r>
          </a:p>
          <a:p>
            <a:pPr lvl="2"/>
            <a:r>
              <a:rPr lang="es-CL" sz="2800" dirty="0"/>
              <a:t>Inflamación local</a:t>
            </a:r>
          </a:p>
          <a:p>
            <a:pPr lvl="2"/>
            <a:endParaRPr lang="es-CL" sz="2800" dirty="0"/>
          </a:p>
          <a:p>
            <a:pPr lvl="1"/>
            <a:r>
              <a:rPr lang="es-CL" sz="2800" dirty="0"/>
              <a:t>Tardía (</a:t>
            </a:r>
            <a:r>
              <a:rPr lang="es-CL" sz="2800" dirty="0" err="1"/>
              <a:t>Sd</a:t>
            </a:r>
            <a:r>
              <a:rPr lang="es-CL" sz="2800" dirty="0"/>
              <a:t>. Dressler)</a:t>
            </a:r>
          </a:p>
          <a:p>
            <a:pPr lvl="2"/>
            <a:r>
              <a:rPr lang="es-CL" sz="2800" dirty="0"/>
              <a:t>autoinmune</a:t>
            </a:r>
          </a:p>
          <a:p>
            <a:endParaRPr lang="es-CL" dirty="0"/>
          </a:p>
        </p:txBody>
      </p:sp>
      <p:pic>
        <p:nvPicPr>
          <p:cNvPr id="14" name="Audio 13">
            <a:extLst>
              <a:ext uri="{FF2B5EF4-FFF2-40B4-BE49-F238E27FC236}">
                <a16:creationId xmlns:a16="http://schemas.microsoft.com/office/drawing/2014/main" id="{B01438D4-5A2D-6EB5-56BB-6BA7E975DF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35111371"/>
      </p:ext>
    </p:extLst>
  </p:cSld>
  <p:clrMapOvr>
    <a:masterClrMapping/>
  </p:clrMapOvr>
  <mc:AlternateContent xmlns:mc="http://schemas.openxmlformats.org/markup-compatibility/2006">
    <mc:Choice xmlns:p14="http://schemas.microsoft.com/office/powerpoint/2010/main" Requires="p14">
      <p:transition spd="slow" p14:dur="2000" advTm="67012"/>
    </mc:Choice>
    <mc:Fallback>
      <p:transition spd="slow" advTm="67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2647" x="9702800" y="6815138"/>
          <p14:tracePt t="2660" x="9626600" y="6764338"/>
          <p14:tracePt t="2677" x="9532938" y="6723063"/>
          <p14:tracePt t="2692" x="9507538" y="6723063"/>
          <p14:tracePt t="2694" x="9474200" y="6723063"/>
          <p14:tracePt t="2711" x="9440863" y="6723063"/>
          <p14:tracePt t="2726" x="9431338" y="6723063"/>
          <p14:tracePt t="2741" x="9431338" y="6781800"/>
          <p14:tracePt t="2755" x="9431338" y="6815138"/>
          <p14:tracePt t="4322" x="4868863" y="6824663"/>
          <p14:tracePt t="4324" x="3589338" y="6197600"/>
          <p14:tracePt t="4331" x="3065463" y="5961063"/>
          <p14:tracePt t="4345" x="1963738" y="5494338"/>
          <p14:tracePt t="4347" x="1608138" y="5326063"/>
          <p14:tracePt t="4358" x="1338263" y="5224463"/>
          <p14:tracePt t="4377" x="762000" y="4978400"/>
          <p14:tracePt t="4380" x="254000" y="4783138"/>
          <p14:tracePt t="4547" x="58738" y="1785938"/>
          <p14:tracePt t="4562" x="254000" y="1684338"/>
          <p14:tracePt t="4583" x="363538" y="1633538"/>
          <p14:tracePt t="4593" x="719138" y="1549400"/>
          <p14:tracePt t="4595" x="779463" y="1549400"/>
          <p14:tracePt t="4611" x="1023938" y="1549400"/>
          <p14:tracePt t="4615" x="1084263" y="1549400"/>
          <p14:tracePt t="4621" x="1185863" y="1549400"/>
          <p14:tracePt t="4640" x="1277938" y="1574800"/>
          <p14:tracePt t="4642" x="1455738" y="1633538"/>
          <p14:tracePt t="4661" x="1592263" y="1709738"/>
          <p14:tracePt t="4676" x="1651000" y="1727200"/>
          <p14:tracePt t="4680" x="1709738" y="1752600"/>
          <p14:tracePt t="4683" x="1770063" y="1770063"/>
          <p14:tracePt t="4708" x="1785938" y="1770063"/>
          <p14:tracePt t="4711" x="1846263" y="1770063"/>
          <p14:tracePt t="4713" x="1879600" y="1770063"/>
          <p14:tracePt t="4725" x="1887538" y="1770063"/>
          <p14:tracePt t="4747" x="1887538" y="1752600"/>
          <p14:tracePt t="4764" x="1887538" y="1727200"/>
          <p14:tracePt t="4767" x="1887538" y="1709738"/>
          <p14:tracePt t="4774" x="1862138" y="1668463"/>
          <p14:tracePt t="4779" x="1846263" y="1651000"/>
          <p14:tracePt t="4811" x="1820863" y="1617663"/>
          <p14:tracePt t="4814" x="1770063" y="1557338"/>
          <p14:tracePt t="4833" x="1752600" y="1557338"/>
          <p14:tracePt t="4843" x="1744663" y="1557338"/>
          <p14:tracePt t="4859" x="1727200" y="1592263"/>
          <p14:tracePt t="4881" x="1684338" y="1981200"/>
          <p14:tracePt t="4897" x="1608138" y="2328863"/>
          <p14:tracePt t="4913" x="1549400" y="2522538"/>
          <p14:tracePt t="4916" x="1455738" y="2717800"/>
          <p14:tracePt t="4942" x="1379538" y="2878138"/>
          <p14:tracePt t="4945" x="1277938" y="3065463"/>
          <p14:tracePt t="4947" x="1227138" y="3149600"/>
          <p14:tracePt t="4974" x="1125538" y="3268663"/>
          <p14:tracePt t="4989" x="1109663" y="3284538"/>
          <p14:tracePt t="4994" x="1084263" y="3319463"/>
          <p14:tracePt t="5013" x="1084263" y="3327400"/>
          <p14:tracePt t="5018" x="1066800" y="3327400"/>
          <p14:tracePt t="5028" x="1066800" y="3344863"/>
          <p14:tracePt t="5061" x="1066800" y="3378200"/>
          <p14:tracePt t="5077" x="1143000" y="3421063"/>
          <p14:tracePt t="5092" x="1227138" y="3479800"/>
          <p14:tracePt t="5094" x="1320800" y="3538538"/>
          <p14:tracePt t="5108" x="1422400" y="3614738"/>
          <p14:tracePt t="5112" x="1549400" y="3725863"/>
          <p14:tracePt t="5132" x="1684338" y="3827463"/>
          <p14:tracePt t="5145" x="1963738" y="4064000"/>
          <p14:tracePt t="5149" x="2014538" y="4114800"/>
          <p14:tracePt t="5153" x="2133600" y="4216400"/>
          <p14:tracePt t="5155" x="2217738" y="4310063"/>
          <p14:tracePt t="5178" x="2405063" y="4452938"/>
          <p14:tracePt t="5182" x="2489200" y="4521200"/>
          <p14:tracePt t="5198" x="2565400" y="4546600"/>
          <p14:tracePt t="5207" x="2674938" y="4589463"/>
          <p14:tracePt t="5210" x="2870200" y="4648200"/>
          <p14:tracePt t="5227" x="3090863" y="4681538"/>
          <p14:tracePt t="5244" x="3421063" y="4681538"/>
          <p14:tracePt t="5258" x="3479800" y="4681538"/>
          <p14:tracePt t="5260" x="3690938" y="4681538"/>
          <p14:tracePt t="5277" x="3751263" y="4681538"/>
          <p14:tracePt t="5280" x="3878263" y="4648200"/>
          <p14:tracePt t="5282" x="3979863" y="4622800"/>
          <p14:tracePt t="5308" x="4056063" y="4579938"/>
          <p14:tracePt t="5311" x="4208463" y="4503738"/>
          <p14:tracePt t="5315" x="4275138" y="4452938"/>
          <p14:tracePt t="5343" x="4343400" y="4411663"/>
          <p14:tracePt t="5346" x="4445000" y="4310063"/>
          <p14:tracePt t="5349" x="4487863" y="4259263"/>
          <p14:tracePt t="5374" x="4538663" y="4198938"/>
          <p14:tracePt t="5378" x="4597400" y="4081463"/>
          <p14:tracePt t="5381" x="4605338" y="4005263"/>
          <p14:tracePt t="5399" x="4622800" y="3979863"/>
          <p14:tracePt t="5404" x="4640263" y="3886200"/>
          <p14:tracePt t="5421" x="4656138" y="3810000"/>
          <p14:tracePt t="5423" x="4656138" y="3649663"/>
          <p14:tracePt t="5427" x="4597400" y="3573463"/>
          <p14:tracePt t="5445" x="4427538" y="3327400"/>
          <p14:tracePt t="5461" x="4310063" y="3208338"/>
          <p14:tracePt t="5463" x="4157663" y="3090863"/>
          <p14:tracePt t="5491" x="3995738" y="2971800"/>
          <p14:tracePt t="5493" x="3471863" y="2760663"/>
          <p14:tracePt t="5511" x="3259138" y="2735263"/>
          <p14:tracePt t="5515" x="3065463" y="2735263"/>
          <p14:tracePt t="5516" x="2852738" y="2735263"/>
          <p14:tracePt t="5532" x="2430463" y="2801938"/>
          <p14:tracePt t="5550" x="2268538" y="2895600"/>
          <p14:tracePt t="5558" x="2074863" y="2997200"/>
          <p14:tracePt t="5562" x="2014538" y="3048000"/>
          <p14:tracePt t="5568" x="1905000" y="3132138"/>
          <p14:tracePt t="5583" x="1820863" y="3208338"/>
          <p14:tracePt t="5591" x="1803400" y="3243263"/>
          <p14:tracePt t="5597" x="1752600" y="3284538"/>
          <p14:tracePt t="5599" x="1727200" y="3344863"/>
          <p14:tracePt t="5617" x="1709738" y="3378200"/>
          <p14:tracePt t="5627" x="1709738" y="3462338"/>
          <p14:tracePt t="5637" x="1709738" y="3497263"/>
          <p14:tracePt t="5643" x="1709738" y="3513138"/>
          <p14:tracePt t="5664" x="1862138" y="3614738"/>
          <p14:tracePt t="5674" x="1938338" y="3649663"/>
          <p14:tracePt t="5715" x="2057400" y="3675063"/>
          <p14:tracePt t="5732" x="2819400" y="3886200"/>
          <p14:tracePt t="5739" x="3149600" y="3919538"/>
          <p14:tracePt t="5742" x="3259138" y="3929063"/>
          <p14:tracePt t="5793" x="3421063" y="3929063"/>
          <p14:tracePt t="5796" x="3548063" y="3751263"/>
          <p14:tracePt t="5807" x="3556000" y="3675063"/>
          <p14:tracePt t="5811" x="3573463" y="3657600"/>
          <p14:tracePt t="5813" x="3573463" y="3573463"/>
          <p14:tracePt t="5873" x="3589338" y="3259138"/>
          <p14:tracePt t="5877" x="2946400" y="1828800"/>
          <p14:tracePt t="5880" x="2700338" y="1498600"/>
          <p14:tracePt t="5931" x="2405063" y="1201738"/>
          <p14:tracePt t="5936" x="1955800" y="1033463"/>
          <p14:tracePt t="5996" x="1803400" y="1092200"/>
          <p14:tracePt t="6001" x="1608138" y="1379538"/>
          <p14:tracePt t="6032" x="1608138" y="1473200"/>
          <p14:tracePt t="6037" x="1592263" y="1608138"/>
          <p14:tracePt t="6063" x="1592263" y="1998663"/>
          <p14:tracePt t="6109" x="1625600" y="2116138"/>
          <p14:tracePt t="6111" x="1770063" y="2311400"/>
          <p14:tracePt t="6149" x="1905000" y="2336800"/>
          <p14:tracePt t="6156" x="2192338" y="2370138"/>
          <p14:tracePt t="6159" x="2370138" y="2370138"/>
          <p14:tracePt t="6200" x="2624138" y="2354263"/>
          <p14:tracePt t="6208" x="2928938" y="2252663"/>
          <p14:tracePt t="6214" x="3005138" y="2217738"/>
          <p14:tracePt t="6219" x="3081338" y="2209800"/>
          <p14:tracePt t="6222" x="3106738" y="2192338"/>
          <p14:tracePt t="6262" x="3182938" y="2176463"/>
          <p14:tracePt t="6265" x="3360738" y="2159000"/>
          <p14:tracePt t="6275" x="3378200" y="2159000"/>
          <p14:tracePt t="6293" x="3411538" y="2159000"/>
          <p14:tracePt t="6296" x="3436938" y="2159000"/>
          <p14:tracePt t="6341" x="3454400" y="2159000"/>
          <p14:tracePt t="6381" x="3436938" y="2159000"/>
          <p14:tracePt t="6413" x="3411538" y="2159000"/>
          <p14:tracePt t="6415" x="3395663" y="2141538"/>
          <p14:tracePt t="6470" x="3378200" y="2141538"/>
          <p14:tracePt t="6473" x="3335338" y="2141538"/>
          <p14:tracePt t="6510" x="3319463" y="2141538"/>
          <p14:tracePt t="6512" x="3319463" y="2159000"/>
          <p14:tracePt t="6547" x="3319463" y="2176463"/>
          <p14:tracePt t="6554" x="3319463" y="2235200"/>
          <p14:tracePt t="6558" x="3319463" y="2268538"/>
          <p14:tracePt t="6560" x="3319463" y="2278063"/>
          <p14:tracePt t="6576" x="3319463" y="2311400"/>
          <p14:tracePt t="6581" x="3319463" y="2328863"/>
          <p14:tracePt t="6590" x="3319463" y="2336800"/>
          <p14:tracePt t="6609" x="3319463" y="2354263"/>
          <p14:tracePt t="6614" x="3319463" y="2370138"/>
          <p14:tracePt t="7133" x="3284538" y="2370138"/>
          <p14:tracePt t="7144" x="3276600" y="2370138"/>
          <p14:tracePt t="7163" x="3259138" y="2370138"/>
          <p14:tracePt t="7165" x="3149600" y="2370138"/>
          <p14:tracePt t="7179" x="3106738" y="2370138"/>
          <p14:tracePt t="7181" x="3030538" y="2370138"/>
          <p14:tracePt t="7205" x="2878138" y="2387600"/>
          <p14:tracePt t="7209" x="2794000" y="2387600"/>
          <p14:tracePt t="7212" x="2717800" y="2413000"/>
          <p14:tracePt t="7228" x="2641600" y="2430463"/>
          <p14:tracePt t="7230" x="2547938" y="2463800"/>
          <p14:tracePt t="7248" x="2506663" y="2471738"/>
          <p14:tracePt t="7254" x="2405063" y="2547938"/>
          <p14:tracePt t="7279" x="2344738" y="2598738"/>
          <p14:tracePt t="7283" x="2328863" y="2624138"/>
          <p14:tracePt t="7285" x="2293938" y="2659063"/>
          <p14:tracePt t="7309" x="2286000" y="2776538"/>
          <p14:tracePt t="7325" x="2286000" y="2852738"/>
          <p14:tracePt t="7347" x="2344738" y="2938463"/>
          <p14:tracePt t="7349" x="2370138" y="2989263"/>
          <p14:tracePt t="7364" x="2446338" y="3048000"/>
          <p14:tracePt t="7366" x="2506663" y="3090863"/>
          <p14:tracePt t="7382" x="2582863" y="3132138"/>
          <p14:tracePt t="7396" x="2674938" y="3182938"/>
          <p14:tracePt t="7402" x="2836863" y="3259138"/>
          <p14:tracePt t="7415" x="2913063" y="3302000"/>
          <p14:tracePt t="7423" x="2971800" y="3319463"/>
          <p14:tracePt t="7430" x="3005138" y="3327400"/>
          <p14:tracePt t="7432" x="3048000" y="3360738"/>
          <p14:tracePt t="7448" x="3106738" y="3378200"/>
          <p14:tracePt t="7457" x="3141663" y="3395663"/>
          <p14:tracePt t="7462" x="3182938" y="3395663"/>
          <p14:tracePt t="7465" x="3200400" y="3403600"/>
          <p14:tracePt t="7468" x="3225800" y="3403600"/>
          <p14:tracePt t="7492" x="3284538" y="3421063"/>
          <p14:tracePt t="7494" x="3302000" y="3421063"/>
          <p14:tracePt t="7508" x="3319463" y="3421063"/>
          <p14:tracePt t="7510" x="3344863" y="3421063"/>
          <p14:tracePt t="7535" x="3360738" y="3421063"/>
          <p14:tracePt t="7542" x="3378200" y="3436938"/>
          <p14:tracePt t="9417" x="3395663" y="3436938"/>
          <p14:tracePt t="9435" x="3421063" y="3454400"/>
          <p14:tracePt t="9441" x="3454400" y="3479800"/>
          <p14:tracePt t="9443" x="3497263" y="3513138"/>
          <p14:tracePt t="9466" x="3573463" y="3573463"/>
          <p14:tracePt t="9472" x="3614738" y="3589338"/>
          <p14:tracePt t="9474" x="3649663" y="3598863"/>
          <p14:tracePt t="9498" x="3751263" y="3632200"/>
          <p14:tracePt t="9512" x="3784600" y="3649663"/>
          <p14:tracePt t="9514" x="3827463" y="3649663"/>
          <p14:tracePt t="9540" x="3919538" y="3657600"/>
          <p14:tracePt t="9544" x="4005263" y="3657600"/>
          <p14:tracePt t="9564" x="4132263" y="3657600"/>
          <p14:tracePt t="9578" x="4191000" y="3632200"/>
          <p14:tracePt t="9580" x="4249738" y="3614738"/>
          <p14:tracePt t="9596" x="4310063" y="3589338"/>
          <p14:tracePt t="9606" x="4368800" y="3573463"/>
          <p14:tracePt t="9609" x="4386263" y="3556000"/>
          <p14:tracePt t="9612" x="4445000" y="3530600"/>
          <p14:tracePt t="9632" x="4462463" y="3513138"/>
          <p14:tracePt t="9634" x="4503738" y="3479800"/>
          <p14:tracePt t="9658" x="4538663" y="3462338"/>
          <p14:tracePt t="9676" x="4546600" y="3454400"/>
          <p14:tracePt t="9691" x="4546600" y="3436938"/>
          <p14:tracePt t="9713" x="4546600" y="3421063"/>
          <p14:tracePt t="9714" x="4546600" y="3403600"/>
          <p14:tracePt t="9725" x="4546600" y="3395663"/>
          <p14:tracePt t="9740" x="4546600" y="3360738"/>
          <p14:tracePt t="9745" x="4546600" y="3327400"/>
          <p14:tracePt t="9749" x="4546600" y="3284538"/>
          <p14:tracePt t="9761" x="4546600" y="3243263"/>
          <p14:tracePt t="9764" x="4546600" y="3208338"/>
          <p14:tracePt t="9780" x="4546600" y="3167063"/>
          <p14:tracePt t="9784" x="4546600" y="3132138"/>
          <p14:tracePt t="9789" x="4538663" y="3106738"/>
          <p14:tracePt t="9809" x="4538663" y="3090863"/>
          <p14:tracePt t="9811" x="4538663" y="3065463"/>
          <p14:tracePt t="9827" x="4538663" y="3048000"/>
          <p14:tracePt t="9833" x="4538663" y="3030538"/>
          <p14:tracePt t="9874" x="4538663" y="3014663"/>
          <p14:tracePt t="9883" x="4538663" y="2997200"/>
          <p14:tracePt t="9904" x="4538663" y="2989263"/>
          <p14:tracePt t="9932" x="4538663" y="2954338"/>
          <p14:tracePt t="9946" x="4538663" y="2938463"/>
          <p14:tracePt t="9950" x="4538663" y="2928938"/>
          <p14:tracePt t="9978" x="4538663" y="2913063"/>
          <p14:tracePt t="9995" x="4538663" y="2895600"/>
          <p14:tracePt t="10020" x="4538663" y="2878138"/>
          <p14:tracePt t="10026" x="4521200" y="2870200"/>
          <p14:tracePt t="10043" x="4521200" y="2852738"/>
          <p14:tracePt t="10045" x="4487863" y="2801938"/>
          <p14:tracePt t="10060" x="4462463" y="2760663"/>
          <p14:tracePt t="10062" x="4411663" y="2735263"/>
          <p14:tracePt t="10077" x="4351338" y="2659063"/>
          <p14:tracePt t="10084" x="4325938" y="2624138"/>
          <p14:tracePt t="10091" x="4249738" y="2565400"/>
          <p14:tracePt t="10093" x="4191000" y="2506663"/>
          <p14:tracePt t="10114" x="4114800" y="2446338"/>
          <p14:tracePt t="10116" x="3886200" y="2293938"/>
          <p14:tracePt t="10134" x="3784600" y="2252663"/>
          <p14:tracePt t="10140" x="3725863" y="2217738"/>
          <p14:tracePt t="10144" x="3606800" y="2176463"/>
          <p14:tracePt t="10148" x="3497263" y="2141538"/>
          <p14:tracePt t="10177" x="3182938" y="2100263"/>
          <p14:tracePt t="10179" x="3081338" y="2100263"/>
          <p14:tracePt t="10198" x="2946400" y="2100263"/>
          <p14:tracePt t="10205" x="2913063" y="2100263"/>
          <p14:tracePt t="10215" x="2870200" y="2116138"/>
          <p14:tracePt t="10229" x="2836863" y="2133600"/>
          <p14:tracePt t="10234" x="2794000" y="2141538"/>
          <p14:tracePt t="10241" x="2776538" y="2159000"/>
          <p14:tracePt t="10243" x="2760663" y="2176463"/>
          <p14:tracePt t="10271" x="2735263" y="2209800"/>
          <p14:tracePt t="10286" x="2735263" y="2217738"/>
          <p14:tracePt t="10308" x="2717800" y="2252663"/>
          <p14:tracePt t="10311" x="2717800" y="2278063"/>
          <p14:tracePt t="10326" x="2717800" y="2311400"/>
          <p14:tracePt t="10329" x="2700338" y="2354263"/>
          <p14:tracePt t="10331" x="2700338" y="2405063"/>
          <p14:tracePt t="10350" x="2700338" y="2489200"/>
          <p14:tracePt t="10364" x="2700338" y="2506663"/>
          <p14:tracePt t="10366" x="2700338" y="2565400"/>
          <p14:tracePt t="10385" x="2700338" y="2598738"/>
          <p14:tracePt t="10393" x="2700338" y="2641600"/>
          <p14:tracePt t="10395" x="2700338" y="2700338"/>
          <p14:tracePt t="10413" x="2700338" y="2760663"/>
          <p14:tracePt t="10428" x="2717800" y="2836863"/>
          <p14:tracePt t="10450" x="2751138" y="2895600"/>
          <p14:tracePt t="10454" x="2751138" y="2913063"/>
          <p14:tracePt t="10475" x="2776538" y="2971800"/>
          <p14:tracePt t="10478" x="2776538" y="2989263"/>
          <p14:tracePt t="10494" x="2794000" y="3014663"/>
          <p14:tracePt t="10499" x="2794000" y="3030538"/>
          <p14:tracePt t="10503" x="2811463" y="3048000"/>
          <p14:tracePt t="10527" x="2836863" y="3073400"/>
          <p14:tracePt t="10535" x="2852738" y="3090863"/>
          <p14:tracePt t="10562" x="2878138" y="3106738"/>
          <p14:tracePt t="10564" x="2928938" y="3132138"/>
          <p14:tracePt t="10579" x="2946400" y="3167063"/>
          <p14:tracePt t="10597" x="2954338" y="3182938"/>
          <p14:tracePt t="10606" x="2971800" y="3182938"/>
          <p14:tracePt t="10608" x="3005138" y="3208338"/>
          <p14:tracePt t="10628" x="3014663" y="3243263"/>
          <p14:tracePt t="10630" x="3065463" y="3284538"/>
          <p14:tracePt t="10646" x="3090863" y="3319463"/>
          <p14:tracePt t="10651" x="3124200" y="3344863"/>
          <p14:tracePt t="10659" x="3149600" y="3395663"/>
          <p14:tracePt t="10661" x="3182938" y="3421063"/>
          <p14:tracePt t="10684" x="3225800" y="3479800"/>
          <p14:tracePt t="10691" x="3276600" y="3530600"/>
          <p14:tracePt t="10693" x="3302000" y="3538538"/>
          <p14:tracePt t="10708" x="3360738" y="3598863"/>
          <p14:tracePt t="10727" x="3411538" y="3632200"/>
          <p14:tracePt t="10745" x="3454400" y="3649663"/>
          <p14:tracePt t="10748" x="3530600" y="3675063"/>
          <p14:tracePt t="10764" x="3614738" y="3690938"/>
          <p14:tracePt t="10780" x="3665538" y="3690938"/>
          <p14:tracePt t="10789" x="3725863" y="3708400"/>
          <p14:tracePt t="10791" x="3767138" y="3708400"/>
          <p14:tracePt t="10807" x="3810000" y="3708400"/>
          <p14:tracePt t="10811" x="3886200" y="3708400"/>
          <p14:tracePt t="10813" x="3937000" y="3708400"/>
          <p14:tracePt t="10829" x="4097338" y="3708400"/>
          <p14:tracePt t="10843" x="4173538" y="3708400"/>
          <p14:tracePt t="10845" x="4249738" y="3708400"/>
          <p14:tracePt t="10862" x="4275138" y="3725863"/>
          <p14:tracePt t="10867" x="4343400" y="3725863"/>
          <p14:tracePt t="10869" x="4386263" y="3733800"/>
          <p14:tracePt t="10883" x="4411663" y="3733800"/>
          <p14:tracePt t="10891" x="4445000" y="3751263"/>
          <p14:tracePt t="10895" x="4462463" y="3767138"/>
          <p14:tracePt t="10908" x="4470400" y="3784600"/>
          <p14:tracePt t="13158" x="4521200" y="3784600"/>
          <p14:tracePt t="13176" x="4640263" y="3784600"/>
          <p14:tracePt t="13199" x="4775200" y="3810000"/>
          <p14:tracePt t="13205" x="4833938" y="3827463"/>
          <p14:tracePt t="13224" x="4970463" y="3868738"/>
          <p14:tracePt t="13230" x="5257800" y="3962400"/>
          <p14:tracePt t="13233" x="5453063" y="4021138"/>
          <p14:tracePt t="13262" x="5646738" y="4114800"/>
          <p14:tracePt t="13268" x="6545263" y="4487863"/>
          <p14:tracePt t="13270" x="6815138" y="4605338"/>
          <p14:tracePt t="13295" x="7399338" y="4910138"/>
          <p14:tracePt t="13299" x="7704138" y="5046663"/>
          <p14:tracePt t="13312" x="8001000" y="5189538"/>
          <p14:tracePt t="13316" x="8331200" y="5308600"/>
          <p14:tracePt t="13329" x="8466138" y="5359400"/>
          <p14:tracePt t="13340" x="8770938" y="5461000"/>
          <p14:tracePt t="13342" x="9372600" y="5689600"/>
          <p14:tracePt t="13358" x="9652000" y="5765800"/>
          <p14:tracePt t="13360" x="9898063" y="5849938"/>
          <p14:tracePt t="13377" x="10566400" y="6078538"/>
          <p14:tracePt t="13390" x="10812463" y="6197600"/>
          <p14:tracePt t="13392" x="11049000" y="6299200"/>
          <p14:tracePt t="13409" x="11564938" y="6604000"/>
          <p14:tracePt t="13423" x="11684000" y="6697663"/>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306" name="Google Shape;1306;p10"/>
          <p:cNvSpPr txBox="1">
            <a:spLocks noGrp="1"/>
          </p:cNvSpPr>
          <p:nvPr>
            <p:ph type="title"/>
          </p:nvPr>
        </p:nvSpPr>
        <p:spPr>
          <a:xfrm>
            <a:off x="1537380" y="392647"/>
            <a:ext cx="5917200" cy="1160800"/>
          </a:xfrm>
          <a:prstGeom prst="rect">
            <a:avLst/>
          </a:prstGeom>
          <a:noFill/>
          <a:ln>
            <a:noFill/>
          </a:ln>
        </p:spPr>
        <p:txBody>
          <a:bodyPr spcFirstLastPara="1" vert="horz" wrap="square" lIns="121900" tIns="121900" rIns="121900" bIns="121900" rtlCol="0" anchor="ctr" anchorCtr="0">
            <a:noAutofit/>
          </a:bodyPr>
          <a:lstStyle/>
          <a:p>
            <a:r>
              <a:rPr lang="es-AR" sz="4133"/>
              <a:t>Etiología</a:t>
            </a:r>
            <a:endParaRPr sz="4133"/>
          </a:p>
        </p:txBody>
      </p:sp>
      <p:grpSp>
        <p:nvGrpSpPr>
          <p:cNvPr id="1307" name="Google Shape;1307;p10"/>
          <p:cNvGrpSpPr/>
          <p:nvPr/>
        </p:nvGrpSpPr>
        <p:grpSpPr>
          <a:xfrm>
            <a:off x="7683445" y="587708"/>
            <a:ext cx="183169" cy="183088"/>
            <a:chOff x="3690028" y="2857398"/>
            <a:chExt cx="209896" cy="209803"/>
          </a:xfrm>
        </p:grpSpPr>
        <p:sp>
          <p:nvSpPr>
            <p:cNvPr id="1308" name="Google Shape;1308;p10"/>
            <p:cNvSpPr/>
            <p:nvPr/>
          </p:nvSpPr>
          <p:spPr>
            <a:xfrm>
              <a:off x="3704783" y="2873060"/>
              <a:ext cx="177446" cy="178134"/>
            </a:xfrm>
            <a:custGeom>
              <a:avLst/>
              <a:gdLst/>
              <a:ahLst/>
              <a:cxnLst/>
              <a:rect l="l" t="t" r="r" b="b"/>
              <a:pathLst>
                <a:path w="5676" h="5698" extrusionOk="0">
                  <a:moveTo>
                    <a:pt x="2610" y="1"/>
                  </a:moveTo>
                  <a:cubicBezTo>
                    <a:pt x="1948" y="372"/>
                    <a:pt x="1276" y="731"/>
                    <a:pt x="594" y="1062"/>
                  </a:cubicBezTo>
                  <a:cubicBezTo>
                    <a:pt x="709" y="1298"/>
                    <a:pt x="823" y="1537"/>
                    <a:pt x="937" y="1774"/>
                  </a:cubicBezTo>
                  <a:lnTo>
                    <a:pt x="1134" y="2183"/>
                  </a:lnTo>
                  <a:lnTo>
                    <a:pt x="780" y="2369"/>
                  </a:lnTo>
                  <a:cubicBezTo>
                    <a:pt x="520" y="2506"/>
                    <a:pt x="260" y="2646"/>
                    <a:pt x="1" y="2786"/>
                  </a:cubicBezTo>
                  <a:cubicBezTo>
                    <a:pt x="406" y="3575"/>
                    <a:pt x="803" y="4384"/>
                    <a:pt x="1166" y="5203"/>
                  </a:cubicBezTo>
                  <a:cubicBezTo>
                    <a:pt x="1427" y="5039"/>
                    <a:pt x="1688" y="4875"/>
                    <a:pt x="1952" y="4712"/>
                  </a:cubicBezTo>
                  <a:lnTo>
                    <a:pt x="2308" y="4492"/>
                  </a:lnTo>
                  <a:lnTo>
                    <a:pt x="2528" y="4880"/>
                  </a:lnTo>
                  <a:cubicBezTo>
                    <a:pt x="2684" y="5153"/>
                    <a:pt x="2842" y="5426"/>
                    <a:pt x="2996" y="5697"/>
                  </a:cubicBezTo>
                  <a:cubicBezTo>
                    <a:pt x="3633" y="5325"/>
                    <a:pt x="4264" y="4942"/>
                    <a:pt x="4888" y="4545"/>
                  </a:cubicBezTo>
                  <a:cubicBezTo>
                    <a:pt x="4740" y="4283"/>
                    <a:pt x="4593" y="4023"/>
                    <a:pt x="4452" y="3758"/>
                  </a:cubicBezTo>
                  <a:lnTo>
                    <a:pt x="4224" y="3333"/>
                  </a:lnTo>
                  <a:lnTo>
                    <a:pt x="4682" y="3067"/>
                  </a:lnTo>
                  <a:cubicBezTo>
                    <a:pt x="5012" y="2876"/>
                    <a:pt x="5343" y="2690"/>
                    <a:pt x="5675" y="2504"/>
                  </a:cubicBezTo>
                  <a:cubicBezTo>
                    <a:pt x="5327" y="1805"/>
                    <a:pt x="5005" y="1088"/>
                    <a:pt x="4690" y="375"/>
                  </a:cubicBezTo>
                  <a:cubicBezTo>
                    <a:pt x="4313" y="563"/>
                    <a:pt x="3936" y="754"/>
                    <a:pt x="3561" y="942"/>
                  </a:cubicBezTo>
                  <a:lnTo>
                    <a:pt x="3145" y="1152"/>
                  </a:lnTo>
                  <a:lnTo>
                    <a:pt x="2934" y="707"/>
                  </a:lnTo>
                  <a:cubicBezTo>
                    <a:pt x="2824" y="471"/>
                    <a:pt x="2717" y="235"/>
                    <a:pt x="261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09" name="Google Shape;1309;p10"/>
            <p:cNvSpPr/>
            <p:nvPr/>
          </p:nvSpPr>
          <p:spPr>
            <a:xfrm>
              <a:off x="3704752" y="2942398"/>
              <a:ext cx="152780" cy="108794"/>
            </a:xfrm>
            <a:custGeom>
              <a:avLst/>
              <a:gdLst/>
              <a:ahLst/>
              <a:cxnLst/>
              <a:rect l="l" t="t" r="r" b="b"/>
              <a:pathLst>
                <a:path w="4887" h="3480" extrusionOk="0">
                  <a:moveTo>
                    <a:pt x="1067" y="1"/>
                  </a:moveTo>
                  <a:lnTo>
                    <a:pt x="780" y="151"/>
                  </a:lnTo>
                  <a:cubicBezTo>
                    <a:pt x="520" y="288"/>
                    <a:pt x="260" y="428"/>
                    <a:pt x="1" y="568"/>
                  </a:cubicBezTo>
                  <a:cubicBezTo>
                    <a:pt x="406" y="1357"/>
                    <a:pt x="803" y="2166"/>
                    <a:pt x="1166" y="2985"/>
                  </a:cubicBezTo>
                  <a:cubicBezTo>
                    <a:pt x="1427" y="2821"/>
                    <a:pt x="1688" y="2657"/>
                    <a:pt x="1952" y="2494"/>
                  </a:cubicBezTo>
                  <a:lnTo>
                    <a:pt x="2308" y="2274"/>
                  </a:lnTo>
                  <a:lnTo>
                    <a:pt x="2528" y="2662"/>
                  </a:lnTo>
                  <a:cubicBezTo>
                    <a:pt x="2684" y="2935"/>
                    <a:pt x="2842" y="3208"/>
                    <a:pt x="2996" y="3479"/>
                  </a:cubicBezTo>
                  <a:cubicBezTo>
                    <a:pt x="3633" y="3107"/>
                    <a:pt x="4264" y="2724"/>
                    <a:pt x="4887" y="2327"/>
                  </a:cubicBezTo>
                  <a:cubicBezTo>
                    <a:pt x="4793" y="2159"/>
                    <a:pt x="4701" y="1989"/>
                    <a:pt x="4608" y="1821"/>
                  </a:cubicBezTo>
                  <a:cubicBezTo>
                    <a:pt x="4456" y="1848"/>
                    <a:pt x="4301" y="1861"/>
                    <a:pt x="4146" y="1861"/>
                  </a:cubicBezTo>
                  <a:cubicBezTo>
                    <a:pt x="3533" y="1861"/>
                    <a:pt x="2905" y="1659"/>
                    <a:pt x="2385" y="1347"/>
                  </a:cubicBezTo>
                  <a:cubicBezTo>
                    <a:pt x="1786" y="989"/>
                    <a:pt x="1372" y="532"/>
                    <a:pt x="106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10" name="Google Shape;1310;p10"/>
            <p:cNvSpPr/>
            <p:nvPr/>
          </p:nvSpPr>
          <p:spPr>
            <a:xfrm>
              <a:off x="3690028" y="2857398"/>
              <a:ext cx="209896" cy="209803"/>
            </a:xfrm>
            <a:custGeom>
              <a:avLst/>
              <a:gdLst/>
              <a:ahLst/>
              <a:cxnLst/>
              <a:rect l="l" t="t" r="r" b="b"/>
              <a:pathLst>
                <a:path w="6714" h="6711" extrusionOk="0">
                  <a:moveTo>
                    <a:pt x="3080" y="503"/>
                  </a:moveTo>
                  <a:cubicBezTo>
                    <a:pt x="3186" y="737"/>
                    <a:pt x="3294" y="973"/>
                    <a:pt x="3404" y="1209"/>
                  </a:cubicBezTo>
                  <a:lnTo>
                    <a:pt x="3615" y="1654"/>
                  </a:lnTo>
                  <a:lnTo>
                    <a:pt x="4031" y="1444"/>
                  </a:lnTo>
                  <a:cubicBezTo>
                    <a:pt x="4407" y="1256"/>
                    <a:pt x="4783" y="1065"/>
                    <a:pt x="5159" y="877"/>
                  </a:cubicBezTo>
                  <a:cubicBezTo>
                    <a:pt x="5473" y="1591"/>
                    <a:pt x="5797" y="2307"/>
                    <a:pt x="6145" y="3006"/>
                  </a:cubicBezTo>
                  <a:cubicBezTo>
                    <a:pt x="5815" y="3189"/>
                    <a:pt x="5484" y="3376"/>
                    <a:pt x="5154" y="3567"/>
                  </a:cubicBezTo>
                  <a:lnTo>
                    <a:pt x="4696" y="3833"/>
                  </a:lnTo>
                  <a:lnTo>
                    <a:pt x="4921" y="4260"/>
                  </a:lnTo>
                  <a:cubicBezTo>
                    <a:pt x="5063" y="4525"/>
                    <a:pt x="5210" y="4786"/>
                    <a:pt x="5357" y="5047"/>
                  </a:cubicBezTo>
                  <a:cubicBezTo>
                    <a:pt x="4733" y="5444"/>
                    <a:pt x="4102" y="5825"/>
                    <a:pt x="3466" y="6199"/>
                  </a:cubicBezTo>
                  <a:cubicBezTo>
                    <a:pt x="3311" y="5927"/>
                    <a:pt x="3154" y="5655"/>
                    <a:pt x="2997" y="5383"/>
                  </a:cubicBezTo>
                  <a:lnTo>
                    <a:pt x="2778" y="4994"/>
                  </a:lnTo>
                  <a:lnTo>
                    <a:pt x="2421" y="5214"/>
                  </a:lnTo>
                  <a:cubicBezTo>
                    <a:pt x="2158" y="5379"/>
                    <a:pt x="1898" y="5541"/>
                    <a:pt x="1635" y="5706"/>
                  </a:cubicBezTo>
                  <a:cubicBezTo>
                    <a:pt x="1273" y="4887"/>
                    <a:pt x="874" y="4077"/>
                    <a:pt x="470" y="3288"/>
                  </a:cubicBezTo>
                  <a:cubicBezTo>
                    <a:pt x="729" y="3148"/>
                    <a:pt x="989" y="3009"/>
                    <a:pt x="1249" y="2871"/>
                  </a:cubicBezTo>
                  <a:lnTo>
                    <a:pt x="1603" y="2685"/>
                  </a:lnTo>
                  <a:lnTo>
                    <a:pt x="1405" y="2276"/>
                  </a:lnTo>
                  <a:cubicBezTo>
                    <a:pt x="1293" y="2038"/>
                    <a:pt x="1179" y="1800"/>
                    <a:pt x="1064" y="1564"/>
                  </a:cubicBezTo>
                  <a:cubicBezTo>
                    <a:pt x="1746" y="1232"/>
                    <a:pt x="2419" y="873"/>
                    <a:pt x="3080" y="503"/>
                  </a:cubicBezTo>
                  <a:close/>
                  <a:moveTo>
                    <a:pt x="3220" y="0"/>
                  </a:moveTo>
                  <a:lnTo>
                    <a:pt x="2923" y="152"/>
                  </a:lnTo>
                  <a:cubicBezTo>
                    <a:pt x="2246" y="502"/>
                    <a:pt x="1571" y="867"/>
                    <a:pt x="916" y="1257"/>
                  </a:cubicBezTo>
                  <a:lnTo>
                    <a:pt x="608" y="1445"/>
                  </a:lnTo>
                  <a:lnTo>
                    <a:pt x="727" y="1723"/>
                  </a:lnTo>
                  <a:cubicBezTo>
                    <a:pt x="836" y="1975"/>
                    <a:pt x="947" y="2226"/>
                    <a:pt x="1063" y="2475"/>
                  </a:cubicBezTo>
                  <a:cubicBezTo>
                    <a:pt x="805" y="2629"/>
                    <a:pt x="548" y="2787"/>
                    <a:pt x="295" y="2947"/>
                  </a:cubicBezTo>
                  <a:lnTo>
                    <a:pt x="1" y="3134"/>
                  </a:lnTo>
                  <a:lnTo>
                    <a:pt x="136" y="3474"/>
                  </a:lnTo>
                  <a:cubicBezTo>
                    <a:pt x="468" y="4311"/>
                    <a:pt x="820" y="5155"/>
                    <a:pt x="1203" y="5977"/>
                  </a:cubicBezTo>
                  <a:lnTo>
                    <a:pt x="1363" y="6307"/>
                  </a:lnTo>
                  <a:lnTo>
                    <a:pt x="1790" y="6066"/>
                  </a:lnTo>
                  <a:cubicBezTo>
                    <a:pt x="2066" y="5910"/>
                    <a:pt x="2340" y="5756"/>
                    <a:pt x="2616" y="5600"/>
                  </a:cubicBezTo>
                  <a:cubicBezTo>
                    <a:pt x="2759" y="5881"/>
                    <a:pt x="2905" y="6162"/>
                    <a:pt x="3057" y="6440"/>
                  </a:cubicBezTo>
                  <a:lnTo>
                    <a:pt x="3207" y="6711"/>
                  </a:lnTo>
                  <a:lnTo>
                    <a:pt x="3633" y="6498"/>
                  </a:lnTo>
                  <a:cubicBezTo>
                    <a:pt x="4288" y="6160"/>
                    <a:pt x="4920" y="5780"/>
                    <a:pt x="5536" y="5373"/>
                  </a:cubicBezTo>
                  <a:lnTo>
                    <a:pt x="5900" y="5128"/>
                  </a:lnTo>
                  <a:lnTo>
                    <a:pt x="5746" y="4796"/>
                  </a:lnTo>
                  <a:cubicBezTo>
                    <a:pt x="5621" y="4527"/>
                    <a:pt x="5495" y="4260"/>
                    <a:pt x="5364" y="3993"/>
                  </a:cubicBezTo>
                  <a:cubicBezTo>
                    <a:pt x="5690" y="3793"/>
                    <a:pt x="6015" y="3592"/>
                    <a:pt x="6338" y="3387"/>
                  </a:cubicBezTo>
                  <a:lnTo>
                    <a:pt x="6714" y="3147"/>
                  </a:lnTo>
                  <a:lnTo>
                    <a:pt x="6546" y="2785"/>
                  </a:lnTo>
                  <a:cubicBezTo>
                    <a:pt x="6217" y="2084"/>
                    <a:pt x="5864" y="1390"/>
                    <a:pt x="5503" y="704"/>
                  </a:cubicBezTo>
                  <a:lnTo>
                    <a:pt x="5325" y="366"/>
                  </a:lnTo>
                  <a:lnTo>
                    <a:pt x="4996" y="496"/>
                  </a:lnTo>
                  <a:cubicBezTo>
                    <a:pt x="4595" y="659"/>
                    <a:pt x="4196" y="835"/>
                    <a:pt x="3800" y="1022"/>
                  </a:cubicBezTo>
                  <a:cubicBezTo>
                    <a:pt x="3669" y="786"/>
                    <a:pt x="3537" y="553"/>
                    <a:pt x="3404" y="320"/>
                  </a:cubicBezTo>
                  <a:lnTo>
                    <a:pt x="322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311" name="Google Shape;1311;p10"/>
          <p:cNvGrpSpPr/>
          <p:nvPr/>
        </p:nvGrpSpPr>
        <p:grpSpPr>
          <a:xfrm rot="8100372">
            <a:off x="8642461" y="1234153"/>
            <a:ext cx="306385" cy="492624"/>
            <a:chOff x="4140725" y="520912"/>
            <a:chExt cx="175945" cy="282926"/>
          </a:xfrm>
        </p:grpSpPr>
        <p:sp>
          <p:nvSpPr>
            <p:cNvPr id="1312" name="Google Shape;1312;p10"/>
            <p:cNvSpPr/>
            <p:nvPr/>
          </p:nvSpPr>
          <p:spPr>
            <a:xfrm>
              <a:off x="4195745" y="753342"/>
              <a:ext cx="27292" cy="25635"/>
            </a:xfrm>
            <a:custGeom>
              <a:avLst/>
              <a:gdLst/>
              <a:ahLst/>
              <a:cxnLst/>
              <a:rect l="l" t="t" r="r" b="b"/>
              <a:pathLst>
                <a:path w="873" h="820" extrusionOk="0">
                  <a:moveTo>
                    <a:pt x="531" y="181"/>
                  </a:moveTo>
                  <a:cubicBezTo>
                    <a:pt x="592" y="235"/>
                    <a:pt x="653" y="290"/>
                    <a:pt x="719" y="336"/>
                  </a:cubicBezTo>
                  <a:cubicBezTo>
                    <a:pt x="640" y="414"/>
                    <a:pt x="572" y="506"/>
                    <a:pt x="483" y="577"/>
                  </a:cubicBezTo>
                  <a:cubicBezTo>
                    <a:pt x="439" y="611"/>
                    <a:pt x="348" y="655"/>
                    <a:pt x="275" y="655"/>
                  </a:cubicBezTo>
                  <a:cubicBezTo>
                    <a:pt x="218" y="655"/>
                    <a:pt x="171" y="628"/>
                    <a:pt x="167" y="549"/>
                  </a:cubicBezTo>
                  <a:cubicBezTo>
                    <a:pt x="167" y="537"/>
                    <a:pt x="165" y="529"/>
                    <a:pt x="161" y="519"/>
                  </a:cubicBezTo>
                  <a:cubicBezTo>
                    <a:pt x="300" y="426"/>
                    <a:pt x="421" y="306"/>
                    <a:pt x="531" y="181"/>
                  </a:cubicBezTo>
                  <a:close/>
                  <a:moveTo>
                    <a:pt x="533" y="0"/>
                  </a:moveTo>
                  <a:cubicBezTo>
                    <a:pt x="507" y="0"/>
                    <a:pt x="480" y="17"/>
                    <a:pt x="466" y="36"/>
                  </a:cubicBezTo>
                  <a:cubicBezTo>
                    <a:pt x="336" y="199"/>
                    <a:pt x="177" y="333"/>
                    <a:pt x="39" y="486"/>
                  </a:cubicBezTo>
                  <a:cubicBezTo>
                    <a:pt x="24" y="499"/>
                    <a:pt x="21" y="518"/>
                    <a:pt x="25" y="534"/>
                  </a:cubicBezTo>
                  <a:cubicBezTo>
                    <a:pt x="24" y="537"/>
                    <a:pt x="23" y="540"/>
                    <a:pt x="21" y="545"/>
                  </a:cubicBezTo>
                  <a:cubicBezTo>
                    <a:pt x="1" y="712"/>
                    <a:pt x="156" y="819"/>
                    <a:pt x="307" y="819"/>
                  </a:cubicBezTo>
                  <a:cubicBezTo>
                    <a:pt x="328" y="819"/>
                    <a:pt x="349" y="817"/>
                    <a:pt x="370" y="813"/>
                  </a:cubicBezTo>
                  <a:cubicBezTo>
                    <a:pt x="576" y="770"/>
                    <a:pt x="802" y="540"/>
                    <a:pt x="861" y="343"/>
                  </a:cubicBezTo>
                  <a:cubicBezTo>
                    <a:pt x="873" y="321"/>
                    <a:pt x="873" y="292"/>
                    <a:pt x="853" y="269"/>
                  </a:cubicBezTo>
                  <a:cubicBezTo>
                    <a:pt x="774" y="173"/>
                    <a:pt x="666" y="93"/>
                    <a:pt x="568" y="13"/>
                  </a:cubicBezTo>
                  <a:cubicBezTo>
                    <a:pt x="557" y="4"/>
                    <a:pt x="545" y="0"/>
                    <a:pt x="53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13" name="Google Shape;1313;p10"/>
            <p:cNvSpPr/>
            <p:nvPr/>
          </p:nvSpPr>
          <p:spPr>
            <a:xfrm>
              <a:off x="4217347" y="730052"/>
              <a:ext cx="21540" cy="21665"/>
            </a:xfrm>
            <a:custGeom>
              <a:avLst/>
              <a:gdLst/>
              <a:ahLst/>
              <a:cxnLst/>
              <a:rect l="l" t="t" r="r" b="b"/>
              <a:pathLst>
                <a:path w="689" h="693" extrusionOk="0">
                  <a:moveTo>
                    <a:pt x="340" y="156"/>
                  </a:moveTo>
                  <a:cubicBezTo>
                    <a:pt x="392" y="180"/>
                    <a:pt x="449" y="195"/>
                    <a:pt x="505" y="207"/>
                  </a:cubicBezTo>
                  <a:cubicBezTo>
                    <a:pt x="459" y="332"/>
                    <a:pt x="391" y="438"/>
                    <a:pt x="319" y="550"/>
                  </a:cubicBezTo>
                  <a:cubicBezTo>
                    <a:pt x="275" y="519"/>
                    <a:pt x="229" y="493"/>
                    <a:pt x="184" y="459"/>
                  </a:cubicBezTo>
                  <a:cubicBezTo>
                    <a:pt x="246" y="375"/>
                    <a:pt x="319" y="262"/>
                    <a:pt x="340" y="156"/>
                  </a:cubicBezTo>
                  <a:close/>
                  <a:moveTo>
                    <a:pt x="336" y="1"/>
                  </a:moveTo>
                  <a:cubicBezTo>
                    <a:pt x="319" y="1"/>
                    <a:pt x="302" y="2"/>
                    <a:pt x="286" y="5"/>
                  </a:cubicBezTo>
                  <a:cubicBezTo>
                    <a:pt x="257" y="11"/>
                    <a:pt x="241" y="38"/>
                    <a:pt x="243" y="65"/>
                  </a:cubicBezTo>
                  <a:cubicBezTo>
                    <a:pt x="205" y="112"/>
                    <a:pt x="187" y="172"/>
                    <a:pt x="157" y="225"/>
                  </a:cubicBezTo>
                  <a:cubicBezTo>
                    <a:pt x="118" y="298"/>
                    <a:pt x="72" y="366"/>
                    <a:pt x="20" y="431"/>
                  </a:cubicBezTo>
                  <a:cubicBezTo>
                    <a:pt x="1" y="457"/>
                    <a:pt x="9" y="500"/>
                    <a:pt x="30" y="522"/>
                  </a:cubicBezTo>
                  <a:cubicBezTo>
                    <a:pt x="98" y="595"/>
                    <a:pt x="194" y="680"/>
                    <a:pt x="300" y="683"/>
                  </a:cubicBezTo>
                  <a:cubicBezTo>
                    <a:pt x="308" y="689"/>
                    <a:pt x="316" y="692"/>
                    <a:pt x="325" y="692"/>
                  </a:cubicBezTo>
                  <a:cubicBezTo>
                    <a:pt x="332" y="692"/>
                    <a:pt x="339" y="690"/>
                    <a:pt x="345" y="685"/>
                  </a:cubicBezTo>
                  <a:cubicBezTo>
                    <a:pt x="520" y="569"/>
                    <a:pt x="620" y="370"/>
                    <a:pt x="677" y="175"/>
                  </a:cubicBezTo>
                  <a:cubicBezTo>
                    <a:pt x="689" y="135"/>
                    <a:pt x="666" y="93"/>
                    <a:pt x="626" y="79"/>
                  </a:cubicBezTo>
                  <a:cubicBezTo>
                    <a:pt x="540" y="50"/>
                    <a:pt x="432" y="1"/>
                    <a:pt x="33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14" name="Google Shape;1314;p10"/>
            <p:cNvSpPr/>
            <p:nvPr/>
          </p:nvSpPr>
          <p:spPr>
            <a:xfrm>
              <a:off x="4223099" y="734929"/>
              <a:ext cx="10067" cy="12317"/>
            </a:xfrm>
            <a:custGeom>
              <a:avLst/>
              <a:gdLst/>
              <a:ahLst/>
              <a:cxnLst/>
              <a:rect l="l" t="t" r="r" b="b"/>
              <a:pathLst>
                <a:path w="322" h="394" extrusionOk="0">
                  <a:moveTo>
                    <a:pt x="157" y="0"/>
                  </a:moveTo>
                  <a:cubicBezTo>
                    <a:pt x="136" y="106"/>
                    <a:pt x="63" y="218"/>
                    <a:pt x="1" y="303"/>
                  </a:cubicBezTo>
                  <a:cubicBezTo>
                    <a:pt x="46" y="335"/>
                    <a:pt x="93" y="361"/>
                    <a:pt x="137" y="394"/>
                  </a:cubicBezTo>
                  <a:cubicBezTo>
                    <a:pt x="208" y="283"/>
                    <a:pt x="276" y="176"/>
                    <a:pt x="322" y="51"/>
                  </a:cubicBezTo>
                  <a:cubicBezTo>
                    <a:pt x="265" y="39"/>
                    <a:pt x="208" y="24"/>
                    <a:pt x="15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15" name="Google Shape;1315;p10"/>
            <p:cNvSpPr/>
            <p:nvPr/>
          </p:nvSpPr>
          <p:spPr>
            <a:xfrm>
              <a:off x="4198778" y="534855"/>
              <a:ext cx="103416" cy="131459"/>
            </a:xfrm>
            <a:custGeom>
              <a:avLst/>
              <a:gdLst/>
              <a:ahLst/>
              <a:cxnLst/>
              <a:rect l="l" t="t" r="r" b="b"/>
              <a:pathLst>
                <a:path w="3308" h="4205" extrusionOk="0">
                  <a:moveTo>
                    <a:pt x="1466" y="864"/>
                  </a:moveTo>
                  <a:cubicBezTo>
                    <a:pt x="1495" y="864"/>
                    <a:pt x="1522" y="879"/>
                    <a:pt x="1537" y="914"/>
                  </a:cubicBezTo>
                  <a:cubicBezTo>
                    <a:pt x="1587" y="1032"/>
                    <a:pt x="1620" y="1157"/>
                    <a:pt x="1656" y="1279"/>
                  </a:cubicBezTo>
                  <a:cubicBezTo>
                    <a:pt x="1677" y="1352"/>
                    <a:pt x="1619" y="1398"/>
                    <a:pt x="1559" y="1398"/>
                  </a:cubicBezTo>
                  <a:cubicBezTo>
                    <a:pt x="1518" y="1398"/>
                    <a:pt x="1476" y="1376"/>
                    <a:pt x="1460" y="1326"/>
                  </a:cubicBezTo>
                  <a:cubicBezTo>
                    <a:pt x="1425" y="1213"/>
                    <a:pt x="1386" y="1099"/>
                    <a:pt x="1364" y="980"/>
                  </a:cubicBezTo>
                  <a:cubicBezTo>
                    <a:pt x="1353" y="916"/>
                    <a:pt x="1412" y="864"/>
                    <a:pt x="1466" y="864"/>
                  </a:cubicBezTo>
                  <a:close/>
                  <a:moveTo>
                    <a:pt x="1249" y="1382"/>
                  </a:moveTo>
                  <a:cubicBezTo>
                    <a:pt x="1278" y="1382"/>
                    <a:pt x="1305" y="1396"/>
                    <a:pt x="1318" y="1429"/>
                  </a:cubicBezTo>
                  <a:cubicBezTo>
                    <a:pt x="1374" y="1568"/>
                    <a:pt x="1421" y="1711"/>
                    <a:pt x="1472" y="1853"/>
                  </a:cubicBezTo>
                  <a:cubicBezTo>
                    <a:pt x="1496" y="1922"/>
                    <a:pt x="1439" y="1966"/>
                    <a:pt x="1381" y="1966"/>
                  </a:cubicBezTo>
                  <a:cubicBezTo>
                    <a:pt x="1342" y="1966"/>
                    <a:pt x="1301" y="1945"/>
                    <a:pt x="1286" y="1897"/>
                  </a:cubicBezTo>
                  <a:cubicBezTo>
                    <a:pt x="1241" y="1762"/>
                    <a:pt x="1194" y="1626"/>
                    <a:pt x="1156" y="1490"/>
                  </a:cubicBezTo>
                  <a:cubicBezTo>
                    <a:pt x="1138" y="1429"/>
                    <a:pt x="1196" y="1382"/>
                    <a:pt x="1249" y="1382"/>
                  </a:cubicBezTo>
                  <a:close/>
                  <a:moveTo>
                    <a:pt x="963" y="1815"/>
                  </a:moveTo>
                  <a:cubicBezTo>
                    <a:pt x="993" y="1815"/>
                    <a:pt x="1023" y="1828"/>
                    <a:pt x="1040" y="1858"/>
                  </a:cubicBezTo>
                  <a:cubicBezTo>
                    <a:pt x="1126" y="2012"/>
                    <a:pt x="1192" y="2177"/>
                    <a:pt x="1264" y="2337"/>
                  </a:cubicBezTo>
                  <a:cubicBezTo>
                    <a:pt x="1296" y="2413"/>
                    <a:pt x="1230" y="2478"/>
                    <a:pt x="1169" y="2478"/>
                  </a:cubicBezTo>
                  <a:cubicBezTo>
                    <a:pt x="1139" y="2478"/>
                    <a:pt x="1111" y="2463"/>
                    <a:pt x="1094" y="2427"/>
                  </a:cubicBezTo>
                  <a:cubicBezTo>
                    <a:pt x="1017" y="2261"/>
                    <a:pt x="936" y="2094"/>
                    <a:pt x="876" y="1919"/>
                  </a:cubicBezTo>
                  <a:cubicBezTo>
                    <a:pt x="854" y="1857"/>
                    <a:pt x="908" y="1815"/>
                    <a:pt x="963" y="1815"/>
                  </a:cubicBezTo>
                  <a:close/>
                  <a:moveTo>
                    <a:pt x="2002" y="1"/>
                  </a:moveTo>
                  <a:cubicBezTo>
                    <a:pt x="1531" y="1"/>
                    <a:pt x="1086" y="294"/>
                    <a:pt x="921" y="763"/>
                  </a:cubicBezTo>
                  <a:lnTo>
                    <a:pt x="0" y="3360"/>
                  </a:lnTo>
                  <a:cubicBezTo>
                    <a:pt x="365" y="3506"/>
                    <a:pt x="678" y="3764"/>
                    <a:pt x="1049" y="3912"/>
                  </a:cubicBezTo>
                  <a:cubicBezTo>
                    <a:pt x="1444" y="4072"/>
                    <a:pt x="1856" y="4144"/>
                    <a:pt x="2275" y="4205"/>
                  </a:cubicBezTo>
                  <a:lnTo>
                    <a:pt x="3207" y="1573"/>
                  </a:lnTo>
                  <a:cubicBezTo>
                    <a:pt x="3308" y="1286"/>
                    <a:pt x="3291" y="976"/>
                    <a:pt x="3160" y="699"/>
                  </a:cubicBezTo>
                  <a:cubicBezTo>
                    <a:pt x="3027" y="422"/>
                    <a:pt x="2797" y="214"/>
                    <a:pt x="2510" y="112"/>
                  </a:cubicBezTo>
                  <a:lnTo>
                    <a:pt x="2381" y="66"/>
                  </a:lnTo>
                  <a:cubicBezTo>
                    <a:pt x="2256" y="22"/>
                    <a:pt x="2128" y="1"/>
                    <a:pt x="20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16" name="Google Shape;1316;p10"/>
            <p:cNvSpPr/>
            <p:nvPr/>
          </p:nvSpPr>
          <p:spPr>
            <a:xfrm>
              <a:off x="4156481" y="648115"/>
              <a:ext cx="110263" cy="141713"/>
            </a:xfrm>
            <a:custGeom>
              <a:avLst/>
              <a:gdLst/>
              <a:ahLst/>
              <a:cxnLst/>
              <a:rect l="l" t="t" r="r" b="b"/>
              <a:pathLst>
                <a:path w="3527" h="4533" extrusionOk="0">
                  <a:moveTo>
                    <a:pt x="2284" y="2623"/>
                  </a:moveTo>
                  <a:cubicBezTo>
                    <a:pt x="2380" y="2623"/>
                    <a:pt x="2488" y="2672"/>
                    <a:pt x="2575" y="2702"/>
                  </a:cubicBezTo>
                  <a:cubicBezTo>
                    <a:pt x="2614" y="2715"/>
                    <a:pt x="2638" y="2757"/>
                    <a:pt x="2625" y="2797"/>
                  </a:cubicBezTo>
                  <a:cubicBezTo>
                    <a:pt x="2568" y="2992"/>
                    <a:pt x="2468" y="3192"/>
                    <a:pt x="2294" y="3307"/>
                  </a:cubicBezTo>
                  <a:cubicBezTo>
                    <a:pt x="2288" y="3312"/>
                    <a:pt x="2281" y="3314"/>
                    <a:pt x="2274" y="3314"/>
                  </a:cubicBezTo>
                  <a:cubicBezTo>
                    <a:pt x="2264" y="3314"/>
                    <a:pt x="2256" y="3311"/>
                    <a:pt x="2249" y="3306"/>
                  </a:cubicBezTo>
                  <a:cubicBezTo>
                    <a:pt x="2142" y="3302"/>
                    <a:pt x="2047" y="3219"/>
                    <a:pt x="1978" y="3145"/>
                  </a:cubicBezTo>
                  <a:cubicBezTo>
                    <a:pt x="1956" y="3121"/>
                    <a:pt x="1948" y="3078"/>
                    <a:pt x="1968" y="3053"/>
                  </a:cubicBezTo>
                  <a:cubicBezTo>
                    <a:pt x="2019" y="2989"/>
                    <a:pt x="2066" y="2921"/>
                    <a:pt x="2105" y="2848"/>
                  </a:cubicBezTo>
                  <a:cubicBezTo>
                    <a:pt x="2134" y="2794"/>
                    <a:pt x="2154" y="2735"/>
                    <a:pt x="2191" y="2688"/>
                  </a:cubicBezTo>
                  <a:cubicBezTo>
                    <a:pt x="2190" y="2662"/>
                    <a:pt x="2206" y="2635"/>
                    <a:pt x="2234" y="2627"/>
                  </a:cubicBezTo>
                  <a:cubicBezTo>
                    <a:pt x="2250" y="2624"/>
                    <a:pt x="2267" y="2623"/>
                    <a:pt x="2284" y="2623"/>
                  </a:cubicBezTo>
                  <a:close/>
                  <a:moveTo>
                    <a:pt x="1788" y="3364"/>
                  </a:moveTo>
                  <a:cubicBezTo>
                    <a:pt x="1800" y="3364"/>
                    <a:pt x="1812" y="3367"/>
                    <a:pt x="1823" y="3376"/>
                  </a:cubicBezTo>
                  <a:cubicBezTo>
                    <a:pt x="1921" y="3455"/>
                    <a:pt x="2027" y="3535"/>
                    <a:pt x="2108" y="3632"/>
                  </a:cubicBezTo>
                  <a:cubicBezTo>
                    <a:pt x="2128" y="3657"/>
                    <a:pt x="2128" y="3684"/>
                    <a:pt x="2115" y="3707"/>
                  </a:cubicBezTo>
                  <a:cubicBezTo>
                    <a:pt x="2058" y="3905"/>
                    <a:pt x="1832" y="4135"/>
                    <a:pt x="1626" y="4178"/>
                  </a:cubicBezTo>
                  <a:cubicBezTo>
                    <a:pt x="1605" y="4182"/>
                    <a:pt x="1584" y="4184"/>
                    <a:pt x="1563" y="4184"/>
                  </a:cubicBezTo>
                  <a:cubicBezTo>
                    <a:pt x="1413" y="4184"/>
                    <a:pt x="1258" y="4077"/>
                    <a:pt x="1277" y="3910"/>
                  </a:cubicBezTo>
                  <a:cubicBezTo>
                    <a:pt x="1277" y="3906"/>
                    <a:pt x="1280" y="3902"/>
                    <a:pt x="1281" y="3898"/>
                  </a:cubicBezTo>
                  <a:cubicBezTo>
                    <a:pt x="1277" y="3882"/>
                    <a:pt x="1280" y="3864"/>
                    <a:pt x="1293" y="3850"/>
                  </a:cubicBezTo>
                  <a:cubicBezTo>
                    <a:pt x="1433" y="3697"/>
                    <a:pt x="1589" y="3562"/>
                    <a:pt x="1720" y="3400"/>
                  </a:cubicBezTo>
                  <a:cubicBezTo>
                    <a:pt x="1735" y="3380"/>
                    <a:pt x="1762" y="3364"/>
                    <a:pt x="1788" y="3364"/>
                  </a:cubicBezTo>
                  <a:close/>
                  <a:moveTo>
                    <a:pt x="1260" y="1"/>
                  </a:moveTo>
                  <a:lnTo>
                    <a:pt x="212" y="2960"/>
                  </a:lnTo>
                  <a:cubicBezTo>
                    <a:pt x="1" y="3554"/>
                    <a:pt x="313" y="4210"/>
                    <a:pt x="910" y="4421"/>
                  </a:cubicBezTo>
                  <a:lnTo>
                    <a:pt x="1038" y="4467"/>
                  </a:lnTo>
                  <a:cubicBezTo>
                    <a:pt x="1053" y="4473"/>
                    <a:pt x="1071" y="4479"/>
                    <a:pt x="1088" y="4483"/>
                  </a:cubicBezTo>
                  <a:cubicBezTo>
                    <a:pt x="1195" y="4516"/>
                    <a:pt x="1306" y="4532"/>
                    <a:pt x="1416" y="4532"/>
                  </a:cubicBezTo>
                  <a:cubicBezTo>
                    <a:pt x="1585" y="4532"/>
                    <a:pt x="1754" y="4494"/>
                    <a:pt x="1912" y="4418"/>
                  </a:cubicBezTo>
                  <a:cubicBezTo>
                    <a:pt x="2190" y="4287"/>
                    <a:pt x="2398" y="4056"/>
                    <a:pt x="2499" y="3770"/>
                  </a:cubicBezTo>
                  <a:lnTo>
                    <a:pt x="3526" y="867"/>
                  </a:lnTo>
                  <a:lnTo>
                    <a:pt x="3526" y="867"/>
                  </a:lnTo>
                  <a:cubicBezTo>
                    <a:pt x="3522" y="867"/>
                    <a:pt x="3517" y="867"/>
                    <a:pt x="3513" y="867"/>
                  </a:cubicBezTo>
                  <a:cubicBezTo>
                    <a:pt x="2738" y="867"/>
                    <a:pt x="1738" y="593"/>
                    <a:pt x="12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17" name="Google Shape;1317;p10"/>
            <p:cNvSpPr/>
            <p:nvPr/>
          </p:nvSpPr>
          <p:spPr>
            <a:xfrm>
              <a:off x="4156481" y="648084"/>
              <a:ext cx="57992" cy="138712"/>
            </a:xfrm>
            <a:custGeom>
              <a:avLst/>
              <a:gdLst/>
              <a:ahLst/>
              <a:cxnLst/>
              <a:rect l="l" t="t" r="r" b="b"/>
              <a:pathLst>
                <a:path w="1855" h="4437" extrusionOk="0">
                  <a:moveTo>
                    <a:pt x="1260" y="0"/>
                  </a:moveTo>
                  <a:lnTo>
                    <a:pt x="212" y="2961"/>
                  </a:lnTo>
                  <a:cubicBezTo>
                    <a:pt x="1" y="3555"/>
                    <a:pt x="313" y="4211"/>
                    <a:pt x="910" y="4422"/>
                  </a:cubicBezTo>
                  <a:lnTo>
                    <a:pt x="948" y="4436"/>
                  </a:lnTo>
                  <a:cubicBezTo>
                    <a:pt x="880" y="4346"/>
                    <a:pt x="837" y="4237"/>
                    <a:pt x="824" y="4091"/>
                  </a:cubicBezTo>
                  <a:cubicBezTo>
                    <a:pt x="797" y="3747"/>
                    <a:pt x="879" y="3420"/>
                    <a:pt x="968" y="3090"/>
                  </a:cubicBezTo>
                  <a:cubicBezTo>
                    <a:pt x="1208" y="2196"/>
                    <a:pt x="1529" y="1335"/>
                    <a:pt x="1855" y="473"/>
                  </a:cubicBezTo>
                  <a:cubicBezTo>
                    <a:pt x="1620" y="347"/>
                    <a:pt x="1412" y="191"/>
                    <a:pt x="1260"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18" name="Google Shape;1318;p10"/>
            <p:cNvSpPr/>
            <p:nvPr/>
          </p:nvSpPr>
          <p:spPr>
            <a:xfrm>
              <a:off x="4200747" y="758969"/>
              <a:ext cx="17476" cy="14912"/>
            </a:xfrm>
            <a:custGeom>
              <a:avLst/>
              <a:gdLst/>
              <a:ahLst/>
              <a:cxnLst/>
              <a:rect l="l" t="t" r="r" b="b"/>
              <a:pathLst>
                <a:path w="559" h="477" extrusionOk="0">
                  <a:moveTo>
                    <a:pt x="371" y="1"/>
                  </a:moveTo>
                  <a:cubicBezTo>
                    <a:pt x="260" y="126"/>
                    <a:pt x="140" y="247"/>
                    <a:pt x="1" y="339"/>
                  </a:cubicBezTo>
                  <a:cubicBezTo>
                    <a:pt x="5" y="349"/>
                    <a:pt x="7" y="357"/>
                    <a:pt x="7" y="369"/>
                  </a:cubicBezTo>
                  <a:cubicBezTo>
                    <a:pt x="11" y="449"/>
                    <a:pt x="57" y="476"/>
                    <a:pt x="114" y="476"/>
                  </a:cubicBezTo>
                  <a:cubicBezTo>
                    <a:pt x="188" y="476"/>
                    <a:pt x="279" y="432"/>
                    <a:pt x="323" y="397"/>
                  </a:cubicBezTo>
                  <a:cubicBezTo>
                    <a:pt x="412" y="326"/>
                    <a:pt x="480" y="234"/>
                    <a:pt x="559" y="156"/>
                  </a:cubicBezTo>
                  <a:cubicBezTo>
                    <a:pt x="494" y="109"/>
                    <a:pt x="432" y="55"/>
                    <a:pt x="37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19" name="Google Shape;1319;p10"/>
            <p:cNvSpPr/>
            <p:nvPr/>
          </p:nvSpPr>
          <p:spPr>
            <a:xfrm>
              <a:off x="4198746" y="534886"/>
              <a:ext cx="93944" cy="116234"/>
            </a:xfrm>
            <a:custGeom>
              <a:avLst/>
              <a:gdLst/>
              <a:ahLst/>
              <a:cxnLst/>
              <a:rect l="l" t="t" r="r" b="b"/>
              <a:pathLst>
                <a:path w="3005" h="3718" extrusionOk="0">
                  <a:moveTo>
                    <a:pt x="1467" y="863"/>
                  </a:moveTo>
                  <a:cubicBezTo>
                    <a:pt x="1496" y="863"/>
                    <a:pt x="1523" y="878"/>
                    <a:pt x="1538" y="913"/>
                  </a:cubicBezTo>
                  <a:cubicBezTo>
                    <a:pt x="1588" y="1031"/>
                    <a:pt x="1621" y="1156"/>
                    <a:pt x="1657" y="1278"/>
                  </a:cubicBezTo>
                  <a:cubicBezTo>
                    <a:pt x="1678" y="1351"/>
                    <a:pt x="1620" y="1397"/>
                    <a:pt x="1560" y="1397"/>
                  </a:cubicBezTo>
                  <a:cubicBezTo>
                    <a:pt x="1519" y="1397"/>
                    <a:pt x="1477" y="1375"/>
                    <a:pt x="1461" y="1325"/>
                  </a:cubicBezTo>
                  <a:cubicBezTo>
                    <a:pt x="1426" y="1212"/>
                    <a:pt x="1387" y="1098"/>
                    <a:pt x="1365" y="979"/>
                  </a:cubicBezTo>
                  <a:cubicBezTo>
                    <a:pt x="1354" y="915"/>
                    <a:pt x="1413" y="863"/>
                    <a:pt x="1467" y="863"/>
                  </a:cubicBezTo>
                  <a:close/>
                  <a:moveTo>
                    <a:pt x="1250" y="1381"/>
                  </a:moveTo>
                  <a:cubicBezTo>
                    <a:pt x="1279" y="1381"/>
                    <a:pt x="1306" y="1395"/>
                    <a:pt x="1319" y="1428"/>
                  </a:cubicBezTo>
                  <a:cubicBezTo>
                    <a:pt x="1375" y="1567"/>
                    <a:pt x="1422" y="1712"/>
                    <a:pt x="1471" y="1854"/>
                  </a:cubicBezTo>
                  <a:cubicBezTo>
                    <a:pt x="1495" y="1922"/>
                    <a:pt x="1439" y="1966"/>
                    <a:pt x="1381" y="1966"/>
                  </a:cubicBezTo>
                  <a:cubicBezTo>
                    <a:pt x="1342" y="1966"/>
                    <a:pt x="1301" y="1945"/>
                    <a:pt x="1286" y="1897"/>
                  </a:cubicBezTo>
                  <a:cubicBezTo>
                    <a:pt x="1241" y="1762"/>
                    <a:pt x="1194" y="1627"/>
                    <a:pt x="1156" y="1490"/>
                  </a:cubicBezTo>
                  <a:cubicBezTo>
                    <a:pt x="1139" y="1428"/>
                    <a:pt x="1197" y="1381"/>
                    <a:pt x="1250" y="1381"/>
                  </a:cubicBezTo>
                  <a:close/>
                  <a:moveTo>
                    <a:pt x="1269" y="2403"/>
                  </a:moveTo>
                  <a:cubicBezTo>
                    <a:pt x="1263" y="2414"/>
                    <a:pt x="1257" y="2425"/>
                    <a:pt x="1251" y="2437"/>
                  </a:cubicBezTo>
                  <a:lnTo>
                    <a:pt x="1251" y="2437"/>
                  </a:lnTo>
                  <a:cubicBezTo>
                    <a:pt x="1259" y="2427"/>
                    <a:pt x="1265" y="2415"/>
                    <a:pt x="1269" y="2403"/>
                  </a:cubicBezTo>
                  <a:close/>
                  <a:moveTo>
                    <a:pt x="2003" y="0"/>
                  </a:moveTo>
                  <a:cubicBezTo>
                    <a:pt x="1531" y="0"/>
                    <a:pt x="1087" y="293"/>
                    <a:pt x="919" y="762"/>
                  </a:cubicBezTo>
                  <a:lnTo>
                    <a:pt x="0" y="3359"/>
                  </a:lnTo>
                  <a:cubicBezTo>
                    <a:pt x="232" y="3453"/>
                    <a:pt x="445" y="3591"/>
                    <a:pt x="663" y="3717"/>
                  </a:cubicBezTo>
                  <a:cubicBezTo>
                    <a:pt x="802" y="3349"/>
                    <a:pt x="1007" y="2891"/>
                    <a:pt x="1251" y="2437"/>
                  </a:cubicBezTo>
                  <a:lnTo>
                    <a:pt x="1251" y="2437"/>
                  </a:lnTo>
                  <a:cubicBezTo>
                    <a:pt x="1231" y="2462"/>
                    <a:pt x="1200" y="2477"/>
                    <a:pt x="1170" y="2477"/>
                  </a:cubicBezTo>
                  <a:cubicBezTo>
                    <a:pt x="1140" y="2477"/>
                    <a:pt x="1112" y="2462"/>
                    <a:pt x="1095" y="2426"/>
                  </a:cubicBezTo>
                  <a:cubicBezTo>
                    <a:pt x="1018" y="2260"/>
                    <a:pt x="937" y="2093"/>
                    <a:pt x="877" y="1918"/>
                  </a:cubicBezTo>
                  <a:cubicBezTo>
                    <a:pt x="855" y="1856"/>
                    <a:pt x="909" y="1814"/>
                    <a:pt x="964" y="1814"/>
                  </a:cubicBezTo>
                  <a:cubicBezTo>
                    <a:pt x="994" y="1814"/>
                    <a:pt x="1024" y="1827"/>
                    <a:pt x="1041" y="1857"/>
                  </a:cubicBezTo>
                  <a:cubicBezTo>
                    <a:pt x="1127" y="2011"/>
                    <a:pt x="1193" y="2176"/>
                    <a:pt x="1265" y="2336"/>
                  </a:cubicBezTo>
                  <a:cubicBezTo>
                    <a:pt x="1275" y="2360"/>
                    <a:pt x="1275" y="2383"/>
                    <a:pt x="1269" y="2403"/>
                  </a:cubicBezTo>
                  <a:lnTo>
                    <a:pt x="1269" y="2403"/>
                  </a:lnTo>
                  <a:cubicBezTo>
                    <a:pt x="1763" y="1490"/>
                    <a:pt x="2413" y="597"/>
                    <a:pt x="3005" y="457"/>
                  </a:cubicBezTo>
                  <a:cubicBezTo>
                    <a:pt x="2875" y="301"/>
                    <a:pt x="2705" y="179"/>
                    <a:pt x="2510" y="111"/>
                  </a:cubicBezTo>
                  <a:lnTo>
                    <a:pt x="2381" y="65"/>
                  </a:lnTo>
                  <a:cubicBezTo>
                    <a:pt x="2256" y="21"/>
                    <a:pt x="2129" y="0"/>
                    <a:pt x="2003" y="0"/>
                  </a:cubicBezTo>
                  <a:close/>
                </a:path>
              </a:pathLst>
            </a:custGeom>
            <a:solidFill>
              <a:srgbClr val="000000">
                <a:alpha val="27843"/>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20" name="Google Shape;1320;p10"/>
            <p:cNvSpPr/>
            <p:nvPr/>
          </p:nvSpPr>
          <p:spPr>
            <a:xfrm>
              <a:off x="4140725" y="520912"/>
              <a:ext cx="175945" cy="282926"/>
            </a:xfrm>
            <a:custGeom>
              <a:avLst/>
              <a:gdLst/>
              <a:ahLst/>
              <a:cxnLst/>
              <a:rect l="l" t="t" r="r" b="b"/>
              <a:pathLst>
                <a:path w="5628" h="9050" extrusionOk="0">
                  <a:moveTo>
                    <a:pt x="3857" y="448"/>
                  </a:moveTo>
                  <a:cubicBezTo>
                    <a:pt x="3983" y="448"/>
                    <a:pt x="4112" y="469"/>
                    <a:pt x="4237" y="514"/>
                  </a:cubicBezTo>
                  <a:lnTo>
                    <a:pt x="4366" y="559"/>
                  </a:lnTo>
                  <a:cubicBezTo>
                    <a:pt x="4653" y="661"/>
                    <a:pt x="4883" y="869"/>
                    <a:pt x="5015" y="1146"/>
                  </a:cubicBezTo>
                  <a:cubicBezTo>
                    <a:pt x="5147" y="1423"/>
                    <a:pt x="5164" y="1733"/>
                    <a:pt x="5063" y="2020"/>
                  </a:cubicBezTo>
                  <a:lnTo>
                    <a:pt x="4130" y="4653"/>
                  </a:lnTo>
                  <a:cubicBezTo>
                    <a:pt x="3713" y="4590"/>
                    <a:pt x="3300" y="4518"/>
                    <a:pt x="2905" y="4360"/>
                  </a:cubicBezTo>
                  <a:cubicBezTo>
                    <a:pt x="2535" y="4212"/>
                    <a:pt x="2222" y="3954"/>
                    <a:pt x="1855" y="3808"/>
                  </a:cubicBezTo>
                  <a:lnTo>
                    <a:pt x="2775" y="1212"/>
                  </a:lnTo>
                  <a:cubicBezTo>
                    <a:pt x="2943" y="741"/>
                    <a:pt x="3386" y="448"/>
                    <a:pt x="3857" y="448"/>
                  </a:cubicBezTo>
                  <a:close/>
                  <a:moveTo>
                    <a:pt x="1763" y="4070"/>
                  </a:moveTo>
                  <a:cubicBezTo>
                    <a:pt x="2241" y="4662"/>
                    <a:pt x="3242" y="4936"/>
                    <a:pt x="4016" y="4936"/>
                  </a:cubicBezTo>
                  <a:cubicBezTo>
                    <a:pt x="4020" y="4936"/>
                    <a:pt x="4025" y="4936"/>
                    <a:pt x="4029" y="4936"/>
                  </a:cubicBezTo>
                  <a:lnTo>
                    <a:pt x="4029" y="4936"/>
                  </a:lnTo>
                  <a:lnTo>
                    <a:pt x="3002" y="7839"/>
                  </a:lnTo>
                  <a:cubicBezTo>
                    <a:pt x="2900" y="8125"/>
                    <a:pt x="2692" y="8356"/>
                    <a:pt x="2415" y="8487"/>
                  </a:cubicBezTo>
                  <a:cubicBezTo>
                    <a:pt x="2257" y="8563"/>
                    <a:pt x="2088" y="8601"/>
                    <a:pt x="1919" y="8601"/>
                  </a:cubicBezTo>
                  <a:cubicBezTo>
                    <a:pt x="1808" y="8601"/>
                    <a:pt x="1698" y="8585"/>
                    <a:pt x="1591" y="8552"/>
                  </a:cubicBezTo>
                  <a:cubicBezTo>
                    <a:pt x="1573" y="8548"/>
                    <a:pt x="1557" y="8542"/>
                    <a:pt x="1541" y="8536"/>
                  </a:cubicBezTo>
                  <a:lnTo>
                    <a:pt x="1411" y="8490"/>
                  </a:lnTo>
                  <a:cubicBezTo>
                    <a:pt x="817" y="8279"/>
                    <a:pt x="505" y="7625"/>
                    <a:pt x="714" y="7029"/>
                  </a:cubicBezTo>
                  <a:lnTo>
                    <a:pt x="1763" y="4070"/>
                  </a:lnTo>
                  <a:close/>
                  <a:moveTo>
                    <a:pt x="3859" y="0"/>
                  </a:moveTo>
                  <a:cubicBezTo>
                    <a:pt x="3203" y="0"/>
                    <a:pt x="2586" y="409"/>
                    <a:pt x="2356" y="1061"/>
                  </a:cubicBezTo>
                  <a:lnTo>
                    <a:pt x="294" y="6879"/>
                  </a:lnTo>
                  <a:cubicBezTo>
                    <a:pt x="1" y="7706"/>
                    <a:pt x="436" y="8620"/>
                    <a:pt x="1264" y="8912"/>
                  </a:cubicBezTo>
                  <a:lnTo>
                    <a:pt x="1393" y="8958"/>
                  </a:lnTo>
                  <a:cubicBezTo>
                    <a:pt x="1565" y="9019"/>
                    <a:pt x="1743" y="9050"/>
                    <a:pt x="1921" y="9050"/>
                  </a:cubicBezTo>
                  <a:cubicBezTo>
                    <a:pt x="2156" y="9050"/>
                    <a:pt x="2389" y="8997"/>
                    <a:pt x="2609" y="8892"/>
                  </a:cubicBezTo>
                  <a:cubicBezTo>
                    <a:pt x="2994" y="8709"/>
                    <a:pt x="3285" y="8387"/>
                    <a:pt x="3425" y="7988"/>
                  </a:cubicBezTo>
                  <a:lnTo>
                    <a:pt x="5486" y="2170"/>
                  </a:lnTo>
                  <a:cubicBezTo>
                    <a:pt x="5627" y="1771"/>
                    <a:pt x="5604" y="1338"/>
                    <a:pt x="5420" y="953"/>
                  </a:cubicBezTo>
                  <a:cubicBezTo>
                    <a:pt x="5237" y="568"/>
                    <a:pt x="4915" y="277"/>
                    <a:pt x="4516" y="137"/>
                  </a:cubicBezTo>
                  <a:lnTo>
                    <a:pt x="4388" y="91"/>
                  </a:lnTo>
                  <a:cubicBezTo>
                    <a:pt x="4364" y="84"/>
                    <a:pt x="4342" y="75"/>
                    <a:pt x="4321" y="69"/>
                  </a:cubicBezTo>
                  <a:cubicBezTo>
                    <a:pt x="4167" y="22"/>
                    <a:pt x="4012" y="0"/>
                    <a:pt x="3859"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21" name="Google Shape;1321;p10"/>
            <p:cNvSpPr/>
            <p:nvPr/>
          </p:nvSpPr>
          <p:spPr>
            <a:xfrm>
              <a:off x="4225412" y="591626"/>
              <a:ext cx="13818" cy="20758"/>
            </a:xfrm>
            <a:custGeom>
              <a:avLst/>
              <a:gdLst/>
              <a:ahLst/>
              <a:cxnLst/>
              <a:rect l="l" t="t" r="r" b="b"/>
              <a:pathLst>
                <a:path w="442" h="664" extrusionOk="0">
                  <a:moveTo>
                    <a:pt x="109" y="0"/>
                  </a:moveTo>
                  <a:cubicBezTo>
                    <a:pt x="55" y="0"/>
                    <a:pt x="1" y="42"/>
                    <a:pt x="23" y="105"/>
                  </a:cubicBezTo>
                  <a:cubicBezTo>
                    <a:pt x="84" y="278"/>
                    <a:pt x="164" y="445"/>
                    <a:pt x="241" y="612"/>
                  </a:cubicBezTo>
                  <a:cubicBezTo>
                    <a:pt x="258" y="649"/>
                    <a:pt x="287" y="664"/>
                    <a:pt x="316" y="664"/>
                  </a:cubicBezTo>
                  <a:cubicBezTo>
                    <a:pt x="377" y="664"/>
                    <a:pt x="441" y="598"/>
                    <a:pt x="409" y="523"/>
                  </a:cubicBezTo>
                  <a:cubicBezTo>
                    <a:pt x="339" y="362"/>
                    <a:pt x="273" y="197"/>
                    <a:pt x="185" y="44"/>
                  </a:cubicBezTo>
                  <a:cubicBezTo>
                    <a:pt x="169" y="13"/>
                    <a:pt x="139" y="0"/>
                    <a:pt x="109"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22" name="Google Shape;1322;p10"/>
            <p:cNvSpPr/>
            <p:nvPr/>
          </p:nvSpPr>
          <p:spPr>
            <a:xfrm>
              <a:off x="4234322" y="578058"/>
              <a:ext cx="11192" cy="18289"/>
            </a:xfrm>
            <a:custGeom>
              <a:avLst/>
              <a:gdLst/>
              <a:ahLst/>
              <a:cxnLst/>
              <a:rect l="l" t="t" r="r" b="b"/>
              <a:pathLst>
                <a:path w="358" h="585" extrusionOk="0">
                  <a:moveTo>
                    <a:pt x="111" y="1"/>
                  </a:moveTo>
                  <a:cubicBezTo>
                    <a:pt x="58" y="1"/>
                    <a:pt x="1" y="47"/>
                    <a:pt x="18" y="109"/>
                  </a:cubicBezTo>
                  <a:cubicBezTo>
                    <a:pt x="56" y="246"/>
                    <a:pt x="103" y="381"/>
                    <a:pt x="148" y="516"/>
                  </a:cubicBezTo>
                  <a:cubicBezTo>
                    <a:pt x="163" y="563"/>
                    <a:pt x="204" y="584"/>
                    <a:pt x="244" y="584"/>
                  </a:cubicBezTo>
                  <a:cubicBezTo>
                    <a:pt x="301" y="584"/>
                    <a:pt x="357" y="541"/>
                    <a:pt x="333" y="473"/>
                  </a:cubicBezTo>
                  <a:cubicBezTo>
                    <a:pt x="284" y="331"/>
                    <a:pt x="237" y="187"/>
                    <a:pt x="180" y="48"/>
                  </a:cubicBezTo>
                  <a:cubicBezTo>
                    <a:pt x="167" y="15"/>
                    <a:pt x="140" y="1"/>
                    <a:pt x="111" y="1"/>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23" name="Google Shape;1323;p10"/>
            <p:cNvSpPr/>
            <p:nvPr/>
          </p:nvSpPr>
          <p:spPr>
            <a:xfrm>
              <a:off x="4241074" y="561865"/>
              <a:ext cx="10192" cy="16725"/>
            </a:xfrm>
            <a:custGeom>
              <a:avLst/>
              <a:gdLst/>
              <a:ahLst/>
              <a:cxnLst/>
              <a:rect l="l" t="t" r="r" b="b"/>
              <a:pathLst>
                <a:path w="326" h="535" extrusionOk="0">
                  <a:moveTo>
                    <a:pt x="113" y="0"/>
                  </a:moveTo>
                  <a:cubicBezTo>
                    <a:pt x="59" y="0"/>
                    <a:pt x="1" y="52"/>
                    <a:pt x="12" y="116"/>
                  </a:cubicBezTo>
                  <a:cubicBezTo>
                    <a:pt x="34" y="233"/>
                    <a:pt x="74" y="347"/>
                    <a:pt x="109" y="462"/>
                  </a:cubicBezTo>
                  <a:cubicBezTo>
                    <a:pt x="124" y="512"/>
                    <a:pt x="166" y="534"/>
                    <a:pt x="207" y="534"/>
                  </a:cubicBezTo>
                  <a:cubicBezTo>
                    <a:pt x="267" y="534"/>
                    <a:pt x="325" y="488"/>
                    <a:pt x="304" y="415"/>
                  </a:cubicBezTo>
                  <a:cubicBezTo>
                    <a:pt x="268" y="293"/>
                    <a:pt x="235" y="168"/>
                    <a:pt x="185" y="50"/>
                  </a:cubicBezTo>
                  <a:cubicBezTo>
                    <a:pt x="170" y="15"/>
                    <a:pt x="142" y="0"/>
                    <a:pt x="113"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324" name="Google Shape;1324;p10"/>
          <p:cNvGrpSpPr/>
          <p:nvPr/>
        </p:nvGrpSpPr>
        <p:grpSpPr>
          <a:xfrm>
            <a:off x="6713141" y="1250860"/>
            <a:ext cx="309360" cy="273301"/>
            <a:chOff x="3659860" y="553674"/>
            <a:chExt cx="230842" cy="203957"/>
          </a:xfrm>
        </p:grpSpPr>
        <p:sp>
          <p:nvSpPr>
            <p:cNvPr id="1325" name="Google Shape;1325;p10"/>
            <p:cNvSpPr/>
            <p:nvPr/>
          </p:nvSpPr>
          <p:spPr>
            <a:xfrm>
              <a:off x="3659860" y="553674"/>
              <a:ext cx="230842" cy="203957"/>
            </a:xfrm>
            <a:custGeom>
              <a:avLst/>
              <a:gdLst/>
              <a:ahLst/>
              <a:cxnLst/>
              <a:rect l="l" t="t" r="r" b="b"/>
              <a:pathLst>
                <a:path w="7384" h="6524" extrusionOk="0">
                  <a:moveTo>
                    <a:pt x="3627" y="512"/>
                  </a:moveTo>
                  <a:cubicBezTo>
                    <a:pt x="4250" y="512"/>
                    <a:pt x="4882" y="721"/>
                    <a:pt x="5408" y="1148"/>
                  </a:cubicBezTo>
                  <a:cubicBezTo>
                    <a:pt x="6033" y="1655"/>
                    <a:pt x="6384" y="2372"/>
                    <a:pt x="6444" y="3106"/>
                  </a:cubicBezTo>
                  <a:cubicBezTo>
                    <a:pt x="4861" y="2491"/>
                    <a:pt x="3216" y="1903"/>
                    <a:pt x="1580" y="1436"/>
                  </a:cubicBezTo>
                  <a:cubicBezTo>
                    <a:pt x="2108" y="827"/>
                    <a:pt x="2861" y="512"/>
                    <a:pt x="3627" y="512"/>
                  </a:cubicBezTo>
                  <a:close/>
                  <a:moveTo>
                    <a:pt x="1383" y="1689"/>
                  </a:moveTo>
                  <a:cubicBezTo>
                    <a:pt x="3024" y="2361"/>
                    <a:pt x="4757" y="2934"/>
                    <a:pt x="6452" y="3445"/>
                  </a:cubicBezTo>
                  <a:cubicBezTo>
                    <a:pt x="6448" y="3540"/>
                    <a:pt x="6441" y="3637"/>
                    <a:pt x="6427" y="3731"/>
                  </a:cubicBezTo>
                  <a:cubicBezTo>
                    <a:pt x="6370" y="3858"/>
                    <a:pt x="6305" y="3979"/>
                    <a:pt x="6236" y="4096"/>
                  </a:cubicBezTo>
                  <a:cubicBezTo>
                    <a:pt x="4556" y="3451"/>
                    <a:pt x="2804" y="2839"/>
                    <a:pt x="1082" y="2293"/>
                  </a:cubicBezTo>
                  <a:cubicBezTo>
                    <a:pt x="1157" y="2081"/>
                    <a:pt x="1256" y="1878"/>
                    <a:pt x="1383" y="1689"/>
                  </a:cubicBezTo>
                  <a:close/>
                  <a:moveTo>
                    <a:pt x="1034" y="2583"/>
                  </a:moveTo>
                  <a:cubicBezTo>
                    <a:pt x="2614" y="3329"/>
                    <a:pt x="4390" y="3949"/>
                    <a:pt x="6074" y="4347"/>
                  </a:cubicBezTo>
                  <a:cubicBezTo>
                    <a:pt x="5590" y="5034"/>
                    <a:pt x="4890" y="5480"/>
                    <a:pt x="4009" y="5480"/>
                  </a:cubicBezTo>
                  <a:cubicBezTo>
                    <a:pt x="3779" y="5480"/>
                    <a:pt x="3536" y="5450"/>
                    <a:pt x="3281" y="5385"/>
                  </a:cubicBezTo>
                  <a:cubicBezTo>
                    <a:pt x="1956" y="5050"/>
                    <a:pt x="1151" y="3883"/>
                    <a:pt x="1034" y="2583"/>
                  </a:cubicBezTo>
                  <a:close/>
                  <a:moveTo>
                    <a:pt x="965" y="3633"/>
                  </a:moveTo>
                  <a:lnTo>
                    <a:pt x="965" y="3633"/>
                  </a:lnTo>
                  <a:cubicBezTo>
                    <a:pt x="1309" y="4630"/>
                    <a:pt x="2092" y="5435"/>
                    <a:pt x="3209" y="5703"/>
                  </a:cubicBezTo>
                  <a:cubicBezTo>
                    <a:pt x="3425" y="5754"/>
                    <a:pt x="3648" y="5779"/>
                    <a:pt x="3871" y="5779"/>
                  </a:cubicBezTo>
                  <a:cubicBezTo>
                    <a:pt x="4508" y="5779"/>
                    <a:pt x="5154" y="5579"/>
                    <a:pt x="5683" y="5224"/>
                  </a:cubicBezTo>
                  <a:lnTo>
                    <a:pt x="5683" y="5224"/>
                  </a:lnTo>
                  <a:cubicBezTo>
                    <a:pt x="5165" y="5745"/>
                    <a:pt x="4468" y="6013"/>
                    <a:pt x="3760" y="6013"/>
                  </a:cubicBezTo>
                  <a:cubicBezTo>
                    <a:pt x="3136" y="6013"/>
                    <a:pt x="2502" y="5804"/>
                    <a:pt x="1975" y="5377"/>
                  </a:cubicBezTo>
                  <a:cubicBezTo>
                    <a:pt x="1412" y="4919"/>
                    <a:pt x="1071" y="4292"/>
                    <a:pt x="965" y="3633"/>
                  </a:cubicBezTo>
                  <a:close/>
                  <a:moveTo>
                    <a:pt x="3624" y="1"/>
                  </a:moveTo>
                  <a:cubicBezTo>
                    <a:pt x="2682" y="1"/>
                    <a:pt x="1756" y="402"/>
                    <a:pt x="1125" y="1178"/>
                  </a:cubicBezTo>
                  <a:cubicBezTo>
                    <a:pt x="1" y="2563"/>
                    <a:pt x="237" y="4623"/>
                    <a:pt x="1652" y="5772"/>
                  </a:cubicBezTo>
                  <a:cubicBezTo>
                    <a:pt x="2274" y="6277"/>
                    <a:pt x="3021" y="6523"/>
                    <a:pt x="3758" y="6523"/>
                  </a:cubicBezTo>
                  <a:cubicBezTo>
                    <a:pt x="4700" y="6523"/>
                    <a:pt x="5626" y="6122"/>
                    <a:pt x="6256" y="5345"/>
                  </a:cubicBezTo>
                  <a:cubicBezTo>
                    <a:pt x="7383" y="3962"/>
                    <a:pt x="7146" y="1900"/>
                    <a:pt x="5730" y="752"/>
                  </a:cubicBezTo>
                  <a:cubicBezTo>
                    <a:pt x="5108" y="247"/>
                    <a:pt x="4361" y="1"/>
                    <a:pt x="362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26" name="Google Shape;1326;p10"/>
            <p:cNvSpPr/>
            <p:nvPr/>
          </p:nvSpPr>
          <p:spPr>
            <a:xfrm>
              <a:off x="3709254" y="569680"/>
              <a:ext cx="152061" cy="81032"/>
            </a:xfrm>
            <a:custGeom>
              <a:avLst/>
              <a:gdLst/>
              <a:ahLst/>
              <a:cxnLst/>
              <a:rect l="l" t="t" r="r" b="b"/>
              <a:pathLst>
                <a:path w="4864" h="2592" extrusionOk="0">
                  <a:moveTo>
                    <a:pt x="2046" y="0"/>
                  </a:moveTo>
                  <a:cubicBezTo>
                    <a:pt x="1281" y="0"/>
                    <a:pt x="528" y="314"/>
                    <a:pt x="0" y="923"/>
                  </a:cubicBezTo>
                  <a:cubicBezTo>
                    <a:pt x="1636" y="1390"/>
                    <a:pt x="3281" y="1977"/>
                    <a:pt x="4864" y="2592"/>
                  </a:cubicBezTo>
                  <a:cubicBezTo>
                    <a:pt x="4805" y="1860"/>
                    <a:pt x="4453" y="1142"/>
                    <a:pt x="3828" y="636"/>
                  </a:cubicBezTo>
                  <a:cubicBezTo>
                    <a:pt x="3302" y="209"/>
                    <a:pt x="2670" y="0"/>
                    <a:pt x="2046"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27" name="Google Shape;1327;p10"/>
            <p:cNvSpPr/>
            <p:nvPr/>
          </p:nvSpPr>
          <p:spPr>
            <a:xfrm>
              <a:off x="3693623" y="606444"/>
              <a:ext cx="167942" cy="75280"/>
            </a:xfrm>
            <a:custGeom>
              <a:avLst/>
              <a:gdLst/>
              <a:ahLst/>
              <a:cxnLst/>
              <a:rect l="l" t="t" r="r" b="b"/>
              <a:pathLst>
                <a:path w="5372" h="2408" extrusionOk="0">
                  <a:moveTo>
                    <a:pt x="302" y="1"/>
                  </a:moveTo>
                  <a:cubicBezTo>
                    <a:pt x="173" y="190"/>
                    <a:pt x="75" y="393"/>
                    <a:pt x="1" y="603"/>
                  </a:cubicBezTo>
                  <a:cubicBezTo>
                    <a:pt x="1723" y="1149"/>
                    <a:pt x="3473" y="1763"/>
                    <a:pt x="5155" y="2407"/>
                  </a:cubicBezTo>
                  <a:cubicBezTo>
                    <a:pt x="5223" y="2291"/>
                    <a:pt x="5289" y="2170"/>
                    <a:pt x="5346" y="2043"/>
                  </a:cubicBezTo>
                  <a:cubicBezTo>
                    <a:pt x="5361" y="1948"/>
                    <a:pt x="5367" y="1852"/>
                    <a:pt x="5371" y="1757"/>
                  </a:cubicBezTo>
                  <a:cubicBezTo>
                    <a:pt x="3676" y="1247"/>
                    <a:pt x="1943" y="674"/>
                    <a:pt x="3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28" name="Google Shape;1328;p10"/>
            <p:cNvSpPr/>
            <p:nvPr/>
          </p:nvSpPr>
          <p:spPr>
            <a:xfrm>
              <a:off x="3690028" y="667185"/>
              <a:ext cx="147496" cy="74436"/>
            </a:xfrm>
            <a:custGeom>
              <a:avLst/>
              <a:gdLst/>
              <a:ahLst/>
              <a:cxnLst/>
              <a:rect l="l" t="t" r="r" b="b"/>
              <a:pathLst>
                <a:path w="4718" h="2381" extrusionOk="0">
                  <a:moveTo>
                    <a:pt x="0" y="1"/>
                  </a:moveTo>
                  <a:lnTo>
                    <a:pt x="0" y="1"/>
                  </a:lnTo>
                  <a:cubicBezTo>
                    <a:pt x="106" y="659"/>
                    <a:pt x="447" y="1287"/>
                    <a:pt x="1010" y="1745"/>
                  </a:cubicBezTo>
                  <a:cubicBezTo>
                    <a:pt x="1537" y="2172"/>
                    <a:pt x="2170" y="2381"/>
                    <a:pt x="2794" y="2381"/>
                  </a:cubicBezTo>
                  <a:cubicBezTo>
                    <a:pt x="3503" y="2381"/>
                    <a:pt x="4200" y="2112"/>
                    <a:pt x="4718" y="1590"/>
                  </a:cubicBezTo>
                  <a:lnTo>
                    <a:pt x="4718" y="1590"/>
                  </a:lnTo>
                  <a:cubicBezTo>
                    <a:pt x="4190" y="1946"/>
                    <a:pt x="3544" y="2146"/>
                    <a:pt x="2907" y="2146"/>
                  </a:cubicBezTo>
                  <a:cubicBezTo>
                    <a:pt x="2683" y="2146"/>
                    <a:pt x="2460" y="2121"/>
                    <a:pt x="2244" y="2070"/>
                  </a:cubicBezTo>
                  <a:cubicBezTo>
                    <a:pt x="1126" y="1803"/>
                    <a:pt x="344" y="997"/>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29" name="Google Shape;1329;p10"/>
            <p:cNvSpPr/>
            <p:nvPr/>
          </p:nvSpPr>
          <p:spPr>
            <a:xfrm>
              <a:off x="3692122" y="634423"/>
              <a:ext cx="157626" cy="90599"/>
            </a:xfrm>
            <a:custGeom>
              <a:avLst/>
              <a:gdLst/>
              <a:ahLst/>
              <a:cxnLst/>
              <a:rect l="l" t="t" r="r" b="b"/>
              <a:pathLst>
                <a:path w="5042" h="2898" extrusionOk="0">
                  <a:moveTo>
                    <a:pt x="1" y="0"/>
                  </a:moveTo>
                  <a:lnTo>
                    <a:pt x="1" y="0"/>
                  </a:lnTo>
                  <a:cubicBezTo>
                    <a:pt x="119" y="1300"/>
                    <a:pt x="924" y="2467"/>
                    <a:pt x="2247" y="2802"/>
                  </a:cubicBezTo>
                  <a:cubicBezTo>
                    <a:pt x="2502" y="2867"/>
                    <a:pt x="2745" y="2897"/>
                    <a:pt x="2976" y="2897"/>
                  </a:cubicBezTo>
                  <a:cubicBezTo>
                    <a:pt x="3858" y="2897"/>
                    <a:pt x="4558" y="2451"/>
                    <a:pt x="5041" y="1764"/>
                  </a:cubicBezTo>
                  <a:cubicBezTo>
                    <a:pt x="3356" y="1366"/>
                    <a:pt x="1582" y="746"/>
                    <a:pt x="1"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330" name="Google Shape;1330;p10"/>
          <p:cNvGrpSpPr/>
          <p:nvPr/>
        </p:nvGrpSpPr>
        <p:grpSpPr>
          <a:xfrm>
            <a:off x="9125181" y="4924358"/>
            <a:ext cx="309375" cy="302649"/>
            <a:chOff x="3679086" y="979362"/>
            <a:chExt cx="222401" cy="217587"/>
          </a:xfrm>
        </p:grpSpPr>
        <p:sp>
          <p:nvSpPr>
            <p:cNvPr id="1331" name="Google Shape;1331;p10"/>
            <p:cNvSpPr/>
            <p:nvPr/>
          </p:nvSpPr>
          <p:spPr>
            <a:xfrm>
              <a:off x="3679086" y="979362"/>
              <a:ext cx="222401" cy="217587"/>
            </a:xfrm>
            <a:custGeom>
              <a:avLst/>
              <a:gdLst/>
              <a:ahLst/>
              <a:cxnLst/>
              <a:rect l="l" t="t" r="r" b="b"/>
              <a:pathLst>
                <a:path w="7114" h="6960" extrusionOk="0">
                  <a:moveTo>
                    <a:pt x="3557" y="551"/>
                  </a:moveTo>
                  <a:cubicBezTo>
                    <a:pt x="4422" y="551"/>
                    <a:pt x="5201" y="909"/>
                    <a:pt x="5750" y="1481"/>
                  </a:cubicBezTo>
                  <a:cubicBezTo>
                    <a:pt x="4011" y="2042"/>
                    <a:pt x="2239" y="2666"/>
                    <a:pt x="555" y="3386"/>
                  </a:cubicBezTo>
                  <a:cubicBezTo>
                    <a:pt x="605" y="1816"/>
                    <a:pt x="1930" y="551"/>
                    <a:pt x="3557" y="551"/>
                  </a:cubicBezTo>
                  <a:close/>
                  <a:moveTo>
                    <a:pt x="5985" y="1762"/>
                  </a:moveTo>
                  <a:cubicBezTo>
                    <a:pt x="6047" y="1844"/>
                    <a:pt x="6105" y="1928"/>
                    <a:pt x="6159" y="2017"/>
                  </a:cubicBezTo>
                  <a:cubicBezTo>
                    <a:pt x="6196" y="2162"/>
                    <a:pt x="6225" y="2307"/>
                    <a:pt x="6247" y="2452"/>
                  </a:cubicBezTo>
                  <a:cubicBezTo>
                    <a:pt x="4406" y="3053"/>
                    <a:pt x="2528" y="3728"/>
                    <a:pt x="720" y="4441"/>
                  </a:cubicBezTo>
                  <a:cubicBezTo>
                    <a:pt x="637" y="4215"/>
                    <a:pt x="583" y="3978"/>
                    <a:pt x="560" y="3733"/>
                  </a:cubicBezTo>
                  <a:cubicBezTo>
                    <a:pt x="2388" y="3182"/>
                    <a:pt x="4224" y="2484"/>
                    <a:pt x="5985" y="1762"/>
                  </a:cubicBezTo>
                  <a:close/>
                  <a:moveTo>
                    <a:pt x="6282" y="2770"/>
                  </a:moveTo>
                  <a:cubicBezTo>
                    <a:pt x="6359" y="3910"/>
                    <a:pt x="5890" y="4958"/>
                    <a:pt x="4651" y="5532"/>
                  </a:cubicBezTo>
                  <a:cubicBezTo>
                    <a:pt x="4228" y="5728"/>
                    <a:pt x="3791" y="5819"/>
                    <a:pt x="3361" y="5819"/>
                  </a:cubicBezTo>
                  <a:cubicBezTo>
                    <a:pt x="2438" y="5819"/>
                    <a:pt x="1544" y="5402"/>
                    <a:pt x="877" y="4717"/>
                  </a:cubicBezTo>
                  <a:cubicBezTo>
                    <a:pt x="2702" y="4266"/>
                    <a:pt x="4604" y="3582"/>
                    <a:pt x="6282" y="2770"/>
                  </a:cubicBezTo>
                  <a:close/>
                  <a:moveTo>
                    <a:pt x="6549" y="3766"/>
                  </a:moveTo>
                  <a:lnTo>
                    <a:pt x="6549" y="3766"/>
                  </a:lnTo>
                  <a:cubicBezTo>
                    <a:pt x="6401" y="5249"/>
                    <a:pt x="5115" y="6411"/>
                    <a:pt x="3557" y="6411"/>
                  </a:cubicBezTo>
                  <a:cubicBezTo>
                    <a:pt x="2776" y="6411"/>
                    <a:pt x="2065" y="6117"/>
                    <a:pt x="1531" y="5639"/>
                  </a:cubicBezTo>
                  <a:lnTo>
                    <a:pt x="1531" y="5639"/>
                  </a:lnTo>
                  <a:cubicBezTo>
                    <a:pt x="2085" y="5984"/>
                    <a:pt x="2718" y="6177"/>
                    <a:pt x="3368" y="6177"/>
                  </a:cubicBezTo>
                  <a:cubicBezTo>
                    <a:pt x="3847" y="6177"/>
                    <a:pt x="4335" y="6072"/>
                    <a:pt x="4807" y="5845"/>
                  </a:cubicBezTo>
                  <a:cubicBezTo>
                    <a:pt x="5635" y="5447"/>
                    <a:pt x="6277" y="4653"/>
                    <a:pt x="6549" y="3766"/>
                  </a:cubicBezTo>
                  <a:close/>
                  <a:moveTo>
                    <a:pt x="3557" y="1"/>
                  </a:moveTo>
                  <a:cubicBezTo>
                    <a:pt x="1595" y="1"/>
                    <a:pt x="0" y="1562"/>
                    <a:pt x="0" y="3480"/>
                  </a:cubicBezTo>
                  <a:cubicBezTo>
                    <a:pt x="0" y="5398"/>
                    <a:pt x="1595" y="6959"/>
                    <a:pt x="3557" y="6959"/>
                  </a:cubicBezTo>
                  <a:cubicBezTo>
                    <a:pt x="5519" y="6959"/>
                    <a:pt x="7114" y="5398"/>
                    <a:pt x="7114" y="3480"/>
                  </a:cubicBezTo>
                  <a:cubicBezTo>
                    <a:pt x="7113" y="1562"/>
                    <a:pt x="5517" y="1"/>
                    <a:pt x="355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32" name="Google Shape;1332;p10"/>
            <p:cNvSpPr/>
            <p:nvPr/>
          </p:nvSpPr>
          <p:spPr>
            <a:xfrm>
              <a:off x="3696405" y="996556"/>
              <a:ext cx="162409" cy="88660"/>
            </a:xfrm>
            <a:custGeom>
              <a:avLst/>
              <a:gdLst/>
              <a:ahLst/>
              <a:cxnLst/>
              <a:rect l="l" t="t" r="r" b="b"/>
              <a:pathLst>
                <a:path w="5195" h="2836" extrusionOk="0">
                  <a:moveTo>
                    <a:pt x="3003" y="1"/>
                  </a:moveTo>
                  <a:cubicBezTo>
                    <a:pt x="1378" y="1"/>
                    <a:pt x="52" y="1264"/>
                    <a:pt x="0" y="2836"/>
                  </a:cubicBezTo>
                  <a:lnTo>
                    <a:pt x="0" y="2836"/>
                  </a:lnTo>
                  <a:cubicBezTo>
                    <a:pt x="1683" y="2117"/>
                    <a:pt x="3457" y="1492"/>
                    <a:pt x="5195" y="933"/>
                  </a:cubicBezTo>
                  <a:cubicBezTo>
                    <a:pt x="4647" y="361"/>
                    <a:pt x="3867" y="1"/>
                    <a:pt x="30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33" name="Google Shape;1333;p10"/>
            <p:cNvSpPr/>
            <p:nvPr/>
          </p:nvSpPr>
          <p:spPr>
            <a:xfrm>
              <a:off x="3706471" y="1065988"/>
              <a:ext cx="171412" cy="95319"/>
            </a:xfrm>
            <a:custGeom>
              <a:avLst/>
              <a:gdLst/>
              <a:ahLst/>
              <a:cxnLst/>
              <a:rect l="l" t="t" r="r" b="b"/>
              <a:pathLst>
                <a:path w="5483" h="3049" extrusionOk="0">
                  <a:moveTo>
                    <a:pt x="5406" y="1"/>
                  </a:moveTo>
                  <a:lnTo>
                    <a:pt x="5406" y="1"/>
                  </a:lnTo>
                  <a:cubicBezTo>
                    <a:pt x="3728" y="812"/>
                    <a:pt x="1826" y="1497"/>
                    <a:pt x="1" y="1947"/>
                  </a:cubicBezTo>
                  <a:cubicBezTo>
                    <a:pt x="669" y="2632"/>
                    <a:pt x="1563" y="3048"/>
                    <a:pt x="2487" y="3048"/>
                  </a:cubicBezTo>
                  <a:cubicBezTo>
                    <a:pt x="2916" y="3048"/>
                    <a:pt x="3352" y="2958"/>
                    <a:pt x="3775" y="2763"/>
                  </a:cubicBezTo>
                  <a:cubicBezTo>
                    <a:pt x="5014" y="2189"/>
                    <a:pt x="5483" y="1140"/>
                    <a:pt x="540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34" name="Google Shape;1334;p10"/>
            <p:cNvSpPr/>
            <p:nvPr/>
          </p:nvSpPr>
          <p:spPr>
            <a:xfrm>
              <a:off x="3696561" y="1034414"/>
              <a:ext cx="177759" cy="83783"/>
            </a:xfrm>
            <a:custGeom>
              <a:avLst/>
              <a:gdLst/>
              <a:ahLst/>
              <a:cxnLst/>
              <a:rect l="l" t="t" r="r" b="b"/>
              <a:pathLst>
                <a:path w="5686" h="2680" extrusionOk="0">
                  <a:moveTo>
                    <a:pt x="5425" y="1"/>
                  </a:moveTo>
                  <a:cubicBezTo>
                    <a:pt x="3664" y="723"/>
                    <a:pt x="1828" y="1421"/>
                    <a:pt x="0" y="1972"/>
                  </a:cubicBezTo>
                  <a:cubicBezTo>
                    <a:pt x="22" y="2217"/>
                    <a:pt x="77" y="2455"/>
                    <a:pt x="158" y="2680"/>
                  </a:cubicBezTo>
                  <a:cubicBezTo>
                    <a:pt x="1967" y="1968"/>
                    <a:pt x="3843" y="1292"/>
                    <a:pt x="5685" y="691"/>
                  </a:cubicBezTo>
                  <a:cubicBezTo>
                    <a:pt x="5665" y="546"/>
                    <a:pt x="5637" y="401"/>
                    <a:pt x="5598" y="256"/>
                  </a:cubicBezTo>
                  <a:cubicBezTo>
                    <a:pt x="5546" y="167"/>
                    <a:pt x="5488" y="83"/>
                    <a:pt x="5425"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35" name="Google Shape;1335;p10"/>
            <p:cNvSpPr/>
            <p:nvPr/>
          </p:nvSpPr>
          <p:spPr>
            <a:xfrm>
              <a:off x="3726916" y="1097125"/>
              <a:ext cx="156906" cy="82658"/>
            </a:xfrm>
            <a:custGeom>
              <a:avLst/>
              <a:gdLst/>
              <a:ahLst/>
              <a:cxnLst/>
              <a:rect l="l" t="t" r="r" b="b"/>
              <a:pathLst>
                <a:path w="5019" h="2644" extrusionOk="0">
                  <a:moveTo>
                    <a:pt x="5018" y="1"/>
                  </a:moveTo>
                  <a:lnTo>
                    <a:pt x="5018" y="1"/>
                  </a:lnTo>
                  <a:cubicBezTo>
                    <a:pt x="4747" y="886"/>
                    <a:pt x="4104" y="1680"/>
                    <a:pt x="3277" y="2078"/>
                  </a:cubicBezTo>
                  <a:cubicBezTo>
                    <a:pt x="2805" y="2305"/>
                    <a:pt x="2317" y="2410"/>
                    <a:pt x="1838" y="2410"/>
                  </a:cubicBezTo>
                  <a:cubicBezTo>
                    <a:pt x="1188" y="2410"/>
                    <a:pt x="555" y="2217"/>
                    <a:pt x="1" y="1872"/>
                  </a:cubicBezTo>
                  <a:lnTo>
                    <a:pt x="1" y="1872"/>
                  </a:lnTo>
                  <a:cubicBezTo>
                    <a:pt x="535" y="2350"/>
                    <a:pt x="1246" y="2644"/>
                    <a:pt x="2027" y="2644"/>
                  </a:cubicBezTo>
                  <a:cubicBezTo>
                    <a:pt x="3586" y="2644"/>
                    <a:pt x="4871" y="1482"/>
                    <a:pt x="501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336" name="Google Shape;1336;p10"/>
          <p:cNvGrpSpPr/>
          <p:nvPr/>
        </p:nvGrpSpPr>
        <p:grpSpPr>
          <a:xfrm rot="-1624650">
            <a:off x="10603889" y="4867636"/>
            <a:ext cx="1109240" cy="1549585"/>
            <a:chOff x="1362295" y="1301231"/>
            <a:chExt cx="552752" cy="772184"/>
          </a:xfrm>
        </p:grpSpPr>
        <p:sp>
          <p:nvSpPr>
            <p:cNvPr id="1337" name="Google Shape;1337;p10"/>
            <p:cNvSpPr/>
            <p:nvPr/>
          </p:nvSpPr>
          <p:spPr>
            <a:xfrm>
              <a:off x="1362295" y="1301231"/>
              <a:ext cx="552752" cy="772184"/>
            </a:xfrm>
            <a:custGeom>
              <a:avLst/>
              <a:gdLst/>
              <a:ahLst/>
              <a:cxnLst/>
              <a:rect l="l" t="t" r="r" b="b"/>
              <a:pathLst>
                <a:path w="17681" h="24700" extrusionOk="0">
                  <a:moveTo>
                    <a:pt x="5386" y="384"/>
                  </a:moveTo>
                  <a:cubicBezTo>
                    <a:pt x="6116" y="384"/>
                    <a:pt x="6880" y="640"/>
                    <a:pt x="7579" y="795"/>
                  </a:cubicBezTo>
                  <a:cubicBezTo>
                    <a:pt x="8651" y="1032"/>
                    <a:pt x="9721" y="1273"/>
                    <a:pt x="10795" y="1507"/>
                  </a:cubicBezTo>
                  <a:cubicBezTo>
                    <a:pt x="11805" y="1727"/>
                    <a:pt x="12813" y="1948"/>
                    <a:pt x="13823" y="2169"/>
                  </a:cubicBezTo>
                  <a:cubicBezTo>
                    <a:pt x="14423" y="2300"/>
                    <a:pt x="16568" y="2454"/>
                    <a:pt x="17127" y="3137"/>
                  </a:cubicBezTo>
                  <a:cubicBezTo>
                    <a:pt x="17136" y="3289"/>
                    <a:pt x="17159" y="3444"/>
                    <a:pt x="17173" y="3596"/>
                  </a:cubicBezTo>
                  <a:cubicBezTo>
                    <a:pt x="16927" y="4875"/>
                    <a:pt x="16690" y="6146"/>
                    <a:pt x="16403" y="7421"/>
                  </a:cubicBezTo>
                  <a:cubicBezTo>
                    <a:pt x="16332" y="7599"/>
                    <a:pt x="16209" y="7745"/>
                    <a:pt x="16050" y="7848"/>
                  </a:cubicBezTo>
                  <a:lnTo>
                    <a:pt x="15674" y="7974"/>
                  </a:lnTo>
                  <a:cubicBezTo>
                    <a:pt x="15665" y="7976"/>
                    <a:pt x="15658" y="7977"/>
                    <a:pt x="15650" y="7977"/>
                  </a:cubicBezTo>
                  <a:cubicBezTo>
                    <a:pt x="11745" y="7563"/>
                    <a:pt x="7989" y="6341"/>
                    <a:pt x="4108" y="5810"/>
                  </a:cubicBezTo>
                  <a:lnTo>
                    <a:pt x="3777" y="5646"/>
                  </a:lnTo>
                  <a:cubicBezTo>
                    <a:pt x="3662" y="5546"/>
                    <a:pt x="3538" y="5458"/>
                    <a:pt x="3449" y="5323"/>
                  </a:cubicBezTo>
                  <a:cubicBezTo>
                    <a:pt x="3372" y="5207"/>
                    <a:pt x="3300" y="5063"/>
                    <a:pt x="3256" y="4918"/>
                  </a:cubicBezTo>
                  <a:cubicBezTo>
                    <a:pt x="3434" y="4211"/>
                    <a:pt x="3525" y="3482"/>
                    <a:pt x="3690" y="2772"/>
                  </a:cubicBezTo>
                  <a:cubicBezTo>
                    <a:pt x="3831" y="2158"/>
                    <a:pt x="4022" y="1553"/>
                    <a:pt x="4162" y="938"/>
                  </a:cubicBezTo>
                  <a:cubicBezTo>
                    <a:pt x="4202" y="843"/>
                    <a:pt x="4246" y="748"/>
                    <a:pt x="4274" y="649"/>
                  </a:cubicBezTo>
                  <a:cubicBezTo>
                    <a:pt x="4626" y="455"/>
                    <a:pt x="5001" y="384"/>
                    <a:pt x="5386" y="384"/>
                  </a:cubicBezTo>
                  <a:close/>
                  <a:moveTo>
                    <a:pt x="3953" y="6608"/>
                  </a:moveTo>
                  <a:cubicBezTo>
                    <a:pt x="3961" y="6611"/>
                    <a:pt x="3968" y="6616"/>
                    <a:pt x="3977" y="6619"/>
                  </a:cubicBezTo>
                  <a:cubicBezTo>
                    <a:pt x="7768" y="7519"/>
                    <a:pt x="11697" y="7904"/>
                    <a:pt x="15518" y="8670"/>
                  </a:cubicBezTo>
                  <a:cubicBezTo>
                    <a:pt x="14981" y="11071"/>
                    <a:pt x="14528" y="13495"/>
                    <a:pt x="14041" y="15906"/>
                  </a:cubicBezTo>
                  <a:cubicBezTo>
                    <a:pt x="13757" y="17312"/>
                    <a:pt x="13476" y="18722"/>
                    <a:pt x="13193" y="20129"/>
                  </a:cubicBezTo>
                  <a:cubicBezTo>
                    <a:pt x="12889" y="21648"/>
                    <a:pt x="12739" y="23865"/>
                    <a:pt x="10923" y="24303"/>
                  </a:cubicBezTo>
                  <a:cubicBezTo>
                    <a:pt x="9314" y="24170"/>
                    <a:pt x="7716" y="24148"/>
                    <a:pt x="6107" y="23907"/>
                  </a:cubicBezTo>
                  <a:cubicBezTo>
                    <a:pt x="4801" y="23714"/>
                    <a:pt x="3472" y="23491"/>
                    <a:pt x="2401" y="22686"/>
                  </a:cubicBezTo>
                  <a:cubicBezTo>
                    <a:pt x="2393" y="22667"/>
                    <a:pt x="2381" y="22648"/>
                    <a:pt x="2362" y="22631"/>
                  </a:cubicBezTo>
                  <a:cubicBezTo>
                    <a:pt x="978" y="21525"/>
                    <a:pt x="1311" y="19614"/>
                    <a:pt x="1555" y="18071"/>
                  </a:cubicBezTo>
                  <a:cubicBezTo>
                    <a:pt x="1775" y="16676"/>
                    <a:pt x="2098" y="15297"/>
                    <a:pt x="2393" y="13915"/>
                  </a:cubicBezTo>
                  <a:cubicBezTo>
                    <a:pt x="2914" y="11482"/>
                    <a:pt x="3473" y="9052"/>
                    <a:pt x="3953" y="6608"/>
                  </a:cubicBezTo>
                  <a:close/>
                  <a:moveTo>
                    <a:pt x="5266" y="1"/>
                  </a:moveTo>
                  <a:cubicBezTo>
                    <a:pt x="4793" y="1"/>
                    <a:pt x="4343" y="122"/>
                    <a:pt x="3965" y="506"/>
                  </a:cubicBezTo>
                  <a:cubicBezTo>
                    <a:pt x="3939" y="532"/>
                    <a:pt x="3933" y="564"/>
                    <a:pt x="3933" y="595"/>
                  </a:cubicBezTo>
                  <a:cubicBezTo>
                    <a:pt x="3786" y="885"/>
                    <a:pt x="3669" y="1211"/>
                    <a:pt x="3590" y="1541"/>
                  </a:cubicBezTo>
                  <a:cubicBezTo>
                    <a:pt x="3249" y="2541"/>
                    <a:pt x="3028" y="3642"/>
                    <a:pt x="2968" y="4652"/>
                  </a:cubicBezTo>
                  <a:cubicBezTo>
                    <a:pt x="2961" y="4668"/>
                    <a:pt x="2956" y="4687"/>
                    <a:pt x="2953" y="4706"/>
                  </a:cubicBezTo>
                  <a:cubicBezTo>
                    <a:pt x="2944" y="4845"/>
                    <a:pt x="2945" y="4974"/>
                    <a:pt x="2964" y="5099"/>
                  </a:cubicBezTo>
                  <a:cubicBezTo>
                    <a:pt x="2964" y="5104"/>
                    <a:pt x="2963" y="5108"/>
                    <a:pt x="2964" y="5114"/>
                  </a:cubicBezTo>
                  <a:cubicBezTo>
                    <a:pt x="2966" y="5117"/>
                    <a:pt x="2967" y="5120"/>
                    <a:pt x="2967" y="5124"/>
                  </a:cubicBezTo>
                  <a:cubicBezTo>
                    <a:pt x="2987" y="5234"/>
                    <a:pt x="3022" y="5343"/>
                    <a:pt x="3079" y="5449"/>
                  </a:cubicBezTo>
                  <a:cubicBezTo>
                    <a:pt x="3129" y="5559"/>
                    <a:pt x="3192" y="5666"/>
                    <a:pt x="3269" y="5760"/>
                  </a:cubicBezTo>
                  <a:cubicBezTo>
                    <a:pt x="3363" y="5876"/>
                    <a:pt x="3509" y="6031"/>
                    <a:pt x="3668" y="6103"/>
                  </a:cubicBezTo>
                  <a:cubicBezTo>
                    <a:pt x="2924" y="9217"/>
                    <a:pt x="2310" y="12368"/>
                    <a:pt x="1644" y="15499"/>
                  </a:cubicBezTo>
                  <a:cubicBezTo>
                    <a:pt x="1229" y="17442"/>
                    <a:pt x="1" y="21168"/>
                    <a:pt x="1918" y="22680"/>
                  </a:cubicBezTo>
                  <a:cubicBezTo>
                    <a:pt x="1924" y="22689"/>
                    <a:pt x="1927" y="22698"/>
                    <a:pt x="1935" y="22707"/>
                  </a:cubicBezTo>
                  <a:cubicBezTo>
                    <a:pt x="2960" y="23784"/>
                    <a:pt x="4400" y="24052"/>
                    <a:pt x="5816" y="24268"/>
                  </a:cubicBezTo>
                  <a:cubicBezTo>
                    <a:pt x="7098" y="24463"/>
                    <a:pt x="8466" y="24699"/>
                    <a:pt x="9799" y="24699"/>
                  </a:cubicBezTo>
                  <a:cubicBezTo>
                    <a:pt x="10158" y="24699"/>
                    <a:pt x="10515" y="24682"/>
                    <a:pt x="10867" y="24643"/>
                  </a:cubicBezTo>
                  <a:cubicBezTo>
                    <a:pt x="10895" y="24660"/>
                    <a:pt x="10929" y="24671"/>
                    <a:pt x="10968" y="24671"/>
                  </a:cubicBezTo>
                  <a:cubicBezTo>
                    <a:pt x="10978" y="24671"/>
                    <a:pt x="10989" y="24670"/>
                    <a:pt x="11000" y="24669"/>
                  </a:cubicBezTo>
                  <a:cubicBezTo>
                    <a:pt x="12192" y="24466"/>
                    <a:pt x="12821" y="23501"/>
                    <a:pt x="13146" y="22408"/>
                  </a:cubicBezTo>
                  <a:cubicBezTo>
                    <a:pt x="13613" y="20840"/>
                    <a:pt x="13827" y="19160"/>
                    <a:pt x="14149" y="17556"/>
                  </a:cubicBezTo>
                  <a:cubicBezTo>
                    <a:pt x="14764" y="14502"/>
                    <a:pt x="15433" y="11448"/>
                    <a:pt x="15964" y="8377"/>
                  </a:cubicBezTo>
                  <a:cubicBezTo>
                    <a:pt x="16149" y="8323"/>
                    <a:pt x="16319" y="8219"/>
                    <a:pt x="16465" y="8041"/>
                  </a:cubicBezTo>
                  <a:cubicBezTo>
                    <a:pt x="16789" y="7643"/>
                    <a:pt x="16938" y="7088"/>
                    <a:pt x="17019" y="6562"/>
                  </a:cubicBezTo>
                  <a:cubicBezTo>
                    <a:pt x="17305" y="5630"/>
                    <a:pt x="17491" y="4637"/>
                    <a:pt x="17524" y="3683"/>
                  </a:cubicBezTo>
                  <a:cubicBezTo>
                    <a:pt x="17539" y="3608"/>
                    <a:pt x="17550" y="3532"/>
                    <a:pt x="17551" y="3455"/>
                  </a:cubicBezTo>
                  <a:cubicBezTo>
                    <a:pt x="17559" y="3443"/>
                    <a:pt x="17568" y="3429"/>
                    <a:pt x="17569" y="3411"/>
                  </a:cubicBezTo>
                  <a:cubicBezTo>
                    <a:pt x="17680" y="2585"/>
                    <a:pt x="16844" y="2438"/>
                    <a:pt x="16199" y="2293"/>
                  </a:cubicBezTo>
                  <a:cubicBezTo>
                    <a:pt x="14622" y="1943"/>
                    <a:pt x="13045" y="1604"/>
                    <a:pt x="11467" y="1257"/>
                  </a:cubicBezTo>
                  <a:cubicBezTo>
                    <a:pt x="9890" y="912"/>
                    <a:pt x="8311" y="574"/>
                    <a:pt x="6734" y="231"/>
                  </a:cubicBezTo>
                  <a:cubicBezTo>
                    <a:pt x="6254" y="127"/>
                    <a:pt x="5748" y="1"/>
                    <a:pt x="526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38" name="Google Shape;1338;p10"/>
            <p:cNvSpPr/>
            <p:nvPr/>
          </p:nvSpPr>
          <p:spPr>
            <a:xfrm>
              <a:off x="1513132" y="1635823"/>
              <a:ext cx="224840" cy="214898"/>
            </a:xfrm>
            <a:custGeom>
              <a:avLst/>
              <a:gdLst/>
              <a:ahLst/>
              <a:cxnLst/>
              <a:rect l="l" t="t" r="r" b="b"/>
              <a:pathLst>
                <a:path w="7192" h="6874" extrusionOk="0">
                  <a:moveTo>
                    <a:pt x="2909" y="415"/>
                  </a:moveTo>
                  <a:cubicBezTo>
                    <a:pt x="3687" y="586"/>
                    <a:pt x="4484" y="742"/>
                    <a:pt x="5278" y="851"/>
                  </a:cubicBezTo>
                  <a:cubicBezTo>
                    <a:pt x="5216" y="1210"/>
                    <a:pt x="5152" y="1570"/>
                    <a:pt x="5088" y="1929"/>
                  </a:cubicBezTo>
                  <a:lnTo>
                    <a:pt x="4999" y="2418"/>
                  </a:lnTo>
                  <a:lnTo>
                    <a:pt x="5416" y="2490"/>
                  </a:lnTo>
                  <a:cubicBezTo>
                    <a:pt x="5874" y="2570"/>
                    <a:pt x="6334" y="2647"/>
                    <a:pt x="6793" y="2720"/>
                  </a:cubicBezTo>
                  <a:cubicBezTo>
                    <a:pt x="6674" y="3466"/>
                    <a:pt x="6556" y="4213"/>
                    <a:pt x="6457" y="4962"/>
                  </a:cubicBezTo>
                  <a:cubicBezTo>
                    <a:pt x="6003" y="4866"/>
                    <a:pt x="5546" y="4777"/>
                    <a:pt x="5087" y="4694"/>
                  </a:cubicBezTo>
                  <a:lnTo>
                    <a:pt x="4604" y="4605"/>
                  </a:lnTo>
                  <a:lnTo>
                    <a:pt x="4512" y="5122"/>
                  </a:lnTo>
                  <a:cubicBezTo>
                    <a:pt x="4439" y="5537"/>
                    <a:pt x="4368" y="5953"/>
                    <a:pt x="4301" y="6369"/>
                  </a:cubicBezTo>
                  <a:cubicBezTo>
                    <a:pt x="3458" y="6256"/>
                    <a:pt x="2617" y="6147"/>
                    <a:pt x="1777" y="6000"/>
                  </a:cubicBezTo>
                  <a:cubicBezTo>
                    <a:pt x="1868" y="5548"/>
                    <a:pt x="1961" y="5099"/>
                    <a:pt x="2052" y="4647"/>
                  </a:cubicBezTo>
                  <a:lnTo>
                    <a:pt x="2140" y="4209"/>
                  </a:lnTo>
                  <a:lnTo>
                    <a:pt x="1665" y="4138"/>
                  </a:lnTo>
                  <a:cubicBezTo>
                    <a:pt x="1263" y="4078"/>
                    <a:pt x="864" y="4018"/>
                    <a:pt x="463" y="3959"/>
                  </a:cubicBezTo>
                  <a:cubicBezTo>
                    <a:pt x="629" y="3211"/>
                    <a:pt x="770" y="2454"/>
                    <a:pt x="913" y="1701"/>
                  </a:cubicBezTo>
                  <a:cubicBezTo>
                    <a:pt x="1323" y="1768"/>
                    <a:pt x="1733" y="1837"/>
                    <a:pt x="2143" y="1908"/>
                  </a:cubicBezTo>
                  <a:lnTo>
                    <a:pt x="2592" y="1987"/>
                  </a:lnTo>
                  <a:lnTo>
                    <a:pt x="2677" y="1563"/>
                  </a:lnTo>
                  <a:cubicBezTo>
                    <a:pt x="2754" y="1180"/>
                    <a:pt x="2832" y="798"/>
                    <a:pt x="2909" y="415"/>
                  </a:cubicBezTo>
                  <a:close/>
                  <a:moveTo>
                    <a:pt x="2630" y="1"/>
                  </a:moveTo>
                  <a:lnTo>
                    <a:pt x="2536" y="333"/>
                  </a:lnTo>
                  <a:cubicBezTo>
                    <a:pt x="2432" y="722"/>
                    <a:pt x="2332" y="1114"/>
                    <a:pt x="2235" y="1509"/>
                  </a:cubicBezTo>
                  <a:cubicBezTo>
                    <a:pt x="1815" y="1459"/>
                    <a:pt x="1395" y="1412"/>
                    <a:pt x="975" y="1367"/>
                  </a:cubicBezTo>
                  <a:lnTo>
                    <a:pt x="650" y="1334"/>
                  </a:lnTo>
                  <a:lnTo>
                    <a:pt x="574" y="1651"/>
                  </a:lnTo>
                  <a:cubicBezTo>
                    <a:pt x="397" y="2397"/>
                    <a:pt x="217" y="3146"/>
                    <a:pt x="64" y="3898"/>
                  </a:cubicBezTo>
                  <a:lnTo>
                    <a:pt x="1" y="4225"/>
                  </a:lnTo>
                  <a:lnTo>
                    <a:pt x="382" y="4303"/>
                  </a:lnTo>
                  <a:cubicBezTo>
                    <a:pt x="782" y="4385"/>
                    <a:pt x="1183" y="4469"/>
                    <a:pt x="1586" y="4552"/>
                  </a:cubicBezTo>
                  <a:cubicBezTo>
                    <a:pt x="1501" y="5008"/>
                    <a:pt x="1423" y="5467"/>
                    <a:pt x="1350" y="5923"/>
                  </a:cubicBezTo>
                  <a:lnTo>
                    <a:pt x="1298" y="6249"/>
                  </a:lnTo>
                  <a:lnTo>
                    <a:pt x="1703" y="6354"/>
                  </a:lnTo>
                  <a:cubicBezTo>
                    <a:pt x="2525" y="6563"/>
                    <a:pt x="3375" y="6735"/>
                    <a:pt x="4224" y="6830"/>
                  </a:cubicBezTo>
                  <a:lnTo>
                    <a:pt x="4661" y="6874"/>
                  </a:lnTo>
                  <a:lnTo>
                    <a:pt x="4756" y="6430"/>
                  </a:lnTo>
                  <a:cubicBezTo>
                    <a:pt x="4841" y="6024"/>
                    <a:pt x="4921" y="5615"/>
                    <a:pt x="4995" y="5205"/>
                  </a:cubicBezTo>
                  <a:cubicBezTo>
                    <a:pt x="5463" y="5285"/>
                    <a:pt x="5929" y="5359"/>
                    <a:pt x="6396" y="5427"/>
                  </a:cubicBezTo>
                  <a:lnTo>
                    <a:pt x="6752" y="5475"/>
                  </a:lnTo>
                  <a:lnTo>
                    <a:pt x="6821" y="5041"/>
                  </a:lnTo>
                  <a:cubicBezTo>
                    <a:pt x="6941" y="4287"/>
                    <a:pt x="7043" y="3529"/>
                    <a:pt x="7140" y="2772"/>
                  </a:cubicBezTo>
                  <a:lnTo>
                    <a:pt x="7191" y="2383"/>
                  </a:lnTo>
                  <a:lnTo>
                    <a:pt x="6861" y="2302"/>
                  </a:lnTo>
                  <a:cubicBezTo>
                    <a:pt x="6404" y="2193"/>
                    <a:pt x="5945" y="2095"/>
                    <a:pt x="5480" y="2005"/>
                  </a:cubicBezTo>
                  <a:cubicBezTo>
                    <a:pt x="5528" y="1634"/>
                    <a:pt x="5572" y="1263"/>
                    <a:pt x="5617" y="892"/>
                  </a:cubicBezTo>
                  <a:lnTo>
                    <a:pt x="5664" y="486"/>
                  </a:lnTo>
                  <a:lnTo>
                    <a:pt x="5350" y="418"/>
                  </a:lnTo>
                  <a:cubicBezTo>
                    <a:pt x="4570" y="258"/>
                    <a:pt x="3771" y="141"/>
                    <a:pt x="2983" y="44"/>
                  </a:cubicBezTo>
                  <a:lnTo>
                    <a:pt x="2630" y="1"/>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39" name="Google Shape;1339;p10"/>
            <p:cNvSpPr/>
            <p:nvPr/>
          </p:nvSpPr>
          <p:spPr>
            <a:xfrm>
              <a:off x="1504410" y="1347404"/>
              <a:ext cx="34951" cy="133772"/>
            </a:xfrm>
            <a:custGeom>
              <a:avLst/>
              <a:gdLst/>
              <a:ahLst/>
              <a:cxnLst/>
              <a:rect l="l" t="t" r="r" b="b"/>
              <a:pathLst>
                <a:path w="1118" h="4279" extrusionOk="0">
                  <a:moveTo>
                    <a:pt x="964" y="1"/>
                  </a:moveTo>
                  <a:cubicBezTo>
                    <a:pt x="914" y="1"/>
                    <a:pt x="865" y="29"/>
                    <a:pt x="847" y="93"/>
                  </a:cubicBezTo>
                  <a:cubicBezTo>
                    <a:pt x="484" y="1409"/>
                    <a:pt x="139" y="2801"/>
                    <a:pt x="8" y="4161"/>
                  </a:cubicBezTo>
                  <a:cubicBezTo>
                    <a:pt x="0" y="4237"/>
                    <a:pt x="64" y="4278"/>
                    <a:pt x="127" y="4278"/>
                  </a:cubicBezTo>
                  <a:cubicBezTo>
                    <a:pt x="178" y="4278"/>
                    <a:pt x="230" y="4251"/>
                    <a:pt x="244" y="4194"/>
                  </a:cubicBezTo>
                  <a:cubicBezTo>
                    <a:pt x="585" y="2871"/>
                    <a:pt x="814" y="1501"/>
                    <a:pt x="1097" y="163"/>
                  </a:cubicBezTo>
                  <a:cubicBezTo>
                    <a:pt x="1118" y="65"/>
                    <a:pt x="1039" y="1"/>
                    <a:pt x="96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40" name="Google Shape;1340;p10"/>
            <p:cNvSpPr/>
            <p:nvPr/>
          </p:nvSpPr>
          <p:spPr>
            <a:xfrm>
              <a:off x="1569622" y="1357564"/>
              <a:ext cx="28011" cy="107293"/>
            </a:xfrm>
            <a:custGeom>
              <a:avLst/>
              <a:gdLst/>
              <a:ahLst/>
              <a:cxnLst/>
              <a:rect l="l" t="t" r="r" b="b"/>
              <a:pathLst>
                <a:path w="896" h="3432" extrusionOk="0">
                  <a:moveTo>
                    <a:pt x="738" y="1"/>
                  </a:moveTo>
                  <a:cubicBezTo>
                    <a:pt x="688" y="1"/>
                    <a:pt x="641" y="29"/>
                    <a:pt x="626" y="95"/>
                  </a:cubicBezTo>
                  <a:cubicBezTo>
                    <a:pt x="390" y="1151"/>
                    <a:pt x="186" y="2213"/>
                    <a:pt x="16" y="3280"/>
                  </a:cubicBezTo>
                  <a:cubicBezTo>
                    <a:pt x="1" y="3370"/>
                    <a:pt x="76" y="3432"/>
                    <a:pt x="146" y="3432"/>
                  </a:cubicBezTo>
                  <a:cubicBezTo>
                    <a:pt x="191" y="3432"/>
                    <a:pt x="235" y="3405"/>
                    <a:pt x="249" y="3344"/>
                  </a:cubicBezTo>
                  <a:cubicBezTo>
                    <a:pt x="490" y="2291"/>
                    <a:pt x="701" y="1230"/>
                    <a:pt x="879" y="164"/>
                  </a:cubicBezTo>
                  <a:cubicBezTo>
                    <a:pt x="895" y="66"/>
                    <a:pt x="814" y="1"/>
                    <a:pt x="738"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41" name="Google Shape;1341;p10"/>
            <p:cNvSpPr/>
            <p:nvPr/>
          </p:nvSpPr>
          <p:spPr>
            <a:xfrm>
              <a:off x="1628862" y="1377697"/>
              <a:ext cx="36108" cy="112670"/>
            </a:xfrm>
            <a:custGeom>
              <a:avLst/>
              <a:gdLst/>
              <a:ahLst/>
              <a:cxnLst/>
              <a:rect l="l" t="t" r="r" b="b"/>
              <a:pathLst>
                <a:path w="1155" h="3604" extrusionOk="0">
                  <a:moveTo>
                    <a:pt x="981" y="1"/>
                  </a:moveTo>
                  <a:cubicBezTo>
                    <a:pt x="925" y="1"/>
                    <a:pt x="870" y="32"/>
                    <a:pt x="850" y="103"/>
                  </a:cubicBezTo>
                  <a:cubicBezTo>
                    <a:pt x="546" y="1212"/>
                    <a:pt x="256" y="2329"/>
                    <a:pt x="20" y="3454"/>
                  </a:cubicBezTo>
                  <a:cubicBezTo>
                    <a:pt x="0" y="3545"/>
                    <a:pt x="72" y="3604"/>
                    <a:pt x="142" y="3604"/>
                  </a:cubicBezTo>
                  <a:cubicBezTo>
                    <a:pt x="189" y="3604"/>
                    <a:pt x="235" y="3578"/>
                    <a:pt x="253" y="3517"/>
                  </a:cubicBezTo>
                  <a:cubicBezTo>
                    <a:pt x="584" y="2417"/>
                    <a:pt x="865" y="1299"/>
                    <a:pt x="1129" y="179"/>
                  </a:cubicBezTo>
                  <a:cubicBezTo>
                    <a:pt x="1154" y="71"/>
                    <a:pt x="1066" y="1"/>
                    <a:pt x="981"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42" name="Google Shape;1342;p10"/>
            <p:cNvSpPr/>
            <p:nvPr/>
          </p:nvSpPr>
          <p:spPr>
            <a:xfrm>
              <a:off x="1689760" y="1385856"/>
              <a:ext cx="34201" cy="112608"/>
            </a:xfrm>
            <a:custGeom>
              <a:avLst/>
              <a:gdLst/>
              <a:ahLst/>
              <a:cxnLst/>
              <a:rect l="l" t="t" r="r" b="b"/>
              <a:pathLst>
                <a:path w="1094" h="3602" extrusionOk="0">
                  <a:moveTo>
                    <a:pt x="954" y="1"/>
                  </a:moveTo>
                  <a:cubicBezTo>
                    <a:pt x="908" y="1"/>
                    <a:pt x="863" y="27"/>
                    <a:pt x="843" y="87"/>
                  </a:cubicBezTo>
                  <a:cubicBezTo>
                    <a:pt x="498" y="1165"/>
                    <a:pt x="172" y="2315"/>
                    <a:pt x="15" y="3437"/>
                  </a:cubicBezTo>
                  <a:cubicBezTo>
                    <a:pt x="1" y="3537"/>
                    <a:pt x="75" y="3601"/>
                    <a:pt x="148" y="3601"/>
                  </a:cubicBezTo>
                  <a:cubicBezTo>
                    <a:pt x="197" y="3601"/>
                    <a:pt x="246" y="3573"/>
                    <a:pt x="270" y="3507"/>
                  </a:cubicBezTo>
                  <a:cubicBezTo>
                    <a:pt x="649" y="2439"/>
                    <a:pt x="888" y="1268"/>
                    <a:pt x="1078" y="152"/>
                  </a:cubicBezTo>
                  <a:cubicBezTo>
                    <a:pt x="1093" y="61"/>
                    <a:pt x="1023" y="1"/>
                    <a:pt x="95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43" name="Google Shape;1343;p10"/>
            <p:cNvSpPr/>
            <p:nvPr/>
          </p:nvSpPr>
          <p:spPr>
            <a:xfrm>
              <a:off x="1756753" y="1396954"/>
              <a:ext cx="32638" cy="115234"/>
            </a:xfrm>
            <a:custGeom>
              <a:avLst/>
              <a:gdLst/>
              <a:ahLst/>
              <a:cxnLst/>
              <a:rect l="l" t="t" r="r" b="b"/>
              <a:pathLst>
                <a:path w="1044" h="3686" extrusionOk="0">
                  <a:moveTo>
                    <a:pt x="903" y="0"/>
                  </a:moveTo>
                  <a:cubicBezTo>
                    <a:pt x="847" y="0"/>
                    <a:pt x="791" y="29"/>
                    <a:pt x="777" y="93"/>
                  </a:cubicBezTo>
                  <a:cubicBezTo>
                    <a:pt x="517" y="1234"/>
                    <a:pt x="234" y="2377"/>
                    <a:pt x="18" y="3527"/>
                  </a:cubicBezTo>
                  <a:cubicBezTo>
                    <a:pt x="0" y="3625"/>
                    <a:pt x="71" y="3685"/>
                    <a:pt x="143" y="3685"/>
                  </a:cubicBezTo>
                  <a:cubicBezTo>
                    <a:pt x="192" y="3685"/>
                    <a:pt x="242" y="3657"/>
                    <a:pt x="264" y="3595"/>
                  </a:cubicBezTo>
                  <a:cubicBezTo>
                    <a:pt x="670" y="2489"/>
                    <a:pt x="901" y="1298"/>
                    <a:pt x="1033" y="128"/>
                  </a:cubicBezTo>
                  <a:cubicBezTo>
                    <a:pt x="1043" y="46"/>
                    <a:pt x="973" y="0"/>
                    <a:pt x="90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44" name="Google Shape;1344;p10"/>
            <p:cNvSpPr/>
            <p:nvPr/>
          </p:nvSpPr>
          <p:spPr>
            <a:xfrm>
              <a:off x="1818401" y="1421025"/>
              <a:ext cx="34014" cy="99383"/>
            </a:xfrm>
            <a:custGeom>
              <a:avLst/>
              <a:gdLst/>
              <a:ahLst/>
              <a:cxnLst/>
              <a:rect l="l" t="t" r="r" b="b"/>
              <a:pathLst>
                <a:path w="1088" h="3179" extrusionOk="0">
                  <a:moveTo>
                    <a:pt x="939" y="1"/>
                  </a:moveTo>
                  <a:cubicBezTo>
                    <a:pt x="891" y="1"/>
                    <a:pt x="845" y="28"/>
                    <a:pt x="829" y="90"/>
                  </a:cubicBezTo>
                  <a:cubicBezTo>
                    <a:pt x="569" y="1060"/>
                    <a:pt x="221" y="2030"/>
                    <a:pt x="19" y="3012"/>
                  </a:cubicBezTo>
                  <a:cubicBezTo>
                    <a:pt x="1" y="3101"/>
                    <a:pt x="83" y="3179"/>
                    <a:pt x="159" y="3179"/>
                  </a:cubicBezTo>
                  <a:cubicBezTo>
                    <a:pt x="197" y="3179"/>
                    <a:pt x="233" y="3159"/>
                    <a:pt x="254" y="3111"/>
                  </a:cubicBezTo>
                  <a:cubicBezTo>
                    <a:pt x="664" y="2193"/>
                    <a:pt x="878" y="1139"/>
                    <a:pt x="1069" y="156"/>
                  </a:cubicBezTo>
                  <a:cubicBezTo>
                    <a:pt x="1087" y="63"/>
                    <a:pt x="1011" y="1"/>
                    <a:pt x="93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45" name="Google Shape;1345;p10"/>
            <p:cNvSpPr/>
            <p:nvPr/>
          </p:nvSpPr>
          <p:spPr>
            <a:xfrm>
              <a:off x="1702608" y="1975010"/>
              <a:ext cx="30481" cy="24447"/>
            </a:xfrm>
            <a:custGeom>
              <a:avLst/>
              <a:gdLst/>
              <a:ahLst/>
              <a:cxnLst/>
              <a:rect l="l" t="t" r="r" b="b"/>
              <a:pathLst>
                <a:path w="975" h="782" extrusionOk="0">
                  <a:moveTo>
                    <a:pt x="192" y="0"/>
                  </a:moveTo>
                  <a:cubicBezTo>
                    <a:pt x="90" y="0"/>
                    <a:pt x="1" y="154"/>
                    <a:pt x="95" y="237"/>
                  </a:cubicBezTo>
                  <a:cubicBezTo>
                    <a:pt x="306" y="423"/>
                    <a:pt x="508" y="623"/>
                    <a:pt x="754" y="763"/>
                  </a:cubicBezTo>
                  <a:cubicBezTo>
                    <a:pt x="776" y="776"/>
                    <a:pt x="797" y="781"/>
                    <a:pt x="817" y="781"/>
                  </a:cubicBezTo>
                  <a:cubicBezTo>
                    <a:pt x="911" y="781"/>
                    <a:pt x="974" y="657"/>
                    <a:pt x="901" y="571"/>
                  </a:cubicBezTo>
                  <a:cubicBezTo>
                    <a:pt x="718" y="356"/>
                    <a:pt x="481" y="196"/>
                    <a:pt x="259" y="24"/>
                  </a:cubicBezTo>
                  <a:cubicBezTo>
                    <a:pt x="237" y="8"/>
                    <a:pt x="214" y="0"/>
                    <a:pt x="19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46" name="Google Shape;1346;p10"/>
            <p:cNvSpPr/>
            <p:nvPr/>
          </p:nvSpPr>
          <p:spPr>
            <a:xfrm>
              <a:off x="1725085" y="1950064"/>
              <a:ext cx="20008" cy="19414"/>
            </a:xfrm>
            <a:custGeom>
              <a:avLst/>
              <a:gdLst/>
              <a:ahLst/>
              <a:cxnLst/>
              <a:rect l="l" t="t" r="r" b="b"/>
              <a:pathLst>
                <a:path w="640" h="621" extrusionOk="0">
                  <a:moveTo>
                    <a:pt x="170" y="1"/>
                  </a:moveTo>
                  <a:cubicBezTo>
                    <a:pt x="78" y="1"/>
                    <a:pt x="1" y="120"/>
                    <a:pt x="52" y="210"/>
                  </a:cubicBezTo>
                  <a:cubicBezTo>
                    <a:pt x="144" y="370"/>
                    <a:pt x="288" y="493"/>
                    <a:pt x="437" y="600"/>
                  </a:cubicBezTo>
                  <a:cubicBezTo>
                    <a:pt x="456" y="614"/>
                    <a:pt x="476" y="620"/>
                    <a:pt x="495" y="620"/>
                  </a:cubicBezTo>
                  <a:cubicBezTo>
                    <a:pt x="573" y="620"/>
                    <a:pt x="640" y="517"/>
                    <a:pt x="596" y="441"/>
                  </a:cubicBezTo>
                  <a:cubicBezTo>
                    <a:pt x="504" y="281"/>
                    <a:pt x="390" y="132"/>
                    <a:pt x="238" y="24"/>
                  </a:cubicBezTo>
                  <a:cubicBezTo>
                    <a:pt x="216" y="8"/>
                    <a:pt x="193" y="1"/>
                    <a:pt x="17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47" name="Google Shape;1347;p10"/>
            <p:cNvSpPr/>
            <p:nvPr/>
          </p:nvSpPr>
          <p:spPr>
            <a:xfrm>
              <a:off x="1742842" y="1917583"/>
              <a:ext cx="13505" cy="13756"/>
            </a:xfrm>
            <a:custGeom>
              <a:avLst/>
              <a:gdLst/>
              <a:ahLst/>
              <a:cxnLst/>
              <a:rect l="l" t="t" r="r" b="b"/>
              <a:pathLst>
                <a:path w="432" h="440" extrusionOk="0">
                  <a:moveTo>
                    <a:pt x="165" y="1"/>
                  </a:moveTo>
                  <a:cubicBezTo>
                    <a:pt x="80" y="1"/>
                    <a:pt x="0" y="105"/>
                    <a:pt x="48" y="198"/>
                  </a:cubicBezTo>
                  <a:cubicBezTo>
                    <a:pt x="91" y="283"/>
                    <a:pt x="134" y="351"/>
                    <a:pt x="210" y="411"/>
                  </a:cubicBezTo>
                  <a:cubicBezTo>
                    <a:pt x="234" y="431"/>
                    <a:pt x="264" y="440"/>
                    <a:pt x="294" y="440"/>
                  </a:cubicBezTo>
                  <a:cubicBezTo>
                    <a:pt x="365" y="440"/>
                    <a:pt x="431" y="385"/>
                    <a:pt x="405" y="297"/>
                  </a:cubicBezTo>
                  <a:cubicBezTo>
                    <a:pt x="376" y="194"/>
                    <a:pt x="321" y="121"/>
                    <a:pt x="250" y="42"/>
                  </a:cubicBezTo>
                  <a:cubicBezTo>
                    <a:pt x="224" y="13"/>
                    <a:pt x="194" y="1"/>
                    <a:pt x="165"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48" name="Google Shape;1348;p10"/>
            <p:cNvSpPr/>
            <p:nvPr/>
          </p:nvSpPr>
          <p:spPr>
            <a:xfrm>
              <a:off x="1393825" y="1507801"/>
              <a:ext cx="454557" cy="553221"/>
            </a:xfrm>
            <a:custGeom>
              <a:avLst/>
              <a:gdLst/>
              <a:ahLst/>
              <a:cxnLst/>
              <a:rect l="l" t="t" r="r" b="b"/>
              <a:pathLst>
                <a:path w="14540" h="17696" extrusionOk="0">
                  <a:moveTo>
                    <a:pt x="6481" y="4096"/>
                  </a:moveTo>
                  <a:lnTo>
                    <a:pt x="6833" y="4139"/>
                  </a:lnTo>
                  <a:cubicBezTo>
                    <a:pt x="7622" y="4237"/>
                    <a:pt x="8420" y="4353"/>
                    <a:pt x="9200" y="4513"/>
                  </a:cubicBezTo>
                  <a:lnTo>
                    <a:pt x="9514" y="4581"/>
                  </a:lnTo>
                  <a:lnTo>
                    <a:pt x="9467" y="4987"/>
                  </a:lnTo>
                  <a:cubicBezTo>
                    <a:pt x="9423" y="5357"/>
                    <a:pt x="9377" y="5728"/>
                    <a:pt x="9330" y="6100"/>
                  </a:cubicBezTo>
                  <a:cubicBezTo>
                    <a:pt x="9794" y="6190"/>
                    <a:pt x="10255" y="6288"/>
                    <a:pt x="10711" y="6397"/>
                  </a:cubicBezTo>
                  <a:lnTo>
                    <a:pt x="11043" y="6479"/>
                  </a:lnTo>
                  <a:lnTo>
                    <a:pt x="10992" y="6867"/>
                  </a:lnTo>
                  <a:cubicBezTo>
                    <a:pt x="10895" y="7625"/>
                    <a:pt x="10793" y="8382"/>
                    <a:pt x="10674" y="9136"/>
                  </a:cubicBezTo>
                  <a:lnTo>
                    <a:pt x="10604" y="9570"/>
                  </a:lnTo>
                  <a:lnTo>
                    <a:pt x="10248" y="9522"/>
                  </a:lnTo>
                  <a:cubicBezTo>
                    <a:pt x="9780" y="9454"/>
                    <a:pt x="9314" y="9380"/>
                    <a:pt x="8847" y="9301"/>
                  </a:cubicBezTo>
                  <a:cubicBezTo>
                    <a:pt x="8773" y="9710"/>
                    <a:pt x="8694" y="10119"/>
                    <a:pt x="8608" y="10525"/>
                  </a:cubicBezTo>
                  <a:lnTo>
                    <a:pt x="8513" y="10969"/>
                  </a:lnTo>
                  <a:lnTo>
                    <a:pt x="8076" y="10926"/>
                  </a:lnTo>
                  <a:cubicBezTo>
                    <a:pt x="7227" y="10832"/>
                    <a:pt x="6378" y="10657"/>
                    <a:pt x="5555" y="10449"/>
                  </a:cubicBezTo>
                  <a:lnTo>
                    <a:pt x="5150" y="10344"/>
                  </a:lnTo>
                  <a:lnTo>
                    <a:pt x="5202" y="10019"/>
                  </a:lnTo>
                  <a:cubicBezTo>
                    <a:pt x="5275" y="9562"/>
                    <a:pt x="5353" y="9104"/>
                    <a:pt x="5437" y="8647"/>
                  </a:cubicBezTo>
                  <a:cubicBezTo>
                    <a:pt x="5035" y="8564"/>
                    <a:pt x="4635" y="8482"/>
                    <a:pt x="4234" y="8398"/>
                  </a:cubicBezTo>
                  <a:lnTo>
                    <a:pt x="3853" y="8320"/>
                  </a:lnTo>
                  <a:lnTo>
                    <a:pt x="3915" y="7994"/>
                  </a:lnTo>
                  <a:cubicBezTo>
                    <a:pt x="4067" y="7241"/>
                    <a:pt x="4248" y="6492"/>
                    <a:pt x="4425" y="5746"/>
                  </a:cubicBezTo>
                  <a:lnTo>
                    <a:pt x="4500" y="5429"/>
                  </a:lnTo>
                  <a:lnTo>
                    <a:pt x="4826" y="5462"/>
                  </a:lnTo>
                  <a:cubicBezTo>
                    <a:pt x="5245" y="5507"/>
                    <a:pt x="5665" y="5555"/>
                    <a:pt x="6086" y="5605"/>
                  </a:cubicBezTo>
                  <a:cubicBezTo>
                    <a:pt x="6182" y="5211"/>
                    <a:pt x="6283" y="4819"/>
                    <a:pt x="6387" y="4429"/>
                  </a:cubicBezTo>
                  <a:lnTo>
                    <a:pt x="6481" y="4096"/>
                  </a:lnTo>
                  <a:close/>
                  <a:moveTo>
                    <a:pt x="11362" y="13108"/>
                  </a:moveTo>
                  <a:cubicBezTo>
                    <a:pt x="11391" y="13108"/>
                    <a:pt x="11421" y="13120"/>
                    <a:pt x="11447" y="13149"/>
                  </a:cubicBezTo>
                  <a:cubicBezTo>
                    <a:pt x="11517" y="13228"/>
                    <a:pt x="11572" y="13300"/>
                    <a:pt x="11601" y="13404"/>
                  </a:cubicBezTo>
                  <a:cubicBezTo>
                    <a:pt x="11627" y="13493"/>
                    <a:pt x="11560" y="13547"/>
                    <a:pt x="11489" y="13547"/>
                  </a:cubicBezTo>
                  <a:cubicBezTo>
                    <a:pt x="11460" y="13547"/>
                    <a:pt x="11430" y="13538"/>
                    <a:pt x="11406" y="13519"/>
                  </a:cubicBezTo>
                  <a:cubicBezTo>
                    <a:pt x="11330" y="13461"/>
                    <a:pt x="11288" y="13390"/>
                    <a:pt x="11244" y="13306"/>
                  </a:cubicBezTo>
                  <a:cubicBezTo>
                    <a:pt x="11196" y="13213"/>
                    <a:pt x="11276" y="13108"/>
                    <a:pt x="11362" y="13108"/>
                  </a:cubicBezTo>
                  <a:close/>
                  <a:moveTo>
                    <a:pt x="10798" y="14148"/>
                  </a:moveTo>
                  <a:cubicBezTo>
                    <a:pt x="10820" y="14148"/>
                    <a:pt x="10844" y="14155"/>
                    <a:pt x="10866" y="14171"/>
                  </a:cubicBezTo>
                  <a:cubicBezTo>
                    <a:pt x="11018" y="14279"/>
                    <a:pt x="11132" y="14429"/>
                    <a:pt x="11224" y="14588"/>
                  </a:cubicBezTo>
                  <a:cubicBezTo>
                    <a:pt x="11268" y="14664"/>
                    <a:pt x="11201" y="14767"/>
                    <a:pt x="11122" y="14767"/>
                  </a:cubicBezTo>
                  <a:cubicBezTo>
                    <a:pt x="11103" y="14767"/>
                    <a:pt x="11084" y="14761"/>
                    <a:pt x="11065" y="14748"/>
                  </a:cubicBezTo>
                  <a:cubicBezTo>
                    <a:pt x="10916" y="14640"/>
                    <a:pt x="10772" y="14518"/>
                    <a:pt x="10680" y="14357"/>
                  </a:cubicBezTo>
                  <a:cubicBezTo>
                    <a:pt x="10629" y="14267"/>
                    <a:pt x="10706" y="14148"/>
                    <a:pt x="10798" y="14148"/>
                  </a:cubicBezTo>
                  <a:close/>
                  <a:moveTo>
                    <a:pt x="10103" y="14945"/>
                  </a:moveTo>
                  <a:cubicBezTo>
                    <a:pt x="10124" y="14945"/>
                    <a:pt x="10147" y="14952"/>
                    <a:pt x="10168" y="14968"/>
                  </a:cubicBezTo>
                  <a:cubicBezTo>
                    <a:pt x="10390" y="15140"/>
                    <a:pt x="10627" y="15300"/>
                    <a:pt x="10810" y="15515"/>
                  </a:cubicBezTo>
                  <a:cubicBezTo>
                    <a:pt x="10883" y="15601"/>
                    <a:pt x="10820" y="15725"/>
                    <a:pt x="10726" y="15725"/>
                  </a:cubicBezTo>
                  <a:cubicBezTo>
                    <a:pt x="10706" y="15725"/>
                    <a:pt x="10685" y="15720"/>
                    <a:pt x="10663" y="15707"/>
                  </a:cubicBezTo>
                  <a:cubicBezTo>
                    <a:pt x="10417" y="15567"/>
                    <a:pt x="10215" y="15367"/>
                    <a:pt x="10005" y="15181"/>
                  </a:cubicBezTo>
                  <a:cubicBezTo>
                    <a:pt x="9912" y="15098"/>
                    <a:pt x="10001" y="14945"/>
                    <a:pt x="10103" y="14945"/>
                  </a:cubicBezTo>
                  <a:close/>
                  <a:moveTo>
                    <a:pt x="2975" y="1"/>
                  </a:moveTo>
                  <a:cubicBezTo>
                    <a:pt x="2495" y="2445"/>
                    <a:pt x="1936" y="4876"/>
                    <a:pt x="1415" y="7309"/>
                  </a:cubicBezTo>
                  <a:cubicBezTo>
                    <a:pt x="1120" y="8690"/>
                    <a:pt x="797" y="10069"/>
                    <a:pt x="577" y="11465"/>
                  </a:cubicBezTo>
                  <a:cubicBezTo>
                    <a:pt x="333" y="13006"/>
                    <a:pt x="0" y="14917"/>
                    <a:pt x="1384" y="16023"/>
                  </a:cubicBezTo>
                  <a:cubicBezTo>
                    <a:pt x="1405" y="16040"/>
                    <a:pt x="1416" y="16059"/>
                    <a:pt x="1423" y="16079"/>
                  </a:cubicBezTo>
                  <a:cubicBezTo>
                    <a:pt x="2494" y="16883"/>
                    <a:pt x="3822" y="17106"/>
                    <a:pt x="5129" y="17300"/>
                  </a:cubicBezTo>
                  <a:cubicBezTo>
                    <a:pt x="6738" y="17539"/>
                    <a:pt x="8336" y="17563"/>
                    <a:pt x="9945" y="17695"/>
                  </a:cubicBezTo>
                  <a:cubicBezTo>
                    <a:pt x="11762" y="17256"/>
                    <a:pt x="11911" y="15039"/>
                    <a:pt x="12215" y="13521"/>
                  </a:cubicBezTo>
                  <a:cubicBezTo>
                    <a:pt x="12497" y="12113"/>
                    <a:pt x="12778" y="10704"/>
                    <a:pt x="13063" y="9298"/>
                  </a:cubicBezTo>
                  <a:cubicBezTo>
                    <a:pt x="13550" y="6887"/>
                    <a:pt x="14001" y="4466"/>
                    <a:pt x="14540" y="2065"/>
                  </a:cubicBezTo>
                  <a:cubicBezTo>
                    <a:pt x="10718" y="1297"/>
                    <a:pt x="6790" y="912"/>
                    <a:pt x="2999" y="13"/>
                  </a:cubicBezTo>
                  <a:cubicBezTo>
                    <a:pt x="2990" y="10"/>
                    <a:pt x="2983" y="5"/>
                    <a:pt x="297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49" name="Google Shape;1349;p10"/>
            <p:cNvSpPr/>
            <p:nvPr/>
          </p:nvSpPr>
          <p:spPr>
            <a:xfrm>
              <a:off x="1464145" y="1313235"/>
              <a:ext cx="435111" cy="237407"/>
            </a:xfrm>
            <a:custGeom>
              <a:avLst/>
              <a:gdLst/>
              <a:ahLst/>
              <a:cxnLst/>
              <a:rect l="l" t="t" r="r" b="b"/>
              <a:pathLst>
                <a:path w="13918" h="7594" extrusionOk="0">
                  <a:moveTo>
                    <a:pt x="4112" y="1419"/>
                  </a:moveTo>
                  <a:cubicBezTo>
                    <a:pt x="4188" y="1419"/>
                    <a:pt x="4269" y="1484"/>
                    <a:pt x="4253" y="1582"/>
                  </a:cubicBezTo>
                  <a:cubicBezTo>
                    <a:pt x="4075" y="2648"/>
                    <a:pt x="3864" y="3709"/>
                    <a:pt x="3623" y="4762"/>
                  </a:cubicBezTo>
                  <a:cubicBezTo>
                    <a:pt x="3609" y="4824"/>
                    <a:pt x="3565" y="4850"/>
                    <a:pt x="3519" y="4850"/>
                  </a:cubicBezTo>
                  <a:cubicBezTo>
                    <a:pt x="3450" y="4850"/>
                    <a:pt x="3375" y="4789"/>
                    <a:pt x="3390" y="4698"/>
                  </a:cubicBezTo>
                  <a:cubicBezTo>
                    <a:pt x="3560" y="3631"/>
                    <a:pt x="3764" y="2569"/>
                    <a:pt x="4000" y="1513"/>
                  </a:cubicBezTo>
                  <a:cubicBezTo>
                    <a:pt x="4015" y="1447"/>
                    <a:pt x="4062" y="1419"/>
                    <a:pt x="4112" y="1419"/>
                  </a:cubicBezTo>
                  <a:close/>
                  <a:moveTo>
                    <a:pt x="2251" y="1095"/>
                  </a:moveTo>
                  <a:cubicBezTo>
                    <a:pt x="2327" y="1095"/>
                    <a:pt x="2406" y="1159"/>
                    <a:pt x="2385" y="1256"/>
                  </a:cubicBezTo>
                  <a:cubicBezTo>
                    <a:pt x="2103" y="2594"/>
                    <a:pt x="1873" y="3963"/>
                    <a:pt x="1532" y="5287"/>
                  </a:cubicBezTo>
                  <a:cubicBezTo>
                    <a:pt x="1517" y="5345"/>
                    <a:pt x="1466" y="5372"/>
                    <a:pt x="1414" y="5372"/>
                  </a:cubicBezTo>
                  <a:cubicBezTo>
                    <a:pt x="1351" y="5372"/>
                    <a:pt x="1288" y="5330"/>
                    <a:pt x="1296" y="5254"/>
                  </a:cubicBezTo>
                  <a:cubicBezTo>
                    <a:pt x="1427" y="3894"/>
                    <a:pt x="1774" y="2502"/>
                    <a:pt x="2135" y="1186"/>
                  </a:cubicBezTo>
                  <a:cubicBezTo>
                    <a:pt x="2153" y="1122"/>
                    <a:pt x="2201" y="1095"/>
                    <a:pt x="2251" y="1095"/>
                  </a:cubicBezTo>
                  <a:close/>
                  <a:moveTo>
                    <a:pt x="6249" y="2063"/>
                  </a:moveTo>
                  <a:cubicBezTo>
                    <a:pt x="6334" y="2063"/>
                    <a:pt x="6422" y="2133"/>
                    <a:pt x="6397" y="2242"/>
                  </a:cubicBezTo>
                  <a:cubicBezTo>
                    <a:pt x="6132" y="3361"/>
                    <a:pt x="5851" y="4480"/>
                    <a:pt x="5520" y="5580"/>
                  </a:cubicBezTo>
                  <a:cubicBezTo>
                    <a:pt x="5502" y="5640"/>
                    <a:pt x="5457" y="5666"/>
                    <a:pt x="5411" y="5666"/>
                  </a:cubicBezTo>
                  <a:cubicBezTo>
                    <a:pt x="5341" y="5666"/>
                    <a:pt x="5269" y="5607"/>
                    <a:pt x="5288" y="5516"/>
                  </a:cubicBezTo>
                  <a:cubicBezTo>
                    <a:pt x="5524" y="4391"/>
                    <a:pt x="5814" y="3273"/>
                    <a:pt x="6118" y="2165"/>
                  </a:cubicBezTo>
                  <a:cubicBezTo>
                    <a:pt x="6137" y="2094"/>
                    <a:pt x="6193" y="2063"/>
                    <a:pt x="6249" y="2063"/>
                  </a:cubicBezTo>
                  <a:close/>
                  <a:moveTo>
                    <a:pt x="8170" y="2324"/>
                  </a:moveTo>
                  <a:cubicBezTo>
                    <a:pt x="8240" y="2324"/>
                    <a:pt x="8310" y="2384"/>
                    <a:pt x="8295" y="2475"/>
                  </a:cubicBezTo>
                  <a:cubicBezTo>
                    <a:pt x="8105" y="3592"/>
                    <a:pt x="7865" y="4762"/>
                    <a:pt x="7487" y="5830"/>
                  </a:cubicBezTo>
                  <a:cubicBezTo>
                    <a:pt x="7463" y="5896"/>
                    <a:pt x="7414" y="5924"/>
                    <a:pt x="7365" y="5924"/>
                  </a:cubicBezTo>
                  <a:cubicBezTo>
                    <a:pt x="7292" y="5924"/>
                    <a:pt x="7218" y="5860"/>
                    <a:pt x="7232" y="5760"/>
                  </a:cubicBezTo>
                  <a:cubicBezTo>
                    <a:pt x="7388" y="4638"/>
                    <a:pt x="7715" y="3490"/>
                    <a:pt x="8060" y="2410"/>
                  </a:cubicBezTo>
                  <a:cubicBezTo>
                    <a:pt x="8080" y="2350"/>
                    <a:pt x="8125" y="2324"/>
                    <a:pt x="8170" y="2324"/>
                  </a:cubicBezTo>
                  <a:close/>
                  <a:moveTo>
                    <a:pt x="10264" y="2678"/>
                  </a:moveTo>
                  <a:cubicBezTo>
                    <a:pt x="10334" y="2678"/>
                    <a:pt x="10404" y="2724"/>
                    <a:pt x="10395" y="2806"/>
                  </a:cubicBezTo>
                  <a:cubicBezTo>
                    <a:pt x="10262" y="3976"/>
                    <a:pt x="10031" y="5167"/>
                    <a:pt x="9625" y="6273"/>
                  </a:cubicBezTo>
                  <a:cubicBezTo>
                    <a:pt x="9602" y="6335"/>
                    <a:pt x="9553" y="6362"/>
                    <a:pt x="9505" y="6362"/>
                  </a:cubicBezTo>
                  <a:cubicBezTo>
                    <a:pt x="9432" y="6362"/>
                    <a:pt x="9361" y="6302"/>
                    <a:pt x="9380" y="6205"/>
                  </a:cubicBezTo>
                  <a:cubicBezTo>
                    <a:pt x="9594" y="5056"/>
                    <a:pt x="9879" y="3912"/>
                    <a:pt x="10138" y="2771"/>
                  </a:cubicBezTo>
                  <a:cubicBezTo>
                    <a:pt x="10152" y="2708"/>
                    <a:pt x="10208" y="2678"/>
                    <a:pt x="10264" y="2678"/>
                  </a:cubicBezTo>
                  <a:close/>
                  <a:moveTo>
                    <a:pt x="12271" y="3448"/>
                  </a:moveTo>
                  <a:cubicBezTo>
                    <a:pt x="12343" y="3448"/>
                    <a:pt x="12419" y="3510"/>
                    <a:pt x="12401" y="3604"/>
                  </a:cubicBezTo>
                  <a:cubicBezTo>
                    <a:pt x="12210" y="4588"/>
                    <a:pt x="11996" y="5641"/>
                    <a:pt x="11587" y="6559"/>
                  </a:cubicBezTo>
                  <a:cubicBezTo>
                    <a:pt x="11566" y="6607"/>
                    <a:pt x="11529" y="6627"/>
                    <a:pt x="11491" y="6627"/>
                  </a:cubicBezTo>
                  <a:cubicBezTo>
                    <a:pt x="11415" y="6627"/>
                    <a:pt x="11333" y="6549"/>
                    <a:pt x="11351" y="6460"/>
                  </a:cubicBezTo>
                  <a:cubicBezTo>
                    <a:pt x="11553" y="5478"/>
                    <a:pt x="11901" y="4508"/>
                    <a:pt x="12161" y="3538"/>
                  </a:cubicBezTo>
                  <a:cubicBezTo>
                    <a:pt x="12177" y="3475"/>
                    <a:pt x="12223" y="3448"/>
                    <a:pt x="12271" y="3448"/>
                  </a:cubicBezTo>
                  <a:close/>
                  <a:moveTo>
                    <a:pt x="2129" y="0"/>
                  </a:moveTo>
                  <a:cubicBezTo>
                    <a:pt x="1745" y="0"/>
                    <a:pt x="1370" y="71"/>
                    <a:pt x="1018" y="265"/>
                  </a:cubicBezTo>
                  <a:cubicBezTo>
                    <a:pt x="990" y="364"/>
                    <a:pt x="947" y="460"/>
                    <a:pt x="906" y="554"/>
                  </a:cubicBezTo>
                  <a:cubicBezTo>
                    <a:pt x="766" y="1169"/>
                    <a:pt x="575" y="1774"/>
                    <a:pt x="434" y="2388"/>
                  </a:cubicBezTo>
                  <a:cubicBezTo>
                    <a:pt x="268" y="3099"/>
                    <a:pt x="179" y="3828"/>
                    <a:pt x="0" y="4534"/>
                  </a:cubicBezTo>
                  <a:cubicBezTo>
                    <a:pt x="44" y="4679"/>
                    <a:pt x="116" y="4822"/>
                    <a:pt x="193" y="4939"/>
                  </a:cubicBezTo>
                  <a:cubicBezTo>
                    <a:pt x="283" y="5074"/>
                    <a:pt x="407" y="5162"/>
                    <a:pt x="521" y="5262"/>
                  </a:cubicBezTo>
                  <a:lnTo>
                    <a:pt x="850" y="5426"/>
                  </a:lnTo>
                  <a:cubicBezTo>
                    <a:pt x="4732" y="5958"/>
                    <a:pt x="8488" y="7179"/>
                    <a:pt x="12392" y="7593"/>
                  </a:cubicBezTo>
                  <a:cubicBezTo>
                    <a:pt x="12400" y="7592"/>
                    <a:pt x="12407" y="7590"/>
                    <a:pt x="12416" y="7590"/>
                  </a:cubicBezTo>
                  <a:lnTo>
                    <a:pt x="12792" y="7464"/>
                  </a:lnTo>
                  <a:cubicBezTo>
                    <a:pt x="12951" y="7360"/>
                    <a:pt x="13074" y="7215"/>
                    <a:pt x="13145" y="7037"/>
                  </a:cubicBezTo>
                  <a:cubicBezTo>
                    <a:pt x="13433" y="5762"/>
                    <a:pt x="13670" y="4492"/>
                    <a:pt x="13917" y="3212"/>
                  </a:cubicBezTo>
                  <a:cubicBezTo>
                    <a:pt x="13902" y="3059"/>
                    <a:pt x="13880" y="2907"/>
                    <a:pt x="13872" y="2753"/>
                  </a:cubicBezTo>
                  <a:cubicBezTo>
                    <a:pt x="13311" y="2070"/>
                    <a:pt x="11167" y="1917"/>
                    <a:pt x="10568" y="1785"/>
                  </a:cubicBezTo>
                  <a:cubicBezTo>
                    <a:pt x="9558" y="1565"/>
                    <a:pt x="8549" y="1345"/>
                    <a:pt x="7539" y="1123"/>
                  </a:cubicBezTo>
                  <a:cubicBezTo>
                    <a:pt x="6466" y="889"/>
                    <a:pt x="5395" y="648"/>
                    <a:pt x="4324" y="411"/>
                  </a:cubicBezTo>
                  <a:cubicBezTo>
                    <a:pt x="3623" y="256"/>
                    <a:pt x="2860" y="0"/>
                    <a:pt x="212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50" name="Google Shape;1350;p10"/>
            <p:cNvSpPr/>
            <p:nvPr/>
          </p:nvSpPr>
          <p:spPr>
            <a:xfrm>
              <a:off x="1464114" y="1402268"/>
              <a:ext cx="435205" cy="148434"/>
            </a:xfrm>
            <a:custGeom>
              <a:avLst/>
              <a:gdLst/>
              <a:ahLst/>
              <a:cxnLst/>
              <a:rect l="l" t="t" r="r" b="b"/>
              <a:pathLst>
                <a:path w="13921" h="4748" extrusionOk="0">
                  <a:moveTo>
                    <a:pt x="13882" y="0"/>
                  </a:moveTo>
                  <a:cubicBezTo>
                    <a:pt x="13771" y="653"/>
                    <a:pt x="13510" y="1263"/>
                    <a:pt x="12984" y="1711"/>
                  </a:cubicBezTo>
                  <a:cubicBezTo>
                    <a:pt x="12730" y="1928"/>
                    <a:pt x="12426" y="2064"/>
                    <a:pt x="12104" y="2146"/>
                  </a:cubicBezTo>
                  <a:cubicBezTo>
                    <a:pt x="11970" y="2686"/>
                    <a:pt x="11808" y="3219"/>
                    <a:pt x="11588" y="3713"/>
                  </a:cubicBezTo>
                  <a:cubicBezTo>
                    <a:pt x="11567" y="3760"/>
                    <a:pt x="11531" y="3780"/>
                    <a:pt x="11493" y="3780"/>
                  </a:cubicBezTo>
                  <a:cubicBezTo>
                    <a:pt x="11416" y="3780"/>
                    <a:pt x="11333" y="3702"/>
                    <a:pt x="11352" y="3614"/>
                  </a:cubicBezTo>
                  <a:cubicBezTo>
                    <a:pt x="11448" y="3147"/>
                    <a:pt x="11578" y="2683"/>
                    <a:pt x="11714" y="2220"/>
                  </a:cubicBezTo>
                  <a:lnTo>
                    <a:pt x="11714" y="2220"/>
                  </a:lnTo>
                  <a:cubicBezTo>
                    <a:pt x="11508" y="2247"/>
                    <a:pt x="11302" y="2262"/>
                    <a:pt x="11100" y="2263"/>
                  </a:cubicBezTo>
                  <a:cubicBezTo>
                    <a:pt x="11064" y="2263"/>
                    <a:pt x="11029" y="2263"/>
                    <a:pt x="10994" y="2263"/>
                  </a:cubicBezTo>
                  <a:cubicBezTo>
                    <a:pt x="10661" y="2263"/>
                    <a:pt x="10327" y="2250"/>
                    <a:pt x="9992" y="2229"/>
                  </a:cubicBezTo>
                  <a:cubicBezTo>
                    <a:pt x="9889" y="2636"/>
                    <a:pt x="9769" y="3036"/>
                    <a:pt x="9626" y="3427"/>
                  </a:cubicBezTo>
                  <a:cubicBezTo>
                    <a:pt x="9603" y="3489"/>
                    <a:pt x="9554" y="3516"/>
                    <a:pt x="9505" y="3516"/>
                  </a:cubicBezTo>
                  <a:cubicBezTo>
                    <a:pt x="9433" y="3516"/>
                    <a:pt x="9362" y="3456"/>
                    <a:pt x="9381" y="3359"/>
                  </a:cubicBezTo>
                  <a:cubicBezTo>
                    <a:pt x="9454" y="2974"/>
                    <a:pt x="9534" y="2589"/>
                    <a:pt x="9618" y="2203"/>
                  </a:cubicBezTo>
                  <a:cubicBezTo>
                    <a:pt x="9081" y="2162"/>
                    <a:pt x="8545" y="2101"/>
                    <a:pt x="8015" y="2042"/>
                  </a:cubicBezTo>
                  <a:lnTo>
                    <a:pt x="7789" y="2014"/>
                  </a:lnTo>
                  <a:cubicBezTo>
                    <a:pt x="7698" y="2344"/>
                    <a:pt x="7600" y="2669"/>
                    <a:pt x="7488" y="2985"/>
                  </a:cubicBezTo>
                  <a:cubicBezTo>
                    <a:pt x="7465" y="3050"/>
                    <a:pt x="7416" y="3079"/>
                    <a:pt x="7367" y="3079"/>
                  </a:cubicBezTo>
                  <a:cubicBezTo>
                    <a:pt x="7293" y="3079"/>
                    <a:pt x="7219" y="3014"/>
                    <a:pt x="7233" y="2915"/>
                  </a:cubicBezTo>
                  <a:cubicBezTo>
                    <a:pt x="7277" y="2600"/>
                    <a:pt x="7336" y="2284"/>
                    <a:pt x="7402" y="1967"/>
                  </a:cubicBezTo>
                  <a:cubicBezTo>
                    <a:pt x="6868" y="1899"/>
                    <a:pt x="6336" y="1825"/>
                    <a:pt x="5804" y="1748"/>
                  </a:cubicBezTo>
                  <a:cubicBezTo>
                    <a:pt x="5714" y="2078"/>
                    <a:pt x="5620" y="2407"/>
                    <a:pt x="5523" y="2734"/>
                  </a:cubicBezTo>
                  <a:cubicBezTo>
                    <a:pt x="5505" y="2794"/>
                    <a:pt x="5459" y="2820"/>
                    <a:pt x="5412" y="2820"/>
                  </a:cubicBezTo>
                  <a:cubicBezTo>
                    <a:pt x="5342" y="2820"/>
                    <a:pt x="5270" y="2761"/>
                    <a:pt x="5290" y="2670"/>
                  </a:cubicBezTo>
                  <a:cubicBezTo>
                    <a:pt x="5357" y="2349"/>
                    <a:pt x="5430" y="2027"/>
                    <a:pt x="5505" y="1707"/>
                  </a:cubicBezTo>
                  <a:cubicBezTo>
                    <a:pt x="5264" y="1672"/>
                    <a:pt x="5021" y="1637"/>
                    <a:pt x="4779" y="1603"/>
                  </a:cubicBezTo>
                  <a:cubicBezTo>
                    <a:pt x="4427" y="1554"/>
                    <a:pt x="4074" y="1516"/>
                    <a:pt x="3723" y="1476"/>
                  </a:cubicBezTo>
                  <a:cubicBezTo>
                    <a:pt x="3690" y="1622"/>
                    <a:pt x="3659" y="1770"/>
                    <a:pt x="3624" y="1918"/>
                  </a:cubicBezTo>
                  <a:cubicBezTo>
                    <a:pt x="3610" y="1979"/>
                    <a:pt x="3567" y="2005"/>
                    <a:pt x="3521" y="2005"/>
                  </a:cubicBezTo>
                  <a:cubicBezTo>
                    <a:pt x="3451" y="2005"/>
                    <a:pt x="3376" y="1944"/>
                    <a:pt x="3391" y="1854"/>
                  </a:cubicBezTo>
                  <a:cubicBezTo>
                    <a:pt x="3412" y="1717"/>
                    <a:pt x="3436" y="1581"/>
                    <a:pt x="3459" y="1444"/>
                  </a:cubicBezTo>
                  <a:cubicBezTo>
                    <a:pt x="3184" y="1411"/>
                    <a:pt x="2912" y="1377"/>
                    <a:pt x="2640" y="1330"/>
                  </a:cubicBezTo>
                  <a:cubicBezTo>
                    <a:pt x="2375" y="1284"/>
                    <a:pt x="2101" y="1232"/>
                    <a:pt x="1830" y="1159"/>
                  </a:cubicBezTo>
                  <a:cubicBezTo>
                    <a:pt x="1739" y="1590"/>
                    <a:pt x="1642" y="2018"/>
                    <a:pt x="1534" y="2441"/>
                  </a:cubicBezTo>
                  <a:cubicBezTo>
                    <a:pt x="1519" y="2499"/>
                    <a:pt x="1468" y="2526"/>
                    <a:pt x="1416" y="2526"/>
                  </a:cubicBezTo>
                  <a:cubicBezTo>
                    <a:pt x="1353" y="2526"/>
                    <a:pt x="1290" y="2485"/>
                    <a:pt x="1298" y="2409"/>
                  </a:cubicBezTo>
                  <a:cubicBezTo>
                    <a:pt x="1340" y="1960"/>
                    <a:pt x="1409" y="1508"/>
                    <a:pt x="1492" y="1055"/>
                  </a:cubicBezTo>
                  <a:cubicBezTo>
                    <a:pt x="1224" y="961"/>
                    <a:pt x="967" y="840"/>
                    <a:pt x="742" y="674"/>
                  </a:cubicBezTo>
                  <a:cubicBezTo>
                    <a:pt x="568" y="545"/>
                    <a:pt x="419" y="406"/>
                    <a:pt x="292" y="242"/>
                  </a:cubicBezTo>
                  <a:cubicBezTo>
                    <a:pt x="201" y="726"/>
                    <a:pt x="120" y="1212"/>
                    <a:pt x="0" y="1689"/>
                  </a:cubicBezTo>
                  <a:cubicBezTo>
                    <a:pt x="44" y="1833"/>
                    <a:pt x="116" y="1976"/>
                    <a:pt x="193" y="2093"/>
                  </a:cubicBezTo>
                  <a:cubicBezTo>
                    <a:pt x="283" y="2228"/>
                    <a:pt x="407" y="2316"/>
                    <a:pt x="521" y="2416"/>
                  </a:cubicBezTo>
                  <a:lnTo>
                    <a:pt x="852" y="2580"/>
                  </a:lnTo>
                  <a:cubicBezTo>
                    <a:pt x="4734" y="3112"/>
                    <a:pt x="8491" y="4334"/>
                    <a:pt x="12394" y="4747"/>
                  </a:cubicBezTo>
                  <a:cubicBezTo>
                    <a:pt x="12402" y="4746"/>
                    <a:pt x="12411" y="4745"/>
                    <a:pt x="12418" y="4745"/>
                  </a:cubicBezTo>
                  <a:lnTo>
                    <a:pt x="12794" y="4618"/>
                  </a:lnTo>
                  <a:cubicBezTo>
                    <a:pt x="12953" y="4514"/>
                    <a:pt x="13077" y="4370"/>
                    <a:pt x="13147" y="4191"/>
                  </a:cubicBezTo>
                  <a:cubicBezTo>
                    <a:pt x="13435" y="2916"/>
                    <a:pt x="13672" y="1647"/>
                    <a:pt x="13920" y="367"/>
                  </a:cubicBezTo>
                  <a:cubicBezTo>
                    <a:pt x="13908" y="244"/>
                    <a:pt x="13892" y="123"/>
                    <a:pt x="13882"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51" name="Google Shape;1351;p10"/>
            <p:cNvSpPr/>
            <p:nvPr/>
          </p:nvSpPr>
          <p:spPr>
            <a:xfrm>
              <a:off x="1527606" y="1648859"/>
              <a:ext cx="197954" cy="186074"/>
            </a:xfrm>
            <a:custGeom>
              <a:avLst/>
              <a:gdLst/>
              <a:ahLst/>
              <a:cxnLst/>
              <a:rect l="l" t="t" r="r" b="b"/>
              <a:pathLst>
                <a:path w="6332" h="5952" extrusionOk="0">
                  <a:moveTo>
                    <a:pt x="2447" y="0"/>
                  </a:moveTo>
                  <a:cubicBezTo>
                    <a:pt x="2370" y="383"/>
                    <a:pt x="2293" y="764"/>
                    <a:pt x="2215" y="1147"/>
                  </a:cubicBezTo>
                  <a:lnTo>
                    <a:pt x="2130" y="1571"/>
                  </a:lnTo>
                  <a:lnTo>
                    <a:pt x="1681" y="1492"/>
                  </a:lnTo>
                  <a:cubicBezTo>
                    <a:pt x="1271" y="1422"/>
                    <a:pt x="861" y="1352"/>
                    <a:pt x="451" y="1286"/>
                  </a:cubicBezTo>
                  <a:cubicBezTo>
                    <a:pt x="308" y="2038"/>
                    <a:pt x="167" y="2794"/>
                    <a:pt x="1" y="3543"/>
                  </a:cubicBezTo>
                  <a:cubicBezTo>
                    <a:pt x="402" y="3603"/>
                    <a:pt x="799" y="3662"/>
                    <a:pt x="1203" y="3723"/>
                  </a:cubicBezTo>
                  <a:lnTo>
                    <a:pt x="1677" y="3792"/>
                  </a:lnTo>
                  <a:lnTo>
                    <a:pt x="1589" y="4230"/>
                  </a:lnTo>
                  <a:cubicBezTo>
                    <a:pt x="1498" y="4682"/>
                    <a:pt x="1405" y="5131"/>
                    <a:pt x="1314" y="5583"/>
                  </a:cubicBezTo>
                  <a:cubicBezTo>
                    <a:pt x="2154" y="5730"/>
                    <a:pt x="2994" y="5842"/>
                    <a:pt x="3838" y="5952"/>
                  </a:cubicBezTo>
                  <a:cubicBezTo>
                    <a:pt x="3906" y="5536"/>
                    <a:pt x="3975" y="5120"/>
                    <a:pt x="4049" y="4705"/>
                  </a:cubicBezTo>
                  <a:lnTo>
                    <a:pt x="4141" y="4188"/>
                  </a:lnTo>
                  <a:lnTo>
                    <a:pt x="4624" y="4277"/>
                  </a:lnTo>
                  <a:cubicBezTo>
                    <a:pt x="5082" y="4361"/>
                    <a:pt x="5539" y="4449"/>
                    <a:pt x="5994" y="4545"/>
                  </a:cubicBezTo>
                  <a:cubicBezTo>
                    <a:pt x="6093" y="3797"/>
                    <a:pt x="6211" y="3049"/>
                    <a:pt x="6331" y="2304"/>
                  </a:cubicBezTo>
                  <a:cubicBezTo>
                    <a:pt x="5872" y="2231"/>
                    <a:pt x="5413" y="2154"/>
                    <a:pt x="4954" y="2074"/>
                  </a:cubicBezTo>
                  <a:lnTo>
                    <a:pt x="4537" y="2002"/>
                  </a:lnTo>
                  <a:lnTo>
                    <a:pt x="4626" y="1513"/>
                  </a:lnTo>
                  <a:cubicBezTo>
                    <a:pt x="4691" y="1154"/>
                    <a:pt x="4755" y="794"/>
                    <a:pt x="4816" y="435"/>
                  </a:cubicBezTo>
                  <a:cubicBezTo>
                    <a:pt x="4022" y="326"/>
                    <a:pt x="3225" y="172"/>
                    <a:pt x="244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52" name="Google Shape;1352;p10"/>
            <p:cNvSpPr/>
            <p:nvPr/>
          </p:nvSpPr>
          <p:spPr>
            <a:xfrm>
              <a:off x="1478119" y="1507807"/>
              <a:ext cx="369304" cy="553221"/>
            </a:xfrm>
            <a:custGeom>
              <a:avLst/>
              <a:gdLst/>
              <a:ahLst/>
              <a:cxnLst/>
              <a:rect l="l" t="t" r="r" b="b"/>
              <a:pathLst>
                <a:path w="11813" h="17696" extrusionOk="0">
                  <a:moveTo>
                    <a:pt x="8633" y="13110"/>
                  </a:moveTo>
                  <a:cubicBezTo>
                    <a:pt x="8662" y="13110"/>
                    <a:pt x="8692" y="13122"/>
                    <a:pt x="8718" y="13151"/>
                  </a:cubicBezTo>
                  <a:cubicBezTo>
                    <a:pt x="8789" y="13230"/>
                    <a:pt x="8843" y="13302"/>
                    <a:pt x="8873" y="13406"/>
                  </a:cubicBezTo>
                  <a:cubicBezTo>
                    <a:pt x="8899" y="13494"/>
                    <a:pt x="8832" y="13548"/>
                    <a:pt x="8761" y="13548"/>
                  </a:cubicBezTo>
                  <a:cubicBezTo>
                    <a:pt x="8732" y="13548"/>
                    <a:pt x="8702" y="13539"/>
                    <a:pt x="8678" y="13520"/>
                  </a:cubicBezTo>
                  <a:cubicBezTo>
                    <a:pt x="8602" y="13461"/>
                    <a:pt x="8560" y="13391"/>
                    <a:pt x="8516" y="13307"/>
                  </a:cubicBezTo>
                  <a:cubicBezTo>
                    <a:pt x="8468" y="13214"/>
                    <a:pt x="8548" y="13110"/>
                    <a:pt x="8633" y="13110"/>
                  </a:cubicBezTo>
                  <a:close/>
                  <a:moveTo>
                    <a:pt x="8070" y="14149"/>
                  </a:moveTo>
                  <a:cubicBezTo>
                    <a:pt x="8092" y="14149"/>
                    <a:pt x="8116" y="14156"/>
                    <a:pt x="8138" y="14172"/>
                  </a:cubicBezTo>
                  <a:cubicBezTo>
                    <a:pt x="8290" y="14280"/>
                    <a:pt x="8404" y="14430"/>
                    <a:pt x="8496" y="14589"/>
                  </a:cubicBezTo>
                  <a:cubicBezTo>
                    <a:pt x="8540" y="14665"/>
                    <a:pt x="8473" y="14768"/>
                    <a:pt x="8394" y="14768"/>
                  </a:cubicBezTo>
                  <a:cubicBezTo>
                    <a:pt x="8375" y="14768"/>
                    <a:pt x="8356" y="14762"/>
                    <a:pt x="8337" y="14749"/>
                  </a:cubicBezTo>
                  <a:cubicBezTo>
                    <a:pt x="8188" y="14641"/>
                    <a:pt x="8044" y="14519"/>
                    <a:pt x="7952" y="14358"/>
                  </a:cubicBezTo>
                  <a:cubicBezTo>
                    <a:pt x="7901" y="14268"/>
                    <a:pt x="7978" y="14149"/>
                    <a:pt x="8070" y="14149"/>
                  </a:cubicBezTo>
                  <a:close/>
                  <a:moveTo>
                    <a:pt x="7375" y="14946"/>
                  </a:moveTo>
                  <a:cubicBezTo>
                    <a:pt x="7396" y="14946"/>
                    <a:pt x="7419" y="14953"/>
                    <a:pt x="7440" y="14969"/>
                  </a:cubicBezTo>
                  <a:cubicBezTo>
                    <a:pt x="7662" y="15141"/>
                    <a:pt x="7899" y="15301"/>
                    <a:pt x="8082" y="15516"/>
                  </a:cubicBezTo>
                  <a:cubicBezTo>
                    <a:pt x="8155" y="15602"/>
                    <a:pt x="8092" y="15726"/>
                    <a:pt x="7998" y="15726"/>
                  </a:cubicBezTo>
                  <a:cubicBezTo>
                    <a:pt x="7978" y="15726"/>
                    <a:pt x="7957" y="15721"/>
                    <a:pt x="7935" y="15708"/>
                  </a:cubicBezTo>
                  <a:cubicBezTo>
                    <a:pt x="7689" y="15568"/>
                    <a:pt x="7487" y="15368"/>
                    <a:pt x="7277" y="15182"/>
                  </a:cubicBezTo>
                  <a:cubicBezTo>
                    <a:pt x="7184" y="15099"/>
                    <a:pt x="7273" y="14946"/>
                    <a:pt x="7375" y="14946"/>
                  </a:cubicBezTo>
                  <a:close/>
                  <a:moveTo>
                    <a:pt x="249" y="1"/>
                  </a:moveTo>
                  <a:cubicBezTo>
                    <a:pt x="169" y="407"/>
                    <a:pt x="83" y="813"/>
                    <a:pt x="0" y="1219"/>
                  </a:cubicBezTo>
                  <a:cubicBezTo>
                    <a:pt x="294" y="1247"/>
                    <a:pt x="588" y="1265"/>
                    <a:pt x="871" y="1290"/>
                  </a:cubicBezTo>
                  <a:cubicBezTo>
                    <a:pt x="2363" y="1418"/>
                    <a:pt x="3816" y="1749"/>
                    <a:pt x="5294" y="1962"/>
                  </a:cubicBezTo>
                  <a:cubicBezTo>
                    <a:pt x="6244" y="2099"/>
                    <a:pt x="7318" y="2137"/>
                    <a:pt x="8178" y="2614"/>
                  </a:cubicBezTo>
                  <a:cubicBezTo>
                    <a:pt x="9133" y="3144"/>
                    <a:pt x="9163" y="4137"/>
                    <a:pt x="9126" y="5134"/>
                  </a:cubicBezTo>
                  <a:cubicBezTo>
                    <a:pt x="9074" y="6539"/>
                    <a:pt x="9136" y="7916"/>
                    <a:pt x="8871" y="9308"/>
                  </a:cubicBezTo>
                  <a:cubicBezTo>
                    <a:pt x="8222" y="12734"/>
                    <a:pt x="6046" y="16519"/>
                    <a:pt x="2569" y="17322"/>
                  </a:cubicBezTo>
                  <a:cubicBezTo>
                    <a:pt x="4122" y="17540"/>
                    <a:pt x="5665" y="17567"/>
                    <a:pt x="7218" y="17695"/>
                  </a:cubicBezTo>
                  <a:cubicBezTo>
                    <a:pt x="9035" y="17255"/>
                    <a:pt x="9184" y="15038"/>
                    <a:pt x="9488" y="13521"/>
                  </a:cubicBezTo>
                  <a:cubicBezTo>
                    <a:pt x="9771" y="12113"/>
                    <a:pt x="10052" y="10704"/>
                    <a:pt x="10336" y="9298"/>
                  </a:cubicBezTo>
                  <a:cubicBezTo>
                    <a:pt x="10823" y="6887"/>
                    <a:pt x="11275" y="4466"/>
                    <a:pt x="11813" y="2063"/>
                  </a:cubicBezTo>
                  <a:cubicBezTo>
                    <a:pt x="7991" y="1297"/>
                    <a:pt x="4063" y="911"/>
                    <a:pt x="272" y="12"/>
                  </a:cubicBezTo>
                  <a:cubicBezTo>
                    <a:pt x="263" y="10"/>
                    <a:pt x="256" y="5"/>
                    <a:pt x="249" y="1"/>
                  </a:cubicBezTo>
                  <a:close/>
                </a:path>
              </a:pathLst>
            </a:custGeom>
            <a:solidFill>
              <a:srgbClr val="000000">
                <a:alpha val="16078"/>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353" name="Google Shape;1353;p10"/>
          <p:cNvGrpSpPr/>
          <p:nvPr/>
        </p:nvGrpSpPr>
        <p:grpSpPr>
          <a:xfrm rot="9776671">
            <a:off x="10560985" y="4135813"/>
            <a:ext cx="276108" cy="443991"/>
            <a:chOff x="4140725" y="520912"/>
            <a:chExt cx="175945" cy="282926"/>
          </a:xfrm>
        </p:grpSpPr>
        <p:sp>
          <p:nvSpPr>
            <p:cNvPr id="1354" name="Google Shape;1354;p10"/>
            <p:cNvSpPr/>
            <p:nvPr/>
          </p:nvSpPr>
          <p:spPr>
            <a:xfrm>
              <a:off x="4195745" y="753342"/>
              <a:ext cx="27292" cy="25635"/>
            </a:xfrm>
            <a:custGeom>
              <a:avLst/>
              <a:gdLst/>
              <a:ahLst/>
              <a:cxnLst/>
              <a:rect l="l" t="t" r="r" b="b"/>
              <a:pathLst>
                <a:path w="873" h="820" extrusionOk="0">
                  <a:moveTo>
                    <a:pt x="531" y="181"/>
                  </a:moveTo>
                  <a:cubicBezTo>
                    <a:pt x="592" y="235"/>
                    <a:pt x="653" y="290"/>
                    <a:pt x="719" y="336"/>
                  </a:cubicBezTo>
                  <a:cubicBezTo>
                    <a:pt x="640" y="414"/>
                    <a:pt x="572" y="506"/>
                    <a:pt x="483" y="577"/>
                  </a:cubicBezTo>
                  <a:cubicBezTo>
                    <a:pt x="439" y="611"/>
                    <a:pt x="348" y="655"/>
                    <a:pt x="275" y="655"/>
                  </a:cubicBezTo>
                  <a:cubicBezTo>
                    <a:pt x="218" y="655"/>
                    <a:pt x="171" y="628"/>
                    <a:pt x="167" y="549"/>
                  </a:cubicBezTo>
                  <a:cubicBezTo>
                    <a:pt x="167" y="537"/>
                    <a:pt x="165" y="529"/>
                    <a:pt x="161" y="519"/>
                  </a:cubicBezTo>
                  <a:cubicBezTo>
                    <a:pt x="300" y="426"/>
                    <a:pt x="421" y="306"/>
                    <a:pt x="531" y="181"/>
                  </a:cubicBezTo>
                  <a:close/>
                  <a:moveTo>
                    <a:pt x="533" y="0"/>
                  </a:moveTo>
                  <a:cubicBezTo>
                    <a:pt x="507" y="0"/>
                    <a:pt x="480" y="17"/>
                    <a:pt x="466" y="36"/>
                  </a:cubicBezTo>
                  <a:cubicBezTo>
                    <a:pt x="336" y="199"/>
                    <a:pt x="177" y="333"/>
                    <a:pt x="39" y="486"/>
                  </a:cubicBezTo>
                  <a:cubicBezTo>
                    <a:pt x="24" y="499"/>
                    <a:pt x="21" y="518"/>
                    <a:pt x="25" y="534"/>
                  </a:cubicBezTo>
                  <a:cubicBezTo>
                    <a:pt x="24" y="537"/>
                    <a:pt x="23" y="540"/>
                    <a:pt x="21" y="545"/>
                  </a:cubicBezTo>
                  <a:cubicBezTo>
                    <a:pt x="1" y="712"/>
                    <a:pt x="156" y="819"/>
                    <a:pt x="307" y="819"/>
                  </a:cubicBezTo>
                  <a:cubicBezTo>
                    <a:pt x="328" y="819"/>
                    <a:pt x="349" y="817"/>
                    <a:pt x="370" y="813"/>
                  </a:cubicBezTo>
                  <a:cubicBezTo>
                    <a:pt x="576" y="770"/>
                    <a:pt x="802" y="540"/>
                    <a:pt x="861" y="343"/>
                  </a:cubicBezTo>
                  <a:cubicBezTo>
                    <a:pt x="873" y="321"/>
                    <a:pt x="873" y="292"/>
                    <a:pt x="853" y="269"/>
                  </a:cubicBezTo>
                  <a:cubicBezTo>
                    <a:pt x="774" y="173"/>
                    <a:pt x="666" y="93"/>
                    <a:pt x="568" y="13"/>
                  </a:cubicBezTo>
                  <a:cubicBezTo>
                    <a:pt x="557" y="4"/>
                    <a:pt x="545" y="0"/>
                    <a:pt x="53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55" name="Google Shape;1355;p10"/>
            <p:cNvSpPr/>
            <p:nvPr/>
          </p:nvSpPr>
          <p:spPr>
            <a:xfrm>
              <a:off x="4217347" y="730052"/>
              <a:ext cx="21540" cy="21665"/>
            </a:xfrm>
            <a:custGeom>
              <a:avLst/>
              <a:gdLst/>
              <a:ahLst/>
              <a:cxnLst/>
              <a:rect l="l" t="t" r="r" b="b"/>
              <a:pathLst>
                <a:path w="689" h="693" extrusionOk="0">
                  <a:moveTo>
                    <a:pt x="340" y="156"/>
                  </a:moveTo>
                  <a:cubicBezTo>
                    <a:pt x="392" y="180"/>
                    <a:pt x="449" y="195"/>
                    <a:pt x="505" y="207"/>
                  </a:cubicBezTo>
                  <a:cubicBezTo>
                    <a:pt x="459" y="332"/>
                    <a:pt x="391" y="438"/>
                    <a:pt x="319" y="550"/>
                  </a:cubicBezTo>
                  <a:cubicBezTo>
                    <a:pt x="275" y="519"/>
                    <a:pt x="229" y="493"/>
                    <a:pt x="184" y="459"/>
                  </a:cubicBezTo>
                  <a:cubicBezTo>
                    <a:pt x="246" y="375"/>
                    <a:pt x="319" y="262"/>
                    <a:pt x="340" y="156"/>
                  </a:cubicBezTo>
                  <a:close/>
                  <a:moveTo>
                    <a:pt x="336" y="1"/>
                  </a:moveTo>
                  <a:cubicBezTo>
                    <a:pt x="319" y="1"/>
                    <a:pt x="302" y="2"/>
                    <a:pt x="286" y="5"/>
                  </a:cubicBezTo>
                  <a:cubicBezTo>
                    <a:pt x="257" y="11"/>
                    <a:pt x="241" y="38"/>
                    <a:pt x="243" y="65"/>
                  </a:cubicBezTo>
                  <a:cubicBezTo>
                    <a:pt x="205" y="112"/>
                    <a:pt x="187" y="172"/>
                    <a:pt x="157" y="225"/>
                  </a:cubicBezTo>
                  <a:cubicBezTo>
                    <a:pt x="118" y="298"/>
                    <a:pt x="72" y="366"/>
                    <a:pt x="20" y="431"/>
                  </a:cubicBezTo>
                  <a:cubicBezTo>
                    <a:pt x="1" y="457"/>
                    <a:pt x="9" y="500"/>
                    <a:pt x="30" y="522"/>
                  </a:cubicBezTo>
                  <a:cubicBezTo>
                    <a:pt x="98" y="595"/>
                    <a:pt x="194" y="680"/>
                    <a:pt x="300" y="683"/>
                  </a:cubicBezTo>
                  <a:cubicBezTo>
                    <a:pt x="308" y="689"/>
                    <a:pt x="316" y="692"/>
                    <a:pt x="325" y="692"/>
                  </a:cubicBezTo>
                  <a:cubicBezTo>
                    <a:pt x="332" y="692"/>
                    <a:pt x="339" y="690"/>
                    <a:pt x="345" y="685"/>
                  </a:cubicBezTo>
                  <a:cubicBezTo>
                    <a:pt x="520" y="569"/>
                    <a:pt x="620" y="370"/>
                    <a:pt x="677" y="175"/>
                  </a:cubicBezTo>
                  <a:cubicBezTo>
                    <a:pt x="689" y="135"/>
                    <a:pt x="666" y="93"/>
                    <a:pt x="626" y="79"/>
                  </a:cubicBezTo>
                  <a:cubicBezTo>
                    <a:pt x="540" y="50"/>
                    <a:pt x="432" y="1"/>
                    <a:pt x="33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56" name="Google Shape;1356;p10"/>
            <p:cNvSpPr/>
            <p:nvPr/>
          </p:nvSpPr>
          <p:spPr>
            <a:xfrm>
              <a:off x="4223099" y="734929"/>
              <a:ext cx="10067" cy="12317"/>
            </a:xfrm>
            <a:custGeom>
              <a:avLst/>
              <a:gdLst/>
              <a:ahLst/>
              <a:cxnLst/>
              <a:rect l="l" t="t" r="r" b="b"/>
              <a:pathLst>
                <a:path w="322" h="394" extrusionOk="0">
                  <a:moveTo>
                    <a:pt x="157" y="0"/>
                  </a:moveTo>
                  <a:cubicBezTo>
                    <a:pt x="136" y="106"/>
                    <a:pt x="63" y="218"/>
                    <a:pt x="1" y="303"/>
                  </a:cubicBezTo>
                  <a:cubicBezTo>
                    <a:pt x="46" y="335"/>
                    <a:pt x="93" y="361"/>
                    <a:pt x="137" y="394"/>
                  </a:cubicBezTo>
                  <a:cubicBezTo>
                    <a:pt x="208" y="283"/>
                    <a:pt x="276" y="176"/>
                    <a:pt x="322" y="51"/>
                  </a:cubicBezTo>
                  <a:cubicBezTo>
                    <a:pt x="265" y="39"/>
                    <a:pt x="208" y="24"/>
                    <a:pt x="15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57" name="Google Shape;1357;p10"/>
            <p:cNvSpPr/>
            <p:nvPr/>
          </p:nvSpPr>
          <p:spPr>
            <a:xfrm>
              <a:off x="4198778" y="534855"/>
              <a:ext cx="103416" cy="131459"/>
            </a:xfrm>
            <a:custGeom>
              <a:avLst/>
              <a:gdLst/>
              <a:ahLst/>
              <a:cxnLst/>
              <a:rect l="l" t="t" r="r" b="b"/>
              <a:pathLst>
                <a:path w="3308" h="4205" extrusionOk="0">
                  <a:moveTo>
                    <a:pt x="1466" y="864"/>
                  </a:moveTo>
                  <a:cubicBezTo>
                    <a:pt x="1495" y="864"/>
                    <a:pt x="1522" y="879"/>
                    <a:pt x="1537" y="914"/>
                  </a:cubicBezTo>
                  <a:cubicBezTo>
                    <a:pt x="1587" y="1032"/>
                    <a:pt x="1620" y="1157"/>
                    <a:pt x="1656" y="1279"/>
                  </a:cubicBezTo>
                  <a:cubicBezTo>
                    <a:pt x="1677" y="1352"/>
                    <a:pt x="1619" y="1398"/>
                    <a:pt x="1559" y="1398"/>
                  </a:cubicBezTo>
                  <a:cubicBezTo>
                    <a:pt x="1518" y="1398"/>
                    <a:pt x="1476" y="1376"/>
                    <a:pt x="1460" y="1326"/>
                  </a:cubicBezTo>
                  <a:cubicBezTo>
                    <a:pt x="1425" y="1213"/>
                    <a:pt x="1386" y="1099"/>
                    <a:pt x="1364" y="980"/>
                  </a:cubicBezTo>
                  <a:cubicBezTo>
                    <a:pt x="1353" y="916"/>
                    <a:pt x="1412" y="864"/>
                    <a:pt x="1466" y="864"/>
                  </a:cubicBezTo>
                  <a:close/>
                  <a:moveTo>
                    <a:pt x="1249" y="1382"/>
                  </a:moveTo>
                  <a:cubicBezTo>
                    <a:pt x="1278" y="1382"/>
                    <a:pt x="1305" y="1396"/>
                    <a:pt x="1318" y="1429"/>
                  </a:cubicBezTo>
                  <a:cubicBezTo>
                    <a:pt x="1374" y="1568"/>
                    <a:pt x="1421" y="1711"/>
                    <a:pt x="1472" y="1853"/>
                  </a:cubicBezTo>
                  <a:cubicBezTo>
                    <a:pt x="1496" y="1922"/>
                    <a:pt x="1439" y="1966"/>
                    <a:pt x="1381" y="1966"/>
                  </a:cubicBezTo>
                  <a:cubicBezTo>
                    <a:pt x="1342" y="1966"/>
                    <a:pt x="1301" y="1945"/>
                    <a:pt x="1286" y="1897"/>
                  </a:cubicBezTo>
                  <a:cubicBezTo>
                    <a:pt x="1241" y="1762"/>
                    <a:pt x="1194" y="1626"/>
                    <a:pt x="1156" y="1490"/>
                  </a:cubicBezTo>
                  <a:cubicBezTo>
                    <a:pt x="1138" y="1429"/>
                    <a:pt x="1196" y="1382"/>
                    <a:pt x="1249" y="1382"/>
                  </a:cubicBezTo>
                  <a:close/>
                  <a:moveTo>
                    <a:pt x="963" y="1815"/>
                  </a:moveTo>
                  <a:cubicBezTo>
                    <a:pt x="993" y="1815"/>
                    <a:pt x="1023" y="1828"/>
                    <a:pt x="1040" y="1858"/>
                  </a:cubicBezTo>
                  <a:cubicBezTo>
                    <a:pt x="1126" y="2012"/>
                    <a:pt x="1192" y="2177"/>
                    <a:pt x="1264" y="2337"/>
                  </a:cubicBezTo>
                  <a:cubicBezTo>
                    <a:pt x="1296" y="2413"/>
                    <a:pt x="1230" y="2478"/>
                    <a:pt x="1169" y="2478"/>
                  </a:cubicBezTo>
                  <a:cubicBezTo>
                    <a:pt x="1139" y="2478"/>
                    <a:pt x="1111" y="2463"/>
                    <a:pt x="1094" y="2427"/>
                  </a:cubicBezTo>
                  <a:cubicBezTo>
                    <a:pt x="1017" y="2261"/>
                    <a:pt x="936" y="2094"/>
                    <a:pt x="876" y="1919"/>
                  </a:cubicBezTo>
                  <a:cubicBezTo>
                    <a:pt x="854" y="1857"/>
                    <a:pt x="908" y="1815"/>
                    <a:pt x="963" y="1815"/>
                  </a:cubicBezTo>
                  <a:close/>
                  <a:moveTo>
                    <a:pt x="2002" y="1"/>
                  </a:moveTo>
                  <a:cubicBezTo>
                    <a:pt x="1531" y="1"/>
                    <a:pt x="1086" y="294"/>
                    <a:pt x="921" y="763"/>
                  </a:cubicBezTo>
                  <a:lnTo>
                    <a:pt x="0" y="3360"/>
                  </a:lnTo>
                  <a:cubicBezTo>
                    <a:pt x="365" y="3506"/>
                    <a:pt x="678" y="3764"/>
                    <a:pt x="1049" y="3912"/>
                  </a:cubicBezTo>
                  <a:cubicBezTo>
                    <a:pt x="1444" y="4072"/>
                    <a:pt x="1856" y="4144"/>
                    <a:pt x="2275" y="4205"/>
                  </a:cubicBezTo>
                  <a:lnTo>
                    <a:pt x="3207" y="1573"/>
                  </a:lnTo>
                  <a:cubicBezTo>
                    <a:pt x="3308" y="1286"/>
                    <a:pt x="3291" y="976"/>
                    <a:pt x="3160" y="699"/>
                  </a:cubicBezTo>
                  <a:cubicBezTo>
                    <a:pt x="3027" y="422"/>
                    <a:pt x="2797" y="214"/>
                    <a:pt x="2510" y="112"/>
                  </a:cubicBezTo>
                  <a:lnTo>
                    <a:pt x="2381" y="66"/>
                  </a:lnTo>
                  <a:cubicBezTo>
                    <a:pt x="2256" y="22"/>
                    <a:pt x="2128" y="1"/>
                    <a:pt x="20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58" name="Google Shape;1358;p10"/>
            <p:cNvSpPr/>
            <p:nvPr/>
          </p:nvSpPr>
          <p:spPr>
            <a:xfrm>
              <a:off x="4156481" y="648115"/>
              <a:ext cx="110263" cy="141713"/>
            </a:xfrm>
            <a:custGeom>
              <a:avLst/>
              <a:gdLst/>
              <a:ahLst/>
              <a:cxnLst/>
              <a:rect l="l" t="t" r="r" b="b"/>
              <a:pathLst>
                <a:path w="3527" h="4533" extrusionOk="0">
                  <a:moveTo>
                    <a:pt x="2284" y="2623"/>
                  </a:moveTo>
                  <a:cubicBezTo>
                    <a:pt x="2380" y="2623"/>
                    <a:pt x="2488" y="2672"/>
                    <a:pt x="2575" y="2702"/>
                  </a:cubicBezTo>
                  <a:cubicBezTo>
                    <a:pt x="2614" y="2715"/>
                    <a:pt x="2638" y="2757"/>
                    <a:pt x="2625" y="2797"/>
                  </a:cubicBezTo>
                  <a:cubicBezTo>
                    <a:pt x="2568" y="2992"/>
                    <a:pt x="2468" y="3192"/>
                    <a:pt x="2294" y="3307"/>
                  </a:cubicBezTo>
                  <a:cubicBezTo>
                    <a:pt x="2288" y="3312"/>
                    <a:pt x="2281" y="3314"/>
                    <a:pt x="2274" y="3314"/>
                  </a:cubicBezTo>
                  <a:cubicBezTo>
                    <a:pt x="2264" y="3314"/>
                    <a:pt x="2256" y="3311"/>
                    <a:pt x="2249" y="3306"/>
                  </a:cubicBezTo>
                  <a:cubicBezTo>
                    <a:pt x="2142" y="3302"/>
                    <a:pt x="2047" y="3219"/>
                    <a:pt x="1978" y="3145"/>
                  </a:cubicBezTo>
                  <a:cubicBezTo>
                    <a:pt x="1956" y="3121"/>
                    <a:pt x="1948" y="3078"/>
                    <a:pt x="1968" y="3053"/>
                  </a:cubicBezTo>
                  <a:cubicBezTo>
                    <a:pt x="2019" y="2989"/>
                    <a:pt x="2066" y="2921"/>
                    <a:pt x="2105" y="2848"/>
                  </a:cubicBezTo>
                  <a:cubicBezTo>
                    <a:pt x="2134" y="2794"/>
                    <a:pt x="2154" y="2735"/>
                    <a:pt x="2191" y="2688"/>
                  </a:cubicBezTo>
                  <a:cubicBezTo>
                    <a:pt x="2190" y="2662"/>
                    <a:pt x="2206" y="2635"/>
                    <a:pt x="2234" y="2627"/>
                  </a:cubicBezTo>
                  <a:cubicBezTo>
                    <a:pt x="2250" y="2624"/>
                    <a:pt x="2267" y="2623"/>
                    <a:pt x="2284" y="2623"/>
                  </a:cubicBezTo>
                  <a:close/>
                  <a:moveTo>
                    <a:pt x="1788" y="3364"/>
                  </a:moveTo>
                  <a:cubicBezTo>
                    <a:pt x="1800" y="3364"/>
                    <a:pt x="1812" y="3367"/>
                    <a:pt x="1823" y="3376"/>
                  </a:cubicBezTo>
                  <a:cubicBezTo>
                    <a:pt x="1921" y="3455"/>
                    <a:pt x="2027" y="3535"/>
                    <a:pt x="2108" y="3632"/>
                  </a:cubicBezTo>
                  <a:cubicBezTo>
                    <a:pt x="2128" y="3657"/>
                    <a:pt x="2128" y="3684"/>
                    <a:pt x="2115" y="3707"/>
                  </a:cubicBezTo>
                  <a:cubicBezTo>
                    <a:pt x="2058" y="3905"/>
                    <a:pt x="1832" y="4135"/>
                    <a:pt x="1626" y="4178"/>
                  </a:cubicBezTo>
                  <a:cubicBezTo>
                    <a:pt x="1605" y="4182"/>
                    <a:pt x="1584" y="4184"/>
                    <a:pt x="1563" y="4184"/>
                  </a:cubicBezTo>
                  <a:cubicBezTo>
                    <a:pt x="1413" y="4184"/>
                    <a:pt x="1258" y="4077"/>
                    <a:pt x="1277" y="3910"/>
                  </a:cubicBezTo>
                  <a:cubicBezTo>
                    <a:pt x="1277" y="3906"/>
                    <a:pt x="1280" y="3902"/>
                    <a:pt x="1281" y="3898"/>
                  </a:cubicBezTo>
                  <a:cubicBezTo>
                    <a:pt x="1277" y="3882"/>
                    <a:pt x="1280" y="3864"/>
                    <a:pt x="1293" y="3850"/>
                  </a:cubicBezTo>
                  <a:cubicBezTo>
                    <a:pt x="1433" y="3697"/>
                    <a:pt x="1589" y="3562"/>
                    <a:pt x="1720" y="3400"/>
                  </a:cubicBezTo>
                  <a:cubicBezTo>
                    <a:pt x="1735" y="3380"/>
                    <a:pt x="1762" y="3364"/>
                    <a:pt x="1788" y="3364"/>
                  </a:cubicBezTo>
                  <a:close/>
                  <a:moveTo>
                    <a:pt x="1260" y="1"/>
                  </a:moveTo>
                  <a:lnTo>
                    <a:pt x="212" y="2960"/>
                  </a:lnTo>
                  <a:cubicBezTo>
                    <a:pt x="1" y="3554"/>
                    <a:pt x="313" y="4210"/>
                    <a:pt x="910" y="4421"/>
                  </a:cubicBezTo>
                  <a:lnTo>
                    <a:pt x="1038" y="4467"/>
                  </a:lnTo>
                  <a:cubicBezTo>
                    <a:pt x="1053" y="4473"/>
                    <a:pt x="1071" y="4479"/>
                    <a:pt x="1088" y="4483"/>
                  </a:cubicBezTo>
                  <a:cubicBezTo>
                    <a:pt x="1195" y="4516"/>
                    <a:pt x="1306" y="4532"/>
                    <a:pt x="1416" y="4532"/>
                  </a:cubicBezTo>
                  <a:cubicBezTo>
                    <a:pt x="1585" y="4532"/>
                    <a:pt x="1754" y="4494"/>
                    <a:pt x="1912" y="4418"/>
                  </a:cubicBezTo>
                  <a:cubicBezTo>
                    <a:pt x="2190" y="4287"/>
                    <a:pt x="2398" y="4056"/>
                    <a:pt x="2499" y="3770"/>
                  </a:cubicBezTo>
                  <a:lnTo>
                    <a:pt x="3526" y="867"/>
                  </a:lnTo>
                  <a:lnTo>
                    <a:pt x="3526" y="867"/>
                  </a:lnTo>
                  <a:cubicBezTo>
                    <a:pt x="3522" y="867"/>
                    <a:pt x="3517" y="867"/>
                    <a:pt x="3513" y="867"/>
                  </a:cubicBezTo>
                  <a:cubicBezTo>
                    <a:pt x="2738" y="867"/>
                    <a:pt x="1738" y="593"/>
                    <a:pt x="12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59" name="Google Shape;1359;p10"/>
            <p:cNvSpPr/>
            <p:nvPr/>
          </p:nvSpPr>
          <p:spPr>
            <a:xfrm>
              <a:off x="4156481" y="648084"/>
              <a:ext cx="57992" cy="138712"/>
            </a:xfrm>
            <a:custGeom>
              <a:avLst/>
              <a:gdLst/>
              <a:ahLst/>
              <a:cxnLst/>
              <a:rect l="l" t="t" r="r" b="b"/>
              <a:pathLst>
                <a:path w="1855" h="4437" extrusionOk="0">
                  <a:moveTo>
                    <a:pt x="1260" y="0"/>
                  </a:moveTo>
                  <a:lnTo>
                    <a:pt x="212" y="2961"/>
                  </a:lnTo>
                  <a:cubicBezTo>
                    <a:pt x="1" y="3555"/>
                    <a:pt x="313" y="4211"/>
                    <a:pt x="910" y="4422"/>
                  </a:cubicBezTo>
                  <a:lnTo>
                    <a:pt x="948" y="4436"/>
                  </a:lnTo>
                  <a:cubicBezTo>
                    <a:pt x="880" y="4346"/>
                    <a:pt x="837" y="4237"/>
                    <a:pt x="824" y="4091"/>
                  </a:cubicBezTo>
                  <a:cubicBezTo>
                    <a:pt x="797" y="3747"/>
                    <a:pt x="879" y="3420"/>
                    <a:pt x="968" y="3090"/>
                  </a:cubicBezTo>
                  <a:cubicBezTo>
                    <a:pt x="1208" y="2196"/>
                    <a:pt x="1529" y="1335"/>
                    <a:pt x="1855" y="473"/>
                  </a:cubicBezTo>
                  <a:cubicBezTo>
                    <a:pt x="1620" y="347"/>
                    <a:pt x="1412" y="191"/>
                    <a:pt x="1260"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60" name="Google Shape;1360;p10"/>
            <p:cNvSpPr/>
            <p:nvPr/>
          </p:nvSpPr>
          <p:spPr>
            <a:xfrm>
              <a:off x="4200747" y="758969"/>
              <a:ext cx="17476" cy="14912"/>
            </a:xfrm>
            <a:custGeom>
              <a:avLst/>
              <a:gdLst/>
              <a:ahLst/>
              <a:cxnLst/>
              <a:rect l="l" t="t" r="r" b="b"/>
              <a:pathLst>
                <a:path w="559" h="477" extrusionOk="0">
                  <a:moveTo>
                    <a:pt x="371" y="1"/>
                  </a:moveTo>
                  <a:cubicBezTo>
                    <a:pt x="260" y="126"/>
                    <a:pt x="140" y="247"/>
                    <a:pt x="1" y="339"/>
                  </a:cubicBezTo>
                  <a:cubicBezTo>
                    <a:pt x="5" y="349"/>
                    <a:pt x="7" y="357"/>
                    <a:pt x="7" y="369"/>
                  </a:cubicBezTo>
                  <a:cubicBezTo>
                    <a:pt x="11" y="449"/>
                    <a:pt x="57" y="476"/>
                    <a:pt x="114" y="476"/>
                  </a:cubicBezTo>
                  <a:cubicBezTo>
                    <a:pt x="188" y="476"/>
                    <a:pt x="279" y="432"/>
                    <a:pt x="323" y="397"/>
                  </a:cubicBezTo>
                  <a:cubicBezTo>
                    <a:pt x="412" y="326"/>
                    <a:pt x="480" y="234"/>
                    <a:pt x="559" y="156"/>
                  </a:cubicBezTo>
                  <a:cubicBezTo>
                    <a:pt x="494" y="109"/>
                    <a:pt x="432" y="55"/>
                    <a:pt x="37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61" name="Google Shape;1361;p10"/>
            <p:cNvSpPr/>
            <p:nvPr/>
          </p:nvSpPr>
          <p:spPr>
            <a:xfrm>
              <a:off x="4198746" y="534886"/>
              <a:ext cx="93944" cy="116234"/>
            </a:xfrm>
            <a:custGeom>
              <a:avLst/>
              <a:gdLst/>
              <a:ahLst/>
              <a:cxnLst/>
              <a:rect l="l" t="t" r="r" b="b"/>
              <a:pathLst>
                <a:path w="3005" h="3718" extrusionOk="0">
                  <a:moveTo>
                    <a:pt x="1467" y="863"/>
                  </a:moveTo>
                  <a:cubicBezTo>
                    <a:pt x="1496" y="863"/>
                    <a:pt x="1523" y="878"/>
                    <a:pt x="1538" y="913"/>
                  </a:cubicBezTo>
                  <a:cubicBezTo>
                    <a:pt x="1588" y="1031"/>
                    <a:pt x="1621" y="1156"/>
                    <a:pt x="1657" y="1278"/>
                  </a:cubicBezTo>
                  <a:cubicBezTo>
                    <a:pt x="1678" y="1351"/>
                    <a:pt x="1620" y="1397"/>
                    <a:pt x="1560" y="1397"/>
                  </a:cubicBezTo>
                  <a:cubicBezTo>
                    <a:pt x="1519" y="1397"/>
                    <a:pt x="1477" y="1375"/>
                    <a:pt x="1461" y="1325"/>
                  </a:cubicBezTo>
                  <a:cubicBezTo>
                    <a:pt x="1426" y="1212"/>
                    <a:pt x="1387" y="1098"/>
                    <a:pt x="1365" y="979"/>
                  </a:cubicBezTo>
                  <a:cubicBezTo>
                    <a:pt x="1354" y="915"/>
                    <a:pt x="1413" y="863"/>
                    <a:pt x="1467" y="863"/>
                  </a:cubicBezTo>
                  <a:close/>
                  <a:moveTo>
                    <a:pt x="1250" y="1381"/>
                  </a:moveTo>
                  <a:cubicBezTo>
                    <a:pt x="1279" y="1381"/>
                    <a:pt x="1306" y="1395"/>
                    <a:pt x="1319" y="1428"/>
                  </a:cubicBezTo>
                  <a:cubicBezTo>
                    <a:pt x="1375" y="1567"/>
                    <a:pt x="1422" y="1712"/>
                    <a:pt x="1471" y="1854"/>
                  </a:cubicBezTo>
                  <a:cubicBezTo>
                    <a:pt x="1495" y="1922"/>
                    <a:pt x="1439" y="1966"/>
                    <a:pt x="1381" y="1966"/>
                  </a:cubicBezTo>
                  <a:cubicBezTo>
                    <a:pt x="1342" y="1966"/>
                    <a:pt x="1301" y="1945"/>
                    <a:pt x="1286" y="1897"/>
                  </a:cubicBezTo>
                  <a:cubicBezTo>
                    <a:pt x="1241" y="1762"/>
                    <a:pt x="1194" y="1627"/>
                    <a:pt x="1156" y="1490"/>
                  </a:cubicBezTo>
                  <a:cubicBezTo>
                    <a:pt x="1139" y="1428"/>
                    <a:pt x="1197" y="1381"/>
                    <a:pt x="1250" y="1381"/>
                  </a:cubicBezTo>
                  <a:close/>
                  <a:moveTo>
                    <a:pt x="1269" y="2403"/>
                  </a:moveTo>
                  <a:cubicBezTo>
                    <a:pt x="1263" y="2414"/>
                    <a:pt x="1257" y="2425"/>
                    <a:pt x="1251" y="2437"/>
                  </a:cubicBezTo>
                  <a:lnTo>
                    <a:pt x="1251" y="2437"/>
                  </a:lnTo>
                  <a:cubicBezTo>
                    <a:pt x="1259" y="2427"/>
                    <a:pt x="1265" y="2415"/>
                    <a:pt x="1269" y="2403"/>
                  </a:cubicBezTo>
                  <a:close/>
                  <a:moveTo>
                    <a:pt x="2003" y="0"/>
                  </a:moveTo>
                  <a:cubicBezTo>
                    <a:pt x="1531" y="0"/>
                    <a:pt x="1087" y="293"/>
                    <a:pt x="919" y="762"/>
                  </a:cubicBezTo>
                  <a:lnTo>
                    <a:pt x="0" y="3359"/>
                  </a:lnTo>
                  <a:cubicBezTo>
                    <a:pt x="232" y="3453"/>
                    <a:pt x="445" y="3591"/>
                    <a:pt x="663" y="3717"/>
                  </a:cubicBezTo>
                  <a:cubicBezTo>
                    <a:pt x="802" y="3349"/>
                    <a:pt x="1007" y="2891"/>
                    <a:pt x="1251" y="2437"/>
                  </a:cubicBezTo>
                  <a:lnTo>
                    <a:pt x="1251" y="2437"/>
                  </a:lnTo>
                  <a:cubicBezTo>
                    <a:pt x="1231" y="2462"/>
                    <a:pt x="1200" y="2477"/>
                    <a:pt x="1170" y="2477"/>
                  </a:cubicBezTo>
                  <a:cubicBezTo>
                    <a:pt x="1140" y="2477"/>
                    <a:pt x="1112" y="2462"/>
                    <a:pt x="1095" y="2426"/>
                  </a:cubicBezTo>
                  <a:cubicBezTo>
                    <a:pt x="1018" y="2260"/>
                    <a:pt x="937" y="2093"/>
                    <a:pt x="877" y="1918"/>
                  </a:cubicBezTo>
                  <a:cubicBezTo>
                    <a:pt x="855" y="1856"/>
                    <a:pt x="909" y="1814"/>
                    <a:pt x="964" y="1814"/>
                  </a:cubicBezTo>
                  <a:cubicBezTo>
                    <a:pt x="994" y="1814"/>
                    <a:pt x="1024" y="1827"/>
                    <a:pt x="1041" y="1857"/>
                  </a:cubicBezTo>
                  <a:cubicBezTo>
                    <a:pt x="1127" y="2011"/>
                    <a:pt x="1193" y="2176"/>
                    <a:pt x="1265" y="2336"/>
                  </a:cubicBezTo>
                  <a:cubicBezTo>
                    <a:pt x="1275" y="2360"/>
                    <a:pt x="1275" y="2383"/>
                    <a:pt x="1269" y="2403"/>
                  </a:cubicBezTo>
                  <a:lnTo>
                    <a:pt x="1269" y="2403"/>
                  </a:lnTo>
                  <a:cubicBezTo>
                    <a:pt x="1763" y="1490"/>
                    <a:pt x="2413" y="597"/>
                    <a:pt x="3005" y="457"/>
                  </a:cubicBezTo>
                  <a:cubicBezTo>
                    <a:pt x="2875" y="301"/>
                    <a:pt x="2705" y="179"/>
                    <a:pt x="2510" y="111"/>
                  </a:cubicBezTo>
                  <a:lnTo>
                    <a:pt x="2381" y="65"/>
                  </a:lnTo>
                  <a:cubicBezTo>
                    <a:pt x="2256" y="21"/>
                    <a:pt x="2129" y="0"/>
                    <a:pt x="2003" y="0"/>
                  </a:cubicBezTo>
                  <a:close/>
                </a:path>
              </a:pathLst>
            </a:custGeom>
            <a:solidFill>
              <a:srgbClr val="000000">
                <a:alpha val="27843"/>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62" name="Google Shape;1362;p10"/>
            <p:cNvSpPr/>
            <p:nvPr/>
          </p:nvSpPr>
          <p:spPr>
            <a:xfrm>
              <a:off x="4140725" y="520912"/>
              <a:ext cx="175945" cy="282926"/>
            </a:xfrm>
            <a:custGeom>
              <a:avLst/>
              <a:gdLst/>
              <a:ahLst/>
              <a:cxnLst/>
              <a:rect l="l" t="t" r="r" b="b"/>
              <a:pathLst>
                <a:path w="5628" h="9050" extrusionOk="0">
                  <a:moveTo>
                    <a:pt x="3857" y="448"/>
                  </a:moveTo>
                  <a:cubicBezTo>
                    <a:pt x="3983" y="448"/>
                    <a:pt x="4112" y="469"/>
                    <a:pt x="4237" y="514"/>
                  </a:cubicBezTo>
                  <a:lnTo>
                    <a:pt x="4366" y="559"/>
                  </a:lnTo>
                  <a:cubicBezTo>
                    <a:pt x="4653" y="661"/>
                    <a:pt x="4883" y="869"/>
                    <a:pt x="5015" y="1146"/>
                  </a:cubicBezTo>
                  <a:cubicBezTo>
                    <a:pt x="5147" y="1423"/>
                    <a:pt x="5164" y="1733"/>
                    <a:pt x="5063" y="2020"/>
                  </a:cubicBezTo>
                  <a:lnTo>
                    <a:pt x="4130" y="4653"/>
                  </a:lnTo>
                  <a:cubicBezTo>
                    <a:pt x="3713" y="4590"/>
                    <a:pt x="3300" y="4518"/>
                    <a:pt x="2905" y="4360"/>
                  </a:cubicBezTo>
                  <a:cubicBezTo>
                    <a:pt x="2535" y="4212"/>
                    <a:pt x="2222" y="3954"/>
                    <a:pt x="1855" y="3808"/>
                  </a:cubicBezTo>
                  <a:lnTo>
                    <a:pt x="2775" y="1212"/>
                  </a:lnTo>
                  <a:cubicBezTo>
                    <a:pt x="2943" y="741"/>
                    <a:pt x="3386" y="448"/>
                    <a:pt x="3857" y="448"/>
                  </a:cubicBezTo>
                  <a:close/>
                  <a:moveTo>
                    <a:pt x="1763" y="4070"/>
                  </a:moveTo>
                  <a:cubicBezTo>
                    <a:pt x="2241" y="4662"/>
                    <a:pt x="3242" y="4936"/>
                    <a:pt x="4016" y="4936"/>
                  </a:cubicBezTo>
                  <a:cubicBezTo>
                    <a:pt x="4020" y="4936"/>
                    <a:pt x="4025" y="4936"/>
                    <a:pt x="4029" y="4936"/>
                  </a:cubicBezTo>
                  <a:lnTo>
                    <a:pt x="4029" y="4936"/>
                  </a:lnTo>
                  <a:lnTo>
                    <a:pt x="3002" y="7839"/>
                  </a:lnTo>
                  <a:cubicBezTo>
                    <a:pt x="2900" y="8125"/>
                    <a:pt x="2692" y="8356"/>
                    <a:pt x="2415" y="8487"/>
                  </a:cubicBezTo>
                  <a:cubicBezTo>
                    <a:pt x="2257" y="8563"/>
                    <a:pt x="2088" y="8601"/>
                    <a:pt x="1919" y="8601"/>
                  </a:cubicBezTo>
                  <a:cubicBezTo>
                    <a:pt x="1808" y="8601"/>
                    <a:pt x="1698" y="8585"/>
                    <a:pt x="1591" y="8552"/>
                  </a:cubicBezTo>
                  <a:cubicBezTo>
                    <a:pt x="1573" y="8548"/>
                    <a:pt x="1557" y="8542"/>
                    <a:pt x="1541" y="8536"/>
                  </a:cubicBezTo>
                  <a:lnTo>
                    <a:pt x="1411" y="8490"/>
                  </a:lnTo>
                  <a:cubicBezTo>
                    <a:pt x="817" y="8279"/>
                    <a:pt x="505" y="7625"/>
                    <a:pt x="714" y="7029"/>
                  </a:cubicBezTo>
                  <a:lnTo>
                    <a:pt x="1763" y="4070"/>
                  </a:lnTo>
                  <a:close/>
                  <a:moveTo>
                    <a:pt x="3859" y="0"/>
                  </a:moveTo>
                  <a:cubicBezTo>
                    <a:pt x="3203" y="0"/>
                    <a:pt x="2586" y="409"/>
                    <a:pt x="2356" y="1061"/>
                  </a:cubicBezTo>
                  <a:lnTo>
                    <a:pt x="294" y="6879"/>
                  </a:lnTo>
                  <a:cubicBezTo>
                    <a:pt x="1" y="7706"/>
                    <a:pt x="436" y="8620"/>
                    <a:pt x="1264" y="8912"/>
                  </a:cubicBezTo>
                  <a:lnTo>
                    <a:pt x="1393" y="8958"/>
                  </a:lnTo>
                  <a:cubicBezTo>
                    <a:pt x="1565" y="9019"/>
                    <a:pt x="1743" y="9050"/>
                    <a:pt x="1921" y="9050"/>
                  </a:cubicBezTo>
                  <a:cubicBezTo>
                    <a:pt x="2156" y="9050"/>
                    <a:pt x="2389" y="8997"/>
                    <a:pt x="2609" y="8892"/>
                  </a:cubicBezTo>
                  <a:cubicBezTo>
                    <a:pt x="2994" y="8709"/>
                    <a:pt x="3285" y="8387"/>
                    <a:pt x="3425" y="7988"/>
                  </a:cubicBezTo>
                  <a:lnTo>
                    <a:pt x="5486" y="2170"/>
                  </a:lnTo>
                  <a:cubicBezTo>
                    <a:pt x="5627" y="1771"/>
                    <a:pt x="5604" y="1338"/>
                    <a:pt x="5420" y="953"/>
                  </a:cubicBezTo>
                  <a:cubicBezTo>
                    <a:pt x="5237" y="568"/>
                    <a:pt x="4915" y="277"/>
                    <a:pt x="4516" y="137"/>
                  </a:cubicBezTo>
                  <a:lnTo>
                    <a:pt x="4388" y="91"/>
                  </a:lnTo>
                  <a:cubicBezTo>
                    <a:pt x="4364" y="84"/>
                    <a:pt x="4342" y="75"/>
                    <a:pt x="4321" y="69"/>
                  </a:cubicBezTo>
                  <a:cubicBezTo>
                    <a:pt x="4167" y="22"/>
                    <a:pt x="4012" y="0"/>
                    <a:pt x="3859"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63" name="Google Shape;1363;p10"/>
            <p:cNvSpPr/>
            <p:nvPr/>
          </p:nvSpPr>
          <p:spPr>
            <a:xfrm>
              <a:off x="4225412" y="591626"/>
              <a:ext cx="13818" cy="20758"/>
            </a:xfrm>
            <a:custGeom>
              <a:avLst/>
              <a:gdLst/>
              <a:ahLst/>
              <a:cxnLst/>
              <a:rect l="l" t="t" r="r" b="b"/>
              <a:pathLst>
                <a:path w="442" h="664" extrusionOk="0">
                  <a:moveTo>
                    <a:pt x="109" y="0"/>
                  </a:moveTo>
                  <a:cubicBezTo>
                    <a:pt x="55" y="0"/>
                    <a:pt x="1" y="42"/>
                    <a:pt x="23" y="105"/>
                  </a:cubicBezTo>
                  <a:cubicBezTo>
                    <a:pt x="84" y="278"/>
                    <a:pt x="164" y="445"/>
                    <a:pt x="241" y="612"/>
                  </a:cubicBezTo>
                  <a:cubicBezTo>
                    <a:pt x="258" y="649"/>
                    <a:pt x="287" y="664"/>
                    <a:pt x="316" y="664"/>
                  </a:cubicBezTo>
                  <a:cubicBezTo>
                    <a:pt x="377" y="664"/>
                    <a:pt x="441" y="598"/>
                    <a:pt x="409" y="523"/>
                  </a:cubicBezTo>
                  <a:cubicBezTo>
                    <a:pt x="339" y="362"/>
                    <a:pt x="273" y="197"/>
                    <a:pt x="185" y="44"/>
                  </a:cubicBezTo>
                  <a:cubicBezTo>
                    <a:pt x="169" y="13"/>
                    <a:pt x="139" y="0"/>
                    <a:pt x="109"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64" name="Google Shape;1364;p10"/>
            <p:cNvSpPr/>
            <p:nvPr/>
          </p:nvSpPr>
          <p:spPr>
            <a:xfrm>
              <a:off x="4234322" y="578058"/>
              <a:ext cx="11192" cy="18289"/>
            </a:xfrm>
            <a:custGeom>
              <a:avLst/>
              <a:gdLst/>
              <a:ahLst/>
              <a:cxnLst/>
              <a:rect l="l" t="t" r="r" b="b"/>
              <a:pathLst>
                <a:path w="358" h="585" extrusionOk="0">
                  <a:moveTo>
                    <a:pt x="111" y="1"/>
                  </a:moveTo>
                  <a:cubicBezTo>
                    <a:pt x="58" y="1"/>
                    <a:pt x="1" y="47"/>
                    <a:pt x="18" y="109"/>
                  </a:cubicBezTo>
                  <a:cubicBezTo>
                    <a:pt x="56" y="246"/>
                    <a:pt x="103" y="381"/>
                    <a:pt x="148" y="516"/>
                  </a:cubicBezTo>
                  <a:cubicBezTo>
                    <a:pt x="163" y="563"/>
                    <a:pt x="204" y="584"/>
                    <a:pt x="244" y="584"/>
                  </a:cubicBezTo>
                  <a:cubicBezTo>
                    <a:pt x="301" y="584"/>
                    <a:pt x="357" y="541"/>
                    <a:pt x="333" y="473"/>
                  </a:cubicBezTo>
                  <a:cubicBezTo>
                    <a:pt x="284" y="331"/>
                    <a:pt x="237" y="187"/>
                    <a:pt x="180" y="48"/>
                  </a:cubicBezTo>
                  <a:cubicBezTo>
                    <a:pt x="167" y="15"/>
                    <a:pt x="140" y="1"/>
                    <a:pt x="111" y="1"/>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65" name="Google Shape;1365;p10"/>
            <p:cNvSpPr/>
            <p:nvPr/>
          </p:nvSpPr>
          <p:spPr>
            <a:xfrm>
              <a:off x="4241074" y="561865"/>
              <a:ext cx="10192" cy="16725"/>
            </a:xfrm>
            <a:custGeom>
              <a:avLst/>
              <a:gdLst/>
              <a:ahLst/>
              <a:cxnLst/>
              <a:rect l="l" t="t" r="r" b="b"/>
              <a:pathLst>
                <a:path w="326" h="535" extrusionOk="0">
                  <a:moveTo>
                    <a:pt x="113" y="0"/>
                  </a:moveTo>
                  <a:cubicBezTo>
                    <a:pt x="59" y="0"/>
                    <a:pt x="1" y="52"/>
                    <a:pt x="12" y="116"/>
                  </a:cubicBezTo>
                  <a:cubicBezTo>
                    <a:pt x="34" y="233"/>
                    <a:pt x="74" y="347"/>
                    <a:pt x="109" y="462"/>
                  </a:cubicBezTo>
                  <a:cubicBezTo>
                    <a:pt x="124" y="512"/>
                    <a:pt x="166" y="534"/>
                    <a:pt x="207" y="534"/>
                  </a:cubicBezTo>
                  <a:cubicBezTo>
                    <a:pt x="267" y="534"/>
                    <a:pt x="325" y="488"/>
                    <a:pt x="304" y="415"/>
                  </a:cubicBezTo>
                  <a:cubicBezTo>
                    <a:pt x="268" y="293"/>
                    <a:pt x="235" y="168"/>
                    <a:pt x="185" y="50"/>
                  </a:cubicBezTo>
                  <a:cubicBezTo>
                    <a:pt x="170" y="15"/>
                    <a:pt x="142" y="0"/>
                    <a:pt x="113"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366" name="Google Shape;1366;p10"/>
          <p:cNvGrpSpPr/>
          <p:nvPr/>
        </p:nvGrpSpPr>
        <p:grpSpPr>
          <a:xfrm rot="1135731">
            <a:off x="9602921" y="2426052"/>
            <a:ext cx="237163" cy="237083"/>
            <a:chOff x="3690028" y="2857398"/>
            <a:chExt cx="209896" cy="209803"/>
          </a:xfrm>
        </p:grpSpPr>
        <p:sp>
          <p:nvSpPr>
            <p:cNvPr id="1367" name="Google Shape;1367;p10"/>
            <p:cNvSpPr/>
            <p:nvPr/>
          </p:nvSpPr>
          <p:spPr>
            <a:xfrm>
              <a:off x="3704783" y="2873060"/>
              <a:ext cx="177446" cy="178134"/>
            </a:xfrm>
            <a:custGeom>
              <a:avLst/>
              <a:gdLst/>
              <a:ahLst/>
              <a:cxnLst/>
              <a:rect l="l" t="t" r="r" b="b"/>
              <a:pathLst>
                <a:path w="5676" h="5698" extrusionOk="0">
                  <a:moveTo>
                    <a:pt x="2610" y="1"/>
                  </a:moveTo>
                  <a:cubicBezTo>
                    <a:pt x="1948" y="372"/>
                    <a:pt x="1276" y="731"/>
                    <a:pt x="594" y="1062"/>
                  </a:cubicBezTo>
                  <a:cubicBezTo>
                    <a:pt x="709" y="1298"/>
                    <a:pt x="823" y="1537"/>
                    <a:pt x="937" y="1774"/>
                  </a:cubicBezTo>
                  <a:lnTo>
                    <a:pt x="1134" y="2183"/>
                  </a:lnTo>
                  <a:lnTo>
                    <a:pt x="780" y="2369"/>
                  </a:lnTo>
                  <a:cubicBezTo>
                    <a:pt x="520" y="2506"/>
                    <a:pt x="260" y="2646"/>
                    <a:pt x="1" y="2786"/>
                  </a:cubicBezTo>
                  <a:cubicBezTo>
                    <a:pt x="406" y="3575"/>
                    <a:pt x="803" y="4384"/>
                    <a:pt x="1166" y="5203"/>
                  </a:cubicBezTo>
                  <a:cubicBezTo>
                    <a:pt x="1427" y="5039"/>
                    <a:pt x="1688" y="4875"/>
                    <a:pt x="1952" y="4712"/>
                  </a:cubicBezTo>
                  <a:lnTo>
                    <a:pt x="2308" y="4492"/>
                  </a:lnTo>
                  <a:lnTo>
                    <a:pt x="2528" y="4880"/>
                  </a:lnTo>
                  <a:cubicBezTo>
                    <a:pt x="2684" y="5153"/>
                    <a:pt x="2842" y="5426"/>
                    <a:pt x="2996" y="5697"/>
                  </a:cubicBezTo>
                  <a:cubicBezTo>
                    <a:pt x="3633" y="5325"/>
                    <a:pt x="4264" y="4942"/>
                    <a:pt x="4888" y="4545"/>
                  </a:cubicBezTo>
                  <a:cubicBezTo>
                    <a:pt x="4740" y="4283"/>
                    <a:pt x="4593" y="4023"/>
                    <a:pt x="4452" y="3758"/>
                  </a:cubicBezTo>
                  <a:lnTo>
                    <a:pt x="4224" y="3333"/>
                  </a:lnTo>
                  <a:lnTo>
                    <a:pt x="4682" y="3067"/>
                  </a:lnTo>
                  <a:cubicBezTo>
                    <a:pt x="5012" y="2876"/>
                    <a:pt x="5343" y="2690"/>
                    <a:pt x="5675" y="2504"/>
                  </a:cubicBezTo>
                  <a:cubicBezTo>
                    <a:pt x="5327" y="1805"/>
                    <a:pt x="5005" y="1088"/>
                    <a:pt x="4690" y="375"/>
                  </a:cubicBezTo>
                  <a:cubicBezTo>
                    <a:pt x="4313" y="563"/>
                    <a:pt x="3936" y="754"/>
                    <a:pt x="3561" y="942"/>
                  </a:cubicBezTo>
                  <a:lnTo>
                    <a:pt x="3145" y="1152"/>
                  </a:lnTo>
                  <a:lnTo>
                    <a:pt x="2934" y="707"/>
                  </a:lnTo>
                  <a:cubicBezTo>
                    <a:pt x="2824" y="471"/>
                    <a:pt x="2717" y="235"/>
                    <a:pt x="261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68" name="Google Shape;1368;p10"/>
            <p:cNvSpPr/>
            <p:nvPr/>
          </p:nvSpPr>
          <p:spPr>
            <a:xfrm>
              <a:off x="3704752" y="2942398"/>
              <a:ext cx="152780" cy="108794"/>
            </a:xfrm>
            <a:custGeom>
              <a:avLst/>
              <a:gdLst/>
              <a:ahLst/>
              <a:cxnLst/>
              <a:rect l="l" t="t" r="r" b="b"/>
              <a:pathLst>
                <a:path w="4887" h="3480" extrusionOk="0">
                  <a:moveTo>
                    <a:pt x="1067" y="1"/>
                  </a:moveTo>
                  <a:lnTo>
                    <a:pt x="780" y="151"/>
                  </a:lnTo>
                  <a:cubicBezTo>
                    <a:pt x="520" y="288"/>
                    <a:pt x="260" y="428"/>
                    <a:pt x="1" y="568"/>
                  </a:cubicBezTo>
                  <a:cubicBezTo>
                    <a:pt x="406" y="1357"/>
                    <a:pt x="803" y="2166"/>
                    <a:pt x="1166" y="2985"/>
                  </a:cubicBezTo>
                  <a:cubicBezTo>
                    <a:pt x="1427" y="2821"/>
                    <a:pt x="1688" y="2657"/>
                    <a:pt x="1952" y="2494"/>
                  </a:cubicBezTo>
                  <a:lnTo>
                    <a:pt x="2308" y="2274"/>
                  </a:lnTo>
                  <a:lnTo>
                    <a:pt x="2528" y="2662"/>
                  </a:lnTo>
                  <a:cubicBezTo>
                    <a:pt x="2684" y="2935"/>
                    <a:pt x="2842" y="3208"/>
                    <a:pt x="2996" y="3479"/>
                  </a:cubicBezTo>
                  <a:cubicBezTo>
                    <a:pt x="3633" y="3107"/>
                    <a:pt x="4264" y="2724"/>
                    <a:pt x="4887" y="2327"/>
                  </a:cubicBezTo>
                  <a:cubicBezTo>
                    <a:pt x="4793" y="2159"/>
                    <a:pt x="4701" y="1989"/>
                    <a:pt x="4608" y="1821"/>
                  </a:cubicBezTo>
                  <a:cubicBezTo>
                    <a:pt x="4456" y="1848"/>
                    <a:pt x="4301" y="1861"/>
                    <a:pt x="4146" y="1861"/>
                  </a:cubicBezTo>
                  <a:cubicBezTo>
                    <a:pt x="3533" y="1861"/>
                    <a:pt x="2905" y="1659"/>
                    <a:pt x="2385" y="1347"/>
                  </a:cubicBezTo>
                  <a:cubicBezTo>
                    <a:pt x="1786" y="989"/>
                    <a:pt x="1372" y="532"/>
                    <a:pt x="106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69" name="Google Shape;1369;p10"/>
            <p:cNvSpPr/>
            <p:nvPr/>
          </p:nvSpPr>
          <p:spPr>
            <a:xfrm>
              <a:off x="3690028" y="2857398"/>
              <a:ext cx="209896" cy="209803"/>
            </a:xfrm>
            <a:custGeom>
              <a:avLst/>
              <a:gdLst/>
              <a:ahLst/>
              <a:cxnLst/>
              <a:rect l="l" t="t" r="r" b="b"/>
              <a:pathLst>
                <a:path w="6714" h="6711" extrusionOk="0">
                  <a:moveTo>
                    <a:pt x="3080" y="503"/>
                  </a:moveTo>
                  <a:cubicBezTo>
                    <a:pt x="3186" y="737"/>
                    <a:pt x="3294" y="973"/>
                    <a:pt x="3404" y="1209"/>
                  </a:cubicBezTo>
                  <a:lnTo>
                    <a:pt x="3615" y="1654"/>
                  </a:lnTo>
                  <a:lnTo>
                    <a:pt x="4031" y="1444"/>
                  </a:lnTo>
                  <a:cubicBezTo>
                    <a:pt x="4407" y="1256"/>
                    <a:pt x="4783" y="1065"/>
                    <a:pt x="5159" y="877"/>
                  </a:cubicBezTo>
                  <a:cubicBezTo>
                    <a:pt x="5473" y="1591"/>
                    <a:pt x="5797" y="2307"/>
                    <a:pt x="6145" y="3006"/>
                  </a:cubicBezTo>
                  <a:cubicBezTo>
                    <a:pt x="5815" y="3189"/>
                    <a:pt x="5484" y="3376"/>
                    <a:pt x="5154" y="3567"/>
                  </a:cubicBezTo>
                  <a:lnTo>
                    <a:pt x="4696" y="3833"/>
                  </a:lnTo>
                  <a:lnTo>
                    <a:pt x="4921" y="4260"/>
                  </a:lnTo>
                  <a:cubicBezTo>
                    <a:pt x="5063" y="4525"/>
                    <a:pt x="5210" y="4786"/>
                    <a:pt x="5357" y="5047"/>
                  </a:cubicBezTo>
                  <a:cubicBezTo>
                    <a:pt x="4733" y="5444"/>
                    <a:pt x="4102" y="5825"/>
                    <a:pt x="3466" y="6199"/>
                  </a:cubicBezTo>
                  <a:cubicBezTo>
                    <a:pt x="3311" y="5927"/>
                    <a:pt x="3154" y="5655"/>
                    <a:pt x="2997" y="5383"/>
                  </a:cubicBezTo>
                  <a:lnTo>
                    <a:pt x="2778" y="4994"/>
                  </a:lnTo>
                  <a:lnTo>
                    <a:pt x="2421" y="5214"/>
                  </a:lnTo>
                  <a:cubicBezTo>
                    <a:pt x="2158" y="5379"/>
                    <a:pt x="1898" y="5541"/>
                    <a:pt x="1635" y="5706"/>
                  </a:cubicBezTo>
                  <a:cubicBezTo>
                    <a:pt x="1273" y="4887"/>
                    <a:pt x="874" y="4077"/>
                    <a:pt x="470" y="3288"/>
                  </a:cubicBezTo>
                  <a:cubicBezTo>
                    <a:pt x="729" y="3148"/>
                    <a:pt x="989" y="3009"/>
                    <a:pt x="1249" y="2871"/>
                  </a:cubicBezTo>
                  <a:lnTo>
                    <a:pt x="1603" y="2685"/>
                  </a:lnTo>
                  <a:lnTo>
                    <a:pt x="1405" y="2276"/>
                  </a:lnTo>
                  <a:cubicBezTo>
                    <a:pt x="1293" y="2038"/>
                    <a:pt x="1179" y="1800"/>
                    <a:pt x="1064" y="1564"/>
                  </a:cubicBezTo>
                  <a:cubicBezTo>
                    <a:pt x="1746" y="1232"/>
                    <a:pt x="2419" y="873"/>
                    <a:pt x="3080" y="503"/>
                  </a:cubicBezTo>
                  <a:close/>
                  <a:moveTo>
                    <a:pt x="3220" y="0"/>
                  </a:moveTo>
                  <a:lnTo>
                    <a:pt x="2923" y="152"/>
                  </a:lnTo>
                  <a:cubicBezTo>
                    <a:pt x="2246" y="502"/>
                    <a:pt x="1571" y="867"/>
                    <a:pt x="916" y="1257"/>
                  </a:cubicBezTo>
                  <a:lnTo>
                    <a:pt x="608" y="1445"/>
                  </a:lnTo>
                  <a:lnTo>
                    <a:pt x="727" y="1723"/>
                  </a:lnTo>
                  <a:cubicBezTo>
                    <a:pt x="836" y="1975"/>
                    <a:pt x="947" y="2226"/>
                    <a:pt x="1063" y="2475"/>
                  </a:cubicBezTo>
                  <a:cubicBezTo>
                    <a:pt x="805" y="2629"/>
                    <a:pt x="548" y="2787"/>
                    <a:pt x="295" y="2947"/>
                  </a:cubicBezTo>
                  <a:lnTo>
                    <a:pt x="1" y="3134"/>
                  </a:lnTo>
                  <a:lnTo>
                    <a:pt x="136" y="3474"/>
                  </a:lnTo>
                  <a:cubicBezTo>
                    <a:pt x="468" y="4311"/>
                    <a:pt x="820" y="5155"/>
                    <a:pt x="1203" y="5977"/>
                  </a:cubicBezTo>
                  <a:lnTo>
                    <a:pt x="1363" y="6307"/>
                  </a:lnTo>
                  <a:lnTo>
                    <a:pt x="1790" y="6066"/>
                  </a:lnTo>
                  <a:cubicBezTo>
                    <a:pt x="2066" y="5910"/>
                    <a:pt x="2340" y="5756"/>
                    <a:pt x="2616" y="5600"/>
                  </a:cubicBezTo>
                  <a:cubicBezTo>
                    <a:pt x="2759" y="5881"/>
                    <a:pt x="2905" y="6162"/>
                    <a:pt x="3057" y="6440"/>
                  </a:cubicBezTo>
                  <a:lnTo>
                    <a:pt x="3207" y="6711"/>
                  </a:lnTo>
                  <a:lnTo>
                    <a:pt x="3633" y="6498"/>
                  </a:lnTo>
                  <a:cubicBezTo>
                    <a:pt x="4288" y="6160"/>
                    <a:pt x="4920" y="5780"/>
                    <a:pt x="5536" y="5373"/>
                  </a:cubicBezTo>
                  <a:lnTo>
                    <a:pt x="5900" y="5128"/>
                  </a:lnTo>
                  <a:lnTo>
                    <a:pt x="5746" y="4796"/>
                  </a:lnTo>
                  <a:cubicBezTo>
                    <a:pt x="5621" y="4527"/>
                    <a:pt x="5495" y="4260"/>
                    <a:pt x="5364" y="3993"/>
                  </a:cubicBezTo>
                  <a:cubicBezTo>
                    <a:pt x="5690" y="3793"/>
                    <a:pt x="6015" y="3592"/>
                    <a:pt x="6338" y="3387"/>
                  </a:cubicBezTo>
                  <a:lnTo>
                    <a:pt x="6714" y="3147"/>
                  </a:lnTo>
                  <a:lnTo>
                    <a:pt x="6546" y="2785"/>
                  </a:lnTo>
                  <a:cubicBezTo>
                    <a:pt x="6217" y="2084"/>
                    <a:pt x="5864" y="1390"/>
                    <a:pt x="5503" y="704"/>
                  </a:cubicBezTo>
                  <a:lnTo>
                    <a:pt x="5325" y="366"/>
                  </a:lnTo>
                  <a:lnTo>
                    <a:pt x="4996" y="496"/>
                  </a:lnTo>
                  <a:cubicBezTo>
                    <a:pt x="4595" y="659"/>
                    <a:pt x="4196" y="835"/>
                    <a:pt x="3800" y="1022"/>
                  </a:cubicBezTo>
                  <a:cubicBezTo>
                    <a:pt x="3669" y="786"/>
                    <a:pt x="3537" y="553"/>
                    <a:pt x="3404" y="320"/>
                  </a:cubicBezTo>
                  <a:lnTo>
                    <a:pt x="322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370" name="Google Shape;1370;p10"/>
          <p:cNvGrpSpPr/>
          <p:nvPr/>
        </p:nvGrpSpPr>
        <p:grpSpPr>
          <a:xfrm>
            <a:off x="9872127" y="4002380"/>
            <a:ext cx="237183" cy="237077"/>
            <a:chOff x="3690028" y="2857398"/>
            <a:chExt cx="209896" cy="209803"/>
          </a:xfrm>
        </p:grpSpPr>
        <p:sp>
          <p:nvSpPr>
            <p:cNvPr id="1371" name="Google Shape;1371;p10"/>
            <p:cNvSpPr/>
            <p:nvPr/>
          </p:nvSpPr>
          <p:spPr>
            <a:xfrm>
              <a:off x="3704783" y="2873060"/>
              <a:ext cx="177446" cy="178134"/>
            </a:xfrm>
            <a:custGeom>
              <a:avLst/>
              <a:gdLst/>
              <a:ahLst/>
              <a:cxnLst/>
              <a:rect l="l" t="t" r="r" b="b"/>
              <a:pathLst>
                <a:path w="5676" h="5698" extrusionOk="0">
                  <a:moveTo>
                    <a:pt x="2610" y="1"/>
                  </a:moveTo>
                  <a:cubicBezTo>
                    <a:pt x="1948" y="372"/>
                    <a:pt x="1276" y="731"/>
                    <a:pt x="594" y="1062"/>
                  </a:cubicBezTo>
                  <a:cubicBezTo>
                    <a:pt x="709" y="1298"/>
                    <a:pt x="823" y="1537"/>
                    <a:pt x="937" y="1774"/>
                  </a:cubicBezTo>
                  <a:lnTo>
                    <a:pt x="1134" y="2183"/>
                  </a:lnTo>
                  <a:lnTo>
                    <a:pt x="780" y="2369"/>
                  </a:lnTo>
                  <a:cubicBezTo>
                    <a:pt x="520" y="2506"/>
                    <a:pt x="260" y="2646"/>
                    <a:pt x="1" y="2786"/>
                  </a:cubicBezTo>
                  <a:cubicBezTo>
                    <a:pt x="406" y="3575"/>
                    <a:pt x="803" y="4384"/>
                    <a:pt x="1166" y="5203"/>
                  </a:cubicBezTo>
                  <a:cubicBezTo>
                    <a:pt x="1427" y="5039"/>
                    <a:pt x="1688" y="4875"/>
                    <a:pt x="1952" y="4712"/>
                  </a:cubicBezTo>
                  <a:lnTo>
                    <a:pt x="2308" y="4492"/>
                  </a:lnTo>
                  <a:lnTo>
                    <a:pt x="2528" y="4880"/>
                  </a:lnTo>
                  <a:cubicBezTo>
                    <a:pt x="2684" y="5153"/>
                    <a:pt x="2842" y="5426"/>
                    <a:pt x="2996" y="5697"/>
                  </a:cubicBezTo>
                  <a:cubicBezTo>
                    <a:pt x="3633" y="5325"/>
                    <a:pt x="4264" y="4942"/>
                    <a:pt x="4888" y="4545"/>
                  </a:cubicBezTo>
                  <a:cubicBezTo>
                    <a:pt x="4740" y="4283"/>
                    <a:pt x="4593" y="4023"/>
                    <a:pt x="4452" y="3758"/>
                  </a:cubicBezTo>
                  <a:lnTo>
                    <a:pt x="4224" y="3333"/>
                  </a:lnTo>
                  <a:lnTo>
                    <a:pt x="4682" y="3067"/>
                  </a:lnTo>
                  <a:cubicBezTo>
                    <a:pt x="5012" y="2876"/>
                    <a:pt x="5343" y="2690"/>
                    <a:pt x="5675" y="2504"/>
                  </a:cubicBezTo>
                  <a:cubicBezTo>
                    <a:pt x="5327" y="1805"/>
                    <a:pt x="5005" y="1088"/>
                    <a:pt x="4690" y="375"/>
                  </a:cubicBezTo>
                  <a:cubicBezTo>
                    <a:pt x="4313" y="563"/>
                    <a:pt x="3936" y="754"/>
                    <a:pt x="3561" y="942"/>
                  </a:cubicBezTo>
                  <a:lnTo>
                    <a:pt x="3145" y="1152"/>
                  </a:lnTo>
                  <a:lnTo>
                    <a:pt x="2934" y="707"/>
                  </a:lnTo>
                  <a:cubicBezTo>
                    <a:pt x="2824" y="471"/>
                    <a:pt x="2717" y="235"/>
                    <a:pt x="261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72" name="Google Shape;1372;p10"/>
            <p:cNvSpPr/>
            <p:nvPr/>
          </p:nvSpPr>
          <p:spPr>
            <a:xfrm>
              <a:off x="3704752" y="2942398"/>
              <a:ext cx="152780" cy="108794"/>
            </a:xfrm>
            <a:custGeom>
              <a:avLst/>
              <a:gdLst/>
              <a:ahLst/>
              <a:cxnLst/>
              <a:rect l="l" t="t" r="r" b="b"/>
              <a:pathLst>
                <a:path w="4887" h="3480" extrusionOk="0">
                  <a:moveTo>
                    <a:pt x="1067" y="1"/>
                  </a:moveTo>
                  <a:lnTo>
                    <a:pt x="780" y="151"/>
                  </a:lnTo>
                  <a:cubicBezTo>
                    <a:pt x="520" y="288"/>
                    <a:pt x="260" y="428"/>
                    <a:pt x="1" y="568"/>
                  </a:cubicBezTo>
                  <a:cubicBezTo>
                    <a:pt x="406" y="1357"/>
                    <a:pt x="803" y="2166"/>
                    <a:pt x="1166" y="2985"/>
                  </a:cubicBezTo>
                  <a:cubicBezTo>
                    <a:pt x="1427" y="2821"/>
                    <a:pt x="1688" y="2657"/>
                    <a:pt x="1952" y="2494"/>
                  </a:cubicBezTo>
                  <a:lnTo>
                    <a:pt x="2308" y="2274"/>
                  </a:lnTo>
                  <a:lnTo>
                    <a:pt x="2528" y="2662"/>
                  </a:lnTo>
                  <a:cubicBezTo>
                    <a:pt x="2684" y="2935"/>
                    <a:pt x="2842" y="3208"/>
                    <a:pt x="2996" y="3479"/>
                  </a:cubicBezTo>
                  <a:cubicBezTo>
                    <a:pt x="3633" y="3107"/>
                    <a:pt x="4264" y="2724"/>
                    <a:pt x="4887" y="2327"/>
                  </a:cubicBezTo>
                  <a:cubicBezTo>
                    <a:pt x="4793" y="2159"/>
                    <a:pt x="4701" y="1989"/>
                    <a:pt x="4608" y="1821"/>
                  </a:cubicBezTo>
                  <a:cubicBezTo>
                    <a:pt x="4456" y="1848"/>
                    <a:pt x="4301" y="1861"/>
                    <a:pt x="4146" y="1861"/>
                  </a:cubicBezTo>
                  <a:cubicBezTo>
                    <a:pt x="3533" y="1861"/>
                    <a:pt x="2905" y="1659"/>
                    <a:pt x="2385" y="1347"/>
                  </a:cubicBezTo>
                  <a:cubicBezTo>
                    <a:pt x="1786" y="989"/>
                    <a:pt x="1372" y="532"/>
                    <a:pt x="106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73" name="Google Shape;1373;p10"/>
            <p:cNvSpPr/>
            <p:nvPr/>
          </p:nvSpPr>
          <p:spPr>
            <a:xfrm>
              <a:off x="3690028" y="2857398"/>
              <a:ext cx="209896" cy="209803"/>
            </a:xfrm>
            <a:custGeom>
              <a:avLst/>
              <a:gdLst/>
              <a:ahLst/>
              <a:cxnLst/>
              <a:rect l="l" t="t" r="r" b="b"/>
              <a:pathLst>
                <a:path w="6714" h="6711" extrusionOk="0">
                  <a:moveTo>
                    <a:pt x="3080" y="503"/>
                  </a:moveTo>
                  <a:cubicBezTo>
                    <a:pt x="3186" y="737"/>
                    <a:pt x="3294" y="973"/>
                    <a:pt x="3404" y="1209"/>
                  </a:cubicBezTo>
                  <a:lnTo>
                    <a:pt x="3615" y="1654"/>
                  </a:lnTo>
                  <a:lnTo>
                    <a:pt x="4031" y="1444"/>
                  </a:lnTo>
                  <a:cubicBezTo>
                    <a:pt x="4407" y="1256"/>
                    <a:pt x="4783" y="1065"/>
                    <a:pt x="5159" y="877"/>
                  </a:cubicBezTo>
                  <a:cubicBezTo>
                    <a:pt x="5473" y="1591"/>
                    <a:pt x="5797" y="2307"/>
                    <a:pt x="6145" y="3006"/>
                  </a:cubicBezTo>
                  <a:cubicBezTo>
                    <a:pt x="5815" y="3189"/>
                    <a:pt x="5484" y="3376"/>
                    <a:pt x="5154" y="3567"/>
                  </a:cubicBezTo>
                  <a:lnTo>
                    <a:pt x="4696" y="3833"/>
                  </a:lnTo>
                  <a:lnTo>
                    <a:pt x="4921" y="4260"/>
                  </a:lnTo>
                  <a:cubicBezTo>
                    <a:pt x="5063" y="4525"/>
                    <a:pt x="5210" y="4786"/>
                    <a:pt x="5357" y="5047"/>
                  </a:cubicBezTo>
                  <a:cubicBezTo>
                    <a:pt x="4733" y="5444"/>
                    <a:pt x="4102" y="5825"/>
                    <a:pt x="3466" y="6199"/>
                  </a:cubicBezTo>
                  <a:cubicBezTo>
                    <a:pt x="3311" y="5927"/>
                    <a:pt x="3154" y="5655"/>
                    <a:pt x="2997" y="5383"/>
                  </a:cubicBezTo>
                  <a:lnTo>
                    <a:pt x="2778" y="4994"/>
                  </a:lnTo>
                  <a:lnTo>
                    <a:pt x="2421" y="5214"/>
                  </a:lnTo>
                  <a:cubicBezTo>
                    <a:pt x="2158" y="5379"/>
                    <a:pt x="1898" y="5541"/>
                    <a:pt x="1635" y="5706"/>
                  </a:cubicBezTo>
                  <a:cubicBezTo>
                    <a:pt x="1273" y="4887"/>
                    <a:pt x="874" y="4077"/>
                    <a:pt x="470" y="3288"/>
                  </a:cubicBezTo>
                  <a:cubicBezTo>
                    <a:pt x="729" y="3148"/>
                    <a:pt x="989" y="3009"/>
                    <a:pt x="1249" y="2871"/>
                  </a:cubicBezTo>
                  <a:lnTo>
                    <a:pt x="1603" y="2685"/>
                  </a:lnTo>
                  <a:lnTo>
                    <a:pt x="1405" y="2276"/>
                  </a:lnTo>
                  <a:cubicBezTo>
                    <a:pt x="1293" y="2038"/>
                    <a:pt x="1179" y="1800"/>
                    <a:pt x="1064" y="1564"/>
                  </a:cubicBezTo>
                  <a:cubicBezTo>
                    <a:pt x="1746" y="1232"/>
                    <a:pt x="2419" y="873"/>
                    <a:pt x="3080" y="503"/>
                  </a:cubicBezTo>
                  <a:close/>
                  <a:moveTo>
                    <a:pt x="3220" y="0"/>
                  </a:moveTo>
                  <a:lnTo>
                    <a:pt x="2923" y="152"/>
                  </a:lnTo>
                  <a:cubicBezTo>
                    <a:pt x="2246" y="502"/>
                    <a:pt x="1571" y="867"/>
                    <a:pt x="916" y="1257"/>
                  </a:cubicBezTo>
                  <a:lnTo>
                    <a:pt x="608" y="1445"/>
                  </a:lnTo>
                  <a:lnTo>
                    <a:pt x="727" y="1723"/>
                  </a:lnTo>
                  <a:cubicBezTo>
                    <a:pt x="836" y="1975"/>
                    <a:pt x="947" y="2226"/>
                    <a:pt x="1063" y="2475"/>
                  </a:cubicBezTo>
                  <a:cubicBezTo>
                    <a:pt x="805" y="2629"/>
                    <a:pt x="548" y="2787"/>
                    <a:pt x="295" y="2947"/>
                  </a:cubicBezTo>
                  <a:lnTo>
                    <a:pt x="1" y="3134"/>
                  </a:lnTo>
                  <a:lnTo>
                    <a:pt x="136" y="3474"/>
                  </a:lnTo>
                  <a:cubicBezTo>
                    <a:pt x="468" y="4311"/>
                    <a:pt x="820" y="5155"/>
                    <a:pt x="1203" y="5977"/>
                  </a:cubicBezTo>
                  <a:lnTo>
                    <a:pt x="1363" y="6307"/>
                  </a:lnTo>
                  <a:lnTo>
                    <a:pt x="1790" y="6066"/>
                  </a:lnTo>
                  <a:cubicBezTo>
                    <a:pt x="2066" y="5910"/>
                    <a:pt x="2340" y="5756"/>
                    <a:pt x="2616" y="5600"/>
                  </a:cubicBezTo>
                  <a:cubicBezTo>
                    <a:pt x="2759" y="5881"/>
                    <a:pt x="2905" y="6162"/>
                    <a:pt x="3057" y="6440"/>
                  </a:cubicBezTo>
                  <a:lnTo>
                    <a:pt x="3207" y="6711"/>
                  </a:lnTo>
                  <a:lnTo>
                    <a:pt x="3633" y="6498"/>
                  </a:lnTo>
                  <a:cubicBezTo>
                    <a:pt x="4288" y="6160"/>
                    <a:pt x="4920" y="5780"/>
                    <a:pt x="5536" y="5373"/>
                  </a:cubicBezTo>
                  <a:lnTo>
                    <a:pt x="5900" y="5128"/>
                  </a:lnTo>
                  <a:lnTo>
                    <a:pt x="5746" y="4796"/>
                  </a:lnTo>
                  <a:cubicBezTo>
                    <a:pt x="5621" y="4527"/>
                    <a:pt x="5495" y="4260"/>
                    <a:pt x="5364" y="3993"/>
                  </a:cubicBezTo>
                  <a:cubicBezTo>
                    <a:pt x="5690" y="3793"/>
                    <a:pt x="6015" y="3592"/>
                    <a:pt x="6338" y="3387"/>
                  </a:cubicBezTo>
                  <a:lnTo>
                    <a:pt x="6714" y="3147"/>
                  </a:lnTo>
                  <a:lnTo>
                    <a:pt x="6546" y="2785"/>
                  </a:lnTo>
                  <a:cubicBezTo>
                    <a:pt x="6217" y="2084"/>
                    <a:pt x="5864" y="1390"/>
                    <a:pt x="5503" y="704"/>
                  </a:cubicBezTo>
                  <a:lnTo>
                    <a:pt x="5325" y="366"/>
                  </a:lnTo>
                  <a:lnTo>
                    <a:pt x="4996" y="496"/>
                  </a:lnTo>
                  <a:cubicBezTo>
                    <a:pt x="4595" y="659"/>
                    <a:pt x="4196" y="835"/>
                    <a:pt x="3800" y="1022"/>
                  </a:cubicBezTo>
                  <a:cubicBezTo>
                    <a:pt x="3669" y="786"/>
                    <a:pt x="3537" y="553"/>
                    <a:pt x="3404" y="320"/>
                  </a:cubicBezTo>
                  <a:lnTo>
                    <a:pt x="322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374" name="Google Shape;1374;p10"/>
          <p:cNvGrpSpPr/>
          <p:nvPr/>
        </p:nvGrpSpPr>
        <p:grpSpPr>
          <a:xfrm rot="1391746">
            <a:off x="5845608" y="810793"/>
            <a:ext cx="237153" cy="232047"/>
            <a:chOff x="3679086" y="979362"/>
            <a:chExt cx="222401" cy="217587"/>
          </a:xfrm>
        </p:grpSpPr>
        <p:sp>
          <p:nvSpPr>
            <p:cNvPr id="1375" name="Google Shape;1375;p10"/>
            <p:cNvSpPr/>
            <p:nvPr/>
          </p:nvSpPr>
          <p:spPr>
            <a:xfrm>
              <a:off x="3679086" y="979362"/>
              <a:ext cx="222401" cy="217587"/>
            </a:xfrm>
            <a:custGeom>
              <a:avLst/>
              <a:gdLst/>
              <a:ahLst/>
              <a:cxnLst/>
              <a:rect l="l" t="t" r="r" b="b"/>
              <a:pathLst>
                <a:path w="7114" h="6960" extrusionOk="0">
                  <a:moveTo>
                    <a:pt x="3557" y="551"/>
                  </a:moveTo>
                  <a:cubicBezTo>
                    <a:pt x="4422" y="551"/>
                    <a:pt x="5201" y="909"/>
                    <a:pt x="5750" y="1481"/>
                  </a:cubicBezTo>
                  <a:cubicBezTo>
                    <a:pt x="4011" y="2042"/>
                    <a:pt x="2239" y="2666"/>
                    <a:pt x="555" y="3386"/>
                  </a:cubicBezTo>
                  <a:cubicBezTo>
                    <a:pt x="605" y="1816"/>
                    <a:pt x="1930" y="551"/>
                    <a:pt x="3557" y="551"/>
                  </a:cubicBezTo>
                  <a:close/>
                  <a:moveTo>
                    <a:pt x="5985" y="1762"/>
                  </a:moveTo>
                  <a:cubicBezTo>
                    <a:pt x="6047" y="1844"/>
                    <a:pt x="6105" y="1928"/>
                    <a:pt x="6159" y="2017"/>
                  </a:cubicBezTo>
                  <a:cubicBezTo>
                    <a:pt x="6196" y="2162"/>
                    <a:pt x="6225" y="2307"/>
                    <a:pt x="6247" y="2452"/>
                  </a:cubicBezTo>
                  <a:cubicBezTo>
                    <a:pt x="4406" y="3053"/>
                    <a:pt x="2528" y="3728"/>
                    <a:pt x="720" y="4441"/>
                  </a:cubicBezTo>
                  <a:cubicBezTo>
                    <a:pt x="637" y="4215"/>
                    <a:pt x="583" y="3978"/>
                    <a:pt x="560" y="3733"/>
                  </a:cubicBezTo>
                  <a:cubicBezTo>
                    <a:pt x="2388" y="3182"/>
                    <a:pt x="4224" y="2484"/>
                    <a:pt x="5985" y="1762"/>
                  </a:cubicBezTo>
                  <a:close/>
                  <a:moveTo>
                    <a:pt x="6282" y="2770"/>
                  </a:moveTo>
                  <a:cubicBezTo>
                    <a:pt x="6359" y="3910"/>
                    <a:pt x="5890" y="4958"/>
                    <a:pt x="4651" y="5532"/>
                  </a:cubicBezTo>
                  <a:cubicBezTo>
                    <a:pt x="4228" y="5728"/>
                    <a:pt x="3791" y="5819"/>
                    <a:pt x="3361" y="5819"/>
                  </a:cubicBezTo>
                  <a:cubicBezTo>
                    <a:pt x="2438" y="5819"/>
                    <a:pt x="1544" y="5402"/>
                    <a:pt x="877" y="4717"/>
                  </a:cubicBezTo>
                  <a:cubicBezTo>
                    <a:pt x="2702" y="4266"/>
                    <a:pt x="4604" y="3582"/>
                    <a:pt x="6282" y="2770"/>
                  </a:cubicBezTo>
                  <a:close/>
                  <a:moveTo>
                    <a:pt x="6549" y="3766"/>
                  </a:moveTo>
                  <a:lnTo>
                    <a:pt x="6549" y="3766"/>
                  </a:lnTo>
                  <a:cubicBezTo>
                    <a:pt x="6401" y="5249"/>
                    <a:pt x="5115" y="6411"/>
                    <a:pt x="3557" y="6411"/>
                  </a:cubicBezTo>
                  <a:cubicBezTo>
                    <a:pt x="2776" y="6411"/>
                    <a:pt x="2065" y="6117"/>
                    <a:pt x="1531" y="5639"/>
                  </a:cubicBezTo>
                  <a:lnTo>
                    <a:pt x="1531" y="5639"/>
                  </a:lnTo>
                  <a:cubicBezTo>
                    <a:pt x="2085" y="5984"/>
                    <a:pt x="2718" y="6177"/>
                    <a:pt x="3368" y="6177"/>
                  </a:cubicBezTo>
                  <a:cubicBezTo>
                    <a:pt x="3847" y="6177"/>
                    <a:pt x="4335" y="6072"/>
                    <a:pt x="4807" y="5845"/>
                  </a:cubicBezTo>
                  <a:cubicBezTo>
                    <a:pt x="5635" y="5447"/>
                    <a:pt x="6277" y="4653"/>
                    <a:pt x="6549" y="3766"/>
                  </a:cubicBezTo>
                  <a:close/>
                  <a:moveTo>
                    <a:pt x="3557" y="1"/>
                  </a:moveTo>
                  <a:cubicBezTo>
                    <a:pt x="1595" y="1"/>
                    <a:pt x="0" y="1562"/>
                    <a:pt x="0" y="3480"/>
                  </a:cubicBezTo>
                  <a:cubicBezTo>
                    <a:pt x="0" y="5398"/>
                    <a:pt x="1595" y="6959"/>
                    <a:pt x="3557" y="6959"/>
                  </a:cubicBezTo>
                  <a:cubicBezTo>
                    <a:pt x="5519" y="6959"/>
                    <a:pt x="7114" y="5398"/>
                    <a:pt x="7114" y="3480"/>
                  </a:cubicBezTo>
                  <a:cubicBezTo>
                    <a:pt x="7113" y="1562"/>
                    <a:pt x="5517" y="1"/>
                    <a:pt x="355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76" name="Google Shape;1376;p10"/>
            <p:cNvSpPr/>
            <p:nvPr/>
          </p:nvSpPr>
          <p:spPr>
            <a:xfrm>
              <a:off x="3696405" y="996556"/>
              <a:ext cx="162409" cy="88660"/>
            </a:xfrm>
            <a:custGeom>
              <a:avLst/>
              <a:gdLst/>
              <a:ahLst/>
              <a:cxnLst/>
              <a:rect l="l" t="t" r="r" b="b"/>
              <a:pathLst>
                <a:path w="5195" h="2836" extrusionOk="0">
                  <a:moveTo>
                    <a:pt x="3003" y="1"/>
                  </a:moveTo>
                  <a:cubicBezTo>
                    <a:pt x="1378" y="1"/>
                    <a:pt x="52" y="1264"/>
                    <a:pt x="0" y="2836"/>
                  </a:cubicBezTo>
                  <a:lnTo>
                    <a:pt x="0" y="2836"/>
                  </a:lnTo>
                  <a:cubicBezTo>
                    <a:pt x="1683" y="2117"/>
                    <a:pt x="3457" y="1492"/>
                    <a:pt x="5195" y="933"/>
                  </a:cubicBezTo>
                  <a:cubicBezTo>
                    <a:pt x="4647" y="361"/>
                    <a:pt x="3867" y="1"/>
                    <a:pt x="30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77" name="Google Shape;1377;p10"/>
            <p:cNvSpPr/>
            <p:nvPr/>
          </p:nvSpPr>
          <p:spPr>
            <a:xfrm>
              <a:off x="3706471" y="1065988"/>
              <a:ext cx="171412" cy="95319"/>
            </a:xfrm>
            <a:custGeom>
              <a:avLst/>
              <a:gdLst/>
              <a:ahLst/>
              <a:cxnLst/>
              <a:rect l="l" t="t" r="r" b="b"/>
              <a:pathLst>
                <a:path w="5483" h="3049" extrusionOk="0">
                  <a:moveTo>
                    <a:pt x="5406" y="1"/>
                  </a:moveTo>
                  <a:lnTo>
                    <a:pt x="5406" y="1"/>
                  </a:lnTo>
                  <a:cubicBezTo>
                    <a:pt x="3728" y="812"/>
                    <a:pt x="1826" y="1497"/>
                    <a:pt x="1" y="1947"/>
                  </a:cubicBezTo>
                  <a:cubicBezTo>
                    <a:pt x="669" y="2632"/>
                    <a:pt x="1563" y="3048"/>
                    <a:pt x="2487" y="3048"/>
                  </a:cubicBezTo>
                  <a:cubicBezTo>
                    <a:pt x="2916" y="3048"/>
                    <a:pt x="3352" y="2958"/>
                    <a:pt x="3775" y="2763"/>
                  </a:cubicBezTo>
                  <a:cubicBezTo>
                    <a:pt x="5014" y="2189"/>
                    <a:pt x="5483" y="1140"/>
                    <a:pt x="540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78" name="Google Shape;1378;p10"/>
            <p:cNvSpPr/>
            <p:nvPr/>
          </p:nvSpPr>
          <p:spPr>
            <a:xfrm>
              <a:off x="3696561" y="1034414"/>
              <a:ext cx="177759" cy="83783"/>
            </a:xfrm>
            <a:custGeom>
              <a:avLst/>
              <a:gdLst/>
              <a:ahLst/>
              <a:cxnLst/>
              <a:rect l="l" t="t" r="r" b="b"/>
              <a:pathLst>
                <a:path w="5686" h="2680" extrusionOk="0">
                  <a:moveTo>
                    <a:pt x="5425" y="1"/>
                  </a:moveTo>
                  <a:cubicBezTo>
                    <a:pt x="3664" y="723"/>
                    <a:pt x="1828" y="1421"/>
                    <a:pt x="0" y="1972"/>
                  </a:cubicBezTo>
                  <a:cubicBezTo>
                    <a:pt x="22" y="2217"/>
                    <a:pt x="77" y="2455"/>
                    <a:pt x="158" y="2680"/>
                  </a:cubicBezTo>
                  <a:cubicBezTo>
                    <a:pt x="1967" y="1968"/>
                    <a:pt x="3843" y="1292"/>
                    <a:pt x="5685" y="691"/>
                  </a:cubicBezTo>
                  <a:cubicBezTo>
                    <a:pt x="5665" y="546"/>
                    <a:pt x="5637" y="401"/>
                    <a:pt x="5598" y="256"/>
                  </a:cubicBezTo>
                  <a:cubicBezTo>
                    <a:pt x="5546" y="167"/>
                    <a:pt x="5488" y="83"/>
                    <a:pt x="5425"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79" name="Google Shape;1379;p10"/>
            <p:cNvSpPr/>
            <p:nvPr/>
          </p:nvSpPr>
          <p:spPr>
            <a:xfrm>
              <a:off x="3726916" y="1097125"/>
              <a:ext cx="156906" cy="82658"/>
            </a:xfrm>
            <a:custGeom>
              <a:avLst/>
              <a:gdLst/>
              <a:ahLst/>
              <a:cxnLst/>
              <a:rect l="l" t="t" r="r" b="b"/>
              <a:pathLst>
                <a:path w="5019" h="2644" extrusionOk="0">
                  <a:moveTo>
                    <a:pt x="5018" y="1"/>
                  </a:moveTo>
                  <a:lnTo>
                    <a:pt x="5018" y="1"/>
                  </a:lnTo>
                  <a:cubicBezTo>
                    <a:pt x="4747" y="886"/>
                    <a:pt x="4104" y="1680"/>
                    <a:pt x="3277" y="2078"/>
                  </a:cubicBezTo>
                  <a:cubicBezTo>
                    <a:pt x="2805" y="2305"/>
                    <a:pt x="2317" y="2410"/>
                    <a:pt x="1838" y="2410"/>
                  </a:cubicBezTo>
                  <a:cubicBezTo>
                    <a:pt x="1188" y="2410"/>
                    <a:pt x="555" y="2217"/>
                    <a:pt x="1" y="1872"/>
                  </a:cubicBezTo>
                  <a:lnTo>
                    <a:pt x="1" y="1872"/>
                  </a:lnTo>
                  <a:cubicBezTo>
                    <a:pt x="535" y="2350"/>
                    <a:pt x="1246" y="2644"/>
                    <a:pt x="2027" y="2644"/>
                  </a:cubicBezTo>
                  <a:cubicBezTo>
                    <a:pt x="3586" y="2644"/>
                    <a:pt x="4871" y="1482"/>
                    <a:pt x="501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380" name="Google Shape;1380;p10"/>
          <p:cNvGrpSpPr/>
          <p:nvPr/>
        </p:nvGrpSpPr>
        <p:grpSpPr>
          <a:xfrm rot="-945673">
            <a:off x="357085" y="671409"/>
            <a:ext cx="1061687" cy="465179"/>
            <a:chOff x="1352542" y="368950"/>
            <a:chExt cx="796350" cy="348921"/>
          </a:xfrm>
        </p:grpSpPr>
        <p:sp>
          <p:nvSpPr>
            <p:cNvPr id="1381" name="Google Shape;1381;p10"/>
            <p:cNvSpPr/>
            <p:nvPr/>
          </p:nvSpPr>
          <p:spPr>
            <a:xfrm>
              <a:off x="1352542" y="368950"/>
              <a:ext cx="796350" cy="348921"/>
            </a:xfrm>
            <a:custGeom>
              <a:avLst/>
              <a:gdLst/>
              <a:ahLst/>
              <a:cxnLst/>
              <a:rect l="l" t="t" r="r" b="b"/>
              <a:pathLst>
                <a:path w="25473" h="11161" extrusionOk="0">
                  <a:moveTo>
                    <a:pt x="16250" y="1994"/>
                  </a:moveTo>
                  <a:cubicBezTo>
                    <a:pt x="16267" y="2010"/>
                    <a:pt x="16283" y="2024"/>
                    <a:pt x="16295" y="2041"/>
                  </a:cubicBezTo>
                  <a:cubicBezTo>
                    <a:pt x="16354" y="2113"/>
                    <a:pt x="16372" y="2190"/>
                    <a:pt x="16386" y="2277"/>
                  </a:cubicBezTo>
                  <a:cubicBezTo>
                    <a:pt x="16386" y="2278"/>
                    <a:pt x="16387" y="2279"/>
                    <a:pt x="16387" y="2280"/>
                  </a:cubicBezTo>
                  <a:cubicBezTo>
                    <a:pt x="16168" y="2351"/>
                    <a:pt x="15954" y="2442"/>
                    <a:pt x="15743" y="2538"/>
                  </a:cubicBezTo>
                  <a:lnTo>
                    <a:pt x="15206" y="2778"/>
                  </a:lnTo>
                  <a:cubicBezTo>
                    <a:pt x="14941" y="2893"/>
                    <a:pt x="14676" y="3011"/>
                    <a:pt x="14425" y="3149"/>
                  </a:cubicBezTo>
                  <a:cubicBezTo>
                    <a:pt x="14355" y="3038"/>
                    <a:pt x="14273" y="2933"/>
                    <a:pt x="14185" y="2835"/>
                  </a:cubicBezTo>
                  <a:cubicBezTo>
                    <a:pt x="14493" y="2741"/>
                    <a:pt x="14808" y="2627"/>
                    <a:pt x="15118" y="2502"/>
                  </a:cubicBezTo>
                  <a:lnTo>
                    <a:pt x="15679" y="2264"/>
                  </a:lnTo>
                  <a:cubicBezTo>
                    <a:pt x="15875" y="2175"/>
                    <a:pt x="16065" y="2086"/>
                    <a:pt x="16250" y="1994"/>
                  </a:cubicBezTo>
                  <a:close/>
                  <a:moveTo>
                    <a:pt x="17304" y="549"/>
                  </a:moveTo>
                  <a:cubicBezTo>
                    <a:pt x="18189" y="549"/>
                    <a:pt x="18917" y="1206"/>
                    <a:pt x="18933" y="2026"/>
                  </a:cubicBezTo>
                  <a:cubicBezTo>
                    <a:pt x="18950" y="2859"/>
                    <a:pt x="18231" y="3553"/>
                    <a:pt x="17327" y="3570"/>
                  </a:cubicBezTo>
                  <a:cubicBezTo>
                    <a:pt x="17315" y="3571"/>
                    <a:pt x="17304" y="3571"/>
                    <a:pt x="17292" y="3571"/>
                  </a:cubicBezTo>
                  <a:cubicBezTo>
                    <a:pt x="16707" y="3571"/>
                    <a:pt x="16190" y="3285"/>
                    <a:pt x="15902" y="2852"/>
                  </a:cubicBezTo>
                  <a:cubicBezTo>
                    <a:pt x="16176" y="2728"/>
                    <a:pt x="16449" y="2598"/>
                    <a:pt x="16690" y="2432"/>
                  </a:cubicBezTo>
                  <a:cubicBezTo>
                    <a:pt x="16749" y="2391"/>
                    <a:pt x="16756" y="2322"/>
                    <a:pt x="16726" y="2274"/>
                  </a:cubicBezTo>
                  <a:cubicBezTo>
                    <a:pt x="16726" y="2273"/>
                    <a:pt x="16726" y="2273"/>
                    <a:pt x="16727" y="2271"/>
                  </a:cubicBezTo>
                  <a:cubicBezTo>
                    <a:pt x="16737" y="2136"/>
                    <a:pt x="16673" y="1985"/>
                    <a:pt x="16587" y="1877"/>
                  </a:cubicBezTo>
                  <a:cubicBezTo>
                    <a:pt x="16515" y="1787"/>
                    <a:pt x="16399" y="1674"/>
                    <a:pt x="16269" y="1674"/>
                  </a:cubicBezTo>
                  <a:cubicBezTo>
                    <a:pt x="16247" y="1674"/>
                    <a:pt x="16224" y="1677"/>
                    <a:pt x="16201" y="1685"/>
                  </a:cubicBezTo>
                  <a:cubicBezTo>
                    <a:pt x="16179" y="1691"/>
                    <a:pt x="16164" y="1702"/>
                    <a:pt x="16149" y="1717"/>
                  </a:cubicBezTo>
                  <a:cubicBezTo>
                    <a:pt x="15993" y="1764"/>
                    <a:pt x="15836" y="1813"/>
                    <a:pt x="15676" y="1867"/>
                  </a:cubicBezTo>
                  <a:cubicBezTo>
                    <a:pt x="15780" y="1138"/>
                    <a:pt x="16448" y="565"/>
                    <a:pt x="17266" y="550"/>
                  </a:cubicBezTo>
                  <a:cubicBezTo>
                    <a:pt x="17279" y="550"/>
                    <a:pt x="17291" y="549"/>
                    <a:pt x="17304" y="549"/>
                  </a:cubicBezTo>
                  <a:close/>
                  <a:moveTo>
                    <a:pt x="2629" y="878"/>
                  </a:moveTo>
                  <a:cubicBezTo>
                    <a:pt x="3713" y="878"/>
                    <a:pt x="4603" y="1679"/>
                    <a:pt x="4623" y="2684"/>
                  </a:cubicBezTo>
                  <a:cubicBezTo>
                    <a:pt x="4637" y="3332"/>
                    <a:pt x="4283" y="3910"/>
                    <a:pt x="3738" y="4249"/>
                  </a:cubicBezTo>
                  <a:cubicBezTo>
                    <a:pt x="3658" y="4087"/>
                    <a:pt x="3566" y="3930"/>
                    <a:pt x="3459" y="3785"/>
                  </a:cubicBezTo>
                  <a:cubicBezTo>
                    <a:pt x="3457" y="3778"/>
                    <a:pt x="3459" y="3769"/>
                    <a:pt x="3456" y="3760"/>
                  </a:cubicBezTo>
                  <a:cubicBezTo>
                    <a:pt x="3406" y="3631"/>
                    <a:pt x="3251" y="3594"/>
                    <a:pt x="3106" y="3594"/>
                  </a:cubicBezTo>
                  <a:cubicBezTo>
                    <a:pt x="3063" y="3594"/>
                    <a:pt x="3020" y="3598"/>
                    <a:pt x="2981" y="3603"/>
                  </a:cubicBezTo>
                  <a:cubicBezTo>
                    <a:pt x="2802" y="3628"/>
                    <a:pt x="2614" y="3715"/>
                    <a:pt x="2519" y="3861"/>
                  </a:cubicBezTo>
                  <a:cubicBezTo>
                    <a:pt x="2492" y="3903"/>
                    <a:pt x="2498" y="3949"/>
                    <a:pt x="2523" y="3987"/>
                  </a:cubicBezTo>
                  <a:cubicBezTo>
                    <a:pt x="2577" y="4182"/>
                    <a:pt x="2649" y="4374"/>
                    <a:pt x="2724" y="4565"/>
                  </a:cubicBezTo>
                  <a:cubicBezTo>
                    <a:pt x="2702" y="4569"/>
                    <a:pt x="2681" y="4571"/>
                    <a:pt x="2660" y="4571"/>
                  </a:cubicBezTo>
                  <a:cubicBezTo>
                    <a:pt x="2645" y="4571"/>
                    <a:pt x="2630" y="4571"/>
                    <a:pt x="2615" y="4571"/>
                  </a:cubicBezTo>
                  <a:cubicBezTo>
                    <a:pt x="1534" y="4571"/>
                    <a:pt x="643" y="3770"/>
                    <a:pt x="623" y="2766"/>
                  </a:cubicBezTo>
                  <a:cubicBezTo>
                    <a:pt x="602" y="1748"/>
                    <a:pt x="1483" y="902"/>
                    <a:pt x="2586" y="879"/>
                  </a:cubicBezTo>
                  <a:cubicBezTo>
                    <a:pt x="2600" y="879"/>
                    <a:pt x="2615" y="878"/>
                    <a:pt x="2629" y="878"/>
                  </a:cubicBezTo>
                  <a:close/>
                  <a:moveTo>
                    <a:pt x="18219" y="3933"/>
                  </a:moveTo>
                  <a:cubicBezTo>
                    <a:pt x="18255" y="4149"/>
                    <a:pt x="18301" y="4366"/>
                    <a:pt x="18346" y="4581"/>
                  </a:cubicBezTo>
                  <a:cubicBezTo>
                    <a:pt x="18377" y="4726"/>
                    <a:pt x="18401" y="4877"/>
                    <a:pt x="18435" y="5027"/>
                  </a:cubicBezTo>
                  <a:cubicBezTo>
                    <a:pt x="18440" y="5095"/>
                    <a:pt x="18454" y="5162"/>
                    <a:pt x="18466" y="5230"/>
                  </a:cubicBezTo>
                  <a:cubicBezTo>
                    <a:pt x="18484" y="5325"/>
                    <a:pt x="18496" y="5423"/>
                    <a:pt x="18528" y="5513"/>
                  </a:cubicBezTo>
                  <a:cubicBezTo>
                    <a:pt x="18359" y="5548"/>
                    <a:pt x="18193" y="5596"/>
                    <a:pt x="18039" y="5664"/>
                  </a:cubicBezTo>
                  <a:cubicBezTo>
                    <a:pt x="17995" y="5393"/>
                    <a:pt x="17908" y="5122"/>
                    <a:pt x="17840" y="4856"/>
                  </a:cubicBezTo>
                  <a:cubicBezTo>
                    <a:pt x="17777" y="4602"/>
                    <a:pt x="17725" y="4342"/>
                    <a:pt x="17637" y="4094"/>
                  </a:cubicBezTo>
                  <a:cubicBezTo>
                    <a:pt x="17841" y="4064"/>
                    <a:pt x="18037" y="4009"/>
                    <a:pt x="18219" y="3933"/>
                  </a:cubicBezTo>
                  <a:close/>
                  <a:moveTo>
                    <a:pt x="3059" y="3886"/>
                  </a:moveTo>
                  <a:cubicBezTo>
                    <a:pt x="3111" y="3886"/>
                    <a:pt x="3163" y="3898"/>
                    <a:pt x="3213" y="3907"/>
                  </a:cubicBezTo>
                  <a:cubicBezTo>
                    <a:pt x="3279" y="4076"/>
                    <a:pt x="3357" y="4242"/>
                    <a:pt x="3438" y="4408"/>
                  </a:cubicBezTo>
                  <a:lnTo>
                    <a:pt x="3667" y="4915"/>
                  </a:lnTo>
                  <a:cubicBezTo>
                    <a:pt x="3741" y="5110"/>
                    <a:pt x="3804" y="5319"/>
                    <a:pt x="3900" y="5507"/>
                  </a:cubicBezTo>
                  <a:cubicBezTo>
                    <a:pt x="3767" y="5573"/>
                    <a:pt x="3639" y="5647"/>
                    <a:pt x="3523" y="5732"/>
                  </a:cubicBezTo>
                  <a:cubicBezTo>
                    <a:pt x="3457" y="5498"/>
                    <a:pt x="3351" y="5271"/>
                    <a:pt x="3249" y="5048"/>
                  </a:cubicBezTo>
                  <a:lnTo>
                    <a:pt x="3033" y="4531"/>
                  </a:lnTo>
                  <a:cubicBezTo>
                    <a:pt x="2958" y="4346"/>
                    <a:pt x="2880" y="4163"/>
                    <a:pt x="2792" y="3985"/>
                  </a:cubicBezTo>
                  <a:cubicBezTo>
                    <a:pt x="2862" y="3937"/>
                    <a:pt x="2931" y="3899"/>
                    <a:pt x="3028" y="3888"/>
                  </a:cubicBezTo>
                  <a:cubicBezTo>
                    <a:pt x="3038" y="3887"/>
                    <a:pt x="3049" y="3886"/>
                    <a:pt x="3059" y="3886"/>
                  </a:cubicBezTo>
                  <a:close/>
                  <a:moveTo>
                    <a:pt x="12191" y="2516"/>
                  </a:moveTo>
                  <a:cubicBezTo>
                    <a:pt x="13275" y="2516"/>
                    <a:pt x="14164" y="3318"/>
                    <a:pt x="14185" y="4321"/>
                  </a:cubicBezTo>
                  <a:cubicBezTo>
                    <a:pt x="14197" y="4976"/>
                    <a:pt x="13837" y="5559"/>
                    <a:pt x="13284" y="5897"/>
                  </a:cubicBezTo>
                  <a:cubicBezTo>
                    <a:pt x="13243" y="5688"/>
                    <a:pt x="13204" y="5479"/>
                    <a:pt x="13165" y="5269"/>
                  </a:cubicBezTo>
                  <a:cubicBezTo>
                    <a:pt x="13165" y="5255"/>
                    <a:pt x="13162" y="5242"/>
                    <a:pt x="13158" y="5229"/>
                  </a:cubicBezTo>
                  <a:cubicBezTo>
                    <a:pt x="13156" y="5224"/>
                    <a:pt x="13155" y="5219"/>
                    <a:pt x="13155" y="5211"/>
                  </a:cubicBezTo>
                  <a:cubicBezTo>
                    <a:pt x="13145" y="5154"/>
                    <a:pt x="13093" y="5130"/>
                    <a:pt x="13038" y="5130"/>
                  </a:cubicBezTo>
                  <a:cubicBezTo>
                    <a:pt x="13031" y="5130"/>
                    <a:pt x="13025" y="5131"/>
                    <a:pt x="13018" y="5131"/>
                  </a:cubicBezTo>
                  <a:cubicBezTo>
                    <a:pt x="12907" y="5087"/>
                    <a:pt x="12782" y="5065"/>
                    <a:pt x="12656" y="5065"/>
                  </a:cubicBezTo>
                  <a:cubicBezTo>
                    <a:pt x="12396" y="5065"/>
                    <a:pt x="12134" y="5160"/>
                    <a:pt x="11993" y="5356"/>
                  </a:cubicBezTo>
                  <a:cubicBezTo>
                    <a:pt x="11968" y="5391"/>
                    <a:pt x="11973" y="5433"/>
                    <a:pt x="11995" y="5469"/>
                  </a:cubicBezTo>
                  <a:cubicBezTo>
                    <a:pt x="12030" y="5706"/>
                    <a:pt x="12061" y="5955"/>
                    <a:pt x="12101" y="6205"/>
                  </a:cubicBezTo>
                  <a:cubicBezTo>
                    <a:pt x="11053" y="6168"/>
                    <a:pt x="10203" y="5383"/>
                    <a:pt x="10183" y="4403"/>
                  </a:cubicBezTo>
                  <a:cubicBezTo>
                    <a:pt x="10162" y="3386"/>
                    <a:pt x="11043" y="2540"/>
                    <a:pt x="12146" y="2517"/>
                  </a:cubicBezTo>
                  <a:cubicBezTo>
                    <a:pt x="12161" y="2516"/>
                    <a:pt x="12176" y="2516"/>
                    <a:pt x="12191" y="2516"/>
                  </a:cubicBezTo>
                  <a:close/>
                  <a:moveTo>
                    <a:pt x="12698" y="5361"/>
                  </a:moveTo>
                  <a:cubicBezTo>
                    <a:pt x="12772" y="5361"/>
                    <a:pt x="12845" y="5369"/>
                    <a:pt x="12918" y="5382"/>
                  </a:cubicBezTo>
                  <a:cubicBezTo>
                    <a:pt x="12947" y="5601"/>
                    <a:pt x="12976" y="5820"/>
                    <a:pt x="13004" y="6041"/>
                  </a:cubicBezTo>
                  <a:lnTo>
                    <a:pt x="13081" y="6603"/>
                  </a:lnTo>
                  <a:cubicBezTo>
                    <a:pt x="13103" y="6755"/>
                    <a:pt x="13127" y="6909"/>
                    <a:pt x="13151" y="7062"/>
                  </a:cubicBezTo>
                  <a:cubicBezTo>
                    <a:pt x="12997" y="7083"/>
                    <a:pt x="12847" y="7117"/>
                    <a:pt x="12703" y="7167"/>
                  </a:cubicBezTo>
                  <a:cubicBezTo>
                    <a:pt x="12685" y="7018"/>
                    <a:pt x="12656" y="6869"/>
                    <a:pt x="12623" y="6718"/>
                  </a:cubicBezTo>
                  <a:lnTo>
                    <a:pt x="12482" y="6184"/>
                  </a:lnTo>
                  <a:cubicBezTo>
                    <a:pt x="12410" y="5943"/>
                    <a:pt x="12333" y="5704"/>
                    <a:pt x="12262" y="5474"/>
                  </a:cubicBezTo>
                  <a:cubicBezTo>
                    <a:pt x="12352" y="5434"/>
                    <a:pt x="12442" y="5396"/>
                    <a:pt x="12538" y="5376"/>
                  </a:cubicBezTo>
                  <a:cubicBezTo>
                    <a:pt x="12592" y="5365"/>
                    <a:pt x="12645" y="5361"/>
                    <a:pt x="12698" y="5361"/>
                  </a:cubicBezTo>
                  <a:close/>
                  <a:moveTo>
                    <a:pt x="9975" y="5621"/>
                  </a:moveTo>
                  <a:cubicBezTo>
                    <a:pt x="10066" y="5755"/>
                    <a:pt x="10170" y="5880"/>
                    <a:pt x="10284" y="5994"/>
                  </a:cubicBezTo>
                  <a:cubicBezTo>
                    <a:pt x="9391" y="6315"/>
                    <a:pt x="8493" y="6643"/>
                    <a:pt x="7610" y="6995"/>
                  </a:cubicBezTo>
                  <a:lnTo>
                    <a:pt x="7057" y="7223"/>
                  </a:lnTo>
                  <a:cubicBezTo>
                    <a:pt x="6872" y="7299"/>
                    <a:pt x="6688" y="7376"/>
                    <a:pt x="6505" y="7454"/>
                  </a:cubicBezTo>
                  <a:cubicBezTo>
                    <a:pt x="6419" y="7294"/>
                    <a:pt x="6362" y="7141"/>
                    <a:pt x="6346" y="6960"/>
                  </a:cubicBezTo>
                  <a:cubicBezTo>
                    <a:pt x="6533" y="6917"/>
                    <a:pt x="6720" y="6869"/>
                    <a:pt x="6908" y="6815"/>
                  </a:cubicBezTo>
                  <a:lnTo>
                    <a:pt x="7479" y="6641"/>
                  </a:lnTo>
                  <a:cubicBezTo>
                    <a:pt x="8335" y="6358"/>
                    <a:pt x="9183" y="5993"/>
                    <a:pt x="9975" y="5621"/>
                  </a:cubicBezTo>
                  <a:close/>
                  <a:moveTo>
                    <a:pt x="15363" y="3092"/>
                  </a:moveTo>
                  <a:cubicBezTo>
                    <a:pt x="15748" y="3706"/>
                    <a:pt x="16466" y="4115"/>
                    <a:pt x="17283" y="4116"/>
                  </a:cubicBezTo>
                  <a:cubicBezTo>
                    <a:pt x="17319" y="4372"/>
                    <a:pt x="17393" y="4627"/>
                    <a:pt x="17455" y="4877"/>
                  </a:cubicBezTo>
                  <a:cubicBezTo>
                    <a:pt x="17533" y="5195"/>
                    <a:pt x="17589" y="5532"/>
                    <a:pt x="17711" y="5837"/>
                  </a:cubicBezTo>
                  <a:cubicBezTo>
                    <a:pt x="17127" y="6221"/>
                    <a:pt x="16750" y="6856"/>
                    <a:pt x="16766" y="7564"/>
                  </a:cubicBezTo>
                  <a:cubicBezTo>
                    <a:pt x="16767" y="7642"/>
                    <a:pt x="16773" y="7718"/>
                    <a:pt x="16783" y="7789"/>
                  </a:cubicBezTo>
                  <a:cubicBezTo>
                    <a:pt x="16352" y="7912"/>
                    <a:pt x="15931" y="8073"/>
                    <a:pt x="15507" y="8208"/>
                  </a:cubicBezTo>
                  <a:cubicBezTo>
                    <a:pt x="15501" y="8210"/>
                    <a:pt x="15495" y="8211"/>
                    <a:pt x="15488" y="8213"/>
                  </a:cubicBezTo>
                  <a:cubicBezTo>
                    <a:pt x="15132" y="7520"/>
                    <a:pt x="14367" y="7040"/>
                    <a:pt x="13484" y="7039"/>
                  </a:cubicBezTo>
                  <a:cubicBezTo>
                    <a:pt x="13455" y="6850"/>
                    <a:pt x="13423" y="6662"/>
                    <a:pt x="13389" y="6472"/>
                  </a:cubicBezTo>
                  <a:cubicBezTo>
                    <a:pt x="14230" y="6061"/>
                    <a:pt x="14798" y="5243"/>
                    <a:pt x="14779" y="4309"/>
                  </a:cubicBezTo>
                  <a:cubicBezTo>
                    <a:pt x="14773" y="3996"/>
                    <a:pt x="14700" y="3701"/>
                    <a:pt x="14576" y="3430"/>
                  </a:cubicBezTo>
                  <a:cubicBezTo>
                    <a:pt x="14845" y="3332"/>
                    <a:pt x="15105" y="3211"/>
                    <a:pt x="15363" y="3092"/>
                  </a:cubicBezTo>
                  <a:close/>
                  <a:moveTo>
                    <a:pt x="19001" y="6008"/>
                  </a:moveTo>
                  <a:cubicBezTo>
                    <a:pt x="19888" y="6008"/>
                    <a:pt x="20616" y="6663"/>
                    <a:pt x="20634" y="7485"/>
                  </a:cubicBezTo>
                  <a:cubicBezTo>
                    <a:pt x="20650" y="8318"/>
                    <a:pt x="19931" y="9011"/>
                    <a:pt x="19027" y="9029"/>
                  </a:cubicBezTo>
                  <a:cubicBezTo>
                    <a:pt x="19015" y="9030"/>
                    <a:pt x="19004" y="9030"/>
                    <a:pt x="18992" y="9030"/>
                  </a:cubicBezTo>
                  <a:cubicBezTo>
                    <a:pt x="18106" y="9030"/>
                    <a:pt x="17377" y="8374"/>
                    <a:pt x="17360" y="7552"/>
                  </a:cubicBezTo>
                  <a:cubicBezTo>
                    <a:pt x="17344" y="6719"/>
                    <a:pt x="18063" y="6027"/>
                    <a:pt x="18966" y="6008"/>
                  </a:cubicBezTo>
                  <a:cubicBezTo>
                    <a:pt x="18978" y="6008"/>
                    <a:pt x="18989" y="6008"/>
                    <a:pt x="19001" y="6008"/>
                  </a:cubicBezTo>
                  <a:close/>
                  <a:moveTo>
                    <a:pt x="21152" y="8038"/>
                  </a:moveTo>
                  <a:cubicBezTo>
                    <a:pt x="21421" y="8183"/>
                    <a:pt x="21706" y="8303"/>
                    <a:pt x="21980" y="8434"/>
                  </a:cubicBezTo>
                  <a:lnTo>
                    <a:pt x="22504" y="8697"/>
                  </a:lnTo>
                  <a:cubicBezTo>
                    <a:pt x="22640" y="8766"/>
                    <a:pt x="22778" y="8832"/>
                    <a:pt x="22920" y="8889"/>
                  </a:cubicBezTo>
                  <a:cubicBezTo>
                    <a:pt x="22901" y="8939"/>
                    <a:pt x="22865" y="8990"/>
                    <a:pt x="22834" y="9017"/>
                  </a:cubicBezTo>
                  <a:cubicBezTo>
                    <a:pt x="22775" y="9067"/>
                    <a:pt x="22708" y="9082"/>
                    <a:pt x="22652" y="9124"/>
                  </a:cubicBezTo>
                  <a:cubicBezTo>
                    <a:pt x="22566" y="9068"/>
                    <a:pt x="22477" y="9016"/>
                    <a:pt x="22381" y="8969"/>
                  </a:cubicBezTo>
                  <a:lnTo>
                    <a:pt x="21849" y="8705"/>
                  </a:lnTo>
                  <a:cubicBezTo>
                    <a:pt x="21590" y="8564"/>
                    <a:pt x="21337" y="8407"/>
                    <a:pt x="21066" y="8286"/>
                  </a:cubicBezTo>
                  <a:cubicBezTo>
                    <a:pt x="21100" y="8207"/>
                    <a:pt x="21128" y="8124"/>
                    <a:pt x="21152" y="8038"/>
                  </a:cubicBezTo>
                  <a:close/>
                  <a:moveTo>
                    <a:pt x="16855" y="8098"/>
                  </a:moveTo>
                  <a:cubicBezTo>
                    <a:pt x="16894" y="8219"/>
                    <a:pt x="16945" y="8337"/>
                    <a:pt x="17006" y="8448"/>
                  </a:cubicBezTo>
                  <a:cubicBezTo>
                    <a:pt x="16564" y="8553"/>
                    <a:pt x="16121" y="8697"/>
                    <a:pt x="15684" y="8849"/>
                  </a:cubicBezTo>
                  <a:lnTo>
                    <a:pt x="15107" y="9052"/>
                  </a:lnTo>
                  <a:cubicBezTo>
                    <a:pt x="14900" y="9125"/>
                    <a:pt x="14695" y="9198"/>
                    <a:pt x="14492" y="9266"/>
                  </a:cubicBezTo>
                  <a:cubicBezTo>
                    <a:pt x="14446" y="9228"/>
                    <a:pt x="14399" y="9192"/>
                    <a:pt x="14367" y="9139"/>
                  </a:cubicBezTo>
                  <a:cubicBezTo>
                    <a:pt x="14320" y="9061"/>
                    <a:pt x="14322" y="8984"/>
                    <a:pt x="14320" y="8901"/>
                  </a:cubicBezTo>
                  <a:cubicBezTo>
                    <a:pt x="14569" y="8850"/>
                    <a:pt x="14811" y="8779"/>
                    <a:pt x="15051" y="8699"/>
                  </a:cubicBezTo>
                  <a:lnTo>
                    <a:pt x="15611" y="8507"/>
                  </a:lnTo>
                  <a:cubicBezTo>
                    <a:pt x="15679" y="8484"/>
                    <a:pt x="15746" y="8462"/>
                    <a:pt x="15814" y="8438"/>
                  </a:cubicBezTo>
                  <a:cubicBezTo>
                    <a:pt x="16160" y="8324"/>
                    <a:pt x="16513" y="8223"/>
                    <a:pt x="16855" y="8098"/>
                  </a:cubicBezTo>
                  <a:close/>
                  <a:moveTo>
                    <a:pt x="5112" y="5773"/>
                  </a:moveTo>
                  <a:cubicBezTo>
                    <a:pt x="5762" y="5773"/>
                    <a:pt x="6341" y="6063"/>
                    <a:pt x="6706" y="6512"/>
                  </a:cubicBezTo>
                  <a:cubicBezTo>
                    <a:pt x="6516" y="6595"/>
                    <a:pt x="6329" y="6679"/>
                    <a:pt x="6143" y="6770"/>
                  </a:cubicBezTo>
                  <a:cubicBezTo>
                    <a:pt x="6091" y="6794"/>
                    <a:pt x="6075" y="6838"/>
                    <a:pt x="6082" y="6877"/>
                  </a:cubicBezTo>
                  <a:cubicBezTo>
                    <a:pt x="6008" y="7167"/>
                    <a:pt x="6092" y="7522"/>
                    <a:pt x="6346" y="7719"/>
                  </a:cubicBezTo>
                  <a:cubicBezTo>
                    <a:pt x="6376" y="7741"/>
                    <a:pt x="6408" y="7750"/>
                    <a:pt x="6438" y="7750"/>
                  </a:cubicBezTo>
                  <a:cubicBezTo>
                    <a:pt x="6456" y="7750"/>
                    <a:pt x="6474" y="7747"/>
                    <a:pt x="6490" y="7741"/>
                  </a:cubicBezTo>
                  <a:cubicBezTo>
                    <a:pt x="6493" y="7741"/>
                    <a:pt x="6495" y="7741"/>
                    <a:pt x="6497" y="7741"/>
                  </a:cubicBezTo>
                  <a:cubicBezTo>
                    <a:pt x="6499" y="7741"/>
                    <a:pt x="6501" y="7741"/>
                    <a:pt x="6504" y="7740"/>
                  </a:cubicBezTo>
                  <a:cubicBezTo>
                    <a:pt x="6705" y="7683"/>
                    <a:pt x="6903" y="7624"/>
                    <a:pt x="7104" y="7561"/>
                  </a:cubicBezTo>
                  <a:cubicBezTo>
                    <a:pt x="7104" y="7568"/>
                    <a:pt x="7105" y="7574"/>
                    <a:pt x="7105" y="7582"/>
                  </a:cubicBezTo>
                  <a:cubicBezTo>
                    <a:pt x="7126" y="8596"/>
                    <a:pt x="6245" y="9444"/>
                    <a:pt x="5143" y="9467"/>
                  </a:cubicBezTo>
                  <a:cubicBezTo>
                    <a:pt x="5128" y="9467"/>
                    <a:pt x="5114" y="9467"/>
                    <a:pt x="5099" y="9467"/>
                  </a:cubicBezTo>
                  <a:cubicBezTo>
                    <a:pt x="4015" y="9467"/>
                    <a:pt x="3126" y="8665"/>
                    <a:pt x="3105" y="7661"/>
                  </a:cubicBezTo>
                  <a:cubicBezTo>
                    <a:pt x="3083" y="6643"/>
                    <a:pt x="3964" y="5796"/>
                    <a:pt x="5068" y="5774"/>
                  </a:cubicBezTo>
                  <a:cubicBezTo>
                    <a:pt x="5083" y="5773"/>
                    <a:pt x="5097" y="5773"/>
                    <a:pt x="5112" y="5773"/>
                  </a:cubicBezTo>
                  <a:close/>
                  <a:moveTo>
                    <a:pt x="23600" y="8096"/>
                  </a:moveTo>
                  <a:cubicBezTo>
                    <a:pt x="24280" y="8096"/>
                    <a:pt x="24841" y="8599"/>
                    <a:pt x="24854" y="9230"/>
                  </a:cubicBezTo>
                  <a:cubicBezTo>
                    <a:pt x="24867" y="9870"/>
                    <a:pt x="24314" y="10402"/>
                    <a:pt x="23622" y="10416"/>
                  </a:cubicBezTo>
                  <a:cubicBezTo>
                    <a:pt x="23612" y="10417"/>
                    <a:pt x="23602" y="10417"/>
                    <a:pt x="23592" y="10417"/>
                  </a:cubicBezTo>
                  <a:cubicBezTo>
                    <a:pt x="22926" y="10417"/>
                    <a:pt x="22377" y="9931"/>
                    <a:pt x="22343" y="9318"/>
                  </a:cubicBezTo>
                  <a:lnTo>
                    <a:pt x="22343" y="9318"/>
                  </a:lnTo>
                  <a:cubicBezTo>
                    <a:pt x="22452" y="9361"/>
                    <a:pt x="22562" y="9396"/>
                    <a:pt x="22676" y="9416"/>
                  </a:cubicBezTo>
                  <a:cubicBezTo>
                    <a:pt x="22678" y="9416"/>
                    <a:pt x="22680" y="9416"/>
                    <a:pt x="22682" y="9416"/>
                  </a:cubicBezTo>
                  <a:cubicBezTo>
                    <a:pt x="22690" y="9416"/>
                    <a:pt x="22698" y="9415"/>
                    <a:pt x="22707" y="9415"/>
                  </a:cubicBezTo>
                  <a:cubicBezTo>
                    <a:pt x="22734" y="9421"/>
                    <a:pt x="22763" y="9424"/>
                    <a:pt x="22791" y="9424"/>
                  </a:cubicBezTo>
                  <a:cubicBezTo>
                    <a:pt x="22920" y="9424"/>
                    <a:pt x="23054" y="9364"/>
                    <a:pt x="23138" y="9272"/>
                  </a:cubicBezTo>
                  <a:cubicBezTo>
                    <a:pt x="23250" y="9147"/>
                    <a:pt x="23268" y="8908"/>
                    <a:pt x="23198" y="8761"/>
                  </a:cubicBezTo>
                  <a:cubicBezTo>
                    <a:pt x="23186" y="8734"/>
                    <a:pt x="23167" y="8717"/>
                    <a:pt x="23146" y="8704"/>
                  </a:cubicBezTo>
                  <a:cubicBezTo>
                    <a:pt x="23142" y="8699"/>
                    <a:pt x="23141" y="8696"/>
                    <a:pt x="23136" y="8692"/>
                  </a:cubicBezTo>
                  <a:cubicBezTo>
                    <a:pt x="23010" y="8599"/>
                    <a:pt x="22873" y="8511"/>
                    <a:pt x="22731" y="8425"/>
                  </a:cubicBezTo>
                  <a:cubicBezTo>
                    <a:pt x="22951" y="8230"/>
                    <a:pt x="23245" y="8104"/>
                    <a:pt x="23573" y="8097"/>
                  </a:cubicBezTo>
                  <a:cubicBezTo>
                    <a:pt x="23582" y="8096"/>
                    <a:pt x="23591" y="8096"/>
                    <a:pt x="23600" y="8096"/>
                  </a:cubicBezTo>
                  <a:close/>
                  <a:moveTo>
                    <a:pt x="13476" y="7586"/>
                  </a:moveTo>
                  <a:cubicBezTo>
                    <a:pt x="14101" y="7586"/>
                    <a:pt x="14647" y="7912"/>
                    <a:pt x="14921" y="8392"/>
                  </a:cubicBezTo>
                  <a:cubicBezTo>
                    <a:pt x="14648" y="8481"/>
                    <a:pt x="14377" y="8578"/>
                    <a:pt x="14121" y="8704"/>
                  </a:cubicBezTo>
                  <a:cubicBezTo>
                    <a:pt x="14101" y="8713"/>
                    <a:pt x="14090" y="8724"/>
                    <a:pt x="14079" y="8737"/>
                  </a:cubicBezTo>
                  <a:cubicBezTo>
                    <a:pt x="14054" y="8750"/>
                    <a:pt x="14032" y="8771"/>
                    <a:pt x="14019" y="8801"/>
                  </a:cubicBezTo>
                  <a:cubicBezTo>
                    <a:pt x="13926" y="9029"/>
                    <a:pt x="13983" y="9317"/>
                    <a:pt x="14207" y="9446"/>
                  </a:cubicBezTo>
                  <a:cubicBezTo>
                    <a:pt x="14272" y="9505"/>
                    <a:pt x="14350" y="9549"/>
                    <a:pt x="14436" y="9549"/>
                  </a:cubicBezTo>
                  <a:cubicBezTo>
                    <a:pt x="14455" y="9549"/>
                    <a:pt x="14474" y="9547"/>
                    <a:pt x="14494" y="9543"/>
                  </a:cubicBezTo>
                  <a:cubicBezTo>
                    <a:pt x="14497" y="9543"/>
                    <a:pt x="14498" y="9541"/>
                    <a:pt x="14501" y="9541"/>
                  </a:cubicBezTo>
                  <a:cubicBezTo>
                    <a:pt x="14510" y="9542"/>
                    <a:pt x="14519" y="9543"/>
                    <a:pt x="14528" y="9543"/>
                  </a:cubicBezTo>
                  <a:cubicBezTo>
                    <a:pt x="14542" y="9543"/>
                    <a:pt x="14556" y="9541"/>
                    <a:pt x="14572" y="9537"/>
                  </a:cubicBezTo>
                  <a:cubicBezTo>
                    <a:pt x="14737" y="9490"/>
                    <a:pt x="14905" y="9446"/>
                    <a:pt x="15075" y="9401"/>
                  </a:cubicBezTo>
                  <a:lnTo>
                    <a:pt x="15075" y="9401"/>
                  </a:lnTo>
                  <a:cubicBezTo>
                    <a:pt x="14920" y="10077"/>
                    <a:pt x="14279" y="10592"/>
                    <a:pt x="13503" y="10608"/>
                  </a:cubicBezTo>
                  <a:cubicBezTo>
                    <a:pt x="13491" y="10608"/>
                    <a:pt x="13479" y="10608"/>
                    <a:pt x="13467" y="10608"/>
                  </a:cubicBezTo>
                  <a:cubicBezTo>
                    <a:pt x="12581" y="10608"/>
                    <a:pt x="11852" y="9953"/>
                    <a:pt x="11836" y="9130"/>
                  </a:cubicBezTo>
                  <a:cubicBezTo>
                    <a:pt x="11818" y="8297"/>
                    <a:pt x="12538" y="7605"/>
                    <a:pt x="13441" y="7586"/>
                  </a:cubicBezTo>
                  <a:cubicBezTo>
                    <a:pt x="13453" y="7586"/>
                    <a:pt x="13465" y="7586"/>
                    <a:pt x="13476" y="7586"/>
                  </a:cubicBezTo>
                  <a:close/>
                  <a:moveTo>
                    <a:pt x="17308" y="1"/>
                  </a:moveTo>
                  <a:cubicBezTo>
                    <a:pt x="17291" y="1"/>
                    <a:pt x="17273" y="1"/>
                    <a:pt x="17256" y="1"/>
                  </a:cubicBezTo>
                  <a:cubicBezTo>
                    <a:pt x="16033" y="26"/>
                    <a:pt x="15056" y="959"/>
                    <a:pt x="15066" y="2086"/>
                  </a:cubicBezTo>
                  <a:cubicBezTo>
                    <a:pt x="14672" y="2237"/>
                    <a:pt x="14284" y="2404"/>
                    <a:pt x="13927" y="2587"/>
                  </a:cubicBezTo>
                  <a:cubicBezTo>
                    <a:pt x="13469" y="2203"/>
                    <a:pt x="12860" y="1967"/>
                    <a:pt x="12195" y="1967"/>
                  </a:cubicBezTo>
                  <a:cubicBezTo>
                    <a:pt x="12175" y="1967"/>
                    <a:pt x="12155" y="1968"/>
                    <a:pt x="12135" y="1968"/>
                  </a:cubicBezTo>
                  <a:cubicBezTo>
                    <a:pt x="10704" y="1997"/>
                    <a:pt x="9562" y="3096"/>
                    <a:pt x="9589" y="4416"/>
                  </a:cubicBezTo>
                  <a:cubicBezTo>
                    <a:pt x="9595" y="4736"/>
                    <a:pt x="9671" y="5037"/>
                    <a:pt x="9799" y="5313"/>
                  </a:cubicBezTo>
                  <a:cubicBezTo>
                    <a:pt x="8959" y="5626"/>
                    <a:pt x="8095" y="5935"/>
                    <a:pt x="7257" y="6279"/>
                  </a:cubicBezTo>
                  <a:cubicBezTo>
                    <a:pt x="6791" y="5642"/>
                    <a:pt x="6002" y="5225"/>
                    <a:pt x="5112" y="5225"/>
                  </a:cubicBezTo>
                  <a:cubicBezTo>
                    <a:pt x="5093" y="5225"/>
                    <a:pt x="5075" y="5226"/>
                    <a:pt x="5056" y="5226"/>
                  </a:cubicBezTo>
                  <a:cubicBezTo>
                    <a:pt x="4763" y="5232"/>
                    <a:pt x="4482" y="5284"/>
                    <a:pt x="4218" y="5374"/>
                  </a:cubicBezTo>
                  <a:cubicBezTo>
                    <a:pt x="4168" y="5163"/>
                    <a:pt x="4069" y="4955"/>
                    <a:pt x="3978" y="4763"/>
                  </a:cubicBezTo>
                  <a:cubicBezTo>
                    <a:pt x="4736" y="4330"/>
                    <a:pt x="5236" y="3554"/>
                    <a:pt x="5220" y="2675"/>
                  </a:cubicBezTo>
                  <a:cubicBezTo>
                    <a:pt x="5192" y="1372"/>
                    <a:pt x="4039" y="332"/>
                    <a:pt x="2633" y="332"/>
                  </a:cubicBezTo>
                  <a:cubicBezTo>
                    <a:pt x="2614" y="332"/>
                    <a:pt x="2595" y="332"/>
                    <a:pt x="2575" y="332"/>
                  </a:cubicBezTo>
                  <a:cubicBezTo>
                    <a:pt x="1143" y="360"/>
                    <a:pt x="0" y="1459"/>
                    <a:pt x="27" y="2780"/>
                  </a:cubicBezTo>
                  <a:cubicBezTo>
                    <a:pt x="55" y="4083"/>
                    <a:pt x="1208" y="5123"/>
                    <a:pt x="2614" y="5123"/>
                  </a:cubicBezTo>
                  <a:cubicBezTo>
                    <a:pt x="2633" y="5123"/>
                    <a:pt x="2653" y="5123"/>
                    <a:pt x="2672" y="5123"/>
                  </a:cubicBezTo>
                  <a:cubicBezTo>
                    <a:pt x="2760" y="5122"/>
                    <a:pt x="2849" y="5116"/>
                    <a:pt x="2935" y="5105"/>
                  </a:cubicBezTo>
                  <a:cubicBezTo>
                    <a:pt x="3038" y="5382"/>
                    <a:pt x="3127" y="5673"/>
                    <a:pt x="3278" y="5930"/>
                  </a:cubicBezTo>
                  <a:cubicBezTo>
                    <a:pt x="2792" y="6376"/>
                    <a:pt x="2495" y="6996"/>
                    <a:pt x="2510" y="7676"/>
                  </a:cubicBezTo>
                  <a:cubicBezTo>
                    <a:pt x="2536" y="8979"/>
                    <a:pt x="3692" y="10019"/>
                    <a:pt x="5098" y="10019"/>
                  </a:cubicBezTo>
                  <a:cubicBezTo>
                    <a:pt x="5117" y="10019"/>
                    <a:pt x="5135" y="10019"/>
                    <a:pt x="5154" y="10019"/>
                  </a:cubicBezTo>
                  <a:cubicBezTo>
                    <a:pt x="6586" y="9988"/>
                    <a:pt x="7729" y="8891"/>
                    <a:pt x="7701" y="7570"/>
                  </a:cubicBezTo>
                  <a:cubicBezTo>
                    <a:pt x="7700" y="7503"/>
                    <a:pt x="7694" y="7437"/>
                    <a:pt x="7687" y="7372"/>
                  </a:cubicBezTo>
                  <a:cubicBezTo>
                    <a:pt x="8671" y="7040"/>
                    <a:pt x="9645" y="6653"/>
                    <a:pt x="10592" y="6256"/>
                  </a:cubicBezTo>
                  <a:cubicBezTo>
                    <a:pt x="11031" y="6571"/>
                    <a:pt x="11582" y="6760"/>
                    <a:pt x="12179" y="6760"/>
                  </a:cubicBezTo>
                  <a:cubicBezTo>
                    <a:pt x="12187" y="6760"/>
                    <a:pt x="12195" y="6760"/>
                    <a:pt x="12203" y="6760"/>
                  </a:cubicBezTo>
                  <a:cubicBezTo>
                    <a:pt x="12246" y="6950"/>
                    <a:pt x="12298" y="7138"/>
                    <a:pt x="12362" y="7318"/>
                  </a:cubicBezTo>
                  <a:cubicBezTo>
                    <a:pt x="11680" y="7682"/>
                    <a:pt x="11224" y="8369"/>
                    <a:pt x="11241" y="9146"/>
                  </a:cubicBezTo>
                  <a:cubicBezTo>
                    <a:pt x="11265" y="10266"/>
                    <a:pt x="12257" y="11160"/>
                    <a:pt x="13463" y="11160"/>
                  </a:cubicBezTo>
                  <a:cubicBezTo>
                    <a:pt x="13480" y="11160"/>
                    <a:pt x="13498" y="11160"/>
                    <a:pt x="13515" y="11160"/>
                  </a:cubicBezTo>
                  <a:cubicBezTo>
                    <a:pt x="14678" y="11136"/>
                    <a:pt x="15617" y="10292"/>
                    <a:pt x="15699" y="9243"/>
                  </a:cubicBezTo>
                  <a:cubicBezTo>
                    <a:pt x="16219" y="9108"/>
                    <a:pt x="16738" y="8960"/>
                    <a:pt x="17225" y="8770"/>
                  </a:cubicBezTo>
                  <a:cubicBezTo>
                    <a:pt x="17632" y="9263"/>
                    <a:pt x="18272" y="9582"/>
                    <a:pt x="18990" y="9582"/>
                  </a:cubicBezTo>
                  <a:cubicBezTo>
                    <a:pt x="19007" y="9582"/>
                    <a:pt x="19025" y="9582"/>
                    <a:pt x="19042" y="9581"/>
                  </a:cubicBezTo>
                  <a:cubicBezTo>
                    <a:pt x="19852" y="9564"/>
                    <a:pt x="20554" y="9147"/>
                    <a:pt x="20933" y="8541"/>
                  </a:cubicBezTo>
                  <a:cubicBezTo>
                    <a:pt x="21163" y="8715"/>
                    <a:pt x="21431" y="8855"/>
                    <a:pt x="21687" y="8990"/>
                  </a:cubicBezTo>
                  <a:cubicBezTo>
                    <a:pt x="21713" y="9004"/>
                    <a:pt x="21741" y="9019"/>
                    <a:pt x="21768" y="9033"/>
                  </a:cubicBezTo>
                  <a:cubicBezTo>
                    <a:pt x="21755" y="9120"/>
                    <a:pt x="21748" y="9207"/>
                    <a:pt x="21749" y="9297"/>
                  </a:cubicBezTo>
                  <a:cubicBezTo>
                    <a:pt x="21767" y="10227"/>
                    <a:pt x="22591" y="10969"/>
                    <a:pt x="23594" y="10969"/>
                  </a:cubicBezTo>
                  <a:cubicBezTo>
                    <a:pt x="23608" y="10969"/>
                    <a:pt x="23622" y="10968"/>
                    <a:pt x="23636" y="10968"/>
                  </a:cubicBezTo>
                  <a:cubicBezTo>
                    <a:pt x="24657" y="10947"/>
                    <a:pt x="25472" y="10164"/>
                    <a:pt x="25452" y="9221"/>
                  </a:cubicBezTo>
                  <a:cubicBezTo>
                    <a:pt x="25430" y="8289"/>
                    <a:pt x="24606" y="7547"/>
                    <a:pt x="23604" y="7547"/>
                  </a:cubicBezTo>
                  <a:cubicBezTo>
                    <a:pt x="23590" y="7547"/>
                    <a:pt x="23576" y="7548"/>
                    <a:pt x="23563" y="7548"/>
                  </a:cubicBezTo>
                  <a:cubicBezTo>
                    <a:pt x="23020" y="7559"/>
                    <a:pt x="22537" y="7786"/>
                    <a:pt x="22205" y="8137"/>
                  </a:cubicBezTo>
                  <a:cubicBezTo>
                    <a:pt x="21880" y="7979"/>
                    <a:pt x="21541" y="7846"/>
                    <a:pt x="21213" y="7752"/>
                  </a:cubicBezTo>
                  <a:cubicBezTo>
                    <a:pt x="21224" y="7661"/>
                    <a:pt x="21231" y="7569"/>
                    <a:pt x="21229" y="7474"/>
                  </a:cubicBezTo>
                  <a:cubicBezTo>
                    <a:pt x="21206" y="6354"/>
                    <a:pt x="20213" y="5460"/>
                    <a:pt x="19007" y="5460"/>
                  </a:cubicBezTo>
                  <a:cubicBezTo>
                    <a:pt x="18990" y="5460"/>
                    <a:pt x="18973" y="5460"/>
                    <a:pt x="18955" y="5460"/>
                  </a:cubicBezTo>
                  <a:cubicBezTo>
                    <a:pt x="18945" y="5460"/>
                    <a:pt x="18936" y="5461"/>
                    <a:pt x="18925" y="5463"/>
                  </a:cubicBezTo>
                  <a:cubicBezTo>
                    <a:pt x="18924" y="5430"/>
                    <a:pt x="18920" y="5397"/>
                    <a:pt x="18913" y="5362"/>
                  </a:cubicBezTo>
                  <a:cubicBezTo>
                    <a:pt x="18909" y="5272"/>
                    <a:pt x="18882" y="5175"/>
                    <a:pt x="18849" y="5082"/>
                  </a:cubicBezTo>
                  <a:cubicBezTo>
                    <a:pt x="18821" y="4930"/>
                    <a:pt x="18779" y="4778"/>
                    <a:pt x="18745" y="4624"/>
                  </a:cubicBezTo>
                  <a:cubicBezTo>
                    <a:pt x="18679" y="4338"/>
                    <a:pt x="18616" y="4051"/>
                    <a:pt x="18528" y="3770"/>
                  </a:cubicBezTo>
                  <a:cubicBezTo>
                    <a:pt x="19143" y="3392"/>
                    <a:pt x="19544" y="2744"/>
                    <a:pt x="19529" y="2015"/>
                  </a:cubicBezTo>
                  <a:cubicBezTo>
                    <a:pt x="19506" y="895"/>
                    <a:pt x="18514" y="1"/>
                    <a:pt x="17308"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82" name="Google Shape;1382;p10"/>
            <p:cNvSpPr/>
            <p:nvPr/>
          </p:nvSpPr>
          <p:spPr>
            <a:xfrm>
              <a:off x="2051018" y="622074"/>
              <a:ext cx="78938" cy="72529"/>
            </a:xfrm>
            <a:custGeom>
              <a:avLst/>
              <a:gdLst/>
              <a:ahLst/>
              <a:cxnLst/>
              <a:rect l="l" t="t" r="r" b="b"/>
              <a:pathLst>
                <a:path w="2525" h="2320" extrusionOk="0">
                  <a:moveTo>
                    <a:pt x="1259" y="0"/>
                  </a:moveTo>
                  <a:cubicBezTo>
                    <a:pt x="1249" y="0"/>
                    <a:pt x="1240" y="0"/>
                    <a:pt x="1230" y="1"/>
                  </a:cubicBezTo>
                  <a:cubicBezTo>
                    <a:pt x="902" y="7"/>
                    <a:pt x="608" y="133"/>
                    <a:pt x="388" y="329"/>
                  </a:cubicBezTo>
                  <a:cubicBezTo>
                    <a:pt x="530" y="414"/>
                    <a:pt x="667" y="503"/>
                    <a:pt x="793" y="595"/>
                  </a:cubicBezTo>
                  <a:cubicBezTo>
                    <a:pt x="798" y="599"/>
                    <a:pt x="800" y="602"/>
                    <a:pt x="803" y="607"/>
                  </a:cubicBezTo>
                  <a:cubicBezTo>
                    <a:pt x="824" y="620"/>
                    <a:pt x="843" y="637"/>
                    <a:pt x="855" y="664"/>
                  </a:cubicBezTo>
                  <a:cubicBezTo>
                    <a:pt x="923" y="811"/>
                    <a:pt x="907" y="1050"/>
                    <a:pt x="795" y="1175"/>
                  </a:cubicBezTo>
                  <a:cubicBezTo>
                    <a:pt x="711" y="1267"/>
                    <a:pt x="577" y="1327"/>
                    <a:pt x="448" y="1327"/>
                  </a:cubicBezTo>
                  <a:cubicBezTo>
                    <a:pt x="420" y="1327"/>
                    <a:pt x="391" y="1324"/>
                    <a:pt x="364" y="1318"/>
                  </a:cubicBezTo>
                  <a:cubicBezTo>
                    <a:pt x="357" y="1318"/>
                    <a:pt x="349" y="1320"/>
                    <a:pt x="342" y="1320"/>
                  </a:cubicBezTo>
                  <a:cubicBezTo>
                    <a:pt x="339" y="1320"/>
                    <a:pt x="336" y="1319"/>
                    <a:pt x="333" y="1319"/>
                  </a:cubicBezTo>
                  <a:cubicBezTo>
                    <a:pt x="219" y="1299"/>
                    <a:pt x="110" y="1264"/>
                    <a:pt x="0" y="1221"/>
                  </a:cubicBezTo>
                  <a:lnTo>
                    <a:pt x="0" y="1221"/>
                  </a:lnTo>
                  <a:cubicBezTo>
                    <a:pt x="34" y="1835"/>
                    <a:pt x="583" y="2320"/>
                    <a:pt x="1251" y="2320"/>
                  </a:cubicBezTo>
                  <a:cubicBezTo>
                    <a:pt x="1261" y="2320"/>
                    <a:pt x="1270" y="2320"/>
                    <a:pt x="1279" y="2319"/>
                  </a:cubicBezTo>
                  <a:cubicBezTo>
                    <a:pt x="1970" y="2305"/>
                    <a:pt x="2524" y="1774"/>
                    <a:pt x="2511" y="1133"/>
                  </a:cubicBezTo>
                  <a:cubicBezTo>
                    <a:pt x="2498" y="504"/>
                    <a:pt x="1939" y="0"/>
                    <a:pt x="1259"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83" name="Google Shape;1383;p10"/>
            <p:cNvSpPr/>
            <p:nvPr/>
          </p:nvSpPr>
          <p:spPr>
            <a:xfrm>
              <a:off x="1371361" y="396491"/>
              <a:ext cx="126144" cy="115390"/>
            </a:xfrm>
            <a:custGeom>
              <a:avLst/>
              <a:gdLst/>
              <a:ahLst/>
              <a:cxnLst/>
              <a:rect l="l" t="t" r="r" b="b"/>
              <a:pathLst>
                <a:path w="4035" h="3691" extrusionOk="0">
                  <a:moveTo>
                    <a:pt x="2029" y="1"/>
                  </a:moveTo>
                  <a:cubicBezTo>
                    <a:pt x="2014" y="1"/>
                    <a:pt x="1999" y="1"/>
                    <a:pt x="1984" y="1"/>
                  </a:cubicBezTo>
                  <a:cubicBezTo>
                    <a:pt x="880" y="23"/>
                    <a:pt x="0" y="870"/>
                    <a:pt x="21" y="1888"/>
                  </a:cubicBezTo>
                  <a:cubicBezTo>
                    <a:pt x="41" y="2889"/>
                    <a:pt x="929" y="3691"/>
                    <a:pt x="2011" y="3691"/>
                  </a:cubicBezTo>
                  <a:cubicBezTo>
                    <a:pt x="2027" y="3691"/>
                    <a:pt x="2043" y="3690"/>
                    <a:pt x="2058" y="3690"/>
                  </a:cubicBezTo>
                  <a:cubicBezTo>
                    <a:pt x="2081" y="3690"/>
                    <a:pt x="2100" y="3688"/>
                    <a:pt x="2123" y="3687"/>
                  </a:cubicBezTo>
                  <a:cubicBezTo>
                    <a:pt x="2047" y="3495"/>
                    <a:pt x="1975" y="3304"/>
                    <a:pt x="1921" y="3109"/>
                  </a:cubicBezTo>
                  <a:cubicBezTo>
                    <a:pt x="1896" y="3070"/>
                    <a:pt x="1890" y="3024"/>
                    <a:pt x="1917" y="2982"/>
                  </a:cubicBezTo>
                  <a:cubicBezTo>
                    <a:pt x="2014" y="2836"/>
                    <a:pt x="2201" y="2750"/>
                    <a:pt x="2379" y="2725"/>
                  </a:cubicBezTo>
                  <a:cubicBezTo>
                    <a:pt x="2418" y="2719"/>
                    <a:pt x="2462" y="2716"/>
                    <a:pt x="2507" y="2716"/>
                  </a:cubicBezTo>
                  <a:cubicBezTo>
                    <a:pt x="2650" y="2716"/>
                    <a:pt x="2805" y="2753"/>
                    <a:pt x="2854" y="2882"/>
                  </a:cubicBezTo>
                  <a:cubicBezTo>
                    <a:pt x="2857" y="2890"/>
                    <a:pt x="2857" y="2898"/>
                    <a:pt x="2857" y="2907"/>
                  </a:cubicBezTo>
                  <a:cubicBezTo>
                    <a:pt x="2964" y="3052"/>
                    <a:pt x="3056" y="3209"/>
                    <a:pt x="3136" y="3371"/>
                  </a:cubicBezTo>
                  <a:cubicBezTo>
                    <a:pt x="3681" y="3032"/>
                    <a:pt x="4035" y="2454"/>
                    <a:pt x="4021" y="1805"/>
                  </a:cubicBezTo>
                  <a:cubicBezTo>
                    <a:pt x="4001" y="802"/>
                    <a:pt x="3111" y="1"/>
                    <a:pt x="202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84" name="Google Shape;1384;p10"/>
            <p:cNvSpPr/>
            <p:nvPr/>
          </p:nvSpPr>
          <p:spPr>
            <a:xfrm>
              <a:off x="2011097" y="620230"/>
              <a:ext cx="58023" cy="33982"/>
            </a:xfrm>
            <a:custGeom>
              <a:avLst/>
              <a:gdLst/>
              <a:ahLst/>
              <a:cxnLst/>
              <a:rect l="l" t="t" r="r" b="b"/>
              <a:pathLst>
                <a:path w="1856" h="1087" extrusionOk="0">
                  <a:moveTo>
                    <a:pt x="88" y="0"/>
                  </a:moveTo>
                  <a:cubicBezTo>
                    <a:pt x="63" y="85"/>
                    <a:pt x="36" y="168"/>
                    <a:pt x="1" y="248"/>
                  </a:cubicBezTo>
                  <a:cubicBezTo>
                    <a:pt x="272" y="369"/>
                    <a:pt x="526" y="526"/>
                    <a:pt x="784" y="667"/>
                  </a:cubicBezTo>
                  <a:lnTo>
                    <a:pt x="1317" y="931"/>
                  </a:lnTo>
                  <a:cubicBezTo>
                    <a:pt x="1411" y="978"/>
                    <a:pt x="1500" y="1030"/>
                    <a:pt x="1588" y="1086"/>
                  </a:cubicBezTo>
                  <a:cubicBezTo>
                    <a:pt x="1643" y="1044"/>
                    <a:pt x="1713" y="1029"/>
                    <a:pt x="1770" y="979"/>
                  </a:cubicBezTo>
                  <a:cubicBezTo>
                    <a:pt x="1801" y="952"/>
                    <a:pt x="1838" y="901"/>
                    <a:pt x="1855" y="851"/>
                  </a:cubicBezTo>
                  <a:cubicBezTo>
                    <a:pt x="1715" y="793"/>
                    <a:pt x="1577" y="727"/>
                    <a:pt x="1439" y="659"/>
                  </a:cubicBezTo>
                  <a:lnTo>
                    <a:pt x="916" y="396"/>
                  </a:lnTo>
                  <a:cubicBezTo>
                    <a:pt x="640" y="265"/>
                    <a:pt x="356" y="144"/>
                    <a:pt x="88"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85" name="Google Shape;1385;p10"/>
            <p:cNvSpPr/>
            <p:nvPr/>
          </p:nvSpPr>
          <p:spPr>
            <a:xfrm>
              <a:off x="1721896" y="606162"/>
              <a:ext cx="101759" cy="94475"/>
            </a:xfrm>
            <a:custGeom>
              <a:avLst/>
              <a:gdLst/>
              <a:ahLst/>
              <a:cxnLst/>
              <a:rect l="l" t="t" r="r" b="b"/>
              <a:pathLst>
                <a:path w="3255" h="3022" extrusionOk="0">
                  <a:moveTo>
                    <a:pt x="1661" y="0"/>
                  </a:moveTo>
                  <a:cubicBezTo>
                    <a:pt x="1648" y="0"/>
                    <a:pt x="1636" y="0"/>
                    <a:pt x="1623" y="0"/>
                  </a:cubicBezTo>
                  <a:cubicBezTo>
                    <a:pt x="721" y="18"/>
                    <a:pt x="1" y="711"/>
                    <a:pt x="17" y="1543"/>
                  </a:cubicBezTo>
                  <a:cubicBezTo>
                    <a:pt x="34" y="2365"/>
                    <a:pt x="762" y="3021"/>
                    <a:pt x="1647" y="3021"/>
                  </a:cubicBezTo>
                  <a:cubicBezTo>
                    <a:pt x="1660" y="3021"/>
                    <a:pt x="1672" y="3021"/>
                    <a:pt x="1684" y="3021"/>
                  </a:cubicBezTo>
                  <a:cubicBezTo>
                    <a:pt x="2461" y="3005"/>
                    <a:pt x="3101" y="2490"/>
                    <a:pt x="3255" y="1816"/>
                  </a:cubicBezTo>
                  <a:lnTo>
                    <a:pt x="3255" y="1816"/>
                  </a:lnTo>
                  <a:cubicBezTo>
                    <a:pt x="3085" y="1860"/>
                    <a:pt x="2917" y="1905"/>
                    <a:pt x="2752" y="1952"/>
                  </a:cubicBezTo>
                  <a:cubicBezTo>
                    <a:pt x="2739" y="1955"/>
                    <a:pt x="2725" y="1956"/>
                    <a:pt x="2712" y="1956"/>
                  </a:cubicBezTo>
                  <a:cubicBezTo>
                    <a:pt x="2702" y="1956"/>
                    <a:pt x="2692" y="1955"/>
                    <a:pt x="2683" y="1954"/>
                  </a:cubicBezTo>
                  <a:cubicBezTo>
                    <a:pt x="2681" y="1954"/>
                    <a:pt x="2679" y="1957"/>
                    <a:pt x="2677" y="1957"/>
                  </a:cubicBezTo>
                  <a:cubicBezTo>
                    <a:pt x="2658" y="1961"/>
                    <a:pt x="2640" y="1963"/>
                    <a:pt x="2621" y="1963"/>
                  </a:cubicBezTo>
                  <a:cubicBezTo>
                    <a:pt x="2534" y="1963"/>
                    <a:pt x="2455" y="1919"/>
                    <a:pt x="2390" y="1859"/>
                  </a:cubicBezTo>
                  <a:cubicBezTo>
                    <a:pt x="2166" y="1731"/>
                    <a:pt x="2109" y="1442"/>
                    <a:pt x="2202" y="1214"/>
                  </a:cubicBezTo>
                  <a:cubicBezTo>
                    <a:pt x="2214" y="1183"/>
                    <a:pt x="2236" y="1163"/>
                    <a:pt x="2261" y="1151"/>
                  </a:cubicBezTo>
                  <a:cubicBezTo>
                    <a:pt x="2272" y="1138"/>
                    <a:pt x="2284" y="1127"/>
                    <a:pt x="2303" y="1117"/>
                  </a:cubicBezTo>
                  <a:cubicBezTo>
                    <a:pt x="2559" y="990"/>
                    <a:pt x="2830" y="895"/>
                    <a:pt x="3104" y="806"/>
                  </a:cubicBezTo>
                  <a:cubicBezTo>
                    <a:pt x="2829" y="327"/>
                    <a:pt x="2286" y="0"/>
                    <a:pt x="166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86" name="Google Shape;1386;p10"/>
            <p:cNvSpPr/>
            <p:nvPr/>
          </p:nvSpPr>
          <p:spPr>
            <a:xfrm>
              <a:off x="1800144" y="622074"/>
              <a:ext cx="84002" cy="36546"/>
            </a:xfrm>
            <a:custGeom>
              <a:avLst/>
              <a:gdLst/>
              <a:ahLst/>
              <a:cxnLst/>
              <a:rect l="l" t="t" r="r" b="b"/>
              <a:pathLst>
                <a:path w="2687" h="1169" extrusionOk="0">
                  <a:moveTo>
                    <a:pt x="2535" y="1"/>
                  </a:moveTo>
                  <a:cubicBezTo>
                    <a:pt x="2194" y="126"/>
                    <a:pt x="1841" y="228"/>
                    <a:pt x="1495" y="341"/>
                  </a:cubicBezTo>
                  <a:cubicBezTo>
                    <a:pt x="1427" y="363"/>
                    <a:pt x="1359" y="387"/>
                    <a:pt x="1292" y="410"/>
                  </a:cubicBezTo>
                  <a:lnTo>
                    <a:pt x="732" y="602"/>
                  </a:lnTo>
                  <a:cubicBezTo>
                    <a:pt x="491" y="682"/>
                    <a:pt x="249" y="753"/>
                    <a:pt x="1" y="804"/>
                  </a:cubicBezTo>
                  <a:cubicBezTo>
                    <a:pt x="3" y="887"/>
                    <a:pt x="1" y="962"/>
                    <a:pt x="48" y="1042"/>
                  </a:cubicBezTo>
                  <a:cubicBezTo>
                    <a:pt x="80" y="1095"/>
                    <a:pt x="127" y="1131"/>
                    <a:pt x="172" y="1169"/>
                  </a:cubicBezTo>
                  <a:cubicBezTo>
                    <a:pt x="375" y="1101"/>
                    <a:pt x="581" y="1029"/>
                    <a:pt x="788" y="955"/>
                  </a:cubicBezTo>
                  <a:lnTo>
                    <a:pt x="1364" y="752"/>
                  </a:lnTo>
                  <a:cubicBezTo>
                    <a:pt x="1801" y="600"/>
                    <a:pt x="2244" y="456"/>
                    <a:pt x="2686" y="351"/>
                  </a:cubicBezTo>
                  <a:cubicBezTo>
                    <a:pt x="2626" y="240"/>
                    <a:pt x="2574" y="122"/>
                    <a:pt x="253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87" name="Google Shape;1387;p10"/>
            <p:cNvSpPr/>
            <p:nvPr/>
          </p:nvSpPr>
          <p:spPr>
            <a:xfrm>
              <a:off x="1439855" y="490401"/>
              <a:ext cx="34670" cy="57679"/>
            </a:xfrm>
            <a:custGeom>
              <a:avLst/>
              <a:gdLst/>
              <a:ahLst/>
              <a:cxnLst/>
              <a:rect l="l" t="t" r="r" b="b"/>
              <a:pathLst>
                <a:path w="1109" h="1845" extrusionOk="0">
                  <a:moveTo>
                    <a:pt x="269" y="0"/>
                  </a:moveTo>
                  <a:cubicBezTo>
                    <a:pt x="258" y="0"/>
                    <a:pt x="247" y="1"/>
                    <a:pt x="236" y="2"/>
                  </a:cubicBezTo>
                  <a:cubicBezTo>
                    <a:pt x="141" y="12"/>
                    <a:pt x="71" y="50"/>
                    <a:pt x="1" y="98"/>
                  </a:cubicBezTo>
                  <a:cubicBezTo>
                    <a:pt x="89" y="278"/>
                    <a:pt x="167" y="460"/>
                    <a:pt x="241" y="644"/>
                  </a:cubicBezTo>
                  <a:lnTo>
                    <a:pt x="458" y="1162"/>
                  </a:lnTo>
                  <a:cubicBezTo>
                    <a:pt x="559" y="1386"/>
                    <a:pt x="666" y="1612"/>
                    <a:pt x="731" y="1845"/>
                  </a:cubicBezTo>
                  <a:cubicBezTo>
                    <a:pt x="848" y="1761"/>
                    <a:pt x="975" y="1686"/>
                    <a:pt x="1109" y="1621"/>
                  </a:cubicBezTo>
                  <a:cubicBezTo>
                    <a:pt x="1012" y="1434"/>
                    <a:pt x="948" y="1224"/>
                    <a:pt x="875" y="1029"/>
                  </a:cubicBezTo>
                  <a:lnTo>
                    <a:pt x="646" y="521"/>
                  </a:lnTo>
                  <a:cubicBezTo>
                    <a:pt x="565" y="356"/>
                    <a:pt x="487" y="190"/>
                    <a:pt x="422" y="20"/>
                  </a:cubicBezTo>
                  <a:cubicBezTo>
                    <a:pt x="372" y="11"/>
                    <a:pt x="320" y="0"/>
                    <a:pt x="269"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88" name="Google Shape;1388;p10"/>
            <p:cNvSpPr/>
            <p:nvPr/>
          </p:nvSpPr>
          <p:spPr>
            <a:xfrm>
              <a:off x="1903870" y="491776"/>
              <a:ext cx="27886" cy="54240"/>
            </a:xfrm>
            <a:custGeom>
              <a:avLst/>
              <a:gdLst/>
              <a:ahLst/>
              <a:cxnLst/>
              <a:rect l="l" t="t" r="r" b="b"/>
              <a:pathLst>
                <a:path w="892" h="1735" extrusionOk="0">
                  <a:moveTo>
                    <a:pt x="582" y="1"/>
                  </a:moveTo>
                  <a:cubicBezTo>
                    <a:pt x="400" y="78"/>
                    <a:pt x="204" y="134"/>
                    <a:pt x="0" y="162"/>
                  </a:cubicBezTo>
                  <a:cubicBezTo>
                    <a:pt x="85" y="411"/>
                    <a:pt x="140" y="671"/>
                    <a:pt x="203" y="925"/>
                  </a:cubicBezTo>
                  <a:cubicBezTo>
                    <a:pt x="271" y="1193"/>
                    <a:pt x="358" y="1462"/>
                    <a:pt x="402" y="1734"/>
                  </a:cubicBezTo>
                  <a:cubicBezTo>
                    <a:pt x="556" y="1667"/>
                    <a:pt x="721" y="1619"/>
                    <a:pt x="891" y="1583"/>
                  </a:cubicBezTo>
                  <a:cubicBezTo>
                    <a:pt x="859" y="1493"/>
                    <a:pt x="847" y="1395"/>
                    <a:pt x="829" y="1298"/>
                  </a:cubicBezTo>
                  <a:cubicBezTo>
                    <a:pt x="817" y="1230"/>
                    <a:pt x="803" y="1163"/>
                    <a:pt x="798" y="1095"/>
                  </a:cubicBezTo>
                  <a:cubicBezTo>
                    <a:pt x="764" y="947"/>
                    <a:pt x="740" y="795"/>
                    <a:pt x="709" y="650"/>
                  </a:cubicBezTo>
                  <a:cubicBezTo>
                    <a:pt x="662" y="434"/>
                    <a:pt x="616" y="218"/>
                    <a:pt x="58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89" name="Google Shape;1389;p10"/>
            <p:cNvSpPr/>
            <p:nvPr/>
          </p:nvSpPr>
          <p:spPr>
            <a:xfrm>
              <a:off x="1735870" y="536543"/>
              <a:ext cx="27792" cy="56491"/>
            </a:xfrm>
            <a:custGeom>
              <a:avLst/>
              <a:gdLst/>
              <a:ahLst/>
              <a:cxnLst/>
              <a:rect l="l" t="t" r="r" b="b"/>
              <a:pathLst>
                <a:path w="889" h="1807" extrusionOk="0">
                  <a:moveTo>
                    <a:pt x="435" y="1"/>
                  </a:moveTo>
                  <a:cubicBezTo>
                    <a:pt x="383" y="1"/>
                    <a:pt x="330" y="5"/>
                    <a:pt x="276" y="16"/>
                  </a:cubicBezTo>
                  <a:cubicBezTo>
                    <a:pt x="178" y="34"/>
                    <a:pt x="90" y="73"/>
                    <a:pt x="0" y="114"/>
                  </a:cubicBezTo>
                  <a:cubicBezTo>
                    <a:pt x="71" y="344"/>
                    <a:pt x="149" y="582"/>
                    <a:pt x="221" y="825"/>
                  </a:cubicBezTo>
                  <a:lnTo>
                    <a:pt x="361" y="1358"/>
                  </a:lnTo>
                  <a:cubicBezTo>
                    <a:pt x="394" y="1508"/>
                    <a:pt x="423" y="1657"/>
                    <a:pt x="441" y="1807"/>
                  </a:cubicBezTo>
                  <a:cubicBezTo>
                    <a:pt x="585" y="1758"/>
                    <a:pt x="735" y="1723"/>
                    <a:pt x="889" y="1702"/>
                  </a:cubicBezTo>
                  <a:cubicBezTo>
                    <a:pt x="865" y="1549"/>
                    <a:pt x="841" y="1397"/>
                    <a:pt x="819" y="1243"/>
                  </a:cubicBezTo>
                  <a:lnTo>
                    <a:pt x="742" y="681"/>
                  </a:lnTo>
                  <a:cubicBezTo>
                    <a:pt x="714" y="460"/>
                    <a:pt x="685" y="241"/>
                    <a:pt x="656" y="22"/>
                  </a:cubicBezTo>
                  <a:cubicBezTo>
                    <a:pt x="582" y="9"/>
                    <a:pt x="509" y="1"/>
                    <a:pt x="43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90" name="Google Shape;1390;p10"/>
            <p:cNvSpPr/>
            <p:nvPr/>
          </p:nvSpPr>
          <p:spPr>
            <a:xfrm>
              <a:off x="1795924" y="431285"/>
              <a:ext cx="68871" cy="36077"/>
            </a:xfrm>
            <a:custGeom>
              <a:avLst/>
              <a:gdLst/>
              <a:ahLst/>
              <a:cxnLst/>
              <a:rect l="l" t="t" r="r" b="b"/>
              <a:pathLst>
                <a:path w="2203" h="1154" extrusionOk="0">
                  <a:moveTo>
                    <a:pt x="2065" y="0"/>
                  </a:moveTo>
                  <a:cubicBezTo>
                    <a:pt x="1881" y="92"/>
                    <a:pt x="1690" y="182"/>
                    <a:pt x="1495" y="270"/>
                  </a:cubicBezTo>
                  <a:lnTo>
                    <a:pt x="934" y="508"/>
                  </a:lnTo>
                  <a:cubicBezTo>
                    <a:pt x="623" y="633"/>
                    <a:pt x="310" y="746"/>
                    <a:pt x="0" y="839"/>
                  </a:cubicBezTo>
                  <a:cubicBezTo>
                    <a:pt x="89" y="939"/>
                    <a:pt x="169" y="1043"/>
                    <a:pt x="241" y="1154"/>
                  </a:cubicBezTo>
                  <a:cubicBezTo>
                    <a:pt x="491" y="1017"/>
                    <a:pt x="757" y="899"/>
                    <a:pt x="1022" y="784"/>
                  </a:cubicBezTo>
                  <a:lnTo>
                    <a:pt x="1559" y="544"/>
                  </a:lnTo>
                  <a:cubicBezTo>
                    <a:pt x="1771" y="448"/>
                    <a:pt x="1984" y="357"/>
                    <a:pt x="2203" y="286"/>
                  </a:cubicBezTo>
                  <a:cubicBezTo>
                    <a:pt x="2203" y="285"/>
                    <a:pt x="2201" y="284"/>
                    <a:pt x="2201" y="283"/>
                  </a:cubicBezTo>
                  <a:cubicBezTo>
                    <a:pt x="2188" y="196"/>
                    <a:pt x="2169" y="119"/>
                    <a:pt x="2111" y="47"/>
                  </a:cubicBezTo>
                  <a:cubicBezTo>
                    <a:pt x="2098" y="30"/>
                    <a:pt x="2081" y="15"/>
                    <a:pt x="2065"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91" name="Google Shape;1391;p10"/>
            <p:cNvSpPr/>
            <p:nvPr/>
          </p:nvSpPr>
          <p:spPr>
            <a:xfrm>
              <a:off x="1670221" y="447541"/>
              <a:ext cx="126175" cy="115390"/>
            </a:xfrm>
            <a:custGeom>
              <a:avLst/>
              <a:gdLst/>
              <a:ahLst/>
              <a:cxnLst/>
              <a:rect l="l" t="t" r="r" b="b"/>
              <a:pathLst>
                <a:path w="4036" h="3691" extrusionOk="0">
                  <a:moveTo>
                    <a:pt x="2027" y="0"/>
                  </a:moveTo>
                  <a:cubicBezTo>
                    <a:pt x="2013" y="0"/>
                    <a:pt x="1998" y="0"/>
                    <a:pt x="1984" y="1"/>
                  </a:cubicBezTo>
                  <a:cubicBezTo>
                    <a:pt x="882" y="24"/>
                    <a:pt x="0" y="870"/>
                    <a:pt x="21" y="1888"/>
                  </a:cubicBezTo>
                  <a:cubicBezTo>
                    <a:pt x="41" y="2869"/>
                    <a:pt x="891" y="3654"/>
                    <a:pt x="1939" y="3691"/>
                  </a:cubicBezTo>
                  <a:cubicBezTo>
                    <a:pt x="1899" y="3441"/>
                    <a:pt x="1868" y="3192"/>
                    <a:pt x="1833" y="2955"/>
                  </a:cubicBezTo>
                  <a:cubicBezTo>
                    <a:pt x="1812" y="2919"/>
                    <a:pt x="1806" y="2877"/>
                    <a:pt x="1831" y="2842"/>
                  </a:cubicBezTo>
                  <a:cubicBezTo>
                    <a:pt x="1972" y="2645"/>
                    <a:pt x="2235" y="2550"/>
                    <a:pt x="2495" y="2550"/>
                  </a:cubicBezTo>
                  <a:cubicBezTo>
                    <a:pt x="2621" y="2550"/>
                    <a:pt x="2746" y="2572"/>
                    <a:pt x="2856" y="2616"/>
                  </a:cubicBezTo>
                  <a:cubicBezTo>
                    <a:pt x="2863" y="2615"/>
                    <a:pt x="2870" y="2615"/>
                    <a:pt x="2877" y="2615"/>
                  </a:cubicBezTo>
                  <a:cubicBezTo>
                    <a:pt x="2931" y="2615"/>
                    <a:pt x="2982" y="2641"/>
                    <a:pt x="2993" y="2696"/>
                  </a:cubicBezTo>
                  <a:cubicBezTo>
                    <a:pt x="2994" y="2702"/>
                    <a:pt x="2994" y="2708"/>
                    <a:pt x="2996" y="2713"/>
                  </a:cubicBezTo>
                  <a:cubicBezTo>
                    <a:pt x="3001" y="2726"/>
                    <a:pt x="3003" y="2741"/>
                    <a:pt x="3003" y="2754"/>
                  </a:cubicBezTo>
                  <a:cubicBezTo>
                    <a:pt x="3043" y="2963"/>
                    <a:pt x="3082" y="3173"/>
                    <a:pt x="3122" y="3382"/>
                  </a:cubicBezTo>
                  <a:cubicBezTo>
                    <a:pt x="3675" y="3044"/>
                    <a:pt x="4035" y="2461"/>
                    <a:pt x="4023" y="1806"/>
                  </a:cubicBezTo>
                  <a:cubicBezTo>
                    <a:pt x="4002" y="801"/>
                    <a:pt x="3111" y="0"/>
                    <a:pt x="202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92" name="Google Shape;1392;p10"/>
            <p:cNvSpPr/>
            <p:nvPr/>
          </p:nvSpPr>
          <p:spPr>
            <a:xfrm>
              <a:off x="1894710" y="556800"/>
              <a:ext cx="103416" cy="94475"/>
            </a:xfrm>
            <a:custGeom>
              <a:avLst/>
              <a:gdLst/>
              <a:ahLst/>
              <a:cxnLst/>
              <a:rect l="l" t="t" r="r" b="b"/>
              <a:pathLst>
                <a:path w="3308" h="3022" extrusionOk="0">
                  <a:moveTo>
                    <a:pt x="1660" y="1"/>
                  </a:moveTo>
                  <a:cubicBezTo>
                    <a:pt x="1648" y="1"/>
                    <a:pt x="1635" y="1"/>
                    <a:pt x="1623" y="1"/>
                  </a:cubicBezTo>
                  <a:cubicBezTo>
                    <a:pt x="720" y="19"/>
                    <a:pt x="1" y="711"/>
                    <a:pt x="17" y="1544"/>
                  </a:cubicBezTo>
                  <a:cubicBezTo>
                    <a:pt x="34" y="2366"/>
                    <a:pt x="763" y="3022"/>
                    <a:pt x="1649" y="3022"/>
                  </a:cubicBezTo>
                  <a:cubicBezTo>
                    <a:pt x="1661" y="3022"/>
                    <a:pt x="1672" y="3022"/>
                    <a:pt x="1684" y="3021"/>
                  </a:cubicBezTo>
                  <a:cubicBezTo>
                    <a:pt x="2586" y="3003"/>
                    <a:pt x="3307" y="2310"/>
                    <a:pt x="3291" y="1477"/>
                  </a:cubicBezTo>
                  <a:cubicBezTo>
                    <a:pt x="3273" y="656"/>
                    <a:pt x="2546" y="1"/>
                    <a:pt x="1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93" name="Google Shape;1393;p10"/>
            <p:cNvSpPr/>
            <p:nvPr/>
          </p:nvSpPr>
          <p:spPr>
            <a:xfrm>
              <a:off x="1550896" y="544671"/>
              <a:ext cx="123112" cy="57335"/>
            </a:xfrm>
            <a:custGeom>
              <a:avLst/>
              <a:gdLst/>
              <a:ahLst/>
              <a:cxnLst/>
              <a:rect l="l" t="t" r="r" b="b"/>
              <a:pathLst>
                <a:path w="3938" h="1834" extrusionOk="0">
                  <a:moveTo>
                    <a:pt x="3629" y="1"/>
                  </a:moveTo>
                  <a:cubicBezTo>
                    <a:pt x="2837" y="375"/>
                    <a:pt x="1990" y="739"/>
                    <a:pt x="1133" y="1021"/>
                  </a:cubicBezTo>
                  <a:lnTo>
                    <a:pt x="562" y="1196"/>
                  </a:lnTo>
                  <a:cubicBezTo>
                    <a:pt x="374" y="1249"/>
                    <a:pt x="187" y="1297"/>
                    <a:pt x="0" y="1340"/>
                  </a:cubicBezTo>
                  <a:cubicBezTo>
                    <a:pt x="17" y="1520"/>
                    <a:pt x="73" y="1673"/>
                    <a:pt x="160" y="1833"/>
                  </a:cubicBezTo>
                  <a:cubicBezTo>
                    <a:pt x="343" y="1755"/>
                    <a:pt x="527" y="1677"/>
                    <a:pt x="712" y="1602"/>
                  </a:cubicBezTo>
                  <a:lnTo>
                    <a:pt x="1265" y="1375"/>
                  </a:lnTo>
                  <a:cubicBezTo>
                    <a:pt x="2148" y="1024"/>
                    <a:pt x="3046" y="696"/>
                    <a:pt x="3937" y="374"/>
                  </a:cubicBezTo>
                  <a:cubicBezTo>
                    <a:pt x="3822" y="260"/>
                    <a:pt x="3718" y="135"/>
                    <a:pt x="36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94" name="Google Shape;1394;p10"/>
            <p:cNvSpPr/>
            <p:nvPr/>
          </p:nvSpPr>
          <p:spPr>
            <a:xfrm>
              <a:off x="1842566" y="386113"/>
              <a:ext cx="102416" cy="94475"/>
            </a:xfrm>
            <a:custGeom>
              <a:avLst/>
              <a:gdLst/>
              <a:ahLst/>
              <a:cxnLst/>
              <a:rect l="l" t="t" r="r" b="b"/>
              <a:pathLst>
                <a:path w="3276" h="3022" extrusionOk="0">
                  <a:moveTo>
                    <a:pt x="1629" y="0"/>
                  </a:moveTo>
                  <a:cubicBezTo>
                    <a:pt x="1616" y="0"/>
                    <a:pt x="1604" y="1"/>
                    <a:pt x="1591" y="1"/>
                  </a:cubicBezTo>
                  <a:cubicBezTo>
                    <a:pt x="773" y="18"/>
                    <a:pt x="105" y="590"/>
                    <a:pt x="1" y="1318"/>
                  </a:cubicBezTo>
                  <a:cubicBezTo>
                    <a:pt x="161" y="1265"/>
                    <a:pt x="318" y="1215"/>
                    <a:pt x="474" y="1168"/>
                  </a:cubicBezTo>
                  <a:cubicBezTo>
                    <a:pt x="489" y="1153"/>
                    <a:pt x="505" y="1142"/>
                    <a:pt x="526" y="1136"/>
                  </a:cubicBezTo>
                  <a:cubicBezTo>
                    <a:pt x="549" y="1128"/>
                    <a:pt x="572" y="1125"/>
                    <a:pt x="594" y="1125"/>
                  </a:cubicBezTo>
                  <a:cubicBezTo>
                    <a:pt x="723" y="1125"/>
                    <a:pt x="840" y="1239"/>
                    <a:pt x="912" y="1328"/>
                  </a:cubicBezTo>
                  <a:cubicBezTo>
                    <a:pt x="998" y="1436"/>
                    <a:pt x="1063" y="1586"/>
                    <a:pt x="1052" y="1722"/>
                  </a:cubicBezTo>
                  <a:cubicBezTo>
                    <a:pt x="1052" y="1724"/>
                    <a:pt x="1052" y="1724"/>
                    <a:pt x="1051" y="1725"/>
                  </a:cubicBezTo>
                  <a:cubicBezTo>
                    <a:pt x="1081" y="1773"/>
                    <a:pt x="1075" y="1842"/>
                    <a:pt x="1015" y="1884"/>
                  </a:cubicBezTo>
                  <a:cubicBezTo>
                    <a:pt x="774" y="2049"/>
                    <a:pt x="502" y="2180"/>
                    <a:pt x="227" y="2303"/>
                  </a:cubicBezTo>
                  <a:cubicBezTo>
                    <a:pt x="516" y="2735"/>
                    <a:pt x="1032" y="3022"/>
                    <a:pt x="1619" y="3022"/>
                  </a:cubicBezTo>
                  <a:cubicBezTo>
                    <a:pt x="1630" y="3022"/>
                    <a:pt x="1641" y="3022"/>
                    <a:pt x="1653" y="3021"/>
                  </a:cubicBezTo>
                  <a:cubicBezTo>
                    <a:pt x="2555" y="3004"/>
                    <a:pt x="3275" y="2311"/>
                    <a:pt x="3258" y="1478"/>
                  </a:cubicBezTo>
                  <a:cubicBezTo>
                    <a:pt x="3242" y="657"/>
                    <a:pt x="2514" y="0"/>
                    <a:pt x="1629"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95" name="Google Shape;1395;p10"/>
            <p:cNvSpPr/>
            <p:nvPr/>
          </p:nvSpPr>
          <p:spPr>
            <a:xfrm>
              <a:off x="1448952" y="549360"/>
              <a:ext cx="126394" cy="115577"/>
            </a:xfrm>
            <a:custGeom>
              <a:avLst/>
              <a:gdLst/>
              <a:ahLst/>
              <a:cxnLst/>
              <a:rect l="l" t="t" r="r" b="b"/>
              <a:pathLst>
                <a:path w="4043" h="3697" extrusionOk="0">
                  <a:moveTo>
                    <a:pt x="2028" y="0"/>
                  </a:moveTo>
                  <a:cubicBezTo>
                    <a:pt x="2013" y="0"/>
                    <a:pt x="1999" y="0"/>
                    <a:pt x="1984" y="1"/>
                  </a:cubicBezTo>
                  <a:cubicBezTo>
                    <a:pt x="880" y="27"/>
                    <a:pt x="0" y="872"/>
                    <a:pt x="21" y="1890"/>
                  </a:cubicBezTo>
                  <a:cubicBezTo>
                    <a:pt x="42" y="2894"/>
                    <a:pt x="931" y="3696"/>
                    <a:pt x="2015" y="3696"/>
                  </a:cubicBezTo>
                  <a:cubicBezTo>
                    <a:pt x="2030" y="3696"/>
                    <a:pt x="2044" y="3696"/>
                    <a:pt x="2059" y="3696"/>
                  </a:cubicBezTo>
                  <a:cubicBezTo>
                    <a:pt x="3162" y="3673"/>
                    <a:pt x="4042" y="2826"/>
                    <a:pt x="4021" y="1808"/>
                  </a:cubicBezTo>
                  <a:cubicBezTo>
                    <a:pt x="4021" y="1802"/>
                    <a:pt x="4020" y="1796"/>
                    <a:pt x="4020" y="1787"/>
                  </a:cubicBezTo>
                  <a:cubicBezTo>
                    <a:pt x="3819" y="1850"/>
                    <a:pt x="3621" y="1911"/>
                    <a:pt x="3421" y="1967"/>
                  </a:cubicBezTo>
                  <a:cubicBezTo>
                    <a:pt x="3418" y="1968"/>
                    <a:pt x="3416" y="1968"/>
                    <a:pt x="3413" y="1968"/>
                  </a:cubicBezTo>
                  <a:cubicBezTo>
                    <a:pt x="3411" y="1968"/>
                    <a:pt x="3409" y="1968"/>
                    <a:pt x="3406" y="1968"/>
                  </a:cubicBezTo>
                  <a:cubicBezTo>
                    <a:pt x="3390" y="1974"/>
                    <a:pt x="3373" y="1977"/>
                    <a:pt x="3355" y="1977"/>
                  </a:cubicBezTo>
                  <a:cubicBezTo>
                    <a:pt x="3324" y="1977"/>
                    <a:pt x="3292" y="1967"/>
                    <a:pt x="3262" y="1944"/>
                  </a:cubicBezTo>
                  <a:cubicBezTo>
                    <a:pt x="3009" y="1750"/>
                    <a:pt x="2924" y="1395"/>
                    <a:pt x="2999" y="1104"/>
                  </a:cubicBezTo>
                  <a:cubicBezTo>
                    <a:pt x="2991" y="1064"/>
                    <a:pt x="3007" y="1021"/>
                    <a:pt x="3059" y="996"/>
                  </a:cubicBezTo>
                  <a:cubicBezTo>
                    <a:pt x="3245" y="907"/>
                    <a:pt x="3432" y="823"/>
                    <a:pt x="3622" y="739"/>
                  </a:cubicBezTo>
                  <a:cubicBezTo>
                    <a:pt x="3257" y="291"/>
                    <a:pt x="2678" y="0"/>
                    <a:pt x="2028"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96" name="Google Shape;1396;p10"/>
            <p:cNvSpPr/>
            <p:nvPr/>
          </p:nvSpPr>
          <p:spPr>
            <a:xfrm>
              <a:off x="2051018" y="655143"/>
              <a:ext cx="78938" cy="38672"/>
            </a:xfrm>
            <a:custGeom>
              <a:avLst/>
              <a:gdLst/>
              <a:ahLst/>
              <a:cxnLst/>
              <a:rect l="l" t="t" r="r" b="b"/>
              <a:pathLst>
                <a:path w="2525" h="1237" extrusionOk="0">
                  <a:moveTo>
                    <a:pt x="2507" y="0"/>
                  </a:moveTo>
                  <a:cubicBezTo>
                    <a:pt x="2318" y="327"/>
                    <a:pt x="1972" y="580"/>
                    <a:pt x="1500" y="657"/>
                  </a:cubicBezTo>
                  <a:cubicBezTo>
                    <a:pt x="1443" y="667"/>
                    <a:pt x="1385" y="671"/>
                    <a:pt x="1326" y="671"/>
                  </a:cubicBezTo>
                  <a:cubicBezTo>
                    <a:pt x="956" y="671"/>
                    <a:pt x="568" y="493"/>
                    <a:pt x="312" y="232"/>
                  </a:cubicBezTo>
                  <a:cubicBezTo>
                    <a:pt x="205" y="212"/>
                    <a:pt x="101" y="178"/>
                    <a:pt x="0" y="138"/>
                  </a:cubicBezTo>
                  <a:lnTo>
                    <a:pt x="0" y="138"/>
                  </a:lnTo>
                  <a:cubicBezTo>
                    <a:pt x="33" y="752"/>
                    <a:pt x="583" y="1237"/>
                    <a:pt x="1250" y="1237"/>
                  </a:cubicBezTo>
                  <a:cubicBezTo>
                    <a:pt x="1260" y="1237"/>
                    <a:pt x="1269" y="1237"/>
                    <a:pt x="1278" y="1236"/>
                  </a:cubicBezTo>
                  <a:cubicBezTo>
                    <a:pt x="1970" y="1222"/>
                    <a:pt x="2524" y="691"/>
                    <a:pt x="2511" y="50"/>
                  </a:cubicBezTo>
                  <a:cubicBezTo>
                    <a:pt x="2511" y="34"/>
                    <a:pt x="2509" y="17"/>
                    <a:pt x="2507" y="0"/>
                  </a:cubicBezTo>
                  <a:close/>
                </a:path>
              </a:pathLst>
            </a:custGeom>
            <a:solidFill>
              <a:srgbClr val="000000">
                <a:alpha val="15294"/>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97" name="Google Shape;1397;p10"/>
            <p:cNvSpPr/>
            <p:nvPr/>
          </p:nvSpPr>
          <p:spPr>
            <a:xfrm>
              <a:off x="1371674" y="418156"/>
              <a:ext cx="125832" cy="93725"/>
            </a:xfrm>
            <a:custGeom>
              <a:avLst/>
              <a:gdLst/>
              <a:ahLst/>
              <a:cxnLst/>
              <a:rect l="l" t="t" r="r" b="b"/>
              <a:pathLst>
                <a:path w="4025" h="2998" extrusionOk="0">
                  <a:moveTo>
                    <a:pt x="452" y="0"/>
                  </a:moveTo>
                  <a:lnTo>
                    <a:pt x="452" y="0"/>
                  </a:lnTo>
                  <a:cubicBezTo>
                    <a:pt x="168" y="326"/>
                    <a:pt x="0" y="742"/>
                    <a:pt x="11" y="1193"/>
                  </a:cubicBezTo>
                  <a:cubicBezTo>
                    <a:pt x="31" y="2196"/>
                    <a:pt x="922" y="2997"/>
                    <a:pt x="2003" y="2997"/>
                  </a:cubicBezTo>
                  <a:cubicBezTo>
                    <a:pt x="2018" y="2997"/>
                    <a:pt x="2033" y="2997"/>
                    <a:pt x="2048" y="2997"/>
                  </a:cubicBezTo>
                  <a:cubicBezTo>
                    <a:pt x="2071" y="2997"/>
                    <a:pt x="2090" y="2995"/>
                    <a:pt x="2113" y="2994"/>
                  </a:cubicBezTo>
                  <a:cubicBezTo>
                    <a:pt x="2037" y="2802"/>
                    <a:pt x="1965" y="2611"/>
                    <a:pt x="1911" y="2416"/>
                  </a:cubicBezTo>
                  <a:cubicBezTo>
                    <a:pt x="1886" y="2377"/>
                    <a:pt x="1880" y="2331"/>
                    <a:pt x="1907" y="2289"/>
                  </a:cubicBezTo>
                  <a:cubicBezTo>
                    <a:pt x="2004" y="2143"/>
                    <a:pt x="2191" y="2057"/>
                    <a:pt x="2369" y="2032"/>
                  </a:cubicBezTo>
                  <a:cubicBezTo>
                    <a:pt x="2408" y="2026"/>
                    <a:pt x="2452" y="2023"/>
                    <a:pt x="2497" y="2023"/>
                  </a:cubicBezTo>
                  <a:cubicBezTo>
                    <a:pt x="2640" y="2023"/>
                    <a:pt x="2795" y="2060"/>
                    <a:pt x="2844" y="2189"/>
                  </a:cubicBezTo>
                  <a:cubicBezTo>
                    <a:pt x="2847" y="2197"/>
                    <a:pt x="2847" y="2205"/>
                    <a:pt x="2847" y="2214"/>
                  </a:cubicBezTo>
                  <a:cubicBezTo>
                    <a:pt x="2954" y="2359"/>
                    <a:pt x="3046" y="2516"/>
                    <a:pt x="3126" y="2678"/>
                  </a:cubicBezTo>
                  <a:cubicBezTo>
                    <a:pt x="3671" y="2339"/>
                    <a:pt x="4025" y="1761"/>
                    <a:pt x="4011" y="1112"/>
                  </a:cubicBezTo>
                  <a:cubicBezTo>
                    <a:pt x="4005" y="784"/>
                    <a:pt x="3906" y="480"/>
                    <a:pt x="3738" y="217"/>
                  </a:cubicBezTo>
                  <a:lnTo>
                    <a:pt x="3738" y="217"/>
                  </a:lnTo>
                  <a:cubicBezTo>
                    <a:pt x="3817" y="750"/>
                    <a:pt x="3644" y="1230"/>
                    <a:pt x="2996" y="1609"/>
                  </a:cubicBezTo>
                  <a:cubicBezTo>
                    <a:pt x="2663" y="1804"/>
                    <a:pt x="2245" y="1946"/>
                    <a:pt x="1845" y="1946"/>
                  </a:cubicBezTo>
                  <a:cubicBezTo>
                    <a:pt x="1498" y="1946"/>
                    <a:pt x="1165" y="1840"/>
                    <a:pt x="911" y="1570"/>
                  </a:cubicBezTo>
                  <a:cubicBezTo>
                    <a:pt x="537" y="1170"/>
                    <a:pt x="367" y="550"/>
                    <a:pt x="452"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98" name="Google Shape;1398;p10"/>
            <p:cNvSpPr/>
            <p:nvPr/>
          </p:nvSpPr>
          <p:spPr>
            <a:xfrm>
              <a:off x="1722272" y="628165"/>
              <a:ext cx="101416" cy="71654"/>
            </a:xfrm>
            <a:custGeom>
              <a:avLst/>
              <a:gdLst/>
              <a:ahLst/>
              <a:cxnLst/>
              <a:rect l="l" t="t" r="r" b="b"/>
              <a:pathLst>
                <a:path w="3244" h="2292" extrusionOk="0">
                  <a:moveTo>
                    <a:pt x="246" y="0"/>
                  </a:moveTo>
                  <a:cubicBezTo>
                    <a:pt x="90" y="237"/>
                    <a:pt x="0" y="516"/>
                    <a:pt x="6" y="813"/>
                  </a:cubicBezTo>
                  <a:cubicBezTo>
                    <a:pt x="23" y="1636"/>
                    <a:pt x="752" y="2291"/>
                    <a:pt x="1638" y="2291"/>
                  </a:cubicBezTo>
                  <a:cubicBezTo>
                    <a:pt x="1650" y="2291"/>
                    <a:pt x="1662" y="2291"/>
                    <a:pt x="1673" y="2291"/>
                  </a:cubicBezTo>
                  <a:cubicBezTo>
                    <a:pt x="2451" y="2275"/>
                    <a:pt x="3092" y="1760"/>
                    <a:pt x="3244" y="1085"/>
                  </a:cubicBezTo>
                  <a:lnTo>
                    <a:pt x="3244" y="1085"/>
                  </a:lnTo>
                  <a:cubicBezTo>
                    <a:pt x="3076" y="1130"/>
                    <a:pt x="2908" y="1174"/>
                    <a:pt x="2743" y="1220"/>
                  </a:cubicBezTo>
                  <a:cubicBezTo>
                    <a:pt x="2727" y="1224"/>
                    <a:pt x="2712" y="1226"/>
                    <a:pt x="2697" y="1226"/>
                  </a:cubicBezTo>
                  <a:cubicBezTo>
                    <a:pt x="2688" y="1226"/>
                    <a:pt x="2679" y="1225"/>
                    <a:pt x="2671" y="1224"/>
                  </a:cubicBezTo>
                  <a:cubicBezTo>
                    <a:pt x="2669" y="1224"/>
                    <a:pt x="2667" y="1226"/>
                    <a:pt x="2665" y="1226"/>
                  </a:cubicBezTo>
                  <a:cubicBezTo>
                    <a:pt x="2662" y="1226"/>
                    <a:pt x="2658" y="1226"/>
                    <a:pt x="2655" y="1226"/>
                  </a:cubicBezTo>
                  <a:cubicBezTo>
                    <a:pt x="2651" y="1226"/>
                    <a:pt x="2648" y="1226"/>
                    <a:pt x="2645" y="1227"/>
                  </a:cubicBezTo>
                  <a:cubicBezTo>
                    <a:pt x="2391" y="1345"/>
                    <a:pt x="2079" y="1404"/>
                    <a:pt x="1769" y="1404"/>
                  </a:cubicBezTo>
                  <a:cubicBezTo>
                    <a:pt x="1305" y="1404"/>
                    <a:pt x="843" y="1273"/>
                    <a:pt x="581" y="1019"/>
                  </a:cubicBezTo>
                  <a:cubicBezTo>
                    <a:pt x="326" y="772"/>
                    <a:pt x="212" y="375"/>
                    <a:pt x="246" y="0"/>
                  </a:cubicBezTo>
                  <a:close/>
                </a:path>
              </a:pathLst>
            </a:custGeom>
            <a:solidFill>
              <a:srgbClr val="000000">
                <a:alpha val="15294"/>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99" name="Google Shape;1399;p10"/>
            <p:cNvSpPr/>
            <p:nvPr/>
          </p:nvSpPr>
          <p:spPr>
            <a:xfrm>
              <a:off x="1764443" y="491245"/>
              <a:ext cx="31950" cy="62087"/>
            </a:xfrm>
            <a:custGeom>
              <a:avLst/>
              <a:gdLst/>
              <a:ahLst/>
              <a:cxnLst/>
              <a:rect l="l" t="t" r="r" b="b"/>
              <a:pathLst>
                <a:path w="1022" h="1986" extrusionOk="0">
                  <a:moveTo>
                    <a:pt x="948" y="1"/>
                  </a:moveTo>
                  <a:cubicBezTo>
                    <a:pt x="929" y="413"/>
                    <a:pt x="766" y="814"/>
                    <a:pt x="411" y="1145"/>
                  </a:cubicBezTo>
                  <a:cubicBezTo>
                    <a:pt x="287" y="1260"/>
                    <a:pt x="150" y="1349"/>
                    <a:pt x="1" y="1419"/>
                  </a:cubicBezTo>
                  <a:cubicBezTo>
                    <a:pt x="36" y="1609"/>
                    <a:pt x="72" y="1797"/>
                    <a:pt x="108" y="1985"/>
                  </a:cubicBezTo>
                  <a:cubicBezTo>
                    <a:pt x="661" y="1647"/>
                    <a:pt x="1021" y="1064"/>
                    <a:pt x="1009" y="409"/>
                  </a:cubicBezTo>
                  <a:cubicBezTo>
                    <a:pt x="1005" y="268"/>
                    <a:pt x="984" y="132"/>
                    <a:pt x="948" y="1"/>
                  </a:cubicBezTo>
                  <a:close/>
                </a:path>
              </a:pathLst>
            </a:custGeom>
            <a:solidFill>
              <a:srgbClr val="A52D3E"/>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00" name="Google Shape;1400;p10"/>
            <p:cNvSpPr/>
            <p:nvPr/>
          </p:nvSpPr>
          <p:spPr>
            <a:xfrm>
              <a:off x="1670471" y="460734"/>
              <a:ext cx="60305" cy="102197"/>
            </a:xfrm>
            <a:custGeom>
              <a:avLst/>
              <a:gdLst/>
              <a:ahLst/>
              <a:cxnLst/>
              <a:rect l="l" t="t" r="r" b="b"/>
              <a:pathLst>
                <a:path w="1929" h="3269" extrusionOk="0">
                  <a:moveTo>
                    <a:pt x="750" y="0"/>
                  </a:moveTo>
                  <a:cubicBezTo>
                    <a:pt x="291" y="348"/>
                    <a:pt x="1" y="879"/>
                    <a:pt x="12" y="1467"/>
                  </a:cubicBezTo>
                  <a:cubicBezTo>
                    <a:pt x="32" y="2447"/>
                    <a:pt x="882" y="3232"/>
                    <a:pt x="1929" y="3269"/>
                  </a:cubicBezTo>
                  <a:cubicBezTo>
                    <a:pt x="1890" y="3019"/>
                    <a:pt x="1859" y="2770"/>
                    <a:pt x="1824" y="2533"/>
                  </a:cubicBezTo>
                  <a:cubicBezTo>
                    <a:pt x="1819" y="2523"/>
                    <a:pt x="1814" y="2513"/>
                    <a:pt x="1811" y="2502"/>
                  </a:cubicBezTo>
                  <a:cubicBezTo>
                    <a:pt x="1501" y="2423"/>
                    <a:pt x="1215" y="2263"/>
                    <a:pt x="1000" y="2023"/>
                  </a:cubicBezTo>
                  <a:cubicBezTo>
                    <a:pt x="503" y="1468"/>
                    <a:pt x="439" y="630"/>
                    <a:pt x="750"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01" name="Google Shape;1401;p10"/>
            <p:cNvSpPr/>
            <p:nvPr/>
          </p:nvSpPr>
          <p:spPr>
            <a:xfrm>
              <a:off x="1894898" y="564678"/>
              <a:ext cx="103229" cy="86566"/>
            </a:xfrm>
            <a:custGeom>
              <a:avLst/>
              <a:gdLst/>
              <a:ahLst/>
              <a:cxnLst/>
              <a:rect l="l" t="t" r="r" b="b"/>
              <a:pathLst>
                <a:path w="3302" h="2769" extrusionOk="0">
                  <a:moveTo>
                    <a:pt x="747" y="1"/>
                  </a:moveTo>
                  <a:cubicBezTo>
                    <a:pt x="296" y="278"/>
                    <a:pt x="1" y="755"/>
                    <a:pt x="11" y="1291"/>
                  </a:cubicBezTo>
                  <a:cubicBezTo>
                    <a:pt x="28" y="2113"/>
                    <a:pt x="757" y="2769"/>
                    <a:pt x="1643" y="2769"/>
                  </a:cubicBezTo>
                  <a:cubicBezTo>
                    <a:pt x="1655" y="2769"/>
                    <a:pt x="1666" y="2769"/>
                    <a:pt x="1678" y="2768"/>
                  </a:cubicBezTo>
                  <a:cubicBezTo>
                    <a:pt x="2580" y="2750"/>
                    <a:pt x="3301" y="2057"/>
                    <a:pt x="3285" y="1224"/>
                  </a:cubicBezTo>
                  <a:cubicBezTo>
                    <a:pt x="3283" y="1129"/>
                    <a:pt x="3270" y="1035"/>
                    <a:pt x="3249" y="944"/>
                  </a:cubicBezTo>
                  <a:cubicBezTo>
                    <a:pt x="3040" y="1502"/>
                    <a:pt x="2389" y="1936"/>
                    <a:pt x="1734" y="1936"/>
                  </a:cubicBezTo>
                  <a:cubicBezTo>
                    <a:pt x="1512" y="1936"/>
                    <a:pt x="1289" y="1886"/>
                    <a:pt x="1084" y="1774"/>
                  </a:cubicBezTo>
                  <a:cubicBezTo>
                    <a:pt x="304" y="1348"/>
                    <a:pt x="296" y="542"/>
                    <a:pt x="74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02" name="Google Shape;1402;p10"/>
            <p:cNvSpPr/>
            <p:nvPr/>
          </p:nvSpPr>
          <p:spPr>
            <a:xfrm>
              <a:off x="1849662" y="440658"/>
              <a:ext cx="93975" cy="39109"/>
            </a:xfrm>
            <a:custGeom>
              <a:avLst/>
              <a:gdLst/>
              <a:ahLst/>
              <a:cxnLst/>
              <a:rect l="l" t="t" r="r" b="b"/>
              <a:pathLst>
                <a:path w="3006" h="1251" extrusionOk="0">
                  <a:moveTo>
                    <a:pt x="3005" y="1"/>
                  </a:moveTo>
                  <a:lnTo>
                    <a:pt x="3005" y="1"/>
                  </a:lnTo>
                  <a:cubicBezTo>
                    <a:pt x="2742" y="301"/>
                    <a:pt x="2314" y="486"/>
                    <a:pt x="1873" y="486"/>
                  </a:cubicBezTo>
                  <a:cubicBezTo>
                    <a:pt x="1632" y="486"/>
                    <a:pt x="1387" y="431"/>
                    <a:pt x="1162" y="310"/>
                  </a:cubicBezTo>
                  <a:cubicBezTo>
                    <a:pt x="1028" y="237"/>
                    <a:pt x="919" y="153"/>
                    <a:pt x="830" y="59"/>
                  </a:cubicBezTo>
                  <a:cubicBezTo>
                    <a:pt x="822" y="79"/>
                    <a:pt x="810" y="99"/>
                    <a:pt x="788" y="112"/>
                  </a:cubicBezTo>
                  <a:cubicBezTo>
                    <a:pt x="547" y="278"/>
                    <a:pt x="275" y="409"/>
                    <a:pt x="0" y="532"/>
                  </a:cubicBezTo>
                  <a:cubicBezTo>
                    <a:pt x="289" y="963"/>
                    <a:pt x="805" y="1251"/>
                    <a:pt x="1392" y="1251"/>
                  </a:cubicBezTo>
                  <a:cubicBezTo>
                    <a:pt x="1403" y="1251"/>
                    <a:pt x="1414" y="1251"/>
                    <a:pt x="1426" y="1250"/>
                  </a:cubicBezTo>
                  <a:cubicBezTo>
                    <a:pt x="2219" y="1234"/>
                    <a:pt x="2871" y="697"/>
                    <a:pt x="3005" y="1"/>
                  </a:cubicBezTo>
                  <a:close/>
                </a:path>
              </a:pathLst>
            </a:custGeom>
            <a:solidFill>
              <a:srgbClr val="000000">
                <a:alpha val="15294"/>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03" name="Google Shape;1403;p10"/>
            <p:cNvSpPr/>
            <p:nvPr/>
          </p:nvSpPr>
          <p:spPr>
            <a:xfrm>
              <a:off x="1842535" y="386832"/>
              <a:ext cx="42142" cy="40485"/>
            </a:xfrm>
            <a:custGeom>
              <a:avLst/>
              <a:gdLst/>
              <a:ahLst/>
              <a:cxnLst/>
              <a:rect l="l" t="t" r="r" b="b"/>
              <a:pathLst>
                <a:path w="1348" h="1295" extrusionOk="0">
                  <a:moveTo>
                    <a:pt x="1348" y="1"/>
                  </a:moveTo>
                  <a:lnTo>
                    <a:pt x="1348" y="1"/>
                  </a:lnTo>
                  <a:cubicBezTo>
                    <a:pt x="644" y="113"/>
                    <a:pt x="94" y="640"/>
                    <a:pt x="0" y="1295"/>
                  </a:cubicBezTo>
                  <a:cubicBezTo>
                    <a:pt x="161" y="1242"/>
                    <a:pt x="318" y="1192"/>
                    <a:pt x="474" y="1145"/>
                  </a:cubicBezTo>
                  <a:cubicBezTo>
                    <a:pt x="490" y="1130"/>
                    <a:pt x="506" y="1119"/>
                    <a:pt x="527" y="1113"/>
                  </a:cubicBezTo>
                  <a:cubicBezTo>
                    <a:pt x="550" y="1106"/>
                    <a:pt x="573" y="1103"/>
                    <a:pt x="595" y="1103"/>
                  </a:cubicBezTo>
                  <a:cubicBezTo>
                    <a:pt x="659" y="1103"/>
                    <a:pt x="719" y="1129"/>
                    <a:pt x="772" y="1168"/>
                  </a:cubicBezTo>
                  <a:cubicBezTo>
                    <a:pt x="740" y="737"/>
                    <a:pt x="968" y="282"/>
                    <a:pt x="1348" y="1"/>
                  </a:cubicBezTo>
                  <a:close/>
                </a:path>
              </a:pathLst>
            </a:custGeom>
            <a:solidFill>
              <a:srgbClr val="000000">
                <a:alpha val="15294"/>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04" name="Google Shape;1404;p10"/>
            <p:cNvSpPr/>
            <p:nvPr/>
          </p:nvSpPr>
          <p:spPr>
            <a:xfrm>
              <a:off x="1449108" y="553637"/>
              <a:ext cx="126238" cy="110513"/>
            </a:xfrm>
            <a:custGeom>
              <a:avLst/>
              <a:gdLst/>
              <a:ahLst/>
              <a:cxnLst/>
              <a:rect l="l" t="t" r="r" b="b"/>
              <a:pathLst>
                <a:path w="4038" h="3535" extrusionOk="0">
                  <a:moveTo>
                    <a:pt x="1208" y="1"/>
                  </a:moveTo>
                  <a:lnTo>
                    <a:pt x="1208" y="1"/>
                  </a:lnTo>
                  <a:cubicBezTo>
                    <a:pt x="493" y="296"/>
                    <a:pt x="0" y="963"/>
                    <a:pt x="16" y="1728"/>
                  </a:cubicBezTo>
                  <a:cubicBezTo>
                    <a:pt x="37" y="2732"/>
                    <a:pt x="926" y="3534"/>
                    <a:pt x="2010" y="3534"/>
                  </a:cubicBezTo>
                  <a:cubicBezTo>
                    <a:pt x="2025" y="3534"/>
                    <a:pt x="2039" y="3534"/>
                    <a:pt x="2054" y="3534"/>
                  </a:cubicBezTo>
                  <a:cubicBezTo>
                    <a:pt x="3157" y="3511"/>
                    <a:pt x="4037" y="2664"/>
                    <a:pt x="4016" y="1646"/>
                  </a:cubicBezTo>
                  <a:cubicBezTo>
                    <a:pt x="4016" y="1640"/>
                    <a:pt x="4015" y="1634"/>
                    <a:pt x="4015" y="1626"/>
                  </a:cubicBezTo>
                  <a:cubicBezTo>
                    <a:pt x="3986" y="1636"/>
                    <a:pt x="3957" y="1644"/>
                    <a:pt x="3928" y="1652"/>
                  </a:cubicBezTo>
                  <a:cubicBezTo>
                    <a:pt x="3724" y="2247"/>
                    <a:pt x="2992" y="2617"/>
                    <a:pt x="2280" y="2617"/>
                  </a:cubicBezTo>
                  <a:cubicBezTo>
                    <a:pt x="1947" y="2617"/>
                    <a:pt x="1619" y="2536"/>
                    <a:pt x="1351" y="2359"/>
                  </a:cubicBezTo>
                  <a:cubicBezTo>
                    <a:pt x="434" y="1754"/>
                    <a:pt x="550" y="662"/>
                    <a:pt x="1208" y="1"/>
                  </a:cubicBezTo>
                  <a:close/>
                </a:path>
              </a:pathLst>
            </a:custGeom>
            <a:solidFill>
              <a:srgbClr val="000000">
                <a:alpha val="15294"/>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405" name="Google Shape;1405;p10"/>
          <p:cNvGrpSpPr/>
          <p:nvPr/>
        </p:nvGrpSpPr>
        <p:grpSpPr>
          <a:xfrm rot="5816195">
            <a:off x="845364" y="6062365"/>
            <a:ext cx="337989" cy="543532"/>
            <a:chOff x="4140725" y="520912"/>
            <a:chExt cx="175945" cy="282926"/>
          </a:xfrm>
        </p:grpSpPr>
        <p:sp>
          <p:nvSpPr>
            <p:cNvPr id="1406" name="Google Shape;1406;p10"/>
            <p:cNvSpPr/>
            <p:nvPr/>
          </p:nvSpPr>
          <p:spPr>
            <a:xfrm>
              <a:off x="4195745" y="753342"/>
              <a:ext cx="27292" cy="25635"/>
            </a:xfrm>
            <a:custGeom>
              <a:avLst/>
              <a:gdLst/>
              <a:ahLst/>
              <a:cxnLst/>
              <a:rect l="l" t="t" r="r" b="b"/>
              <a:pathLst>
                <a:path w="873" h="820" extrusionOk="0">
                  <a:moveTo>
                    <a:pt x="531" y="181"/>
                  </a:moveTo>
                  <a:cubicBezTo>
                    <a:pt x="592" y="235"/>
                    <a:pt x="653" y="290"/>
                    <a:pt x="719" y="336"/>
                  </a:cubicBezTo>
                  <a:cubicBezTo>
                    <a:pt x="640" y="414"/>
                    <a:pt x="572" y="506"/>
                    <a:pt x="483" y="577"/>
                  </a:cubicBezTo>
                  <a:cubicBezTo>
                    <a:pt x="439" y="611"/>
                    <a:pt x="348" y="655"/>
                    <a:pt x="275" y="655"/>
                  </a:cubicBezTo>
                  <a:cubicBezTo>
                    <a:pt x="218" y="655"/>
                    <a:pt x="171" y="628"/>
                    <a:pt x="167" y="549"/>
                  </a:cubicBezTo>
                  <a:cubicBezTo>
                    <a:pt x="167" y="537"/>
                    <a:pt x="165" y="529"/>
                    <a:pt x="161" y="519"/>
                  </a:cubicBezTo>
                  <a:cubicBezTo>
                    <a:pt x="300" y="426"/>
                    <a:pt x="421" y="306"/>
                    <a:pt x="531" y="181"/>
                  </a:cubicBezTo>
                  <a:close/>
                  <a:moveTo>
                    <a:pt x="533" y="0"/>
                  </a:moveTo>
                  <a:cubicBezTo>
                    <a:pt x="507" y="0"/>
                    <a:pt x="480" y="17"/>
                    <a:pt x="466" y="36"/>
                  </a:cubicBezTo>
                  <a:cubicBezTo>
                    <a:pt x="336" y="199"/>
                    <a:pt x="177" y="333"/>
                    <a:pt x="39" y="486"/>
                  </a:cubicBezTo>
                  <a:cubicBezTo>
                    <a:pt x="24" y="499"/>
                    <a:pt x="21" y="518"/>
                    <a:pt x="25" y="534"/>
                  </a:cubicBezTo>
                  <a:cubicBezTo>
                    <a:pt x="24" y="537"/>
                    <a:pt x="23" y="540"/>
                    <a:pt x="21" y="545"/>
                  </a:cubicBezTo>
                  <a:cubicBezTo>
                    <a:pt x="1" y="712"/>
                    <a:pt x="156" y="819"/>
                    <a:pt x="307" y="819"/>
                  </a:cubicBezTo>
                  <a:cubicBezTo>
                    <a:pt x="328" y="819"/>
                    <a:pt x="349" y="817"/>
                    <a:pt x="370" y="813"/>
                  </a:cubicBezTo>
                  <a:cubicBezTo>
                    <a:pt x="576" y="770"/>
                    <a:pt x="802" y="540"/>
                    <a:pt x="861" y="343"/>
                  </a:cubicBezTo>
                  <a:cubicBezTo>
                    <a:pt x="873" y="321"/>
                    <a:pt x="873" y="292"/>
                    <a:pt x="853" y="269"/>
                  </a:cubicBezTo>
                  <a:cubicBezTo>
                    <a:pt x="774" y="173"/>
                    <a:pt x="666" y="93"/>
                    <a:pt x="568" y="13"/>
                  </a:cubicBezTo>
                  <a:cubicBezTo>
                    <a:pt x="557" y="4"/>
                    <a:pt x="545" y="0"/>
                    <a:pt x="53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07" name="Google Shape;1407;p10"/>
            <p:cNvSpPr/>
            <p:nvPr/>
          </p:nvSpPr>
          <p:spPr>
            <a:xfrm>
              <a:off x="4217347" y="730052"/>
              <a:ext cx="21540" cy="21665"/>
            </a:xfrm>
            <a:custGeom>
              <a:avLst/>
              <a:gdLst/>
              <a:ahLst/>
              <a:cxnLst/>
              <a:rect l="l" t="t" r="r" b="b"/>
              <a:pathLst>
                <a:path w="689" h="693" extrusionOk="0">
                  <a:moveTo>
                    <a:pt x="340" y="156"/>
                  </a:moveTo>
                  <a:cubicBezTo>
                    <a:pt x="392" y="180"/>
                    <a:pt x="449" y="195"/>
                    <a:pt x="505" y="207"/>
                  </a:cubicBezTo>
                  <a:cubicBezTo>
                    <a:pt x="459" y="332"/>
                    <a:pt x="391" y="438"/>
                    <a:pt x="319" y="550"/>
                  </a:cubicBezTo>
                  <a:cubicBezTo>
                    <a:pt x="275" y="519"/>
                    <a:pt x="229" y="493"/>
                    <a:pt x="184" y="459"/>
                  </a:cubicBezTo>
                  <a:cubicBezTo>
                    <a:pt x="246" y="375"/>
                    <a:pt x="319" y="262"/>
                    <a:pt x="340" y="156"/>
                  </a:cubicBezTo>
                  <a:close/>
                  <a:moveTo>
                    <a:pt x="336" y="1"/>
                  </a:moveTo>
                  <a:cubicBezTo>
                    <a:pt x="319" y="1"/>
                    <a:pt x="302" y="2"/>
                    <a:pt x="286" y="5"/>
                  </a:cubicBezTo>
                  <a:cubicBezTo>
                    <a:pt x="257" y="11"/>
                    <a:pt x="241" y="38"/>
                    <a:pt x="243" y="65"/>
                  </a:cubicBezTo>
                  <a:cubicBezTo>
                    <a:pt x="205" y="112"/>
                    <a:pt x="187" y="172"/>
                    <a:pt x="157" y="225"/>
                  </a:cubicBezTo>
                  <a:cubicBezTo>
                    <a:pt x="118" y="298"/>
                    <a:pt x="72" y="366"/>
                    <a:pt x="20" y="431"/>
                  </a:cubicBezTo>
                  <a:cubicBezTo>
                    <a:pt x="1" y="457"/>
                    <a:pt x="9" y="500"/>
                    <a:pt x="30" y="522"/>
                  </a:cubicBezTo>
                  <a:cubicBezTo>
                    <a:pt x="98" y="595"/>
                    <a:pt x="194" y="680"/>
                    <a:pt x="300" y="683"/>
                  </a:cubicBezTo>
                  <a:cubicBezTo>
                    <a:pt x="308" y="689"/>
                    <a:pt x="316" y="692"/>
                    <a:pt x="325" y="692"/>
                  </a:cubicBezTo>
                  <a:cubicBezTo>
                    <a:pt x="332" y="692"/>
                    <a:pt x="339" y="690"/>
                    <a:pt x="345" y="685"/>
                  </a:cubicBezTo>
                  <a:cubicBezTo>
                    <a:pt x="520" y="569"/>
                    <a:pt x="620" y="370"/>
                    <a:pt x="677" y="175"/>
                  </a:cubicBezTo>
                  <a:cubicBezTo>
                    <a:pt x="689" y="135"/>
                    <a:pt x="666" y="93"/>
                    <a:pt x="626" y="79"/>
                  </a:cubicBezTo>
                  <a:cubicBezTo>
                    <a:pt x="540" y="50"/>
                    <a:pt x="432" y="1"/>
                    <a:pt x="33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08" name="Google Shape;1408;p10"/>
            <p:cNvSpPr/>
            <p:nvPr/>
          </p:nvSpPr>
          <p:spPr>
            <a:xfrm>
              <a:off x="4223099" y="734929"/>
              <a:ext cx="10067" cy="12317"/>
            </a:xfrm>
            <a:custGeom>
              <a:avLst/>
              <a:gdLst/>
              <a:ahLst/>
              <a:cxnLst/>
              <a:rect l="l" t="t" r="r" b="b"/>
              <a:pathLst>
                <a:path w="322" h="394" extrusionOk="0">
                  <a:moveTo>
                    <a:pt x="157" y="0"/>
                  </a:moveTo>
                  <a:cubicBezTo>
                    <a:pt x="136" y="106"/>
                    <a:pt x="63" y="218"/>
                    <a:pt x="1" y="303"/>
                  </a:cubicBezTo>
                  <a:cubicBezTo>
                    <a:pt x="46" y="335"/>
                    <a:pt x="93" y="361"/>
                    <a:pt x="137" y="394"/>
                  </a:cubicBezTo>
                  <a:cubicBezTo>
                    <a:pt x="208" y="283"/>
                    <a:pt x="276" y="176"/>
                    <a:pt x="322" y="51"/>
                  </a:cubicBezTo>
                  <a:cubicBezTo>
                    <a:pt x="265" y="39"/>
                    <a:pt x="208" y="24"/>
                    <a:pt x="15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09" name="Google Shape;1409;p10"/>
            <p:cNvSpPr/>
            <p:nvPr/>
          </p:nvSpPr>
          <p:spPr>
            <a:xfrm>
              <a:off x="4198778" y="534855"/>
              <a:ext cx="103416" cy="131459"/>
            </a:xfrm>
            <a:custGeom>
              <a:avLst/>
              <a:gdLst/>
              <a:ahLst/>
              <a:cxnLst/>
              <a:rect l="l" t="t" r="r" b="b"/>
              <a:pathLst>
                <a:path w="3308" h="4205" extrusionOk="0">
                  <a:moveTo>
                    <a:pt x="1466" y="864"/>
                  </a:moveTo>
                  <a:cubicBezTo>
                    <a:pt x="1495" y="864"/>
                    <a:pt x="1522" y="879"/>
                    <a:pt x="1537" y="914"/>
                  </a:cubicBezTo>
                  <a:cubicBezTo>
                    <a:pt x="1587" y="1032"/>
                    <a:pt x="1620" y="1157"/>
                    <a:pt x="1656" y="1279"/>
                  </a:cubicBezTo>
                  <a:cubicBezTo>
                    <a:pt x="1677" y="1352"/>
                    <a:pt x="1619" y="1398"/>
                    <a:pt x="1559" y="1398"/>
                  </a:cubicBezTo>
                  <a:cubicBezTo>
                    <a:pt x="1518" y="1398"/>
                    <a:pt x="1476" y="1376"/>
                    <a:pt x="1460" y="1326"/>
                  </a:cubicBezTo>
                  <a:cubicBezTo>
                    <a:pt x="1425" y="1213"/>
                    <a:pt x="1386" y="1099"/>
                    <a:pt x="1364" y="980"/>
                  </a:cubicBezTo>
                  <a:cubicBezTo>
                    <a:pt x="1353" y="916"/>
                    <a:pt x="1412" y="864"/>
                    <a:pt x="1466" y="864"/>
                  </a:cubicBezTo>
                  <a:close/>
                  <a:moveTo>
                    <a:pt x="1249" y="1382"/>
                  </a:moveTo>
                  <a:cubicBezTo>
                    <a:pt x="1278" y="1382"/>
                    <a:pt x="1305" y="1396"/>
                    <a:pt x="1318" y="1429"/>
                  </a:cubicBezTo>
                  <a:cubicBezTo>
                    <a:pt x="1374" y="1568"/>
                    <a:pt x="1421" y="1711"/>
                    <a:pt x="1472" y="1853"/>
                  </a:cubicBezTo>
                  <a:cubicBezTo>
                    <a:pt x="1496" y="1922"/>
                    <a:pt x="1439" y="1966"/>
                    <a:pt x="1381" y="1966"/>
                  </a:cubicBezTo>
                  <a:cubicBezTo>
                    <a:pt x="1342" y="1966"/>
                    <a:pt x="1301" y="1945"/>
                    <a:pt x="1286" y="1897"/>
                  </a:cubicBezTo>
                  <a:cubicBezTo>
                    <a:pt x="1241" y="1762"/>
                    <a:pt x="1194" y="1626"/>
                    <a:pt x="1156" y="1490"/>
                  </a:cubicBezTo>
                  <a:cubicBezTo>
                    <a:pt x="1138" y="1429"/>
                    <a:pt x="1196" y="1382"/>
                    <a:pt x="1249" y="1382"/>
                  </a:cubicBezTo>
                  <a:close/>
                  <a:moveTo>
                    <a:pt x="963" y="1815"/>
                  </a:moveTo>
                  <a:cubicBezTo>
                    <a:pt x="993" y="1815"/>
                    <a:pt x="1023" y="1828"/>
                    <a:pt x="1040" y="1858"/>
                  </a:cubicBezTo>
                  <a:cubicBezTo>
                    <a:pt x="1126" y="2012"/>
                    <a:pt x="1192" y="2177"/>
                    <a:pt x="1264" y="2337"/>
                  </a:cubicBezTo>
                  <a:cubicBezTo>
                    <a:pt x="1296" y="2413"/>
                    <a:pt x="1230" y="2478"/>
                    <a:pt x="1169" y="2478"/>
                  </a:cubicBezTo>
                  <a:cubicBezTo>
                    <a:pt x="1139" y="2478"/>
                    <a:pt x="1111" y="2463"/>
                    <a:pt x="1094" y="2427"/>
                  </a:cubicBezTo>
                  <a:cubicBezTo>
                    <a:pt x="1017" y="2261"/>
                    <a:pt x="936" y="2094"/>
                    <a:pt x="876" y="1919"/>
                  </a:cubicBezTo>
                  <a:cubicBezTo>
                    <a:pt x="854" y="1857"/>
                    <a:pt x="908" y="1815"/>
                    <a:pt x="963" y="1815"/>
                  </a:cubicBezTo>
                  <a:close/>
                  <a:moveTo>
                    <a:pt x="2002" y="1"/>
                  </a:moveTo>
                  <a:cubicBezTo>
                    <a:pt x="1531" y="1"/>
                    <a:pt x="1086" y="294"/>
                    <a:pt x="921" y="763"/>
                  </a:cubicBezTo>
                  <a:lnTo>
                    <a:pt x="0" y="3360"/>
                  </a:lnTo>
                  <a:cubicBezTo>
                    <a:pt x="365" y="3506"/>
                    <a:pt x="678" y="3764"/>
                    <a:pt x="1049" y="3912"/>
                  </a:cubicBezTo>
                  <a:cubicBezTo>
                    <a:pt x="1444" y="4072"/>
                    <a:pt x="1856" y="4144"/>
                    <a:pt x="2275" y="4205"/>
                  </a:cubicBezTo>
                  <a:lnTo>
                    <a:pt x="3207" y="1573"/>
                  </a:lnTo>
                  <a:cubicBezTo>
                    <a:pt x="3308" y="1286"/>
                    <a:pt x="3291" y="976"/>
                    <a:pt x="3160" y="699"/>
                  </a:cubicBezTo>
                  <a:cubicBezTo>
                    <a:pt x="3027" y="422"/>
                    <a:pt x="2797" y="214"/>
                    <a:pt x="2510" y="112"/>
                  </a:cubicBezTo>
                  <a:lnTo>
                    <a:pt x="2381" y="66"/>
                  </a:lnTo>
                  <a:cubicBezTo>
                    <a:pt x="2256" y="22"/>
                    <a:pt x="2128" y="1"/>
                    <a:pt x="20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10" name="Google Shape;1410;p10"/>
            <p:cNvSpPr/>
            <p:nvPr/>
          </p:nvSpPr>
          <p:spPr>
            <a:xfrm>
              <a:off x="4156481" y="648115"/>
              <a:ext cx="110263" cy="141713"/>
            </a:xfrm>
            <a:custGeom>
              <a:avLst/>
              <a:gdLst/>
              <a:ahLst/>
              <a:cxnLst/>
              <a:rect l="l" t="t" r="r" b="b"/>
              <a:pathLst>
                <a:path w="3527" h="4533" extrusionOk="0">
                  <a:moveTo>
                    <a:pt x="2284" y="2623"/>
                  </a:moveTo>
                  <a:cubicBezTo>
                    <a:pt x="2380" y="2623"/>
                    <a:pt x="2488" y="2672"/>
                    <a:pt x="2575" y="2702"/>
                  </a:cubicBezTo>
                  <a:cubicBezTo>
                    <a:pt x="2614" y="2715"/>
                    <a:pt x="2638" y="2757"/>
                    <a:pt x="2625" y="2797"/>
                  </a:cubicBezTo>
                  <a:cubicBezTo>
                    <a:pt x="2568" y="2992"/>
                    <a:pt x="2468" y="3192"/>
                    <a:pt x="2294" y="3307"/>
                  </a:cubicBezTo>
                  <a:cubicBezTo>
                    <a:pt x="2288" y="3312"/>
                    <a:pt x="2281" y="3314"/>
                    <a:pt x="2274" y="3314"/>
                  </a:cubicBezTo>
                  <a:cubicBezTo>
                    <a:pt x="2264" y="3314"/>
                    <a:pt x="2256" y="3311"/>
                    <a:pt x="2249" y="3306"/>
                  </a:cubicBezTo>
                  <a:cubicBezTo>
                    <a:pt x="2142" y="3302"/>
                    <a:pt x="2047" y="3219"/>
                    <a:pt x="1978" y="3145"/>
                  </a:cubicBezTo>
                  <a:cubicBezTo>
                    <a:pt x="1956" y="3121"/>
                    <a:pt x="1948" y="3078"/>
                    <a:pt x="1968" y="3053"/>
                  </a:cubicBezTo>
                  <a:cubicBezTo>
                    <a:pt x="2019" y="2989"/>
                    <a:pt x="2066" y="2921"/>
                    <a:pt x="2105" y="2848"/>
                  </a:cubicBezTo>
                  <a:cubicBezTo>
                    <a:pt x="2134" y="2794"/>
                    <a:pt x="2154" y="2735"/>
                    <a:pt x="2191" y="2688"/>
                  </a:cubicBezTo>
                  <a:cubicBezTo>
                    <a:pt x="2190" y="2662"/>
                    <a:pt x="2206" y="2635"/>
                    <a:pt x="2234" y="2627"/>
                  </a:cubicBezTo>
                  <a:cubicBezTo>
                    <a:pt x="2250" y="2624"/>
                    <a:pt x="2267" y="2623"/>
                    <a:pt x="2284" y="2623"/>
                  </a:cubicBezTo>
                  <a:close/>
                  <a:moveTo>
                    <a:pt x="1788" y="3364"/>
                  </a:moveTo>
                  <a:cubicBezTo>
                    <a:pt x="1800" y="3364"/>
                    <a:pt x="1812" y="3367"/>
                    <a:pt x="1823" y="3376"/>
                  </a:cubicBezTo>
                  <a:cubicBezTo>
                    <a:pt x="1921" y="3455"/>
                    <a:pt x="2027" y="3535"/>
                    <a:pt x="2108" y="3632"/>
                  </a:cubicBezTo>
                  <a:cubicBezTo>
                    <a:pt x="2128" y="3657"/>
                    <a:pt x="2128" y="3684"/>
                    <a:pt x="2115" y="3707"/>
                  </a:cubicBezTo>
                  <a:cubicBezTo>
                    <a:pt x="2058" y="3905"/>
                    <a:pt x="1832" y="4135"/>
                    <a:pt x="1626" y="4178"/>
                  </a:cubicBezTo>
                  <a:cubicBezTo>
                    <a:pt x="1605" y="4182"/>
                    <a:pt x="1584" y="4184"/>
                    <a:pt x="1563" y="4184"/>
                  </a:cubicBezTo>
                  <a:cubicBezTo>
                    <a:pt x="1413" y="4184"/>
                    <a:pt x="1258" y="4077"/>
                    <a:pt x="1277" y="3910"/>
                  </a:cubicBezTo>
                  <a:cubicBezTo>
                    <a:pt x="1277" y="3906"/>
                    <a:pt x="1280" y="3902"/>
                    <a:pt x="1281" y="3898"/>
                  </a:cubicBezTo>
                  <a:cubicBezTo>
                    <a:pt x="1277" y="3882"/>
                    <a:pt x="1280" y="3864"/>
                    <a:pt x="1293" y="3850"/>
                  </a:cubicBezTo>
                  <a:cubicBezTo>
                    <a:pt x="1433" y="3697"/>
                    <a:pt x="1589" y="3562"/>
                    <a:pt x="1720" y="3400"/>
                  </a:cubicBezTo>
                  <a:cubicBezTo>
                    <a:pt x="1735" y="3380"/>
                    <a:pt x="1762" y="3364"/>
                    <a:pt x="1788" y="3364"/>
                  </a:cubicBezTo>
                  <a:close/>
                  <a:moveTo>
                    <a:pt x="1260" y="1"/>
                  </a:moveTo>
                  <a:lnTo>
                    <a:pt x="212" y="2960"/>
                  </a:lnTo>
                  <a:cubicBezTo>
                    <a:pt x="1" y="3554"/>
                    <a:pt x="313" y="4210"/>
                    <a:pt x="910" y="4421"/>
                  </a:cubicBezTo>
                  <a:lnTo>
                    <a:pt x="1038" y="4467"/>
                  </a:lnTo>
                  <a:cubicBezTo>
                    <a:pt x="1053" y="4473"/>
                    <a:pt x="1071" y="4479"/>
                    <a:pt x="1088" y="4483"/>
                  </a:cubicBezTo>
                  <a:cubicBezTo>
                    <a:pt x="1195" y="4516"/>
                    <a:pt x="1306" y="4532"/>
                    <a:pt x="1416" y="4532"/>
                  </a:cubicBezTo>
                  <a:cubicBezTo>
                    <a:pt x="1585" y="4532"/>
                    <a:pt x="1754" y="4494"/>
                    <a:pt x="1912" y="4418"/>
                  </a:cubicBezTo>
                  <a:cubicBezTo>
                    <a:pt x="2190" y="4287"/>
                    <a:pt x="2398" y="4056"/>
                    <a:pt x="2499" y="3770"/>
                  </a:cubicBezTo>
                  <a:lnTo>
                    <a:pt x="3526" y="867"/>
                  </a:lnTo>
                  <a:lnTo>
                    <a:pt x="3526" y="867"/>
                  </a:lnTo>
                  <a:cubicBezTo>
                    <a:pt x="3522" y="867"/>
                    <a:pt x="3517" y="867"/>
                    <a:pt x="3513" y="867"/>
                  </a:cubicBezTo>
                  <a:cubicBezTo>
                    <a:pt x="2738" y="867"/>
                    <a:pt x="1738" y="593"/>
                    <a:pt x="12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11" name="Google Shape;1411;p10"/>
            <p:cNvSpPr/>
            <p:nvPr/>
          </p:nvSpPr>
          <p:spPr>
            <a:xfrm>
              <a:off x="4156481" y="648084"/>
              <a:ext cx="57992" cy="138712"/>
            </a:xfrm>
            <a:custGeom>
              <a:avLst/>
              <a:gdLst/>
              <a:ahLst/>
              <a:cxnLst/>
              <a:rect l="l" t="t" r="r" b="b"/>
              <a:pathLst>
                <a:path w="1855" h="4437" extrusionOk="0">
                  <a:moveTo>
                    <a:pt x="1260" y="0"/>
                  </a:moveTo>
                  <a:lnTo>
                    <a:pt x="212" y="2961"/>
                  </a:lnTo>
                  <a:cubicBezTo>
                    <a:pt x="1" y="3555"/>
                    <a:pt x="313" y="4211"/>
                    <a:pt x="910" y="4422"/>
                  </a:cubicBezTo>
                  <a:lnTo>
                    <a:pt x="948" y="4436"/>
                  </a:lnTo>
                  <a:cubicBezTo>
                    <a:pt x="880" y="4346"/>
                    <a:pt x="837" y="4237"/>
                    <a:pt x="824" y="4091"/>
                  </a:cubicBezTo>
                  <a:cubicBezTo>
                    <a:pt x="797" y="3747"/>
                    <a:pt x="879" y="3420"/>
                    <a:pt x="968" y="3090"/>
                  </a:cubicBezTo>
                  <a:cubicBezTo>
                    <a:pt x="1208" y="2196"/>
                    <a:pt x="1529" y="1335"/>
                    <a:pt x="1855" y="473"/>
                  </a:cubicBezTo>
                  <a:cubicBezTo>
                    <a:pt x="1620" y="347"/>
                    <a:pt x="1412" y="191"/>
                    <a:pt x="1260"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12" name="Google Shape;1412;p10"/>
            <p:cNvSpPr/>
            <p:nvPr/>
          </p:nvSpPr>
          <p:spPr>
            <a:xfrm>
              <a:off x="4200747" y="758969"/>
              <a:ext cx="17476" cy="14912"/>
            </a:xfrm>
            <a:custGeom>
              <a:avLst/>
              <a:gdLst/>
              <a:ahLst/>
              <a:cxnLst/>
              <a:rect l="l" t="t" r="r" b="b"/>
              <a:pathLst>
                <a:path w="559" h="477" extrusionOk="0">
                  <a:moveTo>
                    <a:pt x="371" y="1"/>
                  </a:moveTo>
                  <a:cubicBezTo>
                    <a:pt x="260" y="126"/>
                    <a:pt x="140" y="247"/>
                    <a:pt x="1" y="339"/>
                  </a:cubicBezTo>
                  <a:cubicBezTo>
                    <a:pt x="5" y="349"/>
                    <a:pt x="7" y="357"/>
                    <a:pt x="7" y="369"/>
                  </a:cubicBezTo>
                  <a:cubicBezTo>
                    <a:pt x="11" y="449"/>
                    <a:pt x="57" y="476"/>
                    <a:pt x="114" y="476"/>
                  </a:cubicBezTo>
                  <a:cubicBezTo>
                    <a:pt x="188" y="476"/>
                    <a:pt x="279" y="432"/>
                    <a:pt x="323" y="397"/>
                  </a:cubicBezTo>
                  <a:cubicBezTo>
                    <a:pt x="412" y="326"/>
                    <a:pt x="480" y="234"/>
                    <a:pt x="559" y="156"/>
                  </a:cubicBezTo>
                  <a:cubicBezTo>
                    <a:pt x="494" y="109"/>
                    <a:pt x="432" y="55"/>
                    <a:pt x="37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13" name="Google Shape;1413;p10"/>
            <p:cNvSpPr/>
            <p:nvPr/>
          </p:nvSpPr>
          <p:spPr>
            <a:xfrm>
              <a:off x="4198746" y="534886"/>
              <a:ext cx="93944" cy="116234"/>
            </a:xfrm>
            <a:custGeom>
              <a:avLst/>
              <a:gdLst/>
              <a:ahLst/>
              <a:cxnLst/>
              <a:rect l="l" t="t" r="r" b="b"/>
              <a:pathLst>
                <a:path w="3005" h="3718" extrusionOk="0">
                  <a:moveTo>
                    <a:pt x="1467" y="863"/>
                  </a:moveTo>
                  <a:cubicBezTo>
                    <a:pt x="1496" y="863"/>
                    <a:pt x="1523" y="878"/>
                    <a:pt x="1538" y="913"/>
                  </a:cubicBezTo>
                  <a:cubicBezTo>
                    <a:pt x="1588" y="1031"/>
                    <a:pt x="1621" y="1156"/>
                    <a:pt x="1657" y="1278"/>
                  </a:cubicBezTo>
                  <a:cubicBezTo>
                    <a:pt x="1678" y="1351"/>
                    <a:pt x="1620" y="1397"/>
                    <a:pt x="1560" y="1397"/>
                  </a:cubicBezTo>
                  <a:cubicBezTo>
                    <a:pt x="1519" y="1397"/>
                    <a:pt x="1477" y="1375"/>
                    <a:pt x="1461" y="1325"/>
                  </a:cubicBezTo>
                  <a:cubicBezTo>
                    <a:pt x="1426" y="1212"/>
                    <a:pt x="1387" y="1098"/>
                    <a:pt x="1365" y="979"/>
                  </a:cubicBezTo>
                  <a:cubicBezTo>
                    <a:pt x="1354" y="915"/>
                    <a:pt x="1413" y="863"/>
                    <a:pt x="1467" y="863"/>
                  </a:cubicBezTo>
                  <a:close/>
                  <a:moveTo>
                    <a:pt x="1250" y="1381"/>
                  </a:moveTo>
                  <a:cubicBezTo>
                    <a:pt x="1279" y="1381"/>
                    <a:pt x="1306" y="1395"/>
                    <a:pt x="1319" y="1428"/>
                  </a:cubicBezTo>
                  <a:cubicBezTo>
                    <a:pt x="1375" y="1567"/>
                    <a:pt x="1422" y="1712"/>
                    <a:pt x="1471" y="1854"/>
                  </a:cubicBezTo>
                  <a:cubicBezTo>
                    <a:pt x="1495" y="1922"/>
                    <a:pt x="1439" y="1966"/>
                    <a:pt x="1381" y="1966"/>
                  </a:cubicBezTo>
                  <a:cubicBezTo>
                    <a:pt x="1342" y="1966"/>
                    <a:pt x="1301" y="1945"/>
                    <a:pt x="1286" y="1897"/>
                  </a:cubicBezTo>
                  <a:cubicBezTo>
                    <a:pt x="1241" y="1762"/>
                    <a:pt x="1194" y="1627"/>
                    <a:pt x="1156" y="1490"/>
                  </a:cubicBezTo>
                  <a:cubicBezTo>
                    <a:pt x="1139" y="1428"/>
                    <a:pt x="1197" y="1381"/>
                    <a:pt x="1250" y="1381"/>
                  </a:cubicBezTo>
                  <a:close/>
                  <a:moveTo>
                    <a:pt x="1269" y="2403"/>
                  </a:moveTo>
                  <a:cubicBezTo>
                    <a:pt x="1263" y="2414"/>
                    <a:pt x="1257" y="2425"/>
                    <a:pt x="1251" y="2437"/>
                  </a:cubicBezTo>
                  <a:lnTo>
                    <a:pt x="1251" y="2437"/>
                  </a:lnTo>
                  <a:cubicBezTo>
                    <a:pt x="1259" y="2427"/>
                    <a:pt x="1265" y="2415"/>
                    <a:pt x="1269" y="2403"/>
                  </a:cubicBezTo>
                  <a:close/>
                  <a:moveTo>
                    <a:pt x="2003" y="0"/>
                  </a:moveTo>
                  <a:cubicBezTo>
                    <a:pt x="1531" y="0"/>
                    <a:pt x="1087" y="293"/>
                    <a:pt x="919" y="762"/>
                  </a:cubicBezTo>
                  <a:lnTo>
                    <a:pt x="0" y="3359"/>
                  </a:lnTo>
                  <a:cubicBezTo>
                    <a:pt x="232" y="3453"/>
                    <a:pt x="445" y="3591"/>
                    <a:pt x="663" y="3717"/>
                  </a:cubicBezTo>
                  <a:cubicBezTo>
                    <a:pt x="802" y="3349"/>
                    <a:pt x="1007" y="2891"/>
                    <a:pt x="1251" y="2437"/>
                  </a:cubicBezTo>
                  <a:lnTo>
                    <a:pt x="1251" y="2437"/>
                  </a:lnTo>
                  <a:cubicBezTo>
                    <a:pt x="1231" y="2462"/>
                    <a:pt x="1200" y="2477"/>
                    <a:pt x="1170" y="2477"/>
                  </a:cubicBezTo>
                  <a:cubicBezTo>
                    <a:pt x="1140" y="2477"/>
                    <a:pt x="1112" y="2462"/>
                    <a:pt x="1095" y="2426"/>
                  </a:cubicBezTo>
                  <a:cubicBezTo>
                    <a:pt x="1018" y="2260"/>
                    <a:pt x="937" y="2093"/>
                    <a:pt x="877" y="1918"/>
                  </a:cubicBezTo>
                  <a:cubicBezTo>
                    <a:pt x="855" y="1856"/>
                    <a:pt x="909" y="1814"/>
                    <a:pt x="964" y="1814"/>
                  </a:cubicBezTo>
                  <a:cubicBezTo>
                    <a:pt x="994" y="1814"/>
                    <a:pt x="1024" y="1827"/>
                    <a:pt x="1041" y="1857"/>
                  </a:cubicBezTo>
                  <a:cubicBezTo>
                    <a:pt x="1127" y="2011"/>
                    <a:pt x="1193" y="2176"/>
                    <a:pt x="1265" y="2336"/>
                  </a:cubicBezTo>
                  <a:cubicBezTo>
                    <a:pt x="1275" y="2360"/>
                    <a:pt x="1275" y="2383"/>
                    <a:pt x="1269" y="2403"/>
                  </a:cubicBezTo>
                  <a:lnTo>
                    <a:pt x="1269" y="2403"/>
                  </a:lnTo>
                  <a:cubicBezTo>
                    <a:pt x="1763" y="1490"/>
                    <a:pt x="2413" y="597"/>
                    <a:pt x="3005" y="457"/>
                  </a:cubicBezTo>
                  <a:cubicBezTo>
                    <a:pt x="2875" y="301"/>
                    <a:pt x="2705" y="179"/>
                    <a:pt x="2510" y="111"/>
                  </a:cubicBezTo>
                  <a:lnTo>
                    <a:pt x="2381" y="65"/>
                  </a:lnTo>
                  <a:cubicBezTo>
                    <a:pt x="2256" y="21"/>
                    <a:pt x="2129" y="0"/>
                    <a:pt x="2003" y="0"/>
                  </a:cubicBezTo>
                  <a:close/>
                </a:path>
              </a:pathLst>
            </a:custGeom>
            <a:solidFill>
              <a:srgbClr val="000000">
                <a:alpha val="27843"/>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14" name="Google Shape;1414;p10"/>
            <p:cNvSpPr/>
            <p:nvPr/>
          </p:nvSpPr>
          <p:spPr>
            <a:xfrm>
              <a:off x="4140725" y="520912"/>
              <a:ext cx="175945" cy="282926"/>
            </a:xfrm>
            <a:custGeom>
              <a:avLst/>
              <a:gdLst/>
              <a:ahLst/>
              <a:cxnLst/>
              <a:rect l="l" t="t" r="r" b="b"/>
              <a:pathLst>
                <a:path w="5628" h="9050" extrusionOk="0">
                  <a:moveTo>
                    <a:pt x="3857" y="448"/>
                  </a:moveTo>
                  <a:cubicBezTo>
                    <a:pt x="3983" y="448"/>
                    <a:pt x="4112" y="469"/>
                    <a:pt x="4237" y="514"/>
                  </a:cubicBezTo>
                  <a:lnTo>
                    <a:pt x="4366" y="559"/>
                  </a:lnTo>
                  <a:cubicBezTo>
                    <a:pt x="4653" y="661"/>
                    <a:pt x="4883" y="869"/>
                    <a:pt x="5015" y="1146"/>
                  </a:cubicBezTo>
                  <a:cubicBezTo>
                    <a:pt x="5147" y="1423"/>
                    <a:pt x="5164" y="1733"/>
                    <a:pt x="5063" y="2020"/>
                  </a:cubicBezTo>
                  <a:lnTo>
                    <a:pt x="4130" y="4653"/>
                  </a:lnTo>
                  <a:cubicBezTo>
                    <a:pt x="3713" y="4590"/>
                    <a:pt x="3300" y="4518"/>
                    <a:pt x="2905" y="4360"/>
                  </a:cubicBezTo>
                  <a:cubicBezTo>
                    <a:pt x="2535" y="4212"/>
                    <a:pt x="2222" y="3954"/>
                    <a:pt x="1855" y="3808"/>
                  </a:cubicBezTo>
                  <a:lnTo>
                    <a:pt x="2775" y="1212"/>
                  </a:lnTo>
                  <a:cubicBezTo>
                    <a:pt x="2943" y="741"/>
                    <a:pt x="3386" y="448"/>
                    <a:pt x="3857" y="448"/>
                  </a:cubicBezTo>
                  <a:close/>
                  <a:moveTo>
                    <a:pt x="1763" y="4070"/>
                  </a:moveTo>
                  <a:cubicBezTo>
                    <a:pt x="2241" y="4662"/>
                    <a:pt x="3242" y="4936"/>
                    <a:pt x="4016" y="4936"/>
                  </a:cubicBezTo>
                  <a:cubicBezTo>
                    <a:pt x="4020" y="4936"/>
                    <a:pt x="4025" y="4936"/>
                    <a:pt x="4029" y="4936"/>
                  </a:cubicBezTo>
                  <a:lnTo>
                    <a:pt x="4029" y="4936"/>
                  </a:lnTo>
                  <a:lnTo>
                    <a:pt x="3002" y="7839"/>
                  </a:lnTo>
                  <a:cubicBezTo>
                    <a:pt x="2900" y="8125"/>
                    <a:pt x="2692" y="8356"/>
                    <a:pt x="2415" y="8487"/>
                  </a:cubicBezTo>
                  <a:cubicBezTo>
                    <a:pt x="2257" y="8563"/>
                    <a:pt x="2088" y="8601"/>
                    <a:pt x="1919" y="8601"/>
                  </a:cubicBezTo>
                  <a:cubicBezTo>
                    <a:pt x="1808" y="8601"/>
                    <a:pt x="1698" y="8585"/>
                    <a:pt x="1591" y="8552"/>
                  </a:cubicBezTo>
                  <a:cubicBezTo>
                    <a:pt x="1573" y="8548"/>
                    <a:pt x="1557" y="8542"/>
                    <a:pt x="1541" y="8536"/>
                  </a:cubicBezTo>
                  <a:lnTo>
                    <a:pt x="1411" y="8490"/>
                  </a:lnTo>
                  <a:cubicBezTo>
                    <a:pt x="817" y="8279"/>
                    <a:pt x="505" y="7625"/>
                    <a:pt x="714" y="7029"/>
                  </a:cubicBezTo>
                  <a:lnTo>
                    <a:pt x="1763" y="4070"/>
                  </a:lnTo>
                  <a:close/>
                  <a:moveTo>
                    <a:pt x="3859" y="0"/>
                  </a:moveTo>
                  <a:cubicBezTo>
                    <a:pt x="3203" y="0"/>
                    <a:pt x="2586" y="409"/>
                    <a:pt x="2356" y="1061"/>
                  </a:cubicBezTo>
                  <a:lnTo>
                    <a:pt x="294" y="6879"/>
                  </a:lnTo>
                  <a:cubicBezTo>
                    <a:pt x="1" y="7706"/>
                    <a:pt x="436" y="8620"/>
                    <a:pt x="1264" y="8912"/>
                  </a:cubicBezTo>
                  <a:lnTo>
                    <a:pt x="1393" y="8958"/>
                  </a:lnTo>
                  <a:cubicBezTo>
                    <a:pt x="1565" y="9019"/>
                    <a:pt x="1743" y="9050"/>
                    <a:pt x="1921" y="9050"/>
                  </a:cubicBezTo>
                  <a:cubicBezTo>
                    <a:pt x="2156" y="9050"/>
                    <a:pt x="2389" y="8997"/>
                    <a:pt x="2609" y="8892"/>
                  </a:cubicBezTo>
                  <a:cubicBezTo>
                    <a:pt x="2994" y="8709"/>
                    <a:pt x="3285" y="8387"/>
                    <a:pt x="3425" y="7988"/>
                  </a:cubicBezTo>
                  <a:lnTo>
                    <a:pt x="5486" y="2170"/>
                  </a:lnTo>
                  <a:cubicBezTo>
                    <a:pt x="5627" y="1771"/>
                    <a:pt x="5604" y="1338"/>
                    <a:pt x="5420" y="953"/>
                  </a:cubicBezTo>
                  <a:cubicBezTo>
                    <a:pt x="5237" y="568"/>
                    <a:pt x="4915" y="277"/>
                    <a:pt x="4516" y="137"/>
                  </a:cubicBezTo>
                  <a:lnTo>
                    <a:pt x="4388" y="91"/>
                  </a:lnTo>
                  <a:cubicBezTo>
                    <a:pt x="4364" y="84"/>
                    <a:pt x="4342" y="75"/>
                    <a:pt x="4321" y="69"/>
                  </a:cubicBezTo>
                  <a:cubicBezTo>
                    <a:pt x="4167" y="22"/>
                    <a:pt x="4012" y="0"/>
                    <a:pt x="3859"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15" name="Google Shape;1415;p10"/>
            <p:cNvSpPr/>
            <p:nvPr/>
          </p:nvSpPr>
          <p:spPr>
            <a:xfrm>
              <a:off x="4225412" y="591626"/>
              <a:ext cx="13818" cy="20758"/>
            </a:xfrm>
            <a:custGeom>
              <a:avLst/>
              <a:gdLst/>
              <a:ahLst/>
              <a:cxnLst/>
              <a:rect l="l" t="t" r="r" b="b"/>
              <a:pathLst>
                <a:path w="442" h="664" extrusionOk="0">
                  <a:moveTo>
                    <a:pt x="109" y="0"/>
                  </a:moveTo>
                  <a:cubicBezTo>
                    <a:pt x="55" y="0"/>
                    <a:pt x="1" y="42"/>
                    <a:pt x="23" y="105"/>
                  </a:cubicBezTo>
                  <a:cubicBezTo>
                    <a:pt x="84" y="278"/>
                    <a:pt x="164" y="445"/>
                    <a:pt x="241" y="612"/>
                  </a:cubicBezTo>
                  <a:cubicBezTo>
                    <a:pt x="258" y="649"/>
                    <a:pt x="287" y="664"/>
                    <a:pt x="316" y="664"/>
                  </a:cubicBezTo>
                  <a:cubicBezTo>
                    <a:pt x="377" y="664"/>
                    <a:pt x="441" y="598"/>
                    <a:pt x="409" y="523"/>
                  </a:cubicBezTo>
                  <a:cubicBezTo>
                    <a:pt x="339" y="362"/>
                    <a:pt x="273" y="197"/>
                    <a:pt x="185" y="44"/>
                  </a:cubicBezTo>
                  <a:cubicBezTo>
                    <a:pt x="169" y="13"/>
                    <a:pt x="139" y="0"/>
                    <a:pt x="109"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16" name="Google Shape;1416;p10"/>
            <p:cNvSpPr/>
            <p:nvPr/>
          </p:nvSpPr>
          <p:spPr>
            <a:xfrm>
              <a:off x="4234322" y="578058"/>
              <a:ext cx="11192" cy="18289"/>
            </a:xfrm>
            <a:custGeom>
              <a:avLst/>
              <a:gdLst/>
              <a:ahLst/>
              <a:cxnLst/>
              <a:rect l="l" t="t" r="r" b="b"/>
              <a:pathLst>
                <a:path w="358" h="585" extrusionOk="0">
                  <a:moveTo>
                    <a:pt x="111" y="1"/>
                  </a:moveTo>
                  <a:cubicBezTo>
                    <a:pt x="58" y="1"/>
                    <a:pt x="1" y="47"/>
                    <a:pt x="18" y="109"/>
                  </a:cubicBezTo>
                  <a:cubicBezTo>
                    <a:pt x="56" y="246"/>
                    <a:pt x="103" y="381"/>
                    <a:pt x="148" y="516"/>
                  </a:cubicBezTo>
                  <a:cubicBezTo>
                    <a:pt x="163" y="563"/>
                    <a:pt x="204" y="584"/>
                    <a:pt x="244" y="584"/>
                  </a:cubicBezTo>
                  <a:cubicBezTo>
                    <a:pt x="301" y="584"/>
                    <a:pt x="357" y="541"/>
                    <a:pt x="333" y="473"/>
                  </a:cubicBezTo>
                  <a:cubicBezTo>
                    <a:pt x="284" y="331"/>
                    <a:pt x="237" y="187"/>
                    <a:pt x="180" y="48"/>
                  </a:cubicBezTo>
                  <a:cubicBezTo>
                    <a:pt x="167" y="15"/>
                    <a:pt x="140" y="1"/>
                    <a:pt x="111" y="1"/>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17" name="Google Shape;1417;p10"/>
            <p:cNvSpPr/>
            <p:nvPr/>
          </p:nvSpPr>
          <p:spPr>
            <a:xfrm>
              <a:off x="4241074" y="561865"/>
              <a:ext cx="10192" cy="16725"/>
            </a:xfrm>
            <a:custGeom>
              <a:avLst/>
              <a:gdLst/>
              <a:ahLst/>
              <a:cxnLst/>
              <a:rect l="l" t="t" r="r" b="b"/>
              <a:pathLst>
                <a:path w="326" h="535" extrusionOk="0">
                  <a:moveTo>
                    <a:pt x="113" y="0"/>
                  </a:moveTo>
                  <a:cubicBezTo>
                    <a:pt x="59" y="0"/>
                    <a:pt x="1" y="52"/>
                    <a:pt x="12" y="116"/>
                  </a:cubicBezTo>
                  <a:cubicBezTo>
                    <a:pt x="34" y="233"/>
                    <a:pt x="74" y="347"/>
                    <a:pt x="109" y="462"/>
                  </a:cubicBezTo>
                  <a:cubicBezTo>
                    <a:pt x="124" y="512"/>
                    <a:pt x="166" y="534"/>
                    <a:pt x="207" y="534"/>
                  </a:cubicBezTo>
                  <a:cubicBezTo>
                    <a:pt x="267" y="534"/>
                    <a:pt x="325" y="488"/>
                    <a:pt x="304" y="415"/>
                  </a:cubicBezTo>
                  <a:cubicBezTo>
                    <a:pt x="268" y="293"/>
                    <a:pt x="235" y="168"/>
                    <a:pt x="185" y="50"/>
                  </a:cubicBezTo>
                  <a:cubicBezTo>
                    <a:pt x="170" y="15"/>
                    <a:pt x="142" y="0"/>
                    <a:pt x="113"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418" name="Google Shape;1418;p10"/>
          <p:cNvGrpSpPr/>
          <p:nvPr/>
        </p:nvGrpSpPr>
        <p:grpSpPr>
          <a:xfrm>
            <a:off x="8781088" y="2966686"/>
            <a:ext cx="309360" cy="273301"/>
            <a:chOff x="3659860" y="553674"/>
            <a:chExt cx="230842" cy="203957"/>
          </a:xfrm>
        </p:grpSpPr>
        <p:sp>
          <p:nvSpPr>
            <p:cNvPr id="1419" name="Google Shape;1419;p10"/>
            <p:cNvSpPr/>
            <p:nvPr/>
          </p:nvSpPr>
          <p:spPr>
            <a:xfrm>
              <a:off x="3659860" y="553674"/>
              <a:ext cx="230842" cy="203957"/>
            </a:xfrm>
            <a:custGeom>
              <a:avLst/>
              <a:gdLst/>
              <a:ahLst/>
              <a:cxnLst/>
              <a:rect l="l" t="t" r="r" b="b"/>
              <a:pathLst>
                <a:path w="7384" h="6524" extrusionOk="0">
                  <a:moveTo>
                    <a:pt x="3627" y="512"/>
                  </a:moveTo>
                  <a:cubicBezTo>
                    <a:pt x="4250" y="512"/>
                    <a:pt x="4882" y="721"/>
                    <a:pt x="5408" y="1148"/>
                  </a:cubicBezTo>
                  <a:cubicBezTo>
                    <a:pt x="6033" y="1655"/>
                    <a:pt x="6384" y="2372"/>
                    <a:pt x="6444" y="3106"/>
                  </a:cubicBezTo>
                  <a:cubicBezTo>
                    <a:pt x="4861" y="2491"/>
                    <a:pt x="3216" y="1903"/>
                    <a:pt x="1580" y="1436"/>
                  </a:cubicBezTo>
                  <a:cubicBezTo>
                    <a:pt x="2108" y="827"/>
                    <a:pt x="2861" y="512"/>
                    <a:pt x="3627" y="512"/>
                  </a:cubicBezTo>
                  <a:close/>
                  <a:moveTo>
                    <a:pt x="1383" y="1689"/>
                  </a:moveTo>
                  <a:cubicBezTo>
                    <a:pt x="3024" y="2361"/>
                    <a:pt x="4757" y="2934"/>
                    <a:pt x="6452" y="3445"/>
                  </a:cubicBezTo>
                  <a:cubicBezTo>
                    <a:pt x="6448" y="3540"/>
                    <a:pt x="6441" y="3637"/>
                    <a:pt x="6427" y="3731"/>
                  </a:cubicBezTo>
                  <a:cubicBezTo>
                    <a:pt x="6370" y="3858"/>
                    <a:pt x="6305" y="3979"/>
                    <a:pt x="6236" y="4096"/>
                  </a:cubicBezTo>
                  <a:cubicBezTo>
                    <a:pt x="4556" y="3451"/>
                    <a:pt x="2804" y="2839"/>
                    <a:pt x="1082" y="2293"/>
                  </a:cubicBezTo>
                  <a:cubicBezTo>
                    <a:pt x="1157" y="2081"/>
                    <a:pt x="1256" y="1878"/>
                    <a:pt x="1383" y="1689"/>
                  </a:cubicBezTo>
                  <a:close/>
                  <a:moveTo>
                    <a:pt x="1034" y="2583"/>
                  </a:moveTo>
                  <a:cubicBezTo>
                    <a:pt x="2614" y="3329"/>
                    <a:pt x="4390" y="3949"/>
                    <a:pt x="6074" y="4347"/>
                  </a:cubicBezTo>
                  <a:cubicBezTo>
                    <a:pt x="5590" y="5034"/>
                    <a:pt x="4890" y="5480"/>
                    <a:pt x="4009" y="5480"/>
                  </a:cubicBezTo>
                  <a:cubicBezTo>
                    <a:pt x="3779" y="5480"/>
                    <a:pt x="3536" y="5450"/>
                    <a:pt x="3281" y="5385"/>
                  </a:cubicBezTo>
                  <a:cubicBezTo>
                    <a:pt x="1956" y="5050"/>
                    <a:pt x="1151" y="3883"/>
                    <a:pt x="1034" y="2583"/>
                  </a:cubicBezTo>
                  <a:close/>
                  <a:moveTo>
                    <a:pt x="965" y="3633"/>
                  </a:moveTo>
                  <a:lnTo>
                    <a:pt x="965" y="3633"/>
                  </a:lnTo>
                  <a:cubicBezTo>
                    <a:pt x="1309" y="4630"/>
                    <a:pt x="2092" y="5435"/>
                    <a:pt x="3209" y="5703"/>
                  </a:cubicBezTo>
                  <a:cubicBezTo>
                    <a:pt x="3425" y="5754"/>
                    <a:pt x="3648" y="5779"/>
                    <a:pt x="3871" y="5779"/>
                  </a:cubicBezTo>
                  <a:cubicBezTo>
                    <a:pt x="4508" y="5779"/>
                    <a:pt x="5154" y="5579"/>
                    <a:pt x="5683" y="5224"/>
                  </a:cubicBezTo>
                  <a:lnTo>
                    <a:pt x="5683" y="5224"/>
                  </a:lnTo>
                  <a:cubicBezTo>
                    <a:pt x="5165" y="5745"/>
                    <a:pt x="4468" y="6013"/>
                    <a:pt x="3760" y="6013"/>
                  </a:cubicBezTo>
                  <a:cubicBezTo>
                    <a:pt x="3136" y="6013"/>
                    <a:pt x="2502" y="5804"/>
                    <a:pt x="1975" y="5377"/>
                  </a:cubicBezTo>
                  <a:cubicBezTo>
                    <a:pt x="1412" y="4919"/>
                    <a:pt x="1071" y="4292"/>
                    <a:pt x="965" y="3633"/>
                  </a:cubicBezTo>
                  <a:close/>
                  <a:moveTo>
                    <a:pt x="3624" y="1"/>
                  </a:moveTo>
                  <a:cubicBezTo>
                    <a:pt x="2682" y="1"/>
                    <a:pt x="1756" y="402"/>
                    <a:pt x="1125" y="1178"/>
                  </a:cubicBezTo>
                  <a:cubicBezTo>
                    <a:pt x="1" y="2563"/>
                    <a:pt x="237" y="4623"/>
                    <a:pt x="1652" y="5772"/>
                  </a:cubicBezTo>
                  <a:cubicBezTo>
                    <a:pt x="2274" y="6277"/>
                    <a:pt x="3021" y="6523"/>
                    <a:pt x="3758" y="6523"/>
                  </a:cubicBezTo>
                  <a:cubicBezTo>
                    <a:pt x="4700" y="6523"/>
                    <a:pt x="5626" y="6122"/>
                    <a:pt x="6256" y="5345"/>
                  </a:cubicBezTo>
                  <a:cubicBezTo>
                    <a:pt x="7383" y="3962"/>
                    <a:pt x="7146" y="1900"/>
                    <a:pt x="5730" y="752"/>
                  </a:cubicBezTo>
                  <a:cubicBezTo>
                    <a:pt x="5108" y="247"/>
                    <a:pt x="4361" y="1"/>
                    <a:pt x="362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20" name="Google Shape;1420;p10"/>
            <p:cNvSpPr/>
            <p:nvPr/>
          </p:nvSpPr>
          <p:spPr>
            <a:xfrm>
              <a:off x="3709254" y="569680"/>
              <a:ext cx="152061" cy="81032"/>
            </a:xfrm>
            <a:custGeom>
              <a:avLst/>
              <a:gdLst/>
              <a:ahLst/>
              <a:cxnLst/>
              <a:rect l="l" t="t" r="r" b="b"/>
              <a:pathLst>
                <a:path w="4864" h="2592" extrusionOk="0">
                  <a:moveTo>
                    <a:pt x="2046" y="0"/>
                  </a:moveTo>
                  <a:cubicBezTo>
                    <a:pt x="1281" y="0"/>
                    <a:pt x="528" y="314"/>
                    <a:pt x="0" y="923"/>
                  </a:cubicBezTo>
                  <a:cubicBezTo>
                    <a:pt x="1636" y="1390"/>
                    <a:pt x="3281" y="1977"/>
                    <a:pt x="4864" y="2592"/>
                  </a:cubicBezTo>
                  <a:cubicBezTo>
                    <a:pt x="4805" y="1860"/>
                    <a:pt x="4453" y="1142"/>
                    <a:pt x="3828" y="636"/>
                  </a:cubicBezTo>
                  <a:cubicBezTo>
                    <a:pt x="3302" y="209"/>
                    <a:pt x="2670" y="0"/>
                    <a:pt x="2046"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21" name="Google Shape;1421;p10"/>
            <p:cNvSpPr/>
            <p:nvPr/>
          </p:nvSpPr>
          <p:spPr>
            <a:xfrm>
              <a:off x="3693623" y="606444"/>
              <a:ext cx="167942" cy="75280"/>
            </a:xfrm>
            <a:custGeom>
              <a:avLst/>
              <a:gdLst/>
              <a:ahLst/>
              <a:cxnLst/>
              <a:rect l="l" t="t" r="r" b="b"/>
              <a:pathLst>
                <a:path w="5372" h="2408" extrusionOk="0">
                  <a:moveTo>
                    <a:pt x="302" y="1"/>
                  </a:moveTo>
                  <a:cubicBezTo>
                    <a:pt x="173" y="190"/>
                    <a:pt x="75" y="393"/>
                    <a:pt x="1" y="603"/>
                  </a:cubicBezTo>
                  <a:cubicBezTo>
                    <a:pt x="1723" y="1149"/>
                    <a:pt x="3473" y="1763"/>
                    <a:pt x="5155" y="2407"/>
                  </a:cubicBezTo>
                  <a:cubicBezTo>
                    <a:pt x="5223" y="2291"/>
                    <a:pt x="5289" y="2170"/>
                    <a:pt x="5346" y="2043"/>
                  </a:cubicBezTo>
                  <a:cubicBezTo>
                    <a:pt x="5361" y="1948"/>
                    <a:pt x="5367" y="1852"/>
                    <a:pt x="5371" y="1757"/>
                  </a:cubicBezTo>
                  <a:cubicBezTo>
                    <a:pt x="3676" y="1247"/>
                    <a:pt x="1943" y="674"/>
                    <a:pt x="3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22" name="Google Shape;1422;p10"/>
            <p:cNvSpPr/>
            <p:nvPr/>
          </p:nvSpPr>
          <p:spPr>
            <a:xfrm>
              <a:off x="3690028" y="667185"/>
              <a:ext cx="147496" cy="74436"/>
            </a:xfrm>
            <a:custGeom>
              <a:avLst/>
              <a:gdLst/>
              <a:ahLst/>
              <a:cxnLst/>
              <a:rect l="l" t="t" r="r" b="b"/>
              <a:pathLst>
                <a:path w="4718" h="2381" extrusionOk="0">
                  <a:moveTo>
                    <a:pt x="0" y="1"/>
                  </a:moveTo>
                  <a:lnTo>
                    <a:pt x="0" y="1"/>
                  </a:lnTo>
                  <a:cubicBezTo>
                    <a:pt x="106" y="659"/>
                    <a:pt x="447" y="1287"/>
                    <a:pt x="1010" y="1745"/>
                  </a:cubicBezTo>
                  <a:cubicBezTo>
                    <a:pt x="1537" y="2172"/>
                    <a:pt x="2170" y="2381"/>
                    <a:pt x="2794" y="2381"/>
                  </a:cubicBezTo>
                  <a:cubicBezTo>
                    <a:pt x="3503" y="2381"/>
                    <a:pt x="4200" y="2112"/>
                    <a:pt x="4718" y="1590"/>
                  </a:cubicBezTo>
                  <a:lnTo>
                    <a:pt x="4718" y="1590"/>
                  </a:lnTo>
                  <a:cubicBezTo>
                    <a:pt x="4190" y="1946"/>
                    <a:pt x="3544" y="2146"/>
                    <a:pt x="2907" y="2146"/>
                  </a:cubicBezTo>
                  <a:cubicBezTo>
                    <a:pt x="2683" y="2146"/>
                    <a:pt x="2460" y="2121"/>
                    <a:pt x="2244" y="2070"/>
                  </a:cubicBezTo>
                  <a:cubicBezTo>
                    <a:pt x="1126" y="1803"/>
                    <a:pt x="344" y="997"/>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23" name="Google Shape;1423;p10"/>
            <p:cNvSpPr/>
            <p:nvPr/>
          </p:nvSpPr>
          <p:spPr>
            <a:xfrm>
              <a:off x="3692122" y="634423"/>
              <a:ext cx="157626" cy="90599"/>
            </a:xfrm>
            <a:custGeom>
              <a:avLst/>
              <a:gdLst/>
              <a:ahLst/>
              <a:cxnLst/>
              <a:rect l="l" t="t" r="r" b="b"/>
              <a:pathLst>
                <a:path w="5042" h="2898" extrusionOk="0">
                  <a:moveTo>
                    <a:pt x="1" y="0"/>
                  </a:moveTo>
                  <a:lnTo>
                    <a:pt x="1" y="0"/>
                  </a:lnTo>
                  <a:cubicBezTo>
                    <a:pt x="119" y="1300"/>
                    <a:pt x="924" y="2467"/>
                    <a:pt x="2247" y="2802"/>
                  </a:cubicBezTo>
                  <a:cubicBezTo>
                    <a:pt x="2502" y="2867"/>
                    <a:pt x="2745" y="2897"/>
                    <a:pt x="2976" y="2897"/>
                  </a:cubicBezTo>
                  <a:cubicBezTo>
                    <a:pt x="3858" y="2897"/>
                    <a:pt x="4558" y="2451"/>
                    <a:pt x="5041" y="1764"/>
                  </a:cubicBezTo>
                  <a:cubicBezTo>
                    <a:pt x="3356" y="1366"/>
                    <a:pt x="1582" y="746"/>
                    <a:pt x="1"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pic>
        <p:nvPicPr>
          <p:cNvPr id="1425" name="Google Shape;1425;p10"/>
          <p:cNvPicPr preferRelativeResize="0"/>
          <p:nvPr/>
        </p:nvPicPr>
        <p:blipFill rotWithShape="1">
          <a:blip r:embed="rId5">
            <a:alphaModFix/>
          </a:blip>
          <a:srcRect/>
          <a:stretch/>
        </p:blipFill>
        <p:spPr>
          <a:xfrm>
            <a:off x="1956176" y="2140357"/>
            <a:ext cx="7842839" cy="3355225"/>
          </a:xfrm>
          <a:prstGeom prst="rect">
            <a:avLst/>
          </a:prstGeom>
          <a:noFill/>
          <a:ln>
            <a:noFill/>
          </a:ln>
        </p:spPr>
      </p:pic>
      <p:sp>
        <p:nvSpPr>
          <p:cNvPr id="1432" name="Google Shape;1432;p10"/>
          <p:cNvSpPr/>
          <p:nvPr/>
        </p:nvSpPr>
        <p:spPr>
          <a:xfrm>
            <a:off x="2063552" y="3212976"/>
            <a:ext cx="269191" cy="148331"/>
          </a:xfrm>
          <a:prstGeom prst="rect">
            <a:avLst/>
          </a:prstGeom>
          <a:solidFill>
            <a:srgbClr val="FFFFFF"/>
          </a:solidFill>
          <a:ln w="25400" cap="flat" cmpd="sng">
            <a:solidFill>
              <a:srgbClr val="FFFFFF"/>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33" name="Google Shape;1433;p10"/>
          <p:cNvSpPr/>
          <p:nvPr/>
        </p:nvSpPr>
        <p:spPr>
          <a:xfrm>
            <a:off x="2048172" y="3487684"/>
            <a:ext cx="269191" cy="148331"/>
          </a:xfrm>
          <a:prstGeom prst="rect">
            <a:avLst/>
          </a:prstGeom>
          <a:solidFill>
            <a:srgbClr val="FFFFFF"/>
          </a:solidFill>
          <a:ln w="25400" cap="flat" cmpd="sng">
            <a:solidFill>
              <a:srgbClr val="FFFFFF"/>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34" name="Google Shape;1434;p10"/>
          <p:cNvSpPr/>
          <p:nvPr/>
        </p:nvSpPr>
        <p:spPr>
          <a:xfrm>
            <a:off x="2064306" y="3701501"/>
            <a:ext cx="269191" cy="148331"/>
          </a:xfrm>
          <a:prstGeom prst="rect">
            <a:avLst/>
          </a:prstGeom>
          <a:solidFill>
            <a:srgbClr val="FFFFFF"/>
          </a:solidFill>
          <a:ln w="25400" cap="flat" cmpd="sng">
            <a:solidFill>
              <a:srgbClr val="FFFFFF"/>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435" name="Google Shape;1435;p10"/>
          <p:cNvSpPr/>
          <p:nvPr/>
        </p:nvSpPr>
        <p:spPr>
          <a:xfrm>
            <a:off x="2048171" y="3945912"/>
            <a:ext cx="269191" cy="148331"/>
          </a:xfrm>
          <a:prstGeom prst="rect">
            <a:avLst/>
          </a:prstGeom>
          <a:solidFill>
            <a:srgbClr val="FFFFFF"/>
          </a:solidFill>
          <a:ln w="25400" cap="flat" cmpd="sng">
            <a:solidFill>
              <a:srgbClr val="FFFFFF"/>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grpSp>
        <p:nvGrpSpPr>
          <p:cNvPr id="1436" name="Google Shape;1436;p10"/>
          <p:cNvGrpSpPr/>
          <p:nvPr/>
        </p:nvGrpSpPr>
        <p:grpSpPr>
          <a:xfrm rot="-1944334">
            <a:off x="5052819" y="5685038"/>
            <a:ext cx="911364" cy="897025"/>
            <a:chOff x="5210494" y="420688"/>
            <a:chExt cx="683523" cy="672769"/>
          </a:xfrm>
        </p:grpSpPr>
        <p:sp>
          <p:nvSpPr>
            <p:cNvPr id="1437" name="Google Shape;1437;p10"/>
            <p:cNvSpPr/>
            <p:nvPr/>
          </p:nvSpPr>
          <p:spPr>
            <a:xfrm>
              <a:off x="5323098" y="662308"/>
              <a:ext cx="464780" cy="410195"/>
            </a:xfrm>
            <a:custGeom>
              <a:avLst/>
              <a:gdLst/>
              <a:ahLst/>
              <a:cxnLst/>
              <a:rect l="l" t="t" r="r" b="b"/>
              <a:pathLst>
                <a:path w="14867" h="13121" extrusionOk="0">
                  <a:moveTo>
                    <a:pt x="2310" y="0"/>
                  </a:moveTo>
                  <a:cubicBezTo>
                    <a:pt x="1982" y="663"/>
                    <a:pt x="1642" y="1319"/>
                    <a:pt x="1274" y="1961"/>
                  </a:cubicBezTo>
                  <a:lnTo>
                    <a:pt x="1072" y="2299"/>
                  </a:lnTo>
                  <a:lnTo>
                    <a:pt x="760" y="2225"/>
                  </a:lnTo>
                  <a:cubicBezTo>
                    <a:pt x="507" y="2163"/>
                    <a:pt x="253" y="2102"/>
                    <a:pt x="0" y="2041"/>
                  </a:cubicBezTo>
                  <a:lnTo>
                    <a:pt x="0" y="2041"/>
                  </a:lnTo>
                  <a:cubicBezTo>
                    <a:pt x="783" y="6053"/>
                    <a:pt x="2617" y="9767"/>
                    <a:pt x="5094" y="13121"/>
                  </a:cubicBezTo>
                  <a:cubicBezTo>
                    <a:pt x="6388" y="12391"/>
                    <a:pt x="7651" y="11610"/>
                    <a:pt x="8886" y="10745"/>
                  </a:cubicBezTo>
                  <a:cubicBezTo>
                    <a:pt x="11026" y="9245"/>
                    <a:pt x="13218" y="7653"/>
                    <a:pt x="14867" y="5660"/>
                  </a:cubicBezTo>
                  <a:cubicBezTo>
                    <a:pt x="13962" y="5419"/>
                    <a:pt x="13061" y="5153"/>
                    <a:pt x="12162" y="4937"/>
                  </a:cubicBezTo>
                  <a:cubicBezTo>
                    <a:pt x="12031" y="4906"/>
                    <a:pt x="11904" y="4875"/>
                    <a:pt x="11776" y="4846"/>
                  </a:cubicBezTo>
                  <a:cubicBezTo>
                    <a:pt x="11178" y="5770"/>
                    <a:pt x="10550" y="6679"/>
                    <a:pt x="9930" y="7579"/>
                  </a:cubicBezTo>
                  <a:cubicBezTo>
                    <a:pt x="9886" y="7643"/>
                    <a:pt x="9828" y="7670"/>
                    <a:pt x="9770" y="7670"/>
                  </a:cubicBezTo>
                  <a:cubicBezTo>
                    <a:pt x="9658" y="7670"/>
                    <a:pt x="9551" y="7568"/>
                    <a:pt x="9571" y="7439"/>
                  </a:cubicBezTo>
                  <a:cubicBezTo>
                    <a:pt x="9718" y="6442"/>
                    <a:pt x="9945" y="5453"/>
                    <a:pt x="10211" y="4472"/>
                  </a:cubicBezTo>
                  <a:lnTo>
                    <a:pt x="10312" y="4097"/>
                  </a:lnTo>
                  <a:cubicBezTo>
                    <a:pt x="10517" y="3364"/>
                    <a:pt x="10740" y="2635"/>
                    <a:pt x="10968" y="1910"/>
                  </a:cubicBezTo>
                  <a:lnTo>
                    <a:pt x="10968" y="1910"/>
                  </a:lnTo>
                  <a:cubicBezTo>
                    <a:pt x="10490" y="2595"/>
                    <a:pt x="9984" y="3267"/>
                    <a:pt x="9421" y="3886"/>
                  </a:cubicBezTo>
                  <a:lnTo>
                    <a:pt x="9141" y="4217"/>
                  </a:lnTo>
                  <a:lnTo>
                    <a:pt x="6975" y="3701"/>
                  </a:lnTo>
                  <a:cubicBezTo>
                    <a:pt x="6637" y="3620"/>
                    <a:pt x="6297" y="3541"/>
                    <a:pt x="5959" y="3461"/>
                  </a:cubicBezTo>
                  <a:cubicBezTo>
                    <a:pt x="5316" y="4688"/>
                    <a:pt x="4709" y="5927"/>
                    <a:pt x="4389" y="7262"/>
                  </a:cubicBezTo>
                  <a:cubicBezTo>
                    <a:pt x="4369" y="7345"/>
                    <a:pt x="4292" y="7384"/>
                    <a:pt x="4215" y="7384"/>
                  </a:cubicBezTo>
                  <a:cubicBezTo>
                    <a:pt x="4117" y="7384"/>
                    <a:pt x="4017" y="7323"/>
                    <a:pt x="4027" y="7216"/>
                  </a:cubicBezTo>
                  <a:cubicBezTo>
                    <a:pt x="4142" y="5842"/>
                    <a:pt x="4270" y="4467"/>
                    <a:pt x="4410" y="3094"/>
                  </a:cubicBezTo>
                  <a:lnTo>
                    <a:pt x="4450" y="2712"/>
                  </a:lnTo>
                  <a:cubicBezTo>
                    <a:pt x="4535" y="1892"/>
                    <a:pt x="4623" y="1073"/>
                    <a:pt x="4716" y="256"/>
                  </a:cubicBezTo>
                  <a:lnTo>
                    <a:pt x="4716" y="256"/>
                  </a:lnTo>
                  <a:cubicBezTo>
                    <a:pt x="4273" y="1008"/>
                    <a:pt x="3785" y="1751"/>
                    <a:pt x="3209" y="2417"/>
                  </a:cubicBezTo>
                  <a:lnTo>
                    <a:pt x="2564" y="3255"/>
                  </a:lnTo>
                  <a:lnTo>
                    <a:pt x="2506" y="2645"/>
                  </a:lnTo>
                  <a:lnTo>
                    <a:pt x="2470" y="2242"/>
                  </a:lnTo>
                  <a:cubicBezTo>
                    <a:pt x="2408" y="1496"/>
                    <a:pt x="2364" y="745"/>
                    <a:pt x="2310"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38" name="Google Shape;1438;p10"/>
            <p:cNvSpPr/>
            <p:nvPr/>
          </p:nvSpPr>
          <p:spPr>
            <a:xfrm>
              <a:off x="5304560" y="433505"/>
              <a:ext cx="589454" cy="435799"/>
            </a:xfrm>
            <a:custGeom>
              <a:avLst/>
              <a:gdLst/>
              <a:ahLst/>
              <a:cxnLst/>
              <a:rect l="l" t="t" r="r" b="b"/>
              <a:pathLst>
                <a:path w="18855" h="13940" extrusionOk="0">
                  <a:moveTo>
                    <a:pt x="5040" y="0"/>
                  </a:moveTo>
                  <a:cubicBezTo>
                    <a:pt x="1143" y="0"/>
                    <a:pt x="0" y="4016"/>
                    <a:pt x="253" y="6971"/>
                  </a:cubicBezTo>
                  <a:cubicBezTo>
                    <a:pt x="310" y="7643"/>
                    <a:pt x="401" y="8309"/>
                    <a:pt x="517" y="8966"/>
                  </a:cubicBezTo>
                  <a:cubicBezTo>
                    <a:pt x="856" y="9043"/>
                    <a:pt x="1192" y="9122"/>
                    <a:pt x="1530" y="9200"/>
                  </a:cubicBezTo>
                  <a:cubicBezTo>
                    <a:pt x="1986" y="8335"/>
                    <a:pt x="2446" y="7468"/>
                    <a:pt x="2872" y="6591"/>
                  </a:cubicBezTo>
                  <a:cubicBezTo>
                    <a:pt x="2901" y="6532"/>
                    <a:pt x="2951" y="6507"/>
                    <a:pt x="3003" y="6507"/>
                  </a:cubicBezTo>
                  <a:cubicBezTo>
                    <a:pt x="3094" y="6507"/>
                    <a:pt x="3193" y="6581"/>
                    <a:pt x="3200" y="6672"/>
                  </a:cubicBezTo>
                  <a:cubicBezTo>
                    <a:pt x="3283" y="7634"/>
                    <a:pt x="3408" y="8611"/>
                    <a:pt x="3495" y="9585"/>
                  </a:cubicBezTo>
                  <a:cubicBezTo>
                    <a:pt x="4163" y="8602"/>
                    <a:pt x="4856" y="7650"/>
                    <a:pt x="5432" y="6608"/>
                  </a:cubicBezTo>
                  <a:cubicBezTo>
                    <a:pt x="5463" y="6552"/>
                    <a:pt x="5525" y="6526"/>
                    <a:pt x="5588" y="6526"/>
                  </a:cubicBezTo>
                  <a:cubicBezTo>
                    <a:pt x="5689" y="6526"/>
                    <a:pt x="5792" y="6590"/>
                    <a:pt x="5781" y="6696"/>
                  </a:cubicBezTo>
                  <a:cubicBezTo>
                    <a:pt x="5646" y="7833"/>
                    <a:pt x="5521" y="8973"/>
                    <a:pt x="5404" y="10112"/>
                  </a:cubicBezTo>
                  <a:lnTo>
                    <a:pt x="5364" y="10495"/>
                  </a:lnTo>
                  <a:cubicBezTo>
                    <a:pt x="5281" y="11315"/>
                    <a:pt x="5203" y="12136"/>
                    <a:pt x="5128" y="12958"/>
                  </a:cubicBezTo>
                  <a:cubicBezTo>
                    <a:pt x="5372" y="12355"/>
                    <a:pt x="5658" y="11765"/>
                    <a:pt x="5952" y="11176"/>
                  </a:cubicBezTo>
                  <a:cubicBezTo>
                    <a:pt x="6033" y="11014"/>
                    <a:pt x="6112" y="10853"/>
                    <a:pt x="6191" y="10690"/>
                  </a:cubicBezTo>
                  <a:lnTo>
                    <a:pt x="6362" y="10340"/>
                  </a:lnTo>
                  <a:lnTo>
                    <a:pt x="6735" y="10429"/>
                  </a:lnTo>
                  <a:cubicBezTo>
                    <a:pt x="7108" y="10517"/>
                    <a:pt x="7480" y="10606"/>
                    <a:pt x="7850" y="10694"/>
                  </a:cubicBezTo>
                  <a:cubicBezTo>
                    <a:pt x="8456" y="10838"/>
                    <a:pt x="9060" y="10979"/>
                    <a:pt x="9665" y="11120"/>
                  </a:cubicBezTo>
                  <a:cubicBezTo>
                    <a:pt x="10432" y="10038"/>
                    <a:pt x="11259" y="9002"/>
                    <a:pt x="11986" y="7893"/>
                  </a:cubicBezTo>
                  <a:cubicBezTo>
                    <a:pt x="12026" y="7831"/>
                    <a:pt x="12089" y="7804"/>
                    <a:pt x="12152" y="7804"/>
                  </a:cubicBezTo>
                  <a:cubicBezTo>
                    <a:pt x="12271" y="7804"/>
                    <a:pt x="12391" y="7902"/>
                    <a:pt x="12353" y="8038"/>
                  </a:cubicBezTo>
                  <a:cubicBezTo>
                    <a:pt x="12023" y="9196"/>
                    <a:pt x="11646" y="10347"/>
                    <a:pt x="11311" y="11507"/>
                  </a:cubicBezTo>
                  <a:lnTo>
                    <a:pt x="11205" y="11883"/>
                  </a:lnTo>
                  <a:cubicBezTo>
                    <a:pt x="11015" y="12564"/>
                    <a:pt x="10842" y="13249"/>
                    <a:pt x="10703" y="13939"/>
                  </a:cubicBezTo>
                  <a:cubicBezTo>
                    <a:pt x="11118" y="13317"/>
                    <a:pt x="11520" y="12685"/>
                    <a:pt x="11920" y="12055"/>
                  </a:cubicBezTo>
                  <a:lnTo>
                    <a:pt x="12142" y="11705"/>
                  </a:lnTo>
                  <a:lnTo>
                    <a:pt x="12593" y="11812"/>
                  </a:lnTo>
                  <a:cubicBezTo>
                    <a:pt x="12795" y="11860"/>
                    <a:pt x="12997" y="11907"/>
                    <a:pt x="13197" y="11955"/>
                  </a:cubicBezTo>
                  <a:cubicBezTo>
                    <a:pt x="14040" y="12157"/>
                    <a:pt x="14923" y="12338"/>
                    <a:pt x="15782" y="12570"/>
                  </a:cubicBezTo>
                  <a:cubicBezTo>
                    <a:pt x="15941" y="12362"/>
                    <a:pt x="16097" y="12153"/>
                    <a:pt x="16243" y="11935"/>
                  </a:cubicBezTo>
                  <a:cubicBezTo>
                    <a:pt x="17767" y="9683"/>
                    <a:pt x="18855" y="6102"/>
                    <a:pt x="17057" y="3698"/>
                  </a:cubicBezTo>
                  <a:cubicBezTo>
                    <a:pt x="16512" y="2971"/>
                    <a:pt x="15773" y="2693"/>
                    <a:pt x="14989" y="2693"/>
                  </a:cubicBezTo>
                  <a:cubicBezTo>
                    <a:pt x="14142" y="2693"/>
                    <a:pt x="13244" y="3017"/>
                    <a:pt x="12486" y="3446"/>
                  </a:cubicBezTo>
                  <a:cubicBezTo>
                    <a:pt x="11479" y="4015"/>
                    <a:pt x="10705" y="4786"/>
                    <a:pt x="10097" y="5688"/>
                  </a:cubicBezTo>
                  <a:lnTo>
                    <a:pt x="9787" y="6186"/>
                  </a:lnTo>
                  <a:cubicBezTo>
                    <a:pt x="9728" y="6289"/>
                    <a:pt x="9667" y="6391"/>
                    <a:pt x="9610" y="6497"/>
                  </a:cubicBezTo>
                  <a:cubicBezTo>
                    <a:pt x="9583" y="6548"/>
                    <a:pt x="9533" y="6570"/>
                    <a:pt x="9481" y="6570"/>
                  </a:cubicBezTo>
                  <a:cubicBezTo>
                    <a:pt x="9379" y="6570"/>
                    <a:pt x="9270" y="6486"/>
                    <a:pt x="9312" y="6379"/>
                  </a:cubicBezTo>
                  <a:cubicBezTo>
                    <a:pt x="9432" y="6080"/>
                    <a:pt x="9583" y="5782"/>
                    <a:pt x="9760" y="5490"/>
                  </a:cubicBezTo>
                  <a:cubicBezTo>
                    <a:pt x="9705" y="4357"/>
                    <a:pt x="9575" y="3221"/>
                    <a:pt x="8998" y="2202"/>
                  </a:cubicBezTo>
                  <a:cubicBezTo>
                    <a:pt x="8257" y="896"/>
                    <a:pt x="6799" y="50"/>
                    <a:pt x="5213" y="3"/>
                  </a:cubicBezTo>
                  <a:cubicBezTo>
                    <a:pt x="5155" y="1"/>
                    <a:pt x="5097" y="0"/>
                    <a:pt x="504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39" name="Google Shape;1439;p10"/>
            <p:cNvSpPr/>
            <p:nvPr/>
          </p:nvSpPr>
          <p:spPr>
            <a:xfrm>
              <a:off x="5210494" y="420688"/>
              <a:ext cx="683523" cy="672769"/>
            </a:xfrm>
            <a:custGeom>
              <a:avLst/>
              <a:gdLst/>
              <a:ahLst/>
              <a:cxnLst/>
              <a:rect l="l" t="t" r="r" b="b"/>
              <a:pathLst>
                <a:path w="21864" h="21520" extrusionOk="0">
                  <a:moveTo>
                    <a:pt x="8049" y="409"/>
                  </a:moveTo>
                  <a:cubicBezTo>
                    <a:pt x="8106" y="409"/>
                    <a:pt x="8164" y="410"/>
                    <a:pt x="8222" y="412"/>
                  </a:cubicBezTo>
                  <a:cubicBezTo>
                    <a:pt x="9808" y="460"/>
                    <a:pt x="11266" y="1305"/>
                    <a:pt x="12007" y="2610"/>
                  </a:cubicBezTo>
                  <a:cubicBezTo>
                    <a:pt x="12586" y="3629"/>
                    <a:pt x="12716" y="4764"/>
                    <a:pt x="12769" y="5899"/>
                  </a:cubicBezTo>
                  <a:cubicBezTo>
                    <a:pt x="12592" y="6191"/>
                    <a:pt x="12441" y="6488"/>
                    <a:pt x="12321" y="6788"/>
                  </a:cubicBezTo>
                  <a:cubicBezTo>
                    <a:pt x="12279" y="6894"/>
                    <a:pt x="12388" y="6979"/>
                    <a:pt x="12490" y="6979"/>
                  </a:cubicBezTo>
                  <a:cubicBezTo>
                    <a:pt x="12542" y="6979"/>
                    <a:pt x="12592" y="6957"/>
                    <a:pt x="12619" y="6905"/>
                  </a:cubicBezTo>
                  <a:cubicBezTo>
                    <a:pt x="12675" y="6800"/>
                    <a:pt x="12737" y="6697"/>
                    <a:pt x="12796" y="6595"/>
                  </a:cubicBezTo>
                  <a:lnTo>
                    <a:pt x="13106" y="6097"/>
                  </a:lnTo>
                  <a:cubicBezTo>
                    <a:pt x="13714" y="5195"/>
                    <a:pt x="14488" y="4424"/>
                    <a:pt x="15495" y="3854"/>
                  </a:cubicBezTo>
                  <a:cubicBezTo>
                    <a:pt x="16253" y="3426"/>
                    <a:pt x="17151" y="3102"/>
                    <a:pt x="17997" y="3102"/>
                  </a:cubicBezTo>
                  <a:cubicBezTo>
                    <a:pt x="18781" y="3102"/>
                    <a:pt x="19521" y="3379"/>
                    <a:pt x="20066" y="4107"/>
                  </a:cubicBezTo>
                  <a:cubicBezTo>
                    <a:pt x="21864" y="6511"/>
                    <a:pt x="20776" y="10093"/>
                    <a:pt x="19252" y="12344"/>
                  </a:cubicBezTo>
                  <a:cubicBezTo>
                    <a:pt x="19106" y="12562"/>
                    <a:pt x="18952" y="12773"/>
                    <a:pt x="18791" y="12981"/>
                  </a:cubicBezTo>
                  <a:cubicBezTo>
                    <a:pt x="17932" y="12748"/>
                    <a:pt x="17048" y="12567"/>
                    <a:pt x="16206" y="12365"/>
                  </a:cubicBezTo>
                  <a:cubicBezTo>
                    <a:pt x="16005" y="12317"/>
                    <a:pt x="15803" y="12270"/>
                    <a:pt x="15602" y="12222"/>
                  </a:cubicBezTo>
                  <a:lnTo>
                    <a:pt x="15151" y="12115"/>
                  </a:lnTo>
                  <a:lnTo>
                    <a:pt x="14929" y="12466"/>
                  </a:lnTo>
                  <a:cubicBezTo>
                    <a:pt x="14528" y="13097"/>
                    <a:pt x="14125" y="13727"/>
                    <a:pt x="13712" y="14351"/>
                  </a:cubicBezTo>
                  <a:cubicBezTo>
                    <a:pt x="13851" y="13659"/>
                    <a:pt x="14024" y="12974"/>
                    <a:pt x="14214" y="12294"/>
                  </a:cubicBezTo>
                  <a:lnTo>
                    <a:pt x="14320" y="11917"/>
                  </a:lnTo>
                  <a:cubicBezTo>
                    <a:pt x="14655" y="10758"/>
                    <a:pt x="15032" y="9606"/>
                    <a:pt x="15362" y="8448"/>
                  </a:cubicBezTo>
                  <a:cubicBezTo>
                    <a:pt x="15400" y="8312"/>
                    <a:pt x="15280" y="8214"/>
                    <a:pt x="15161" y="8214"/>
                  </a:cubicBezTo>
                  <a:cubicBezTo>
                    <a:pt x="15098" y="8214"/>
                    <a:pt x="15035" y="8241"/>
                    <a:pt x="14995" y="8303"/>
                  </a:cubicBezTo>
                  <a:cubicBezTo>
                    <a:pt x="14268" y="9412"/>
                    <a:pt x="13441" y="10448"/>
                    <a:pt x="12674" y="11530"/>
                  </a:cubicBezTo>
                  <a:cubicBezTo>
                    <a:pt x="12069" y="11387"/>
                    <a:pt x="11463" y="11246"/>
                    <a:pt x="10859" y="11104"/>
                  </a:cubicBezTo>
                  <a:cubicBezTo>
                    <a:pt x="10488" y="11016"/>
                    <a:pt x="10117" y="10927"/>
                    <a:pt x="9744" y="10839"/>
                  </a:cubicBezTo>
                  <a:lnTo>
                    <a:pt x="9371" y="10750"/>
                  </a:lnTo>
                  <a:lnTo>
                    <a:pt x="9200" y="11100"/>
                  </a:lnTo>
                  <a:cubicBezTo>
                    <a:pt x="9121" y="11263"/>
                    <a:pt x="9042" y="11425"/>
                    <a:pt x="8961" y="11586"/>
                  </a:cubicBezTo>
                  <a:cubicBezTo>
                    <a:pt x="8667" y="12175"/>
                    <a:pt x="8381" y="12765"/>
                    <a:pt x="8137" y="13368"/>
                  </a:cubicBezTo>
                  <a:cubicBezTo>
                    <a:pt x="8212" y="12546"/>
                    <a:pt x="8290" y="11725"/>
                    <a:pt x="8373" y="10905"/>
                  </a:cubicBezTo>
                  <a:lnTo>
                    <a:pt x="8413" y="10522"/>
                  </a:lnTo>
                  <a:cubicBezTo>
                    <a:pt x="8530" y="9382"/>
                    <a:pt x="8655" y="8243"/>
                    <a:pt x="8790" y="7106"/>
                  </a:cubicBezTo>
                  <a:cubicBezTo>
                    <a:pt x="8802" y="7000"/>
                    <a:pt x="8699" y="6936"/>
                    <a:pt x="8598" y="6936"/>
                  </a:cubicBezTo>
                  <a:cubicBezTo>
                    <a:pt x="8535" y="6936"/>
                    <a:pt x="8472" y="6961"/>
                    <a:pt x="8441" y="7018"/>
                  </a:cubicBezTo>
                  <a:cubicBezTo>
                    <a:pt x="7865" y="8060"/>
                    <a:pt x="7172" y="9011"/>
                    <a:pt x="6504" y="9995"/>
                  </a:cubicBezTo>
                  <a:cubicBezTo>
                    <a:pt x="6417" y="9021"/>
                    <a:pt x="6292" y="8044"/>
                    <a:pt x="6209" y="7082"/>
                  </a:cubicBezTo>
                  <a:cubicBezTo>
                    <a:pt x="6202" y="6991"/>
                    <a:pt x="6104" y="6917"/>
                    <a:pt x="6013" y="6917"/>
                  </a:cubicBezTo>
                  <a:cubicBezTo>
                    <a:pt x="5960" y="6917"/>
                    <a:pt x="5910" y="6941"/>
                    <a:pt x="5881" y="7001"/>
                  </a:cubicBezTo>
                  <a:cubicBezTo>
                    <a:pt x="5455" y="7880"/>
                    <a:pt x="4995" y="8745"/>
                    <a:pt x="4539" y="9610"/>
                  </a:cubicBezTo>
                  <a:cubicBezTo>
                    <a:pt x="4201" y="9532"/>
                    <a:pt x="3865" y="9453"/>
                    <a:pt x="3526" y="9376"/>
                  </a:cubicBezTo>
                  <a:cubicBezTo>
                    <a:pt x="3410" y="8719"/>
                    <a:pt x="3319" y="8053"/>
                    <a:pt x="3262" y="7379"/>
                  </a:cubicBezTo>
                  <a:cubicBezTo>
                    <a:pt x="3010" y="4425"/>
                    <a:pt x="4152" y="409"/>
                    <a:pt x="8049" y="409"/>
                  </a:cubicBezTo>
                  <a:close/>
                  <a:moveTo>
                    <a:pt x="5911" y="7727"/>
                  </a:moveTo>
                  <a:cubicBezTo>
                    <a:pt x="5965" y="8471"/>
                    <a:pt x="6007" y="9222"/>
                    <a:pt x="6070" y="9970"/>
                  </a:cubicBezTo>
                  <a:lnTo>
                    <a:pt x="6106" y="10372"/>
                  </a:lnTo>
                  <a:lnTo>
                    <a:pt x="6164" y="10983"/>
                  </a:lnTo>
                  <a:lnTo>
                    <a:pt x="6809" y="10145"/>
                  </a:lnTo>
                  <a:cubicBezTo>
                    <a:pt x="7386" y="9480"/>
                    <a:pt x="7874" y="8737"/>
                    <a:pt x="8317" y="7983"/>
                  </a:cubicBezTo>
                  <a:lnTo>
                    <a:pt x="8317" y="7983"/>
                  </a:lnTo>
                  <a:cubicBezTo>
                    <a:pt x="8224" y="8802"/>
                    <a:pt x="8136" y="9620"/>
                    <a:pt x="8051" y="10439"/>
                  </a:cubicBezTo>
                  <a:lnTo>
                    <a:pt x="8011" y="10822"/>
                  </a:lnTo>
                  <a:cubicBezTo>
                    <a:pt x="7871" y="12195"/>
                    <a:pt x="7742" y="13568"/>
                    <a:pt x="7627" y="14944"/>
                  </a:cubicBezTo>
                  <a:cubicBezTo>
                    <a:pt x="7618" y="15051"/>
                    <a:pt x="7717" y="15112"/>
                    <a:pt x="7815" y="15112"/>
                  </a:cubicBezTo>
                  <a:cubicBezTo>
                    <a:pt x="7893" y="15112"/>
                    <a:pt x="7970" y="15073"/>
                    <a:pt x="7990" y="14989"/>
                  </a:cubicBezTo>
                  <a:cubicBezTo>
                    <a:pt x="8309" y="13655"/>
                    <a:pt x="8918" y="12416"/>
                    <a:pt x="9560" y="11188"/>
                  </a:cubicBezTo>
                  <a:cubicBezTo>
                    <a:pt x="9898" y="11269"/>
                    <a:pt x="10238" y="11349"/>
                    <a:pt x="10576" y="11428"/>
                  </a:cubicBezTo>
                  <a:lnTo>
                    <a:pt x="12742" y="11945"/>
                  </a:lnTo>
                  <a:lnTo>
                    <a:pt x="13022" y="11614"/>
                  </a:lnTo>
                  <a:cubicBezTo>
                    <a:pt x="13585" y="10995"/>
                    <a:pt x="14091" y="10323"/>
                    <a:pt x="14569" y="9637"/>
                  </a:cubicBezTo>
                  <a:lnTo>
                    <a:pt x="14569" y="9637"/>
                  </a:lnTo>
                  <a:cubicBezTo>
                    <a:pt x="14341" y="10363"/>
                    <a:pt x="14118" y="11092"/>
                    <a:pt x="13913" y="11824"/>
                  </a:cubicBezTo>
                  <a:lnTo>
                    <a:pt x="13811" y="12200"/>
                  </a:lnTo>
                  <a:cubicBezTo>
                    <a:pt x="13548" y="13181"/>
                    <a:pt x="13320" y="14170"/>
                    <a:pt x="13171" y="15166"/>
                  </a:cubicBezTo>
                  <a:cubicBezTo>
                    <a:pt x="13152" y="15296"/>
                    <a:pt x="13259" y="15397"/>
                    <a:pt x="13370" y="15397"/>
                  </a:cubicBezTo>
                  <a:cubicBezTo>
                    <a:pt x="13428" y="15397"/>
                    <a:pt x="13487" y="15370"/>
                    <a:pt x="13530" y="15306"/>
                  </a:cubicBezTo>
                  <a:cubicBezTo>
                    <a:pt x="14150" y="14406"/>
                    <a:pt x="14779" y="13498"/>
                    <a:pt x="15377" y="12573"/>
                  </a:cubicBezTo>
                  <a:cubicBezTo>
                    <a:pt x="15504" y="12604"/>
                    <a:pt x="15632" y="12635"/>
                    <a:pt x="15759" y="12665"/>
                  </a:cubicBezTo>
                  <a:cubicBezTo>
                    <a:pt x="16661" y="12879"/>
                    <a:pt x="17560" y="13146"/>
                    <a:pt x="18464" y="13388"/>
                  </a:cubicBezTo>
                  <a:cubicBezTo>
                    <a:pt x="16819" y="15381"/>
                    <a:pt x="14627" y="16972"/>
                    <a:pt x="12487" y="18472"/>
                  </a:cubicBezTo>
                  <a:cubicBezTo>
                    <a:pt x="11252" y="19338"/>
                    <a:pt x="9988" y="20117"/>
                    <a:pt x="8694" y="20849"/>
                  </a:cubicBezTo>
                  <a:cubicBezTo>
                    <a:pt x="6218" y="17495"/>
                    <a:pt x="4383" y="13781"/>
                    <a:pt x="3601" y="9769"/>
                  </a:cubicBezTo>
                  <a:lnTo>
                    <a:pt x="3601" y="9769"/>
                  </a:lnTo>
                  <a:cubicBezTo>
                    <a:pt x="3855" y="9831"/>
                    <a:pt x="4109" y="9891"/>
                    <a:pt x="4361" y="9952"/>
                  </a:cubicBezTo>
                  <a:lnTo>
                    <a:pt x="4673" y="10027"/>
                  </a:lnTo>
                  <a:lnTo>
                    <a:pt x="4875" y="9689"/>
                  </a:lnTo>
                  <a:cubicBezTo>
                    <a:pt x="5242" y="9047"/>
                    <a:pt x="5584" y="8389"/>
                    <a:pt x="5911" y="7727"/>
                  </a:cubicBezTo>
                  <a:close/>
                  <a:moveTo>
                    <a:pt x="8104" y="1"/>
                  </a:moveTo>
                  <a:cubicBezTo>
                    <a:pt x="6856" y="1"/>
                    <a:pt x="5610" y="439"/>
                    <a:pt x="4677" y="1289"/>
                  </a:cubicBezTo>
                  <a:cubicBezTo>
                    <a:pt x="2664" y="3122"/>
                    <a:pt x="2592" y="5933"/>
                    <a:pt x="2928" y="8364"/>
                  </a:cubicBezTo>
                  <a:cubicBezTo>
                    <a:pt x="2969" y="8667"/>
                    <a:pt x="3017" y="8970"/>
                    <a:pt x="3070" y="9272"/>
                  </a:cubicBezTo>
                  <a:cubicBezTo>
                    <a:pt x="2127" y="9058"/>
                    <a:pt x="1182" y="8849"/>
                    <a:pt x="236" y="8650"/>
                  </a:cubicBezTo>
                  <a:cubicBezTo>
                    <a:pt x="224" y="8647"/>
                    <a:pt x="212" y="8646"/>
                    <a:pt x="201" y="8646"/>
                  </a:cubicBezTo>
                  <a:cubicBezTo>
                    <a:pt x="52" y="8646"/>
                    <a:pt x="0" y="8856"/>
                    <a:pt x="161" y="8898"/>
                  </a:cubicBezTo>
                  <a:cubicBezTo>
                    <a:pt x="1153" y="9158"/>
                    <a:pt x="2148" y="9410"/>
                    <a:pt x="3143" y="9656"/>
                  </a:cubicBezTo>
                  <a:cubicBezTo>
                    <a:pt x="3540" y="11749"/>
                    <a:pt x="4194" y="13796"/>
                    <a:pt x="5084" y="15753"/>
                  </a:cubicBezTo>
                  <a:cubicBezTo>
                    <a:pt x="5927" y="17607"/>
                    <a:pt x="6979" y="19433"/>
                    <a:pt x="8249" y="21094"/>
                  </a:cubicBezTo>
                  <a:lnTo>
                    <a:pt x="8581" y="21519"/>
                  </a:lnTo>
                  <a:lnTo>
                    <a:pt x="9010" y="21270"/>
                  </a:lnTo>
                  <a:cubicBezTo>
                    <a:pt x="10117" y="20621"/>
                    <a:pt x="11180" y="19912"/>
                    <a:pt x="12205" y="19210"/>
                  </a:cubicBezTo>
                  <a:cubicBezTo>
                    <a:pt x="14539" y="17609"/>
                    <a:pt x="16914" y="15929"/>
                    <a:pt x="18728" y="13802"/>
                  </a:cubicBezTo>
                  <a:cubicBezTo>
                    <a:pt x="18807" y="13710"/>
                    <a:pt x="18884" y="13613"/>
                    <a:pt x="18960" y="13519"/>
                  </a:cubicBezTo>
                  <a:cubicBezTo>
                    <a:pt x="19550" y="13669"/>
                    <a:pt x="20141" y="13802"/>
                    <a:pt x="20735" y="13896"/>
                  </a:cubicBezTo>
                  <a:cubicBezTo>
                    <a:pt x="20742" y="13897"/>
                    <a:pt x="20749" y="13897"/>
                    <a:pt x="20755" y="13897"/>
                  </a:cubicBezTo>
                  <a:cubicBezTo>
                    <a:pt x="20863" y="13897"/>
                    <a:pt x="20937" y="13760"/>
                    <a:pt x="20823" y="13705"/>
                  </a:cubicBezTo>
                  <a:cubicBezTo>
                    <a:pt x="20332" y="13468"/>
                    <a:pt x="19809" y="13280"/>
                    <a:pt x="19272" y="13118"/>
                  </a:cubicBezTo>
                  <a:cubicBezTo>
                    <a:pt x="20587" y="11363"/>
                    <a:pt x="21477" y="9293"/>
                    <a:pt x="21433" y="7132"/>
                  </a:cubicBezTo>
                  <a:cubicBezTo>
                    <a:pt x="21395" y="5211"/>
                    <a:pt x="20512" y="2638"/>
                    <a:pt x="18027" y="2638"/>
                  </a:cubicBezTo>
                  <a:cubicBezTo>
                    <a:pt x="18022" y="2638"/>
                    <a:pt x="18016" y="2638"/>
                    <a:pt x="18010" y="2638"/>
                  </a:cubicBezTo>
                  <a:cubicBezTo>
                    <a:pt x="16057" y="2647"/>
                    <a:pt x="14216" y="3879"/>
                    <a:pt x="13098" y="5408"/>
                  </a:cubicBezTo>
                  <a:cubicBezTo>
                    <a:pt x="13024" y="3681"/>
                    <a:pt x="12548" y="1972"/>
                    <a:pt x="10983" y="883"/>
                  </a:cubicBezTo>
                  <a:cubicBezTo>
                    <a:pt x="10134" y="290"/>
                    <a:pt x="9118" y="1"/>
                    <a:pt x="810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4" name="Google Shape;1435;p10">
            <a:extLst>
              <a:ext uri="{FF2B5EF4-FFF2-40B4-BE49-F238E27FC236}">
                <a16:creationId xmlns:a16="http://schemas.microsoft.com/office/drawing/2014/main" id="{EE0346B7-995C-5D79-7A5A-9BA91CBA03C9}"/>
              </a:ext>
            </a:extLst>
          </p:cNvPr>
          <p:cNvSpPr/>
          <p:nvPr/>
        </p:nvSpPr>
        <p:spPr>
          <a:xfrm>
            <a:off x="2063552" y="4221088"/>
            <a:ext cx="269191" cy="148331"/>
          </a:xfrm>
          <a:prstGeom prst="rect">
            <a:avLst/>
          </a:prstGeom>
          <a:solidFill>
            <a:srgbClr val="FFFFFF"/>
          </a:solidFill>
          <a:ln w="25400" cap="flat" cmpd="sng">
            <a:solidFill>
              <a:srgbClr val="FFFFFF"/>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5" name="Google Shape;1435;p10">
            <a:extLst>
              <a:ext uri="{FF2B5EF4-FFF2-40B4-BE49-F238E27FC236}">
                <a16:creationId xmlns:a16="http://schemas.microsoft.com/office/drawing/2014/main" id="{BE55042E-6B52-EC9A-D4E6-3E49751D7A93}"/>
              </a:ext>
            </a:extLst>
          </p:cNvPr>
          <p:cNvSpPr/>
          <p:nvPr/>
        </p:nvSpPr>
        <p:spPr>
          <a:xfrm>
            <a:off x="2063552" y="4730868"/>
            <a:ext cx="269191" cy="148331"/>
          </a:xfrm>
          <a:prstGeom prst="rect">
            <a:avLst/>
          </a:prstGeom>
          <a:solidFill>
            <a:srgbClr val="FFFFFF"/>
          </a:solidFill>
          <a:ln w="25400" cap="flat" cmpd="sng">
            <a:solidFill>
              <a:srgbClr val="FFFFFF"/>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6" name="Google Shape;1435;p10">
            <a:extLst>
              <a:ext uri="{FF2B5EF4-FFF2-40B4-BE49-F238E27FC236}">
                <a16:creationId xmlns:a16="http://schemas.microsoft.com/office/drawing/2014/main" id="{ECAA32AC-52BF-3DA7-400A-7EEABF058E44}"/>
              </a:ext>
            </a:extLst>
          </p:cNvPr>
          <p:cNvSpPr/>
          <p:nvPr/>
        </p:nvSpPr>
        <p:spPr>
          <a:xfrm>
            <a:off x="2063552" y="4983342"/>
            <a:ext cx="269191" cy="148331"/>
          </a:xfrm>
          <a:prstGeom prst="rect">
            <a:avLst/>
          </a:prstGeom>
          <a:solidFill>
            <a:srgbClr val="FFFFFF"/>
          </a:solidFill>
          <a:ln w="25400" cap="flat" cmpd="sng">
            <a:solidFill>
              <a:srgbClr val="FFFFFF"/>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7" name="Google Shape;1435;p10">
            <a:extLst>
              <a:ext uri="{FF2B5EF4-FFF2-40B4-BE49-F238E27FC236}">
                <a16:creationId xmlns:a16="http://schemas.microsoft.com/office/drawing/2014/main" id="{50D7A05E-D2C2-5DE5-4295-6F828CE97403}"/>
              </a:ext>
            </a:extLst>
          </p:cNvPr>
          <p:cNvSpPr/>
          <p:nvPr/>
        </p:nvSpPr>
        <p:spPr>
          <a:xfrm>
            <a:off x="2063552" y="5243367"/>
            <a:ext cx="269191" cy="148331"/>
          </a:xfrm>
          <a:prstGeom prst="rect">
            <a:avLst/>
          </a:prstGeom>
          <a:solidFill>
            <a:srgbClr val="FFFFFF"/>
          </a:solidFill>
          <a:ln w="25400" cap="flat" cmpd="sng">
            <a:solidFill>
              <a:srgbClr val="FFFFFF"/>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pic>
        <p:nvPicPr>
          <p:cNvPr id="17" name="Audio 16">
            <a:extLst>
              <a:ext uri="{FF2B5EF4-FFF2-40B4-BE49-F238E27FC236}">
                <a16:creationId xmlns:a16="http://schemas.microsoft.com/office/drawing/2014/main" id="{CE75A8F8-17DE-D80C-A1D1-31DAEB1278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29695579"/>
      </p:ext>
    </p:extLst>
  </p:cSld>
  <p:clrMapOvr>
    <a:masterClrMapping/>
  </p:clrMapOvr>
  <mc:AlternateContent xmlns:mc="http://schemas.openxmlformats.org/markup-compatibility/2006">
    <mc:Choice xmlns:p14="http://schemas.microsoft.com/office/powerpoint/2010/main" Requires="p14">
      <p:transition spd="slow" p14:dur="2000" advTm="50747"/>
    </mc:Choice>
    <mc:Fallback>
      <p:transition spd="slow" advTm="50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extLst>
    <p:ext uri="{3A86A75C-4F4B-4683-9AE1-C65F6400EC91}">
      <p14:laserTraceLst xmlns:p14="http://schemas.microsoft.com/office/powerpoint/2010/main">
        <p14:tracePtLst>
          <p14:tracePt t="7920" x="11320463" y="6662738"/>
          <p14:tracePt t="7921" x="11244263" y="6586538"/>
          <p14:tracePt t="7938" x="10914063" y="6291263"/>
          <p14:tracePt t="7951" x="10853738" y="6240463"/>
          <p14:tracePt t="7970" x="10736263" y="6154738"/>
          <p14:tracePt t="7972" x="10541000" y="6002338"/>
          <p14:tracePt t="7993" x="10439400" y="5943600"/>
          <p14:tracePt t="8000" x="10193338" y="5824538"/>
          <p14:tracePt t="8001" x="10091738" y="5773738"/>
          <p14:tracePt t="8019" x="9923463" y="5707063"/>
          <p14:tracePt t="8035" x="9821863" y="5656263"/>
          <p14:tracePt t="8038" x="9710738" y="5630863"/>
          <p14:tracePt t="8040" x="9644063" y="5595938"/>
          <p14:tracePt t="8058" x="9532938" y="5554663"/>
          <p14:tracePt t="8075" x="9491663" y="5537200"/>
          <p14:tracePt t="8082" x="9456738" y="5537200"/>
          <p14:tracePt t="8086" x="9440863" y="5519738"/>
          <p14:tracePt t="8115" x="9415463" y="5519738"/>
          <p14:tracePt t="8585" x="9415463" y="5503863"/>
          <p14:tracePt t="8600" x="9415463" y="5443538"/>
          <p14:tracePt t="8602" x="9415463" y="5418138"/>
          <p14:tracePt t="8618" x="9415463" y="5384800"/>
          <p14:tracePt t="8620" x="9415463" y="5359400"/>
          <p14:tracePt t="8633" x="9398000" y="5326063"/>
          <p14:tracePt t="8635" x="9398000" y="5300663"/>
          <p14:tracePt t="8652" x="9380538" y="5173663"/>
          <p14:tracePt t="8667" x="9339263" y="5011738"/>
          <p14:tracePt t="8685" x="9263063" y="4757738"/>
          <p14:tracePt t="8700" x="9220200" y="4716463"/>
          <p14:tracePt t="8702" x="9186863" y="4605338"/>
          <p14:tracePt t="8718" x="9126538" y="4521200"/>
          <p14:tracePt t="8721" x="9067800" y="4411663"/>
          <p14:tracePt t="8723" x="8974138" y="4259263"/>
          <p14:tracePt t="8743" x="8856663" y="4140200"/>
          <p14:tracePt t="8758" x="8770938" y="4081463"/>
          <p14:tracePt t="8763" x="8694738" y="4005263"/>
          <p14:tracePt t="8785" x="8602663" y="3944938"/>
          <p14:tracePt t="8787" x="8348663" y="3784600"/>
          <p14:tracePt t="8805" x="8059738" y="3632200"/>
          <p14:tracePt t="8816" x="7958138" y="3589338"/>
          <p14:tracePt t="8830" x="7823200" y="3513138"/>
          <p14:tracePt t="8833" x="7670800" y="3454400"/>
          <p14:tracePt t="8835" x="7510463" y="3395663"/>
          <p14:tracePt t="8853" x="7315200" y="3327400"/>
          <p14:tracePt t="8868" x="7180263" y="3284538"/>
          <p14:tracePt t="8870" x="7129463" y="3284538"/>
          <p14:tracePt t="8884" x="7043738" y="3268663"/>
          <p14:tracePt t="8886" x="6985000" y="3268663"/>
          <p14:tracePt t="8891" x="6926263" y="3268663"/>
          <p14:tracePt t="8906" x="6891338" y="3268663"/>
          <p14:tracePt t="8908" x="6875463" y="3268663"/>
          <p14:tracePt t="8923" x="6858000" y="3268663"/>
          <p14:tracePt t="8938" x="6858000" y="3284538"/>
          <p14:tracePt t="8953" x="6858000" y="3319463"/>
          <p14:tracePt t="8955" x="6926263" y="3360738"/>
          <p14:tracePt t="8972" x="7119938" y="3479800"/>
          <p14:tracePt t="8989" x="7399338" y="3649663"/>
          <p14:tracePt t="9002" x="7586663" y="3733800"/>
          <p14:tracePt t="9004" x="7653338" y="3767138"/>
          <p14:tracePt t="9021" x="7823200" y="3827463"/>
          <p14:tracePt t="9037" x="7975600" y="3860800"/>
          <p14:tracePt t="9047" x="8018463" y="3868738"/>
          <p14:tracePt t="9063" x="8094663" y="3868738"/>
          <p14:tracePt t="9067" x="8110538" y="3868738"/>
          <p14:tracePt t="9069" x="8120063" y="3868738"/>
          <p14:tracePt t="9084" x="8153400" y="3827463"/>
          <p14:tracePt t="9086" x="8170863" y="3792538"/>
          <p14:tracePt t="9100" x="8170863" y="3767138"/>
          <p14:tracePt t="9102" x="8170863" y="3725863"/>
          <p14:tracePt t="9117" x="8186738" y="3649663"/>
          <p14:tracePt t="9119" x="8186738" y="3598863"/>
          <p14:tracePt t="9133" x="8186738" y="3513138"/>
          <p14:tracePt t="9135" x="8153400" y="3421063"/>
          <p14:tracePt t="9151" x="8110538" y="3344863"/>
          <p14:tracePt t="9155" x="8034338" y="3259138"/>
          <p14:tracePt t="9156" x="7958138" y="3149600"/>
          <p14:tracePt t="9174" x="7840663" y="3014663"/>
          <p14:tracePt t="9189" x="7670800" y="2878138"/>
          <p14:tracePt t="9206" x="7551738" y="2819400"/>
          <p14:tracePt t="9221" x="7535863" y="2801938"/>
          <p14:tracePt t="9223" x="7493000" y="2794000"/>
          <p14:tracePt t="9241" x="7459663" y="2794000"/>
          <p14:tracePt t="9245" x="7416800" y="2794000"/>
          <p14:tracePt t="9267" x="7391400" y="2801938"/>
          <p14:tracePt t="9269" x="7391400" y="2870200"/>
          <p14:tracePt t="9283" x="7450138" y="2997200"/>
          <p14:tracePt t="9301" x="7612063" y="3182938"/>
          <p14:tracePt t="9318" x="7729538" y="3284538"/>
          <p14:tracePt t="9335" x="7823200" y="3344863"/>
          <p14:tracePt t="9348" x="7881938" y="3378200"/>
          <p14:tracePt t="9350" x="7916863" y="3395663"/>
          <p14:tracePt t="9369" x="7958138" y="3403600"/>
          <p14:tracePt t="9371" x="8001000" y="3403600"/>
          <p14:tracePt t="9373" x="8018463" y="3403600"/>
          <p14:tracePt t="9389" x="8059738" y="3403600"/>
          <p14:tracePt t="9405" x="8094663" y="3403600"/>
          <p14:tracePt t="9406" x="8120063" y="3378200"/>
          <p14:tracePt t="9420" x="8120063" y="3360738"/>
          <p14:tracePt t="9422" x="8135938" y="3327400"/>
          <p14:tracePt t="9438" x="8170863" y="3284538"/>
          <p14:tracePt t="9452" x="8186738" y="3259138"/>
          <p14:tracePt t="9467" x="8196263" y="3243263"/>
          <p14:tracePt t="9469" x="8196263" y="3225800"/>
          <p14:tracePt t="9485" x="8196263" y="3208338"/>
          <p14:tracePt t="9500" x="8196263" y="3200400"/>
          <p14:tracePt t="9517" x="8196263" y="3182938"/>
          <p14:tracePt t="9519" x="8196263" y="3167063"/>
          <p14:tracePt t="9539" x="8196263" y="3149600"/>
          <p14:tracePt t="9547" x="8135938" y="3073400"/>
          <p14:tracePt t="9549" x="8120063" y="3065463"/>
          <p14:tracePt t="9568" x="8077200" y="3014663"/>
          <p14:tracePt t="9572" x="8051800" y="2997200"/>
          <p14:tracePt t="9588" x="8034338" y="2971800"/>
          <p14:tracePt t="9589" x="7983538" y="2954338"/>
          <p14:tracePt t="9605" x="7924800" y="2913063"/>
          <p14:tracePt t="9621" x="7881938" y="2913063"/>
          <p14:tracePt t="9623" x="7866063" y="2895600"/>
          <p14:tracePt t="9641" x="7840663" y="2895600"/>
          <p14:tracePt t="9648" x="7789863" y="2878138"/>
          <p14:tracePt t="9651" x="7764463" y="2878138"/>
          <p14:tracePt t="9653" x="7729538" y="2870200"/>
          <p14:tracePt t="9669" x="7688263" y="2870200"/>
          <p14:tracePt t="9683" x="7653338" y="2870200"/>
          <p14:tracePt t="9700" x="7645400" y="2870200"/>
          <p14:tracePt t="9702" x="7627938" y="2870200"/>
          <p14:tracePt t="9717" x="7612063" y="2870200"/>
          <p14:tracePt t="9748" x="7594600" y="2878138"/>
          <p14:tracePt t="9775" x="7586663" y="2878138"/>
          <p14:tracePt t="9806" x="7569200" y="2878138"/>
          <p14:tracePt t="9836" x="7551738" y="2895600"/>
          <p14:tracePt t="9854" x="7535863" y="2895600"/>
          <p14:tracePt t="9884" x="7518400" y="2895600"/>
          <p14:tracePt t="9887" x="7510463" y="2895600"/>
          <p14:tracePt t="9902" x="7493000" y="2895600"/>
          <p14:tracePt t="9917" x="7475538" y="2895600"/>
          <p14:tracePt t="9933" x="7459663" y="2895600"/>
          <p14:tracePt t="9947" x="7450138" y="2895600"/>
          <p14:tracePt t="15084" x="7434263" y="2895600"/>
          <p14:tracePt t="15100" x="7373938" y="2895600"/>
          <p14:tracePt t="15118" x="7323138" y="2895600"/>
          <p14:tracePt t="15131" x="7281863" y="2878138"/>
          <p14:tracePt t="15133" x="7256463" y="2878138"/>
          <p14:tracePt t="15152" x="7205663" y="2870200"/>
          <p14:tracePt t="15155" x="7162800" y="2870200"/>
          <p14:tracePt t="15158" x="7129463" y="2870200"/>
          <p14:tracePt t="15174" x="7086600" y="2870200"/>
          <p14:tracePt t="15181" x="7053263" y="2870200"/>
          <p14:tracePt t="15187" x="7043738" y="2870200"/>
          <p14:tracePt t="15193" x="7010400" y="2870200"/>
          <p14:tracePt t="15197" x="6992938" y="2870200"/>
          <p14:tracePt t="15216" x="6967538" y="2878138"/>
          <p14:tracePt t="15221" x="6951663" y="2895600"/>
          <p14:tracePt t="15238" x="6951663" y="2913063"/>
          <p14:tracePt t="15264" x="6934200" y="2928938"/>
          <p14:tracePt t="15268" x="6934200" y="2954338"/>
          <p14:tracePt t="15269" x="6934200" y="2989263"/>
          <p14:tracePt t="15283" x="6934200" y="3014663"/>
          <p14:tracePt t="15285" x="6934200" y="3030538"/>
          <p14:tracePt t="15308" x="6951663" y="3065463"/>
          <p14:tracePt t="15313" x="6992938" y="3106738"/>
          <p14:tracePt t="15335" x="7027863" y="3149600"/>
          <p14:tracePt t="15339" x="7069138" y="3182938"/>
          <p14:tracePt t="15341" x="7104063" y="3200400"/>
          <p14:tracePt t="15360" x="7119938" y="3208338"/>
          <p14:tracePt t="15367" x="7145338" y="3225800"/>
          <p14:tracePt t="15370" x="7180263" y="3225800"/>
          <p14:tracePt t="15372" x="7205663" y="3243263"/>
          <p14:tracePt t="15389" x="7239000" y="3243263"/>
          <p14:tracePt t="15406" x="7264400" y="3243263"/>
          <p14:tracePt t="15418" x="7281863" y="3225800"/>
          <p14:tracePt t="15437" x="7297738" y="3208338"/>
          <p14:tracePt t="15439" x="7315200" y="3200400"/>
          <p14:tracePt t="15455" x="7323138" y="3182938"/>
          <p14:tracePt t="15459" x="7323138" y="3167063"/>
          <p14:tracePt t="15483" x="7323138" y="3149600"/>
          <p14:tracePt t="16397" x="7315200" y="3149600"/>
          <p14:tracePt t="16408" x="7281863" y="3182938"/>
          <p14:tracePt t="16423" x="7256463" y="3200400"/>
          <p14:tracePt t="16440" x="7221538" y="3208338"/>
          <p14:tracePt t="16456" x="7162800" y="3225800"/>
          <p14:tracePt t="16471" x="7129463" y="3225800"/>
          <p14:tracePt t="16486" x="7119938" y="3225800"/>
          <p14:tracePt t="16488" x="7086600" y="3225800"/>
          <p14:tracePt t="16501" x="7069138" y="3225800"/>
          <p14:tracePt t="16503" x="7027863" y="3225800"/>
          <p14:tracePt t="16519" x="6992938" y="3225800"/>
          <p14:tracePt t="16521" x="6951663" y="3225800"/>
          <p14:tracePt t="16535" x="6926263" y="3225800"/>
          <p14:tracePt t="16537" x="6858000" y="3225800"/>
          <p14:tracePt t="16554" x="6850063" y="3225800"/>
          <p14:tracePt t="16557" x="6799263" y="3208338"/>
          <p14:tracePt t="16559" x="6713538" y="3208338"/>
          <p14:tracePt t="16575" x="6697663" y="3200400"/>
          <p14:tracePt t="16582" x="6654800" y="3200400"/>
          <p14:tracePt t="16584" x="6604000" y="3200400"/>
          <p14:tracePt t="16601" x="6527800" y="3200400"/>
          <p14:tracePt t="16616" x="6459538" y="3200400"/>
          <p14:tracePt t="16618" x="6443663" y="3200400"/>
          <p14:tracePt t="16632" x="6367463" y="3200400"/>
          <p14:tracePt t="16635" x="6332538" y="3200400"/>
          <p14:tracePt t="16651" x="6291263" y="3200400"/>
          <p14:tracePt t="16655" x="6265863" y="3200400"/>
          <p14:tracePt t="16657" x="6197600" y="3200400"/>
          <p14:tracePt t="16669" x="6172200" y="3200400"/>
          <p14:tracePt t="16671" x="6129338" y="3200400"/>
          <p14:tracePt t="16687" x="6078538" y="3200400"/>
          <p14:tracePt t="16702" x="6037263" y="3200400"/>
          <p14:tracePt t="16704" x="6019800" y="3208338"/>
          <p14:tracePt t="16719" x="5994400" y="3208338"/>
          <p14:tracePt t="16721" x="5976938" y="3225800"/>
          <p14:tracePt t="16736" x="5926138" y="3259138"/>
          <p14:tracePt t="16754" x="5918200" y="3284538"/>
          <p14:tracePt t="16768" x="5900738" y="3302000"/>
          <p14:tracePt t="16786" x="5884863" y="3319463"/>
          <p14:tracePt t="16790" x="5867400" y="3344863"/>
          <p14:tracePt t="16808" x="5867400" y="3378200"/>
          <p14:tracePt t="16832" x="5867400" y="3395663"/>
          <p14:tracePt t="16834" x="5867400" y="3403600"/>
          <p14:tracePt t="16850" x="5884863" y="3403600"/>
          <p14:tracePt t="16855" x="5900738" y="3421063"/>
          <p14:tracePt t="16856" x="5943600" y="3436938"/>
          <p14:tracePt t="16873" x="6002338" y="3462338"/>
          <p14:tracePt t="16888" x="6113463" y="3479800"/>
          <p14:tracePt t="16904" x="6129338" y="3479800"/>
          <p14:tracePt t="16906" x="6172200" y="3479800"/>
          <p14:tracePt t="16921" x="6197600" y="3479800"/>
          <p14:tracePt t="16923" x="6215063" y="3479800"/>
          <p14:tracePt t="16940" x="6248400" y="3462338"/>
          <p14:tracePt t="16954" x="6265863" y="3462338"/>
          <p14:tracePt t="16965" x="6265863" y="3454400"/>
          <p14:tracePt t="16976" x="6273800" y="3454400"/>
          <p14:tracePt t="16982" x="6273800" y="3436938"/>
          <p14:tracePt t="16984" x="6273800" y="3421063"/>
          <p14:tracePt t="17000" x="6265863" y="3421063"/>
          <p14:tracePt t="17002" x="6230938" y="3395663"/>
          <p14:tracePt t="17019" x="6197600" y="3378200"/>
          <p14:tracePt t="17022" x="6172200" y="3344863"/>
          <p14:tracePt t="17024" x="6138863" y="3319463"/>
          <p14:tracePt t="17043" x="6096000" y="3284538"/>
          <p14:tracePt t="17050" x="6053138" y="3259138"/>
          <p14:tracePt t="17052" x="6002338" y="3225800"/>
          <p14:tracePt t="17073" x="5961063" y="3200400"/>
          <p14:tracePt t="17075" x="5859463" y="3132138"/>
          <p14:tracePt t="17091" x="5808663" y="3106738"/>
          <p14:tracePt t="17096" x="5765800" y="3090863"/>
          <p14:tracePt t="17121" x="5722938" y="3065463"/>
          <p14:tracePt t="17123" x="5588000" y="3030538"/>
          <p14:tracePt t="17127" x="5537200" y="3030538"/>
          <p14:tracePt t="17151" x="5418138" y="2997200"/>
          <p14:tracePt t="17153" x="5359400" y="2997200"/>
          <p14:tracePt t="17166" x="5283200" y="2989263"/>
          <p14:tracePt t="17169" x="5207000" y="2971800"/>
          <p14:tracePt t="17187" x="5072063" y="2954338"/>
          <p14:tracePt t="17204" x="4927600" y="2928938"/>
          <p14:tracePt t="17219" x="4876800" y="2928938"/>
          <p14:tracePt t="17222" x="4818063" y="2928938"/>
          <p14:tracePt t="17224" x="4800600" y="2928938"/>
          <p14:tracePt t="17240" x="4732338" y="2928938"/>
          <p14:tracePt t="17242" x="4681538" y="2928938"/>
          <p14:tracePt t="17256" x="4656138" y="2928938"/>
          <p14:tracePt t="17267" x="4640263" y="2938463"/>
          <p14:tracePt t="17270" x="4597400" y="2954338"/>
          <p14:tracePt t="17272" x="4579938" y="2954338"/>
          <p14:tracePt t="17289" x="4521200" y="2989263"/>
          <p14:tracePt t="17305" x="4503738" y="2997200"/>
          <p14:tracePt t="17307" x="4470400" y="3030538"/>
          <p14:tracePt t="17323" x="4445000" y="3048000"/>
          <p14:tracePt t="17338" x="4427538" y="3065463"/>
          <p14:tracePt t="17340" x="4411663" y="3073400"/>
          <p14:tracePt t="17357" x="4402138" y="3090863"/>
          <p14:tracePt t="17364" x="4386263" y="3106738"/>
          <p14:tracePt t="17369" x="4368800" y="3124200"/>
          <p14:tracePt t="17389" x="4351338" y="3132138"/>
          <p14:tracePt t="17404" x="4351338" y="3149600"/>
          <p14:tracePt t="17409" x="4343400" y="3167063"/>
          <p14:tracePt t="17431" x="4343400" y="3182938"/>
          <p14:tracePt t="17452" x="4343400" y="3200400"/>
          <p14:tracePt t="17456" x="4343400" y="3225800"/>
          <p14:tracePt t="17457" x="4343400" y="3243263"/>
          <p14:tracePt t="17468" x="4343400" y="3259138"/>
          <p14:tracePt t="17484" x="4343400" y="3268663"/>
          <p14:tracePt t="17487" x="4343400" y="3284538"/>
          <p14:tracePt t="17489" x="4343400" y="3302000"/>
          <p14:tracePt t="17500" x="4351338" y="3319463"/>
          <p14:tracePt t="17517" x="4368800" y="3319463"/>
          <p14:tracePt t="17520" x="4402138" y="3327400"/>
          <p14:tracePt t="17522" x="4411663" y="3344863"/>
          <p14:tracePt t="17538" x="4445000" y="3360738"/>
          <p14:tracePt t="17540" x="4470400" y="3378200"/>
          <p14:tracePt t="17558" x="4503738" y="3403600"/>
          <p14:tracePt t="17565" x="4521200" y="3421063"/>
          <p14:tracePt t="17569" x="4579938" y="3462338"/>
          <p14:tracePt t="17585" x="4597400" y="3479800"/>
          <p14:tracePt t="17587" x="4605338" y="3479800"/>
          <p14:tracePt t="17603" x="4622800" y="3497263"/>
          <p14:tracePt t="17619" x="4640263" y="3513138"/>
          <p14:tracePt t="17636" x="4673600" y="3513138"/>
          <p14:tracePt t="17651" x="4681538" y="3513138"/>
          <p14:tracePt t="17667" x="4699000" y="3513138"/>
          <p14:tracePt t="17670" x="4732338" y="3513138"/>
          <p14:tracePt t="17683" x="4741863" y="3513138"/>
          <p14:tracePt t="17685" x="4792663" y="3513138"/>
          <p14:tracePt t="17701" x="4833938" y="3513138"/>
          <p14:tracePt t="17704" x="4868863" y="3513138"/>
          <p14:tracePt t="17706" x="4927600" y="3513138"/>
          <p14:tracePt t="17718" x="4986338" y="3513138"/>
          <p14:tracePt t="17733" x="5046663" y="3513138"/>
          <p14:tracePt t="17737" x="5105400" y="3513138"/>
          <p14:tracePt t="17739" x="5181600" y="3513138"/>
          <p14:tracePt t="17752" x="5207000" y="3513138"/>
          <p14:tracePt t="17754" x="5257800" y="3513138"/>
          <p14:tracePt t="17770" x="5316538" y="3513138"/>
          <p14:tracePt t="17772" x="5376863" y="3513138"/>
          <p14:tracePt t="17784" x="5402263" y="3513138"/>
          <p14:tracePt t="17786" x="5435600" y="3513138"/>
          <p14:tracePt t="17804" x="5494338" y="3513138"/>
          <p14:tracePt t="17816" x="5529263" y="3513138"/>
          <p14:tracePt t="17818" x="5537200" y="3513138"/>
          <p14:tracePt t="17834" x="5554663" y="3497263"/>
          <p14:tracePt t="17859" x="5570538" y="3497263"/>
          <p14:tracePt t="17875" x="5570538" y="3479800"/>
          <p14:tracePt t="17902" x="5570538" y="3462338"/>
          <p14:tracePt t="17917" x="5570538" y="3454400"/>
          <p14:tracePt t="17920" x="5537200" y="3421063"/>
          <p14:tracePt t="17922" x="5529263" y="3395663"/>
          <p14:tracePt t="17938" x="5468938" y="3327400"/>
          <p14:tracePt t="17954" x="5435600" y="3302000"/>
          <p14:tracePt t="17956" x="5392738" y="3259138"/>
          <p14:tracePt t="17971" x="5376863" y="3243263"/>
          <p14:tracePt t="17973" x="5341938" y="3225800"/>
          <p14:tracePt t="17990" x="5334000" y="3208338"/>
          <p14:tracePt t="17998" x="5300663" y="3200400"/>
          <p14:tracePt t="18015" x="5283200" y="3182938"/>
          <p14:tracePt t="18020" x="5265738" y="3167063"/>
          <p14:tracePt t="18037" x="5240338" y="3167063"/>
          <p14:tracePt t="18051" x="5224463" y="3167063"/>
          <p14:tracePt t="18053" x="5199063" y="3149600"/>
          <p14:tracePt t="18068" x="5164138" y="3149600"/>
          <p14:tracePt t="18070" x="5148263" y="3149600"/>
          <p14:tracePt t="18084" x="5122863" y="3149600"/>
          <p14:tracePt t="18086" x="5105400" y="3149600"/>
          <p14:tracePt t="18101" x="5072063" y="3149600"/>
          <p14:tracePt t="18104" x="5062538" y="3149600"/>
          <p14:tracePt t="18106" x="5029200" y="3149600"/>
          <p14:tracePt t="18122" x="5003800" y="3167063"/>
          <p14:tracePt t="18138" x="4986338" y="3182938"/>
          <p14:tracePt t="18140" x="4953000" y="3208338"/>
          <p14:tracePt t="18158" x="4935538" y="3243263"/>
          <p14:tracePt t="18173" x="4927600" y="3259138"/>
          <p14:tracePt t="18187" x="4927600" y="3284538"/>
          <p14:tracePt t="18218" x="4927600" y="3302000"/>
          <p14:tracePt t="18234" x="4927600" y="3319463"/>
          <p14:tracePt t="18237" x="4927600" y="3327400"/>
          <p14:tracePt t="18252" x="4935538" y="3344863"/>
          <p14:tracePt t="18268" x="4970463" y="3395663"/>
          <p14:tracePt t="18284" x="5003800" y="3421063"/>
          <p14:tracePt t="18301" x="5029200" y="3454400"/>
          <p14:tracePt t="18318" x="5046663" y="3454400"/>
          <p14:tracePt t="18322" x="5046663" y="3462338"/>
          <p14:tracePt t="18325" x="5062538" y="3462338"/>
          <p14:tracePt t="18349" x="5072063" y="3479800"/>
          <p14:tracePt t="18368" x="5105400" y="3479800"/>
          <p14:tracePt t="18382" x="5105400" y="3497263"/>
          <p14:tracePt t="18386" x="5122863" y="3497263"/>
          <p14:tracePt t="18388" x="5138738" y="3513138"/>
          <p14:tracePt t="18403" x="5148263" y="3513138"/>
          <p14:tracePt t="18405" x="5164138" y="3530600"/>
          <p14:tracePt t="18419" x="5181600" y="3530600"/>
          <p14:tracePt t="18421" x="5199063" y="3538538"/>
          <p14:tracePt t="18449" x="5207000" y="3538538"/>
          <p14:tracePt t="27180" x="5224463" y="3538538"/>
          <p14:tracePt t="27193" x="5257800" y="3538538"/>
          <p14:tracePt t="27207" x="5283200" y="3556000"/>
          <p14:tracePt t="27211" x="5316538" y="3556000"/>
          <p14:tracePt t="27227" x="5376863" y="3573463"/>
          <p14:tracePt t="27232" x="5402263" y="3589338"/>
          <p14:tracePt t="27251" x="5418138" y="3589338"/>
          <p14:tracePt t="27253" x="5468938" y="3589338"/>
          <p14:tracePt t="27255" x="5511800" y="3589338"/>
          <p14:tracePt t="27265" x="5554663" y="3589338"/>
          <p14:tracePt t="27276" x="5588000" y="3589338"/>
          <p14:tracePt t="27280" x="5630863" y="3589338"/>
          <p14:tracePt t="27302" x="5722938" y="3573463"/>
          <p14:tracePt t="27304" x="5748338" y="3538538"/>
          <p14:tracePt t="27318" x="5765800" y="3538538"/>
          <p14:tracePt t="27320" x="5799138" y="3530600"/>
          <p14:tracePt t="27336" x="5842000" y="3513138"/>
          <p14:tracePt t="27338" x="5867400" y="3497263"/>
          <p14:tracePt t="27353" x="5884863" y="3479800"/>
          <p14:tracePt t="27357" x="5918200" y="3479800"/>
          <p14:tracePt t="27358" x="5926138" y="3462338"/>
          <p14:tracePt t="27377" x="5943600" y="3462338"/>
          <p14:tracePt t="27383" x="5976938" y="3462338"/>
          <p14:tracePt t="27385" x="5994400" y="3462338"/>
          <p14:tracePt t="27400" x="6019800" y="3462338"/>
          <p14:tracePt t="27402" x="6037263" y="3462338"/>
          <p14:tracePt t="27405" x="6062663" y="3462338"/>
          <p14:tracePt t="27421" x="6096000" y="3462338"/>
          <p14:tracePt t="27423" x="6129338" y="3462338"/>
          <p14:tracePt t="27436" x="6154738" y="3462338"/>
          <p14:tracePt t="27438" x="6189663" y="3462338"/>
          <p14:tracePt t="27455" x="6215063" y="3462338"/>
          <p14:tracePt t="27457" x="6230938" y="3462338"/>
          <p14:tracePt t="27469" x="6248400" y="3462338"/>
          <p14:tracePt t="27471" x="6265863" y="3462338"/>
          <p14:tracePt t="27487" x="6307138" y="3454400"/>
          <p14:tracePt t="27501" x="6324600" y="3454400"/>
          <p14:tracePt t="27503" x="6332538" y="3454400"/>
          <p14:tracePt t="27519" x="6367463" y="3436938"/>
          <p14:tracePt t="27538" x="6392863" y="3403600"/>
          <p14:tracePt t="27560" x="6408738" y="3403600"/>
          <p14:tracePt t="27567" x="6426200" y="3378200"/>
          <p14:tracePt t="27568" x="6426200" y="3360738"/>
          <p14:tracePt t="27584" x="6426200" y="3344863"/>
          <p14:tracePt t="27586" x="6443663" y="3327400"/>
          <p14:tracePt t="27603" x="6443663" y="3319463"/>
          <p14:tracePt t="27606" x="6443663" y="3302000"/>
          <p14:tracePt t="27622" x="6443663" y="3284538"/>
          <p14:tracePt t="27638" x="6443663" y="3268663"/>
          <p14:tracePt t="27669" x="6426200" y="3268663"/>
          <p14:tracePt t="27671" x="6426200" y="3259138"/>
          <p14:tracePt t="27686" x="6392863" y="3259138"/>
          <p14:tracePt t="27702" x="6383338" y="3243263"/>
          <p14:tracePt t="27704" x="6367463" y="3243263"/>
          <p14:tracePt t="27718" x="6350000" y="3243263"/>
          <p14:tracePt t="27720" x="6324600" y="3225800"/>
          <p14:tracePt t="27737" x="6265863" y="3200400"/>
          <p14:tracePt t="27751" x="6215063" y="3182938"/>
          <p14:tracePt t="27753" x="6172200" y="3149600"/>
          <p14:tracePt t="27770" x="6154738" y="3149600"/>
          <p14:tracePt t="27773" x="6096000" y="3106738"/>
          <p14:tracePt t="27775" x="6078538" y="3090863"/>
          <p14:tracePt t="27793" x="6053138" y="3073400"/>
          <p14:tracePt t="27798" x="6019800" y="3065463"/>
          <p14:tracePt t="27818" x="5994400" y="3048000"/>
          <p14:tracePt t="27822" x="5926138" y="3014663"/>
          <p14:tracePt t="27824" x="5884863" y="3014663"/>
          <p14:tracePt t="27842" x="5799138" y="2997200"/>
          <p14:tracePt t="27861" x="5672138" y="2997200"/>
          <p14:tracePt t="27866" x="5630863" y="2997200"/>
          <p14:tracePt t="27881" x="5570538" y="2997200"/>
          <p14:tracePt t="27885" x="5529263" y="2997200"/>
          <p14:tracePt t="27887" x="5494338" y="2997200"/>
          <p14:tracePt t="27902" x="5402263" y="3030538"/>
          <p14:tracePt t="27904" x="5392738" y="3030538"/>
          <p14:tracePt t="27918" x="5283200" y="3065463"/>
          <p14:tracePt t="27935" x="5224463" y="3073400"/>
          <p14:tracePt t="27952" x="5138738" y="3090863"/>
          <p14:tracePt t="27968" x="5072063" y="3124200"/>
          <p14:tracePt t="27985" x="5011738" y="3132138"/>
          <p14:tracePt t="28002" x="4953000" y="3167063"/>
          <p14:tracePt t="28019" x="4927600" y="3182938"/>
          <p14:tracePt t="28022" x="4894263" y="3200400"/>
          <p14:tracePt t="28024" x="4876800" y="3208338"/>
          <p14:tracePt t="28048" x="4868863" y="3208338"/>
          <p14:tracePt t="28050" x="4833938" y="3243263"/>
          <p14:tracePt t="28066" x="4818063" y="3259138"/>
          <p14:tracePt t="28070" x="4800600" y="3268663"/>
          <p14:tracePt t="28100" x="4792663" y="3284538"/>
          <p14:tracePt t="28120" x="4792663" y="3302000"/>
          <p14:tracePt t="28138" x="4792663" y="3319463"/>
          <p14:tracePt t="28167" x="4792663" y="3360738"/>
          <p14:tracePt t="28169" x="4833938" y="3403600"/>
          <p14:tracePt t="28191" x="4851400" y="3421063"/>
          <p14:tracePt t="28193" x="4876800" y="3479800"/>
          <p14:tracePt t="28211" x="4894263" y="3497263"/>
          <p14:tracePt t="28217" x="4927600" y="3530600"/>
          <p14:tracePt t="28219" x="4935538" y="3538538"/>
          <p14:tracePt t="28234" x="4970463" y="3556000"/>
          <p14:tracePt t="28237" x="4986338" y="3573463"/>
          <p14:tracePt t="28240" x="5003800" y="3589338"/>
          <p14:tracePt t="28275" x="5011738" y="3598863"/>
          <p14:tracePt t="28281" x="5072063" y="3632200"/>
          <p14:tracePt t="28298" x="5105400" y="3632200"/>
          <p14:tracePt t="28300" x="5148263" y="3632200"/>
          <p14:tracePt t="28317" x="5164138" y="3632200"/>
          <p14:tracePt t="28319" x="5199063" y="3632200"/>
          <p14:tracePt t="28321" x="5224463" y="3632200"/>
          <p14:tracePt t="28337" x="5283200" y="3632200"/>
          <p14:tracePt t="28353" x="5334000" y="3632200"/>
          <p14:tracePt t="28355" x="5359400" y="3614738"/>
          <p14:tracePt t="28369" x="5392738" y="3614738"/>
          <p14:tracePt t="28372" x="5435600" y="3614738"/>
          <p14:tracePt t="28386" x="5468938" y="3614738"/>
          <p14:tracePt t="28387" x="5478463" y="3598863"/>
          <p14:tracePt t="28403" x="5511800" y="3598863"/>
          <p14:tracePt t="28406" x="5537200" y="3598863"/>
          <p14:tracePt t="28409" x="5570538" y="3589338"/>
          <p14:tracePt t="28424" x="5595938" y="3589338"/>
          <p14:tracePt t="28426" x="5613400" y="3589338"/>
          <p14:tracePt t="28442" x="5646738" y="3589338"/>
          <p14:tracePt t="28444" x="5672138" y="3573463"/>
          <p14:tracePt t="28451" x="5689600" y="3573463"/>
          <p14:tracePt t="28459" x="5722938" y="3573463"/>
          <p14:tracePt t="28484" x="5732463" y="3556000"/>
          <p14:tracePt t="28488" x="5799138" y="3538538"/>
          <p14:tracePt t="28490" x="5808663" y="3538538"/>
          <p14:tracePt t="28521" x="5859463" y="3530600"/>
          <p14:tracePt t="28524" x="5867400" y="3530600"/>
          <p14:tracePt t="28539" x="5884863" y="3513138"/>
          <p14:tracePt t="28541" x="5900738" y="3513138"/>
          <p14:tracePt t="28559" x="5918200" y="3513138"/>
          <p14:tracePt t="28565" x="5943600" y="3497263"/>
          <p14:tracePt t="28577" x="5961063" y="3497263"/>
          <p14:tracePt t="28586" x="5976938" y="3497263"/>
          <p14:tracePt t="28601" x="5994400" y="3497263"/>
          <p14:tracePt t="28618" x="5994400" y="3479800"/>
          <p14:tracePt t="28633" x="6002338" y="3479800"/>
          <p14:tracePt t="33135" x="6002338" y="3497263"/>
          <p14:tracePt t="33153" x="6019800" y="3513138"/>
          <p14:tracePt t="33156" x="6037263" y="3530600"/>
          <p14:tracePt t="33163" x="6053138" y="3538538"/>
          <p14:tracePt t="33194" x="6078538" y="3573463"/>
          <p14:tracePt t="33202" x="6138863" y="3598863"/>
          <p14:tracePt t="33205" x="6154738" y="3598863"/>
          <p14:tracePt t="33218" x="6189663" y="3614738"/>
          <p14:tracePt t="33220" x="6197600" y="3614738"/>
          <p14:tracePt t="33237" x="6230938" y="3614738"/>
          <p14:tracePt t="33240" x="6273800" y="3632200"/>
          <p14:tracePt t="33241" x="6291263" y="3632200"/>
          <p14:tracePt t="33261" x="6350000" y="3649663"/>
          <p14:tracePt t="33268" x="6383338" y="3649663"/>
          <p14:tracePt t="33274" x="6408738" y="3657600"/>
          <p14:tracePt t="33280" x="6443663" y="3657600"/>
          <p14:tracePt t="33282" x="6469063" y="3657600"/>
          <p14:tracePt t="33304" x="6519863" y="3675063"/>
          <p14:tracePt t="33306" x="6561138" y="3690938"/>
          <p14:tracePt t="33324" x="6578600" y="3690938"/>
          <p14:tracePt t="33327" x="6596063" y="3690938"/>
          <p14:tracePt t="33334" x="6604000" y="3690938"/>
          <p14:tracePt t="33336" x="6621463" y="3690938"/>
          <p14:tracePt t="33373" x="6637338" y="3690938"/>
          <p14:tracePt t="33401" x="6637338" y="3675063"/>
          <p14:tracePt t="33432" x="6637338" y="3657600"/>
          <p14:tracePt t="33457" x="6637338" y="3632200"/>
          <p14:tracePt t="33491" x="6604000" y="3614738"/>
          <p14:tracePt t="33517" x="6596063" y="3598863"/>
          <p14:tracePt t="33523" x="6596063" y="3589338"/>
          <p14:tracePt t="33549" x="6578600" y="3589338"/>
          <p14:tracePt t="34379" x="6578600" y="3573463"/>
          <p14:tracePt t="34389" x="6561138" y="3573463"/>
          <p14:tracePt t="34403" x="6545263" y="3538538"/>
          <p14:tracePt t="34420" x="6527800" y="3530600"/>
          <p14:tracePt t="34422" x="6502400" y="3513138"/>
          <p14:tracePt t="34437" x="6469063" y="3497263"/>
          <p14:tracePt t="34438" x="6443663" y="3462338"/>
          <p14:tracePt t="34454" x="6408738" y="3454400"/>
          <p14:tracePt t="34458" x="6383338" y="3454400"/>
          <p14:tracePt t="34460" x="6324600" y="3421063"/>
          <p14:tracePt t="34477" x="6273800" y="3403600"/>
          <p14:tracePt t="34482" x="6230938" y="3395663"/>
          <p14:tracePt t="34504" x="6189663" y="3378200"/>
          <p14:tracePt t="34508" x="6053138" y="3344863"/>
          <p14:tracePt t="34534" x="5976938" y="3327400"/>
          <p14:tracePt t="34539" x="5926138" y="3327400"/>
          <p14:tracePt t="34541" x="5918200" y="3319463"/>
          <p14:tracePt t="34557" x="5859463" y="3302000"/>
          <p14:tracePt t="34571" x="5808663" y="3302000"/>
          <p14:tracePt t="34587" x="5748338" y="3284538"/>
          <p14:tracePt t="34600" x="5722938" y="3268663"/>
          <p14:tracePt t="34619" x="5707063" y="3268663"/>
          <p14:tracePt t="34622" x="5664200" y="3268663"/>
          <p14:tracePt t="34635" x="5646738" y="3268663"/>
          <p14:tracePt t="34636" x="5613400" y="3268663"/>
          <p14:tracePt t="34653" x="5588000" y="3268663"/>
          <p14:tracePt t="34668" x="5554663" y="3302000"/>
          <p14:tracePt t="34670" x="5554663" y="3319463"/>
          <p14:tracePt t="34685" x="5537200" y="3344863"/>
          <p14:tracePt t="34687" x="5529263" y="3360738"/>
          <p14:tracePt t="34702" x="5511800" y="3395663"/>
          <p14:tracePt t="34704" x="5511800" y="3403600"/>
          <p14:tracePt t="34719" x="5511800" y="3436938"/>
          <p14:tracePt t="34723" x="5511800" y="3462338"/>
          <p14:tracePt t="34725" x="5511800" y="3479800"/>
          <p14:tracePt t="34738" x="5529263" y="3497263"/>
          <p14:tracePt t="34740" x="5554663" y="3530600"/>
          <p14:tracePt t="34757" x="5630863" y="3538538"/>
          <p14:tracePt t="34772" x="5672138" y="3556000"/>
          <p14:tracePt t="34774" x="5722938" y="3556000"/>
          <p14:tracePt t="34789" x="5808663" y="3556000"/>
          <p14:tracePt t="34805" x="5884863" y="3513138"/>
          <p14:tracePt t="34821" x="5961063" y="3421063"/>
          <p14:tracePt t="34837" x="5994400" y="3327400"/>
          <p14:tracePt t="34854" x="6019800" y="3259138"/>
          <p14:tracePt t="34868" x="6037263" y="3200400"/>
          <p14:tracePt t="34886" x="6053138" y="3167063"/>
          <p14:tracePt t="34910" x="6037263" y="3167063"/>
          <p14:tracePt t="34915" x="6002338" y="3167063"/>
          <p14:tracePt t="34935" x="5976938" y="3167063"/>
          <p14:tracePt t="34939" x="5943600" y="3167063"/>
          <p14:tracePt t="34940" x="5900738" y="3167063"/>
          <p14:tracePt t="34952" x="5859463" y="3182938"/>
          <p14:tracePt t="34969" x="5808663" y="3208338"/>
          <p14:tracePt t="34972" x="5765800" y="3243263"/>
          <p14:tracePt t="34974" x="5707063" y="3268663"/>
          <p14:tracePt t="34991" x="5613400" y="3344863"/>
          <p14:tracePt t="35008" x="5537200" y="3454400"/>
          <p14:tracePt t="35023" x="5511800" y="3497263"/>
          <p14:tracePt t="35028" x="5494338" y="3513138"/>
          <p14:tracePt t="35033" x="5478463" y="3538538"/>
          <p14:tracePt t="35053" x="5453063" y="3573463"/>
          <p14:tracePt t="35055" x="5435600" y="3632200"/>
          <p14:tracePt t="35070" x="5435600" y="3649663"/>
          <p14:tracePt t="35085" x="5418138" y="3657600"/>
          <p14:tracePt t="35103" x="5418138" y="3690938"/>
          <p14:tracePt t="35118" x="5418138" y="3708400"/>
          <p14:tracePt t="35134" x="5418138" y="3725863"/>
          <p14:tracePt t="35136" x="5418138" y="3733800"/>
          <p14:tracePt t="35150" x="5418138" y="3751263"/>
          <p14:tracePt t="35152" x="5418138" y="3767138"/>
          <p14:tracePt t="35168" x="5435600" y="3784600"/>
          <p14:tracePt t="35171" x="5435600" y="3792538"/>
          <p14:tracePt t="35173" x="5453063" y="3810000"/>
          <p14:tracePt t="35188" x="5453063" y="3827463"/>
          <p14:tracePt t="35190" x="5468938" y="3843338"/>
          <p14:tracePt t="35206" x="5494338" y="3860800"/>
          <p14:tracePt t="35222" x="5511800" y="3868738"/>
          <p14:tracePt t="35238" x="5537200" y="3868738"/>
          <p14:tracePt t="35253" x="5588000" y="3868738"/>
          <p14:tracePt t="35269" x="5595938" y="3868738"/>
          <p14:tracePt t="35271" x="5613400" y="3868738"/>
          <p14:tracePt t="35285" x="5630863" y="3868738"/>
          <p14:tracePt t="35287" x="5646738" y="3868738"/>
          <p14:tracePt t="35315" x="5664200" y="3868738"/>
          <p14:tracePt t="35338" x="5672138" y="3868738"/>
          <p14:tracePt t="35373" x="5664200" y="3868738"/>
          <p14:tracePt t="35384" x="5630863" y="3868738"/>
          <p14:tracePt t="35396" x="5595938" y="3868738"/>
          <p14:tracePt t="35409" x="5570538" y="3860800"/>
          <p14:tracePt t="35416" x="5529263" y="3860800"/>
          <p14:tracePt t="35418" x="5494338" y="3843338"/>
          <p14:tracePt t="35437" x="5468938" y="3843338"/>
          <p14:tracePt t="35439" x="5376863" y="3827463"/>
          <p14:tracePt t="35453" x="5316538" y="3827463"/>
          <p14:tracePt t="35470" x="5283200" y="3827463"/>
          <p14:tracePt t="35471" x="5265738" y="3827463"/>
          <p14:tracePt t="35484" x="5240338" y="3827463"/>
          <p14:tracePt t="35487" x="5224463" y="3827463"/>
          <p14:tracePt t="35504" x="5199063" y="3827463"/>
          <p14:tracePt t="35519" x="5181600" y="3843338"/>
          <p14:tracePt t="35521" x="5181600" y="3860800"/>
          <p14:tracePt t="35533" x="5164138" y="3868738"/>
          <p14:tracePt t="35535" x="5148263" y="3886200"/>
          <p14:tracePt t="35552" x="5138738" y="3929063"/>
          <p14:tracePt t="35568" x="5138738" y="3944938"/>
          <p14:tracePt t="35570" x="5138738" y="3979863"/>
          <p14:tracePt t="35584" x="5122863" y="3987800"/>
          <p14:tracePt t="35586" x="5122863" y="4005263"/>
          <p14:tracePt t="35605" x="5122863" y="4021138"/>
          <p14:tracePt t="35607" x="5122863" y="4038600"/>
          <p14:tracePt t="35637" x="5138738" y="4038600"/>
          <p14:tracePt t="35639" x="5148263" y="4038600"/>
          <p14:tracePt t="35654" x="5199063" y="4038600"/>
          <p14:tracePt t="35656" x="5207000" y="4038600"/>
          <p14:tracePt t="35671" x="5265738" y="4038600"/>
          <p14:tracePt t="35687" x="5316538" y="4038600"/>
          <p14:tracePt t="35704" x="5341938" y="4038600"/>
          <p14:tracePt t="35733" x="5359400" y="4038600"/>
          <p14:tracePt t="35750" x="5359400" y="4021138"/>
          <p14:tracePt t="35768" x="5376863" y="4021138"/>
          <p14:tracePt t="35799" x="5376863" y="4005263"/>
          <p14:tracePt t="36708" x="5376863" y="3979863"/>
          <p14:tracePt t="36719" x="5376863" y="3929063"/>
          <p14:tracePt t="36735" x="5300663" y="3792538"/>
          <p14:tracePt t="36750" x="5265738" y="3708400"/>
          <p14:tracePt t="36752" x="5240338" y="3657600"/>
          <p14:tracePt t="36771" x="5207000" y="3632200"/>
          <p14:tracePt t="36773" x="5164138" y="3538538"/>
          <p14:tracePt t="36789" x="5138738" y="3497263"/>
          <p14:tracePt t="36806" x="5122863" y="3497263"/>
          <p14:tracePt t="36807" x="5122863" y="3479800"/>
          <p14:tracePt t="36822" x="5105400" y="3479800"/>
          <p14:tracePt t="36838" x="5087938" y="3479800"/>
          <p14:tracePt t="36851" x="5072063" y="3479800"/>
          <p14:tracePt t="36853" x="5072063" y="3497263"/>
          <p14:tracePt t="36869" x="5046663" y="3530600"/>
          <p14:tracePt t="36885" x="5011738" y="3573463"/>
          <p14:tracePt t="36902" x="5003800" y="3598863"/>
          <p14:tracePt t="36918" x="4986338" y="3649663"/>
          <p14:tracePt t="36935" x="4986338" y="3675063"/>
          <p14:tracePt t="36972" x="4986338" y="3690938"/>
          <p14:tracePt t="37045" x="4970463" y="3690938"/>
          <p14:tracePt t="37069" x="4953000" y="3690938"/>
          <p14:tracePt t="37071" x="4927600" y="3675063"/>
          <p14:tracePt t="37086" x="4833938" y="3649663"/>
          <p14:tracePt t="37102" x="4757738" y="3632200"/>
          <p14:tracePt t="37119" x="4673600" y="3614738"/>
          <p14:tracePt t="37135" x="4597400" y="3589338"/>
          <p14:tracePt t="37153" x="4538663" y="3589338"/>
          <p14:tracePt t="37168" x="4521200" y="3589338"/>
          <p14:tracePt t="37169" x="4503738" y="3589338"/>
          <p14:tracePt t="37184" x="4487863" y="3589338"/>
          <p14:tracePt t="37202" x="4470400" y="3589338"/>
          <p14:tracePt t="37222" x="4462463" y="3589338"/>
          <p14:tracePt t="37239" x="4462463" y="3598863"/>
          <p14:tracePt t="37269" x="4462463" y="3614738"/>
          <p14:tracePt t="37286" x="4462463" y="3632200"/>
          <p14:tracePt t="37302" x="4462463" y="3649663"/>
          <p14:tracePt t="37318" x="4462463" y="3657600"/>
          <p14:tracePt t="37320" x="4462463" y="3675063"/>
          <p14:tracePt t="37336" x="4462463" y="3690938"/>
          <p14:tracePt t="37352" x="4462463" y="3708400"/>
          <p14:tracePt t="37367" x="4470400" y="3725863"/>
          <p14:tracePt t="37385" x="4487863" y="3733800"/>
          <p14:tracePt t="37400" x="4521200" y="3733800"/>
          <p14:tracePt t="37402" x="4538663" y="3733800"/>
          <p14:tracePt t="37421" x="4564063" y="3751263"/>
          <p14:tracePt t="37423" x="4597400" y="3767138"/>
          <p14:tracePt t="37439" x="4640263" y="3784600"/>
          <p14:tracePt t="37455" x="4673600" y="3784600"/>
          <p14:tracePt t="37470" x="4681538" y="3792538"/>
          <p14:tracePt t="37472" x="4699000" y="3792538"/>
          <p14:tracePt t="37499" x="4716463" y="3792538"/>
          <p14:tracePt t="37517" x="4716463" y="3810000"/>
          <p14:tracePt t="37519" x="4732338" y="3810000"/>
          <p14:tracePt t="37554" x="4741863" y="3810000"/>
          <p14:tracePt t="37570" x="4757738" y="3810000"/>
          <p14:tracePt t="37588" x="4775200" y="3810000"/>
          <p14:tracePt t="37590" x="4792663" y="3810000"/>
          <p14:tracePt t="37610" x="4800600" y="3810000"/>
          <p14:tracePt t="37639" x="4818063" y="3810000"/>
          <p14:tracePt t="37640" x="4818063" y="3827463"/>
          <p14:tracePt t="37655" x="4833938" y="3827463"/>
          <p14:tracePt t="37686" x="4851400" y="3827463"/>
          <p14:tracePt t="37759" x="4851400" y="3810000"/>
          <p14:tracePt t="37791" x="4851400" y="3792538"/>
          <p14:tracePt t="37818" x="4851400" y="3784600"/>
          <p14:tracePt t="37835" x="4851400" y="3767138"/>
          <p14:tracePt t="37851" x="4833938" y="3767138"/>
          <p14:tracePt t="37854" x="4818063" y="3751263"/>
          <p14:tracePt t="37856" x="4800600" y="3733800"/>
          <p14:tracePt t="37872" x="4775200" y="3725863"/>
          <p14:tracePt t="37888" x="4741863" y="3725863"/>
          <p14:tracePt t="37904" x="4716463" y="3725863"/>
          <p14:tracePt t="37915" x="4699000" y="3725863"/>
          <p14:tracePt t="37928" x="4681538" y="3725863"/>
          <p14:tracePt t="37944" x="4681538" y="3733800"/>
          <p14:tracePt t="37958" x="4673600" y="3733800"/>
          <p14:tracePt t="37960" x="4673600" y="3751263"/>
          <p14:tracePt t="37995" x="4673600" y="3767138"/>
          <p14:tracePt t="38027" x="4681538" y="3767138"/>
          <p14:tracePt t="38041" x="4699000" y="3767138"/>
          <p14:tracePt t="38043" x="4732338" y="3767138"/>
          <p14:tracePt t="38055" x="4741863" y="3767138"/>
          <p14:tracePt t="38073" x="4775200" y="3767138"/>
          <p14:tracePt t="38075" x="4818063" y="3767138"/>
          <p14:tracePt t="38088" x="4833938" y="3767138"/>
          <p14:tracePt t="38090" x="4851400" y="3767138"/>
          <p14:tracePt t="38103" x="4868863" y="3767138"/>
          <p14:tracePt t="38105" x="4876800" y="3767138"/>
          <p14:tracePt t="38122" x="4894263" y="3767138"/>
          <p14:tracePt t="38152" x="4910138" y="3767138"/>
          <p14:tracePt t="38681" x="4894263" y="3784600"/>
          <p14:tracePt t="38693" x="4894263" y="3792538"/>
          <p14:tracePt t="38708" x="4894263" y="3810000"/>
          <p14:tracePt t="38711" x="4876800" y="3827463"/>
          <p14:tracePt t="38717" x="4876800" y="3843338"/>
          <p14:tracePt t="38737" x="4876800" y="3860800"/>
          <p14:tracePt t="38739" x="4876800" y="3868738"/>
          <p14:tracePt t="38759" x="4876800" y="3886200"/>
          <p14:tracePt t="38782" x="4876800" y="3903663"/>
          <p14:tracePt t="38802" x="4876800" y="3919538"/>
          <p14:tracePt t="38818" x="4876800" y="3929063"/>
          <p14:tracePt t="38835" x="4876800" y="3944938"/>
          <p14:tracePt t="38850" x="4876800" y="3962400"/>
          <p14:tracePt t="38852" x="4894263" y="3962400"/>
          <p14:tracePt t="38869" x="4910138" y="3979863"/>
          <p14:tracePt t="38885" x="4910138" y="3987800"/>
          <p14:tracePt t="38902" x="4927600" y="3987800"/>
          <p14:tracePt t="38920" x="4927600" y="4005263"/>
          <p14:tracePt t="38922" x="4935538" y="4005263"/>
          <p14:tracePt t="38954" x="4953000" y="4021138"/>
          <p14:tracePt t="39010" x="4970463" y="4038600"/>
          <p14:tracePt t="39035" x="4986338" y="4038600"/>
          <p14:tracePt t="39037" x="4986338" y="4056063"/>
          <p14:tracePt t="39054" x="5003800" y="4064000"/>
          <p14:tracePt t="41118" x="4986338" y="4064000"/>
          <p14:tracePt t="41129" x="4953000" y="4064000"/>
          <p14:tracePt t="41142" x="4927600" y="4064000"/>
          <p14:tracePt t="41149" x="4876800" y="4056063"/>
          <p14:tracePt t="41152" x="4833938" y="4038600"/>
          <p14:tracePt t="41155" x="4775200" y="4021138"/>
          <p14:tracePt t="41171" x="4579938" y="3979863"/>
          <p14:tracePt t="41189" x="4275138" y="3919538"/>
          <p14:tracePt t="41199" x="4140200" y="3868738"/>
          <p14:tracePt t="41211" x="3995738" y="3843338"/>
          <p14:tracePt t="41219" x="3919538" y="3827463"/>
          <p14:tracePt t="41221" x="3741738" y="3792538"/>
          <p14:tracePt t="41235" x="3606800" y="3767138"/>
          <p14:tracePt t="41237" x="3471863" y="3751263"/>
          <p14:tracePt t="41254" x="3344863" y="3733800"/>
          <p14:tracePt t="41257" x="3217863" y="3725863"/>
          <p14:tracePt t="41259" x="3106738" y="3725863"/>
          <p14:tracePt t="41275" x="3005138" y="3725863"/>
          <p14:tracePt t="41277" x="2913063" y="3725863"/>
          <p14:tracePt t="41290" x="2819400" y="3725863"/>
          <p14:tracePt t="41301" x="2735263" y="3725863"/>
          <p14:tracePt t="41303" x="2641600" y="3725863"/>
          <p14:tracePt t="41317" x="2565400" y="3725863"/>
          <p14:tracePt t="41320" x="2506663" y="3725863"/>
          <p14:tracePt t="41335" x="2446338" y="3751263"/>
          <p14:tracePt t="41338" x="2405063" y="3784600"/>
          <p14:tracePt t="41340" x="2387600" y="3784600"/>
          <p14:tracePt t="41356" x="2328863" y="3843338"/>
          <p14:tracePt t="41372" x="2286000" y="3886200"/>
          <p14:tracePt t="41389" x="2268538" y="3929063"/>
          <p14:tracePt t="41404" x="2268538" y="3979863"/>
          <p14:tracePt t="41406" x="2268538" y="4005263"/>
          <p14:tracePt t="41420" x="2268538" y="4056063"/>
          <p14:tracePt t="41423" x="2268538" y="4081463"/>
          <p14:tracePt t="41437" x="2268538" y="4122738"/>
          <p14:tracePt t="41439" x="2268538" y="4191000"/>
          <p14:tracePt t="41443" x="2268538" y="4233863"/>
          <p14:tracePt t="41456" x="2293938" y="4275138"/>
          <p14:tracePt t="41471" x="2328863" y="4335463"/>
          <p14:tracePt t="41475" x="2354263" y="4394200"/>
          <p14:tracePt t="41476" x="2387600" y="4445000"/>
          <p14:tracePt t="41501" x="2430463" y="4487863"/>
          <p14:tracePt t="41503" x="2506663" y="4564063"/>
          <p14:tracePt t="41520" x="2540000" y="4589463"/>
          <p14:tracePt t="41523" x="2598738" y="4640263"/>
          <p14:tracePt t="41527" x="2641600" y="4640263"/>
          <p14:tracePt t="41552" x="2700338" y="4665663"/>
          <p14:tracePt t="41555" x="2836863" y="4681538"/>
          <p14:tracePt t="41558" x="2895600" y="4699000"/>
          <p14:tracePt t="41575" x="2989263" y="4699000"/>
          <p14:tracePt t="41578" x="3048000" y="4699000"/>
          <p14:tracePt t="41583" x="3081338" y="4699000"/>
          <p14:tracePt t="41595" x="3141663" y="4699000"/>
          <p14:tracePt t="41602" x="3167063" y="4699000"/>
          <p14:tracePt t="41604" x="3217863" y="4699000"/>
          <p14:tracePt t="41620" x="3259138" y="4681538"/>
          <p14:tracePt t="41622" x="3276600" y="4665663"/>
          <p14:tracePt t="41637" x="3284538" y="4648200"/>
          <p14:tracePt t="41639" x="3302000" y="4640263"/>
          <p14:tracePt t="41656" x="3319463" y="4605338"/>
          <p14:tracePt t="41659" x="3335338" y="4564063"/>
          <p14:tracePt t="41667" x="3344863" y="4529138"/>
          <p14:tracePt t="41669" x="3344863" y="4487863"/>
          <p14:tracePt t="41685" x="3344863" y="4394200"/>
          <p14:tracePt t="41702" x="3302000" y="4292600"/>
          <p14:tracePt t="41718" x="3225800" y="4191000"/>
          <p14:tracePt t="41736" x="3167063" y="4122738"/>
          <p14:tracePt t="41751" x="3141663" y="4097338"/>
          <p14:tracePt t="41754" x="3106738" y="4081463"/>
          <p14:tracePt t="41756" x="3030538" y="4064000"/>
          <p14:tracePt t="41774" x="2954338" y="4056063"/>
          <p14:tracePt t="41788" x="2870200" y="4056063"/>
          <p14:tracePt t="41805" x="2760663" y="4064000"/>
          <p14:tracePt t="41820" x="2717800" y="4097338"/>
          <p14:tracePt t="41822" x="2674938" y="4114800"/>
          <p14:tracePt t="41839" x="2598738" y="4191000"/>
          <p14:tracePt t="41854" x="2565400" y="4233863"/>
          <p14:tracePt t="41856" x="2547938" y="4249738"/>
          <p14:tracePt t="41873" x="2522538" y="4275138"/>
          <p14:tracePt t="41876" x="2506663" y="4318000"/>
          <p14:tracePt t="41881" x="2489200" y="4351338"/>
          <p14:tracePt t="41885" x="2481263" y="4386263"/>
          <p14:tracePt t="41904" x="2481263" y="4445000"/>
          <p14:tracePt t="41918" x="2481263" y="4470400"/>
          <p14:tracePt t="41921" x="2481263" y="4487863"/>
          <p14:tracePt t="41936" x="2489200" y="4503738"/>
          <p14:tracePt t="41939" x="2547938" y="4564063"/>
          <p14:tracePt t="41941" x="2616200" y="4589463"/>
          <p14:tracePt t="41958" x="2794000" y="4681538"/>
          <p14:tracePt t="41972" x="2954338" y="4757738"/>
          <p14:tracePt t="41989" x="3124200" y="4818063"/>
          <p14:tracePt t="42004" x="3149600" y="4818063"/>
          <p14:tracePt t="42006" x="3284538" y="4843463"/>
          <p14:tracePt t="42023" x="3360738" y="4859338"/>
          <p14:tracePt t="42038" x="3497263" y="4876800"/>
          <p14:tracePt t="42052" x="3513138" y="4876800"/>
          <p14:tracePt t="42054" x="3573463" y="4876800"/>
          <p14:tracePt t="42068" x="3614738" y="4876800"/>
          <p14:tracePt t="42070" x="3649663" y="4876800"/>
          <p14:tracePt t="42086" x="3708400" y="4859338"/>
          <p14:tracePt t="42103" x="3741738" y="4859338"/>
          <p14:tracePt t="42119" x="3751263" y="4843463"/>
          <p14:tracePt t="42134" x="3767138" y="4843463"/>
          <p14:tracePt t="42614" x="3802063" y="4843463"/>
          <p14:tracePt t="42626" x="3843338" y="4843463"/>
          <p14:tracePt t="42641" x="3860800" y="4843463"/>
          <p14:tracePt t="42645" x="3903663" y="4843463"/>
          <p14:tracePt t="42650" x="3944938" y="4843463"/>
          <p14:tracePt t="42662" x="3995738" y="4843463"/>
          <p14:tracePt t="42667" x="4005263" y="4843463"/>
          <p14:tracePt t="42678" x="4038600" y="4843463"/>
          <p14:tracePt t="42684" x="4071938" y="4843463"/>
          <p14:tracePt t="42687" x="4097338" y="4843463"/>
          <p14:tracePt t="42702" x="4132263" y="4843463"/>
          <p14:tracePt t="42704" x="4140200" y="4843463"/>
          <p14:tracePt t="42721" x="4191000" y="4859338"/>
          <p14:tracePt t="42736" x="4216400" y="4859338"/>
          <p14:tracePt t="42738" x="4233863" y="4859338"/>
          <p14:tracePt t="42753" x="4275138" y="4859338"/>
          <p14:tracePt t="42755" x="4310063" y="4859338"/>
          <p14:tracePt t="42769" x="4343400" y="4859338"/>
          <p14:tracePt t="42772" x="4386263" y="4859338"/>
          <p14:tracePt t="42774" x="4427538" y="4859338"/>
          <p14:tracePt t="42789" x="4470400" y="4859338"/>
          <p14:tracePt t="42791" x="4521200" y="4859338"/>
          <p14:tracePt t="42805" x="4546600" y="4859338"/>
          <p14:tracePt t="42807" x="4597400" y="4859338"/>
          <p14:tracePt t="42823" x="4681538" y="4859338"/>
          <p14:tracePt t="42838" x="4732338" y="4859338"/>
          <p14:tracePt t="42840" x="4757738" y="4859338"/>
          <p14:tracePt t="42855" x="4851400" y="4859338"/>
          <p14:tracePt t="42870" x="4894263" y="4859338"/>
          <p14:tracePt t="42872" x="4953000" y="4859338"/>
          <p14:tracePt t="42888" x="5046663" y="4859338"/>
          <p14:tracePt t="42903" x="5105400" y="4859338"/>
          <p14:tracePt t="42905" x="5164138" y="4859338"/>
          <p14:tracePt t="42919" x="5199063" y="4859338"/>
          <p14:tracePt t="42921" x="5265738" y="4859338"/>
          <p14:tracePt t="42935" x="5300663" y="4859338"/>
          <p14:tracePt t="42938" x="5341938" y="4876800"/>
          <p14:tracePt t="42954" x="5376863" y="4876800"/>
          <p14:tracePt t="42957" x="5392738" y="4876800"/>
          <p14:tracePt t="42959" x="5418138" y="4876800"/>
          <p14:tracePt t="42971" x="5435600" y="4876800"/>
          <p14:tracePt t="42985" x="5453063" y="4876800"/>
          <p14:tracePt t="42989" x="5468938" y="4876800"/>
          <p14:tracePt t="42991" x="5478463" y="4876800"/>
          <p14:tracePt t="43006" x="5494338" y="4876800"/>
          <p14:tracePt t="43023" x="5511800" y="4859338"/>
          <p14:tracePt t="43040" x="5529263" y="4843463"/>
          <p14:tracePt t="43070" x="5529263" y="4833938"/>
          <p14:tracePt t="43088" x="5529263" y="4818063"/>
          <p14:tracePt t="43105" x="5494338" y="4818063"/>
          <p14:tracePt t="43119" x="5468938" y="4800600"/>
          <p14:tracePt t="43137" x="5435600" y="4800600"/>
          <p14:tracePt t="43152" x="5402263" y="4800600"/>
          <p14:tracePt t="43168" x="5376863" y="4800600"/>
          <p14:tracePt t="43187" x="5341938" y="4800600"/>
          <p14:tracePt t="43203" x="5341938" y="4818063"/>
          <p14:tracePt t="43208" x="5334000" y="4818063"/>
          <p14:tracePt t="43343" x="5359400" y="4818063"/>
          <p14:tracePt t="43353" x="5376863" y="4818063"/>
          <p14:tracePt t="43368" x="5418138" y="4818063"/>
          <p14:tracePt t="43386" x="5453063" y="4818063"/>
          <p14:tracePt t="43390" x="5478463" y="4818063"/>
          <p14:tracePt t="43392" x="5494338" y="4833938"/>
          <p14:tracePt t="43404" x="5511800" y="4833938"/>
          <p14:tracePt t="43418" x="5537200" y="4833938"/>
          <p14:tracePt t="43422" x="5554663" y="4833938"/>
          <p14:tracePt t="43436" x="5570538" y="4833938"/>
          <p14:tracePt t="43451" x="5588000" y="4833938"/>
          <p14:tracePt t="43476" x="5595938" y="4833938"/>
          <p14:tracePt t="43552" x="5588000" y="4833938"/>
          <p14:tracePt t="43569" x="5537200" y="4818063"/>
          <p14:tracePt t="43585" x="5468938" y="4800600"/>
          <p14:tracePt t="43603" x="5376863" y="4775200"/>
          <p14:tracePt t="43620" x="5341938" y="4757738"/>
          <p14:tracePt t="43623" x="5300663" y="4741863"/>
          <p14:tracePt t="43625" x="5283200" y="4741863"/>
          <p14:tracePt t="43642" x="5224463" y="4724400"/>
          <p14:tracePt t="43658" x="5181600" y="4716463"/>
          <p14:tracePt t="43674" x="5164138" y="4716463"/>
          <p14:tracePt t="43693" x="5148263" y="4716463"/>
          <p14:tracePt t="45087" x="5148263" y="4724400"/>
          <p14:tracePt t="45104" x="5164138" y="4757738"/>
          <p14:tracePt t="45105" x="5181600" y="4775200"/>
          <p14:tracePt t="45121" x="5224463" y="4818063"/>
          <p14:tracePt t="45138" x="5283200" y="4894263"/>
          <p14:tracePt t="45155" x="5334000" y="4919663"/>
          <p14:tracePt t="45170" x="5341938" y="4953000"/>
          <p14:tracePt t="45172" x="5359400" y="4970463"/>
          <p14:tracePt t="45189" x="5392738" y="4978400"/>
          <p14:tracePt t="45192" x="5402263" y="4978400"/>
          <p14:tracePt t="45194" x="5418138" y="4995863"/>
          <p14:tracePt t="45201" x="5435600" y="4995863"/>
          <p14:tracePt t="45220" x="5478463" y="4995863"/>
          <p14:tracePt t="45234" x="5494338" y="4995863"/>
          <p14:tracePt t="45237" x="5529263" y="4995863"/>
          <p14:tracePt t="45251" x="5537200" y="4995863"/>
          <p14:tracePt t="45255" x="5554663" y="4995863"/>
          <p14:tracePt t="45257" x="5588000" y="4995863"/>
          <p14:tracePt t="45273" x="5613400" y="4995863"/>
          <p14:tracePt t="45288" x="5630863" y="4995863"/>
          <p14:tracePt t="45304" x="5646738" y="4995863"/>
          <p14:tracePt t="45320" x="5646738" y="4970463"/>
          <p14:tracePt t="45337" x="5646738" y="4953000"/>
          <p14:tracePt t="45354" x="5646738" y="4935538"/>
          <p14:tracePt t="45355" x="5630863" y="4919663"/>
          <p14:tracePt t="45370" x="5595938" y="4910138"/>
          <p14:tracePt t="45372" x="5570538" y="4876800"/>
          <p14:tracePt t="45390" x="5554663" y="4876800"/>
          <p14:tracePt t="45393" x="5494338" y="4843463"/>
          <p14:tracePt t="45408" x="5435600" y="4818063"/>
          <p14:tracePt t="45424" x="5392738" y="4818063"/>
          <p14:tracePt t="45426" x="5341938" y="4800600"/>
          <p14:tracePt t="45442" x="5334000" y="4800600"/>
          <p14:tracePt t="45443" x="5300663" y="4800600"/>
          <p14:tracePt t="45459" x="5283200" y="4800600"/>
          <p14:tracePt t="45461" x="5265738" y="4800600"/>
          <p14:tracePt t="45484" x="5257800" y="4800600"/>
          <p14:tracePt t="45488" x="5240338" y="4800600"/>
          <p14:tracePt t="45490" x="5240338" y="4818063"/>
          <p14:tracePt t="45504" x="5224463" y="4818063"/>
          <p14:tracePt t="45521" x="5224463" y="4833938"/>
          <p14:tracePt t="45537" x="5224463" y="4843463"/>
          <p14:tracePt t="45554" x="5224463" y="4876800"/>
          <p14:tracePt t="45569" x="5224463" y="4910138"/>
          <p14:tracePt t="45589" x="5240338" y="4919663"/>
          <p14:tracePt t="45601" x="5257800" y="4935538"/>
          <p14:tracePt t="45619" x="5265738" y="4953000"/>
          <p14:tracePt t="45636" x="5283200" y="4953000"/>
          <p14:tracePt t="45651" x="5300663" y="4953000"/>
          <p14:tracePt t="45667" x="5316538" y="4953000"/>
          <p14:tracePt t="45689" x="5334000" y="4953000"/>
          <p14:tracePt t="45691" x="5341938" y="4935538"/>
          <p14:tracePt t="45718" x="5359400" y="4935538"/>
          <p14:tracePt t="45729" x="5359400" y="4919663"/>
          <p14:tracePt t="45777" x="5359400" y="4910138"/>
          <p14:tracePt t="45789" x="5341938" y="4910138"/>
          <p14:tracePt t="45806" x="5316538" y="4910138"/>
          <p14:tracePt t="45822" x="5300663" y="4910138"/>
          <p14:tracePt t="45837" x="5265738" y="4910138"/>
          <p14:tracePt t="45841" x="5240338" y="4919663"/>
          <p14:tracePt t="45857" x="5224463" y="4935538"/>
          <p14:tracePt t="45859" x="5207000" y="4953000"/>
          <p14:tracePt t="45876" x="5181600" y="4978400"/>
          <p14:tracePt t="45893" x="5164138" y="5011738"/>
          <p14:tracePt t="45925" x="5164138" y="5029200"/>
          <p14:tracePt t="45978" x="5164138" y="5046663"/>
          <p14:tracePt t="46004" x="5181600" y="5046663"/>
          <p14:tracePt t="46020" x="5181600" y="5054600"/>
          <p14:tracePt t="46022" x="5199063" y="5054600"/>
          <p14:tracePt t="46035" x="5207000" y="5054600"/>
          <p14:tracePt t="46052" x="5207000" y="5072063"/>
          <p14:tracePt t="46067" x="5224463" y="5072063"/>
          <p14:tracePt t="46069" x="5240338" y="5072063"/>
          <p14:tracePt t="46087" x="5257800" y="5072063"/>
          <p14:tracePt t="46102" x="5265738" y="5072063"/>
          <p14:tracePt t="46106" x="5283200" y="5072063"/>
          <p14:tracePt t="46109" x="5300663" y="5072063"/>
          <p14:tracePt t="46123" x="5334000" y="5054600"/>
          <p14:tracePt t="46139" x="5359400" y="5046663"/>
          <p14:tracePt t="46155" x="5392738" y="5029200"/>
          <p14:tracePt t="46171" x="5402263" y="5029200"/>
          <p14:tracePt t="46188" x="5435600" y="5011738"/>
          <p14:tracePt t="46201" x="5453063" y="4995863"/>
          <p14:tracePt t="46221" x="5468938" y="4995863"/>
          <p14:tracePt t="46245" x="5478463" y="4995863"/>
          <p14:tracePt t="46323" x="5478463" y="5011738"/>
          <p14:tracePt t="46339" x="5468938" y="5011738"/>
          <p14:tracePt t="46340" x="5453063" y="5029200"/>
          <p14:tracePt t="46355" x="5435600" y="5029200"/>
          <p14:tracePt t="46370" x="5418138" y="5046663"/>
          <p14:tracePt t="46383" x="5402263" y="5046663"/>
          <p14:tracePt t="46394" x="5392738" y="5046663"/>
          <p14:tracePt t="46400" x="5392738" y="5054600"/>
          <p14:tracePt t="46412" x="5376863" y="5054600"/>
          <p14:tracePt t="46429" x="5359400" y="5054600"/>
          <p14:tracePt t="46539" x="5359400" y="5046663"/>
          <p14:tracePt t="46555" x="5359400" y="5029200"/>
          <p14:tracePt t="46571" x="5359400" y="5011738"/>
          <p14:tracePt t="46587" x="5359400" y="4995863"/>
          <p14:tracePt t="46603" x="5359400" y="4970463"/>
          <p14:tracePt t="46621" x="5359400" y="4953000"/>
          <p14:tracePt t="46635" x="5359400" y="4919663"/>
          <p14:tracePt t="46638" x="5359400" y="4910138"/>
          <p14:tracePt t="46652" x="5341938" y="4894263"/>
          <p14:tracePt t="46654" x="5341938" y="4876800"/>
          <p14:tracePt t="46670" x="5334000" y="4859338"/>
          <p14:tracePt t="46673" x="5334000" y="4843463"/>
          <p14:tracePt t="46675" x="5316538" y="4833938"/>
          <p14:tracePt t="46692" x="5316538" y="4818063"/>
          <p14:tracePt t="46740" x="5316538" y="4800600"/>
          <p14:tracePt t="49876" x="5334000" y="4800600"/>
          <p14:tracePt t="49887" x="5334000" y="4818063"/>
          <p14:tracePt t="49902" x="5359400" y="4833938"/>
          <p14:tracePt t="49919" x="5392738" y="4843463"/>
          <p14:tracePt t="49936" x="5435600" y="4894263"/>
          <p14:tracePt t="49953" x="5453063" y="4910138"/>
          <p14:tracePt t="49956" x="5478463" y="4919663"/>
          <p14:tracePt t="49958" x="5511800" y="4953000"/>
          <p14:tracePt t="49988" x="5588000" y="5011738"/>
          <p14:tracePt t="49991" x="5613400" y="5029200"/>
          <p14:tracePt t="50006" x="5664200" y="5054600"/>
          <p14:tracePt t="50022" x="5722938" y="5105400"/>
          <p14:tracePt t="50039" x="5748338" y="5113338"/>
          <p14:tracePt t="50054" x="5765800" y="5113338"/>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11"/>
          <p:cNvSpPr txBox="1">
            <a:spLocks noGrp="1"/>
          </p:cNvSpPr>
          <p:nvPr>
            <p:ph type="title"/>
          </p:nvPr>
        </p:nvSpPr>
        <p:spPr>
          <a:xfrm>
            <a:off x="2903661" y="1988840"/>
            <a:ext cx="5917200" cy="1160800"/>
          </a:xfrm>
          <a:prstGeom prst="rect">
            <a:avLst/>
          </a:prstGeom>
          <a:noFill/>
          <a:ln>
            <a:noFill/>
          </a:ln>
        </p:spPr>
        <p:txBody>
          <a:bodyPr spcFirstLastPara="1" vert="horz" wrap="square" lIns="121900" tIns="121900" rIns="121900" bIns="121900" rtlCol="0" anchor="ctr" anchorCtr="0">
            <a:noAutofit/>
          </a:bodyPr>
          <a:lstStyle/>
          <a:p>
            <a:r>
              <a:rPr lang="es-AR"/>
              <a:t>Diagnóstico</a:t>
            </a:r>
            <a:endParaRPr/>
          </a:p>
        </p:txBody>
      </p:sp>
      <p:grpSp>
        <p:nvGrpSpPr>
          <p:cNvPr id="1445" name="Google Shape;1445;p11"/>
          <p:cNvGrpSpPr/>
          <p:nvPr/>
        </p:nvGrpSpPr>
        <p:grpSpPr>
          <a:xfrm>
            <a:off x="8593525" y="819627"/>
            <a:ext cx="183169" cy="183088"/>
            <a:chOff x="3690028" y="2857398"/>
            <a:chExt cx="209896" cy="209803"/>
          </a:xfrm>
        </p:grpSpPr>
        <p:sp>
          <p:nvSpPr>
            <p:cNvPr id="1446" name="Google Shape;1446;p11"/>
            <p:cNvSpPr/>
            <p:nvPr/>
          </p:nvSpPr>
          <p:spPr>
            <a:xfrm>
              <a:off x="3704783" y="2873060"/>
              <a:ext cx="177446" cy="178134"/>
            </a:xfrm>
            <a:custGeom>
              <a:avLst/>
              <a:gdLst/>
              <a:ahLst/>
              <a:cxnLst/>
              <a:rect l="l" t="t" r="r" b="b"/>
              <a:pathLst>
                <a:path w="5676" h="5698" extrusionOk="0">
                  <a:moveTo>
                    <a:pt x="2610" y="1"/>
                  </a:moveTo>
                  <a:cubicBezTo>
                    <a:pt x="1948" y="372"/>
                    <a:pt x="1276" y="731"/>
                    <a:pt x="594" y="1062"/>
                  </a:cubicBezTo>
                  <a:cubicBezTo>
                    <a:pt x="709" y="1298"/>
                    <a:pt x="823" y="1537"/>
                    <a:pt x="937" y="1774"/>
                  </a:cubicBezTo>
                  <a:lnTo>
                    <a:pt x="1134" y="2183"/>
                  </a:lnTo>
                  <a:lnTo>
                    <a:pt x="780" y="2369"/>
                  </a:lnTo>
                  <a:cubicBezTo>
                    <a:pt x="520" y="2506"/>
                    <a:pt x="260" y="2646"/>
                    <a:pt x="1" y="2786"/>
                  </a:cubicBezTo>
                  <a:cubicBezTo>
                    <a:pt x="406" y="3575"/>
                    <a:pt x="803" y="4384"/>
                    <a:pt x="1166" y="5203"/>
                  </a:cubicBezTo>
                  <a:cubicBezTo>
                    <a:pt x="1427" y="5039"/>
                    <a:pt x="1688" y="4875"/>
                    <a:pt x="1952" y="4712"/>
                  </a:cubicBezTo>
                  <a:lnTo>
                    <a:pt x="2308" y="4492"/>
                  </a:lnTo>
                  <a:lnTo>
                    <a:pt x="2528" y="4880"/>
                  </a:lnTo>
                  <a:cubicBezTo>
                    <a:pt x="2684" y="5153"/>
                    <a:pt x="2842" y="5426"/>
                    <a:pt x="2996" y="5697"/>
                  </a:cubicBezTo>
                  <a:cubicBezTo>
                    <a:pt x="3633" y="5325"/>
                    <a:pt x="4264" y="4942"/>
                    <a:pt x="4888" y="4545"/>
                  </a:cubicBezTo>
                  <a:cubicBezTo>
                    <a:pt x="4740" y="4283"/>
                    <a:pt x="4593" y="4023"/>
                    <a:pt x="4452" y="3758"/>
                  </a:cubicBezTo>
                  <a:lnTo>
                    <a:pt x="4224" y="3333"/>
                  </a:lnTo>
                  <a:lnTo>
                    <a:pt x="4682" y="3067"/>
                  </a:lnTo>
                  <a:cubicBezTo>
                    <a:pt x="5012" y="2876"/>
                    <a:pt x="5343" y="2690"/>
                    <a:pt x="5675" y="2504"/>
                  </a:cubicBezTo>
                  <a:cubicBezTo>
                    <a:pt x="5327" y="1805"/>
                    <a:pt x="5005" y="1088"/>
                    <a:pt x="4690" y="375"/>
                  </a:cubicBezTo>
                  <a:cubicBezTo>
                    <a:pt x="4313" y="563"/>
                    <a:pt x="3936" y="754"/>
                    <a:pt x="3561" y="942"/>
                  </a:cubicBezTo>
                  <a:lnTo>
                    <a:pt x="3145" y="1152"/>
                  </a:lnTo>
                  <a:lnTo>
                    <a:pt x="2934" y="707"/>
                  </a:lnTo>
                  <a:cubicBezTo>
                    <a:pt x="2824" y="471"/>
                    <a:pt x="2717" y="235"/>
                    <a:pt x="261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47" name="Google Shape;1447;p11"/>
            <p:cNvSpPr/>
            <p:nvPr/>
          </p:nvSpPr>
          <p:spPr>
            <a:xfrm>
              <a:off x="3704752" y="2942398"/>
              <a:ext cx="152780" cy="108794"/>
            </a:xfrm>
            <a:custGeom>
              <a:avLst/>
              <a:gdLst/>
              <a:ahLst/>
              <a:cxnLst/>
              <a:rect l="l" t="t" r="r" b="b"/>
              <a:pathLst>
                <a:path w="4887" h="3480" extrusionOk="0">
                  <a:moveTo>
                    <a:pt x="1067" y="1"/>
                  </a:moveTo>
                  <a:lnTo>
                    <a:pt x="780" y="151"/>
                  </a:lnTo>
                  <a:cubicBezTo>
                    <a:pt x="520" y="288"/>
                    <a:pt x="260" y="428"/>
                    <a:pt x="1" y="568"/>
                  </a:cubicBezTo>
                  <a:cubicBezTo>
                    <a:pt x="406" y="1357"/>
                    <a:pt x="803" y="2166"/>
                    <a:pt x="1166" y="2985"/>
                  </a:cubicBezTo>
                  <a:cubicBezTo>
                    <a:pt x="1427" y="2821"/>
                    <a:pt x="1688" y="2657"/>
                    <a:pt x="1952" y="2494"/>
                  </a:cubicBezTo>
                  <a:lnTo>
                    <a:pt x="2308" y="2274"/>
                  </a:lnTo>
                  <a:lnTo>
                    <a:pt x="2528" y="2662"/>
                  </a:lnTo>
                  <a:cubicBezTo>
                    <a:pt x="2684" y="2935"/>
                    <a:pt x="2842" y="3208"/>
                    <a:pt x="2996" y="3479"/>
                  </a:cubicBezTo>
                  <a:cubicBezTo>
                    <a:pt x="3633" y="3107"/>
                    <a:pt x="4264" y="2724"/>
                    <a:pt x="4887" y="2327"/>
                  </a:cubicBezTo>
                  <a:cubicBezTo>
                    <a:pt x="4793" y="2159"/>
                    <a:pt x="4701" y="1989"/>
                    <a:pt x="4608" y="1821"/>
                  </a:cubicBezTo>
                  <a:cubicBezTo>
                    <a:pt x="4456" y="1848"/>
                    <a:pt x="4301" y="1861"/>
                    <a:pt x="4146" y="1861"/>
                  </a:cubicBezTo>
                  <a:cubicBezTo>
                    <a:pt x="3533" y="1861"/>
                    <a:pt x="2905" y="1659"/>
                    <a:pt x="2385" y="1347"/>
                  </a:cubicBezTo>
                  <a:cubicBezTo>
                    <a:pt x="1786" y="989"/>
                    <a:pt x="1372" y="532"/>
                    <a:pt x="106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48" name="Google Shape;1448;p11"/>
            <p:cNvSpPr/>
            <p:nvPr/>
          </p:nvSpPr>
          <p:spPr>
            <a:xfrm>
              <a:off x="3690028" y="2857398"/>
              <a:ext cx="209896" cy="209803"/>
            </a:xfrm>
            <a:custGeom>
              <a:avLst/>
              <a:gdLst/>
              <a:ahLst/>
              <a:cxnLst/>
              <a:rect l="l" t="t" r="r" b="b"/>
              <a:pathLst>
                <a:path w="6714" h="6711" extrusionOk="0">
                  <a:moveTo>
                    <a:pt x="3080" y="503"/>
                  </a:moveTo>
                  <a:cubicBezTo>
                    <a:pt x="3186" y="737"/>
                    <a:pt x="3294" y="973"/>
                    <a:pt x="3404" y="1209"/>
                  </a:cubicBezTo>
                  <a:lnTo>
                    <a:pt x="3615" y="1654"/>
                  </a:lnTo>
                  <a:lnTo>
                    <a:pt x="4031" y="1444"/>
                  </a:lnTo>
                  <a:cubicBezTo>
                    <a:pt x="4407" y="1256"/>
                    <a:pt x="4783" y="1065"/>
                    <a:pt x="5159" y="877"/>
                  </a:cubicBezTo>
                  <a:cubicBezTo>
                    <a:pt x="5473" y="1591"/>
                    <a:pt x="5797" y="2307"/>
                    <a:pt x="6145" y="3006"/>
                  </a:cubicBezTo>
                  <a:cubicBezTo>
                    <a:pt x="5815" y="3189"/>
                    <a:pt x="5484" y="3376"/>
                    <a:pt x="5154" y="3567"/>
                  </a:cubicBezTo>
                  <a:lnTo>
                    <a:pt x="4696" y="3833"/>
                  </a:lnTo>
                  <a:lnTo>
                    <a:pt x="4921" y="4260"/>
                  </a:lnTo>
                  <a:cubicBezTo>
                    <a:pt x="5063" y="4525"/>
                    <a:pt x="5210" y="4786"/>
                    <a:pt x="5357" y="5047"/>
                  </a:cubicBezTo>
                  <a:cubicBezTo>
                    <a:pt x="4733" y="5444"/>
                    <a:pt x="4102" y="5825"/>
                    <a:pt x="3466" y="6199"/>
                  </a:cubicBezTo>
                  <a:cubicBezTo>
                    <a:pt x="3311" y="5927"/>
                    <a:pt x="3154" y="5655"/>
                    <a:pt x="2997" y="5383"/>
                  </a:cubicBezTo>
                  <a:lnTo>
                    <a:pt x="2778" y="4994"/>
                  </a:lnTo>
                  <a:lnTo>
                    <a:pt x="2421" y="5214"/>
                  </a:lnTo>
                  <a:cubicBezTo>
                    <a:pt x="2158" y="5379"/>
                    <a:pt x="1898" y="5541"/>
                    <a:pt x="1635" y="5706"/>
                  </a:cubicBezTo>
                  <a:cubicBezTo>
                    <a:pt x="1273" y="4887"/>
                    <a:pt x="874" y="4077"/>
                    <a:pt x="470" y="3288"/>
                  </a:cubicBezTo>
                  <a:cubicBezTo>
                    <a:pt x="729" y="3148"/>
                    <a:pt x="989" y="3009"/>
                    <a:pt x="1249" y="2871"/>
                  </a:cubicBezTo>
                  <a:lnTo>
                    <a:pt x="1603" y="2685"/>
                  </a:lnTo>
                  <a:lnTo>
                    <a:pt x="1405" y="2276"/>
                  </a:lnTo>
                  <a:cubicBezTo>
                    <a:pt x="1293" y="2038"/>
                    <a:pt x="1179" y="1800"/>
                    <a:pt x="1064" y="1564"/>
                  </a:cubicBezTo>
                  <a:cubicBezTo>
                    <a:pt x="1746" y="1232"/>
                    <a:pt x="2419" y="873"/>
                    <a:pt x="3080" y="503"/>
                  </a:cubicBezTo>
                  <a:close/>
                  <a:moveTo>
                    <a:pt x="3220" y="0"/>
                  </a:moveTo>
                  <a:lnTo>
                    <a:pt x="2923" y="152"/>
                  </a:lnTo>
                  <a:cubicBezTo>
                    <a:pt x="2246" y="502"/>
                    <a:pt x="1571" y="867"/>
                    <a:pt x="916" y="1257"/>
                  </a:cubicBezTo>
                  <a:lnTo>
                    <a:pt x="608" y="1445"/>
                  </a:lnTo>
                  <a:lnTo>
                    <a:pt x="727" y="1723"/>
                  </a:lnTo>
                  <a:cubicBezTo>
                    <a:pt x="836" y="1975"/>
                    <a:pt x="947" y="2226"/>
                    <a:pt x="1063" y="2475"/>
                  </a:cubicBezTo>
                  <a:cubicBezTo>
                    <a:pt x="805" y="2629"/>
                    <a:pt x="548" y="2787"/>
                    <a:pt x="295" y="2947"/>
                  </a:cubicBezTo>
                  <a:lnTo>
                    <a:pt x="1" y="3134"/>
                  </a:lnTo>
                  <a:lnTo>
                    <a:pt x="136" y="3474"/>
                  </a:lnTo>
                  <a:cubicBezTo>
                    <a:pt x="468" y="4311"/>
                    <a:pt x="820" y="5155"/>
                    <a:pt x="1203" y="5977"/>
                  </a:cubicBezTo>
                  <a:lnTo>
                    <a:pt x="1363" y="6307"/>
                  </a:lnTo>
                  <a:lnTo>
                    <a:pt x="1790" y="6066"/>
                  </a:lnTo>
                  <a:cubicBezTo>
                    <a:pt x="2066" y="5910"/>
                    <a:pt x="2340" y="5756"/>
                    <a:pt x="2616" y="5600"/>
                  </a:cubicBezTo>
                  <a:cubicBezTo>
                    <a:pt x="2759" y="5881"/>
                    <a:pt x="2905" y="6162"/>
                    <a:pt x="3057" y="6440"/>
                  </a:cubicBezTo>
                  <a:lnTo>
                    <a:pt x="3207" y="6711"/>
                  </a:lnTo>
                  <a:lnTo>
                    <a:pt x="3633" y="6498"/>
                  </a:lnTo>
                  <a:cubicBezTo>
                    <a:pt x="4288" y="6160"/>
                    <a:pt x="4920" y="5780"/>
                    <a:pt x="5536" y="5373"/>
                  </a:cubicBezTo>
                  <a:lnTo>
                    <a:pt x="5900" y="5128"/>
                  </a:lnTo>
                  <a:lnTo>
                    <a:pt x="5746" y="4796"/>
                  </a:lnTo>
                  <a:cubicBezTo>
                    <a:pt x="5621" y="4527"/>
                    <a:pt x="5495" y="4260"/>
                    <a:pt x="5364" y="3993"/>
                  </a:cubicBezTo>
                  <a:cubicBezTo>
                    <a:pt x="5690" y="3793"/>
                    <a:pt x="6015" y="3592"/>
                    <a:pt x="6338" y="3387"/>
                  </a:cubicBezTo>
                  <a:lnTo>
                    <a:pt x="6714" y="3147"/>
                  </a:lnTo>
                  <a:lnTo>
                    <a:pt x="6546" y="2785"/>
                  </a:lnTo>
                  <a:cubicBezTo>
                    <a:pt x="6217" y="2084"/>
                    <a:pt x="5864" y="1390"/>
                    <a:pt x="5503" y="704"/>
                  </a:cubicBezTo>
                  <a:lnTo>
                    <a:pt x="5325" y="366"/>
                  </a:lnTo>
                  <a:lnTo>
                    <a:pt x="4996" y="496"/>
                  </a:lnTo>
                  <a:cubicBezTo>
                    <a:pt x="4595" y="659"/>
                    <a:pt x="4196" y="835"/>
                    <a:pt x="3800" y="1022"/>
                  </a:cubicBezTo>
                  <a:cubicBezTo>
                    <a:pt x="3669" y="786"/>
                    <a:pt x="3537" y="553"/>
                    <a:pt x="3404" y="320"/>
                  </a:cubicBezTo>
                  <a:lnTo>
                    <a:pt x="322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449" name="Google Shape;1449;p11"/>
          <p:cNvGrpSpPr/>
          <p:nvPr/>
        </p:nvGrpSpPr>
        <p:grpSpPr>
          <a:xfrm rot="8100372">
            <a:off x="9633222" y="1295159"/>
            <a:ext cx="306385" cy="492624"/>
            <a:chOff x="4140725" y="520912"/>
            <a:chExt cx="175945" cy="282926"/>
          </a:xfrm>
        </p:grpSpPr>
        <p:sp>
          <p:nvSpPr>
            <p:cNvPr id="1450" name="Google Shape;1450;p11"/>
            <p:cNvSpPr/>
            <p:nvPr/>
          </p:nvSpPr>
          <p:spPr>
            <a:xfrm>
              <a:off x="4195745" y="753342"/>
              <a:ext cx="27292" cy="25635"/>
            </a:xfrm>
            <a:custGeom>
              <a:avLst/>
              <a:gdLst/>
              <a:ahLst/>
              <a:cxnLst/>
              <a:rect l="l" t="t" r="r" b="b"/>
              <a:pathLst>
                <a:path w="873" h="820" extrusionOk="0">
                  <a:moveTo>
                    <a:pt x="531" y="181"/>
                  </a:moveTo>
                  <a:cubicBezTo>
                    <a:pt x="592" y="235"/>
                    <a:pt x="653" y="290"/>
                    <a:pt x="719" y="336"/>
                  </a:cubicBezTo>
                  <a:cubicBezTo>
                    <a:pt x="640" y="414"/>
                    <a:pt x="572" y="506"/>
                    <a:pt x="483" y="577"/>
                  </a:cubicBezTo>
                  <a:cubicBezTo>
                    <a:pt x="439" y="611"/>
                    <a:pt x="348" y="655"/>
                    <a:pt x="275" y="655"/>
                  </a:cubicBezTo>
                  <a:cubicBezTo>
                    <a:pt x="218" y="655"/>
                    <a:pt x="171" y="628"/>
                    <a:pt x="167" y="549"/>
                  </a:cubicBezTo>
                  <a:cubicBezTo>
                    <a:pt x="167" y="537"/>
                    <a:pt x="165" y="529"/>
                    <a:pt x="161" y="519"/>
                  </a:cubicBezTo>
                  <a:cubicBezTo>
                    <a:pt x="300" y="426"/>
                    <a:pt x="421" y="306"/>
                    <a:pt x="531" y="181"/>
                  </a:cubicBezTo>
                  <a:close/>
                  <a:moveTo>
                    <a:pt x="533" y="0"/>
                  </a:moveTo>
                  <a:cubicBezTo>
                    <a:pt x="507" y="0"/>
                    <a:pt x="480" y="17"/>
                    <a:pt x="466" y="36"/>
                  </a:cubicBezTo>
                  <a:cubicBezTo>
                    <a:pt x="336" y="199"/>
                    <a:pt x="177" y="333"/>
                    <a:pt x="39" y="486"/>
                  </a:cubicBezTo>
                  <a:cubicBezTo>
                    <a:pt x="24" y="499"/>
                    <a:pt x="21" y="518"/>
                    <a:pt x="25" y="534"/>
                  </a:cubicBezTo>
                  <a:cubicBezTo>
                    <a:pt x="24" y="537"/>
                    <a:pt x="23" y="540"/>
                    <a:pt x="21" y="545"/>
                  </a:cubicBezTo>
                  <a:cubicBezTo>
                    <a:pt x="1" y="712"/>
                    <a:pt x="156" y="819"/>
                    <a:pt x="307" y="819"/>
                  </a:cubicBezTo>
                  <a:cubicBezTo>
                    <a:pt x="328" y="819"/>
                    <a:pt x="349" y="817"/>
                    <a:pt x="370" y="813"/>
                  </a:cubicBezTo>
                  <a:cubicBezTo>
                    <a:pt x="576" y="770"/>
                    <a:pt x="802" y="540"/>
                    <a:pt x="861" y="343"/>
                  </a:cubicBezTo>
                  <a:cubicBezTo>
                    <a:pt x="873" y="321"/>
                    <a:pt x="873" y="292"/>
                    <a:pt x="853" y="269"/>
                  </a:cubicBezTo>
                  <a:cubicBezTo>
                    <a:pt x="774" y="173"/>
                    <a:pt x="666" y="93"/>
                    <a:pt x="568" y="13"/>
                  </a:cubicBezTo>
                  <a:cubicBezTo>
                    <a:pt x="557" y="4"/>
                    <a:pt x="545" y="0"/>
                    <a:pt x="53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51" name="Google Shape;1451;p11"/>
            <p:cNvSpPr/>
            <p:nvPr/>
          </p:nvSpPr>
          <p:spPr>
            <a:xfrm>
              <a:off x="4217347" y="730052"/>
              <a:ext cx="21540" cy="21665"/>
            </a:xfrm>
            <a:custGeom>
              <a:avLst/>
              <a:gdLst/>
              <a:ahLst/>
              <a:cxnLst/>
              <a:rect l="l" t="t" r="r" b="b"/>
              <a:pathLst>
                <a:path w="689" h="693" extrusionOk="0">
                  <a:moveTo>
                    <a:pt x="340" y="156"/>
                  </a:moveTo>
                  <a:cubicBezTo>
                    <a:pt x="392" y="180"/>
                    <a:pt x="449" y="195"/>
                    <a:pt x="505" y="207"/>
                  </a:cubicBezTo>
                  <a:cubicBezTo>
                    <a:pt x="459" y="332"/>
                    <a:pt x="391" y="438"/>
                    <a:pt x="319" y="550"/>
                  </a:cubicBezTo>
                  <a:cubicBezTo>
                    <a:pt x="275" y="519"/>
                    <a:pt x="229" y="493"/>
                    <a:pt x="184" y="459"/>
                  </a:cubicBezTo>
                  <a:cubicBezTo>
                    <a:pt x="246" y="375"/>
                    <a:pt x="319" y="262"/>
                    <a:pt x="340" y="156"/>
                  </a:cubicBezTo>
                  <a:close/>
                  <a:moveTo>
                    <a:pt x="336" y="1"/>
                  </a:moveTo>
                  <a:cubicBezTo>
                    <a:pt x="319" y="1"/>
                    <a:pt x="302" y="2"/>
                    <a:pt x="286" y="5"/>
                  </a:cubicBezTo>
                  <a:cubicBezTo>
                    <a:pt x="257" y="11"/>
                    <a:pt x="241" y="38"/>
                    <a:pt x="243" y="65"/>
                  </a:cubicBezTo>
                  <a:cubicBezTo>
                    <a:pt x="205" y="112"/>
                    <a:pt x="187" y="172"/>
                    <a:pt x="157" y="225"/>
                  </a:cubicBezTo>
                  <a:cubicBezTo>
                    <a:pt x="118" y="298"/>
                    <a:pt x="72" y="366"/>
                    <a:pt x="20" y="431"/>
                  </a:cubicBezTo>
                  <a:cubicBezTo>
                    <a:pt x="1" y="457"/>
                    <a:pt x="9" y="500"/>
                    <a:pt x="30" y="522"/>
                  </a:cubicBezTo>
                  <a:cubicBezTo>
                    <a:pt x="98" y="595"/>
                    <a:pt x="194" y="680"/>
                    <a:pt x="300" y="683"/>
                  </a:cubicBezTo>
                  <a:cubicBezTo>
                    <a:pt x="308" y="689"/>
                    <a:pt x="316" y="692"/>
                    <a:pt x="325" y="692"/>
                  </a:cubicBezTo>
                  <a:cubicBezTo>
                    <a:pt x="332" y="692"/>
                    <a:pt x="339" y="690"/>
                    <a:pt x="345" y="685"/>
                  </a:cubicBezTo>
                  <a:cubicBezTo>
                    <a:pt x="520" y="569"/>
                    <a:pt x="620" y="370"/>
                    <a:pt x="677" y="175"/>
                  </a:cubicBezTo>
                  <a:cubicBezTo>
                    <a:pt x="689" y="135"/>
                    <a:pt x="666" y="93"/>
                    <a:pt x="626" y="79"/>
                  </a:cubicBezTo>
                  <a:cubicBezTo>
                    <a:pt x="540" y="50"/>
                    <a:pt x="432" y="1"/>
                    <a:pt x="33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52" name="Google Shape;1452;p11"/>
            <p:cNvSpPr/>
            <p:nvPr/>
          </p:nvSpPr>
          <p:spPr>
            <a:xfrm>
              <a:off x="4223099" y="734929"/>
              <a:ext cx="10067" cy="12317"/>
            </a:xfrm>
            <a:custGeom>
              <a:avLst/>
              <a:gdLst/>
              <a:ahLst/>
              <a:cxnLst/>
              <a:rect l="l" t="t" r="r" b="b"/>
              <a:pathLst>
                <a:path w="322" h="394" extrusionOk="0">
                  <a:moveTo>
                    <a:pt x="157" y="0"/>
                  </a:moveTo>
                  <a:cubicBezTo>
                    <a:pt x="136" y="106"/>
                    <a:pt x="63" y="218"/>
                    <a:pt x="1" y="303"/>
                  </a:cubicBezTo>
                  <a:cubicBezTo>
                    <a:pt x="46" y="335"/>
                    <a:pt x="93" y="361"/>
                    <a:pt x="137" y="394"/>
                  </a:cubicBezTo>
                  <a:cubicBezTo>
                    <a:pt x="208" y="283"/>
                    <a:pt x="276" y="176"/>
                    <a:pt x="322" y="51"/>
                  </a:cubicBezTo>
                  <a:cubicBezTo>
                    <a:pt x="265" y="39"/>
                    <a:pt x="208" y="24"/>
                    <a:pt x="15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53" name="Google Shape;1453;p11"/>
            <p:cNvSpPr/>
            <p:nvPr/>
          </p:nvSpPr>
          <p:spPr>
            <a:xfrm>
              <a:off x="4198778" y="534855"/>
              <a:ext cx="103416" cy="131459"/>
            </a:xfrm>
            <a:custGeom>
              <a:avLst/>
              <a:gdLst/>
              <a:ahLst/>
              <a:cxnLst/>
              <a:rect l="l" t="t" r="r" b="b"/>
              <a:pathLst>
                <a:path w="3308" h="4205" extrusionOk="0">
                  <a:moveTo>
                    <a:pt x="1466" y="864"/>
                  </a:moveTo>
                  <a:cubicBezTo>
                    <a:pt x="1495" y="864"/>
                    <a:pt x="1522" y="879"/>
                    <a:pt x="1537" y="914"/>
                  </a:cubicBezTo>
                  <a:cubicBezTo>
                    <a:pt x="1587" y="1032"/>
                    <a:pt x="1620" y="1157"/>
                    <a:pt x="1656" y="1279"/>
                  </a:cubicBezTo>
                  <a:cubicBezTo>
                    <a:pt x="1677" y="1352"/>
                    <a:pt x="1619" y="1398"/>
                    <a:pt x="1559" y="1398"/>
                  </a:cubicBezTo>
                  <a:cubicBezTo>
                    <a:pt x="1518" y="1398"/>
                    <a:pt x="1476" y="1376"/>
                    <a:pt x="1460" y="1326"/>
                  </a:cubicBezTo>
                  <a:cubicBezTo>
                    <a:pt x="1425" y="1213"/>
                    <a:pt x="1386" y="1099"/>
                    <a:pt x="1364" y="980"/>
                  </a:cubicBezTo>
                  <a:cubicBezTo>
                    <a:pt x="1353" y="916"/>
                    <a:pt x="1412" y="864"/>
                    <a:pt x="1466" y="864"/>
                  </a:cubicBezTo>
                  <a:close/>
                  <a:moveTo>
                    <a:pt x="1249" y="1382"/>
                  </a:moveTo>
                  <a:cubicBezTo>
                    <a:pt x="1278" y="1382"/>
                    <a:pt x="1305" y="1396"/>
                    <a:pt x="1318" y="1429"/>
                  </a:cubicBezTo>
                  <a:cubicBezTo>
                    <a:pt x="1374" y="1568"/>
                    <a:pt x="1421" y="1711"/>
                    <a:pt x="1472" y="1853"/>
                  </a:cubicBezTo>
                  <a:cubicBezTo>
                    <a:pt x="1496" y="1922"/>
                    <a:pt x="1439" y="1966"/>
                    <a:pt x="1381" y="1966"/>
                  </a:cubicBezTo>
                  <a:cubicBezTo>
                    <a:pt x="1342" y="1966"/>
                    <a:pt x="1301" y="1945"/>
                    <a:pt x="1286" y="1897"/>
                  </a:cubicBezTo>
                  <a:cubicBezTo>
                    <a:pt x="1241" y="1762"/>
                    <a:pt x="1194" y="1626"/>
                    <a:pt x="1156" y="1490"/>
                  </a:cubicBezTo>
                  <a:cubicBezTo>
                    <a:pt x="1138" y="1429"/>
                    <a:pt x="1196" y="1382"/>
                    <a:pt x="1249" y="1382"/>
                  </a:cubicBezTo>
                  <a:close/>
                  <a:moveTo>
                    <a:pt x="963" y="1815"/>
                  </a:moveTo>
                  <a:cubicBezTo>
                    <a:pt x="993" y="1815"/>
                    <a:pt x="1023" y="1828"/>
                    <a:pt x="1040" y="1858"/>
                  </a:cubicBezTo>
                  <a:cubicBezTo>
                    <a:pt x="1126" y="2012"/>
                    <a:pt x="1192" y="2177"/>
                    <a:pt x="1264" y="2337"/>
                  </a:cubicBezTo>
                  <a:cubicBezTo>
                    <a:pt x="1296" y="2413"/>
                    <a:pt x="1230" y="2478"/>
                    <a:pt x="1169" y="2478"/>
                  </a:cubicBezTo>
                  <a:cubicBezTo>
                    <a:pt x="1139" y="2478"/>
                    <a:pt x="1111" y="2463"/>
                    <a:pt x="1094" y="2427"/>
                  </a:cubicBezTo>
                  <a:cubicBezTo>
                    <a:pt x="1017" y="2261"/>
                    <a:pt x="936" y="2094"/>
                    <a:pt x="876" y="1919"/>
                  </a:cubicBezTo>
                  <a:cubicBezTo>
                    <a:pt x="854" y="1857"/>
                    <a:pt x="908" y="1815"/>
                    <a:pt x="963" y="1815"/>
                  </a:cubicBezTo>
                  <a:close/>
                  <a:moveTo>
                    <a:pt x="2002" y="1"/>
                  </a:moveTo>
                  <a:cubicBezTo>
                    <a:pt x="1531" y="1"/>
                    <a:pt x="1086" y="294"/>
                    <a:pt x="921" y="763"/>
                  </a:cubicBezTo>
                  <a:lnTo>
                    <a:pt x="0" y="3360"/>
                  </a:lnTo>
                  <a:cubicBezTo>
                    <a:pt x="365" y="3506"/>
                    <a:pt x="678" y="3764"/>
                    <a:pt x="1049" y="3912"/>
                  </a:cubicBezTo>
                  <a:cubicBezTo>
                    <a:pt x="1444" y="4072"/>
                    <a:pt x="1856" y="4144"/>
                    <a:pt x="2275" y="4205"/>
                  </a:cubicBezTo>
                  <a:lnTo>
                    <a:pt x="3207" y="1573"/>
                  </a:lnTo>
                  <a:cubicBezTo>
                    <a:pt x="3308" y="1286"/>
                    <a:pt x="3291" y="976"/>
                    <a:pt x="3160" y="699"/>
                  </a:cubicBezTo>
                  <a:cubicBezTo>
                    <a:pt x="3027" y="422"/>
                    <a:pt x="2797" y="214"/>
                    <a:pt x="2510" y="112"/>
                  </a:cubicBezTo>
                  <a:lnTo>
                    <a:pt x="2381" y="66"/>
                  </a:lnTo>
                  <a:cubicBezTo>
                    <a:pt x="2256" y="22"/>
                    <a:pt x="2128" y="1"/>
                    <a:pt x="20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54" name="Google Shape;1454;p11"/>
            <p:cNvSpPr/>
            <p:nvPr/>
          </p:nvSpPr>
          <p:spPr>
            <a:xfrm>
              <a:off x="4156481" y="648115"/>
              <a:ext cx="110263" cy="141713"/>
            </a:xfrm>
            <a:custGeom>
              <a:avLst/>
              <a:gdLst/>
              <a:ahLst/>
              <a:cxnLst/>
              <a:rect l="l" t="t" r="r" b="b"/>
              <a:pathLst>
                <a:path w="3527" h="4533" extrusionOk="0">
                  <a:moveTo>
                    <a:pt x="2284" y="2623"/>
                  </a:moveTo>
                  <a:cubicBezTo>
                    <a:pt x="2380" y="2623"/>
                    <a:pt x="2488" y="2672"/>
                    <a:pt x="2575" y="2702"/>
                  </a:cubicBezTo>
                  <a:cubicBezTo>
                    <a:pt x="2614" y="2715"/>
                    <a:pt x="2638" y="2757"/>
                    <a:pt x="2625" y="2797"/>
                  </a:cubicBezTo>
                  <a:cubicBezTo>
                    <a:pt x="2568" y="2992"/>
                    <a:pt x="2468" y="3192"/>
                    <a:pt x="2294" y="3307"/>
                  </a:cubicBezTo>
                  <a:cubicBezTo>
                    <a:pt x="2288" y="3312"/>
                    <a:pt x="2281" y="3314"/>
                    <a:pt x="2274" y="3314"/>
                  </a:cubicBezTo>
                  <a:cubicBezTo>
                    <a:pt x="2264" y="3314"/>
                    <a:pt x="2256" y="3311"/>
                    <a:pt x="2249" y="3306"/>
                  </a:cubicBezTo>
                  <a:cubicBezTo>
                    <a:pt x="2142" y="3302"/>
                    <a:pt x="2047" y="3219"/>
                    <a:pt x="1978" y="3145"/>
                  </a:cubicBezTo>
                  <a:cubicBezTo>
                    <a:pt x="1956" y="3121"/>
                    <a:pt x="1948" y="3078"/>
                    <a:pt x="1968" y="3053"/>
                  </a:cubicBezTo>
                  <a:cubicBezTo>
                    <a:pt x="2019" y="2989"/>
                    <a:pt x="2066" y="2921"/>
                    <a:pt x="2105" y="2848"/>
                  </a:cubicBezTo>
                  <a:cubicBezTo>
                    <a:pt x="2134" y="2794"/>
                    <a:pt x="2154" y="2735"/>
                    <a:pt x="2191" y="2688"/>
                  </a:cubicBezTo>
                  <a:cubicBezTo>
                    <a:pt x="2190" y="2662"/>
                    <a:pt x="2206" y="2635"/>
                    <a:pt x="2234" y="2627"/>
                  </a:cubicBezTo>
                  <a:cubicBezTo>
                    <a:pt x="2250" y="2624"/>
                    <a:pt x="2267" y="2623"/>
                    <a:pt x="2284" y="2623"/>
                  </a:cubicBezTo>
                  <a:close/>
                  <a:moveTo>
                    <a:pt x="1788" y="3364"/>
                  </a:moveTo>
                  <a:cubicBezTo>
                    <a:pt x="1800" y="3364"/>
                    <a:pt x="1812" y="3367"/>
                    <a:pt x="1823" y="3376"/>
                  </a:cubicBezTo>
                  <a:cubicBezTo>
                    <a:pt x="1921" y="3455"/>
                    <a:pt x="2027" y="3535"/>
                    <a:pt x="2108" y="3632"/>
                  </a:cubicBezTo>
                  <a:cubicBezTo>
                    <a:pt x="2128" y="3657"/>
                    <a:pt x="2128" y="3684"/>
                    <a:pt x="2115" y="3707"/>
                  </a:cubicBezTo>
                  <a:cubicBezTo>
                    <a:pt x="2058" y="3905"/>
                    <a:pt x="1832" y="4135"/>
                    <a:pt x="1626" y="4178"/>
                  </a:cubicBezTo>
                  <a:cubicBezTo>
                    <a:pt x="1605" y="4182"/>
                    <a:pt x="1584" y="4184"/>
                    <a:pt x="1563" y="4184"/>
                  </a:cubicBezTo>
                  <a:cubicBezTo>
                    <a:pt x="1413" y="4184"/>
                    <a:pt x="1258" y="4077"/>
                    <a:pt x="1277" y="3910"/>
                  </a:cubicBezTo>
                  <a:cubicBezTo>
                    <a:pt x="1277" y="3906"/>
                    <a:pt x="1280" y="3902"/>
                    <a:pt x="1281" y="3898"/>
                  </a:cubicBezTo>
                  <a:cubicBezTo>
                    <a:pt x="1277" y="3882"/>
                    <a:pt x="1280" y="3864"/>
                    <a:pt x="1293" y="3850"/>
                  </a:cubicBezTo>
                  <a:cubicBezTo>
                    <a:pt x="1433" y="3697"/>
                    <a:pt x="1589" y="3562"/>
                    <a:pt x="1720" y="3400"/>
                  </a:cubicBezTo>
                  <a:cubicBezTo>
                    <a:pt x="1735" y="3380"/>
                    <a:pt x="1762" y="3364"/>
                    <a:pt x="1788" y="3364"/>
                  </a:cubicBezTo>
                  <a:close/>
                  <a:moveTo>
                    <a:pt x="1260" y="1"/>
                  </a:moveTo>
                  <a:lnTo>
                    <a:pt x="212" y="2960"/>
                  </a:lnTo>
                  <a:cubicBezTo>
                    <a:pt x="1" y="3554"/>
                    <a:pt x="313" y="4210"/>
                    <a:pt x="910" y="4421"/>
                  </a:cubicBezTo>
                  <a:lnTo>
                    <a:pt x="1038" y="4467"/>
                  </a:lnTo>
                  <a:cubicBezTo>
                    <a:pt x="1053" y="4473"/>
                    <a:pt x="1071" y="4479"/>
                    <a:pt x="1088" y="4483"/>
                  </a:cubicBezTo>
                  <a:cubicBezTo>
                    <a:pt x="1195" y="4516"/>
                    <a:pt x="1306" y="4532"/>
                    <a:pt x="1416" y="4532"/>
                  </a:cubicBezTo>
                  <a:cubicBezTo>
                    <a:pt x="1585" y="4532"/>
                    <a:pt x="1754" y="4494"/>
                    <a:pt x="1912" y="4418"/>
                  </a:cubicBezTo>
                  <a:cubicBezTo>
                    <a:pt x="2190" y="4287"/>
                    <a:pt x="2398" y="4056"/>
                    <a:pt x="2499" y="3770"/>
                  </a:cubicBezTo>
                  <a:lnTo>
                    <a:pt x="3526" y="867"/>
                  </a:lnTo>
                  <a:lnTo>
                    <a:pt x="3526" y="867"/>
                  </a:lnTo>
                  <a:cubicBezTo>
                    <a:pt x="3522" y="867"/>
                    <a:pt x="3517" y="867"/>
                    <a:pt x="3513" y="867"/>
                  </a:cubicBezTo>
                  <a:cubicBezTo>
                    <a:pt x="2738" y="867"/>
                    <a:pt x="1738" y="593"/>
                    <a:pt x="12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55" name="Google Shape;1455;p11"/>
            <p:cNvSpPr/>
            <p:nvPr/>
          </p:nvSpPr>
          <p:spPr>
            <a:xfrm>
              <a:off x="4156481" y="648084"/>
              <a:ext cx="57992" cy="138712"/>
            </a:xfrm>
            <a:custGeom>
              <a:avLst/>
              <a:gdLst/>
              <a:ahLst/>
              <a:cxnLst/>
              <a:rect l="l" t="t" r="r" b="b"/>
              <a:pathLst>
                <a:path w="1855" h="4437" extrusionOk="0">
                  <a:moveTo>
                    <a:pt x="1260" y="0"/>
                  </a:moveTo>
                  <a:lnTo>
                    <a:pt x="212" y="2961"/>
                  </a:lnTo>
                  <a:cubicBezTo>
                    <a:pt x="1" y="3555"/>
                    <a:pt x="313" y="4211"/>
                    <a:pt x="910" y="4422"/>
                  </a:cubicBezTo>
                  <a:lnTo>
                    <a:pt x="948" y="4436"/>
                  </a:lnTo>
                  <a:cubicBezTo>
                    <a:pt x="880" y="4346"/>
                    <a:pt x="837" y="4237"/>
                    <a:pt x="824" y="4091"/>
                  </a:cubicBezTo>
                  <a:cubicBezTo>
                    <a:pt x="797" y="3747"/>
                    <a:pt x="879" y="3420"/>
                    <a:pt x="968" y="3090"/>
                  </a:cubicBezTo>
                  <a:cubicBezTo>
                    <a:pt x="1208" y="2196"/>
                    <a:pt x="1529" y="1335"/>
                    <a:pt x="1855" y="473"/>
                  </a:cubicBezTo>
                  <a:cubicBezTo>
                    <a:pt x="1620" y="347"/>
                    <a:pt x="1412" y="191"/>
                    <a:pt x="1260"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56" name="Google Shape;1456;p11"/>
            <p:cNvSpPr/>
            <p:nvPr/>
          </p:nvSpPr>
          <p:spPr>
            <a:xfrm>
              <a:off x="4200747" y="758969"/>
              <a:ext cx="17476" cy="14912"/>
            </a:xfrm>
            <a:custGeom>
              <a:avLst/>
              <a:gdLst/>
              <a:ahLst/>
              <a:cxnLst/>
              <a:rect l="l" t="t" r="r" b="b"/>
              <a:pathLst>
                <a:path w="559" h="477" extrusionOk="0">
                  <a:moveTo>
                    <a:pt x="371" y="1"/>
                  </a:moveTo>
                  <a:cubicBezTo>
                    <a:pt x="260" y="126"/>
                    <a:pt x="140" y="247"/>
                    <a:pt x="1" y="339"/>
                  </a:cubicBezTo>
                  <a:cubicBezTo>
                    <a:pt x="5" y="349"/>
                    <a:pt x="7" y="357"/>
                    <a:pt x="7" y="369"/>
                  </a:cubicBezTo>
                  <a:cubicBezTo>
                    <a:pt x="11" y="449"/>
                    <a:pt x="57" y="476"/>
                    <a:pt x="114" y="476"/>
                  </a:cubicBezTo>
                  <a:cubicBezTo>
                    <a:pt x="188" y="476"/>
                    <a:pt x="279" y="432"/>
                    <a:pt x="323" y="397"/>
                  </a:cubicBezTo>
                  <a:cubicBezTo>
                    <a:pt x="412" y="326"/>
                    <a:pt x="480" y="234"/>
                    <a:pt x="559" y="156"/>
                  </a:cubicBezTo>
                  <a:cubicBezTo>
                    <a:pt x="494" y="109"/>
                    <a:pt x="432" y="55"/>
                    <a:pt x="37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57" name="Google Shape;1457;p11"/>
            <p:cNvSpPr/>
            <p:nvPr/>
          </p:nvSpPr>
          <p:spPr>
            <a:xfrm>
              <a:off x="4198746" y="534886"/>
              <a:ext cx="93944" cy="116234"/>
            </a:xfrm>
            <a:custGeom>
              <a:avLst/>
              <a:gdLst/>
              <a:ahLst/>
              <a:cxnLst/>
              <a:rect l="l" t="t" r="r" b="b"/>
              <a:pathLst>
                <a:path w="3005" h="3718" extrusionOk="0">
                  <a:moveTo>
                    <a:pt x="1467" y="863"/>
                  </a:moveTo>
                  <a:cubicBezTo>
                    <a:pt x="1496" y="863"/>
                    <a:pt x="1523" y="878"/>
                    <a:pt x="1538" y="913"/>
                  </a:cubicBezTo>
                  <a:cubicBezTo>
                    <a:pt x="1588" y="1031"/>
                    <a:pt x="1621" y="1156"/>
                    <a:pt x="1657" y="1278"/>
                  </a:cubicBezTo>
                  <a:cubicBezTo>
                    <a:pt x="1678" y="1351"/>
                    <a:pt x="1620" y="1397"/>
                    <a:pt x="1560" y="1397"/>
                  </a:cubicBezTo>
                  <a:cubicBezTo>
                    <a:pt x="1519" y="1397"/>
                    <a:pt x="1477" y="1375"/>
                    <a:pt x="1461" y="1325"/>
                  </a:cubicBezTo>
                  <a:cubicBezTo>
                    <a:pt x="1426" y="1212"/>
                    <a:pt x="1387" y="1098"/>
                    <a:pt x="1365" y="979"/>
                  </a:cubicBezTo>
                  <a:cubicBezTo>
                    <a:pt x="1354" y="915"/>
                    <a:pt x="1413" y="863"/>
                    <a:pt x="1467" y="863"/>
                  </a:cubicBezTo>
                  <a:close/>
                  <a:moveTo>
                    <a:pt x="1250" y="1381"/>
                  </a:moveTo>
                  <a:cubicBezTo>
                    <a:pt x="1279" y="1381"/>
                    <a:pt x="1306" y="1395"/>
                    <a:pt x="1319" y="1428"/>
                  </a:cubicBezTo>
                  <a:cubicBezTo>
                    <a:pt x="1375" y="1567"/>
                    <a:pt x="1422" y="1712"/>
                    <a:pt x="1471" y="1854"/>
                  </a:cubicBezTo>
                  <a:cubicBezTo>
                    <a:pt x="1495" y="1922"/>
                    <a:pt x="1439" y="1966"/>
                    <a:pt x="1381" y="1966"/>
                  </a:cubicBezTo>
                  <a:cubicBezTo>
                    <a:pt x="1342" y="1966"/>
                    <a:pt x="1301" y="1945"/>
                    <a:pt x="1286" y="1897"/>
                  </a:cubicBezTo>
                  <a:cubicBezTo>
                    <a:pt x="1241" y="1762"/>
                    <a:pt x="1194" y="1627"/>
                    <a:pt x="1156" y="1490"/>
                  </a:cubicBezTo>
                  <a:cubicBezTo>
                    <a:pt x="1139" y="1428"/>
                    <a:pt x="1197" y="1381"/>
                    <a:pt x="1250" y="1381"/>
                  </a:cubicBezTo>
                  <a:close/>
                  <a:moveTo>
                    <a:pt x="1269" y="2403"/>
                  </a:moveTo>
                  <a:cubicBezTo>
                    <a:pt x="1263" y="2414"/>
                    <a:pt x="1257" y="2425"/>
                    <a:pt x="1251" y="2437"/>
                  </a:cubicBezTo>
                  <a:lnTo>
                    <a:pt x="1251" y="2437"/>
                  </a:lnTo>
                  <a:cubicBezTo>
                    <a:pt x="1259" y="2427"/>
                    <a:pt x="1265" y="2415"/>
                    <a:pt x="1269" y="2403"/>
                  </a:cubicBezTo>
                  <a:close/>
                  <a:moveTo>
                    <a:pt x="2003" y="0"/>
                  </a:moveTo>
                  <a:cubicBezTo>
                    <a:pt x="1531" y="0"/>
                    <a:pt x="1087" y="293"/>
                    <a:pt x="919" y="762"/>
                  </a:cubicBezTo>
                  <a:lnTo>
                    <a:pt x="0" y="3359"/>
                  </a:lnTo>
                  <a:cubicBezTo>
                    <a:pt x="232" y="3453"/>
                    <a:pt x="445" y="3591"/>
                    <a:pt x="663" y="3717"/>
                  </a:cubicBezTo>
                  <a:cubicBezTo>
                    <a:pt x="802" y="3349"/>
                    <a:pt x="1007" y="2891"/>
                    <a:pt x="1251" y="2437"/>
                  </a:cubicBezTo>
                  <a:lnTo>
                    <a:pt x="1251" y="2437"/>
                  </a:lnTo>
                  <a:cubicBezTo>
                    <a:pt x="1231" y="2462"/>
                    <a:pt x="1200" y="2477"/>
                    <a:pt x="1170" y="2477"/>
                  </a:cubicBezTo>
                  <a:cubicBezTo>
                    <a:pt x="1140" y="2477"/>
                    <a:pt x="1112" y="2462"/>
                    <a:pt x="1095" y="2426"/>
                  </a:cubicBezTo>
                  <a:cubicBezTo>
                    <a:pt x="1018" y="2260"/>
                    <a:pt x="937" y="2093"/>
                    <a:pt x="877" y="1918"/>
                  </a:cubicBezTo>
                  <a:cubicBezTo>
                    <a:pt x="855" y="1856"/>
                    <a:pt x="909" y="1814"/>
                    <a:pt x="964" y="1814"/>
                  </a:cubicBezTo>
                  <a:cubicBezTo>
                    <a:pt x="994" y="1814"/>
                    <a:pt x="1024" y="1827"/>
                    <a:pt x="1041" y="1857"/>
                  </a:cubicBezTo>
                  <a:cubicBezTo>
                    <a:pt x="1127" y="2011"/>
                    <a:pt x="1193" y="2176"/>
                    <a:pt x="1265" y="2336"/>
                  </a:cubicBezTo>
                  <a:cubicBezTo>
                    <a:pt x="1275" y="2360"/>
                    <a:pt x="1275" y="2383"/>
                    <a:pt x="1269" y="2403"/>
                  </a:cubicBezTo>
                  <a:lnTo>
                    <a:pt x="1269" y="2403"/>
                  </a:lnTo>
                  <a:cubicBezTo>
                    <a:pt x="1763" y="1490"/>
                    <a:pt x="2413" y="597"/>
                    <a:pt x="3005" y="457"/>
                  </a:cubicBezTo>
                  <a:cubicBezTo>
                    <a:pt x="2875" y="301"/>
                    <a:pt x="2705" y="179"/>
                    <a:pt x="2510" y="111"/>
                  </a:cubicBezTo>
                  <a:lnTo>
                    <a:pt x="2381" y="65"/>
                  </a:lnTo>
                  <a:cubicBezTo>
                    <a:pt x="2256" y="21"/>
                    <a:pt x="2129" y="0"/>
                    <a:pt x="2003" y="0"/>
                  </a:cubicBezTo>
                  <a:close/>
                </a:path>
              </a:pathLst>
            </a:custGeom>
            <a:solidFill>
              <a:srgbClr val="000000">
                <a:alpha val="27843"/>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58" name="Google Shape;1458;p11"/>
            <p:cNvSpPr/>
            <p:nvPr/>
          </p:nvSpPr>
          <p:spPr>
            <a:xfrm>
              <a:off x="4140725" y="520912"/>
              <a:ext cx="175945" cy="282926"/>
            </a:xfrm>
            <a:custGeom>
              <a:avLst/>
              <a:gdLst/>
              <a:ahLst/>
              <a:cxnLst/>
              <a:rect l="l" t="t" r="r" b="b"/>
              <a:pathLst>
                <a:path w="5628" h="9050" extrusionOk="0">
                  <a:moveTo>
                    <a:pt x="3857" y="448"/>
                  </a:moveTo>
                  <a:cubicBezTo>
                    <a:pt x="3983" y="448"/>
                    <a:pt x="4112" y="469"/>
                    <a:pt x="4237" y="514"/>
                  </a:cubicBezTo>
                  <a:lnTo>
                    <a:pt x="4366" y="559"/>
                  </a:lnTo>
                  <a:cubicBezTo>
                    <a:pt x="4653" y="661"/>
                    <a:pt x="4883" y="869"/>
                    <a:pt x="5015" y="1146"/>
                  </a:cubicBezTo>
                  <a:cubicBezTo>
                    <a:pt x="5147" y="1423"/>
                    <a:pt x="5164" y="1733"/>
                    <a:pt x="5063" y="2020"/>
                  </a:cubicBezTo>
                  <a:lnTo>
                    <a:pt x="4130" y="4653"/>
                  </a:lnTo>
                  <a:cubicBezTo>
                    <a:pt x="3713" y="4590"/>
                    <a:pt x="3300" y="4518"/>
                    <a:pt x="2905" y="4360"/>
                  </a:cubicBezTo>
                  <a:cubicBezTo>
                    <a:pt x="2535" y="4212"/>
                    <a:pt x="2222" y="3954"/>
                    <a:pt x="1855" y="3808"/>
                  </a:cubicBezTo>
                  <a:lnTo>
                    <a:pt x="2775" y="1212"/>
                  </a:lnTo>
                  <a:cubicBezTo>
                    <a:pt x="2943" y="741"/>
                    <a:pt x="3386" y="448"/>
                    <a:pt x="3857" y="448"/>
                  </a:cubicBezTo>
                  <a:close/>
                  <a:moveTo>
                    <a:pt x="1763" y="4070"/>
                  </a:moveTo>
                  <a:cubicBezTo>
                    <a:pt x="2241" y="4662"/>
                    <a:pt x="3242" y="4936"/>
                    <a:pt x="4016" y="4936"/>
                  </a:cubicBezTo>
                  <a:cubicBezTo>
                    <a:pt x="4020" y="4936"/>
                    <a:pt x="4025" y="4936"/>
                    <a:pt x="4029" y="4936"/>
                  </a:cubicBezTo>
                  <a:lnTo>
                    <a:pt x="4029" y="4936"/>
                  </a:lnTo>
                  <a:lnTo>
                    <a:pt x="3002" y="7839"/>
                  </a:lnTo>
                  <a:cubicBezTo>
                    <a:pt x="2900" y="8125"/>
                    <a:pt x="2692" y="8356"/>
                    <a:pt x="2415" y="8487"/>
                  </a:cubicBezTo>
                  <a:cubicBezTo>
                    <a:pt x="2257" y="8563"/>
                    <a:pt x="2088" y="8601"/>
                    <a:pt x="1919" y="8601"/>
                  </a:cubicBezTo>
                  <a:cubicBezTo>
                    <a:pt x="1808" y="8601"/>
                    <a:pt x="1698" y="8585"/>
                    <a:pt x="1591" y="8552"/>
                  </a:cubicBezTo>
                  <a:cubicBezTo>
                    <a:pt x="1573" y="8548"/>
                    <a:pt x="1557" y="8542"/>
                    <a:pt x="1541" y="8536"/>
                  </a:cubicBezTo>
                  <a:lnTo>
                    <a:pt x="1411" y="8490"/>
                  </a:lnTo>
                  <a:cubicBezTo>
                    <a:pt x="817" y="8279"/>
                    <a:pt x="505" y="7625"/>
                    <a:pt x="714" y="7029"/>
                  </a:cubicBezTo>
                  <a:lnTo>
                    <a:pt x="1763" y="4070"/>
                  </a:lnTo>
                  <a:close/>
                  <a:moveTo>
                    <a:pt x="3859" y="0"/>
                  </a:moveTo>
                  <a:cubicBezTo>
                    <a:pt x="3203" y="0"/>
                    <a:pt x="2586" y="409"/>
                    <a:pt x="2356" y="1061"/>
                  </a:cubicBezTo>
                  <a:lnTo>
                    <a:pt x="294" y="6879"/>
                  </a:lnTo>
                  <a:cubicBezTo>
                    <a:pt x="1" y="7706"/>
                    <a:pt x="436" y="8620"/>
                    <a:pt x="1264" y="8912"/>
                  </a:cubicBezTo>
                  <a:lnTo>
                    <a:pt x="1393" y="8958"/>
                  </a:lnTo>
                  <a:cubicBezTo>
                    <a:pt x="1565" y="9019"/>
                    <a:pt x="1743" y="9050"/>
                    <a:pt x="1921" y="9050"/>
                  </a:cubicBezTo>
                  <a:cubicBezTo>
                    <a:pt x="2156" y="9050"/>
                    <a:pt x="2389" y="8997"/>
                    <a:pt x="2609" y="8892"/>
                  </a:cubicBezTo>
                  <a:cubicBezTo>
                    <a:pt x="2994" y="8709"/>
                    <a:pt x="3285" y="8387"/>
                    <a:pt x="3425" y="7988"/>
                  </a:cubicBezTo>
                  <a:lnTo>
                    <a:pt x="5486" y="2170"/>
                  </a:lnTo>
                  <a:cubicBezTo>
                    <a:pt x="5627" y="1771"/>
                    <a:pt x="5604" y="1338"/>
                    <a:pt x="5420" y="953"/>
                  </a:cubicBezTo>
                  <a:cubicBezTo>
                    <a:pt x="5237" y="568"/>
                    <a:pt x="4915" y="277"/>
                    <a:pt x="4516" y="137"/>
                  </a:cubicBezTo>
                  <a:lnTo>
                    <a:pt x="4388" y="91"/>
                  </a:lnTo>
                  <a:cubicBezTo>
                    <a:pt x="4364" y="84"/>
                    <a:pt x="4342" y="75"/>
                    <a:pt x="4321" y="69"/>
                  </a:cubicBezTo>
                  <a:cubicBezTo>
                    <a:pt x="4167" y="22"/>
                    <a:pt x="4012" y="0"/>
                    <a:pt x="3859"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59" name="Google Shape;1459;p11"/>
            <p:cNvSpPr/>
            <p:nvPr/>
          </p:nvSpPr>
          <p:spPr>
            <a:xfrm>
              <a:off x="4225412" y="591626"/>
              <a:ext cx="13818" cy="20758"/>
            </a:xfrm>
            <a:custGeom>
              <a:avLst/>
              <a:gdLst/>
              <a:ahLst/>
              <a:cxnLst/>
              <a:rect l="l" t="t" r="r" b="b"/>
              <a:pathLst>
                <a:path w="442" h="664" extrusionOk="0">
                  <a:moveTo>
                    <a:pt x="109" y="0"/>
                  </a:moveTo>
                  <a:cubicBezTo>
                    <a:pt x="55" y="0"/>
                    <a:pt x="1" y="42"/>
                    <a:pt x="23" y="105"/>
                  </a:cubicBezTo>
                  <a:cubicBezTo>
                    <a:pt x="84" y="278"/>
                    <a:pt x="164" y="445"/>
                    <a:pt x="241" y="612"/>
                  </a:cubicBezTo>
                  <a:cubicBezTo>
                    <a:pt x="258" y="649"/>
                    <a:pt x="287" y="664"/>
                    <a:pt x="316" y="664"/>
                  </a:cubicBezTo>
                  <a:cubicBezTo>
                    <a:pt x="377" y="664"/>
                    <a:pt x="441" y="598"/>
                    <a:pt x="409" y="523"/>
                  </a:cubicBezTo>
                  <a:cubicBezTo>
                    <a:pt x="339" y="362"/>
                    <a:pt x="273" y="197"/>
                    <a:pt x="185" y="44"/>
                  </a:cubicBezTo>
                  <a:cubicBezTo>
                    <a:pt x="169" y="13"/>
                    <a:pt x="139" y="0"/>
                    <a:pt x="109"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60" name="Google Shape;1460;p11"/>
            <p:cNvSpPr/>
            <p:nvPr/>
          </p:nvSpPr>
          <p:spPr>
            <a:xfrm>
              <a:off x="4234322" y="578058"/>
              <a:ext cx="11192" cy="18289"/>
            </a:xfrm>
            <a:custGeom>
              <a:avLst/>
              <a:gdLst/>
              <a:ahLst/>
              <a:cxnLst/>
              <a:rect l="l" t="t" r="r" b="b"/>
              <a:pathLst>
                <a:path w="358" h="585" extrusionOk="0">
                  <a:moveTo>
                    <a:pt x="111" y="1"/>
                  </a:moveTo>
                  <a:cubicBezTo>
                    <a:pt x="58" y="1"/>
                    <a:pt x="1" y="47"/>
                    <a:pt x="18" y="109"/>
                  </a:cubicBezTo>
                  <a:cubicBezTo>
                    <a:pt x="56" y="246"/>
                    <a:pt x="103" y="381"/>
                    <a:pt x="148" y="516"/>
                  </a:cubicBezTo>
                  <a:cubicBezTo>
                    <a:pt x="163" y="563"/>
                    <a:pt x="204" y="584"/>
                    <a:pt x="244" y="584"/>
                  </a:cubicBezTo>
                  <a:cubicBezTo>
                    <a:pt x="301" y="584"/>
                    <a:pt x="357" y="541"/>
                    <a:pt x="333" y="473"/>
                  </a:cubicBezTo>
                  <a:cubicBezTo>
                    <a:pt x="284" y="331"/>
                    <a:pt x="237" y="187"/>
                    <a:pt x="180" y="48"/>
                  </a:cubicBezTo>
                  <a:cubicBezTo>
                    <a:pt x="167" y="15"/>
                    <a:pt x="140" y="1"/>
                    <a:pt x="111" y="1"/>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61" name="Google Shape;1461;p11"/>
            <p:cNvSpPr/>
            <p:nvPr/>
          </p:nvSpPr>
          <p:spPr>
            <a:xfrm>
              <a:off x="4241074" y="561865"/>
              <a:ext cx="10192" cy="16725"/>
            </a:xfrm>
            <a:custGeom>
              <a:avLst/>
              <a:gdLst/>
              <a:ahLst/>
              <a:cxnLst/>
              <a:rect l="l" t="t" r="r" b="b"/>
              <a:pathLst>
                <a:path w="326" h="535" extrusionOk="0">
                  <a:moveTo>
                    <a:pt x="113" y="0"/>
                  </a:moveTo>
                  <a:cubicBezTo>
                    <a:pt x="59" y="0"/>
                    <a:pt x="1" y="52"/>
                    <a:pt x="12" y="116"/>
                  </a:cubicBezTo>
                  <a:cubicBezTo>
                    <a:pt x="34" y="233"/>
                    <a:pt x="74" y="347"/>
                    <a:pt x="109" y="462"/>
                  </a:cubicBezTo>
                  <a:cubicBezTo>
                    <a:pt x="124" y="512"/>
                    <a:pt x="166" y="534"/>
                    <a:pt x="207" y="534"/>
                  </a:cubicBezTo>
                  <a:cubicBezTo>
                    <a:pt x="267" y="534"/>
                    <a:pt x="325" y="488"/>
                    <a:pt x="304" y="415"/>
                  </a:cubicBezTo>
                  <a:cubicBezTo>
                    <a:pt x="268" y="293"/>
                    <a:pt x="235" y="168"/>
                    <a:pt x="185" y="50"/>
                  </a:cubicBezTo>
                  <a:cubicBezTo>
                    <a:pt x="170" y="15"/>
                    <a:pt x="142" y="0"/>
                    <a:pt x="113"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462" name="Google Shape;1462;p11"/>
          <p:cNvGrpSpPr/>
          <p:nvPr/>
        </p:nvGrpSpPr>
        <p:grpSpPr>
          <a:xfrm>
            <a:off x="7588363" y="774712"/>
            <a:ext cx="309360" cy="273301"/>
            <a:chOff x="3659860" y="553674"/>
            <a:chExt cx="230842" cy="203957"/>
          </a:xfrm>
        </p:grpSpPr>
        <p:sp>
          <p:nvSpPr>
            <p:cNvPr id="1463" name="Google Shape;1463;p11"/>
            <p:cNvSpPr/>
            <p:nvPr/>
          </p:nvSpPr>
          <p:spPr>
            <a:xfrm>
              <a:off x="3659860" y="553674"/>
              <a:ext cx="230842" cy="203957"/>
            </a:xfrm>
            <a:custGeom>
              <a:avLst/>
              <a:gdLst/>
              <a:ahLst/>
              <a:cxnLst/>
              <a:rect l="l" t="t" r="r" b="b"/>
              <a:pathLst>
                <a:path w="7384" h="6524" extrusionOk="0">
                  <a:moveTo>
                    <a:pt x="3627" y="512"/>
                  </a:moveTo>
                  <a:cubicBezTo>
                    <a:pt x="4250" y="512"/>
                    <a:pt x="4882" y="721"/>
                    <a:pt x="5408" y="1148"/>
                  </a:cubicBezTo>
                  <a:cubicBezTo>
                    <a:pt x="6033" y="1655"/>
                    <a:pt x="6384" y="2372"/>
                    <a:pt x="6444" y="3106"/>
                  </a:cubicBezTo>
                  <a:cubicBezTo>
                    <a:pt x="4861" y="2491"/>
                    <a:pt x="3216" y="1903"/>
                    <a:pt x="1580" y="1436"/>
                  </a:cubicBezTo>
                  <a:cubicBezTo>
                    <a:pt x="2108" y="827"/>
                    <a:pt x="2861" y="512"/>
                    <a:pt x="3627" y="512"/>
                  </a:cubicBezTo>
                  <a:close/>
                  <a:moveTo>
                    <a:pt x="1383" y="1689"/>
                  </a:moveTo>
                  <a:cubicBezTo>
                    <a:pt x="3024" y="2361"/>
                    <a:pt x="4757" y="2934"/>
                    <a:pt x="6452" y="3445"/>
                  </a:cubicBezTo>
                  <a:cubicBezTo>
                    <a:pt x="6448" y="3540"/>
                    <a:pt x="6441" y="3637"/>
                    <a:pt x="6427" y="3731"/>
                  </a:cubicBezTo>
                  <a:cubicBezTo>
                    <a:pt x="6370" y="3858"/>
                    <a:pt x="6305" y="3979"/>
                    <a:pt x="6236" y="4096"/>
                  </a:cubicBezTo>
                  <a:cubicBezTo>
                    <a:pt x="4556" y="3451"/>
                    <a:pt x="2804" y="2839"/>
                    <a:pt x="1082" y="2293"/>
                  </a:cubicBezTo>
                  <a:cubicBezTo>
                    <a:pt x="1157" y="2081"/>
                    <a:pt x="1256" y="1878"/>
                    <a:pt x="1383" y="1689"/>
                  </a:cubicBezTo>
                  <a:close/>
                  <a:moveTo>
                    <a:pt x="1034" y="2583"/>
                  </a:moveTo>
                  <a:cubicBezTo>
                    <a:pt x="2614" y="3329"/>
                    <a:pt x="4390" y="3949"/>
                    <a:pt x="6074" y="4347"/>
                  </a:cubicBezTo>
                  <a:cubicBezTo>
                    <a:pt x="5590" y="5034"/>
                    <a:pt x="4890" y="5480"/>
                    <a:pt x="4009" y="5480"/>
                  </a:cubicBezTo>
                  <a:cubicBezTo>
                    <a:pt x="3779" y="5480"/>
                    <a:pt x="3536" y="5450"/>
                    <a:pt x="3281" y="5385"/>
                  </a:cubicBezTo>
                  <a:cubicBezTo>
                    <a:pt x="1956" y="5050"/>
                    <a:pt x="1151" y="3883"/>
                    <a:pt x="1034" y="2583"/>
                  </a:cubicBezTo>
                  <a:close/>
                  <a:moveTo>
                    <a:pt x="965" y="3633"/>
                  </a:moveTo>
                  <a:lnTo>
                    <a:pt x="965" y="3633"/>
                  </a:lnTo>
                  <a:cubicBezTo>
                    <a:pt x="1309" y="4630"/>
                    <a:pt x="2092" y="5435"/>
                    <a:pt x="3209" y="5703"/>
                  </a:cubicBezTo>
                  <a:cubicBezTo>
                    <a:pt x="3425" y="5754"/>
                    <a:pt x="3648" y="5779"/>
                    <a:pt x="3871" y="5779"/>
                  </a:cubicBezTo>
                  <a:cubicBezTo>
                    <a:pt x="4508" y="5779"/>
                    <a:pt x="5154" y="5579"/>
                    <a:pt x="5683" y="5224"/>
                  </a:cubicBezTo>
                  <a:lnTo>
                    <a:pt x="5683" y="5224"/>
                  </a:lnTo>
                  <a:cubicBezTo>
                    <a:pt x="5165" y="5745"/>
                    <a:pt x="4468" y="6013"/>
                    <a:pt x="3760" y="6013"/>
                  </a:cubicBezTo>
                  <a:cubicBezTo>
                    <a:pt x="3136" y="6013"/>
                    <a:pt x="2502" y="5804"/>
                    <a:pt x="1975" y="5377"/>
                  </a:cubicBezTo>
                  <a:cubicBezTo>
                    <a:pt x="1412" y="4919"/>
                    <a:pt x="1071" y="4292"/>
                    <a:pt x="965" y="3633"/>
                  </a:cubicBezTo>
                  <a:close/>
                  <a:moveTo>
                    <a:pt x="3624" y="1"/>
                  </a:moveTo>
                  <a:cubicBezTo>
                    <a:pt x="2682" y="1"/>
                    <a:pt x="1756" y="402"/>
                    <a:pt x="1125" y="1178"/>
                  </a:cubicBezTo>
                  <a:cubicBezTo>
                    <a:pt x="1" y="2563"/>
                    <a:pt x="237" y="4623"/>
                    <a:pt x="1652" y="5772"/>
                  </a:cubicBezTo>
                  <a:cubicBezTo>
                    <a:pt x="2274" y="6277"/>
                    <a:pt x="3021" y="6523"/>
                    <a:pt x="3758" y="6523"/>
                  </a:cubicBezTo>
                  <a:cubicBezTo>
                    <a:pt x="4700" y="6523"/>
                    <a:pt x="5626" y="6122"/>
                    <a:pt x="6256" y="5345"/>
                  </a:cubicBezTo>
                  <a:cubicBezTo>
                    <a:pt x="7383" y="3962"/>
                    <a:pt x="7146" y="1900"/>
                    <a:pt x="5730" y="752"/>
                  </a:cubicBezTo>
                  <a:cubicBezTo>
                    <a:pt x="5108" y="247"/>
                    <a:pt x="4361" y="1"/>
                    <a:pt x="362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64" name="Google Shape;1464;p11"/>
            <p:cNvSpPr/>
            <p:nvPr/>
          </p:nvSpPr>
          <p:spPr>
            <a:xfrm>
              <a:off x="3709254" y="569680"/>
              <a:ext cx="152061" cy="81032"/>
            </a:xfrm>
            <a:custGeom>
              <a:avLst/>
              <a:gdLst/>
              <a:ahLst/>
              <a:cxnLst/>
              <a:rect l="l" t="t" r="r" b="b"/>
              <a:pathLst>
                <a:path w="4864" h="2592" extrusionOk="0">
                  <a:moveTo>
                    <a:pt x="2046" y="0"/>
                  </a:moveTo>
                  <a:cubicBezTo>
                    <a:pt x="1281" y="0"/>
                    <a:pt x="528" y="314"/>
                    <a:pt x="0" y="923"/>
                  </a:cubicBezTo>
                  <a:cubicBezTo>
                    <a:pt x="1636" y="1390"/>
                    <a:pt x="3281" y="1977"/>
                    <a:pt x="4864" y="2592"/>
                  </a:cubicBezTo>
                  <a:cubicBezTo>
                    <a:pt x="4805" y="1860"/>
                    <a:pt x="4453" y="1142"/>
                    <a:pt x="3828" y="636"/>
                  </a:cubicBezTo>
                  <a:cubicBezTo>
                    <a:pt x="3302" y="209"/>
                    <a:pt x="2670" y="0"/>
                    <a:pt x="2046"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65" name="Google Shape;1465;p11"/>
            <p:cNvSpPr/>
            <p:nvPr/>
          </p:nvSpPr>
          <p:spPr>
            <a:xfrm>
              <a:off x="3693623" y="606444"/>
              <a:ext cx="167942" cy="75280"/>
            </a:xfrm>
            <a:custGeom>
              <a:avLst/>
              <a:gdLst/>
              <a:ahLst/>
              <a:cxnLst/>
              <a:rect l="l" t="t" r="r" b="b"/>
              <a:pathLst>
                <a:path w="5372" h="2408" extrusionOk="0">
                  <a:moveTo>
                    <a:pt x="302" y="1"/>
                  </a:moveTo>
                  <a:cubicBezTo>
                    <a:pt x="173" y="190"/>
                    <a:pt x="75" y="393"/>
                    <a:pt x="1" y="603"/>
                  </a:cubicBezTo>
                  <a:cubicBezTo>
                    <a:pt x="1723" y="1149"/>
                    <a:pt x="3473" y="1763"/>
                    <a:pt x="5155" y="2407"/>
                  </a:cubicBezTo>
                  <a:cubicBezTo>
                    <a:pt x="5223" y="2291"/>
                    <a:pt x="5289" y="2170"/>
                    <a:pt x="5346" y="2043"/>
                  </a:cubicBezTo>
                  <a:cubicBezTo>
                    <a:pt x="5361" y="1948"/>
                    <a:pt x="5367" y="1852"/>
                    <a:pt x="5371" y="1757"/>
                  </a:cubicBezTo>
                  <a:cubicBezTo>
                    <a:pt x="3676" y="1247"/>
                    <a:pt x="1943" y="674"/>
                    <a:pt x="3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66" name="Google Shape;1466;p11"/>
            <p:cNvSpPr/>
            <p:nvPr/>
          </p:nvSpPr>
          <p:spPr>
            <a:xfrm>
              <a:off x="3690028" y="667185"/>
              <a:ext cx="147496" cy="74436"/>
            </a:xfrm>
            <a:custGeom>
              <a:avLst/>
              <a:gdLst/>
              <a:ahLst/>
              <a:cxnLst/>
              <a:rect l="l" t="t" r="r" b="b"/>
              <a:pathLst>
                <a:path w="4718" h="2381" extrusionOk="0">
                  <a:moveTo>
                    <a:pt x="0" y="1"/>
                  </a:moveTo>
                  <a:lnTo>
                    <a:pt x="0" y="1"/>
                  </a:lnTo>
                  <a:cubicBezTo>
                    <a:pt x="106" y="659"/>
                    <a:pt x="447" y="1287"/>
                    <a:pt x="1010" y="1745"/>
                  </a:cubicBezTo>
                  <a:cubicBezTo>
                    <a:pt x="1537" y="2172"/>
                    <a:pt x="2170" y="2381"/>
                    <a:pt x="2794" y="2381"/>
                  </a:cubicBezTo>
                  <a:cubicBezTo>
                    <a:pt x="3503" y="2381"/>
                    <a:pt x="4200" y="2112"/>
                    <a:pt x="4718" y="1590"/>
                  </a:cubicBezTo>
                  <a:lnTo>
                    <a:pt x="4718" y="1590"/>
                  </a:lnTo>
                  <a:cubicBezTo>
                    <a:pt x="4190" y="1946"/>
                    <a:pt x="3544" y="2146"/>
                    <a:pt x="2907" y="2146"/>
                  </a:cubicBezTo>
                  <a:cubicBezTo>
                    <a:pt x="2683" y="2146"/>
                    <a:pt x="2460" y="2121"/>
                    <a:pt x="2244" y="2070"/>
                  </a:cubicBezTo>
                  <a:cubicBezTo>
                    <a:pt x="1126" y="1803"/>
                    <a:pt x="344" y="997"/>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67" name="Google Shape;1467;p11"/>
            <p:cNvSpPr/>
            <p:nvPr/>
          </p:nvSpPr>
          <p:spPr>
            <a:xfrm>
              <a:off x="3692122" y="634423"/>
              <a:ext cx="157626" cy="90599"/>
            </a:xfrm>
            <a:custGeom>
              <a:avLst/>
              <a:gdLst/>
              <a:ahLst/>
              <a:cxnLst/>
              <a:rect l="l" t="t" r="r" b="b"/>
              <a:pathLst>
                <a:path w="5042" h="2898" extrusionOk="0">
                  <a:moveTo>
                    <a:pt x="1" y="0"/>
                  </a:moveTo>
                  <a:lnTo>
                    <a:pt x="1" y="0"/>
                  </a:lnTo>
                  <a:cubicBezTo>
                    <a:pt x="119" y="1300"/>
                    <a:pt x="924" y="2467"/>
                    <a:pt x="2247" y="2802"/>
                  </a:cubicBezTo>
                  <a:cubicBezTo>
                    <a:pt x="2502" y="2867"/>
                    <a:pt x="2745" y="2897"/>
                    <a:pt x="2976" y="2897"/>
                  </a:cubicBezTo>
                  <a:cubicBezTo>
                    <a:pt x="3858" y="2897"/>
                    <a:pt x="4558" y="2451"/>
                    <a:pt x="5041" y="1764"/>
                  </a:cubicBezTo>
                  <a:cubicBezTo>
                    <a:pt x="3356" y="1366"/>
                    <a:pt x="1582" y="746"/>
                    <a:pt x="1"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468" name="Google Shape;1468;p11"/>
          <p:cNvGrpSpPr/>
          <p:nvPr/>
        </p:nvGrpSpPr>
        <p:grpSpPr>
          <a:xfrm>
            <a:off x="9631994" y="3651076"/>
            <a:ext cx="309375" cy="302649"/>
            <a:chOff x="3679086" y="979362"/>
            <a:chExt cx="222401" cy="217587"/>
          </a:xfrm>
        </p:grpSpPr>
        <p:sp>
          <p:nvSpPr>
            <p:cNvPr id="1469" name="Google Shape;1469;p11"/>
            <p:cNvSpPr/>
            <p:nvPr/>
          </p:nvSpPr>
          <p:spPr>
            <a:xfrm>
              <a:off x="3679086" y="979362"/>
              <a:ext cx="222401" cy="217587"/>
            </a:xfrm>
            <a:custGeom>
              <a:avLst/>
              <a:gdLst/>
              <a:ahLst/>
              <a:cxnLst/>
              <a:rect l="l" t="t" r="r" b="b"/>
              <a:pathLst>
                <a:path w="7114" h="6960" extrusionOk="0">
                  <a:moveTo>
                    <a:pt x="3557" y="551"/>
                  </a:moveTo>
                  <a:cubicBezTo>
                    <a:pt x="4422" y="551"/>
                    <a:pt x="5201" y="909"/>
                    <a:pt x="5750" y="1481"/>
                  </a:cubicBezTo>
                  <a:cubicBezTo>
                    <a:pt x="4011" y="2042"/>
                    <a:pt x="2239" y="2666"/>
                    <a:pt x="555" y="3386"/>
                  </a:cubicBezTo>
                  <a:cubicBezTo>
                    <a:pt x="605" y="1816"/>
                    <a:pt x="1930" y="551"/>
                    <a:pt x="3557" y="551"/>
                  </a:cubicBezTo>
                  <a:close/>
                  <a:moveTo>
                    <a:pt x="5985" y="1762"/>
                  </a:moveTo>
                  <a:cubicBezTo>
                    <a:pt x="6047" y="1844"/>
                    <a:pt x="6105" y="1928"/>
                    <a:pt x="6159" y="2017"/>
                  </a:cubicBezTo>
                  <a:cubicBezTo>
                    <a:pt x="6196" y="2162"/>
                    <a:pt x="6225" y="2307"/>
                    <a:pt x="6247" y="2452"/>
                  </a:cubicBezTo>
                  <a:cubicBezTo>
                    <a:pt x="4406" y="3053"/>
                    <a:pt x="2528" y="3728"/>
                    <a:pt x="720" y="4441"/>
                  </a:cubicBezTo>
                  <a:cubicBezTo>
                    <a:pt x="637" y="4215"/>
                    <a:pt x="583" y="3978"/>
                    <a:pt x="560" y="3733"/>
                  </a:cubicBezTo>
                  <a:cubicBezTo>
                    <a:pt x="2388" y="3182"/>
                    <a:pt x="4224" y="2484"/>
                    <a:pt x="5985" y="1762"/>
                  </a:cubicBezTo>
                  <a:close/>
                  <a:moveTo>
                    <a:pt x="6282" y="2770"/>
                  </a:moveTo>
                  <a:cubicBezTo>
                    <a:pt x="6359" y="3910"/>
                    <a:pt x="5890" y="4958"/>
                    <a:pt x="4651" y="5532"/>
                  </a:cubicBezTo>
                  <a:cubicBezTo>
                    <a:pt x="4228" y="5728"/>
                    <a:pt x="3791" y="5819"/>
                    <a:pt x="3361" y="5819"/>
                  </a:cubicBezTo>
                  <a:cubicBezTo>
                    <a:pt x="2438" y="5819"/>
                    <a:pt x="1544" y="5402"/>
                    <a:pt x="877" y="4717"/>
                  </a:cubicBezTo>
                  <a:cubicBezTo>
                    <a:pt x="2702" y="4266"/>
                    <a:pt x="4604" y="3582"/>
                    <a:pt x="6282" y="2770"/>
                  </a:cubicBezTo>
                  <a:close/>
                  <a:moveTo>
                    <a:pt x="6549" y="3766"/>
                  </a:moveTo>
                  <a:lnTo>
                    <a:pt x="6549" y="3766"/>
                  </a:lnTo>
                  <a:cubicBezTo>
                    <a:pt x="6401" y="5249"/>
                    <a:pt x="5115" y="6411"/>
                    <a:pt x="3557" y="6411"/>
                  </a:cubicBezTo>
                  <a:cubicBezTo>
                    <a:pt x="2776" y="6411"/>
                    <a:pt x="2065" y="6117"/>
                    <a:pt x="1531" y="5639"/>
                  </a:cubicBezTo>
                  <a:lnTo>
                    <a:pt x="1531" y="5639"/>
                  </a:lnTo>
                  <a:cubicBezTo>
                    <a:pt x="2085" y="5984"/>
                    <a:pt x="2718" y="6177"/>
                    <a:pt x="3368" y="6177"/>
                  </a:cubicBezTo>
                  <a:cubicBezTo>
                    <a:pt x="3847" y="6177"/>
                    <a:pt x="4335" y="6072"/>
                    <a:pt x="4807" y="5845"/>
                  </a:cubicBezTo>
                  <a:cubicBezTo>
                    <a:pt x="5635" y="5447"/>
                    <a:pt x="6277" y="4653"/>
                    <a:pt x="6549" y="3766"/>
                  </a:cubicBezTo>
                  <a:close/>
                  <a:moveTo>
                    <a:pt x="3557" y="1"/>
                  </a:moveTo>
                  <a:cubicBezTo>
                    <a:pt x="1595" y="1"/>
                    <a:pt x="0" y="1562"/>
                    <a:pt x="0" y="3480"/>
                  </a:cubicBezTo>
                  <a:cubicBezTo>
                    <a:pt x="0" y="5398"/>
                    <a:pt x="1595" y="6959"/>
                    <a:pt x="3557" y="6959"/>
                  </a:cubicBezTo>
                  <a:cubicBezTo>
                    <a:pt x="5519" y="6959"/>
                    <a:pt x="7114" y="5398"/>
                    <a:pt x="7114" y="3480"/>
                  </a:cubicBezTo>
                  <a:cubicBezTo>
                    <a:pt x="7113" y="1562"/>
                    <a:pt x="5517" y="1"/>
                    <a:pt x="355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70" name="Google Shape;1470;p11"/>
            <p:cNvSpPr/>
            <p:nvPr/>
          </p:nvSpPr>
          <p:spPr>
            <a:xfrm>
              <a:off x="3696405" y="996556"/>
              <a:ext cx="162409" cy="88660"/>
            </a:xfrm>
            <a:custGeom>
              <a:avLst/>
              <a:gdLst/>
              <a:ahLst/>
              <a:cxnLst/>
              <a:rect l="l" t="t" r="r" b="b"/>
              <a:pathLst>
                <a:path w="5195" h="2836" extrusionOk="0">
                  <a:moveTo>
                    <a:pt x="3003" y="1"/>
                  </a:moveTo>
                  <a:cubicBezTo>
                    <a:pt x="1378" y="1"/>
                    <a:pt x="52" y="1264"/>
                    <a:pt x="0" y="2836"/>
                  </a:cubicBezTo>
                  <a:lnTo>
                    <a:pt x="0" y="2836"/>
                  </a:lnTo>
                  <a:cubicBezTo>
                    <a:pt x="1683" y="2117"/>
                    <a:pt x="3457" y="1492"/>
                    <a:pt x="5195" y="933"/>
                  </a:cubicBezTo>
                  <a:cubicBezTo>
                    <a:pt x="4647" y="361"/>
                    <a:pt x="3867" y="1"/>
                    <a:pt x="30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71" name="Google Shape;1471;p11"/>
            <p:cNvSpPr/>
            <p:nvPr/>
          </p:nvSpPr>
          <p:spPr>
            <a:xfrm>
              <a:off x="3706471" y="1065988"/>
              <a:ext cx="171412" cy="95319"/>
            </a:xfrm>
            <a:custGeom>
              <a:avLst/>
              <a:gdLst/>
              <a:ahLst/>
              <a:cxnLst/>
              <a:rect l="l" t="t" r="r" b="b"/>
              <a:pathLst>
                <a:path w="5483" h="3049" extrusionOk="0">
                  <a:moveTo>
                    <a:pt x="5406" y="1"/>
                  </a:moveTo>
                  <a:lnTo>
                    <a:pt x="5406" y="1"/>
                  </a:lnTo>
                  <a:cubicBezTo>
                    <a:pt x="3728" y="812"/>
                    <a:pt x="1826" y="1497"/>
                    <a:pt x="1" y="1947"/>
                  </a:cubicBezTo>
                  <a:cubicBezTo>
                    <a:pt x="669" y="2632"/>
                    <a:pt x="1563" y="3048"/>
                    <a:pt x="2487" y="3048"/>
                  </a:cubicBezTo>
                  <a:cubicBezTo>
                    <a:pt x="2916" y="3048"/>
                    <a:pt x="3352" y="2958"/>
                    <a:pt x="3775" y="2763"/>
                  </a:cubicBezTo>
                  <a:cubicBezTo>
                    <a:pt x="5014" y="2189"/>
                    <a:pt x="5483" y="1140"/>
                    <a:pt x="540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72" name="Google Shape;1472;p11"/>
            <p:cNvSpPr/>
            <p:nvPr/>
          </p:nvSpPr>
          <p:spPr>
            <a:xfrm>
              <a:off x="3696561" y="1034414"/>
              <a:ext cx="177759" cy="83783"/>
            </a:xfrm>
            <a:custGeom>
              <a:avLst/>
              <a:gdLst/>
              <a:ahLst/>
              <a:cxnLst/>
              <a:rect l="l" t="t" r="r" b="b"/>
              <a:pathLst>
                <a:path w="5686" h="2680" extrusionOk="0">
                  <a:moveTo>
                    <a:pt x="5425" y="1"/>
                  </a:moveTo>
                  <a:cubicBezTo>
                    <a:pt x="3664" y="723"/>
                    <a:pt x="1828" y="1421"/>
                    <a:pt x="0" y="1972"/>
                  </a:cubicBezTo>
                  <a:cubicBezTo>
                    <a:pt x="22" y="2217"/>
                    <a:pt x="77" y="2455"/>
                    <a:pt x="158" y="2680"/>
                  </a:cubicBezTo>
                  <a:cubicBezTo>
                    <a:pt x="1967" y="1968"/>
                    <a:pt x="3843" y="1292"/>
                    <a:pt x="5685" y="691"/>
                  </a:cubicBezTo>
                  <a:cubicBezTo>
                    <a:pt x="5665" y="546"/>
                    <a:pt x="5637" y="401"/>
                    <a:pt x="5598" y="256"/>
                  </a:cubicBezTo>
                  <a:cubicBezTo>
                    <a:pt x="5546" y="167"/>
                    <a:pt x="5488" y="83"/>
                    <a:pt x="5425"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73" name="Google Shape;1473;p11"/>
            <p:cNvSpPr/>
            <p:nvPr/>
          </p:nvSpPr>
          <p:spPr>
            <a:xfrm>
              <a:off x="3726916" y="1097125"/>
              <a:ext cx="156906" cy="82658"/>
            </a:xfrm>
            <a:custGeom>
              <a:avLst/>
              <a:gdLst/>
              <a:ahLst/>
              <a:cxnLst/>
              <a:rect l="l" t="t" r="r" b="b"/>
              <a:pathLst>
                <a:path w="5019" h="2644" extrusionOk="0">
                  <a:moveTo>
                    <a:pt x="5018" y="1"/>
                  </a:moveTo>
                  <a:lnTo>
                    <a:pt x="5018" y="1"/>
                  </a:lnTo>
                  <a:cubicBezTo>
                    <a:pt x="4747" y="886"/>
                    <a:pt x="4104" y="1680"/>
                    <a:pt x="3277" y="2078"/>
                  </a:cubicBezTo>
                  <a:cubicBezTo>
                    <a:pt x="2805" y="2305"/>
                    <a:pt x="2317" y="2410"/>
                    <a:pt x="1838" y="2410"/>
                  </a:cubicBezTo>
                  <a:cubicBezTo>
                    <a:pt x="1188" y="2410"/>
                    <a:pt x="555" y="2217"/>
                    <a:pt x="1" y="1872"/>
                  </a:cubicBezTo>
                  <a:lnTo>
                    <a:pt x="1" y="1872"/>
                  </a:lnTo>
                  <a:cubicBezTo>
                    <a:pt x="535" y="2350"/>
                    <a:pt x="1246" y="2644"/>
                    <a:pt x="2027" y="2644"/>
                  </a:cubicBezTo>
                  <a:cubicBezTo>
                    <a:pt x="3586" y="2644"/>
                    <a:pt x="4871" y="1482"/>
                    <a:pt x="501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474" name="Google Shape;1474;p11"/>
          <p:cNvGrpSpPr/>
          <p:nvPr/>
        </p:nvGrpSpPr>
        <p:grpSpPr>
          <a:xfrm rot="-1624650">
            <a:off x="10603889" y="4867636"/>
            <a:ext cx="1109240" cy="1549585"/>
            <a:chOff x="1362295" y="1301231"/>
            <a:chExt cx="552752" cy="772184"/>
          </a:xfrm>
        </p:grpSpPr>
        <p:sp>
          <p:nvSpPr>
            <p:cNvPr id="1475" name="Google Shape;1475;p11"/>
            <p:cNvSpPr/>
            <p:nvPr/>
          </p:nvSpPr>
          <p:spPr>
            <a:xfrm>
              <a:off x="1362295" y="1301231"/>
              <a:ext cx="552752" cy="772184"/>
            </a:xfrm>
            <a:custGeom>
              <a:avLst/>
              <a:gdLst/>
              <a:ahLst/>
              <a:cxnLst/>
              <a:rect l="l" t="t" r="r" b="b"/>
              <a:pathLst>
                <a:path w="17681" h="24700" extrusionOk="0">
                  <a:moveTo>
                    <a:pt x="5386" y="384"/>
                  </a:moveTo>
                  <a:cubicBezTo>
                    <a:pt x="6116" y="384"/>
                    <a:pt x="6880" y="640"/>
                    <a:pt x="7579" y="795"/>
                  </a:cubicBezTo>
                  <a:cubicBezTo>
                    <a:pt x="8651" y="1032"/>
                    <a:pt x="9721" y="1273"/>
                    <a:pt x="10795" y="1507"/>
                  </a:cubicBezTo>
                  <a:cubicBezTo>
                    <a:pt x="11805" y="1727"/>
                    <a:pt x="12813" y="1948"/>
                    <a:pt x="13823" y="2169"/>
                  </a:cubicBezTo>
                  <a:cubicBezTo>
                    <a:pt x="14423" y="2300"/>
                    <a:pt x="16568" y="2454"/>
                    <a:pt x="17127" y="3137"/>
                  </a:cubicBezTo>
                  <a:cubicBezTo>
                    <a:pt x="17136" y="3289"/>
                    <a:pt x="17159" y="3444"/>
                    <a:pt x="17173" y="3596"/>
                  </a:cubicBezTo>
                  <a:cubicBezTo>
                    <a:pt x="16927" y="4875"/>
                    <a:pt x="16690" y="6146"/>
                    <a:pt x="16403" y="7421"/>
                  </a:cubicBezTo>
                  <a:cubicBezTo>
                    <a:pt x="16332" y="7599"/>
                    <a:pt x="16209" y="7745"/>
                    <a:pt x="16050" y="7848"/>
                  </a:cubicBezTo>
                  <a:lnTo>
                    <a:pt x="15674" y="7974"/>
                  </a:lnTo>
                  <a:cubicBezTo>
                    <a:pt x="15665" y="7976"/>
                    <a:pt x="15658" y="7977"/>
                    <a:pt x="15650" y="7977"/>
                  </a:cubicBezTo>
                  <a:cubicBezTo>
                    <a:pt x="11745" y="7563"/>
                    <a:pt x="7989" y="6341"/>
                    <a:pt x="4108" y="5810"/>
                  </a:cubicBezTo>
                  <a:lnTo>
                    <a:pt x="3777" y="5646"/>
                  </a:lnTo>
                  <a:cubicBezTo>
                    <a:pt x="3662" y="5546"/>
                    <a:pt x="3538" y="5458"/>
                    <a:pt x="3449" y="5323"/>
                  </a:cubicBezTo>
                  <a:cubicBezTo>
                    <a:pt x="3372" y="5207"/>
                    <a:pt x="3300" y="5063"/>
                    <a:pt x="3256" y="4918"/>
                  </a:cubicBezTo>
                  <a:cubicBezTo>
                    <a:pt x="3434" y="4211"/>
                    <a:pt x="3525" y="3482"/>
                    <a:pt x="3690" y="2772"/>
                  </a:cubicBezTo>
                  <a:cubicBezTo>
                    <a:pt x="3831" y="2158"/>
                    <a:pt x="4022" y="1553"/>
                    <a:pt x="4162" y="938"/>
                  </a:cubicBezTo>
                  <a:cubicBezTo>
                    <a:pt x="4202" y="843"/>
                    <a:pt x="4246" y="748"/>
                    <a:pt x="4274" y="649"/>
                  </a:cubicBezTo>
                  <a:cubicBezTo>
                    <a:pt x="4626" y="455"/>
                    <a:pt x="5001" y="384"/>
                    <a:pt x="5386" y="384"/>
                  </a:cubicBezTo>
                  <a:close/>
                  <a:moveTo>
                    <a:pt x="3953" y="6608"/>
                  </a:moveTo>
                  <a:cubicBezTo>
                    <a:pt x="3961" y="6611"/>
                    <a:pt x="3968" y="6616"/>
                    <a:pt x="3977" y="6619"/>
                  </a:cubicBezTo>
                  <a:cubicBezTo>
                    <a:pt x="7768" y="7519"/>
                    <a:pt x="11697" y="7904"/>
                    <a:pt x="15518" y="8670"/>
                  </a:cubicBezTo>
                  <a:cubicBezTo>
                    <a:pt x="14981" y="11071"/>
                    <a:pt x="14528" y="13495"/>
                    <a:pt x="14041" y="15906"/>
                  </a:cubicBezTo>
                  <a:cubicBezTo>
                    <a:pt x="13757" y="17312"/>
                    <a:pt x="13476" y="18722"/>
                    <a:pt x="13193" y="20129"/>
                  </a:cubicBezTo>
                  <a:cubicBezTo>
                    <a:pt x="12889" y="21648"/>
                    <a:pt x="12739" y="23865"/>
                    <a:pt x="10923" y="24303"/>
                  </a:cubicBezTo>
                  <a:cubicBezTo>
                    <a:pt x="9314" y="24170"/>
                    <a:pt x="7716" y="24148"/>
                    <a:pt x="6107" y="23907"/>
                  </a:cubicBezTo>
                  <a:cubicBezTo>
                    <a:pt x="4801" y="23714"/>
                    <a:pt x="3472" y="23491"/>
                    <a:pt x="2401" y="22686"/>
                  </a:cubicBezTo>
                  <a:cubicBezTo>
                    <a:pt x="2393" y="22667"/>
                    <a:pt x="2381" y="22648"/>
                    <a:pt x="2362" y="22631"/>
                  </a:cubicBezTo>
                  <a:cubicBezTo>
                    <a:pt x="978" y="21525"/>
                    <a:pt x="1311" y="19614"/>
                    <a:pt x="1555" y="18071"/>
                  </a:cubicBezTo>
                  <a:cubicBezTo>
                    <a:pt x="1775" y="16676"/>
                    <a:pt x="2098" y="15297"/>
                    <a:pt x="2393" y="13915"/>
                  </a:cubicBezTo>
                  <a:cubicBezTo>
                    <a:pt x="2914" y="11482"/>
                    <a:pt x="3473" y="9052"/>
                    <a:pt x="3953" y="6608"/>
                  </a:cubicBezTo>
                  <a:close/>
                  <a:moveTo>
                    <a:pt x="5266" y="1"/>
                  </a:moveTo>
                  <a:cubicBezTo>
                    <a:pt x="4793" y="1"/>
                    <a:pt x="4343" y="122"/>
                    <a:pt x="3965" y="506"/>
                  </a:cubicBezTo>
                  <a:cubicBezTo>
                    <a:pt x="3939" y="532"/>
                    <a:pt x="3933" y="564"/>
                    <a:pt x="3933" y="595"/>
                  </a:cubicBezTo>
                  <a:cubicBezTo>
                    <a:pt x="3786" y="885"/>
                    <a:pt x="3669" y="1211"/>
                    <a:pt x="3590" y="1541"/>
                  </a:cubicBezTo>
                  <a:cubicBezTo>
                    <a:pt x="3249" y="2541"/>
                    <a:pt x="3028" y="3642"/>
                    <a:pt x="2968" y="4652"/>
                  </a:cubicBezTo>
                  <a:cubicBezTo>
                    <a:pt x="2961" y="4668"/>
                    <a:pt x="2956" y="4687"/>
                    <a:pt x="2953" y="4706"/>
                  </a:cubicBezTo>
                  <a:cubicBezTo>
                    <a:pt x="2944" y="4845"/>
                    <a:pt x="2945" y="4974"/>
                    <a:pt x="2964" y="5099"/>
                  </a:cubicBezTo>
                  <a:cubicBezTo>
                    <a:pt x="2964" y="5104"/>
                    <a:pt x="2963" y="5108"/>
                    <a:pt x="2964" y="5114"/>
                  </a:cubicBezTo>
                  <a:cubicBezTo>
                    <a:pt x="2966" y="5117"/>
                    <a:pt x="2967" y="5120"/>
                    <a:pt x="2967" y="5124"/>
                  </a:cubicBezTo>
                  <a:cubicBezTo>
                    <a:pt x="2987" y="5234"/>
                    <a:pt x="3022" y="5343"/>
                    <a:pt x="3079" y="5449"/>
                  </a:cubicBezTo>
                  <a:cubicBezTo>
                    <a:pt x="3129" y="5559"/>
                    <a:pt x="3192" y="5666"/>
                    <a:pt x="3269" y="5760"/>
                  </a:cubicBezTo>
                  <a:cubicBezTo>
                    <a:pt x="3363" y="5876"/>
                    <a:pt x="3509" y="6031"/>
                    <a:pt x="3668" y="6103"/>
                  </a:cubicBezTo>
                  <a:cubicBezTo>
                    <a:pt x="2924" y="9217"/>
                    <a:pt x="2310" y="12368"/>
                    <a:pt x="1644" y="15499"/>
                  </a:cubicBezTo>
                  <a:cubicBezTo>
                    <a:pt x="1229" y="17442"/>
                    <a:pt x="1" y="21168"/>
                    <a:pt x="1918" y="22680"/>
                  </a:cubicBezTo>
                  <a:cubicBezTo>
                    <a:pt x="1924" y="22689"/>
                    <a:pt x="1927" y="22698"/>
                    <a:pt x="1935" y="22707"/>
                  </a:cubicBezTo>
                  <a:cubicBezTo>
                    <a:pt x="2960" y="23784"/>
                    <a:pt x="4400" y="24052"/>
                    <a:pt x="5816" y="24268"/>
                  </a:cubicBezTo>
                  <a:cubicBezTo>
                    <a:pt x="7098" y="24463"/>
                    <a:pt x="8466" y="24699"/>
                    <a:pt x="9799" y="24699"/>
                  </a:cubicBezTo>
                  <a:cubicBezTo>
                    <a:pt x="10158" y="24699"/>
                    <a:pt x="10515" y="24682"/>
                    <a:pt x="10867" y="24643"/>
                  </a:cubicBezTo>
                  <a:cubicBezTo>
                    <a:pt x="10895" y="24660"/>
                    <a:pt x="10929" y="24671"/>
                    <a:pt x="10968" y="24671"/>
                  </a:cubicBezTo>
                  <a:cubicBezTo>
                    <a:pt x="10978" y="24671"/>
                    <a:pt x="10989" y="24670"/>
                    <a:pt x="11000" y="24669"/>
                  </a:cubicBezTo>
                  <a:cubicBezTo>
                    <a:pt x="12192" y="24466"/>
                    <a:pt x="12821" y="23501"/>
                    <a:pt x="13146" y="22408"/>
                  </a:cubicBezTo>
                  <a:cubicBezTo>
                    <a:pt x="13613" y="20840"/>
                    <a:pt x="13827" y="19160"/>
                    <a:pt x="14149" y="17556"/>
                  </a:cubicBezTo>
                  <a:cubicBezTo>
                    <a:pt x="14764" y="14502"/>
                    <a:pt x="15433" y="11448"/>
                    <a:pt x="15964" y="8377"/>
                  </a:cubicBezTo>
                  <a:cubicBezTo>
                    <a:pt x="16149" y="8323"/>
                    <a:pt x="16319" y="8219"/>
                    <a:pt x="16465" y="8041"/>
                  </a:cubicBezTo>
                  <a:cubicBezTo>
                    <a:pt x="16789" y="7643"/>
                    <a:pt x="16938" y="7088"/>
                    <a:pt x="17019" y="6562"/>
                  </a:cubicBezTo>
                  <a:cubicBezTo>
                    <a:pt x="17305" y="5630"/>
                    <a:pt x="17491" y="4637"/>
                    <a:pt x="17524" y="3683"/>
                  </a:cubicBezTo>
                  <a:cubicBezTo>
                    <a:pt x="17539" y="3608"/>
                    <a:pt x="17550" y="3532"/>
                    <a:pt x="17551" y="3455"/>
                  </a:cubicBezTo>
                  <a:cubicBezTo>
                    <a:pt x="17559" y="3443"/>
                    <a:pt x="17568" y="3429"/>
                    <a:pt x="17569" y="3411"/>
                  </a:cubicBezTo>
                  <a:cubicBezTo>
                    <a:pt x="17680" y="2585"/>
                    <a:pt x="16844" y="2438"/>
                    <a:pt x="16199" y="2293"/>
                  </a:cubicBezTo>
                  <a:cubicBezTo>
                    <a:pt x="14622" y="1943"/>
                    <a:pt x="13045" y="1604"/>
                    <a:pt x="11467" y="1257"/>
                  </a:cubicBezTo>
                  <a:cubicBezTo>
                    <a:pt x="9890" y="912"/>
                    <a:pt x="8311" y="574"/>
                    <a:pt x="6734" y="231"/>
                  </a:cubicBezTo>
                  <a:cubicBezTo>
                    <a:pt x="6254" y="127"/>
                    <a:pt x="5748" y="1"/>
                    <a:pt x="526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76" name="Google Shape;1476;p11"/>
            <p:cNvSpPr/>
            <p:nvPr/>
          </p:nvSpPr>
          <p:spPr>
            <a:xfrm>
              <a:off x="1513132" y="1635823"/>
              <a:ext cx="224840" cy="214898"/>
            </a:xfrm>
            <a:custGeom>
              <a:avLst/>
              <a:gdLst/>
              <a:ahLst/>
              <a:cxnLst/>
              <a:rect l="l" t="t" r="r" b="b"/>
              <a:pathLst>
                <a:path w="7192" h="6874" extrusionOk="0">
                  <a:moveTo>
                    <a:pt x="2909" y="415"/>
                  </a:moveTo>
                  <a:cubicBezTo>
                    <a:pt x="3687" y="586"/>
                    <a:pt x="4484" y="742"/>
                    <a:pt x="5278" y="851"/>
                  </a:cubicBezTo>
                  <a:cubicBezTo>
                    <a:pt x="5216" y="1210"/>
                    <a:pt x="5152" y="1570"/>
                    <a:pt x="5088" y="1929"/>
                  </a:cubicBezTo>
                  <a:lnTo>
                    <a:pt x="4999" y="2418"/>
                  </a:lnTo>
                  <a:lnTo>
                    <a:pt x="5416" y="2490"/>
                  </a:lnTo>
                  <a:cubicBezTo>
                    <a:pt x="5874" y="2570"/>
                    <a:pt x="6334" y="2647"/>
                    <a:pt x="6793" y="2720"/>
                  </a:cubicBezTo>
                  <a:cubicBezTo>
                    <a:pt x="6674" y="3466"/>
                    <a:pt x="6556" y="4213"/>
                    <a:pt x="6457" y="4962"/>
                  </a:cubicBezTo>
                  <a:cubicBezTo>
                    <a:pt x="6003" y="4866"/>
                    <a:pt x="5546" y="4777"/>
                    <a:pt x="5087" y="4694"/>
                  </a:cubicBezTo>
                  <a:lnTo>
                    <a:pt x="4604" y="4605"/>
                  </a:lnTo>
                  <a:lnTo>
                    <a:pt x="4512" y="5122"/>
                  </a:lnTo>
                  <a:cubicBezTo>
                    <a:pt x="4439" y="5537"/>
                    <a:pt x="4368" y="5953"/>
                    <a:pt x="4301" y="6369"/>
                  </a:cubicBezTo>
                  <a:cubicBezTo>
                    <a:pt x="3458" y="6256"/>
                    <a:pt x="2617" y="6147"/>
                    <a:pt x="1777" y="6000"/>
                  </a:cubicBezTo>
                  <a:cubicBezTo>
                    <a:pt x="1868" y="5548"/>
                    <a:pt x="1961" y="5099"/>
                    <a:pt x="2052" y="4647"/>
                  </a:cubicBezTo>
                  <a:lnTo>
                    <a:pt x="2140" y="4209"/>
                  </a:lnTo>
                  <a:lnTo>
                    <a:pt x="1665" y="4138"/>
                  </a:lnTo>
                  <a:cubicBezTo>
                    <a:pt x="1263" y="4078"/>
                    <a:pt x="864" y="4018"/>
                    <a:pt x="463" y="3959"/>
                  </a:cubicBezTo>
                  <a:cubicBezTo>
                    <a:pt x="629" y="3211"/>
                    <a:pt x="770" y="2454"/>
                    <a:pt x="913" y="1701"/>
                  </a:cubicBezTo>
                  <a:cubicBezTo>
                    <a:pt x="1323" y="1768"/>
                    <a:pt x="1733" y="1837"/>
                    <a:pt x="2143" y="1908"/>
                  </a:cubicBezTo>
                  <a:lnTo>
                    <a:pt x="2592" y="1987"/>
                  </a:lnTo>
                  <a:lnTo>
                    <a:pt x="2677" y="1563"/>
                  </a:lnTo>
                  <a:cubicBezTo>
                    <a:pt x="2754" y="1180"/>
                    <a:pt x="2832" y="798"/>
                    <a:pt x="2909" y="415"/>
                  </a:cubicBezTo>
                  <a:close/>
                  <a:moveTo>
                    <a:pt x="2630" y="1"/>
                  </a:moveTo>
                  <a:lnTo>
                    <a:pt x="2536" y="333"/>
                  </a:lnTo>
                  <a:cubicBezTo>
                    <a:pt x="2432" y="722"/>
                    <a:pt x="2332" y="1114"/>
                    <a:pt x="2235" y="1509"/>
                  </a:cubicBezTo>
                  <a:cubicBezTo>
                    <a:pt x="1815" y="1459"/>
                    <a:pt x="1395" y="1412"/>
                    <a:pt x="975" y="1367"/>
                  </a:cubicBezTo>
                  <a:lnTo>
                    <a:pt x="650" y="1334"/>
                  </a:lnTo>
                  <a:lnTo>
                    <a:pt x="574" y="1651"/>
                  </a:lnTo>
                  <a:cubicBezTo>
                    <a:pt x="397" y="2397"/>
                    <a:pt x="217" y="3146"/>
                    <a:pt x="64" y="3898"/>
                  </a:cubicBezTo>
                  <a:lnTo>
                    <a:pt x="1" y="4225"/>
                  </a:lnTo>
                  <a:lnTo>
                    <a:pt x="382" y="4303"/>
                  </a:lnTo>
                  <a:cubicBezTo>
                    <a:pt x="782" y="4385"/>
                    <a:pt x="1183" y="4469"/>
                    <a:pt x="1586" y="4552"/>
                  </a:cubicBezTo>
                  <a:cubicBezTo>
                    <a:pt x="1501" y="5008"/>
                    <a:pt x="1423" y="5467"/>
                    <a:pt x="1350" y="5923"/>
                  </a:cubicBezTo>
                  <a:lnTo>
                    <a:pt x="1298" y="6249"/>
                  </a:lnTo>
                  <a:lnTo>
                    <a:pt x="1703" y="6354"/>
                  </a:lnTo>
                  <a:cubicBezTo>
                    <a:pt x="2525" y="6563"/>
                    <a:pt x="3375" y="6735"/>
                    <a:pt x="4224" y="6830"/>
                  </a:cubicBezTo>
                  <a:lnTo>
                    <a:pt x="4661" y="6874"/>
                  </a:lnTo>
                  <a:lnTo>
                    <a:pt x="4756" y="6430"/>
                  </a:lnTo>
                  <a:cubicBezTo>
                    <a:pt x="4841" y="6024"/>
                    <a:pt x="4921" y="5615"/>
                    <a:pt x="4995" y="5205"/>
                  </a:cubicBezTo>
                  <a:cubicBezTo>
                    <a:pt x="5463" y="5285"/>
                    <a:pt x="5929" y="5359"/>
                    <a:pt x="6396" y="5427"/>
                  </a:cubicBezTo>
                  <a:lnTo>
                    <a:pt x="6752" y="5475"/>
                  </a:lnTo>
                  <a:lnTo>
                    <a:pt x="6821" y="5041"/>
                  </a:lnTo>
                  <a:cubicBezTo>
                    <a:pt x="6941" y="4287"/>
                    <a:pt x="7043" y="3529"/>
                    <a:pt x="7140" y="2772"/>
                  </a:cubicBezTo>
                  <a:lnTo>
                    <a:pt x="7191" y="2383"/>
                  </a:lnTo>
                  <a:lnTo>
                    <a:pt x="6861" y="2302"/>
                  </a:lnTo>
                  <a:cubicBezTo>
                    <a:pt x="6404" y="2193"/>
                    <a:pt x="5945" y="2095"/>
                    <a:pt x="5480" y="2005"/>
                  </a:cubicBezTo>
                  <a:cubicBezTo>
                    <a:pt x="5528" y="1634"/>
                    <a:pt x="5572" y="1263"/>
                    <a:pt x="5617" y="892"/>
                  </a:cubicBezTo>
                  <a:lnTo>
                    <a:pt x="5664" y="486"/>
                  </a:lnTo>
                  <a:lnTo>
                    <a:pt x="5350" y="418"/>
                  </a:lnTo>
                  <a:cubicBezTo>
                    <a:pt x="4570" y="258"/>
                    <a:pt x="3771" y="141"/>
                    <a:pt x="2983" y="44"/>
                  </a:cubicBezTo>
                  <a:lnTo>
                    <a:pt x="2630" y="1"/>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77" name="Google Shape;1477;p11"/>
            <p:cNvSpPr/>
            <p:nvPr/>
          </p:nvSpPr>
          <p:spPr>
            <a:xfrm>
              <a:off x="1504410" y="1347404"/>
              <a:ext cx="34951" cy="133772"/>
            </a:xfrm>
            <a:custGeom>
              <a:avLst/>
              <a:gdLst/>
              <a:ahLst/>
              <a:cxnLst/>
              <a:rect l="l" t="t" r="r" b="b"/>
              <a:pathLst>
                <a:path w="1118" h="4279" extrusionOk="0">
                  <a:moveTo>
                    <a:pt x="964" y="1"/>
                  </a:moveTo>
                  <a:cubicBezTo>
                    <a:pt x="914" y="1"/>
                    <a:pt x="865" y="29"/>
                    <a:pt x="847" y="93"/>
                  </a:cubicBezTo>
                  <a:cubicBezTo>
                    <a:pt x="484" y="1409"/>
                    <a:pt x="139" y="2801"/>
                    <a:pt x="8" y="4161"/>
                  </a:cubicBezTo>
                  <a:cubicBezTo>
                    <a:pt x="0" y="4237"/>
                    <a:pt x="64" y="4278"/>
                    <a:pt x="127" y="4278"/>
                  </a:cubicBezTo>
                  <a:cubicBezTo>
                    <a:pt x="178" y="4278"/>
                    <a:pt x="230" y="4251"/>
                    <a:pt x="244" y="4194"/>
                  </a:cubicBezTo>
                  <a:cubicBezTo>
                    <a:pt x="585" y="2871"/>
                    <a:pt x="814" y="1501"/>
                    <a:pt x="1097" y="163"/>
                  </a:cubicBezTo>
                  <a:cubicBezTo>
                    <a:pt x="1118" y="65"/>
                    <a:pt x="1039" y="1"/>
                    <a:pt x="96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78" name="Google Shape;1478;p11"/>
            <p:cNvSpPr/>
            <p:nvPr/>
          </p:nvSpPr>
          <p:spPr>
            <a:xfrm>
              <a:off x="1569622" y="1357564"/>
              <a:ext cx="28011" cy="107293"/>
            </a:xfrm>
            <a:custGeom>
              <a:avLst/>
              <a:gdLst/>
              <a:ahLst/>
              <a:cxnLst/>
              <a:rect l="l" t="t" r="r" b="b"/>
              <a:pathLst>
                <a:path w="896" h="3432" extrusionOk="0">
                  <a:moveTo>
                    <a:pt x="738" y="1"/>
                  </a:moveTo>
                  <a:cubicBezTo>
                    <a:pt x="688" y="1"/>
                    <a:pt x="641" y="29"/>
                    <a:pt x="626" y="95"/>
                  </a:cubicBezTo>
                  <a:cubicBezTo>
                    <a:pt x="390" y="1151"/>
                    <a:pt x="186" y="2213"/>
                    <a:pt x="16" y="3280"/>
                  </a:cubicBezTo>
                  <a:cubicBezTo>
                    <a:pt x="1" y="3370"/>
                    <a:pt x="76" y="3432"/>
                    <a:pt x="146" y="3432"/>
                  </a:cubicBezTo>
                  <a:cubicBezTo>
                    <a:pt x="191" y="3432"/>
                    <a:pt x="235" y="3405"/>
                    <a:pt x="249" y="3344"/>
                  </a:cubicBezTo>
                  <a:cubicBezTo>
                    <a:pt x="490" y="2291"/>
                    <a:pt x="701" y="1230"/>
                    <a:pt x="879" y="164"/>
                  </a:cubicBezTo>
                  <a:cubicBezTo>
                    <a:pt x="895" y="66"/>
                    <a:pt x="814" y="1"/>
                    <a:pt x="738"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79" name="Google Shape;1479;p11"/>
            <p:cNvSpPr/>
            <p:nvPr/>
          </p:nvSpPr>
          <p:spPr>
            <a:xfrm>
              <a:off x="1628862" y="1377697"/>
              <a:ext cx="36108" cy="112670"/>
            </a:xfrm>
            <a:custGeom>
              <a:avLst/>
              <a:gdLst/>
              <a:ahLst/>
              <a:cxnLst/>
              <a:rect l="l" t="t" r="r" b="b"/>
              <a:pathLst>
                <a:path w="1155" h="3604" extrusionOk="0">
                  <a:moveTo>
                    <a:pt x="981" y="1"/>
                  </a:moveTo>
                  <a:cubicBezTo>
                    <a:pt x="925" y="1"/>
                    <a:pt x="870" y="32"/>
                    <a:pt x="850" y="103"/>
                  </a:cubicBezTo>
                  <a:cubicBezTo>
                    <a:pt x="546" y="1212"/>
                    <a:pt x="256" y="2329"/>
                    <a:pt x="20" y="3454"/>
                  </a:cubicBezTo>
                  <a:cubicBezTo>
                    <a:pt x="0" y="3545"/>
                    <a:pt x="72" y="3604"/>
                    <a:pt x="142" y="3604"/>
                  </a:cubicBezTo>
                  <a:cubicBezTo>
                    <a:pt x="189" y="3604"/>
                    <a:pt x="235" y="3578"/>
                    <a:pt x="253" y="3517"/>
                  </a:cubicBezTo>
                  <a:cubicBezTo>
                    <a:pt x="584" y="2417"/>
                    <a:pt x="865" y="1299"/>
                    <a:pt x="1129" y="179"/>
                  </a:cubicBezTo>
                  <a:cubicBezTo>
                    <a:pt x="1154" y="71"/>
                    <a:pt x="1066" y="1"/>
                    <a:pt x="981"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80" name="Google Shape;1480;p11"/>
            <p:cNvSpPr/>
            <p:nvPr/>
          </p:nvSpPr>
          <p:spPr>
            <a:xfrm>
              <a:off x="1689760" y="1385856"/>
              <a:ext cx="34201" cy="112608"/>
            </a:xfrm>
            <a:custGeom>
              <a:avLst/>
              <a:gdLst/>
              <a:ahLst/>
              <a:cxnLst/>
              <a:rect l="l" t="t" r="r" b="b"/>
              <a:pathLst>
                <a:path w="1094" h="3602" extrusionOk="0">
                  <a:moveTo>
                    <a:pt x="954" y="1"/>
                  </a:moveTo>
                  <a:cubicBezTo>
                    <a:pt x="908" y="1"/>
                    <a:pt x="863" y="27"/>
                    <a:pt x="843" y="87"/>
                  </a:cubicBezTo>
                  <a:cubicBezTo>
                    <a:pt x="498" y="1165"/>
                    <a:pt x="172" y="2315"/>
                    <a:pt x="15" y="3437"/>
                  </a:cubicBezTo>
                  <a:cubicBezTo>
                    <a:pt x="1" y="3537"/>
                    <a:pt x="75" y="3601"/>
                    <a:pt x="148" y="3601"/>
                  </a:cubicBezTo>
                  <a:cubicBezTo>
                    <a:pt x="197" y="3601"/>
                    <a:pt x="246" y="3573"/>
                    <a:pt x="270" y="3507"/>
                  </a:cubicBezTo>
                  <a:cubicBezTo>
                    <a:pt x="649" y="2439"/>
                    <a:pt x="888" y="1268"/>
                    <a:pt x="1078" y="152"/>
                  </a:cubicBezTo>
                  <a:cubicBezTo>
                    <a:pt x="1093" y="61"/>
                    <a:pt x="1023" y="1"/>
                    <a:pt x="95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81" name="Google Shape;1481;p11"/>
            <p:cNvSpPr/>
            <p:nvPr/>
          </p:nvSpPr>
          <p:spPr>
            <a:xfrm>
              <a:off x="1756753" y="1396954"/>
              <a:ext cx="32638" cy="115234"/>
            </a:xfrm>
            <a:custGeom>
              <a:avLst/>
              <a:gdLst/>
              <a:ahLst/>
              <a:cxnLst/>
              <a:rect l="l" t="t" r="r" b="b"/>
              <a:pathLst>
                <a:path w="1044" h="3686" extrusionOk="0">
                  <a:moveTo>
                    <a:pt x="903" y="0"/>
                  </a:moveTo>
                  <a:cubicBezTo>
                    <a:pt x="847" y="0"/>
                    <a:pt x="791" y="29"/>
                    <a:pt x="777" y="93"/>
                  </a:cubicBezTo>
                  <a:cubicBezTo>
                    <a:pt x="517" y="1234"/>
                    <a:pt x="234" y="2377"/>
                    <a:pt x="18" y="3527"/>
                  </a:cubicBezTo>
                  <a:cubicBezTo>
                    <a:pt x="0" y="3625"/>
                    <a:pt x="71" y="3685"/>
                    <a:pt x="143" y="3685"/>
                  </a:cubicBezTo>
                  <a:cubicBezTo>
                    <a:pt x="192" y="3685"/>
                    <a:pt x="242" y="3657"/>
                    <a:pt x="264" y="3595"/>
                  </a:cubicBezTo>
                  <a:cubicBezTo>
                    <a:pt x="670" y="2489"/>
                    <a:pt x="901" y="1298"/>
                    <a:pt x="1033" y="128"/>
                  </a:cubicBezTo>
                  <a:cubicBezTo>
                    <a:pt x="1043" y="46"/>
                    <a:pt x="973" y="0"/>
                    <a:pt x="90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82" name="Google Shape;1482;p11"/>
            <p:cNvSpPr/>
            <p:nvPr/>
          </p:nvSpPr>
          <p:spPr>
            <a:xfrm>
              <a:off x="1818401" y="1421025"/>
              <a:ext cx="34014" cy="99383"/>
            </a:xfrm>
            <a:custGeom>
              <a:avLst/>
              <a:gdLst/>
              <a:ahLst/>
              <a:cxnLst/>
              <a:rect l="l" t="t" r="r" b="b"/>
              <a:pathLst>
                <a:path w="1088" h="3179" extrusionOk="0">
                  <a:moveTo>
                    <a:pt x="939" y="1"/>
                  </a:moveTo>
                  <a:cubicBezTo>
                    <a:pt x="891" y="1"/>
                    <a:pt x="845" y="28"/>
                    <a:pt x="829" y="90"/>
                  </a:cubicBezTo>
                  <a:cubicBezTo>
                    <a:pt x="569" y="1060"/>
                    <a:pt x="221" y="2030"/>
                    <a:pt x="19" y="3012"/>
                  </a:cubicBezTo>
                  <a:cubicBezTo>
                    <a:pt x="1" y="3101"/>
                    <a:pt x="83" y="3179"/>
                    <a:pt x="159" y="3179"/>
                  </a:cubicBezTo>
                  <a:cubicBezTo>
                    <a:pt x="197" y="3179"/>
                    <a:pt x="233" y="3159"/>
                    <a:pt x="254" y="3111"/>
                  </a:cubicBezTo>
                  <a:cubicBezTo>
                    <a:pt x="664" y="2193"/>
                    <a:pt x="878" y="1139"/>
                    <a:pt x="1069" y="156"/>
                  </a:cubicBezTo>
                  <a:cubicBezTo>
                    <a:pt x="1087" y="63"/>
                    <a:pt x="1011" y="1"/>
                    <a:pt x="93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83" name="Google Shape;1483;p11"/>
            <p:cNvSpPr/>
            <p:nvPr/>
          </p:nvSpPr>
          <p:spPr>
            <a:xfrm>
              <a:off x="1702608" y="1975010"/>
              <a:ext cx="30481" cy="24447"/>
            </a:xfrm>
            <a:custGeom>
              <a:avLst/>
              <a:gdLst/>
              <a:ahLst/>
              <a:cxnLst/>
              <a:rect l="l" t="t" r="r" b="b"/>
              <a:pathLst>
                <a:path w="975" h="782" extrusionOk="0">
                  <a:moveTo>
                    <a:pt x="192" y="0"/>
                  </a:moveTo>
                  <a:cubicBezTo>
                    <a:pt x="90" y="0"/>
                    <a:pt x="1" y="154"/>
                    <a:pt x="95" y="237"/>
                  </a:cubicBezTo>
                  <a:cubicBezTo>
                    <a:pt x="306" y="423"/>
                    <a:pt x="508" y="623"/>
                    <a:pt x="754" y="763"/>
                  </a:cubicBezTo>
                  <a:cubicBezTo>
                    <a:pt x="776" y="776"/>
                    <a:pt x="797" y="781"/>
                    <a:pt x="817" y="781"/>
                  </a:cubicBezTo>
                  <a:cubicBezTo>
                    <a:pt x="911" y="781"/>
                    <a:pt x="974" y="657"/>
                    <a:pt x="901" y="571"/>
                  </a:cubicBezTo>
                  <a:cubicBezTo>
                    <a:pt x="718" y="356"/>
                    <a:pt x="481" y="196"/>
                    <a:pt x="259" y="24"/>
                  </a:cubicBezTo>
                  <a:cubicBezTo>
                    <a:pt x="237" y="8"/>
                    <a:pt x="214" y="0"/>
                    <a:pt x="19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84" name="Google Shape;1484;p11"/>
            <p:cNvSpPr/>
            <p:nvPr/>
          </p:nvSpPr>
          <p:spPr>
            <a:xfrm>
              <a:off x="1725085" y="1950064"/>
              <a:ext cx="20008" cy="19414"/>
            </a:xfrm>
            <a:custGeom>
              <a:avLst/>
              <a:gdLst/>
              <a:ahLst/>
              <a:cxnLst/>
              <a:rect l="l" t="t" r="r" b="b"/>
              <a:pathLst>
                <a:path w="640" h="621" extrusionOk="0">
                  <a:moveTo>
                    <a:pt x="170" y="1"/>
                  </a:moveTo>
                  <a:cubicBezTo>
                    <a:pt x="78" y="1"/>
                    <a:pt x="1" y="120"/>
                    <a:pt x="52" y="210"/>
                  </a:cubicBezTo>
                  <a:cubicBezTo>
                    <a:pt x="144" y="370"/>
                    <a:pt x="288" y="493"/>
                    <a:pt x="437" y="600"/>
                  </a:cubicBezTo>
                  <a:cubicBezTo>
                    <a:pt x="456" y="614"/>
                    <a:pt x="476" y="620"/>
                    <a:pt x="495" y="620"/>
                  </a:cubicBezTo>
                  <a:cubicBezTo>
                    <a:pt x="573" y="620"/>
                    <a:pt x="640" y="517"/>
                    <a:pt x="596" y="441"/>
                  </a:cubicBezTo>
                  <a:cubicBezTo>
                    <a:pt x="504" y="281"/>
                    <a:pt x="390" y="132"/>
                    <a:pt x="238" y="24"/>
                  </a:cubicBezTo>
                  <a:cubicBezTo>
                    <a:pt x="216" y="8"/>
                    <a:pt x="193" y="1"/>
                    <a:pt x="17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85" name="Google Shape;1485;p11"/>
            <p:cNvSpPr/>
            <p:nvPr/>
          </p:nvSpPr>
          <p:spPr>
            <a:xfrm>
              <a:off x="1742842" y="1917583"/>
              <a:ext cx="13505" cy="13756"/>
            </a:xfrm>
            <a:custGeom>
              <a:avLst/>
              <a:gdLst/>
              <a:ahLst/>
              <a:cxnLst/>
              <a:rect l="l" t="t" r="r" b="b"/>
              <a:pathLst>
                <a:path w="432" h="440" extrusionOk="0">
                  <a:moveTo>
                    <a:pt x="165" y="1"/>
                  </a:moveTo>
                  <a:cubicBezTo>
                    <a:pt x="80" y="1"/>
                    <a:pt x="0" y="105"/>
                    <a:pt x="48" y="198"/>
                  </a:cubicBezTo>
                  <a:cubicBezTo>
                    <a:pt x="91" y="283"/>
                    <a:pt x="134" y="351"/>
                    <a:pt x="210" y="411"/>
                  </a:cubicBezTo>
                  <a:cubicBezTo>
                    <a:pt x="234" y="431"/>
                    <a:pt x="264" y="440"/>
                    <a:pt x="294" y="440"/>
                  </a:cubicBezTo>
                  <a:cubicBezTo>
                    <a:pt x="365" y="440"/>
                    <a:pt x="431" y="385"/>
                    <a:pt x="405" y="297"/>
                  </a:cubicBezTo>
                  <a:cubicBezTo>
                    <a:pt x="376" y="194"/>
                    <a:pt x="321" y="121"/>
                    <a:pt x="250" y="42"/>
                  </a:cubicBezTo>
                  <a:cubicBezTo>
                    <a:pt x="224" y="13"/>
                    <a:pt x="194" y="1"/>
                    <a:pt x="165"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86" name="Google Shape;1486;p11"/>
            <p:cNvSpPr/>
            <p:nvPr/>
          </p:nvSpPr>
          <p:spPr>
            <a:xfrm>
              <a:off x="1393825" y="1507801"/>
              <a:ext cx="454557" cy="553221"/>
            </a:xfrm>
            <a:custGeom>
              <a:avLst/>
              <a:gdLst/>
              <a:ahLst/>
              <a:cxnLst/>
              <a:rect l="l" t="t" r="r" b="b"/>
              <a:pathLst>
                <a:path w="14540" h="17696" extrusionOk="0">
                  <a:moveTo>
                    <a:pt x="6481" y="4096"/>
                  </a:moveTo>
                  <a:lnTo>
                    <a:pt x="6833" y="4139"/>
                  </a:lnTo>
                  <a:cubicBezTo>
                    <a:pt x="7622" y="4237"/>
                    <a:pt x="8420" y="4353"/>
                    <a:pt x="9200" y="4513"/>
                  </a:cubicBezTo>
                  <a:lnTo>
                    <a:pt x="9514" y="4581"/>
                  </a:lnTo>
                  <a:lnTo>
                    <a:pt x="9467" y="4987"/>
                  </a:lnTo>
                  <a:cubicBezTo>
                    <a:pt x="9423" y="5357"/>
                    <a:pt x="9377" y="5728"/>
                    <a:pt x="9330" y="6100"/>
                  </a:cubicBezTo>
                  <a:cubicBezTo>
                    <a:pt x="9794" y="6190"/>
                    <a:pt x="10255" y="6288"/>
                    <a:pt x="10711" y="6397"/>
                  </a:cubicBezTo>
                  <a:lnTo>
                    <a:pt x="11043" y="6479"/>
                  </a:lnTo>
                  <a:lnTo>
                    <a:pt x="10992" y="6867"/>
                  </a:lnTo>
                  <a:cubicBezTo>
                    <a:pt x="10895" y="7625"/>
                    <a:pt x="10793" y="8382"/>
                    <a:pt x="10674" y="9136"/>
                  </a:cubicBezTo>
                  <a:lnTo>
                    <a:pt x="10604" y="9570"/>
                  </a:lnTo>
                  <a:lnTo>
                    <a:pt x="10248" y="9522"/>
                  </a:lnTo>
                  <a:cubicBezTo>
                    <a:pt x="9780" y="9454"/>
                    <a:pt x="9314" y="9380"/>
                    <a:pt x="8847" y="9301"/>
                  </a:cubicBezTo>
                  <a:cubicBezTo>
                    <a:pt x="8773" y="9710"/>
                    <a:pt x="8694" y="10119"/>
                    <a:pt x="8608" y="10525"/>
                  </a:cubicBezTo>
                  <a:lnTo>
                    <a:pt x="8513" y="10969"/>
                  </a:lnTo>
                  <a:lnTo>
                    <a:pt x="8076" y="10926"/>
                  </a:lnTo>
                  <a:cubicBezTo>
                    <a:pt x="7227" y="10832"/>
                    <a:pt x="6378" y="10657"/>
                    <a:pt x="5555" y="10449"/>
                  </a:cubicBezTo>
                  <a:lnTo>
                    <a:pt x="5150" y="10344"/>
                  </a:lnTo>
                  <a:lnTo>
                    <a:pt x="5202" y="10019"/>
                  </a:lnTo>
                  <a:cubicBezTo>
                    <a:pt x="5275" y="9562"/>
                    <a:pt x="5353" y="9104"/>
                    <a:pt x="5437" y="8647"/>
                  </a:cubicBezTo>
                  <a:cubicBezTo>
                    <a:pt x="5035" y="8564"/>
                    <a:pt x="4635" y="8482"/>
                    <a:pt x="4234" y="8398"/>
                  </a:cubicBezTo>
                  <a:lnTo>
                    <a:pt x="3853" y="8320"/>
                  </a:lnTo>
                  <a:lnTo>
                    <a:pt x="3915" y="7994"/>
                  </a:lnTo>
                  <a:cubicBezTo>
                    <a:pt x="4067" y="7241"/>
                    <a:pt x="4248" y="6492"/>
                    <a:pt x="4425" y="5746"/>
                  </a:cubicBezTo>
                  <a:lnTo>
                    <a:pt x="4500" y="5429"/>
                  </a:lnTo>
                  <a:lnTo>
                    <a:pt x="4826" y="5462"/>
                  </a:lnTo>
                  <a:cubicBezTo>
                    <a:pt x="5245" y="5507"/>
                    <a:pt x="5665" y="5555"/>
                    <a:pt x="6086" y="5605"/>
                  </a:cubicBezTo>
                  <a:cubicBezTo>
                    <a:pt x="6182" y="5211"/>
                    <a:pt x="6283" y="4819"/>
                    <a:pt x="6387" y="4429"/>
                  </a:cubicBezTo>
                  <a:lnTo>
                    <a:pt x="6481" y="4096"/>
                  </a:lnTo>
                  <a:close/>
                  <a:moveTo>
                    <a:pt x="11362" y="13108"/>
                  </a:moveTo>
                  <a:cubicBezTo>
                    <a:pt x="11391" y="13108"/>
                    <a:pt x="11421" y="13120"/>
                    <a:pt x="11447" y="13149"/>
                  </a:cubicBezTo>
                  <a:cubicBezTo>
                    <a:pt x="11517" y="13228"/>
                    <a:pt x="11572" y="13300"/>
                    <a:pt x="11601" y="13404"/>
                  </a:cubicBezTo>
                  <a:cubicBezTo>
                    <a:pt x="11627" y="13493"/>
                    <a:pt x="11560" y="13547"/>
                    <a:pt x="11489" y="13547"/>
                  </a:cubicBezTo>
                  <a:cubicBezTo>
                    <a:pt x="11460" y="13547"/>
                    <a:pt x="11430" y="13538"/>
                    <a:pt x="11406" y="13519"/>
                  </a:cubicBezTo>
                  <a:cubicBezTo>
                    <a:pt x="11330" y="13461"/>
                    <a:pt x="11288" y="13390"/>
                    <a:pt x="11244" y="13306"/>
                  </a:cubicBezTo>
                  <a:cubicBezTo>
                    <a:pt x="11196" y="13213"/>
                    <a:pt x="11276" y="13108"/>
                    <a:pt x="11362" y="13108"/>
                  </a:cubicBezTo>
                  <a:close/>
                  <a:moveTo>
                    <a:pt x="10798" y="14148"/>
                  </a:moveTo>
                  <a:cubicBezTo>
                    <a:pt x="10820" y="14148"/>
                    <a:pt x="10844" y="14155"/>
                    <a:pt x="10866" y="14171"/>
                  </a:cubicBezTo>
                  <a:cubicBezTo>
                    <a:pt x="11018" y="14279"/>
                    <a:pt x="11132" y="14429"/>
                    <a:pt x="11224" y="14588"/>
                  </a:cubicBezTo>
                  <a:cubicBezTo>
                    <a:pt x="11268" y="14664"/>
                    <a:pt x="11201" y="14767"/>
                    <a:pt x="11122" y="14767"/>
                  </a:cubicBezTo>
                  <a:cubicBezTo>
                    <a:pt x="11103" y="14767"/>
                    <a:pt x="11084" y="14761"/>
                    <a:pt x="11065" y="14748"/>
                  </a:cubicBezTo>
                  <a:cubicBezTo>
                    <a:pt x="10916" y="14640"/>
                    <a:pt x="10772" y="14518"/>
                    <a:pt x="10680" y="14357"/>
                  </a:cubicBezTo>
                  <a:cubicBezTo>
                    <a:pt x="10629" y="14267"/>
                    <a:pt x="10706" y="14148"/>
                    <a:pt x="10798" y="14148"/>
                  </a:cubicBezTo>
                  <a:close/>
                  <a:moveTo>
                    <a:pt x="10103" y="14945"/>
                  </a:moveTo>
                  <a:cubicBezTo>
                    <a:pt x="10124" y="14945"/>
                    <a:pt x="10147" y="14952"/>
                    <a:pt x="10168" y="14968"/>
                  </a:cubicBezTo>
                  <a:cubicBezTo>
                    <a:pt x="10390" y="15140"/>
                    <a:pt x="10627" y="15300"/>
                    <a:pt x="10810" y="15515"/>
                  </a:cubicBezTo>
                  <a:cubicBezTo>
                    <a:pt x="10883" y="15601"/>
                    <a:pt x="10820" y="15725"/>
                    <a:pt x="10726" y="15725"/>
                  </a:cubicBezTo>
                  <a:cubicBezTo>
                    <a:pt x="10706" y="15725"/>
                    <a:pt x="10685" y="15720"/>
                    <a:pt x="10663" y="15707"/>
                  </a:cubicBezTo>
                  <a:cubicBezTo>
                    <a:pt x="10417" y="15567"/>
                    <a:pt x="10215" y="15367"/>
                    <a:pt x="10005" y="15181"/>
                  </a:cubicBezTo>
                  <a:cubicBezTo>
                    <a:pt x="9912" y="15098"/>
                    <a:pt x="10001" y="14945"/>
                    <a:pt x="10103" y="14945"/>
                  </a:cubicBezTo>
                  <a:close/>
                  <a:moveTo>
                    <a:pt x="2975" y="1"/>
                  </a:moveTo>
                  <a:cubicBezTo>
                    <a:pt x="2495" y="2445"/>
                    <a:pt x="1936" y="4876"/>
                    <a:pt x="1415" y="7309"/>
                  </a:cubicBezTo>
                  <a:cubicBezTo>
                    <a:pt x="1120" y="8690"/>
                    <a:pt x="797" y="10069"/>
                    <a:pt x="577" y="11465"/>
                  </a:cubicBezTo>
                  <a:cubicBezTo>
                    <a:pt x="333" y="13006"/>
                    <a:pt x="0" y="14917"/>
                    <a:pt x="1384" y="16023"/>
                  </a:cubicBezTo>
                  <a:cubicBezTo>
                    <a:pt x="1405" y="16040"/>
                    <a:pt x="1416" y="16059"/>
                    <a:pt x="1423" y="16079"/>
                  </a:cubicBezTo>
                  <a:cubicBezTo>
                    <a:pt x="2494" y="16883"/>
                    <a:pt x="3822" y="17106"/>
                    <a:pt x="5129" y="17300"/>
                  </a:cubicBezTo>
                  <a:cubicBezTo>
                    <a:pt x="6738" y="17539"/>
                    <a:pt x="8336" y="17563"/>
                    <a:pt x="9945" y="17695"/>
                  </a:cubicBezTo>
                  <a:cubicBezTo>
                    <a:pt x="11762" y="17256"/>
                    <a:pt x="11911" y="15039"/>
                    <a:pt x="12215" y="13521"/>
                  </a:cubicBezTo>
                  <a:cubicBezTo>
                    <a:pt x="12497" y="12113"/>
                    <a:pt x="12778" y="10704"/>
                    <a:pt x="13063" y="9298"/>
                  </a:cubicBezTo>
                  <a:cubicBezTo>
                    <a:pt x="13550" y="6887"/>
                    <a:pt x="14001" y="4466"/>
                    <a:pt x="14540" y="2065"/>
                  </a:cubicBezTo>
                  <a:cubicBezTo>
                    <a:pt x="10718" y="1297"/>
                    <a:pt x="6790" y="912"/>
                    <a:pt x="2999" y="13"/>
                  </a:cubicBezTo>
                  <a:cubicBezTo>
                    <a:pt x="2990" y="10"/>
                    <a:pt x="2983" y="5"/>
                    <a:pt x="297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87" name="Google Shape;1487;p11"/>
            <p:cNvSpPr/>
            <p:nvPr/>
          </p:nvSpPr>
          <p:spPr>
            <a:xfrm>
              <a:off x="1464145" y="1313235"/>
              <a:ext cx="435111" cy="237407"/>
            </a:xfrm>
            <a:custGeom>
              <a:avLst/>
              <a:gdLst/>
              <a:ahLst/>
              <a:cxnLst/>
              <a:rect l="l" t="t" r="r" b="b"/>
              <a:pathLst>
                <a:path w="13918" h="7594" extrusionOk="0">
                  <a:moveTo>
                    <a:pt x="4112" y="1419"/>
                  </a:moveTo>
                  <a:cubicBezTo>
                    <a:pt x="4188" y="1419"/>
                    <a:pt x="4269" y="1484"/>
                    <a:pt x="4253" y="1582"/>
                  </a:cubicBezTo>
                  <a:cubicBezTo>
                    <a:pt x="4075" y="2648"/>
                    <a:pt x="3864" y="3709"/>
                    <a:pt x="3623" y="4762"/>
                  </a:cubicBezTo>
                  <a:cubicBezTo>
                    <a:pt x="3609" y="4824"/>
                    <a:pt x="3565" y="4850"/>
                    <a:pt x="3519" y="4850"/>
                  </a:cubicBezTo>
                  <a:cubicBezTo>
                    <a:pt x="3450" y="4850"/>
                    <a:pt x="3375" y="4789"/>
                    <a:pt x="3390" y="4698"/>
                  </a:cubicBezTo>
                  <a:cubicBezTo>
                    <a:pt x="3560" y="3631"/>
                    <a:pt x="3764" y="2569"/>
                    <a:pt x="4000" y="1513"/>
                  </a:cubicBezTo>
                  <a:cubicBezTo>
                    <a:pt x="4015" y="1447"/>
                    <a:pt x="4062" y="1419"/>
                    <a:pt x="4112" y="1419"/>
                  </a:cubicBezTo>
                  <a:close/>
                  <a:moveTo>
                    <a:pt x="2251" y="1095"/>
                  </a:moveTo>
                  <a:cubicBezTo>
                    <a:pt x="2327" y="1095"/>
                    <a:pt x="2406" y="1159"/>
                    <a:pt x="2385" y="1256"/>
                  </a:cubicBezTo>
                  <a:cubicBezTo>
                    <a:pt x="2103" y="2594"/>
                    <a:pt x="1873" y="3963"/>
                    <a:pt x="1532" y="5287"/>
                  </a:cubicBezTo>
                  <a:cubicBezTo>
                    <a:pt x="1517" y="5345"/>
                    <a:pt x="1466" y="5372"/>
                    <a:pt x="1414" y="5372"/>
                  </a:cubicBezTo>
                  <a:cubicBezTo>
                    <a:pt x="1351" y="5372"/>
                    <a:pt x="1288" y="5330"/>
                    <a:pt x="1296" y="5254"/>
                  </a:cubicBezTo>
                  <a:cubicBezTo>
                    <a:pt x="1427" y="3894"/>
                    <a:pt x="1774" y="2502"/>
                    <a:pt x="2135" y="1186"/>
                  </a:cubicBezTo>
                  <a:cubicBezTo>
                    <a:pt x="2153" y="1122"/>
                    <a:pt x="2201" y="1095"/>
                    <a:pt x="2251" y="1095"/>
                  </a:cubicBezTo>
                  <a:close/>
                  <a:moveTo>
                    <a:pt x="6249" y="2063"/>
                  </a:moveTo>
                  <a:cubicBezTo>
                    <a:pt x="6334" y="2063"/>
                    <a:pt x="6422" y="2133"/>
                    <a:pt x="6397" y="2242"/>
                  </a:cubicBezTo>
                  <a:cubicBezTo>
                    <a:pt x="6132" y="3361"/>
                    <a:pt x="5851" y="4480"/>
                    <a:pt x="5520" y="5580"/>
                  </a:cubicBezTo>
                  <a:cubicBezTo>
                    <a:pt x="5502" y="5640"/>
                    <a:pt x="5457" y="5666"/>
                    <a:pt x="5411" y="5666"/>
                  </a:cubicBezTo>
                  <a:cubicBezTo>
                    <a:pt x="5341" y="5666"/>
                    <a:pt x="5269" y="5607"/>
                    <a:pt x="5288" y="5516"/>
                  </a:cubicBezTo>
                  <a:cubicBezTo>
                    <a:pt x="5524" y="4391"/>
                    <a:pt x="5814" y="3273"/>
                    <a:pt x="6118" y="2165"/>
                  </a:cubicBezTo>
                  <a:cubicBezTo>
                    <a:pt x="6137" y="2094"/>
                    <a:pt x="6193" y="2063"/>
                    <a:pt x="6249" y="2063"/>
                  </a:cubicBezTo>
                  <a:close/>
                  <a:moveTo>
                    <a:pt x="8170" y="2324"/>
                  </a:moveTo>
                  <a:cubicBezTo>
                    <a:pt x="8240" y="2324"/>
                    <a:pt x="8310" y="2384"/>
                    <a:pt x="8295" y="2475"/>
                  </a:cubicBezTo>
                  <a:cubicBezTo>
                    <a:pt x="8105" y="3592"/>
                    <a:pt x="7865" y="4762"/>
                    <a:pt x="7487" y="5830"/>
                  </a:cubicBezTo>
                  <a:cubicBezTo>
                    <a:pt x="7463" y="5896"/>
                    <a:pt x="7414" y="5924"/>
                    <a:pt x="7365" y="5924"/>
                  </a:cubicBezTo>
                  <a:cubicBezTo>
                    <a:pt x="7292" y="5924"/>
                    <a:pt x="7218" y="5860"/>
                    <a:pt x="7232" y="5760"/>
                  </a:cubicBezTo>
                  <a:cubicBezTo>
                    <a:pt x="7388" y="4638"/>
                    <a:pt x="7715" y="3490"/>
                    <a:pt x="8060" y="2410"/>
                  </a:cubicBezTo>
                  <a:cubicBezTo>
                    <a:pt x="8080" y="2350"/>
                    <a:pt x="8125" y="2324"/>
                    <a:pt x="8170" y="2324"/>
                  </a:cubicBezTo>
                  <a:close/>
                  <a:moveTo>
                    <a:pt x="10264" y="2678"/>
                  </a:moveTo>
                  <a:cubicBezTo>
                    <a:pt x="10334" y="2678"/>
                    <a:pt x="10404" y="2724"/>
                    <a:pt x="10395" y="2806"/>
                  </a:cubicBezTo>
                  <a:cubicBezTo>
                    <a:pt x="10262" y="3976"/>
                    <a:pt x="10031" y="5167"/>
                    <a:pt x="9625" y="6273"/>
                  </a:cubicBezTo>
                  <a:cubicBezTo>
                    <a:pt x="9602" y="6335"/>
                    <a:pt x="9553" y="6362"/>
                    <a:pt x="9505" y="6362"/>
                  </a:cubicBezTo>
                  <a:cubicBezTo>
                    <a:pt x="9432" y="6362"/>
                    <a:pt x="9361" y="6302"/>
                    <a:pt x="9380" y="6205"/>
                  </a:cubicBezTo>
                  <a:cubicBezTo>
                    <a:pt x="9594" y="5056"/>
                    <a:pt x="9879" y="3912"/>
                    <a:pt x="10138" y="2771"/>
                  </a:cubicBezTo>
                  <a:cubicBezTo>
                    <a:pt x="10152" y="2708"/>
                    <a:pt x="10208" y="2678"/>
                    <a:pt x="10264" y="2678"/>
                  </a:cubicBezTo>
                  <a:close/>
                  <a:moveTo>
                    <a:pt x="12271" y="3448"/>
                  </a:moveTo>
                  <a:cubicBezTo>
                    <a:pt x="12343" y="3448"/>
                    <a:pt x="12419" y="3510"/>
                    <a:pt x="12401" y="3604"/>
                  </a:cubicBezTo>
                  <a:cubicBezTo>
                    <a:pt x="12210" y="4588"/>
                    <a:pt x="11996" y="5641"/>
                    <a:pt x="11587" y="6559"/>
                  </a:cubicBezTo>
                  <a:cubicBezTo>
                    <a:pt x="11566" y="6607"/>
                    <a:pt x="11529" y="6627"/>
                    <a:pt x="11491" y="6627"/>
                  </a:cubicBezTo>
                  <a:cubicBezTo>
                    <a:pt x="11415" y="6627"/>
                    <a:pt x="11333" y="6549"/>
                    <a:pt x="11351" y="6460"/>
                  </a:cubicBezTo>
                  <a:cubicBezTo>
                    <a:pt x="11553" y="5478"/>
                    <a:pt x="11901" y="4508"/>
                    <a:pt x="12161" y="3538"/>
                  </a:cubicBezTo>
                  <a:cubicBezTo>
                    <a:pt x="12177" y="3475"/>
                    <a:pt x="12223" y="3448"/>
                    <a:pt x="12271" y="3448"/>
                  </a:cubicBezTo>
                  <a:close/>
                  <a:moveTo>
                    <a:pt x="2129" y="0"/>
                  </a:moveTo>
                  <a:cubicBezTo>
                    <a:pt x="1745" y="0"/>
                    <a:pt x="1370" y="71"/>
                    <a:pt x="1018" y="265"/>
                  </a:cubicBezTo>
                  <a:cubicBezTo>
                    <a:pt x="990" y="364"/>
                    <a:pt x="947" y="460"/>
                    <a:pt x="906" y="554"/>
                  </a:cubicBezTo>
                  <a:cubicBezTo>
                    <a:pt x="766" y="1169"/>
                    <a:pt x="575" y="1774"/>
                    <a:pt x="434" y="2388"/>
                  </a:cubicBezTo>
                  <a:cubicBezTo>
                    <a:pt x="268" y="3099"/>
                    <a:pt x="179" y="3828"/>
                    <a:pt x="0" y="4534"/>
                  </a:cubicBezTo>
                  <a:cubicBezTo>
                    <a:pt x="44" y="4679"/>
                    <a:pt x="116" y="4822"/>
                    <a:pt x="193" y="4939"/>
                  </a:cubicBezTo>
                  <a:cubicBezTo>
                    <a:pt x="283" y="5074"/>
                    <a:pt x="407" y="5162"/>
                    <a:pt x="521" y="5262"/>
                  </a:cubicBezTo>
                  <a:lnTo>
                    <a:pt x="850" y="5426"/>
                  </a:lnTo>
                  <a:cubicBezTo>
                    <a:pt x="4732" y="5958"/>
                    <a:pt x="8488" y="7179"/>
                    <a:pt x="12392" y="7593"/>
                  </a:cubicBezTo>
                  <a:cubicBezTo>
                    <a:pt x="12400" y="7592"/>
                    <a:pt x="12407" y="7590"/>
                    <a:pt x="12416" y="7590"/>
                  </a:cubicBezTo>
                  <a:lnTo>
                    <a:pt x="12792" y="7464"/>
                  </a:lnTo>
                  <a:cubicBezTo>
                    <a:pt x="12951" y="7360"/>
                    <a:pt x="13074" y="7215"/>
                    <a:pt x="13145" y="7037"/>
                  </a:cubicBezTo>
                  <a:cubicBezTo>
                    <a:pt x="13433" y="5762"/>
                    <a:pt x="13670" y="4492"/>
                    <a:pt x="13917" y="3212"/>
                  </a:cubicBezTo>
                  <a:cubicBezTo>
                    <a:pt x="13902" y="3059"/>
                    <a:pt x="13880" y="2907"/>
                    <a:pt x="13872" y="2753"/>
                  </a:cubicBezTo>
                  <a:cubicBezTo>
                    <a:pt x="13311" y="2070"/>
                    <a:pt x="11167" y="1917"/>
                    <a:pt x="10568" y="1785"/>
                  </a:cubicBezTo>
                  <a:cubicBezTo>
                    <a:pt x="9558" y="1565"/>
                    <a:pt x="8549" y="1345"/>
                    <a:pt x="7539" y="1123"/>
                  </a:cubicBezTo>
                  <a:cubicBezTo>
                    <a:pt x="6466" y="889"/>
                    <a:pt x="5395" y="648"/>
                    <a:pt x="4324" y="411"/>
                  </a:cubicBezTo>
                  <a:cubicBezTo>
                    <a:pt x="3623" y="256"/>
                    <a:pt x="2860" y="0"/>
                    <a:pt x="212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88" name="Google Shape;1488;p11"/>
            <p:cNvSpPr/>
            <p:nvPr/>
          </p:nvSpPr>
          <p:spPr>
            <a:xfrm>
              <a:off x="1464114" y="1402268"/>
              <a:ext cx="435205" cy="148434"/>
            </a:xfrm>
            <a:custGeom>
              <a:avLst/>
              <a:gdLst/>
              <a:ahLst/>
              <a:cxnLst/>
              <a:rect l="l" t="t" r="r" b="b"/>
              <a:pathLst>
                <a:path w="13921" h="4748" extrusionOk="0">
                  <a:moveTo>
                    <a:pt x="13882" y="0"/>
                  </a:moveTo>
                  <a:cubicBezTo>
                    <a:pt x="13771" y="653"/>
                    <a:pt x="13510" y="1263"/>
                    <a:pt x="12984" y="1711"/>
                  </a:cubicBezTo>
                  <a:cubicBezTo>
                    <a:pt x="12730" y="1928"/>
                    <a:pt x="12426" y="2064"/>
                    <a:pt x="12104" y="2146"/>
                  </a:cubicBezTo>
                  <a:cubicBezTo>
                    <a:pt x="11970" y="2686"/>
                    <a:pt x="11808" y="3219"/>
                    <a:pt x="11588" y="3713"/>
                  </a:cubicBezTo>
                  <a:cubicBezTo>
                    <a:pt x="11567" y="3760"/>
                    <a:pt x="11531" y="3780"/>
                    <a:pt x="11493" y="3780"/>
                  </a:cubicBezTo>
                  <a:cubicBezTo>
                    <a:pt x="11416" y="3780"/>
                    <a:pt x="11333" y="3702"/>
                    <a:pt x="11352" y="3614"/>
                  </a:cubicBezTo>
                  <a:cubicBezTo>
                    <a:pt x="11448" y="3147"/>
                    <a:pt x="11578" y="2683"/>
                    <a:pt x="11714" y="2220"/>
                  </a:cubicBezTo>
                  <a:lnTo>
                    <a:pt x="11714" y="2220"/>
                  </a:lnTo>
                  <a:cubicBezTo>
                    <a:pt x="11508" y="2247"/>
                    <a:pt x="11302" y="2262"/>
                    <a:pt x="11100" y="2263"/>
                  </a:cubicBezTo>
                  <a:cubicBezTo>
                    <a:pt x="11064" y="2263"/>
                    <a:pt x="11029" y="2263"/>
                    <a:pt x="10994" y="2263"/>
                  </a:cubicBezTo>
                  <a:cubicBezTo>
                    <a:pt x="10661" y="2263"/>
                    <a:pt x="10327" y="2250"/>
                    <a:pt x="9992" y="2229"/>
                  </a:cubicBezTo>
                  <a:cubicBezTo>
                    <a:pt x="9889" y="2636"/>
                    <a:pt x="9769" y="3036"/>
                    <a:pt x="9626" y="3427"/>
                  </a:cubicBezTo>
                  <a:cubicBezTo>
                    <a:pt x="9603" y="3489"/>
                    <a:pt x="9554" y="3516"/>
                    <a:pt x="9505" y="3516"/>
                  </a:cubicBezTo>
                  <a:cubicBezTo>
                    <a:pt x="9433" y="3516"/>
                    <a:pt x="9362" y="3456"/>
                    <a:pt x="9381" y="3359"/>
                  </a:cubicBezTo>
                  <a:cubicBezTo>
                    <a:pt x="9454" y="2974"/>
                    <a:pt x="9534" y="2589"/>
                    <a:pt x="9618" y="2203"/>
                  </a:cubicBezTo>
                  <a:cubicBezTo>
                    <a:pt x="9081" y="2162"/>
                    <a:pt x="8545" y="2101"/>
                    <a:pt x="8015" y="2042"/>
                  </a:cubicBezTo>
                  <a:lnTo>
                    <a:pt x="7789" y="2014"/>
                  </a:lnTo>
                  <a:cubicBezTo>
                    <a:pt x="7698" y="2344"/>
                    <a:pt x="7600" y="2669"/>
                    <a:pt x="7488" y="2985"/>
                  </a:cubicBezTo>
                  <a:cubicBezTo>
                    <a:pt x="7465" y="3050"/>
                    <a:pt x="7416" y="3079"/>
                    <a:pt x="7367" y="3079"/>
                  </a:cubicBezTo>
                  <a:cubicBezTo>
                    <a:pt x="7293" y="3079"/>
                    <a:pt x="7219" y="3014"/>
                    <a:pt x="7233" y="2915"/>
                  </a:cubicBezTo>
                  <a:cubicBezTo>
                    <a:pt x="7277" y="2600"/>
                    <a:pt x="7336" y="2284"/>
                    <a:pt x="7402" y="1967"/>
                  </a:cubicBezTo>
                  <a:cubicBezTo>
                    <a:pt x="6868" y="1899"/>
                    <a:pt x="6336" y="1825"/>
                    <a:pt x="5804" y="1748"/>
                  </a:cubicBezTo>
                  <a:cubicBezTo>
                    <a:pt x="5714" y="2078"/>
                    <a:pt x="5620" y="2407"/>
                    <a:pt x="5523" y="2734"/>
                  </a:cubicBezTo>
                  <a:cubicBezTo>
                    <a:pt x="5505" y="2794"/>
                    <a:pt x="5459" y="2820"/>
                    <a:pt x="5412" y="2820"/>
                  </a:cubicBezTo>
                  <a:cubicBezTo>
                    <a:pt x="5342" y="2820"/>
                    <a:pt x="5270" y="2761"/>
                    <a:pt x="5290" y="2670"/>
                  </a:cubicBezTo>
                  <a:cubicBezTo>
                    <a:pt x="5357" y="2349"/>
                    <a:pt x="5430" y="2027"/>
                    <a:pt x="5505" y="1707"/>
                  </a:cubicBezTo>
                  <a:cubicBezTo>
                    <a:pt x="5264" y="1672"/>
                    <a:pt x="5021" y="1637"/>
                    <a:pt x="4779" y="1603"/>
                  </a:cubicBezTo>
                  <a:cubicBezTo>
                    <a:pt x="4427" y="1554"/>
                    <a:pt x="4074" y="1516"/>
                    <a:pt x="3723" y="1476"/>
                  </a:cubicBezTo>
                  <a:cubicBezTo>
                    <a:pt x="3690" y="1622"/>
                    <a:pt x="3659" y="1770"/>
                    <a:pt x="3624" y="1918"/>
                  </a:cubicBezTo>
                  <a:cubicBezTo>
                    <a:pt x="3610" y="1979"/>
                    <a:pt x="3567" y="2005"/>
                    <a:pt x="3521" y="2005"/>
                  </a:cubicBezTo>
                  <a:cubicBezTo>
                    <a:pt x="3451" y="2005"/>
                    <a:pt x="3376" y="1944"/>
                    <a:pt x="3391" y="1854"/>
                  </a:cubicBezTo>
                  <a:cubicBezTo>
                    <a:pt x="3412" y="1717"/>
                    <a:pt x="3436" y="1581"/>
                    <a:pt x="3459" y="1444"/>
                  </a:cubicBezTo>
                  <a:cubicBezTo>
                    <a:pt x="3184" y="1411"/>
                    <a:pt x="2912" y="1377"/>
                    <a:pt x="2640" y="1330"/>
                  </a:cubicBezTo>
                  <a:cubicBezTo>
                    <a:pt x="2375" y="1284"/>
                    <a:pt x="2101" y="1232"/>
                    <a:pt x="1830" y="1159"/>
                  </a:cubicBezTo>
                  <a:cubicBezTo>
                    <a:pt x="1739" y="1590"/>
                    <a:pt x="1642" y="2018"/>
                    <a:pt x="1534" y="2441"/>
                  </a:cubicBezTo>
                  <a:cubicBezTo>
                    <a:pt x="1519" y="2499"/>
                    <a:pt x="1468" y="2526"/>
                    <a:pt x="1416" y="2526"/>
                  </a:cubicBezTo>
                  <a:cubicBezTo>
                    <a:pt x="1353" y="2526"/>
                    <a:pt x="1290" y="2485"/>
                    <a:pt x="1298" y="2409"/>
                  </a:cubicBezTo>
                  <a:cubicBezTo>
                    <a:pt x="1340" y="1960"/>
                    <a:pt x="1409" y="1508"/>
                    <a:pt x="1492" y="1055"/>
                  </a:cubicBezTo>
                  <a:cubicBezTo>
                    <a:pt x="1224" y="961"/>
                    <a:pt x="967" y="840"/>
                    <a:pt x="742" y="674"/>
                  </a:cubicBezTo>
                  <a:cubicBezTo>
                    <a:pt x="568" y="545"/>
                    <a:pt x="419" y="406"/>
                    <a:pt x="292" y="242"/>
                  </a:cubicBezTo>
                  <a:cubicBezTo>
                    <a:pt x="201" y="726"/>
                    <a:pt x="120" y="1212"/>
                    <a:pt x="0" y="1689"/>
                  </a:cubicBezTo>
                  <a:cubicBezTo>
                    <a:pt x="44" y="1833"/>
                    <a:pt x="116" y="1976"/>
                    <a:pt x="193" y="2093"/>
                  </a:cubicBezTo>
                  <a:cubicBezTo>
                    <a:pt x="283" y="2228"/>
                    <a:pt x="407" y="2316"/>
                    <a:pt x="521" y="2416"/>
                  </a:cubicBezTo>
                  <a:lnTo>
                    <a:pt x="852" y="2580"/>
                  </a:lnTo>
                  <a:cubicBezTo>
                    <a:pt x="4734" y="3112"/>
                    <a:pt x="8491" y="4334"/>
                    <a:pt x="12394" y="4747"/>
                  </a:cubicBezTo>
                  <a:cubicBezTo>
                    <a:pt x="12402" y="4746"/>
                    <a:pt x="12411" y="4745"/>
                    <a:pt x="12418" y="4745"/>
                  </a:cubicBezTo>
                  <a:lnTo>
                    <a:pt x="12794" y="4618"/>
                  </a:lnTo>
                  <a:cubicBezTo>
                    <a:pt x="12953" y="4514"/>
                    <a:pt x="13077" y="4370"/>
                    <a:pt x="13147" y="4191"/>
                  </a:cubicBezTo>
                  <a:cubicBezTo>
                    <a:pt x="13435" y="2916"/>
                    <a:pt x="13672" y="1647"/>
                    <a:pt x="13920" y="367"/>
                  </a:cubicBezTo>
                  <a:cubicBezTo>
                    <a:pt x="13908" y="244"/>
                    <a:pt x="13892" y="123"/>
                    <a:pt x="13882"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89" name="Google Shape;1489;p11"/>
            <p:cNvSpPr/>
            <p:nvPr/>
          </p:nvSpPr>
          <p:spPr>
            <a:xfrm>
              <a:off x="1527606" y="1648859"/>
              <a:ext cx="197954" cy="186074"/>
            </a:xfrm>
            <a:custGeom>
              <a:avLst/>
              <a:gdLst/>
              <a:ahLst/>
              <a:cxnLst/>
              <a:rect l="l" t="t" r="r" b="b"/>
              <a:pathLst>
                <a:path w="6332" h="5952" extrusionOk="0">
                  <a:moveTo>
                    <a:pt x="2447" y="0"/>
                  </a:moveTo>
                  <a:cubicBezTo>
                    <a:pt x="2370" y="383"/>
                    <a:pt x="2293" y="764"/>
                    <a:pt x="2215" y="1147"/>
                  </a:cubicBezTo>
                  <a:lnTo>
                    <a:pt x="2130" y="1571"/>
                  </a:lnTo>
                  <a:lnTo>
                    <a:pt x="1681" y="1492"/>
                  </a:lnTo>
                  <a:cubicBezTo>
                    <a:pt x="1271" y="1422"/>
                    <a:pt x="861" y="1352"/>
                    <a:pt x="451" y="1286"/>
                  </a:cubicBezTo>
                  <a:cubicBezTo>
                    <a:pt x="308" y="2038"/>
                    <a:pt x="167" y="2794"/>
                    <a:pt x="1" y="3543"/>
                  </a:cubicBezTo>
                  <a:cubicBezTo>
                    <a:pt x="402" y="3603"/>
                    <a:pt x="799" y="3662"/>
                    <a:pt x="1203" y="3723"/>
                  </a:cubicBezTo>
                  <a:lnTo>
                    <a:pt x="1677" y="3792"/>
                  </a:lnTo>
                  <a:lnTo>
                    <a:pt x="1589" y="4230"/>
                  </a:lnTo>
                  <a:cubicBezTo>
                    <a:pt x="1498" y="4682"/>
                    <a:pt x="1405" y="5131"/>
                    <a:pt x="1314" y="5583"/>
                  </a:cubicBezTo>
                  <a:cubicBezTo>
                    <a:pt x="2154" y="5730"/>
                    <a:pt x="2994" y="5842"/>
                    <a:pt x="3838" y="5952"/>
                  </a:cubicBezTo>
                  <a:cubicBezTo>
                    <a:pt x="3906" y="5536"/>
                    <a:pt x="3975" y="5120"/>
                    <a:pt x="4049" y="4705"/>
                  </a:cubicBezTo>
                  <a:lnTo>
                    <a:pt x="4141" y="4188"/>
                  </a:lnTo>
                  <a:lnTo>
                    <a:pt x="4624" y="4277"/>
                  </a:lnTo>
                  <a:cubicBezTo>
                    <a:pt x="5082" y="4361"/>
                    <a:pt x="5539" y="4449"/>
                    <a:pt x="5994" y="4545"/>
                  </a:cubicBezTo>
                  <a:cubicBezTo>
                    <a:pt x="6093" y="3797"/>
                    <a:pt x="6211" y="3049"/>
                    <a:pt x="6331" y="2304"/>
                  </a:cubicBezTo>
                  <a:cubicBezTo>
                    <a:pt x="5872" y="2231"/>
                    <a:pt x="5413" y="2154"/>
                    <a:pt x="4954" y="2074"/>
                  </a:cubicBezTo>
                  <a:lnTo>
                    <a:pt x="4537" y="2002"/>
                  </a:lnTo>
                  <a:lnTo>
                    <a:pt x="4626" y="1513"/>
                  </a:lnTo>
                  <a:cubicBezTo>
                    <a:pt x="4691" y="1154"/>
                    <a:pt x="4755" y="794"/>
                    <a:pt x="4816" y="435"/>
                  </a:cubicBezTo>
                  <a:cubicBezTo>
                    <a:pt x="4022" y="326"/>
                    <a:pt x="3225" y="172"/>
                    <a:pt x="244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90" name="Google Shape;1490;p11"/>
            <p:cNvSpPr/>
            <p:nvPr/>
          </p:nvSpPr>
          <p:spPr>
            <a:xfrm>
              <a:off x="1478119" y="1507807"/>
              <a:ext cx="369304" cy="553221"/>
            </a:xfrm>
            <a:custGeom>
              <a:avLst/>
              <a:gdLst/>
              <a:ahLst/>
              <a:cxnLst/>
              <a:rect l="l" t="t" r="r" b="b"/>
              <a:pathLst>
                <a:path w="11813" h="17696" extrusionOk="0">
                  <a:moveTo>
                    <a:pt x="8633" y="13110"/>
                  </a:moveTo>
                  <a:cubicBezTo>
                    <a:pt x="8662" y="13110"/>
                    <a:pt x="8692" y="13122"/>
                    <a:pt x="8718" y="13151"/>
                  </a:cubicBezTo>
                  <a:cubicBezTo>
                    <a:pt x="8789" y="13230"/>
                    <a:pt x="8843" y="13302"/>
                    <a:pt x="8873" y="13406"/>
                  </a:cubicBezTo>
                  <a:cubicBezTo>
                    <a:pt x="8899" y="13494"/>
                    <a:pt x="8832" y="13548"/>
                    <a:pt x="8761" y="13548"/>
                  </a:cubicBezTo>
                  <a:cubicBezTo>
                    <a:pt x="8732" y="13548"/>
                    <a:pt x="8702" y="13539"/>
                    <a:pt x="8678" y="13520"/>
                  </a:cubicBezTo>
                  <a:cubicBezTo>
                    <a:pt x="8602" y="13461"/>
                    <a:pt x="8560" y="13391"/>
                    <a:pt x="8516" y="13307"/>
                  </a:cubicBezTo>
                  <a:cubicBezTo>
                    <a:pt x="8468" y="13214"/>
                    <a:pt x="8548" y="13110"/>
                    <a:pt x="8633" y="13110"/>
                  </a:cubicBezTo>
                  <a:close/>
                  <a:moveTo>
                    <a:pt x="8070" y="14149"/>
                  </a:moveTo>
                  <a:cubicBezTo>
                    <a:pt x="8092" y="14149"/>
                    <a:pt x="8116" y="14156"/>
                    <a:pt x="8138" y="14172"/>
                  </a:cubicBezTo>
                  <a:cubicBezTo>
                    <a:pt x="8290" y="14280"/>
                    <a:pt x="8404" y="14430"/>
                    <a:pt x="8496" y="14589"/>
                  </a:cubicBezTo>
                  <a:cubicBezTo>
                    <a:pt x="8540" y="14665"/>
                    <a:pt x="8473" y="14768"/>
                    <a:pt x="8394" y="14768"/>
                  </a:cubicBezTo>
                  <a:cubicBezTo>
                    <a:pt x="8375" y="14768"/>
                    <a:pt x="8356" y="14762"/>
                    <a:pt x="8337" y="14749"/>
                  </a:cubicBezTo>
                  <a:cubicBezTo>
                    <a:pt x="8188" y="14641"/>
                    <a:pt x="8044" y="14519"/>
                    <a:pt x="7952" y="14358"/>
                  </a:cubicBezTo>
                  <a:cubicBezTo>
                    <a:pt x="7901" y="14268"/>
                    <a:pt x="7978" y="14149"/>
                    <a:pt x="8070" y="14149"/>
                  </a:cubicBezTo>
                  <a:close/>
                  <a:moveTo>
                    <a:pt x="7375" y="14946"/>
                  </a:moveTo>
                  <a:cubicBezTo>
                    <a:pt x="7396" y="14946"/>
                    <a:pt x="7419" y="14953"/>
                    <a:pt x="7440" y="14969"/>
                  </a:cubicBezTo>
                  <a:cubicBezTo>
                    <a:pt x="7662" y="15141"/>
                    <a:pt x="7899" y="15301"/>
                    <a:pt x="8082" y="15516"/>
                  </a:cubicBezTo>
                  <a:cubicBezTo>
                    <a:pt x="8155" y="15602"/>
                    <a:pt x="8092" y="15726"/>
                    <a:pt x="7998" y="15726"/>
                  </a:cubicBezTo>
                  <a:cubicBezTo>
                    <a:pt x="7978" y="15726"/>
                    <a:pt x="7957" y="15721"/>
                    <a:pt x="7935" y="15708"/>
                  </a:cubicBezTo>
                  <a:cubicBezTo>
                    <a:pt x="7689" y="15568"/>
                    <a:pt x="7487" y="15368"/>
                    <a:pt x="7277" y="15182"/>
                  </a:cubicBezTo>
                  <a:cubicBezTo>
                    <a:pt x="7184" y="15099"/>
                    <a:pt x="7273" y="14946"/>
                    <a:pt x="7375" y="14946"/>
                  </a:cubicBezTo>
                  <a:close/>
                  <a:moveTo>
                    <a:pt x="249" y="1"/>
                  </a:moveTo>
                  <a:cubicBezTo>
                    <a:pt x="169" y="407"/>
                    <a:pt x="83" y="813"/>
                    <a:pt x="0" y="1219"/>
                  </a:cubicBezTo>
                  <a:cubicBezTo>
                    <a:pt x="294" y="1247"/>
                    <a:pt x="588" y="1265"/>
                    <a:pt x="871" y="1290"/>
                  </a:cubicBezTo>
                  <a:cubicBezTo>
                    <a:pt x="2363" y="1418"/>
                    <a:pt x="3816" y="1749"/>
                    <a:pt x="5294" y="1962"/>
                  </a:cubicBezTo>
                  <a:cubicBezTo>
                    <a:pt x="6244" y="2099"/>
                    <a:pt x="7318" y="2137"/>
                    <a:pt x="8178" y="2614"/>
                  </a:cubicBezTo>
                  <a:cubicBezTo>
                    <a:pt x="9133" y="3144"/>
                    <a:pt x="9163" y="4137"/>
                    <a:pt x="9126" y="5134"/>
                  </a:cubicBezTo>
                  <a:cubicBezTo>
                    <a:pt x="9074" y="6539"/>
                    <a:pt x="9136" y="7916"/>
                    <a:pt x="8871" y="9308"/>
                  </a:cubicBezTo>
                  <a:cubicBezTo>
                    <a:pt x="8222" y="12734"/>
                    <a:pt x="6046" y="16519"/>
                    <a:pt x="2569" y="17322"/>
                  </a:cubicBezTo>
                  <a:cubicBezTo>
                    <a:pt x="4122" y="17540"/>
                    <a:pt x="5665" y="17567"/>
                    <a:pt x="7218" y="17695"/>
                  </a:cubicBezTo>
                  <a:cubicBezTo>
                    <a:pt x="9035" y="17255"/>
                    <a:pt x="9184" y="15038"/>
                    <a:pt x="9488" y="13521"/>
                  </a:cubicBezTo>
                  <a:cubicBezTo>
                    <a:pt x="9771" y="12113"/>
                    <a:pt x="10052" y="10704"/>
                    <a:pt x="10336" y="9298"/>
                  </a:cubicBezTo>
                  <a:cubicBezTo>
                    <a:pt x="10823" y="6887"/>
                    <a:pt x="11275" y="4466"/>
                    <a:pt x="11813" y="2063"/>
                  </a:cubicBezTo>
                  <a:cubicBezTo>
                    <a:pt x="7991" y="1297"/>
                    <a:pt x="4063" y="911"/>
                    <a:pt x="272" y="12"/>
                  </a:cubicBezTo>
                  <a:cubicBezTo>
                    <a:pt x="263" y="10"/>
                    <a:pt x="256" y="5"/>
                    <a:pt x="249" y="1"/>
                  </a:cubicBezTo>
                  <a:close/>
                </a:path>
              </a:pathLst>
            </a:custGeom>
            <a:solidFill>
              <a:srgbClr val="000000">
                <a:alpha val="16078"/>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491" name="Google Shape;1491;p11"/>
          <p:cNvGrpSpPr/>
          <p:nvPr/>
        </p:nvGrpSpPr>
        <p:grpSpPr>
          <a:xfrm rot="9776671">
            <a:off x="10560985" y="4135813"/>
            <a:ext cx="276108" cy="443991"/>
            <a:chOff x="4140725" y="520912"/>
            <a:chExt cx="175945" cy="282926"/>
          </a:xfrm>
        </p:grpSpPr>
        <p:sp>
          <p:nvSpPr>
            <p:cNvPr id="1492" name="Google Shape;1492;p11"/>
            <p:cNvSpPr/>
            <p:nvPr/>
          </p:nvSpPr>
          <p:spPr>
            <a:xfrm>
              <a:off x="4195745" y="753342"/>
              <a:ext cx="27292" cy="25635"/>
            </a:xfrm>
            <a:custGeom>
              <a:avLst/>
              <a:gdLst/>
              <a:ahLst/>
              <a:cxnLst/>
              <a:rect l="l" t="t" r="r" b="b"/>
              <a:pathLst>
                <a:path w="873" h="820" extrusionOk="0">
                  <a:moveTo>
                    <a:pt x="531" y="181"/>
                  </a:moveTo>
                  <a:cubicBezTo>
                    <a:pt x="592" y="235"/>
                    <a:pt x="653" y="290"/>
                    <a:pt x="719" y="336"/>
                  </a:cubicBezTo>
                  <a:cubicBezTo>
                    <a:pt x="640" y="414"/>
                    <a:pt x="572" y="506"/>
                    <a:pt x="483" y="577"/>
                  </a:cubicBezTo>
                  <a:cubicBezTo>
                    <a:pt x="439" y="611"/>
                    <a:pt x="348" y="655"/>
                    <a:pt x="275" y="655"/>
                  </a:cubicBezTo>
                  <a:cubicBezTo>
                    <a:pt x="218" y="655"/>
                    <a:pt x="171" y="628"/>
                    <a:pt x="167" y="549"/>
                  </a:cubicBezTo>
                  <a:cubicBezTo>
                    <a:pt x="167" y="537"/>
                    <a:pt x="165" y="529"/>
                    <a:pt x="161" y="519"/>
                  </a:cubicBezTo>
                  <a:cubicBezTo>
                    <a:pt x="300" y="426"/>
                    <a:pt x="421" y="306"/>
                    <a:pt x="531" y="181"/>
                  </a:cubicBezTo>
                  <a:close/>
                  <a:moveTo>
                    <a:pt x="533" y="0"/>
                  </a:moveTo>
                  <a:cubicBezTo>
                    <a:pt x="507" y="0"/>
                    <a:pt x="480" y="17"/>
                    <a:pt x="466" y="36"/>
                  </a:cubicBezTo>
                  <a:cubicBezTo>
                    <a:pt x="336" y="199"/>
                    <a:pt x="177" y="333"/>
                    <a:pt x="39" y="486"/>
                  </a:cubicBezTo>
                  <a:cubicBezTo>
                    <a:pt x="24" y="499"/>
                    <a:pt x="21" y="518"/>
                    <a:pt x="25" y="534"/>
                  </a:cubicBezTo>
                  <a:cubicBezTo>
                    <a:pt x="24" y="537"/>
                    <a:pt x="23" y="540"/>
                    <a:pt x="21" y="545"/>
                  </a:cubicBezTo>
                  <a:cubicBezTo>
                    <a:pt x="1" y="712"/>
                    <a:pt x="156" y="819"/>
                    <a:pt x="307" y="819"/>
                  </a:cubicBezTo>
                  <a:cubicBezTo>
                    <a:pt x="328" y="819"/>
                    <a:pt x="349" y="817"/>
                    <a:pt x="370" y="813"/>
                  </a:cubicBezTo>
                  <a:cubicBezTo>
                    <a:pt x="576" y="770"/>
                    <a:pt x="802" y="540"/>
                    <a:pt x="861" y="343"/>
                  </a:cubicBezTo>
                  <a:cubicBezTo>
                    <a:pt x="873" y="321"/>
                    <a:pt x="873" y="292"/>
                    <a:pt x="853" y="269"/>
                  </a:cubicBezTo>
                  <a:cubicBezTo>
                    <a:pt x="774" y="173"/>
                    <a:pt x="666" y="93"/>
                    <a:pt x="568" y="13"/>
                  </a:cubicBezTo>
                  <a:cubicBezTo>
                    <a:pt x="557" y="4"/>
                    <a:pt x="545" y="0"/>
                    <a:pt x="53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93" name="Google Shape;1493;p11"/>
            <p:cNvSpPr/>
            <p:nvPr/>
          </p:nvSpPr>
          <p:spPr>
            <a:xfrm>
              <a:off x="4217347" y="730052"/>
              <a:ext cx="21540" cy="21665"/>
            </a:xfrm>
            <a:custGeom>
              <a:avLst/>
              <a:gdLst/>
              <a:ahLst/>
              <a:cxnLst/>
              <a:rect l="l" t="t" r="r" b="b"/>
              <a:pathLst>
                <a:path w="689" h="693" extrusionOk="0">
                  <a:moveTo>
                    <a:pt x="340" y="156"/>
                  </a:moveTo>
                  <a:cubicBezTo>
                    <a:pt x="392" y="180"/>
                    <a:pt x="449" y="195"/>
                    <a:pt x="505" y="207"/>
                  </a:cubicBezTo>
                  <a:cubicBezTo>
                    <a:pt x="459" y="332"/>
                    <a:pt x="391" y="438"/>
                    <a:pt x="319" y="550"/>
                  </a:cubicBezTo>
                  <a:cubicBezTo>
                    <a:pt x="275" y="519"/>
                    <a:pt x="229" y="493"/>
                    <a:pt x="184" y="459"/>
                  </a:cubicBezTo>
                  <a:cubicBezTo>
                    <a:pt x="246" y="375"/>
                    <a:pt x="319" y="262"/>
                    <a:pt x="340" y="156"/>
                  </a:cubicBezTo>
                  <a:close/>
                  <a:moveTo>
                    <a:pt x="336" y="1"/>
                  </a:moveTo>
                  <a:cubicBezTo>
                    <a:pt x="319" y="1"/>
                    <a:pt x="302" y="2"/>
                    <a:pt x="286" y="5"/>
                  </a:cubicBezTo>
                  <a:cubicBezTo>
                    <a:pt x="257" y="11"/>
                    <a:pt x="241" y="38"/>
                    <a:pt x="243" y="65"/>
                  </a:cubicBezTo>
                  <a:cubicBezTo>
                    <a:pt x="205" y="112"/>
                    <a:pt x="187" y="172"/>
                    <a:pt x="157" y="225"/>
                  </a:cubicBezTo>
                  <a:cubicBezTo>
                    <a:pt x="118" y="298"/>
                    <a:pt x="72" y="366"/>
                    <a:pt x="20" y="431"/>
                  </a:cubicBezTo>
                  <a:cubicBezTo>
                    <a:pt x="1" y="457"/>
                    <a:pt x="9" y="500"/>
                    <a:pt x="30" y="522"/>
                  </a:cubicBezTo>
                  <a:cubicBezTo>
                    <a:pt x="98" y="595"/>
                    <a:pt x="194" y="680"/>
                    <a:pt x="300" y="683"/>
                  </a:cubicBezTo>
                  <a:cubicBezTo>
                    <a:pt x="308" y="689"/>
                    <a:pt x="316" y="692"/>
                    <a:pt x="325" y="692"/>
                  </a:cubicBezTo>
                  <a:cubicBezTo>
                    <a:pt x="332" y="692"/>
                    <a:pt x="339" y="690"/>
                    <a:pt x="345" y="685"/>
                  </a:cubicBezTo>
                  <a:cubicBezTo>
                    <a:pt x="520" y="569"/>
                    <a:pt x="620" y="370"/>
                    <a:pt x="677" y="175"/>
                  </a:cubicBezTo>
                  <a:cubicBezTo>
                    <a:pt x="689" y="135"/>
                    <a:pt x="666" y="93"/>
                    <a:pt x="626" y="79"/>
                  </a:cubicBezTo>
                  <a:cubicBezTo>
                    <a:pt x="540" y="50"/>
                    <a:pt x="432" y="1"/>
                    <a:pt x="33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94" name="Google Shape;1494;p11"/>
            <p:cNvSpPr/>
            <p:nvPr/>
          </p:nvSpPr>
          <p:spPr>
            <a:xfrm>
              <a:off x="4223099" y="734929"/>
              <a:ext cx="10067" cy="12317"/>
            </a:xfrm>
            <a:custGeom>
              <a:avLst/>
              <a:gdLst/>
              <a:ahLst/>
              <a:cxnLst/>
              <a:rect l="l" t="t" r="r" b="b"/>
              <a:pathLst>
                <a:path w="322" h="394" extrusionOk="0">
                  <a:moveTo>
                    <a:pt x="157" y="0"/>
                  </a:moveTo>
                  <a:cubicBezTo>
                    <a:pt x="136" y="106"/>
                    <a:pt x="63" y="218"/>
                    <a:pt x="1" y="303"/>
                  </a:cubicBezTo>
                  <a:cubicBezTo>
                    <a:pt x="46" y="335"/>
                    <a:pt x="93" y="361"/>
                    <a:pt x="137" y="394"/>
                  </a:cubicBezTo>
                  <a:cubicBezTo>
                    <a:pt x="208" y="283"/>
                    <a:pt x="276" y="176"/>
                    <a:pt x="322" y="51"/>
                  </a:cubicBezTo>
                  <a:cubicBezTo>
                    <a:pt x="265" y="39"/>
                    <a:pt x="208" y="24"/>
                    <a:pt x="15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95" name="Google Shape;1495;p11"/>
            <p:cNvSpPr/>
            <p:nvPr/>
          </p:nvSpPr>
          <p:spPr>
            <a:xfrm>
              <a:off x="4198778" y="534855"/>
              <a:ext cx="103416" cy="131459"/>
            </a:xfrm>
            <a:custGeom>
              <a:avLst/>
              <a:gdLst/>
              <a:ahLst/>
              <a:cxnLst/>
              <a:rect l="l" t="t" r="r" b="b"/>
              <a:pathLst>
                <a:path w="3308" h="4205" extrusionOk="0">
                  <a:moveTo>
                    <a:pt x="1466" y="864"/>
                  </a:moveTo>
                  <a:cubicBezTo>
                    <a:pt x="1495" y="864"/>
                    <a:pt x="1522" y="879"/>
                    <a:pt x="1537" y="914"/>
                  </a:cubicBezTo>
                  <a:cubicBezTo>
                    <a:pt x="1587" y="1032"/>
                    <a:pt x="1620" y="1157"/>
                    <a:pt x="1656" y="1279"/>
                  </a:cubicBezTo>
                  <a:cubicBezTo>
                    <a:pt x="1677" y="1352"/>
                    <a:pt x="1619" y="1398"/>
                    <a:pt x="1559" y="1398"/>
                  </a:cubicBezTo>
                  <a:cubicBezTo>
                    <a:pt x="1518" y="1398"/>
                    <a:pt x="1476" y="1376"/>
                    <a:pt x="1460" y="1326"/>
                  </a:cubicBezTo>
                  <a:cubicBezTo>
                    <a:pt x="1425" y="1213"/>
                    <a:pt x="1386" y="1099"/>
                    <a:pt x="1364" y="980"/>
                  </a:cubicBezTo>
                  <a:cubicBezTo>
                    <a:pt x="1353" y="916"/>
                    <a:pt x="1412" y="864"/>
                    <a:pt x="1466" y="864"/>
                  </a:cubicBezTo>
                  <a:close/>
                  <a:moveTo>
                    <a:pt x="1249" y="1382"/>
                  </a:moveTo>
                  <a:cubicBezTo>
                    <a:pt x="1278" y="1382"/>
                    <a:pt x="1305" y="1396"/>
                    <a:pt x="1318" y="1429"/>
                  </a:cubicBezTo>
                  <a:cubicBezTo>
                    <a:pt x="1374" y="1568"/>
                    <a:pt x="1421" y="1711"/>
                    <a:pt x="1472" y="1853"/>
                  </a:cubicBezTo>
                  <a:cubicBezTo>
                    <a:pt x="1496" y="1922"/>
                    <a:pt x="1439" y="1966"/>
                    <a:pt x="1381" y="1966"/>
                  </a:cubicBezTo>
                  <a:cubicBezTo>
                    <a:pt x="1342" y="1966"/>
                    <a:pt x="1301" y="1945"/>
                    <a:pt x="1286" y="1897"/>
                  </a:cubicBezTo>
                  <a:cubicBezTo>
                    <a:pt x="1241" y="1762"/>
                    <a:pt x="1194" y="1626"/>
                    <a:pt x="1156" y="1490"/>
                  </a:cubicBezTo>
                  <a:cubicBezTo>
                    <a:pt x="1138" y="1429"/>
                    <a:pt x="1196" y="1382"/>
                    <a:pt x="1249" y="1382"/>
                  </a:cubicBezTo>
                  <a:close/>
                  <a:moveTo>
                    <a:pt x="963" y="1815"/>
                  </a:moveTo>
                  <a:cubicBezTo>
                    <a:pt x="993" y="1815"/>
                    <a:pt x="1023" y="1828"/>
                    <a:pt x="1040" y="1858"/>
                  </a:cubicBezTo>
                  <a:cubicBezTo>
                    <a:pt x="1126" y="2012"/>
                    <a:pt x="1192" y="2177"/>
                    <a:pt x="1264" y="2337"/>
                  </a:cubicBezTo>
                  <a:cubicBezTo>
                    <a:pt x="1296" y="2413"/>
                    <a:pt x="1230" y="2478"/>
                    <a:pt x="1169" y="2478"/>
                  </a:cubicBezTo>
                  <a:cubicBezTo>
                    <a:pt x="1139" y="2478"/>
                    <a:pt x="1111" y="2463"/>
                    <a:pt x="1094" y="2427"/>
                  </a:cubicBezTo>
                  <a:cubicBezTo>
                    <a:pt x="1017" y="2261"/>
                    <a:pt x="936" y="2094"/>
                    <a:pt x="876" y="1919"/>
                  </a:cubicBezTo>
                  <a:cubicBezTo>
                    <a:pt x="854" y="1857"/>
                    <a:pt x="908" y="1815"/>
                    <a:pt x="963" y="1815"/>
                  </a:cubicBezTo>
                  <a:close/>
                  <a:moveTo>
                    <a:pt x="2002" y="1"/>
                  </a:moveTo>
                  <a:cubicBezTo>
                    <a:pt x="1531" y="1"/>
                    <a:pt x="1086" y="294"/>
                    <a:pt x="921" y="763"/>
                  </a:cubicBezTo>
                  <a:lnTo>
                    <a:pt x="0" y="3360"/>
                  </a:lnTo>
                  <a:cubicBezTo>
                    <a:pt x="365" y="3506"/>
                    <a:pt x="678" y="3764"/>
                    <a:pt x="1049" y="3912"/>
                  </a:cubicBezTo>
                  <a:cubicBezTo>
                    <a:pt x="1444" y="4072"/>
                    <a:pt x="1856" y="4144"/>
                    <a:pt x="2275" y="4205"/>
                  </a:cubicBezTo>
                  <a:lnTo>
                    <a:pt x="3207" y="1573"/>
                  </a:lnTo>
                  <a:cubicBezTo>
                    <a:pt x="3308" y="1286"/>
                    <a:pt x="3291" y="976"/>
                    <a:pt x="3160" y="699"/>
                  </a:cubicBezTo>
                  <a:cubicBezTo>
                    <a:pt x="3027" y="422"/>
                    <a:pt x="2797" y="214"/>
                    <a:pt x="2510" y="112"/>
                  </a:cubicBezTo>
                  <a:lnTo>
                    <a:pt x="2381" y="66"/>
                  </a:lnTo>
                  <a:cubicBezTo>
                    <a:pt x="2256" y="22"/>
                    <a:pt x="2128" y="1"/>
                    <a:pt x="20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96" name="Google Shape;1496;p11"/>
            <p:cNvSpPr/>
            <p:nvPr/>
          </p:nvSpPr>
          <p:spPr>
            <a:xfrm>
              <a:off x="4156481" y="648115"/>
              <a:ext cx="110263" cy="141713"/>
            </a:xfrm>
            <a:custGeom>
              <a:avLst/>
              <a:gdLst/>
              <a:ahLst/>
              <a:cxnLst/>
              <a:rect l="l" t="t" r="r" b="b"/>
              <a:pathLst>
                <a:path w="3527" h="4533" extrusionOk="0">
                  <a:moveTo>
                    <a:pt x="2284" y="2623"/>
                  </a:moveTo>
                  <a:cubicBezTo>
                    <a:pt x="2380" y="2623"/>
                    <a:pt x="2488" y="2672"/>
                    <a:pt x="2575" y="2702"/>
                  </a:cubicBezTo>
                  <a:cubicBezTo>
                    <a:pt x="2614" y="2715"/>
                    <a:pt x="2638" y="2757"/>
                    <a:pt x="2625" y="2797"/>
                  </a:cubicBezTo>
                  <a:cubicBezTo>
                    <a:pt x="2568" y="2992"/>
                    <a:pt x="2468" y="3192"/>
                    <a:pt x="2294" y="3307"/>
                  </a:cubicBezTo>
                  <a:cubicBezTo>
                    <a:pt x="2288" y="3312"/>
                    <a:pt x="2281" y="3314"/>
                    <a:pt x="2274" y="3314"/>
                  </a:cubicBezTo>
                  <a:cubicBezTo>
                    <a:pt x="2264" y="3314"/>
                    <a:pt x="2256" y="3311"/>
                    <a:pt x="2249" y="3306"/>
                  </a:cubicBezTo>
                  <a:cubicBezTo>
                    <a:pt x="2142" y="3302"/>
                    <a:pt x="2047" y="3219"/>
                    <a:pt x="1978" y="3145"/>
                  </a:cubicBezTo>
                  <a:cubicBezTo>
                    <a:pt x="1956" y="3121"/>
                    <a:pt x="1948" y="3078"/>
                    <a:pt x="1968" y="3053"/>
                  </a:cubicBezTo>
                  <a:cubicBezTo>
                    <a:pt x="2019" y="2989"/>
                    <a:pt x="2066" y="2921"/>
                    <a:pt x="2105" y="2848"/>
                  </a:cubicBezTo>
                  <a:cubicBezTo>
                    <a:pt x="2134" y="2794"/>
                    <a:pt x="2154" y="2735"/>
                    <a:pt x="2191" y="2688"/>
                  </a:cubicBezTo>
                  <a:cubicBezTo>
                    <a:pt x="2190" y="2662"/>
                    <a:pt x="2206" y="2635"/>
                    <a:pt x="2234" y="2627"/>
                  </a:cubicBezTo>
                  <a:cubicBezTo>
                    <a:pt x="2250" y="2624"/>
                    <a:pt x="2267" y="2623"/>
                    <a:pt x="2284" y="2623"/>
                  </a:cubicBezTo>
                  <a:close/>
                  <a:moveTo>
                    <a:pt x="1788" y="3364"/>
                  </a:moveTo>
                  <a:cubicBezTo>
                    <a:pt x="1800" y="3364"/>
                    <a:pt x="1812" y="3367"/>
                    <a:pt x="1823" y="3376"/>
                  </a:cubicBezTo>
                  <a:cubicBezTo>
                    <a:pt x="1921" y="3455"/>
                    <a:pt x="2027" y="3535"/>
                    <a:pt x="2108" y="3632"/>
                  </a:cubicBezTo>
                  <a:cubicBezTo>
                    <a:pt x="2128" y="3657"/>
                    <a:pt x="2128" y="3684"/>
                    <a:pt x="2115" y="3707"/>
                  </a:cubicBezTo>
                  <a:cubicBezTo>
                    <a:pt x="2058" y="3905"/>
                    <a:pt x="1832" y="4135"/>
                    <a:pt x="1626" y="4178"/>
                  </a:cubicBezTo>
                  <a:cubicBezTo>
                    <a:pt x="1605" y="4182"/>
                    <a:pt x="1584" y="4184"/>
                    <a:pt x="1563" y="4184"/>
                  </a:cubicBezTo>
                  <a:cubicBezTo>
                    <a:pt x="1413" y="4184"/>
                    <a:pt x="1258" y="4077"/>
                    <a:pt x="1277" y="3910"/>
                  </a:cubicBezTo>
                  <a:cubicBezTo>
                    <a:pt x="1277" y="3906"/>
                    <a:pt x="1280" y="3902"/>
                    <a:pt x="1281" y="3898"/>
                  </a:cubicBezTo>
                  <a:cubicBezTo>
                    <a:pt x="1277" y="3882"/>
                    <a:pt x="1280" y="3864"/>
                    <a:pt x="1293" y="3850"/>
                  </a:cubicBezTo>
                  <a:cubicBezTo>
                    <a:pt x="1433" y="3697"/>
                    <a:pt x="1589" y="3562"/>
                    <a:pt x="1720" y="3400"/>
                  </a:cubicBezTo>
                  <a:cubicBezTo>
                    <a:pt x="1735" y="3380"/>
                    <a:pt x="1762" y="3364"/>
                    <a:pt x="1788" y="3364"/>
                  </a:cubicBezTo>
                  <a:close/>
                  <a:moveTo>
                    <a:pt x="1260" y="1"/>
                  </a:moveTo>
                  <a:lnTo>
                    <a:pt x="212" y="2960"/>
                  </a:lnTo>
                  <a:cubicBezTo>
                    <a:pt x="1" y="3554"/>
                    <a:pt x="313" y="4210"/>
                    <a:pt x="910" y="4421"/>
                  </a:cubicBezTo>
                  <a:lnTo>
                    <a:pt x="1038" y="4467"/>
                  </a:lnTo>
                  <a:cubicBezTo>
                    <a:pt x="1053" y="4473"/>
                    <a:pt x="1071" y="4479"/>
                    <a:pt x="1088" y="4483"/>
                  </a:cubicBezTo>
                  <a:cubicBezTo>
                    <a:pt x="1195" y="4516"/>
                    <a:pt x="1306" y="4532"/>
                    <a:pt x="1416" y="4532"/>
                  </a:cubicBezTo>
                  <a:cubicBezTo>
                    <a:pt x="1585" y="4532"/>
                    <a:pt x="1754" y="4494"/>
                    <a:pt x="1912" y="4418"/>
                  </a:cubicBezTo>
                  <a:cubicBezTo>
                    <a:pt x="2190" y="4287"/>
                    <a:pt x="2398" y="4056"/>
                    <a:pt x="2499" y="3770"/>
                  </a:cubicBezTo>
                  <a:lnTo>
                    <a:pt x="3526" y="867"/>
                  </a:lnTo>
                  <a:lnTo>
                    <a:pt x="3526" y="867"/>
                  </a:lnTo>
                  <a:cubicBezTo>
                    <a:pt x="3522" y="867"/>
                    <a:pt x="3517" y="867"/>
                    <a:pt x="3513" y="867"/>
                  </a:cubicBezTo>
                  <a:cubicBezTo>
                    <a:pt x="2738" y="867"/>
                    <a:pt x="1738" y="593"/>
                    <a:pt x="12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97" name="Google Shape;1497;p11"/>
            <p:cNvSpPr/>
            <p:nvPr/>
          </p:nvSpPr>
          <p:spPr>
            <a:xfrm>
              <a:off x="4156481" y="648084"/>
              <a:ext cx="57992" cy="138712"/>
            </a:xfrm>
            <a:custGeom>
              <a:avLst/>
              <a:gdLst/>
              <a:ahLst/>
              <a:cxnLst/>
              <a:rect l="l" t="t" r="r" b="b"/>
              <a:pathLst>
                <a:path w="1855" h="4437" extrusionOk="0">
                  <a:moveTo>
                    <a:pt x="1260" y="0"/>
                  </a:moveTo>
                  <a:lnTo>
                    <a:pt x="212" y="2961"/>
                  </a:lnTo>
                  <a:cubicBezTo>
                    <a:pt x="1" y="3555"/>
                    <a:pt x="313" y="4211"/>
                    <a:pt x="910" y="4422"/>
                  </a:cubicBezTo>
                  <a:lnTo>
                    <a:pt x="948" y="4436"/>
                  </a:lnTo>
                  <a:cubicBezTo>
                    <a:pt x="880" y="4346"/>
                    <a:pt x="837" y="4237"/>
                    <a:pt x="824" y="4091"/>
                  </a:cubicBezTo>
                  <a:cubicBezTo>
                    <a:pt x="797" y="3747"/>
                    <a:pt x="879" y="3420"/>
                    <a:pt x="968" y="3090"/>
                  </a:cubicBezTo>
                  <a:cubicBezTo>
                    <a:pt x="1208" y="2196"/>
                    <a:pt x="1529" y="1335"/>
                    <a:pt x="1855" y="473"/>
                  </a:cubicBezTo>
                  <a:cubicBezTo>
                    <a:pt x="1620" y="347"/>
                    <a:pt x="1412" y="191"/>
                    <a:pt x="1260"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98" name="Google Shape;1498;p11"/>
            <p:cNvSpPr/>
            <p:nvPr/>
          </p:nvSpPr>
          <p:spPr>
            <a:xfrm>
              <a:off x="4200747" y="758969"/>
              <a:ext cx="17476" cy="14912"/>
            </a:xfrm>
            <a:custGeom>
              <a:avLst/>
              <a:gdLst/>
              <a:ahLst/>
              <a:cxnLst/>
              <a:rect l="l" t="t" r="r" b="b"/>
              <a:pathLst>
                <a:path w="559" h="477" extrusionOk="0">
                  <a:moveTo>
                    <a:pt x="371" y="1"/>
                  </a:moveTo>
                  <a:cubicBezTo>
                    <a:pt x="260" y="126"/>
                    <a:pt x="140" y="247"/>
                    <a:pt x="1" y="339"/>
                  </a:cubicBezTo>
                  <a:cubicBezTo>
                    <a:pt x="5" y="349"/>
                    <a:pt x="7" y="357"/>
                    <a:pt x="7" y="369"/>
                  </a:cubicBezTo>
                  <a:cubicBezTo>
                    <a:pt x="11" y="449"/>
                    <a:pt x="57" y="476"/>
                    <a:pt x="114" y="476"/>
                  </a:cubicBezTo>
                  <a:cubicBezTo>
                    <a:pt x="188" y="476"/>
                    <a:pt x="279" y="432"/>
                    <a:pt x="323" y="397"/>
                  </a:cubicBezTo>
                  <a:cubicBezTo>
                    <a:pt x="412" y="326"/>
                    <a:pt x="480" y="234"/>
                    <a:pt x="559" y="156"/>
                  </a:cubicBezTo>
                  <a:cubicBezTo>
                    <a:pt x="494" y="109"/>
                    <a:pt x="432" y="55"/>
                    <a:pt x="37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499" name="Google Shape;1499;p11"/>
            <p:cNvSpPr/>
            <p:nvPr/>
          </p:nvSpPr>
          <p:spPr>
            <a:xfrm>
              <a:off x="4198746" y="534886"/>
              <a:ext cx="93944" cy="116234"/>
            </a:xfrm>
            <a:custGeom>
              <a:avLst/>
              <a:gdLst/>
              <a:ahLst/>
              <a:cxnLst/>
              <a:rect l="l" t="t" r="r" b="b"/>
              <a:pathLst>
                <a:path w="3005" h="3718" extrusionOk="0">
                  <a:moveTo>
                    <a:pt x="1467" y="863"/>
                  </a:moveTo>
                  <a:cubicBezTo>
                    <a:pt x="1496" y="863"/>
                    <a:pt x="1523" y="878"/>
                    <a:pt x="1538" y="913"/>
                  </a:cubicBezTo>
                  <a:cubicBezTo>
                    <a:pt x="1588" y="1031"/>
                    <a:pt x="1621" y="1156"/>
                    <a:pt x="1657" y="1278"/>
                  </a:cubicBezTo>
                  <a:cubicBezTo>
                    <a:pt x="1678" y="1351"/>
                    <a:pt x="1620" y="1397"/>
                    <a:pt x="1560" y="1397"/>
                  </a:cubicBezTo>
                  <a:cubicBezTo>
                    <a:pt x="1519" y="1397"/>
                    <a:pt x="1477" y="1375"/>
                    <a:pt x="1461" y="1325"/>
                  </a:cubicBezTo>
                  <a:cubicBezTo>
                    <a:pt x="1426" y="1212"/>
                    <a:pt x="1387" y="1098"/>
                    <a:pt x="1365" y="979"/>
                  </a:cubicBezTo>
                  <a:cubicBezTo>
                    <a:pt x="1354" y="915"/>
                    <a:pt x="1413" y="863"/>
                    <a:pt x="1467" y="863"/>
                  </a:cubicBezTo>
                  <a:close/>
                  <a:moveTo>
                    <a:pt x="1250" y="1381"/>
                  </a:moveTo>
                  <a:cubicBezTo>
                    <a:pt x="1279" y="1381"/>
                    <a:pt x="1306" y="1395"/>
                    <a:pt x="1319" y="1428"/>
                  </a:cubicBezTo>
                  <a:cubicBezTo>
                    <a:pt x="1375" y="1567"/>
                    <a:pt x="1422" y="1712"/>
                    <a:pt x="1471" y="1854"/>
                  </a:cubicBezTo>
                  <a:cubicBezTo>
                    <a:pt x="1495" y="1922"/>
                    <a:pt x="1439" y="1966"/>
                    <a:pt x="1381" y="1966"/>
                  </a:cubicBezTo>
                  <a:cubicBezTo>
                    <a:pt x="1342" y="1966"/>
                    <a:pt x="1301" y="1945"/>
                    <a:pt x="1286" y="1897"/>
                  </a:cubicBezTo>
                  <a:cubicBezTo>
                    <a:pt x="1241" y="1762"/>
                    <a:pt x="1194" y="1627"/>
                    <a:pt x="1156" y="1490"/>
                  </a:cubicBezTo>
                  <a:cubicBezTo>
                    <a:pt x="1139" y="1428"/>
                    <a:pt x="1197" y="1381"/>
                    <a:pt x="1250" y="1381"/>
                  </a:cubicBezTo>
                  <a:close/>
                  <a:moveTo>
                    <a:pt x="1269" y="2403"/>
                  </a:moveTo>
                  <a:cubicBezTo>
                    <a:pt x="1263" y="2414"/>
                    <a:pt x="1257" y="2425"/>
                    <a:pt x="1251" y="2437"/>
                  </a:cubicBezTo>
                  <a:lnTo>
                    <a:pt x="1251" y="2437"/>
                  </a:lnTo>
                  <a:cubicBezTo>
                    <a:pt x="1259" y="2427"/>
                    <a:pt x="1265" y="2415"/>
                    <a:pt x="1269" y="2403"/>
                  </a:cubicBezTo>
                  <a:close/>
                  <a:moveTo>
                    <a:pt x="2003" y="0"/>
                  </a:moveTo>
                  <a:cubicBezTo>
                    <a:pt x="1531" y="0"/>
                    <a:pt x="1087" y="293"/>
                    <a:pt x="919" y="762"/>
                  </a:cubicBezTo>
                  <a:lnTo>
                    <a:pt x="0" y="3359"/>
                  </a:lnTo>
                  <a:cubicBezTo>
                    <a:pt x="232" y="3453"/>
                    <a:pt x="445" y="3591"/>
                    <a:pt x="663" y="3717"/>
                  </a:cubicBezTo>
                  <a:cubicBezTo>
                    <a:pt x="802" y="3349"/>
                    <a:pt x="1007" y="2891"/>
                    <a:pt x="1251" y="2437"/>
                  </a:cubicBezTo>
                  <a:lnTo>
                    <a:pt x="1251" y="2437"/>
                  </a:lnTo>
                  <a:cubicBezTo>
                    <a:pt x="1231" y="2462"/>
                    <a:pt x="1200" y="2477"/>
                    <a:pt x="1170" y="2477"/>
                  </a:cubicBezTo>
                  <a:cubicBezTo>
                    <a:pt x="1140" y="2477"/>
                    <a:pt x="1112" y="2462"/>
                    <a:pt x="1095" y="2426"/>
                  </a:cubicBezTo>
                  <a:cubicBezTo>
                    <a:pt x="1018" y="2260"/>
                    <a:pt x="937" y="2093"/>
                    <a:pt x="877" y="1918"/>
                  </a:cubicBezTo>
                  <a:cubicBezTo>
                    <a:pt x="855" y="1856"/>
                    <a:pt x="909" y="1814"/>
                    <a:pt x="964" y="1814"/>
                  </a:cubicBezTo>
                  <a:cubicBezTo>
                    <a:pt x="994" y="1814"/>
                    <a:pt x="1024" y="1827"/>
                    <a:pt x="1041" y="1857"/>
                  </a:cubicBezTo>
                  <a:cubicBezTo>
                    <a:pt x="1127" y="2011"/>
                    <a:pt x="1193" y="2176"/>
                    <a:pt x="1265" y="2336"/>
                  </a:cubicBezTo>
                  <a:cubicBezTo>
                    <a:pt x="1275" y="2360"/>
                    <a:pt x="1275" y="2383"/>
                    <a:pt x="1269" y="2403"/>
                  </a:cubicBezTo>
                  <a:lnTo>
                    <a:pt x="1269" y="2403"/>
                  </a:lnTo>
                  <a:cubicBezTo>
                    <a:pt x="1763" y="1490"/>
                    <a:pt x="2413" y="597"/>
                    <a:pt x="3005" y="457"/>
                  </a:cubicBezTo>
                  <a:cubicBezTo>
                    <a:pt x="2875" y="301"/>
                    <a:pt x="2705" y="179"/>
                    <a:pt x="2510" y="111"/>
                  </a:cubicBezTo>
                  <a:lnTo>
                    <a:pt x="2381" y="65"/>
                  </a:lnTo>
                  <a:cubicBezTo>
                    <a:pt x="2256" y="21"/>
                    <a:pt x="2129" y="0"/>
                    <a:pt x="2003" y="0"/>
                  </a:cubicBezTo>
                  <a:close/>
                </a:path>
              </a:pathLst>
            </a:custGeom>
            <a:solidFill>
              <a:srgbClr val="000000">
                <a:alpha val="27843"/>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00" name="Google Shape;1500;p11"/>
            <p:cNvSpPr/>
            <p:nvPr/>
          </p:nvSpPr>
          <p:spPr>
            <a:xfrm>
              <a:off x="4140725" y="520912"/>
              <a:ext cx="175945" cy="282926"/>
            </a:xfrm>
            <a:custGeom>
              <a:avLst/>
              <a:gdLst/>
              <a:ahLst/>
              <a:cxnLst/>
              <a:rect l="l" t="t" r="r" b="b"/>
              <a:pathLst>
                <a:path w="5628" h="9050" extrusionOk="0">
                  <a:moveTo>
                    <a:pt x="3857" y="448"/>
                  </a:moveTo>
                  <a:cubicBezTo>
                    <a:pt x="3983" y="448"/>
                    <a:pt x="4112" y="469"/>
                    <a:pt x="4237" y="514"/>
                  </a:cubicBezTo>
                  <a:lnTo>
                    <a:pt x="4366" y="559"/>
                  </a:lnTo>
                  <a:cubicBezTo>
                    <a:pt x="4653" y="661"/>
                    <a:pt x="4883" y="869"/>
                    <a:pt x="5015" y="1146"/>
                  </a:cubicBezTo>
                  <a:cubicBezTo>
                    <a:pt x="5147" y="1423"/>
                    <a:pt x="5164" y="1733"/>
                    <a:pt x="5063" y="2020"/>
                  </a:cubicBezTo>
                  <a:lnTo>
                    <a:pt x="4130" y="4653"/>
                  </a:lnTo>
                  <a:cubicBezTo>
                    <a:pt x="3713" y="4590"/>
                    <a:pt x="3300" y="4518"/>
                    <a:pt x="2905" y="4360"/>
                  </a:cubicBezTo>
                  <a:cubicBezTo>
                    <a:pt x="2535" y="4212"/>
                    <a:pt x="2222" y="3954"/>
                    <a:pt x="1855" y="3808"/>
                  </a:cubicBezTo>
                  <a:lnTo>
                    <a:pt x="2775" y="1212"/>
                  </a:lnTo>
                  <a:cubicBezTo>
                    <a:pt x="2943" y="741"/>
                    <a:pt x="3386" y="448"/>
                    <a:pt x="3857" y="448"/>
                  </a:cubicBezTo>
                  <a:close/>
                  <a:moveTo>
                    <a:pt x="1763" y="4070"/>
                  </a:moveTo>
                  <a:cubicBezTo>
                    <a:pt x="2241" y="4662"/>
                    <a:pt x="3242" y="4936"/>
                    <a:pt x="4016" y="4936"/>
                  </a:cubicBezTo>
                  <a:cubicBezTo>
                    <a:pt x="4020" y="4936"/>
                    <a:pt x="4025" y="4936"/>
                    <a:pt x="4029" y="4936"/>
                  </a:cubicBezTo>
                  <a:lnTo>
                    <a:pt x="4029" y="4936"/>
                  </a:lnTo>
                  <a:lnTo>
                    <a:pt x="3002" y="7839"/>
                  </a:lnTo>
                  <a:cubicBezTo>
                    <a:pt x="2900" y="8125"/>
                    <a:pt x="2692" y="8356"/>
                    <a:pt x="2415" y="8487"/>
                  </a:cubicBezTo>
                  <a:cubicBezTo>
                    <a:pt x="2257" y="8563"/>
                    <a:pt x="2088" y="8601"/>
                    <a:pt x="1919" y="8601"/>
                  </a:cubicBezTo>
                  <a:cubicBezTo>
                    <a:pt x="1808" y="8601"/>
                    <a:pt x="1698" y="8585"/>
                    <a:pt x="1591" y="8552"/>
                  </a:cubicBezTo>
                  <a:cubicBezTo>
                    <a:pt x="1573" y="8548"/>
                    <a:pt x="1557" y="8542"/>
                    <a:pt x="1541" y="8536"/>
                  </a:cubicBezTo>
                  <a:lnTo>
                    <a:pt x="1411" y="8490"/>
                  </a:lnTo>
                  <a:cubicBezTo>
                    <a:pt x="817" y="8279"/>
                    <a:pt x="505" y="7625"/>
                    <a:pt x="714" y="7029"/>
                  </a:cubicBezTo>
                  <a:lnTo>
                    <a:pt x="1763" y="4070"/>
                  </a:lnTo>
                  <a:close/>
                  <a:moveTo>
                    <a:pt x="3859" y="0"/>
                  </a:moveTo>
                  <a:cubicBezTo>
                    <a:pt x="3203" y="0"/>
                    <a:pt x="2586" y="409"/>
                    <a:pt x="2356" y="1061"/>
                  </a:cubicBezTo>
                  <a:lnTo>
                    <a:pt x="294" y="6879"/>
                  </a:lnTo>
                  <a:cubicBezTo>
                    <a:pt x="1" y="7706"/>
                    <a:pt x="436" y="8620"/>
                    <a:pt x="1264" y="8912"/>
                  </a:cubicBezTo>
                  <a:lnTo>
                    <a:pt x="1393" y="8958"/>
                  </a:lnTo>
                  <a:cubicBezTo>
                    <a:pt x="1565" y="9019"/>
                    <a:pt x="1743" y="9050"/>
                    <a:pt x="1921" y="9050"/>
                  </a:cubicBezTo>
                  <a:cubicBezTo>
                    <a:pt x="2156" y="9050"/>
                    <a:pt x="2389" y="8997"/>
                    <a:pt x="2609" y="8892"/>
                  </a:cubicBezTo>
                  <a:cubicBezTo>
                    <a:pt x="2994" y="8709"/>
                    <a:pt x="3285" y="8387"/>
                    <a:pt x="3425" y="7988"/>
                  </a:cubicBezTo>
                  <a:lnTo>
                    <a:pt x="5486" y="2170"/>
                  </a:lnTo>
                  <a:cubicBezTo>
                    <a:pt x="5627" y="1771"/>
                    <a:pt x="5604" y="1338"/>
                    <a:pt x="5420" y="953"/>
                  </a:cubicBezTo>
                  <a:cubicBezTo>
                    <a:pt x="5237" y="568"/>
                    <a:pt x="4915" y="277"/>
                    <a:pt x="4516" y="137"/>
                  </a:cubicBezTo>
                  <a:lnTo>
                    <a:pt x="4388" y="91"/>
                  </a:lnTo>
                  <a:cubicBezTo>
                    <a:pt x="4364" y="84"/>
                    <a:pt x="4342" y="75"/>
                    <a:pt x="4321" y="69"/>
                  </a:cubicBezTo>
                  <a:cubicBezTo>
                    <a:pt x="4167" y="22"/>
                    <a:pt x="4012" y="0"/>
                    <a:pt x="3859"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01" name="Google Shape;1501;p11"/>
            <p:cNvSpPr/>
            <p:nvPr/>
          </p:nvSpPr>
          <p:spPr>
            <a:xfrm>
              <a:off x="4225412" y="591626"/>
              <a:ext cx="13818" cy="20758"/>
            </a:xfrm>
            <a:custGeom>
              <a:avLst/>
              <a:gdLst/>
              <a:ahLst/>
              <a:cxnLst/>
              <a:rect l="l" t="t" r="r" b="b"/>
              <a:pathLst>
                <a:path w="442" h="664" extrusionOk="0">
                  <a:moveTo>
                    <a:pt x="109" y="0"/>
                  </a:moveTo>
                  <a:cubicBezTo>
                    <a:pt x="55" y="0"/>
                    <a:pt x="1" y="42"/>
                    <a:pt x="23" y="105"/>
                  </a:cubicBezTo>
                  <a:cubicBezTo>
                    <a:pt x="84" y="278"/>
                    <a:pt x="164" y="445"/>
                    <a:pt x="241" y="612"/>
                  </a:cubicBezTo>
                  <a:cubicBezTo>
                    <a:pt x="258" y="649"/>
                    <a:pt x="287" y="664"/>
                    <a:pt x="316" y="664"/>
                  </a:cubicBezTo>
                  <a:cubicBezTo>
                    <a:pt x="377" y="664"/>
                    <a:pt x="441" y="598"/>
                    <a:pt x="409" y="523"/>
                  </a:cubicBezTo>
                  <a:cubicBezTo>
                    <a:pt x="339" y="362"/>
                    <a:pt x="273" y="197"/>
                    <a:pt x="185" y="44"/>
                  </a:cubicBezTo>
                  <a:cubicBezTo>
                    <a:pt x="169" y="13"/>
                    <a:pt x="139" y="0"/>
                    <a:pt x="109"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02" name="Google Shape;1502;p11"/>
            <p:cNvSpPr/>
            <p:nvPr/>
          </p:nvSpPr>
          <p:spPr>
            <a:xfrm>
              <a:off x="4234322" y="578058"/>
              <a:ext cx="11192" cy="18289"/>
            </a:xfrm>
            <a:custGeom>
              <a:avLst/>
              <a:gdLst/>
              <a:ahLst/>
              <a:cxnLst/>
              <a:rect l="l" t="t" r="r" b="b"/>
              <a:pathLst>
                <a:path w="358" h="585" extrusionOk="0">
                  <a:moveTo>
                    <a:pt x="111" y="1"/>
                  </a:moveTo>
                  <a:cubicBezTo>
                    <a:pt x="58" y="1"/>
                    <a:pt x="1" y="47"/>
                    <a:pt x="18" y="109"/>
                  </a:cubicBezTo>
                  <a:cubicBezTo>
                    <a:pt x="56" y="246"/>
                    <a:pt x="103" y="381"/>
                    <a:pt x="148" y="516"/>
                  </a:cubicBezTo>
                  <a:cubicBezTo>
                    <a:pt x="163" y="563"/>
                    <a:pt x="204" y="584"/>
                    <a:pt x="244" y="584"/>
                  </a:cubicBezTo>
                  <a:cubicBezTo>
                    <a:pt x="301" y="584"/>
                    <a:pt x="357" y="541"/>
                    <a:pt x="333" y="473"/>
                  </a:cubicBezTo>
                  <a:cubicBezTo>
                    <a:pt x="284" y="331"/>
                    <a:pt x="237" y="187"/>
                    <a:pt x="180" y="48"/>
                  </a:cubicBezTo>
                  <a:cubicBezTo>
                    <a:pt x="167" y="15"/>
                    <a:pt x="140" y="1"/>
                    <a:pt x="111" y="1"/>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03" name="Google Shape;1503;p11"/>
            <p:cNvSpPr/>
            <p:nvPr/>
          </p:nvSpPr>
          <p:spPr>
            <a:xfrm>
              <a:off x="4241074" y="561865"/>
              <a:ext cx="10192" cy="16725"/>
            </a:xfrm>
            <a:custGeom>
              <a:avLst/>
              <a:gdLst/>
              <a:ahLst/>
              <a:cxnLst/>
              <a:rect l="l" t="t" r="r" b="b"/>
              <a:pathLst>
                <a:path w="326" h="535" extrusionOk="0">
                  <a:moveTo>
                    <a:pt x="113" y="0"/>
                  </a:moveTo>
                  <a:cubicBezTo>
                    <a:pt x="59" y="0"/>
                    <a:pt x="1" y="52"/>
                    <a:pt x="12" y="116"/>
                  </a:cubicBezTo>
                  <a:cubicBezTo>
                    <a:pt x="34" y="233"/>
                    <a:pt x="74" y="347"/>
                    <a:pt x="109" y="462"/>
                  </a:cubicBezTo>
                  <a:cubicBezTo>
                    <a:pt x="124" y="512"/>
                    <a:pt x="166" y="534"/>
                    <a:pt x="207" y="534"/>
                  </a:cubicBezTo>
                  <a:cubicBezTo>
                    <a:pt x="267" y="534"/>
                    <a:pt x="325" y="488"/>
                    <a:pt x="304" y="415"/>
                  </a:cubicBezTo>
                  <a:cubicBezTo>
                    <a:pt x="268" y="293"/>
                    <a:pt x="235" y="168"/>
                    <a:pt x="185" y="50"/>
                  </a:cubicBezTo>
                  <a:cubicBezTo>
                    <a:pt x="170" y="15"/>
                    <a:pt x="142" y="0"/>
                    <a:pt x="113"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504" name="Google Shape;1504;p11"/>
          <p:cNvGrpSpPr/>
          <p:nvPr/>
        </p:nvGrpSpPr>
        <p:grpSpPr>
          <a:xfrm rot="1135731">
            <a:off x="10222233" y="2621548"/>
            <a:ext cx="237163" cy="237083"/>
            <a:chOff x="3690028" y="2857398"/>
            <a:chExt cx="209896" cy="209803"/>
          </a:xfrm>
        </p:grpSpPr>
        <p:sp>
          <p:nvSpPr>
            <p:cNvPr id="1505" name="Google Shape;1505;p11"/>
            <p:cNvSpPr/>
            <p:nvPr/>
          </p:nvSpPr>
          <p:spPr>
            <a:xfrm>
              <a:off x="3704783" y="2873060"/>
              <a:ext cx="177446" cy="178134"/>
            </a:xfrm>
            <a:custGeom>
              <a:avLst/>
              <a:gdLst/>
              <a:ahLst/>
              <a:cxnLst/>
              <a:rect l="l" t="t" r="r" b="b"/>
              <a:pathLst>
                <a:path w="5676" h="5698" extrusionOk="0">
                  <a:moveTo>
                    <a:pt x="2610" y="1"/>
                  </a:moveTo>
                  <a:cubicBezTo>
                    <a:pt x="1948" y="372"/>
                    <a:pt x="1276" y="731"/>
                    <a:pt x="594" y="1062"/>
                  </a:cubicBezTo>
                  <a:cubicBezTo>
                    <a:pt x="709" y="1298"/>
                    <a:pt x="823" y="1537"/>
                    <a:pt x="937" y="1774"/>
                  </a:cubicBezTo>
                  <a:lnTo>
                    <a:pt x="1134" y="2183"/>
                  </a:lnTo>
                  <a:lnTo>
                    <a:pt x="780" y="2369"/>
                  </a:lnTo>
                  <a:cubicBezTo>
                    <a:pt x="520" y="2506"/>
                    <a:pt x="260" y="2646"/>
                    <a:pt x="1" y="2786"/>
                  </a:cubicBezTo>
                  <a:cubicBezTo>
                    <a:pt x="406" y="3575"/>
                    <a:pt x="803" y="4384"/>
                    <a:pt x="1166" y="5203"/>
                  </a:cubicBezTo>
                  <a:cubicBezTo>
                    <a:pt x="1427" y="5039"/>
                    <a:pt x="1688" y="4875"/>
                    <a:pt x="1952" y="4712"/>
                  </a:cubicBezTo>
                  <a:lnTo>
                    <a:pt x="2308" y="4492"/>
                  </a:lnTo>
                  <a:lnTo>
                    <a:pt x="2528" y="4880"/>
                  </a:lnTo>
                  <a:cubicBezTo>
                    <a:pt x="2684" y="5153"/>
                    <a:pt x="2842" y="5426"/>
                    <a:pt x="2996" y="5697"/>
                  </a:cubicBezTo>
                  <a:cubicBezTo>
                    <a:pt x="3633" y="5325"/>
                    <a:pt x="4264" y="4942"/>
                    <a:pt x="4888" y="4545"/>
                  </a:cubicBezTo>
                  <a:cubicBezTo>
                    <a:pt x="4740" y="4283"/>
                    <a:pt x="4593" y="4023"/>
                    <a:pt x="4452" y="3758"/>
                  </a:cubicBezTo>
                  <a:lnTo>
                    <a:pt x="4224" y="3333"/>
                  </a:lnTo>
                  <a:lnTo>
                    <a:pt x="4682" y="3067"/>
                  </a:lnTo>
                  <a:cubicBezTo>
                    <a:pt x="5012" y="2876"/>
                    <a:pt x="5343" y="2690"/>
                    <a:pt x="5675" y="2504"/>
                  </a:cubicBezTo>
                  <a:cubicBezTo>
                    <a:pt x="5327" y="1805"/>
                    <a:pt x="5005" y="1088"/>
                    <a:pt x="4690" y="375"/>
                  </a:cubicBezTo>
                  <a:cubicBezTo>
                    <a:pt x="4313" y="563"/>
                    <a:pt x="3936" y="754"/>
                    <a:pt x="3561" y="942"/>
                  </a:cubicBezTo>
                  <a:lnTo>
                    <a:pt x="3145" y="1152"/>
                  </a:lnTo>
                  <a:lnTo>
                    <a:pt x="2934" y="707"/>
                  </a:lnTo>
                  <a:cubicBezTo>
                    <a:pt x="2824" y="471"/>
                    <a:pt x="2717" y="235"/>
                    <a:pt x="261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06" name="Google Shape;1506;p11"/>
            <p:cNvSpPr/>
            <p:nvPr/>
          </p:nvSpPr>
          <p:spPr>
            <a:xfrm>
              <a:off x="3704752" y="2942398"/>
              <a:ext cx="152780" cy="108794"/>
            </a:xfrm>
            <a:custGeom>
              <a:avLst/>
              <a:gdLst/>
              <a:ahLst/>
              <a:cxnLst/>
              <a:rect l="l" t="t" r="r" b="b"/>
              <a:pathLst>
                <a:path w="4887" h="3480" extrusionOk="0">
                  <a:moveTo>
                    <a:pt x="1067" y="1"/>
                  </a:moveTo>
                  <a:lnTo>
                    <a:pt x="780" y="151"/>
                  </a:lnTo>
                  <a:cubicBezTo>
                    <a:pt x="520" y="288"/>
                    <a:pt x="260" y="428"/>
                    <a:pt x="1" y="568"/>
                  </a:cubicBezTo>
                  <a:cubicBezTo>
                    <a:pt x="406" y="1357"/>
                    <a:pt x="803" y="2166"/>
                    <a:pt x="1166" y="2985"/>
                  </a:cubicBezTo>
                  <a:cubicBezTo>
                    <a:pt x="1427" y="2821"/>
                    <a:pt x="1688" y="2657"/>
                    <a:pt x="1952" y="2494"/>
                  </a:cubicBezTo>
                  <a:lnTo>
                    <a:pt x="2308" y="2274"/>
                  </a:lnTo>
                  <a:lnTo>
                    <a:pt x="2528" y="2662"/>
                  </a:lnTo>
                  <a:cubicBezTo>
                    <a:pt x="2684" y="2935"/>
                    <a:pt x="2842" y="3208"/>
                    <a:pt x="2996" y="3479"/>
                  </a:cubicBezTo>
                  <a:cubicBezTo>
                    <a:pt x="3633" y="3107"/>
                    <a:pt x="4264" y="2724"/>
                    <a:pt x="4887" y="2327"/>
                  </a:cubicBezTo>
                  <a:cubicBezTo>
                    <a:pt x="4793" y="2159"/>
                    <a:pt x="4701" y="1989"/>
                    <a:pt x="4608" y="1821"/>
                  </a:cubicBezTo>
                  <a:cubicBezTo>
                    <a:pt x="4456" y="1848"/>
                    <a:pt x="4301" y="1861"/>
                    <a:pt x="4146" y="1861"/>
                  </a:cubicBezTo>
                  <a:cubicBezTo>
                    <a:pt x="3533" y="1861"/>
                    <a:pt x="2905" y="1659"/>
                    <a:pt x="2385" y="1347"/>
                  </a:cubicBezTo>
                  <a:cubicBezTo>
                    <a:pt x="1786" y="989"/>
                    <a:pt x="1372" y="532"/>
                    <a:pt x="106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07" name="Google Shape;1507;p11"/>
            <p:cNvSpPr/>
            <p:nvPr/>
          </p:nvSpPr>
          <p:spPr>
            <a:xfrm>
              <a:off x="3690028" y="2857398"/>
              <a:ext cx="209896" cy="209803"/>
            </a:xfrm>
            <a:custGeom>
              <a:avLst/>
              <a:gdLst/>
              <a:ahLst/>
              <a:cxnLst/>
              <a:rect l="l" t="t" r="r" b="b"/>
              <a:pathLst>
                <a:path w="6714" h="6711" extrusionOk="0">
                  <a:moveTo>
                    <a:pt x="3080" y="503"/>
                  </a:moveTo>
                  <a:cubicBezTo>
                    <a:pt x="3186" y="737"/>
                    <a:pt x="3294" y="973"/>
                    <a:pt x="3404" y="1209"/>
                  </a:cubicBezTo>
                  <a:lnTo>
                    <a:pt x="3615" y="1654"/>
                  </a:lnTo>
                  <a:lnTo>
                    <a:pt x="4031" y="1444"/>
                  </a:lnTo>
                  <a:cubicBezTo>
                    <a:pt x="4407" y="1256"/>
                    <a:pt x="4783" y="1065"/>
                    <a:pt x="5159" y="877"/>
                  </a:cubicBezTo>
                  <a:cubicBezTo>
                    <a:pt x="5473" y="1591"/>
                    <a:pt x="5797" y="2307"/>
                    <a:pt x="6145" y="3006"/>
                  </a:cubicBezTo>
                  <a:cubicBezTo>
                    <a:pt x="5815" y="3189"/>
                    <a:pt x="5484" y="3376"/>
                    <a:pt x="5154" y="3567"/>
                  </a:cubicBezTo>
                  <a:lnTo>
                    <a:pt x="4696" y="3833"/>
                  </a:lnTo>
                  <a:lnTo>
                    <a:pt x="4921" y="4260"/>
                  </a:lnTo>
                  <a:cubicBezTo>
                    <a:pt x="5063" y="4525"/>
                    <a:pt x="5210" y="4786"/>
                    <a:pt x="5357" y="5047"/>
                  </a:cubicBezTo>
                  <a:cubicBezTo>
                    <a:pt x="4733" y="5444"/>
                    <a:pt x="4102" y="5825"/>
                    <a:pt x="3466" y="6199"/>
                  </a:cubicBezTo>
                  <a:cubicBezTo>
                    <a:pt x="3311" y="5927"/>
                    <a:pt x="3154" y="5655"/>
                    <a:pt x="2997" y="5383"/>
                  </a:cubicBezTo>
                  <a:lnTo>
                    <a:pt x="2778" y="4994"/>
                  </a:lnTo>
                  <a:lnTo>
                    <a:pt x="2421" y="5214"/>
                  </a:lnTo>
                  <a:cubicBezTo>
                    <a:pt x="2158" y="5379"/>
                    <a:pt x="1898" y="5541"/>
                    <a:pt x="1635" y="5706"/>
                  </a:cubicBezTo>
                  <a:cubicBezTo>
                    <a:pt x="1273" y="4887"/>
                    <a:pt x="874" y="4077"/>
                    <a:pt x="470" y="3288"/>
                  </a:cubicBezTo>
                  <a:cubicBezTo>
                    <a:pt x="729" y="3148"/>
                    <a:pt x="989" y="3009"/>
                    <a:pt x="1249" y="2871"/>
                  </a:cubicBezTo>
                  <a:lnTo>
                    <a:pt x="1603" y="2685"/>
                  </a:lnTo>
                  <a:lnTo>
                    <a:pt x="1405" y="2276"/>
                  </a:lnTo>
                  <a:cubicBezTo>
                    <a:pt x="1293" y="2038"/>
                    <a:pt x="1179" y="1800"/>
                    <a:pt x="1064" y="1564"/>
                  </a:cubicBezTo>
                  <a:cubicBezTo>
                    <a:pt x="1746" y="1232"/>
                    <a:pt x="2419" y="873"/>
                    <a:pt x="3080" y="503"/>
                  </a:cubicBezTo>
                  <a:close/>
                  <a:moveTo>
                    <a:pt x="3220" y="0"/>
                  </a:moveTo>
                  <a:lnTo>
                    <a:pt x="2923" y="152"/>
                  </a:lnTo>
                  <a:cubicBezTo>
                    <a:pt x="2246" y="502"/>
                    <a:pt x="1571" y="867"/>
                    <a:pt x="916" y="1257"/>
                  </a:cubicBezTo>
                  <a:lnTo>
                    <a:pt x="608" y="1445"/>
                  </a:lnTo>
                  <a:lnTo>
                    <a:pt x="727" y="1723"/>
                  </a:lnTo>
                  <a:cubicBezTo>
                    <a:pt x="836" y="1975"/>
                    <a:pt x="947" y="2226"/>
                    <a:pt x="1063" y="2475"/>
                  </a:cubicBezTo>
                  <a:cubicBezTo>
                    <a:pt x="805" y="2629"/>
                    <a:pt x="548" y="2787"/>
                    <a:pt x="295" y="2947"/>
                  </a:cubicBezTo>
                  <a:lnTo>
                    <a:pt x="1" y="3134"/>
                  </a:lnTo>
                  <a:lnTo>
                    <a:pt x="136" y="3474"/>
                  </a:lnTo>
                  <a:cubicBezTo>
                    <a:pt x="468" y="4311"/>
                    <a:pt x="820" y="5155"/>
                    <a:pt x="1203" y="5977"/>
                  </a:cubicBezTo>
                  <a:lnTo>
                    <a:pt x="1363" y="6307"/>
                  </a:lnTo>
                  <a:lnTo>
                    <a:pt x="1790" y="6066"/>
                  </a:lnTo>
                  <a:cubicBezTo>
                    <a:pt x="2066" y="5910"/>
                    <a:pt x="2340" y="5756"/>
                    <a:pt x="2616" y="5600"/>
                  </a:cubicBezTo>
                  <a:cubicBezTo>
                    <a:pt x="2759" y="5881"/>
                    <a:pt x="2905" y="6162"/>
                    <a:pt x="3057" y="6440"/>
                  </a:cubicBezTo>
                  <a:lnTo>
                    <a:pt x="3207" y="6711"/>
                  </a:lnTo>
                  <a:lnTo>
                    <a:pt x="3633" y="6498"/>
                  </a:lnTo>
                  <a:cubicBezTo>
                    <a:pt x="4288" y="6160"/>
                    <a:pt x="4920" y="5780"/>
                    <a:pt x="5536" y="5373"/>
                  </a:cubicBezTo>
                  <a:lnTo>
                    <a:pt x="5900" y="5128"/>
                  </a:lnTo>
                  <a:lnTo>
                    <a:pt x="5746" y="4796"/>
                  </a:lnTo>
                  <a:cubicBezTo>
                    <a:pt x="5621" y="4527"/>
                    <a:pt x="5495" y="4260"/>
                    <a:pt x="5364" y="3993"/>
                  </a:cubicBezTo>
                  <a:cubicBezTo>
                    <a:pt x="5690" y="3793"/>
                    <a:pt x="6015" y="3592"/>
                    <a:pt x="6338" y="3387"/>
                  </a:cubicBezTo>
                  <a:lnTo>
                    <a:pt x="6714" y="3147"/>
                  </a:lnTo>
                  <a:lnTo>
                    <a:pt x="6546" y="2785"/>
                  </a:lnTo>
                  <a:cubicBezTo>
                    <a:pt x="6217" y="2084"/>
                    <a:pt x="5864" y="1390"/>
                    <a:pt x="5503" y="704"/>
                  </a:cubicBezTo>
                  <a:lnTo>
                    <a:pt x="5325" y="366"/>
                  </a:lnTo>
                  <a:lnTo>
                    <a:pt x="4996" y="496"/>
                  </a:lnTo>
                  <a:cubicBezTo>
                    <a:pt x="4595" y="659"/>
                    <a:pt x="4196" y="835"/>
                    <a:pt x="3800" y="1022"/>
                  </a:cubicBezTo>
                  <a:cubicBezTo>
                    <a:pt x="3669" y="786"/>
                    <a:pt x="3537" y="553"/>
                    <a:pt x="3404" y="320"/>
                  </a:cubicBezTo>
                  <a:lnTo>
                    <a:pt x="322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508" name="Google Shape;1508;p11"/>
          <p:cNvGrpSpPr/>
          <p:nvPr/>
        </p:nvGrpSpPr>
        <p:grpSpPr>
          <a:xfrm>
            <a:off x="8136474" y="2653667"/>
            <a:ext cx="237183" cy="237077"/>
            <a:chOff x="3690028" y="2857398"/>
            <a:chExt cx="209896" cy="209803"/>
          </a:xfrm>
        </p:grpSpPr>
        <p:sp>
          <p:nvSpPr>
            <p:cNvPr id="1509" name="Google Shape;1509;p11"/>
            <p:cNvSpPr/>
            <p:nvPr/>
          </p:nvSpPr>
          <p:spPr>
            <a:xfrm>
              <a:off x="3704783" y="2873060"/>
              <a:ext cx="177446" cy="178134"/>
            </a:xfrm>
            <a:custGeom>
              <a:avLst/>
              <a:gdLst/>
              <a:ahLst/>
              <a:cxnLst/>
              <a:rect l="l" t="t" r="r" b="b"/>
              <a:pathLst>
                <a:path w="5676" h="5698" extrusionOk="0">
                  <a:moveTo>
                    <a:pt x="2610" y="1"/>
                  </a:moveTo>
                  <a:cubicBezTo>
                    <a:pt x="1948" y="372"/>
                    <a:pt x="1276" y="731"/>
                    <a:pt x="594" y="1062"/>
                  </a:cubicBezTo>
                  <a:cubicBezTo>
                    <a:pt x="709" y="1298"/>
                    <a:pt x="823" y="1537"/>
                    <a:pt x="937" y="1774"/>
                  </a:cubicBezTo>
                  <a:lnTo>
                    <a:pt x="1134" y="2183"/>
                  </a:lnTo>
                  <a:lnTo>
                    <a:pt x="780" y="2369"/>
                  </a:lnTo>
                  <a:cubicBezTo>
                    <a:pt x="520" y="2506"/>
                    <a:pt x="260" y="2646"/>
                    <a:pt x="1" y="2786"/>
                  </a:cubicBezTo>
                  <a:cubicBezTo>
                    <a:pt x="406" y="3575"/>
                    <a:pt x="803" y="4384"/>
                    <a:pt x="1166" y="5203"/>
                  </a:cubicBezTo>
                  <a:cubicBezTo>
                    <a:pt x="1427" y="5039"/>
                    <a:pt x="1688" y="4875"/>
                    <a:pt x="1952" y="4712"/>
                  </a:cubicBezTo>
                  <a:lnTo>
                    <a:pt x="2308" y="4492"/>
                  </a:lnTo>
                  <a:lnTo>
                    <a:pt x="2528" y="4880"/>
                  </a:lnTo>
                  <a:cubicBezTo>
                    <a:pt x="2684" y="5153"/>
                    <a:pt x="2842" y="5426"/>
                    <a:pt x="2996" y="5697"/>
                  </a:cubicBezTo>
                  <a:cubicBezTo>
                    <a:pt x="3633" y="5325"/>
                    <a:pt x="4264" y="4942"/>
                    <a:pt x="4888" y="4545"/>
                  </a:cubicBezTo>
                  <a:cubicBezTo>
                    <a:pt x="4740" y="4283"/>
                    <a:pt x="4593" y="4023"/>
                    <a:pt x="4452" y="3758"/>
                  </a:cubicBezTo>
                  <a:lnTo>
                    <a:pt x="4224" y="3333"/>
                  </a:lnTo>
                  <a:lnTo>
                    <a:pt x="4682" y="3067"/>
                  </a:lnTo>
                  <a:cubicBezTo>
                    <a:pt x="5012" y="2876"/>
                    <a:pt x="5343" y="2690"/>
                    <a:pt x="5675" y="2504"/>
                  </a:cubicBezTo>
                  <a:cubicBezTo>
                    <a:pt x="5327" y="1805"/>
                    <a:pt x="5005" y="1088"/>
                    <a:pt x="4690" y="375"/>
                  </a:cubicBezTo>
                  <a:cubicBezTo>
                    <a:pt x="4313" y="563"/>
                    <a:pt x="3936" y="754"/>
                    <a:pt x="3561" y="942"/>
                  </a:cubicBezTo>
                  <a:lnTo>
                    <a:pt x="3145" y="1152"/>
                  </a:lnTo>
                  <a:lnTo>
                    <a:pt x="2934" y="707"/>
                  </a:lnTo>
                  <a:cubicBezTo>
                    <a:pt x="2824" y="471"/>
                    <a:pt x="2717" y="235"/>
                    <a:pt x="261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10" name="Google Shape;1510;p11"/>
            <p:cNvSpPr/>
            <p:nvPr/>
          </p:nvSpPr>
          <p:spPr>
            <a:xfrm>
              <a:off x="3704752" y="2942398"/>
              <a:ext cx="152780" cy="108794"/>
            </a:xfrm>
            <a:custGeom>
              <a:avLst/>
              <a:gdLst/>
              <a:ahLst/>
              <a:cxnLst/>
              <a:rect l="l" t="t" r="r" b="b"/>
              <a:pathLst>
                <a:path w="4887" h="3480" extrusionOk="0">
                  <a:moveTo>
                    <a:pt x="1067" y="1"/>
                  </a:moveTo>
                  <a:lnTo>
                    <a:pt x="780" y="151"/>
                  </a:lnTo>
                  <a:cubicBezTo>
                    <a:pt x="520" y="288"/>
                    <a:pt x="260" y="428"/>
                    <a:pt x="1" y="568"/>
                  </a:cubicBezTo>
                  <a:cubicBezTo>
                    <a:pt x="406" y="1357"/>
                    <a:pt x="803" y="2166"/>
                    <a:pt x="1166" y="2985"/>
                  </a:cubicBezTo>
                  <a:cubicBezTo>
                    <a:pt x="1427" y="2821"/>
                    <a:pt x="1688" y="2657"/>
                    <a:pt x="1952" y="2494"/>
                  </a:cubicBezTo>
                  <a:lnTo>
                    <a:pt x="2308" y="2274"/>
                  </a:lnTo>
                  <a:lnTo>
                    <a:pt x="2528" y="2662"/>
                  </a:lnTo>
                  <a:cubicBezTo>
                    <a:pt x="2684" y="2935"/>
                    <a:pt x="2842" y="3208"/>
                    <a:pt x="2996" y="3479"/>
                  </a:cubicBezTo>
                  <a:cubicBezTo>
                    <a:pt x="3633" y="3107"/>
                    <a:pt x="4264" y="2724"/>
                    <a:pt x="4887" y="2327"/>
                  </a:cubicBezTo>
                  <a:cubicBezTo>
                    <a:pt x="4793" y="2159"/>
                    <a:pt x="4701" y="1989"/>
                    <a:pt x="4608" y="1821"/>
                  </a:cubicBezTo>
                  <a:cubicBezTo>
                    <a:pt x="4456" y="1848"/>
                    <a:pt x="4301" y="1861"/>
                    <a:pt x="4146" y="1861"/>
                  </a:cubicBezTo>
                  <a:cubicBezTo>
                    <a:pt x="3533" y="1861"/>
                    <a:pt x="2905" y="1659"/>
                    <a:pt x="2385" y="1347"/>
                  </a:cubicBezTo>
                  <a:cubicBezTo>
                    <a:pt x="1786" y="989"/>
                    <a:pt x="1372" y="532"/>
                    <a:pt x="106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11" name="Google Shape;1511;p11"/>
            <p:cNvSpPr/>
            <p:nvPr/>
          </p:nvSpPr>
          <p:spPr>
            <a:xfrm>
              <a:off x="3690028" y="2857398"/>
              <a:ext cx="209896" cy="209803"/>
            </a:xfrm>
            <a:custGeom>
              <a:avLst/>
              <a:gdLst/>
              <a:ahLst/>
              <a:cxnLst/>
              <a:rect l="l" t="t" r="r" b="b"/>
              <a:pathLst>
                <a:path w="6714" h="6711" extrusionOk="0">
                  <a:moveTo>
                    <a:pt x="3080" y="503"/>
                  </a:moveTo>
                  <a:cubicBezTo>
                    <a:pt x="3186" y="737"/>
                    <a:pt x="3294" y="973"/>
                    <a:pt x="3404" y="1209"/>
                  </a:cubicBezTo>
                  <a:lnTo>
                    <a:pt x="3615" y="1654"/>
                  </a:lnTo>
                  <a:lnTo>
                    <a:pt x="4031" y="1444"/>
                  </a:lnTo>
                  <a:cubicBezTo>
                    <a:pt x="4407" y="1256"/>
                    <a:pt x="4783" y="1065"/>
                    <a:pt x="5159" y="877"/>
                  </a:cubicBezTo>
                  <a:cubicBezTo>
                    <a:pt x="5473" y="1591"/>
                    <a:pt x="5797" y="2307"/>
                    <a:pt x="6145" y="3006"/>
                  </a:cubicBezTo>
                  <a:cubicBezTo>
                    <a:pt x="5815" y="3189"/>
                    <a:pt x="5484" y="3376"/>
                    <a:pt x="5154" y="3567"/>
                  </a:cubicBezTo>
                  <a:lnTo>
                    <a:pt x="4696" y="3833"/>
                  </a:lnTo>
                  <a:lnTo>
                    <a:pt x="4921" y="4260"/>
                  </a:lnTo>
                  <a:cubicBezTo>
                    <a:pt x="5063" y="4525"/>
                    <a:pt x="5210" y="4786"/>
                    <a:pt x="5357" y="5047"/>
                  </a:cubicBezTo>
                  <a:cubicBezTo>
                    <a:pt x="4733" y="5444"/>
                    <a:pt x="4102" y="5825"/>
                    <a:pt x="3466" y="6199"/>
                  </a:cubicBezTo>
                  <a:cubicBezTo>
                    <a:pt x="3311" y="5927"/>
                    <a:pt x="3154" y="5655"/>
                    <a:pt x="2997" y="5383"/>
                  </a:cubicBezTo>
                  <a:lnTo>
                    <a:pt x="2778" y="4994"/>
                  </a:lnTo>
                  <a:lnTo>
                    <a:pt x="2421" y="5214"/>
                  </a:lnTo>
                  <a:cubicBezTo>
                    <a:pt x="2158" y="5379"/>
                    <a:pt x="1898" y="5541"/>
                    <a:pt x="1635" y="5706"/>
                  </a:cubicBezTo>
                  <a:cubicBezTo>
                    <a:pt x="1273" y="4887"/>
                    <a:pt x="874" y="4077"/>
                    <a:pt x="470" y="3288"/>
                  </a:cubicBezTo>
                  <a:cubicBezTo>
                    <a:pt x="729" y="3148"/>
                    <a:pt x="989" y="3009"/>
                    <a:pt x="1249" y="2871"/>
                  </a:cubicBezTo>
                  <a:lnTo>
                    <a:pt x="1603" y="2685"/>
                  </a:lnTo>
                  <a:lnTo>
                    <a:pt x="1405" y="2276"/>
                  </a:lnTo>
                  <a:cubicBezTo>
                    <a:pt x="1293" y="2038"/>
                    <a:pt x="1179" y="1800"/>
                    <a:pt x="1064" y="1564"/>
                  </a:cubicBezTo>
                  <a:cubicBezTo>
                    <a:pt x="1746" y="1232"/>
                    <a:pt x="2419" y="873"/>
                    <a:pt x="3080" y="503"/>
                  </a:cubicBezTo>
                  <a:close/>
                  <a:moveTo>
                    <a:pt x="3220" y="0"/>
                  </a:moveTo>
                  <a:lnTo>
                    <a:pt x="2923" y="152"/>
                  </a:lnTo>
                  <a:cubicBezTo>
                    <a:pt x="2246" y="502"/>
                    <a:pt x="1571" y="867"/>
                    <a:pt x="916" y="1257"/>
                  </a:cubicBezTo>
                  <a:lnTo>
                    <a:pt x="608" y="1445"/>
                  </a:lnTo>
                  <a:lnTo>
                    <a:pt x="727" y="1723"/>
                  </a:lnTo>
                  <a:cubicBezTo>
                    <a:pt x="836" y="1975"/>
                    <a:pt x="947" y="2226"/>
                    <a:pt x="1063" y="2475"/>
                  </a:cubicBezTo>
                  <a:cubicBezTo>
                    <a:pt x="805" y="2629"/>
                    <a:pt x="548" y="2787"/>
                    <a:pt x="295" y="2947"/>
                  </a:cubicBezTo>
                  <a:lnTo>
                    <a:pt x="1" y="3134"/>
                  </a:lnTo>
                  <a:lnTo>
                    <a:pt x="136" y="3474"/>
                  </a:lnTo>
                  <a:cubicBezTo>
                    <a:pt x="468" y="4311"/>
                    <a:pt x="820" y="5155"/>
                    <a:pt x="1203" y="5977"/>
                  </a:cubicBezTo>
                  <a:lnTo>
                    <a:pt x="1363" y="6307"/>
                  </a:lnTo>
                  <a:lnTo>
                    <a:pt x="1790" y="6066"/>
                  </a:lnTo>
                  <a:cubicBezTo>
                    <a:pt x="2066" y="5910"/>
                    <a:pt x="2340" y="5756"/>
                    <a:pt x="2616" y="5600"/>
                  </a:cubicBezTo>
                  <a:cubicBezTo>
                    <a:pt x="2759" y="5881"/>
                    <a:pt x="2905" y="6162"/>
                    <a:pt x="3057" y="6440"/>
                  </a:cubicBezTo>
                  <a:lnTo>
                    <a:pt x="3207" y="6711"/>
                  </a:lnTo>
                  <a:lnTo>
                    <a:pt x="3633" y="6498"/>
                  </a:lnTo>
                  <a:cubicBezTo>
                    <a:pt x="4288" y="6160"/>
                    <a:pt x="4920" y="5780"/>
                    <a:pt x="5536" y="5373"/>
                  </a:cubicBezTo>
                  <a:lnTo>
                    <a:pt x="5900" y="5128"/>
                  </a:lnTo>
                  <a:lnTo>
                    <a:pt x="5746" y="4796"/>
                  </a:lnTo>
                  <a:cubicBezTo>
                    <a:pt x="5621" y="4527"/>
                    <a:pt x="5495" y="4260"/>
                    <a:pt x="5364" y="3993"/>
                  </a:cubicBezTo>
                  <a:cubicBezTo>
                    <a:pt x="5690" y="3793"/>
                    <a:pt x="6015" y="3592"/>
                    <a:pt x="6338" y="3387"/>
                  </a:cubicBezTo>
                  <a:lnTo>
                    <a:pt x="6714" y="3147"/>
                  </a:lnTo>
                  <a:lnTo>
                    <a:pt x="6546" y="2785"/>
                  </a:lnTo>
                  <a:cubicBezTo>
                    <a:pt x="6217" y="2084"/>
                    <a:pt x="5864" y="1390"/>
                    <a:pt x="5503" y="704"/>
                  </a:cubicBezTo>
                  <a:lnTo>
                    <a:pt x="5325" y="366"/>
                  </a:lnTo>
                  <a:lnTo>
                    <a:pt x="4996" y="496"/>
                  </a:lnTo>
                  <a:cubicBezTo>
                    <a:pt x="4595" y="659"/>
                    <a:pt x="4196" y="835"/>
                    <a:pt x="3800" y="1022"/>
                  </a:cubicBezTo>
                  <a:cubicBezTo>
                    <a:pt x="3669" y="786"/>
                    <a:pt x="3537" y="553"/>
                    <a:pt x="3404" y="320"/>
                  </a:cubicBezTo>
                  <a:lnTo>
                    <a:pt x="322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512" name="Google Shape;1512;p11"/>
          <p:cNvGrpSpPr/>
          <p:nvPr/>
        </p:nvGrpSpPr>
        <p:grpSpPr>
          <a:xfrm rot="1391746">
            <a:off x="8241061" y="1574742"/>
            <a:ext cx="237153" cy="232047"/>
            <a:chOff x="3679086" y="979362"/>
            <a:chExt cx="222401" cy="217587"/>
          </a:xfrm>
        </p:grpSpPr>
        <p:sp>
          <p:nvSpPr>
            <p:cNvPr id="1513" name="Google Shape;1513;p11"/>
            <p:cNvSpPr/>
            <p:nvPr/>
          </p:nvSpPr>
          <p:spPr>
            <a:xfrm>
              <a:off x="3679086" y="979362"/>
              <a:ext cx="222401" cy="217587"/>
            </a:xfrm>
            <a:custGeom>
              <a:avLst/>
              <a:gdLst/>
              <a:ahLst/>
              <a:cxnLst/>
              <a:rect l="l" t="t" r="r" b="b"/>
              <a:pathLst>
                <a:path w="7114" h="6960" extrusionOk="0">
                  <a:moveTo>
                    <a:pt x="3557" y="551"/>
                  </a:moveTo>
                  <a:cubicBezTo>
                    <a:pt x="4422" y="551"/>
                    <a:pt x="5201" y="909"/>
                    <a:pt x="5750" y="1481"/>
                  </a:cubicBezTo>
                  <a:cubicBezTo>
                    <a:pt x="4011" y="2042"/>
                    <a:pt x="2239" y="2666"/>
                    <a:pt x="555" y="3386"/>
                  </a:cubicBezTo>
                  <a:cubicBezTo>
                    <a:pt x="605" y="1816"/>
                    <a:pt x="1930" y="551"/>
                    <a:pt x="3557" y="551"/>
                  </a:cubicBezTo>
                  <a:close/>
                  <a:moveTo>
                    <a:pt x="5985" y="1762"/>
                  </a:moveTo>
                  <a:cubicBezTo>
                    <a:pt x="6047" y="1844"/>
                    <a:pt x="6105" y="1928"/>
                    <a:pt x="6159" y="2017"/>
                  </a:cubicBezTo>
                  <a:cubicBezTo>
                    <a:pt x="6196" y="2162"/>
                    <a:pt x="6225" y="2307"/>
                    <a:pt x="6247" y="2452"/>
                  </a:cubicBezTo>
                  <a:cubicBezTo>
                    <a:pt x="4406" y="3053"/>
                    <a:pt x="2528" y="3728"/>
                    <a:pt x="720" y="4441"/>
                  </a:cubicBezTo>
                  <a:cubicBezTo>
                    <a:pt x="637" y="4215"/>
                    <a:pt x="583" y="3978"/>
                    <a:pt x="560" y="3733"/>
                  </a:cubicBezTo>
                  <a:cubicBezTo>
                    <a:pt x="2388" y="3182"/>
                    <a:pt x="4224" y="2484"/>
                    <a:pt x="5985" y="1762"/>
                  </a:cubicBezTo>
                  <a:close/>
                  <a:moveTo>
                    <a:pt x="6282" y="2770"/>
                  </a:moveTo>
                  <a:cubicBezTo>
                    <a:pt x="6359" y="3910"/>
                    <a:pt x="5890" y="4958"/>
                    <a:pt x="4651" y="5532"/>
                  </a:cubicBezTo>
                  <a:cubicBezTo>
                    <a:pt x="4228" y="5728"/>
                    <a:pt x="3791" y="5819"/>
                    <a:pt x="3361" y="5819"/>
                  </a:cubicBezTo>
                  <a:cubicBezTo>
                    <a:pt x="2438" y="5819"/>
                    <a:pt x="1544" y="5402"/>
                    <a:pt x="877" y="4717"/>
                  </a:cubicBezTo>
                  <a:cubicBezTo>
                    <a:pt x="2702" y="4266"/>
                    <a:pt x="4604" y="3582"/>
                    <a:pt x="6282" y="2770"/>
                  </a:cubicBezTo>
                  <a:close/>
                  <a:moveTo>
                    <a:pt x="6549" y="3766"/>
                  </a:moveTo>
                  <a:lnTo>
                    <a:pt x="6549" y="3766"/>
                  </a:lnTo>
                  <a:cubicBezTo>
                    <a:pt x="6401" y="5249"/>
                    <a:pt x="5115" y="6411"/>
                    <a:pt x="3557" y="6411"/>
                  </a:cubicBezTo>
                  <a:cubicBezTo>
                    <a:pt x="2776" y="6411"/>
                    <a:pt x="2065" y="6117"/>
                    <a:pt x="1531" y="5639"/>
                  </a:cubicBezTo>
                  <a:lnTo>
                    <a:pt x="1531" y="5639"/>
                  </a:lnTo>
                  <a:cubicBezTo>
                    <a:pt x="2085" y="5984"/>
                    <a:pt x="2718" y="6177"/>
                    <a:pt x="3368" y="6177"/>
                  </a:cubicBezTo>
                  <a:cubicBezTo>
                    <a:pt x="3847" y="6177"/>
                    <a:pt x="4335" y="6072"/>
                    <a:pt x="4807" y="5845"/>
                  </a:cubicBezTo>
                  <a:cubicBezTo>
                    <a:pt x="5635" y="5447"/>
                    <a:pt x="6277" y="4653"/>
                    <a:pt x="6549" y="3766"/>
                  </a:cubicBezTo>
                  <a:close/>
                  <a:moveTo>
                    <a:pt x="3557" y="1"/>
                  </a:moveTo>
                  <a:cubicBezTo>
                    <a:pt x="1595" y="1"/>
                    <a:pt x="0" y="1562"/>
                    <a:pt x="0" y="3480"/>
                  </a:cubicBezTo>
                  <a:cubicBezTo>
                    <a:pt x="0" y="5398"/>
                    <a:pt x="1595" y="6959"/>
                    <a:pt x="3557" y="6959"/>
                  </a:cubicBezTo>
                  <a:cubicBezTo>
                    <a:pt x="5519" y="6959"/>
                    <a:pt x="7114" y="5398"/>
                    <a:pt x="7114" y="3480"/>
                  </a:cubicBezTo>
                  <a:cubicBezTo>
                    <a:pt x="7113" y="1562"/>
                    <a:pt x="5517" y="1"/>
                    <a:pt x="355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14" name="Google Shape;1514;p11"/>
            <p:cNvSpPr/>
            <p:nvPr/>
          </p:nvSpPr>
          <p:spPr>
            <a:xfrm>
              <a:off x="3696405" y="996556"/>
              <a:ext cx="162409" cy="88660"/>
            </a:xfrm>
            <a:custGeom>
              <a:avLst/>
              <a:gdLst/>
              <a:ahLst/>
              <a:cxnLst/>
              <a:rect l="l" t="t" r="r" b="b"/>
              <a:pathLst>
                <a:path w="5195" h="2836" extrusionOk="0">
                  <a:moveTo>
                    <a:pt x="3003" y="1"/>
                  </a:moveTo>
                  <a:cubicBezTo>
                    <a:pt x="1378" y="1"/>
                    <a:pt x="52" y="1264"/>
                    <a:pt x="0" y="2836"/>
                  </a:cubicBezTo>
                  <a:lnTo>
                    <a:pt x="0" y="2836"/>
                  </a:lnTo>
                  <a:cubicBezTo>
                    <a:pt x="1683" y="2117"/>
                    <a:pt x="3457" y="1492"/>
                    <a:pt x="5195" y="933"/>
                  </a:cubicBezTo>
                  <a:cubicBezTo>
                    <a:pt x="4647" y="361"/>
                    <a:pt x="3867" y="1"/>
                    <a:pt x="30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15" name="Google Shape;1515;p11"/>
            <p:cNvSpPr/>
            <p:nvPr/>
          </p:nvSpPr>
          <p:spPr>
            <a:xfrm>
              <a:off x="3706471" y="1065988"/>
              <a:ext cx="171412" cy="95319"/>
            </a:xfrm>
            <a:custGeom>
              <a:avLst/>
              <a:gdLst/>
              <a:ahLst/>
              <a:cxnLst/>
              <a:rect l="l" t="t" r="r" b="b"/>
              <a:pathLst>
                <a:path w="5483" h="3049" extrusionOk="0">
                  <a:moveTo>
                    <a:pt x="5406" y="1"/>
                  </a:moveTo>
                  <a:lnTo>
                    <a:pt x="5406" y="1"/>
                  </a:lnTo>
                  <a:cubicBezTo>
                    <a:pt x="3728" y="812"/>
                    <a:pt x="1826" y="1497"/>
                    <a:pt x="1" y="1947"/>
                  </a:cubicBezTo>
                  <a:cubicBezTo>
                    <a:pt x="669" y="2632"/>
                    <a:pt x="1563" y="3048"/>
                    <a:pt x="2487" y="3048"/>
                  </a:cubicBezTo>
                  <a:cubicBezTo>
                    <a:pt x="2916" y="3048"/>
                    <a:pt x="3352" y="2958"/>
                    <a:pt x="3775" y="2763"/>
                  </a:cubicBezTo>
                  <a:cubicBezTo>
                    <a:pt x="5014" y="2189"/>
                    <a:pt x="5483" y="1140"/>
                    <a:pt x="540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16" name="Google Shape;1516;p11"/>
            <p:cNvSpPr/>
            <p:nvPr/>
          </p:nvSpPr>
          <p:spPr>
            <a:xfrm>
              <a:off x="3696561" y="1034414"/>
              <a:ext cx="177759" cy="83783"/>
            </a:xfrm>
            <a:custGeom>
              <a:avLst/>
              <a:gdLst/>
              <a:ahLst/>
              <a:cxnLst/>
              <a:rect l="l" t="t" r="r" b="b"/>
              <a:pathLst>
                <a:path w="5686" h="2680" extrusionOk="0">
                  <a:moveTo>
                    <a:pt x="5425" y="1"/>
                  </a:moveTo>
                  <a:cubicBezTo>
                    <a:pt x="3664" y="723"/>
                    <a:pt x="1828" y="1421"/>
                    <a:pt x="0" y="1972"/>
                  </a:cubicBezTo>
                  <a:cubicBezTo>
                    <a:pt x="22" y="2217"/>
                    <a:pt x="77" y="2455"/>
                    <a:pt x="158" y="2680"/>
                  </a:cubicBezTo>
                  <a:cubicBezTo>
                    <a:pt x="1967" y="1968"/>
                    <a:pt x="3843" y="1292"/>
                    <a:pt x="5685" y="691"/>
                  </a:cubicBezTo>
                  <a:cubicBezTo>
                    <a:pt x="5665" y="546"/>
                    <a:pt x="5637" y="401"/>
                    <a:pt x="5598" y="256"/>
                  </a:cubicBezTo>
                  <a:cubicBezTo>
                    <a:pt x="5546" y="167"/>
                    <a:pt x="5488" y="83"/>
                    <a:pt x="5425"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17" name="Google Shape;1517;p11"/>
            <p:cNvSpPr/>
            <p:nvPr/>
          </p:nvSpPr>
          <p:spPr>
            <a:xfrm>
              <a:off x="3726916" y="1097125"/>
              <a:ext cx="156906" cy="82658"/>
            </a:xfrm>
            <a:custGeom>
              <a:avLst/>
              <a:gdLst/>
              <a:ahLst/>
              <a:cxnLst/>
              <a:rect l="l" t="t" r="r" b="b"/>
              <a:pathLst>
                <a:path w="5019" h="2644" extrusionOk="0">
                  <a:moveTo>
                    <a:pt x="5018" y="1"/>
                  </a:moveTo>
                  <a:lnTo>
                    <a:pt x="5018" y="1"/>
                  </a:lnTo>
                  <a:cubicBezTo>
                    <a:pt x="4747" y="886"/>
                    <a:pt x="4104" y="1680"/>
                    <a:pt x="3277" y="2078"/>
                  </a:cubicBezTo>
                  <a:cubicBezTo>
                    <a:pt x="2805" y="2305"/>
                    <a:pt x="2317" y="2410"/>
                    <a:pt x="1838" y="2410"/>
                  </a:cubicBezTo>
                  <a:cubicBezTo>
                    <a:pt x="1188" y="2410"/>
                    <a:pt x="555" y="2217"/>
                    <a:pt x="1" y="1872"/>
                  </a:cubicBezTo>
                  <a:lnTo>
                    <a:pt x="1" y="1872"/>
                  </a:lnTo>
                  <a:cubicBezTo>
                    <a:pt x="535" y="2350"/>
                    <a:pt x="1246" y="2644"/>
                    <a:pt x="2027" y="2644"/>
                  </a:cubicBezTo>
                  <a:cubicBezTo>
                    <a:pt x="3586" y="2644"/>
                    <a:pt x="4871" y="1482"/>
                    <a:pt x="501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518" name="Google Shape;1518;p11"/>
          <p:cNvGrpSpPr/>
          <p:nvPr/>
        </p:nvGrpSpPr>
        <p:grpSpPr>
          <a:xfrm rot="-945673">
            <a:off x="331910" y="317168"/>
            <a:ext cx="1061687" cy="465179"/>
            <a:chOff x="1352542" y="368950"/>
            <a:chExt cx="796350" cy="348921"/>
          </a:xfrm>
        </p:grpSpPr>
        <p:sp>
          <p:nvSpPr>
            <p:cNvPr id="1519" name="Google Shape;1519;p11"/>
            <p:cNvSpPr/>
            <p:nvPr/>
          </p:nvSpPr>
          <p:spPr>
            <a:xfrm>
              <a:off x="1352542" y="368950"/>
              <a:ext cx="796350" cy="348921"/>
            </a:xfrm>
            <a:custGeom>
              <a:avLst/>
              <a:gdLst/>
              <a:ahLst/>
              <a:cxnLst/>
              <a:rect l="l" t="t" r="r" b="b"/>
              <a:pathLst>
                <a:path w="25473" h="11161" extrusionOk="0">
                  <a:moveTo>
                    <a:pt x="16250" y="1994"/>
                  </a:moveTo>
                  <a:cubicBezTo>
                    <a:pt x="16267" y="2010"/>
                    <a:pt x="16283" y="2024"/>
                    <a:pt x="16295" y="2041"/>
                  </a:cubicBezTo>
                  <a:cubicBezTo>
                    <a:pt x="16354" y="2113"/>
                    <a:pt x="16372" y="2190"/>
                    <a:pt x="16386" y="2277"/>
                  </a:cubicBezTo>
                  <a:cubicBezTo>
                    <a:pt x="16386" y="2278"/>
                    <a:pt x="16387" y="2279"/>
                    <a:pt x="16387" y="2280"/>
                  </a:cubicBezTo>
                  <a:cubicBezTo>
                    <a:pt x="16168" y="2351"/>
                    <a:pt x="15954" y="2442"/>
                    <a:pt x="15743" y="2538"/>
                  </a:cubicBezTo>
                  <a:lnTo>
                    <a:pt x="15206" y="2778"/>
                  </a:lnTo>
                  <a:cubicBezTo>
                    <a:pt x="14941" y="2893"/>
                    <a:pt x="14676" y="3011"/>
                    <a:pt x="14425" y="3149"/>
                  </a:cubicBezTo>
                  <a:cubicBezTo>
                    <a:pt x="14355" y="3038"/>
                    <a:pt x="14273" y="2933"/>
                    <a:pt x="14185" y="2835"/>
                  </a:cubicBezTo>
                  <a:cubicBezTo>
                    <a:pt x="14493" y="2741"/>
                    <a:pt x="14808" y="2627"/>
                    <a:pt x="15118" y="2502"/>
                  </a:cubicBezTo>
                  <a:lnTo>
                    <a:pt x="15679" y="2264"/>
                  </a:lnTo>
                  <a:cubicBezTo>
                    <a:pt x="15875" y="2175"/>
                    <a:pt x="16065" y="2086"/>
                    <a:pt x="16250" y="1994"/>
                  </a:cubicBezTo>
                  <a:close/>
                  <a:moveTo>
                    <a:pt x="17304" y="549"/>
                  </a:moveTo>
                  <a:cubicBezTo>
                    <a:pt x="18189" y="549"/>
                    <a:pt x="18917" y="1206"/>
                    <a:pt x="18933" y="2026"/>
                  </a:cubicBezTo>
                  <a:cubicBezTo>
                    <a:pt x="18950" y="2859"/>
                    <a:pt x="18231" y="3553"/>
                    <a:pt x="17327" y="3570"/>
                  </a:cubicBezTo>
                  <a:cubicBezTo>
                    <a:pt x="17315" y="3571"/>
                    <a:pt x="17304" y="3571"/>
                    <a:pt x="17292" y="3571"/>
                  </a:cubicBezTo>
                  <a:cubicBezTo>
                    <a:pt x="16707" y="3571"/>
                    <a:pt x="16190" y="3285"/>
                    <a:pt x="15902" y="2852"/>
                  </a:cubicBezTo>
                  <a:cubicBezTo>
                    <a:pt x="16176" y="2728"/>
                    <a:pt x="16449" y="2598"/>
                    <a:pt x="16690" y="2432"/>
                  </a:cubicBezTo>
                  <a:cubicBezTo>
                    <a:pt x="16749" y="2391"/>
                    <a:pt x="16756" y="2322"/>
                    <a:pt x="16726" y="2274"/>
                  </a:cubicBezTo>
                  <a:cubicBezTo>
                    <a:pt x="16726" y="2273"/>
                    <a:pt x="16726" y="2273"/>
                    <a:pt x="16727" y="2271"/>
                  </a:cubicBezTo>
                  <a:cubicBezTo>
                    <a:pt x="16737" y="2136"/>
                    <a:pt x="16673" y="1985"/>
                    <a:pt x="16587" y="1877"/>
                  </a:cubicBezTo>
                  <a:cubicBezTo>
                    <a:pt x="16515" y="1787"/>
                    <a:pt x="16399" y="1674"/>
                    <a:pt x="16269" y="1674"/>
                  </a:cubicBezTo>
                  <a:cubicBezTo>
                    <a:pt x="16247" y="1674"/>
                    <a:pt x="16224" y="1677"/>
                    <a:pt x="16201" y="1685"/>
                  </a:cubicBezTo>
                  <a:cubicBezTo>
                    <a:pt x="16179" y="1691"/>
                    <a:pt x="16164" y="1702"/>
                    <a:pt x="16149" y="1717"/>
                  </a:cubicBezTo>
                  <a:cubicBezTo>
                    <a:pt x="15993" y="1764"/>
                    <a:pt x="15836" y="1813"/>
                    <a:pt x="15676" y="1867"/>
                  </a:cubicBezTo>
                  <a:cubicBezTo>
                    <a:pt x="15780" y="1138"/>
                    <a:pt x="16448" y="565"/>
                    <a:pt x="17266" y="550"/>
                  </a:cubicBezTo>
                  <a:cubicBezTo>
                    <a:pt x="17279" y="550"/>
                    <a:pt x="17291" y="549"/>
                    <a:pt x="17304" y="549"/>
                  </a:cubicBezTo>
                  <a:close/>
                  <a:moveTo>
                    <a:pt x="2629" y="878"/>
                  </a:moveTo>
                  <a:cubicBezTo>
                    <a:pt x="3713" y="878"/>
                    <a:pt x="4603" y="1679"/>
                    <a:pt x="4623" y="2684"/>
                  </a:cubicBezTo>
                  <a:cubicBezTo>
                    <a:pt x="4637" y="3332"/>
                    <a:pt x="4283" y="3910"/>
                    <a:pt x="3738" y="4249"/>
                  </a:cubicBezTo>
                  <a:cubicBezTo>
                    <a:pt x="3658" y="4087"/>
                    <a:pt x="3566" y="3930"/>
                    <a:pt x="3459" y="3785"/>
                  </a:cubicBezTo>
                  <a:cubicBezTo>
                    <a:pt x="3457" y="3778"/>
                    <a:pt x="3459" y="3769"/>
                    <a:pt x="3456" y="3760"/>
                  </a:cubicBezTo>
                  <a:cubicBezTo>
                    <a:pt x="3406" y="3631"/>
                    <a:pt x="3251" y="3594"/>
                    <a:pt x="3106" y="3594"/>
                  </a:cubicBezTo>
                  <a:cubicBezTo>
                    <a:pt x="3063" y="3594"/>
                    <a:pt x="3020" y="3598"/>
                    <a:pt x="2981" y="3603"/>
                  </a:cubicBezTo>
                  <a:cubicBezTo>
                    <a:pt x="2802" y="3628"/>
                    <a:pt x="2614" y="3715"/>
                    <a:pt x="2519" y="3861"/>
                  </a:cubicBezTo>
                  <a:cubicBezTo>
                    <a:pt x="2492" y="3903"/>
                    <a:pt x="2498" y="3949"/>
                    <a:pt x="2523" y="3987"/>
                  </a:cubicBezTo>
                  <a:cubicBezTo>
                    <a:pt x="2577" y="4182"/>
                    <a:pt x="2649" y="4374"/>
                    <a:pt x="2724" y="4565"/>
                  </a:cubicBezTo>
                  <a:cubicBezTo>
                    <a:pt x="2702" y="4569"/>
                    <a:pt x="2681" y="4571"/>
                    <a:pt x="2660" y="4571"/>
                  </a:cubicBezTo>
                  <a:cubicBezTo>
                    <a:pt x="2645" y="4571"/>
                    <a:pt x="2630" y="4571"/>
                    <a:pt x="2615" y="4571"/>
                  </a:cubicBezTo>
                  <a:cubicBezTo>
                    <a:pt x="1534" y="4571"/>
                    <a:pt x="643" y="3770"/>
                    <a:pt x="623" y="2766"/>
                  </a:cubicBezTo>
                  <a:cubicBezTo>
                    <a:pt x="602" y="1748"/>
                    <a:pt x="1483" y="902"/>
                    <a:pt x="2586" y="879"/>
                  </a:cubicBezTo>
                  <a:cubicBezTo>
                    <a:pt x="2600" y="879"/>
                    <a:pt x="2615" y="878"/>
                    <a:pt x="2629" y="878"/>
                  </a:cubicBezTo>
                  <a:close/>
                  <a:moveTo>
                    <a:pt x="18219" y="3933"/>
                  </a:moveTo>
                  <a:cubicBezTo>
                    <a:pt x="18255" y="4149"/>
                    <a:pt x="18301" y="4366"/>
                    <a:pt x="18346" y="4581"/>
                  </a:cubicBezTo>
                  <a:cubicBezTo>
                    <a:pt x="18377" y="4726"/>
                    <a:pt x="18401" y="4877"/>
                    <a:pt x="18435" y="5027"/>
                  </a:cubicBezTo>
                  <a:cubicBezTo>
                    <a:pt x="18440" y="5095"/>
                    <a:pt x="18454" y="5162"/>
                    <a:pt x="18466" y="5230"/>
                  </a:cubicBezTo>
                  <a:cubicBezTo>
                    <a:pt x="18484" y="5325"/>
                    <a:pt x="18496" y="5423"/>
                    <a:pt x="18528" y="5513"/>
                  </a:cubicBezTo>
                  <a:cubicBezTo>
                    <a:pt x="18359" y="5548"/>
                    <a:pt x="18193" y="5596"/>
                    <a:pt x="18039" y="5664"/>
                  </a:cubicBezTo>
                  <a:cubicBezTo>
                    <a:pt x="17995" y="5393"/>
                    <a:pt x="17908" y="5122"/>
                    <a:pt x="17840" y="4856"/>
                  </a:cubicBezTo>
                  <a:cubicBezTo>
                    <a:pt x="17777" y="4602"/>
                    <a:pt x="17725" y="4342"/>
                    <a:pt x="17637" y="4094"/>
                  </a:cubicBezTo>
                  <a:cubicBezTo>
                    <a:pt x="17841" y="4064"/>
                    <a:pt x="18037" y="4009"/>
                    <a:pt x="18219" y="3933"/>
                  </a:cubicBezTo>
                  <a:close/>
                  <a:moveTo>
                    <a:pt x="3059" y="3886"/>
                  </a:moveTo>
                  <a:cubicBezTo>
                    <a:pt x="3111" y="3886"/>
                    <a:pt x="3163" y="3898"/>
                    <a:pt x="3213" y="3907"/>
                  </a:cubicBezTo>
                  <a:cubicBezTo>
                    <a:pt x="3279" y="4076"/>
                    <a:pt x="3357" y="4242"/>
                    <a:pt x="3438" y="4408"/>
                  </a:cubicBezTo>
                  <a:lnTo>
                    <a:pt x="3667" y="4915"/>
                  </a:lnTo>
                  <a:cubicBezTo>
                    <a:pt x="3741" y="5110"/>
                    <a:pt x="3804" y="5319"/>
                    <a:pt x="3900" y="5507"/>
                  </a:cubicBezTo>
                  <a:cubicBezTo>
                    <a:pt x="3767" y="5573"/>
                    <a:pt x="3639" y="5647"/>
                    <a:pt x="3523" y="5732"/>
                  </a:cubicBezTo>
                  <a:cubicBezTo>
                    <a:pt x="3457" y="5498"/>
                    <a:pt x="3351" y="5271"/>
                    <a:pt x="3249" y="5048"/>
                  </a:cubicBezTo>
                  <a:lnTo>
                    <a:pt x="3033" y="4531"/>
                  </a:lnTo>
                  <a:cubicBezTo>
                    <a:pt x="2958" y="4346"/>
                    <a:pt x="2880" y="4163"/>
                    <a:pt x="2792" y="3985"/>
                  </a:cubicBezTo>
                  <a:cubicBezTo>
                    <a:pt x="2862" y="3937"/>
                    <a:pt x="2931" y="3899"/>
                    <a:pt x="3028" y="3888"/>
                  </a:cubicBezTo>
                  <a:cubicBezTo>
                    <a:pt x="3038" y="3887"/>
                    <a:pt x="3049" y="3886"/>
                    <a:pt x="3059" y="3886"/>
                  </a:cubicBezTo>
                  <a:close/>
                  <a:moveTo>
                    <a:pt x="12191" y="2516"/>
                  </a:moveTo>
                  <a:cubicBezTo>
                    <a:pt x="13275" y="2516"/>
                    <a:pt x="14164" y="3318"/>
                    <a:pt x="14185" y="4321"/>
                  </a:cubicBezTo>
                  <a:cubicBezTo>
                    <a:pt x="14197" y="4976"/>
                    <a:pt x="13837" y="5559"/>
                    <a:pt x="13284" y="5897"/>
                  </a:cubicBezTo>
                  <a:cubicBezTo>
                    <a:pt x="13243" y="5688"/>
                    <a:pt x="13204" y="5479"/>
                    <a:pt x="13165" y="5269"/>
                  </a:cubicBezTo>
                  <a:cubicBezTo>
                    <a:pt x="13165" y="5255"/>
                    <a:pt x="13162" y="5242"/>
                    <a:pt x="13158" y="5229"/>
                  </a:cubicBezTo>
                  <a:cubicBezTo>
                    <a:pt x="13156" y="5224"/>
                    <a:pt x="13155" y="5219"/>
                    <a:pt x="13155" y="5211"/>
                  </a:cubicBezTo>
                  <a:cubicBezTo>
                    <a:pt x="13145" y="5154"/>
                    <a:pt x="13093" y="5130"/>
                    <a:pt x="13038" y="5130"/>
                  </a:cubicBezTo>
                  <a:cubicBezTo>
                    <a:pt x="13031" y="5130"/>
                    <a:pt x="13025" y="5131"/>
                    <a:pt x="13018" y="5131"/>
                  </a:cubicBezTo>
                  <a:cubicBezTo>
                    <a:pt x="12907" y="5087"/>
                    <a:pt x="12782" y="5065"/>
                    <a:pt x="12656" y="5065"/>
                  </a:cubicBezTo>
                  <a:cubicBezTo>
                    <a:pt x="12396" y="5065"/>
                    <a:pt x="12134" y="5160"/>
                    <a:pt x="11993" y="5356"/>
                  </a:cubicBezTo>
                  <a:cubicBezTo>
                    <a:pt x="11968" y="5391"/>
                    <a:pt x="11973" y="5433"/>
                    <a:pt x="11995" y="5469"/>
                  </a:cubicBezTo>
                  <a:cubicBezTo>
                    <a:pt x="12030" y="5706"/>
                    <a:pt x="12061" y="5955"/>
                    <a:pt x="12101" y="6205"/>
                  </a:cubicBezTo>
                  <a:cubicBezTo>
                    <a:pt x="11053" y="6168"/>
                    <a:pt x="10203" y="5383"/>
                    <a:pt x="10183" y="4403"/>
                  </a:cubicBezTo>
                  <a:cubicBezTo>
                    <a:pt x="10162" y="3386"/>
                    <a:pt x="11043" y="2540"/>
                    <a:pt x="12146" y="2517"/>
                  </a:cubicBezTo>
                  <a:cubicBezTo>
                    <a:pt x="12161" y="2516"/>
                    <a:pt x="12176" y="2516"/>
                    <a:pt x="12191" y="2516"/>
                  </a:cubicBezTo>
                  <a:close/>
                  <a:moveTo>
                    <a:pt x="12698" y="5361"/>
                  </a:moveTo>
                  <a:cubicBezTo>
                    <a:pt x="12772" y="5361"/>
                    <a:pt x="12845" y="5369"/>
                    <a:pt x="12918" y="5382"/>
                  </a:cubicBezTo>
                  <a:cubicBezTo>
                    <a:pt x="12947" y="5601"/>
                    <a:pt x="12976" y="5820"/>
                    <a:pt x="13004" y="6041"/>
                  </a:cubicBezTo>
                  <a:lnTo>
                    <a:pt x="13081" y="6603"/>
                  </a:lnTo>
                  <a:cubicBezTo>
                    <a:pt x="13103" y="6755"/>
                    <a:pt x="13127" y="6909"/>
                    <a:pt x="13151" y="7062"/>
                  </a:cubicBezTo>
                  <a:cubicBezTo>
                    <a:pt x="12997" y="7083"/>
                    <a:pt x="12847" y="7117"/>
                    <a:pt x="12703" y="7167"/>
                  </a:cubicBezTo>
                  <a:cubicBezTo>
                    <a:pt x="12685" y="7018"/>
                    <a:pt x="12656" y="6869"/>
                    <a:pt x="12623" y="6718"/>
                  </a:cubicBezTo>
                  <a:lnTo>
                    <a:pt x="12482" y="6184"/>
                  </a:lnTo>
                  <a:cubicBezTo>
                    <a:pt x="12410" y="5943"/>
                    <a:pt x="12333" y="5704"/>
                    <a:pt x="12262" y="5474"/>
                  </a:cubicBezTo>
                  <a:cubicBezTo>
                    <a:pt x="12352" y="5434"/>
                    <a:pt x="12442" y="5396"/>
                    <a:pt x="12538" y="5376"/>
                  </a:cubicBezTo>
                  <a:cubicBezTo>
                    <a:pt x="12592" y="5365"/>
                    <a:pt x="12645" y="5361"/>
                    <a:pt x="12698" y="5361"/>
                  </a:cubicBezTo>
                  <a:close/>
                  <a:moveTo>
                    <a:pt x="9975" y="5621"/>
                  </a:moveTo>
                  <a:cubicBezTo>
                    <a:pt x="10066" y="5755"/>
                    <a:pt x="10170" y="5880"/>
                    <a:pt x="10284" y="5994"/>
                  </a:cubicBezTo>
                  <a:cubicBezTo>
                    <a:pt x="9391" y="6315"/>
                    <a:pt x="8493" y="6643"/>
                    <a:pt x="7610" y="6995"/>
                  </a:cubicBezTo>
                  <a:lnTo>
                    <a:pt x="7057" y="7223"/>
                  </a:lnTo>
                  <a:cubicBezTo>
                    <a:pt x="6872" y="7299"/>
                    <a:pt x="6688" y="7376"/>
                    <a:pt x="6505" y="7454"/>
                  </a:cubicBezTo>
                  <a:cubicBezTo>
                    <a:pt x="6419" y="7294"/>
                    <a:pt x="6362" y="7141"/>
                    <a:pt x="6346" y="6960"/>
                  </a:cubicBezTo>
                  <a:cubicBezTo>
                    <a:pt x="6533" y="6917"/>
                    <a:pt x="6720" y="6869"/>
                    <a:pt x="6908" y="6815"/>
                  </a:cubicBezTo>
                  <a:lnTo>
                    <a:pt x="7479" y="6641"/>
                  </a:lnTo>
                  <a:cubicBezTo>
                    <a:pt x="8335" y="6358"/>
                    <a:pt x="9183" y="5993"/>
                    <a:pt x="9975" y="5621"/>
                  </a:cubicBezTo>
                  <a:close/>
                  <a:moveTo>
                    <a:pt x="15363" y="3092"/>
                  </a:moveTo>
                  <a:cubicBezTo>
                    <a:pt x="15748" y="3706"/>
                    <a:pt x="16466" y="4115"/>
                    <a:pt x="17283" y="4116"/>
                  </a:cubicBezTo>
                  <a:cubicBezTo>
                    <a:pt x="17319" y="4372"/>
                    <a:pt x="17393" y="4627"/>
                    <a:pt x="17455" y="4877"/>
                  </a:cubicBezTo>
                  <a:cubicBezTo>
                    <a:pt x="17533" y="5195"/>
                    <a:pt x="17589" y="5532"/>
                    <a:pt x="17711" y="5837"/>
                  </a:cubicBezTo>
                  <a:cubicBezTo>
                    <a:pt x="17127" y="6221"/>
                    <a:pt x="16750" y="6856"/>
                    <a:pt x="16766" y="7564"/>
                  </a:cubicBezTo>
                  <a:cubicBezTo>
                    <a:pt x="16767" y="7642"/>
                    <a:pt x="16773" y="7718"/>
                    <a:pt x="16783" y="7789"/>
                  </a:cubicBezTo>
                  <a:cubicBezTo>
                    <a:pt x="16352" y="7912"/>
                    <a:pt x="15931" y="8073"/>
                    <a:pt x="15507" y="8208"/>
                  </a:cubicBezTo>
                  <a:cubicBezTo>
                    <a:pt x="15501" y="8210"/>
                    <a:pt x="15495" y="8211"/>
                    <a:pt x="15488" y="8213"/>
                  </a:cubicBezTo>
                  <a:cubicBezTo>
                    <a:pt x="15132" y="7520"/>
                    <a:pt x="14367" y="7040"/>
                    <a:pt x="13484" y="7039"/>
                  </a:cubicBezTo>
                  <a:cubicBezTo>
                    <a:pt x="13455" y="6850"/>
                    <a:pt x="13423" y="6662"/>
                    <a:pt x="13389" y="6472"/>
                  </a:cubicBezTo>
                  <a:cubicBezTo>
                    <a:pt x="14230" y="6061"/>
                    <a:pt x="14798" y="5243"/>
                    <a:pt x="14779" y="4309"/>
                  </a:cubicBezTo>
                  <a:cubicBezTo>
                    <a:pt x="14773" y="3996"/>
                    <a:pt x="14700" y="3701"/>
                    <a:pt x="14576" y="3430"/>
                  </a:cubicBezTo>
                  <a:cubicBezTo>
                    <a:pt x="14845" y="3332"/>
                    <a:pt x="15105" y="3211"/>
                    <a:pt x="15363" y="3092"/>
                  </a:cubicBezTo>
                  <a:close/>
                  <a:moveTo>
                    <a:pt x="19001" y="6008"/>
                  </a:moveTo>
                  <a:cubicBezTo>
                    <a:pt x="19888" y="6008"/>
                    <a:pt x="20616" y="6663"/>
                    <a:pt x="20634" y="7485"/>
                  </a:cubicBezTo>
                  <a:cubicBezTo>
                    <a:pt x="20650" y="8318"/>
                    <a:pt x="19931" y="9011"/>
                    <a:pt x="19027" y="9029"/>
                  </a:cubicBezTo>
                  <a:cubicBezTo>
                    <a:pt x="19015" y="9030"/>
                    <a:pt x="19004" y="9030"/>
                    <a:pt x="18992" y="9030"/>
                  </a:cubicBezTo>
                  <a:cubicBezTo>
                    <a:pt x="18106" y="9030"/>
                    <a:pt x="17377" y="8374"/>
                    <a:pt x="17360" y="7552"/>
                  </a:cubicBezTo>
                  <a:cubicBezTo>
                    <a:pt x="17344" y="6719"/>
                    <a:pt x="18063" y="6027"/>
                    <a:pt x="18966" y="6008"/>
                  </a:cubicBezTo>
                  <a:cubicBezTo>
                    <a:pt x="18978" y="6008"/>
                    <a:pt x="18989" y="6008"/>
                    <a:pt x="19001" y="6008"/>
                  </a:cubicBezTo>
                  <a:close/>
                  <a:moveTo>
                    <a:pt x="21152" y="8038"/>
                  </a:moveTo>
                  <a:cubicBezTo>
                    <a:pt x="21421" y="8183"/>
                    <a:pt x="21706" y="8303"/>
                    <a:pt x="21980" y="8434"/>
                  </a:cubicBezTo>
                  <a:lnTo>
                    <a:pt x="22504" y="8697"/>
                  </a:lnTo>
                  <a:cubicBezTo>
                    <a:pt x="22640" y="8766"/>
                    <a:pt x="22778" y="8832"/>
                    <a:pt x="22920" y="8889"/>
                  </a:cubicBezTo>
                  <a:cubicBezTo>
                    <a:pt x="22901" y="8939"/>
                    <a:pt x="22865" y="8990"/>
                    <a:pt x="22834" y="9017"/>
                  </a:cubicBezTo>
                  <a:cubicBezTo>
                    <a:pt x="22775" y="9067"/>
                    <a:pt x="22708" y="9082"/>
                    <a:pt x="22652" y="9124"/>
                  </a:cubicBezTo>
                  <a:cubicBezTo>
                    <a:pt x="22566" y="9068"/>
                    <a:pt x="22477" y="9016"/>
                    <a:pt x="22381" y="8969"/>
                  </a:cubicBezTo>
                  <a:lnTo>
                    <a:pt x="21849" y="8705"/>
                  </a:lnTo>
                  <a:cubicBezTo>
                    <a:pt x="21590" y="8564"/>
                    <a:pt x="21337" y="8407"/>
                    <a:pt x="21066" y="8286"/>
                  </a:cubicBezTo>
                  <a:cubicBezTo>
                    <a:pt x="21100" y="8207"/>
                    <a:pt x="21128" y="8124"/>
                    <a:pt x="21152" y="8038"/>
                  </a:cubicBezTo>
                  <a:close/>
                  <a:moveTo>
                    <a:pt x="16855" y="8098"/>
                  </a:moveTo>
                  <a:cubicBezTo>
                    <a:pt x="16894" y="8219"/>
                    <a:pt x="16945" y="8337"/>
                    <a:pt x="17006" y="8448"/>
                  </a:cubicBezTo>
                  <a:cubicBezTo>
                    <a:pt x="16564" y="8553"/>
                    <a:pt x="16121" y="8697"/>
                    <a:pt x="15684" y="8849"/>
                  </a:cubicBezTo>
                  <a:lnTo>
                    <a:pt x="15107" y="9052"/>
                  </a:lnTo>
                  <a:cubicBezTo>
                    <a:pt x="14900" y="9125"/>
                    <a:pt x="14695" y="9198"/>
                    <a:pt x="14492" y="9266"/>
                  </a:cubicBezTo>
                  <a:cubicBezTo>
                    <a:pt x="14446" y="9228"/>
                    <a:pt x="14399" y="9192"/>
                    <a:pt x="14367" y="9139"/>
                  </a:cubicBezTo>
                  <a:cubicBezTo>
                    <a:pt x="14320" y="9061"/>
                    <a:pt x="14322" y="8984"/>
                    <a:pt x="14320" y="8901"/>
                  </a:cubicBezTo>
                  <a:cubicBezTo>
                    <a:pt x="14569" y="8850"/>
                    <a:pt x="14811" y="8779"/>
                    <a:pt x="15051" y="8699"/>
                  </a:cubicBezTo>
                  <a:lnTo>
                    <a:pt x="15611" y="8507"/>
                  </a:lnTo>
                  <a:cubicBezTo>
                    <a:pt x="15679" y="8484"/>
                    <a:pt x="15746" y="8462"/>
                    <a:pt x="15814" y="8438"/>
                  </a:cubicBezTo>
                  <a:cubicBezTo>
                    <a:pt x="16160" y="8324"/>
                    <a:pt x="16513" y="8223"/>
                    <a:pt x="16855" y="8098"/>
                  </a:cubicBezTo>
                  <a:close/>
                  <a:moveTo>
                    <a:pt x="5112" y="5773"/>
                  </a:moveTo>
                  <a:cubicBezTo>
                    <a:pt x="5762" y="5773"/>
                    <a:pt x="6341" y="6063"/>
                    <a:pt x="6706" y="6512"/>
                  </a:cubicBezTo>
                  <a:cubicBezTo>
                    <a:pt x="6516" y="6595"/>
                    <a:pt x="6329" y="6679"/>
                    <a:pt x="6143" y="6770"/>
                  </a:cubicBezTo>
                  <a:cubicBezTo>
                    <a:pt x="6091" y="6794"/>
                    <a:pt x="6075" y="6838"/>
                    <a:pt x="6082" y="6877"/>
                  </a:cubicBezTo>
                  <a:cubicBezTo>
                    <a:pt x="6008" y="7167"/>
                    <a:pt x="6092" y="7522"/>
                    <a:pt x="6346" y="7719"/>
                  </a:cubicBezTo>
                  <a:cubicBezTo>
                    <a:pt x="6376" y="7741"/>
                    <a:pt x="6408" y="7750"/>
                    <a:pt x="6438" y="7750"/>
                  </a:cubicBezTo>
                  <a:cubicBezTo>
                    <a:pt x="6456" y="7750"/>
                    <a:pt x="6474" y="7747"/>
                    <a:pt x="6490" y="7741"/>
                  </a:cubicBezTo>
                  <a:cubicBezTo>
                    <a:pt x="6493" y="7741"/>
                    <a:pt x="6495" y="7741"/>
                    <a:pt x="6497" y="7741"/>
                  </a:cubicBezTo>
                  <a:cubicBezTo>
                    <a:pt x="6499" y="7741"/>
                    <a:pt x="6501" y="7741"/>
                    <a:pt x="6504" y="7740"/>
                  </a:cubicBezTo>
                  <a:cubicBezTo>
                    <a:pt x="6705" y="7683"/>
                    <a:pt x="6903" y="7624"/>
                    <a:pt x="7104" y="7561"/>
                  </a:cubicBezTo>
                  <a:cubicBezTo>
                    <a:pt x="7104" y="7568"/>
                    <a:pt x="7105" y="7574"/>
                    <a:pt x="7105" y="7582"/>
                  </a:cubicBezTo>
                  <a:cubicBezTo>
                    <a:pt x="7126" y="8596"/>
                    <a:pt x="6245" y="9444"/>
                    <a:pt x="5143" y="9467"/>
                  </a:cubicBezTo>
                  <a:cubicBezTo>
                    <a:pt x="5128" y="9467"/>
                    <a:pt x="5114" y="9467"/>
                    <a:pt x="5099" y="9467"/>
                  </a:cubicBezTo>
                  <a:cubicBezTo>
                    <a:pt x="4015" y="9467"/>
                    <a:pt x="3126" y="8665"/>
                    <a:pt x="3105" y="7661"/>
                  </a:cubicBezTo>
                  <a:cubicBezTo>
                    <a:pt x="3083" y="6643"/>
                    <a:pt x="3964" y="5796"/>
                    <a:pt x="5068" y="5774"/>
                  </a:cubicBezTo>
                  <a:cubicBezTo>
                    <a:pt x="5083" y="5773"/>
                    <a:pt x="5097" y="5773"/>
                    <a:pt x="5112" y="5773"/>
                  </a:cubicBezTo>
                  <a:close/>
                  <a:moveTo>
                    <a:pt x="23600" y="8096"/>
                  </a:moveTo>
                  <a:cubicBezTo>
                    <a:pt x="24280" y="8096"/>
                    <a:pt x="24841" y="8599"/>
                    <a:pt x="24854" y="9230"/>
                  </a:cubicBezTo>
                  <a:cubicBezTo>
                    <a:pt x="24867" y="9870"/>
                    <a:pt x="24314" y="10402"/>
                    <a:pt x="23622" y="10416"/>
                  </a:cubicBezTo>
                  <a:cubicBezTo>
                    <a:pt x="23612" y="10417"/>
                    <a:pt x="23602" y="10417"/>
                    <a:pt x="23592" y="10417"/>
                  </a:cubicBezTo>
                  <a:cubicBezTo>
                    <a:pt x="22926" y="10417"/>
                    <a:pt x="22377" y="9931"/>
                    <a:pt x="22343" y="9318"/>
                  </a:cubicBezTo>
                  <a:lnTo>
                    <a:pt x="22343" y="9318"/>
                  </a:lnTo>
                  <a:cubicBezTo>
                    <a:pt x="22452" y="9361"/>
                    <a:pt x="22562" y="9396"/>
                    <a:pt x="22676" y="9416"/>
                  </a:cubicBezTo>
                  <a:cubicBezTo>
                    <a:pt x="22678" y="9416"/>
                    <a:pt x="22680" y="9416"/>
                    <a:pt x="22682" y="9416"/>
                  </a:cubicBezTo>
                  <a:cubicBezTo>
                    <a:pt x="22690" y="9416"/>
                    <a:pt x="22698" y="9415"/>
                    <a:pt x="22707" y="9415"/>
                  </a:cubicBezTo>
                  <a:cubicBezTo>
                    <a:pt x="22734" y="9421"/>
                    <a:pt x="22763" y="9424"/>
                    <a:pt x="22791" y="9424"/>
                  </a:cubicBezTo>
                  <a:cubicBezTo>
                    <a:pt x="22920" y="9424"/>
                    <a:pt x="23054" y="9364"/>
                    <a:pt x="23138" y="9272"/>
                  </a:cubicBezTo>
                  <a:cubicBezTo>
                    <a:pt x="23250" y="9147"/>
                    <a:pt x="23268" y="8908"/>
                    <a:pt x="23198" y="8761"/>
                  </a:cubicBezTo>
                  <a:cubicBezTo>
                    <a:pt x="23186" y="8734"/>
                    <a:pt x="23167" y="8717"/>
                    <a:pt x="23146" y="8704"/>
                  </a:cubicBezTo>
                  <a:cubicBezTo>
                    <a:pt x="23142" y="8699"/>
                    <a:pt x="23141" y="8696"/>
                    <a:pt x="23136" y="8692"/>
                  </a:cubicBezTo>
                  <a:cubicBezTo>
                    <a:pt x="23010" y="8599"/>
                    <a:pt x="22873" y="8511"/>
                    <a:pt x="22731" y="8425"/>
                  </a:cubicBezTo>
                  <a:cubicBezTo>
                    <a:pt x="22951" y="8230"/>
                    <a:pt x="23245" y="8104"/>
                    <a:pt x="23573" y="8097"/>
                  </a:cubicBezTo>
                  <a:cubicBezTo>
                    <a:pt x="23582" y="8096"/>
                    <a:pt x="23591" y="8096"/>
                    <a:pt x="23600" y="8096"/>
                  </a:cubicBezTo>
                  <a:close/>
                  <a:moveTo>
                    <a:pt x="13476" y="7586"/>
                  </a:moveTo>
                  <a:cubicBezTo>
                    <a:pt x="14101" y="7586"/>
                    <a:pt x="14647" y="7912"/>
                    <a:pt x="14921" y="8392"/>
                  </a:cubicBezTo>
                  <a:cubicBezTo>
                    <a:pt x="14648" y="8481"/>
                    <a:pt x="14377" y="8578"/>
                    <a:pt x="14121" y="8704"/>
                  </a:cubicBezTo>
                  <a:cubicBezTo>
                    <a:pt x="14101" y="8713"/>
                    <a:pt x="14090" y="8724"/>
                    <a:pt x="14079" y="8737"/>
                  </a:cubicBezTo>
                  <a:cubicBezTo>
                    <a:pt x="14054" y="8750"/>
                    <a:pt x="14032" y="8771"/>
                    <a:pt x="14019" y="8801"/>
                  </a:cubicBezTo>
                  <a:cubicBezTo>
                    <a:pt x="13926" y="9029"/>
                    <a:pt x="13983" y="9317"/>
                    <a:pt x="14207" y="9446"/>
                  </a:cubicBezTo>
                  <a:cubicBezTo>
                    <a:pt x="14272" y="9505"/>
                    <a:pt x="14350" y="9549"/>
                    <a:pt x="14436" y="9549"/>
                  </a:cubicBezTo>
                  <a:cubicBezTo>
                    <a:pt x="14455" y="9549"/>
                    <a:pt x="14474" y="9547"/>
                    <a:pt x="14494" y="9543"/>
                  </a:cubicBezTo>
                  <a:cubicBezTo>
                    <a:pt x="14497" y="9543"/>
                    <a:pt x="14498" y="9541"/>
                    <a:pt x="14501" y="9541"/>
                  </a:cubicBezTo>
                  <a:cubicBezTo>
                    <a:pt x="14510" y="9542"/>
                    <a:pt x="14519" y="9543"/>
                    <a:pt x="14528" y="9543"/>
                  </a:cubicBezTo>
                  <a:cubicBezTo>
                    <a:pt x="14542" y="9543"/>
                    <a:pt x="14556" y="9541"/>
                    <a:pt x="14572" y="9537"/>
                  </a:cubicBezTo>
                  <a:cubicBezTo>
                    <a:pt x="14737" y="9490"/>
                    <a:pt x="14905" y="9446"/>
                    <a:pt x="15075" y="9401"/>
                  </a:cubicBezTo>
                  <a:lnTo>
                    <a:pt x="15075" y="9401"/>
                  </a:lnTo>
                  <a:cubicBezTo>
                    <a:pt x="14920" y="10077"/>
                    <a:pt x="14279" y="10592"/>
                    <a:pt x="13503" y="10608"/>
                  </a:cubicBezTo>
                  <a:cubicBezTo>
                    <a:pt x="13491" y="10608"/>
                    <a:pt x="13479" y="10608"/>
                    <a:pt x="13467" y="10608"/>
                  </a:cubicBezTo>
                  <a:cubicBezTo>
                    <a:pt x="12581" y="10608"/>
                    <a:pt x="11852" y="9953"/>
                    <a:pt x="11836" y="9130"/>
                  </a:cubicBezTo>
                  <a:cubicBezTo>
                    <a:pt x="11818" y="8297"/>
                    <a:pt x="12538" y="7605"/>
                    <a:pt x="13441" y="7586"/>
                  </a:cubicBezTo>
                  <a:cubicBezTo>
                    <a:pt x="13453" y="7586"/>
                    <a:pt x="13465" y="7586"/>
                    <a:pt x="13476" y="7586"/>
                  </a:cubicBezTo>
                  <a:close/>
                  <a:moveTo>
                    <a:pt x="17308" y="1"/>
                  </a:moveTo>
                  <a:cubicBezTo>
                    <a:pt x="17291" y="1"/>
                    <a:pt x="17273" y="1"/>
                    <a:pt x="17256" y="1"/>
                  </a:cubicBezTo>
                  <a:cubicBezTo>
                    <a:pt x="16033" y="26"/>
                    <a:pt x="15056" y="959"/>
                    <a:pt x="15066" y="2086"/>
                  </a:cubicBezTo>
                  <a:cubicBezTo>
                    <a:pt x="14672" y="2237"/>
                    <a:pt x="14284" y="2404"/>
                    <a:pt x="13927" y="2587"/>
                  </a:cubicBezTo>
                  <a:cubicBezTo>
                    <a:pt x="13469" y="2203"/>
                    <a:pt x="12860" y="1967"/>
                    <a:pt x="12195" y="1967"/>
                  </a:cubicBezTo>
                  <a:cubicBezTo>
                    <a:pt x="12175" y="1967"/>
                    <a:pt x="12155" y="1968"/>
                    <a:pt x="12135" y="1968"/>
                  </a:cubicBezTo>
                  <a:cubicBezTo>
                    <a:pt x="10704" y="1997"/>
                    <a:pt x="9562" y="3096"/>
                    <a:pt x="9589" y="4416"/>
                  </a:cubicBezTo>
                  <a:cubicBezTo>
                    <a:pt x="9595" y="4736"/>
                    <a:pt x="9671" y="5037"/>
                    <a:pt x="9799" y="5313"/>
                  </a:cubicBezTo>
                  <a:cubicBezTo>
                    <a:pt x="8959" y="5626"/>
                    <a:pt x="8095" y="5935"/>
                    <a:pt x="7257" y="6279"/>
                  </a:cubicBezTo>
                  <a:cubicBezTo>
                    <a:pt x="6791" y="5642"/>
                    <a:pt x="6002" y="5225"/>
                    <a:pt x="5112" y="5225"/>
                  </a:cubicBezTo>
                  <a:cubicBezTo>
                    <a:pt x="5093" y="5225"/>
                    <a:pt x="5075" y="5226"/>
                    <a:pt x="5056" y="5226"/>
                  </a:cubicBezTo>
                  <a:cubicBezTo>
                    <a:pt x="4763" y="5232"/>
                    <a:pt x="4482" y="5284"/>
                    <a:pt x="4218" y="5374"/>
                  </a:cubicBezTo>
                  <a:cubicBezTo>
                    <a:pt x="4168" y="5163"/>
                    <a:pt x="4069" y="4955"/>
                    <a:pt x="3978" y="4763"/>
                  </a:cubicBezTo>
                  <a:cubicBezTo>
                    <a:pt x="4736" y="4330"/>
                    <a:pt x="5236" y="3554"/>
                    <a:pt x="5220" y="2675"/>
                  </a:cubicBezTo>
                  <a:cubicBezTo>
                    <a:pt x="5192" y="1372"/>
                    <a:pt x="4039" y="332"/>
                    <a:pt x="2633" y="332"/>
                  </a:cubicBezTo>
                  <a:cubicBezTo>
                    <a:pt x="2614" y="332"/>
                    <a:pt x="2595" y="332"/>
                    <a:pt x="2575" y="332"/>
                  </a:cubicBezTo>
                  <a:cubicBezTo>
                    <a:pt x="1143" y="360"/>
                    <a:pt x="0" y="1459"/>
                    <a:pt x="27" y="2780"/>
                  </a:cubicBezTo>
                  <a:cubicBezTo>
                    <a:pt x="55" y="4083"/>
                    <a:pt x="1208" y="5123"/>
                    <a:pt x="2614" y="5123"/>
                  </a:cubicBezTo>
                  <a:cubicBezTo>
                    <a:pt x="2633" y="5123"/>
                    <a:pt x="2653" y="5123"/>
                    <a:pt x="2672" y="5123"/>
                  </a:cubicBezTo>
                  <a:cubicBezTo>
                    <a:pt x="2760" y="5122"/>
                    <a:pt x="2849" y="5116"/>
                    <a:pt x="2935" y="5105"/>
                  </a:cubicBezTo>
                  <a:cubicBezTo>
                    <a:pt x="3038" y="5382"/>
                    <a:pt x="3127" y="5673"/>
                    <a:pt x="3278" y="5930"/>
                  </a:cubicBezTo>
                  <a:cubicBezTo>
                    <a:pt x="2792" y="6376"/>
                    <a:pt x="2495" y="6996"/>
                    <a:pt x="2510" y="7676"/>
                  </a:cubicBezTo>
                  <a:cubicBezTo>
                    <a:pt x="2536" y="8979"/>
                    <a:pt x="3692" y="10019"/>
                    <a:pt x="5098" y="10019"/>
                  </a:cubicBezTo>
                  <a:cubicBezTo>
                    <a:pt x="5117" y="10019"/>
                    <a:pt x="5135" y="10019"/>
                    <a:pt x="5154" y="10019"/>
                  </a:cubicBezTo>
                  <a:cubicBezTo>
                    <a:pt x="6586" y="9988"/>
                    <a:pt x="7729" y="8891"/>
                    <a:pt x="7701" y="7570"/>
                  </a:cubicBezTo>
                  <a:cubicBezTo>
                    <a:pt x="7700" y="7503"/>
                    <a:pt x="7694" y="7437"/>
                    <a:pt x="7687" y="7372"/>
                  </a:cubicBezTo>
                  <a:cubicBezTo>
                    <a:pt x="8671" y="7040"/>
                    <a:pt x="9645" y="6653"/>
                    <a:pt x="10592" y="6256"/>
                  </a:cubicBezTo>
                  <a:cubicBezTo>
                    <a:pt x="11031" y="6571"/>
                    <a:pt x="11582" y="6760"/>
                    <a:pt x="12179" y="6760"/>
                  </a:cubicBezTo>
                  <a:cubicBezTo>
                    <a:pt x="12187" y="6760"/>
                    <a:pt x="12195" y="6760"/>
                    <a:pt x="12203" y="6760"/>
                  </a:cubicBezTo>
                  <a:cubicBezTo>
                    <a:pt x="12246" y="6950"/>
                    <a:pt x="12298" y="7138"/>
                    <a:pt x="12362" y="7318"/>
                  </a:cubicBezTo>
                  <a:cubicBezTo>
                    <a:pt x="11680" y="7682"/>
                    <a:pt x="11224" y="8369"/>
                    <a:pt x="11241" y="9146"/>
                  </a:cubicBezTo>
                  <a:cubicBezTo>
                    <a:pt x="11265" y="10266"/>
                    <a:pt x="12257" y="11160"/>
                    <a:pt x="13463" y="11160"/>
                  </a:cubicBezTo>
                  <a:cubicBezTo>
                    <a:pt x="13480" y="11160"/>
                    <a:pt x="13498" y="11160"/>
                    <a:pt x="13515" y="11160"/>
                  </a:cubicBezTo>
                  <a:cubicBezTo>
                    <a:pt x="14678" y="11136"/>
                    <a:pt x="15617" y="10292"/>
                    <a:pt x="15699" y="9243"/>
                  </a:cubicBezTo>
                  <a:cubicBezTo>
                    <a:pt x="16219" y="9108"/>
                    <a:pt x="16738" y="8960"/>
                    <a:pt x="17225" y="8770"/>
                  </a:cubicBezTo>
                  <a:cubicBezTo>
                    <a:pt x="17632" y="9263"/>
                    <a:pt x="18272" y="9582"/>
                    <a:pt x="18990" y="9582"/>
                  </a:cubicBezTo>
                  <a:cubicBezTo>
                    <a:pt x="19007" y="9582"/>
                    <a:pt x="19025" y="9582"/>
                    <a:pt x="19042" y="9581"/>
                  </a:cubicBezTo>
                  <a:cubicBezTo>
                    <a:pt x="19852" y="9564"/>
                    <a:pt x="20554" y="9147"/>
                    <a:pt x="20933" y="8541"/>
                  </a:cubicBezTo>
                  <a:cubicBezTo>
                    <a:pt x="21163" y="8715"/>
                    <a:pt x="21431" y="8855"/>
                    <a:pt x="21687" y="8990"/>
                  </a:cubicBezTo>
                  <a:cubicBezTo>
                    <a:pt x="21713" y="9004"/>
                    <a:pt x="21741" y="9019"/>
                    <a:pt x="21768" y="9033"/>
                  </a:cubicBezTo>
                  <a:cubicBezTo>
                    <a:pt x="21755" y="9120"/>
                    <a:pt x="21748" y="9207"/>
                    <a:pt x="21749" y="9297"/>
                  </a:cubicBezTo>
                  <a:cubicBezTo>
                    <a:pt x="21767" y="10227"/>
                    <a:pt x="22591" y="10969"/>
                    <a:pt x="23594" y="10969"/>
                  </a:cubicBezTo>
                  <a:cubicBezTo>
                    <a:pt x="23608" y="10969"/>
                    <a:pt x="23622" y="10968"/>
                    <a:pt x="23636" y="10968"/>
                  </a:cubicBezTo>
                  <a:cubicBezTo>
                    <a:pt x="24657" y="10947"/>
                    <a:pt x="25472" y="10164"/>
                    <a:pt x="25452" y="9221"/>
                  </a:cubicBezTo>
                  <a:cubicBezTo>
                    <a:pt x="25430" y="8289"/>
                    <a:pt x="24606" y="7547"/>
                    <a:pt x="23604" y="7547"/>
                  </a:cubicBezTo>
                  <a:cubicBezTo>
                    <a:pt x="23590" y="7547"/>
                    <a:pt x="23576" y="7548"/>
                    <a:pt x="23563" y="7548"/>
                  </a:cubicBezTo>
                  <a:cubicBezTo>
                    <a:pt x="23020" y="7559"/>
                    <a:pt x="22537" y="7786"/>
                    <a:pt x="22205" y="8137"/>
                  </a:cubicBezTo>
                  <a:cubicBezTo>
                    <a:pt x="21880" y="7979"/>
                    <a:pt x="21541" y="7846"/>
                    <a:pt x="21213" y="7752"/>
                  </a:cubicBezTo>
                  <a:cubicBezTo>
                    <a:pt x="21224" y="7661"/>
                    <a:pt x="21231" y="7569"/>
                    <a:pt x="21229" y="7474"/>
                  </a:cubicBezTo>
                  <a:cubicBezTo>
                    <a:pt x="21206" y="6354"/>
                    <a:pt x="20213" y="5460"/>
                    <a:pt x="19007" y="5460"/>
                  </a:cubicBezTo>
                  <a:cubicBezTo>
                    <a:pt x="18990" y="5460"/>
                    <a:pt x="18973" y="5460"/>
                    <a:pt x="18955" y="5460"/>
                  </a:cubicBezTo>
                  <a:cubicBezTo>
                    <a:pt x="18945" y="5460"/>
                    <a:pt x="18936" y="5461"/>
                    <a:pt x="18925" y="5463"/>
                  </a:cubicBezTo>
                  <a:cubicBezTo>
                    <a:pt x="18924" y="5430"/>
                    <a:pt x="18920" y="5397"/>
                    <a:pt x="18913" y="5362"/>
                  </a:cubicBezTo>
                  <a:cubicBezTo>
                    <a:pt x="18909" y="5272"/>
                    <a:pt x="18882" y="5175"/>
                    <a:pt x="18849" y="5082"/>
                  </a:cubicBezTo>
                  <a:cubicBezTo>
                    <a:pt x="18821" y="4930"/>
                    <a:pt x="18779" y="4778"/>
                    <a:pt x="18745" y="4624"/>
                  </a:cubicBezTo>
                  <a:cubicBezTo>
                    <a:pt x="18679" y="4338"/>
                    <a:pt x="18616" y="4051"/>
                    <a:pt x="18528" y="3770"/>
                  </a:cubicBezTo>
                  <a:cubicBezTo>
                    <a:pt x="19143" y="3392"/>
                    <a:pt x="19544" y="2744"/>
                    <a:pt x="19529" y="2015"/>
                  </a:cubicBezTo>
                  <a:cubicBezTo>
                    <a:pt x="19506" y="895"/>
                    <a:pt x="18514" y="1"/>
                    <a:pt x="17308"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20" name="Google Shape;1520;p11"/>
            <p:cNvSpPr/>
            <p:nvPr/>
          </p:nvSpPr>
          <p:spPr>
            <a:xfrm>
              <a:off x="2051018" y="622074"/>
              <a:ext cx="78938" cy="72529"/>
            </a:xfrm>
            <a:custGeom>
              <a:avLst/>
              <a:gdLst/>
              <a:ahLst/>
              <a:cxnLst/>
              <a:rect l="l" t="t" r="r" b="b"/>
              <a:pathLst>
                <a:path w="2525" h="2320" extrusionOk="0">
                  <a:moveTo>
                    <a:pt x="1259" y="0"/>
                  </a:moveTo>
                  <a:cubicBezTo>
                    <a:pt x="1249" y="0"/>
                    <a:pt x="1240" y="0"/>
                    <a:pt x="1230" y="1"/>
                  </a:cubicBezTo>
                  <a:cubicBezTo>
                    <a:pt x="902" y="7"/>
                    <a:pt x="608" y="133"/>
                    <a:pt x="388" y="329"/>
                  </a:cubicBezTo>
                  <a:cubicBezTo>
                    <a:pt x="530" y="414"/>
                    <a:pt x="667" y="503"/>
                    <a:pt x="793" y="595"/>
                  </a:cubicBezTo>
                  <a:cubicBezTo>
                    <a:pt x="798" y="599"/>
                    <a:pt x="800" y="602"/>
                    <a:pt x="803" y="607"/>
                  </a:cubicBezTo>
                  <a:cubicBezTo>
                    <a:pt x="824" y="620"/>
                    <a:pt x="843" y="637"/>
                    <a:pt x="855" y="664"/>
                  </a:cubicBezTo>
                  <a:cubicBezTo>
                    <a:pt x="923" y="811"/>
                    <a:pt x="907" y="1050"/>
                    <a:pt x="795" y="1175"/>
                  </a:cubicBezTo>
                  <a:cubicBezTo>
                    <a:pt x="711" y="1267"/>
                    <a:pt x="577" y="1327"/>
                    <a:pt x="448" y="1327"/>
                  </a:cubicBezTo>
                  <a:cubicBezTo>
                    <a:pt x="420" y="1327"/>
                    <a:pt x="391" y="1324"/>
                    <a:pt x="364" y="1318"/>
                  </a:cubicBezTo>
                  <a:cubicBezTo>
                    <a:pt x="357" y="1318"/>
                    <a:pt x="349" y="1320"/>
                    <a:pt x="342" y="1320"/>
                  </a:cubicBezTo>
                  <a:cubicBezTo>
                    <a:pt x="339" y="1320"/>
                    <a:pt x="336" y="1319"/>
                    <a:pt x="333" y="1319"/>
                  </a:cubicBezTo>
                  <a:cubicBezTo>
                    <a:pt x="219" y="1299"/>
                    <a:pt x="110" y="1264"/>
                    <a:pt x="0" y="1221"/>
                  </a:cubicBezTo>
                  <a:lnTo>
                    <a:pt x="0" y="1221"/>
                  </a:lnTo>
                  <a:cubicBezTo>
                    <a:pt x="34" y="1835"/>
                    <a:pt x="583" y="2320"/>
                    <a:pt x="1251" y="2320"/>
                  </a:cubicBezTo>
                  <a:cubicBezTo>
                    <a:pt x="1261" y="2320"/>
                    <a:pt x="1270" y="2320"/>
                    <a:pt x="1279" y="2319"/>
                  </a:cubicBezTo>
                  <a:cubicBezTo>
                    <a:pt x="1970" y="2305"/>
                    <a:pt x="2524" y="1774"/>
                    <a:pt x="2511" y="1133"/>
                  </a:cubicBezTo>
                  <a:cubicBezTo>
                    <a:pt x="2498" y="504"/>
                    <a:pt x="1939" y="0"/>
                    <a:pt x="1259"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21" name="Google Shape;1521;p11"/>
            <p:cNvSpPr/>
            <p:nvPr/>
          </p:nvSpPr>
          <p:spPr>
            <a:xfrm>
              <a:off x="1371361" y="396491"/>
              <a:ext cx="126144" cy="115390"/>
            </a:xfrm>
            <a:custGeom>
              <a:avLst/>
              <a:gdLst/>
              <a:ahLst/>
              <a:cxnLst/>
              <a:rect l="l" t="t" r="r" b="b"/>
              <a:pathLst>
                <a:path w="4035" h="3691" extrusionOk="0">
                  <a:moveTo>
                    <a:pt x="2029" y="1"/>
                  </a:moveTo>
                  <a:cubicBezTo>
                    <a:pt x="2014" y="1"/>
                    <a:pt x="1999" y="1"/>
                    <a:pt x="1984" y="1"/>
                  </a:cubicBezTo>
                  <a:cubicBezTo>
                    <a:pt x="880" y="23"/>
                    <a:pt x="0" y="870"/>
                    <a:pt x="21" y="1888"/>
                  </a:cubicBezTo>
                  <a:cubicBezTo>
                    <a:pt x="41" y="2889"/>
                    <a:pt x="929" y="3691"/>
                    <a:pt x="2011" y="3691"/>
                  </a:cubicBezTo>
                  <a:cubicBezTo>
                    <a:pt x="2027" y="3691"/>
                    <a:pt x="2043" y="3690"/>
                    <a:pt x="2058" y="3690"/>
                  </a:cubicBezTo>
                  <a:cubicBezTo>
                    <a:pt x="2081" y="3690"/>
                    <a:pt x="2100" y="3688"/>
                    <a:pt x="2123" y="3687"/>
                  </a:cubicBezTo>
                  <a:cubicBezTo>
                    <a:pt x="2047" y="3495"/>
                    <a:pt x="1975" y="3304"/>
                    <a:pt x="1921" y="3109"/>
                  </a:cubicBezTo>
                  <a:cubicBezTo>
                    <a:pt x="1896" y="3070"/>
                    <a:pt x="1890" y="3024"/>
                    <a:pt x="1917" y="2982"/>
                  </a:cubicBezTo>
                  <a:cubicBezTo>
                    <a:pt x="2014" y="2836"/>
                    <a:pt x="2201" y="2750"/>
                    <a:pt x="2379" y="2725"/>
                  </a:cubicBezTo>
                  <a:cubicBezTo>
                    <a:pt x="2418" y="2719"/>
                    <a:pt x="2462" y="2716"/>
                    <a:pt x="2507" y="2716"/>
                  </a:cubicBezTo>
                  <a:cubicBezTo>
                    <a:pt x="2650" y="2716"/>
                    <a:pt x="2805" y="2753"/>
                    <a:pt x="2854" y="2882"/>
                  </a:cubicBezTo>
                  <a:cubicBezTo>
                    <a:pt x="2857" y="2890"/>
                    <a:pt x="2857" y="2898"/>
                    <a:pt x="2857" y="2907"/>
                  </a:cubicBezTo>
                  <a:cubicBezTo>
                    <a:pt x="2964" y="3052"/>
                    <a:pt x="3056" y="3209"/>
                    <a:pt x="3136" y="3371"/>
                  </a:cubicBezTo>
                  <a:cubicBezTo>
                    <a:pt x="3681" y="3032"/>
                    <a:pt x="4035" y="2454"/>
                    <a:pt x="4021" y="1805"/>
                  </a:cubicBezTo>
                  <a:cubicBezTo>
                    <a:pt x="4001" y="802"/>
                    <a:pt x="3111" y="1"/>
                    <a:pt x="202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22" name="Google Shape;1522;p11"/>
            <p:cNvSpPr/>
            <p:nvPr/>
          </p:nvSpPr>
          <p:spPr>
            <a:xfrm>
              <a:off x="2011097" y="620230"/>
              <a:ext cx="58023" cy="33982"/>
            </a:xfrm>
            <a:custGeom>
              <a:avLst/>
              <a:gdLst/>
              <a:ahLst/>
              <a:cxnLst/>
              <a:rect l="l" t="t" r="r" b="b"/>
              <a:pathLst>
                <a:path w="1856" h="1087" extrusionOk="0">
                  <a:moveTo>
                    <a:pt x="88" y="0"/>
                  </a:moveTo>
                  <a:cubicBezTo>
                    <a:pt x="63" y="85"/>
                    <a:pt x="36" y="168"/>
                    <a:pt x="1" y="248"/>
                  </a:cubicBezTo>
                  <a:cubicBezTo>
                    <a:pt x="272" y="369"/>
                    <a:pt x="526" y="526"/>
                    <a:pt x="784" y="667"/>
                  </a:cubicBezTo>
                  <a:lnTo>
                    <a:pt x="1317" y="931"/>
                  </a:lnTo>
                  <a:cubicBezTo>
                    <a:pt x="1411" y="978"/>
                    <a:pt x="1500" y="1030"/>
                    <a:pt x="1588" y="1086"/>
                  </a:cubicBezTo>
                  <a:cubicBezTo>
                    <a:pt x="1643" y="1044"/>
                    <a:pt x="1713" y="1029"/>
                    <a:pt x="1770" y="979"/>
                  </a:cubicBezTo>
                  <a:cubicBezTo>
                    <a:pt x="1801" y="952"/>
                    <a:pt x="1838" y="901"/>
                    <a:pt x="1855" y="851"/>
                  </a:cubicBezTo>
                  <a:cubicBezTo>
                    <a:pt x="1715" y="793"/>
                    <a:pt x="1577" y="727"/>
                    <a:pt x="1439" y="659"/>
                  </a:cubicBezTo>
                  <a:lnTo>
                    <a:pt x="916" y="396"/>
                  </a:lnTo>
                  <a:cubicBezTo>
                    <a:pt x="640" y="265"/>
                    <a:pt x="356" y="144"/>
                    <a:pt x="88"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23" name="Google Shape;1523;p11"/>
            <p:cNvSpPr/>
            <p:nvPr/>
          </p:nvSpPr>
          <p:spPr>
            <a:xfrm>
              <a:off x="1721896" y="606162"/>
              <a:ext cx="101759" cy="94475"/>
            </a:xfrm>
            <a:custGeom>
              <a:avLst/>
              <a:gdLst/>
              <a:ahLst/>
              <a:cxnLst/>
              <a:rect l="l" t="t" r="r" b="b"/>
              <a:pathLst>
                <a:path w="3255" h="3022" extrusionOk="0">
                  <a:moveTo>
                    <a:pt x="1661" y="0"/>
                  </a:moveTo>
                  <a:cubicBezTo>
                    <a:pt x="1648" y="0"/>
                    <a:pt x="1636" y="0"/>
                    <a:pt x="1623" y="0"/>
                  </a:cubicBezTo>
                  <a:cubicBezTo>
                    <a:pt x="721" y="18"/>
                    <a:pt x="1" y="711"/>
                    <a:pt x="17" y="1543"/>
                  </a:cubicBezTo>
                  <a:cubicBezTo>
                    <a:pt x="34" y="2365"/>
                    <a:pt x="762" y="3021"/>
                    <a:pt x="1647" y="3021"/>
                  </a:cubicBezTo>
                  <a:cubicBezTo>
                    <a:pt x="1660" y="3021"/>
                    <a:pt x="1672" y="3021"/>
                    <a:pt x="1684" y="3021"/>
                  </a:cubicBezTo>
                  <a:cubicBezTo>
                    <a:pt x="2461" y="3005"/>
                    <a:pt x="3101" y="2490"/>
                    <a:pt x="3255" y="1816"/>
                  </a:cubicBezTo>
                  <a:lnTo>
                    <a:pt x="3255" y="1816"/>
                  </a:lnTo>
                  <a:cubicBezTo>
                    <a:pt x="3085" y="1860"/>
                    <a:pt x="2917" y="1905"/>
                    <a:pt x="2752" y="1952"/>
                  </a:cubicBezTo>
                  <a:cubicBezTo>
                    <a:pt x="2739" y="1955"/>
                    <a:pt x="2725" y="1956"/>
                    <a:pt x="2712" y="1956"/>
                  </a:cubicBezTo>
                  <a:cubicBezTo>
                    <a:pt x="2702" y="1956"/>
                    <a:pt x="2692" y="1955"/>
                    <a:pt x="2683" y="1954"/>
                  </a:cubicBezTo>
                  <a:cubicBezTo>
                    <a:pt x="2681" y="1954"/>
                    <a:pt x="2679" y="1957"/>
                    <a:pt x="2677" y="1957"/>
                  </a:cubicBezTo>
                  <a:cubicBezTo>
                    <a:pt x="2658" y="1961"/>
                    <a:pt x="2640" y="1963"/>
                    <a:pt x="2621" y="1963"/>
                  </a:cubicBezTo>
                  <a:cubicBezTo>
                    <a:pt x="2534" y="1963"/>
                    <a:pt x="2455" y="1919"/>
                    <a:pt x="2390" y="1859"/>
                  </a:cubicBezTo>
                  <a:cubicBezTo>
                    <a:pt x="2166" y="1731"/>
                    <a:pt x="2109" y="1442"/>
                    <a:pt x="2202" y="1214"/>
                  </a:cubicBezTo>
                  <a:cubicBezTo>
                    <a:pt x="2214" y="1183"/>
                    <a:pt x="2236" y="1163"/>
                    <a:pt x="2261" y="1151"/>
                  </a:cubicBezTo>
                  <a:cubicBezTo>
                    <a:pt x="2272" y="1138"/>
                    <a:pt x="2284" y="1127"/>
                    <a:pt x="2303" y="1117"/>
                  </a:cubicBezTo>
                  <a:cubicBezTo>
                    <a:pt x="2559" y="990"/>
                    <a:pt x="2830" y="895"/>
                    <a:pt x="3104" y="806"/>
                  </a:cubicBezTo>
                  <a:cubicBezTo>
                    <a:pt x="2829" y="327"/>
                    <a:pt x="2286" y="0"/>
                    <a:pt x="166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24" name="Google Shape;1524;p11"/>
            <p:cNvSpPr/>
            <p:nvPr/>
          </p:nvSpPr>
          <p:spPr>
            <a:xfrm>
              <a:off x="1800144" y="622074"/>
              <a:ext cx="84002" cy="36546"/>
            </a:xfrm>
            <a:custGeom>
              <a:avLst/>
              <a:gdLst/>
              <a:ahLst/>
              <a:cxnLst/>
              <a:rect l="l" t="t" r="r" b="b"/>
              <a:pathLst>
                <a:path w="2687" h="1169" extrusionOk="0">
                  <a:moveTo>
                    <a:pt x="2535" y="1"/>
                  </a:moveTo>
                  <a:cubicBezTo>
                    <a:pt x="2194" y="126"/>
                    <a:pt x="1841" y="228"/>
                    <a:pt x="1495" y="341"/>
                  </a:cubicBezTo>
                  <a:cubicBezTo>
                    <a:pt x="1427" y="363"/>
                    <a:pt x="1359" y="387"/>
                    <a:pt x="1292" y="410"/>
                  </a:cubicBezTo>
                  <a:lnTo>
                    <a:pt x="732" y="602"/>
                  </a:lnTo>
                  <a:cubicBezTo>
                    <a:pt x="491" y="682"/>
                    <a:pt x="249" y="753"/>
                    <a:pt x="1" y="804"/>
                  </a:cubicBezTo>
                  <a:cubicBezTo>
                    <a:pt x="3" y="887"/>
                    <a:pt x="1" y="962"/>
                    <a:pt x="48" y="1042"/>
                  </a:cubicBezTo>
                  <a:cubicBezTo>
                    <a:pt x="80" y="1095"/>
                    <a:pt x="127" y="1131"/>
                    <a:pt x="172" y="1169"/>
                  </a:cubicBezTo>
                  <a:cubicBezTo>
                    <a:pt x="375" y="1101"/>
                    <a:pt x="581" y="1029"/>
                    <a:pt x="788" y="955"/>
                  </a:cubicBezTo>
                  <a:lnTo>
                    <a:pt x="1364" y="752"/>
                  </a:lnTo>
                  <a:cubicBezTo>
                    <a:pt x="1801" y="600"/>
                    <a:pt x="2244" y="456"/>
                    <a:pt x="2686" y="351"/>
                  </a:cubicBezTo>
                  <a:cubicBezTo>
                    <a:pt x="2626" y="240"/>
                    <a:pt x="2574" y="122"/>
                    <a:pt x="253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25" name="Google Shape;1525;p11"/>
            <p:cNvSpPr/>
            <p:nvPr/>
          </p:nvSpPr>
          <p:spPr>
            <a:xfrm>
              <a:off x="1439855" y="490401"/>
              <a:ext cx="34670" cy="57679"/>
            </a:xfrm>
            <a:custGeom>
              <a:avLst/>
              <a:gdLst/>
              <a:ahLst/>
              <a:cxnLst/>
              <a:rect l="l" t="t" r="r" b="b"/>
              <a:pathLst>
                <a:path w="1109" h="1845" extrusionOk="0">
                  <a:moveTo>
                    <a:pt x="269" y="0"/>
                  </a:moveTo>
                  <a:cubicBezTo>
                    <a:pt x="258" y="0"/>
                    <a:pt x="247" y="1"/>
                    <a:pt x="236" y="2"/>
                  </a:cubicBezTo>
                  <a:cubicBezTo>
                    <a:pt x="141" y="12"/>
                    <a:pt x="71" y="50"/>
                    <a:pt x="1" y="98"/>
                  </a:cubicBezTo>
                  <a:cubicBezTo>
                    <a:pt x="89" y="278"/>
                    <a:pt x="167" y="460"/>
                    <a:pt x="241" y="644"/>
                  </a:cubicBezTo>
                  <a:lnTo>
                    <a:pt x="458" y="1162"/>
                  </a:lnTo>
                  <a:cubicBezTo>
                    <a:pt x="559" y="1386"/>
                    <a:pt x="666" y="1612"/>
                    <a:pt x="731" y="1845"/>
                  </a:cubicBezTo>
                  <a:cubicBezTo>
                    <a:pt x="848" y="1761"/>
                    <a:pt x="975" y="1686"/>
                    <a:pt x="1109" y="1621"/>
                  </a:cubicBezTo>
                  <a:cubicBezTo>
                    <a:pt x="1012" y="1434"/>
                    <a:pt x="948" y="1224"/>
                    <a:pt x="875" y="1029"/>
                  </a:cubicBezTo>
                  <a:lnTo>
                    <a:pt x="646" y="521"/>
                  </a:lnTo>
                  <a:cubicBezTo>
                    <a:pt x="565" y="356"/>
                    <a:pt x="487" y="190"/>
                    <a:pt x="422" y="20"/>
                  </a:cubicBezTo>
                  <a:cubicBezTo>
                    <a:pt x="372" y="11"/>
                    <a:pt x="320" y="0"/>
                    <a:pt x="269"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26" name="Google Shape;1526;p11"/>
            <p:cNvSpPr/>
            <p:nvPr/>
          </p:nvSpPr>
          <p:spPr>
            <a:xfrm>
              <a:off x="1903870" y="491776"/>
              <a:ext cx="27886" cy="54240"/>
            </a:xfrm>
            <a:custGeom>
              <a:avLst/>
              <a:gdLst/>
              <a:ahLst/>
              <a:cxnLst/>
              <a:rect l="l" t="t" r="r" b="b"/>
              <a:pathLst>
                <a:path w="892" h="1735" extrusionOk="0">
                  <a:moveTo>
                    <a:pt x="582" y="1"/>
                  </a:moveTo>
                  <a:cubicBezTo>
                    <a:pt x="400" y="78"/>
                    <a:pt x="204" y="134"/>
                    <a:pt x="0" y="162"/>
                  </a:cubicBezTo>
                  <a:cubicBezTo>
                    <a:pt x="85" y="411"/>
                    <a:pt x="140" y="671"/>
                    <a:pt x="203" y="925"/>
                  </a:cubicBezTo>
                  <a:cubicBezTo>
                    <a:pt x="271" y="1193"/>
                    <a:pt x="358" y="1462"/>
                    <a:pt x="402" y="1734"/>
                  </a:cubicBezTo>
                  <a:cubicBezTo>
                    <a:pt x="556" y="1667"/>
                    <a:pt x="721" y="1619"/>
                    <a:pt x="891" y="1583"/>
                  </a:cubicBezTo>
                  <a:cubicBezTo>
                    <a:pt x="859" y="1493"/>
                    <a:pt x="847" y="1395"/>
                    <a:pt x="829" y="1298"/>
                  </a:cubicBezTo>
                  <a:cubicBezTo>
                    <a:pt x="817" y="1230"/>
                    <a:pt x="803" y="1163"/>
                    <a:pt x="798" y="1095"/>
                  </a:cubicBezTo>
                  <a:cubicBezTo>
                    <a:pt x="764" y="947"/>
                    <a:pt x="740" y="795"/>
                    <a:pt x="709" y="650"/>
                  </a:cubicBezTo>
                  <a:cubicBezTo>
                    <a:pt x="662" y="434"/>
                    <a:pt x="616" y="218"/>
                    <a:pt x="58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27" name="Google Shape;1527;p11"/>
            <p:cNvSpPr/>
            <p:nvPr/>
          </p:nvSpPr>
          <p:spPr>
            <a:xfrm>
              <a:off x="1735870" y="536543"/>
              <a:ext cx="27792" cy="56491"/>
            </a:xfrm>
            <a:custGeom>
              <a:avLst/>
              <a:gdLst/>
              <a:ahLst/>
              <a:cxnLst/>
              <a:rect l="l" t="t" r="r" b="b"/>
              <a:pathLst>
                <a:path w="889" h="1807" extrusionOk="0">
                  <a:moveTo>
                    <a:pt x="435" y="1"/>
                  </a:moveTo>
                  <a:cubicBezTo>
                    <a:pt x="383" y="1"/>
                    <a:pt x="330" y="5"/>
                    <a:pt x="276" y="16"/>
                  </a:cubicBezTo>
                  <a:cubicBezTo>
                    <a:pt x="178" y="34"/>
                    <a:pt x="90" y="73"/>
                    <a:pt x="0" y="114"/>
                  </a:cubicBezTo>
                  <a:cubicBezTo>
                    <a:pt x="71" y="344"/>
                    <a:pt x="149" y="582"/>
                    <a:pt x="221" y="825"/>
                  </a:cubicBezTo>
                  <a:lnTo>
                    <a:pt x="361" y="1358"/>
                  </a:lnTo>
                  <a:cubicBezTo>
                    <a:pt x="394" y="1508"/>
                    <a:pt x="423" y="1657"/>
                    <a:pt x="441" y="1807"/>
                  </a:cubicBezTo>
                  <a:cubicBezTo>
                    <a:pt x="585" y="1758"/>
                    <a:pt x="735" y="1723"/>
                    <a:pt x="889" y="1702"/>
                  </a:cubicBezTo>
                  <a:cubicBezTo>
                    <a:pt x="865" y="1549"/>
                    <a:pt x="841" y="1397"/>
                    <a:pt x="819" y="1243"/>
                  </a:cubicBezTo>
                  <a:lnTo>
                    <a:pt x="742" y="681"/>
                  </a:lnTo>
                  <a:cubicBezTo>
                    <a:pt x="714" y="460"/>
                    <a:pt x="685" y="241"/>
                    <a:pt x="656" y="22"/>
                  </a:cubicBezTo>
                  <a:cubicBezTo>
                    <a:pt x="582" y="9"/>
                    <a:pt x="509" y="1"/>
                    <a:pt x="43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28" name="Google Shape;1528;p11"/>
            <p:cNvSpPr/>
            <p:nvPr/>
          </p:nvSpPr>
          <p:spPr>
            <a:xfrm>
              <a:off x="1795924" y="431285"/>
              <a:ext cx="68871" cy="36077"/>
            </a:xfrm>
            <a:custGeom>
              <a:avLst/>
              <a:gdLst/>
              <a:ahLst/>
              <a:cxnLst/>
              <a:rect l="l" t="t" r="r" b="b"/>
              <a:pathLst>
                <a:path w="2203" h="1154" extrusionOk="0">
                  <a:moveTo>
                    <a:pt x="2065" y="0"/>
                  </a:moveTo>
                  <a:cubicBezTo>
                    <a:pt x="1881" y="92"/>
                    <a:pt x="1690" y="182"/>
                    <a:pt x="1495" y="270"/>
                  </a:cubicBezTo>
                  <a:lnTo>
                    <a:pt x="934" y="508"/>
                  </a:lnTo>
                  <a:cubicBezTo>
                    <a:pt x="623" y="633"/>
                    <a:pt x="310" y="746"/>
                    <a:pt x="0" y="839"/>
                  </a:cubicBezTo>
                  <a:cubicBezTo>
                    <a:pt x="89" y="939"/>
                    <a:pt x="169" y="1043"/>
                    <a:pt x="241" y="1154"/>
                  </a:cubicBezTo>
                  <a:cubicBezTo>
                    <a:pt x="491" y="1017"/>
                    <a:pt x="757" y="899"/>
                    <a:pt x="1022" y="784"/>
                  </a:cubicBezTo>
                  <a:lnTo>
                    <a:pt x="1559" y="544"/>
                  </a:lnTo>
                  <a:cubicBezTo>
                    <a:pt x="1771" y="448"/>
                    <a:pt x="1984" y="357"/>
                    <a:pt x="2203" y="286"/>
                  </a:cubicBezTo>
                  <a:cubicBezTo>
                    <a:pt x="2203" y="285"/>
                    <a:pt x="2201" y="284"/>
                    <a:pt x="2201" y="283"/>
                  </a:cubicBezTo>
                  <a:cubicBezTo>
                    <a:pt x="2188" y="196"/>
                    <a:pt x="2169" y="119"/>
                    <a:pt x="2111" y="47"/>
                  </a:cubicBezTo>
                  <a:cubicBezTo>
                    <a:pt x="2098" y="30"/>
                    <a:pt x="2081" y="15"/>
                    <a:pt x="2065"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29" name="Google Shape;1529;p11"/>
            <p:cNvSpPr/>
            <p:nvPr/>
          </p:nvSpPr>
          <p:spPr>
            <a:xfrm>
              <a:off x="1670221" y="447541"/>
              <a:ext cx="126175" cy="115390"/>
            </a:xfrm>
            <a:custGeom>
              <a:avLst/>
              <a:gdLst/>
              <a:ahLst/>
              <a:cxnLst/>
              <a:rect l="l" t="t" r="r" b="b"/>
              <a:pathLst>
                <a:path w="4036" h="3691" extrusionOk="0">
                  <a:moveTo>
                    <a:pt x="2027" y="0"/>
                  </a:moveTo>
                  <a:cubicBezTo>
                    <a:pt x="2013" y="0"/>
                    <a:pt x="1998" y="0"/>
                    <a:pt x="1984" y="1"/>
                  </a:cubicBezTo>
                  <a:cubicBezTo>
                    <a:pt x="882" y="24"/>
                    <a:pt x="0" y="870"/>
                    <a:pt x="21" y="1888"/>
                  </a:cubicBezTo>
                  <a:cubicBezTo>
                    <a:pt x="41" y="2869"/>
                    <a:pt x="891" y="3654"/>
                    <a:pt x="1939" y="3691"/>
                  </a:cubicBezTo>
                  <a:cubicBezTo>
                    <a:pt x="1899" y="3441"/>
                    <a:pt x="1868" y="3192"/>
                    <a:pt x="1833" y="2955"/>
                  </a:cubicBezTo>
                  <a:cubicBezTo>
                    <a:pt x="1812" y="2919"/>
                    <a:pt x="1806" y="2877"/>
                    <a:pt x="1831" y="2842"/>
                  </a:cubicBezTo>
                  <a:cubicBezTo>
                    <a:pt x="1972" y="2645"/>
                    <a:pt x="2235" y="2550"/>
                    <a:pt x="2495" y="2550"/>
                  </a:cubicBezTo>
                  <a:cubicBezTo>
                    <a:pt x="2621" y="2550"/>
                    <a:pt x="2746" y="2572"/>
                    <a:pt x="2856" y="2616"/>
                  </a:cubicBezTo>
                  <a:cubicBezTo>
                    <a:pt x="2863" y="2615"/>
                    <a:pt x="2870" y="2615"/>
                    <a:pt x="2877" y="2615"/>
                  </a:cubicBezTo>
                  <a:cubicBezTo>
                    <a:pt x="2931" y="2615"/>
                    <a:pt x="2982" y="2641"/>
                    <a:pt x="2993" y="2696"/>
                  </a:cubicBezTo>
                  <a:cubicBezTo>
                    <a:pt x="2994" y="2702"/>
                    <a:pt x="2994" y="2708"/>
                    <a:pt x="2996" y="2713"/>
                  </a:cubicBezTo>
                  <a:cubicBezTo>
                    <a:pt x="3001" y="2726"/>
                    <a:pt x="3003" y="2741"/>
                    <a:pt x="3003" y="2754"/>
                  </a:cubicBezTo>
                  <a:cubicBezTo>
                    <a:pt x="3043" y="2963"/>
                    <a:pt x="3082" y="3173"/>
                    <a:pt x="3122" y="3382"/>
                  </a:cubicBezTo>
                  <a:cubicBezTo>
                    <a:pt x="3675" y="3044"/>
                    <a:pt x="4035" y="2461"/>
                    <a:pt x="4023" y="1806"/>
                  </a:cubicBezTo>
                  <a:cubicBezTo>
                    <a:pt x="4002" y="801"/>
                    <a:pt x="3111" y="0"/>
                    <a:pt x="202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30" name="Google Shape;1530;p11"/>
            <p:cNvSpPr/>
            <p:nvPr/>
          </p:nvSpPr>
          <p:spPr>
            <a:xfrm>
              <a:off x="1894710" y="556800"/>
              <a:ext cx="103416" cy="94475"/>
            </a:xfrm>
            <a:custGeom>
              <a:avLst/>
              <a:gdLst/>
              <a:ahLst/>
              <a:cxnLst/>
              <a:rect l="l" t="t" r="r" b="b"/>
              <a:pathLst>
                <a:path w="3308" h="3022" extrusionOk="0">
                  <a:moveTo>
                    <a:pt x="1660" y="1"/>
                  </a:moveTo>
                  <a:cubicBezTo>
                    <a:pt x="1648" y="1"/>
                    <a:pt x="1635" y="1"/>
                    <a:pt x="1623" y="1"/>
                  </a:cubicBezTo>
                  <a:cubicBezTo>
                    <a:pt x="720" y="19"/>
                    <a:pt x="1" y="711"/>
                    <a:pt x="17" y="1544"/>
                  </a:cubicBezTo>
                  <a:cubicBezTo>
                    <a:pt x="34" y="2366"/>
                    <a:pt x="763" y="3022"/>
                    <a:pt x="1649" y="3022"/>
                  </a:cubicBezTo>
                  <a:cubicBezTo>
                    <a:pt x="1661" y="3022"/>
                    <a:pt x="1672" y="3022"/>
                    <a:pt x="1684" y="3021"/>
                  </a:cubicBezTo>
                  <a:cubicBezTo>
                    <a:pt x="2586" y="3003"/>
                    <a:pt x="3307" y="2310"/>
                    <a:pt x="3291" y="1477"/>
                  </a:cubicBezTo>
                  <a:cubicBezTo>
                    <a:pt x="3273" y="656"/>
                    <a:pt x="2546" y="1"/>
                    <a:pt x="1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31" name="Google Shape;1531;p11"/>
            <p:cNvSpPr/>
            <p:nvPr/>
          </p:nvSpPr>
          <p:spPr>
            <a:xfrm>
              <a:off x="1550896" y="544671"/>
              <a:ext cx="123112" cy="57335"/>
            </a:xfrm>
            <a:custGeom>
              <a:avLst/>
              <a:gdLst/>
              <a:ahLst/>
              <a:cxnLst/>
              <a:rect l="l" t="t" r="r" b="b"/>
              <a:pathLst>
                <a:path w="3938" h="1834" extrusionOk="0">
                  <a:moveTo>
                    <a:pt x="3629" y="1"/>
                  </a:moveTo>
                  <a:cubicBezTo>
                    <a:pt x="2837" y="375"/>
                    <a:pt x="1990" y="739"/>
                    <a:pt x="1133" y="1021"/>
                  </a:cubicBezTo>
                  <a:lnTo>
                    <a:pt x="562" y="1196"/>
                  </a:lnTo>
                  <a:cubicBezTo>
                    <a:pt x="374" y="1249"/>
                    <a:pt x="187" y="1297"/>
                    <a:pt x="0" y="1340"/>
                  </a:cubicBezTo>
                  <a:cubicBezTo>
                    <a:pt x="17" y="1520"/>
                    <a:pt x="73" y="1673"/>
                    <a:pt x="160" y="1833"/>
                  </a:cubicBezTo>
                  <a:cubicBezTo>
                    <a:pt x="343" y="1755"/>
                    <a:pt x="527" y="1677"/>
                    <a:pt x="712" y="1602"/>
                  </a:cubicBezTo>
                  <a:lnTo>
                    <a:pt x="1265" y="1375"/>
                  </a:lnTo>
                  <a:cubicBezTo>
                    <a:pt x="2148" y="1024"/>
                    <a:pt x="3046" y="696"/>
                    <a:pt x="3937" y="374"/>
                  </a:cubicBezTo>
                  <a:cubicBezTo>
                    <a:pt x="3822" y="260"/>
                    <a:pt x="3718" y="135"/>
                    <a:pt x="36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32" name="Google Shape;1532;p11"/>
            <p:cNvSpPr/>
            <p:nvPr/>
          </p:nvSpPr>
          <p:spPr>
            <a:xfrm>
              <a:off x="1842566" y="386113"/>
              <a:ext cx="102416" cy="94475"/>
            </a:xfrm>
            <a:custGeom>
              <a:avLst/>
              <a:gdLst/>
              <a:ahLst/>
              <a:cxnLst/>
              <a:rect l="l" t="t" r="r" b="b"/>
              <a:pathLst>
                <a:path w="3276" h="3022" extrusionOk="0">
                  <a:moveTo>
                    <a:pt x="1629" y="0"/>
                  </a:moveTo>
                  <a:cubicBezTo>
                    <a:pt x="1616" y="0"/>
                    <a:pt x="1604" y="1"/>
                    <a:pt x="1591" y="1"/>
                  </a:cubicBezTo>
                  <a:cubicBezTo>
                    <a:pt x="773" y="18"/>
                    <a:pt x="105" y="590"/>
                    <a:pt x="1" y="1318"/>
                  </a:cubicBezTo>
                  <a:cubicBezTo>
                    <a:pt x="161" y="1265"/>
                    <a:pt x="318" y="1215"/>
                    <a:pt x="474" y="1168"/>
                  </a:cubicBezTo>
                  <a:cubicBezTo>
                    <a:pt x="489" y="1153"/>
                    <a:pt x="505" y="1142"/>
                    <a:pt x="526" y="1136"/>
                  </a:cubicBezTo>
                  <a:cubicBezTo>
                    <a:pt x="549" y="1128"/>
                    <a:pt x="572" y="1125"/>
                    <a:pt x="594" y="1125"/>
                  </a:cubicBezTo>
                  <a:cubicBezTo>
                    <a:pt x="723" y="1125"/>
                    <a:pt x="840" y="1239"/>
                    <a:pt x="912" y="1328"/>
                  </a:cubicBezTo>
                  <a:cubicBezTo>
                    <a:pt x="998" y="1436"/>
                    <a:pt x="1063" y="1586"/>
                    <a:pt x="1052" y="1722"/>
                  </a:cubicBezTo>
                  <a:cubicBezTo>
                    <a:pt x="1052" y="1724"/>
                    <a:pt x="1052" y="1724"/>
                    <a:pt x="1051" y="1725"/>
                  </a:cubicBezTo>
                  <a:cubicBezTo>
                    <a:pt x="1081" y="1773"/>
                    <a:pt x="1075" y="1842"/>
                    <a:pt x="1015" y="1884"/>
                  </a:cubicBezTo>
                  <a:cubicBezTo>
                    <a:pt x="774" y="2049"/>
                    <a:pt x="502" y="2180"/>
                    <a:pt x="227" y="2303"/>
                  </a:cubicBezTo>
                  <a:cubicBezTo>
                    <a:pt x="516" y="2735"/>
                    <a:pt x="1032" y="3022"/>
                    <a:pt x="1619" y="3022"/>
                  </a:cubicBezTo>
                  <a:cubicBezTo>
                    <a:pt x="1630" y="3022"/>
                    <a:pt x="1641" y="3022"/>
                    <a:pt x="1653" y="3021"/>
                  </a:cubicBezTo>
                  <a:cubicBezTo>
                    <a:pt x="2555" y="3004"/>
                    <a:pt x="3275" y="2311"/>
                    <a:pt x="3258" y="1478"/>
                  </a:cubicBezTo>
                  <a:cubicBezTo>
                    <a:pt x="3242" y="657"/>
                    <a:pt x="2514" y="0"/>
                    <a:pt x="1629"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33" name="Google Shape;1533;p11"/>
            <p:cNvSpPr/>
            <p:nvPr/>
          </p:nvSpPr>
          <p:spPr>
            <a:xfrm>
              <a:off x="1448952" y="549360"/>
              <a:ext cx="126394" cy="115577"/>
            </a:xfrm>
            <a:custGeom>
              <a:avLst/>
              <a:gdLst/>
              <a:ahLst/>
              <a:cxnLst/>
              <a:rect l="l" t="t" r="r" b="b"/>
              <a:pathLst>
                <a:path w="4043" h="3697" extrusionOk="0">
                  <a:moveTo>
                    <a:pt x="2028" y="0"/>
                  </a:moveTo>
                  <a:cubicBezTo>
                    <a:pt x="2013" y="0"/>
                    <a:pt x="1999" y="0"/>
                    <a:pt x="1984" y="1"/>
                  </a:cubicBezTo>
                  <a:cubicBezTo>
                    <a:pt x="880" y="27"/>
                    <a:pt x="0" y="872"/>
                    <a:pt x="21" y="1890"/>
                  </a:cubicBezTo>
                  <a:cubicBezTo>
                    <a:pt x="42" y="2894"/>
                    <a:pt x="931" y="3696"/>
                    <a:pt x="2015" y="3696"/>
                  </a:cubicBezTo>
                  <a:cubicBezTo>
                    <a:pt x="2030" y="3696"/>
                    <a:pt x="2044" y="3696"/>
                    <a:pt x="2059" y="3696"/>
                  </a:cubicBezTo>
                  <a:cubicBezTo>
                    <a:pt x="3162" y="3673"/>
                    <a:pt x="4042" y="2826"/>
                    <a:pt x="4021" y="1808"/>
                  </a:cubicBezTo>
                  <a:cubicBezTo>
                    <a:pt x="4021" y="1802"/>
                    <a:pt x="4020" y="1796"/>
                    <a:pt x="4020" y="1787"/>
                  </a:cubicBezTo>
                  <a:cubicBezTo>
                    <a:pt x="3819" y="1850"/>
                    <a:pt x="3621" y="1911"/>
                    <a:pt x="3421" y="1967"/>
                  </a:cubicBezTo>
                  <a:cubicBezTo>
                    <a:pt x="3418" y="1968"/>
                    <a:pt x="3416" y="1968"/>
                    <a:pt x="3413" y="1968"/>
                  </a:cubicBezTo>
                  <a:cubicBezTo>
                    <a:pt x="3411" y="1968"/>
                    <a:pt x="3409" y="1968"/>
                    <a:pt x="3406" y="1968"/>
                  </a:cubicBezTo>
                  <a:cubicBezTo>
                    <a:pt x="3390" y="1974"/>
                    <a:pt x="3373" y="1977"/>
                    <a:pt x="3355" y="1977"/>
                  </a:cubicBezTo>
                  <a:cubicBezTo>
                    <a:pt x="3324" y="1977"/>
                    <a:pt x="3292" y="1967"/>
                    <a:pt x="3262" y="1944"/>
                  </a:cubicBezTo>
                  <a:cubicBezTo>
                    <a:pt x="3009" y="1750"/>
                    <a:pt x="2924" y="1395"/>
                    <a:pt x="2999" y="1104"/>
                  </a:cubicBezTo>
                  <a:cubicBezTo>
                    <a:pt x="2991" y="1064"/>
                    <a:pt x="3007" y="1021"/>
                    <a:pt x="3059" y="996"/>
                  </a:cubicBezTo>
                  <a:cubicBezTo>
                    <a:pt x="3245" y="907"/>
                    <a:pt x="3432" y="823"/>
                    <a:pt x="3622" y="739"/>
                  </a:cubicBezTo>
                  <a:cubicBezTo>
                    <a:pt x="3257" y="291"/>
                    <a:pt x="2678" y="0"/>
                    <a:pt x="2028"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34" name="Google Shape;1534;p11"/>
            <p:cNvSpPr/>
            <p:nvPr/>
          </p:nvSpPr>
          <p:spPr>
            <a:xfrm>
              <a:off x="2051018" y="655143"/>
              <a:ext cx="78938" cy="38672"/>
            </a:xfrm>
            <a:custGeom>
              <a:avLst/>
              <a:gdLst/>
              <a:ahLst/>
              <a:cxnLst/>
              <a:rect l="l" t="t" r="r" b="b"/>
              <a:pathLst>
                <a:path w="2525" h="1237" extrusionOk="0">
                  <a:moveTo>
                    <a:pt x="2507" y="0"/>
                  </a:moveTo>
                  <a:cubicBezTo>
                    <a:pt x="2318" y="327"/>
                    <a:pt x="1972" y="580"/>
                    <a:pt x="1500" y="657"/>
                  </a:cubicBezTo>
                  <a:cubicBezTo>
                    <a:pt x="1443" y="667"/>
                    <a:pt x="1385" y="671"/>
                    <a:pt x="1326" y="671"/>
                  </a:cubicBezTo>
                  <a:cubicBezTo>
                    <a:pt x="956" y="671"/>
                    <a:pt x="568" y="493"/>
                    <a:pt x="312" y="232"/>
                  </a:cubicBezTo>
                  <a:cubicBezTo>
                    <a:pt x="205" y="212"/>
                    <a:pt x="101" y="178"/>
                    <a:pt x="0" y="138"/>
                  </a:cubicBezTo>
                  <a:lnTo>
                    <a:pt x="0" y="138"/>
                  </a:lnTo>
                  <a:cubicBezTo>
                    <a:pt x="33" y="752"/>
                    <a:pt x="583" y="1237"/>
                    <a:pt x="1250" y="1237"/>
                  </a:cubicBezTo>
                  <a:cubicBezTo>
                    <a:pt x="1260" y="1237"/>
                    <a:pt x="1269" y="1237"/>
                    <a:pt x="1278" y="1236"/>
                  </a:cubicBezTo>
                  <a:cubicBezTo>
                    <a:pt x="1970" y="1222"/>
                    <a:pt x="2524" y="691"/>
                    <a:pt x="2511" y="50"/>
                  </a:cubicBezTo>
                  <a:cubicBezTo>
                    <a:pt x="2511" y="34"/>
                    <a:pt x="2509" y="17"/>
                    <a:pt x="2507" y="0"/>
                  </a:cubicBezTo>
                  <a:close/>
                </a:path>
              </a:pathLst>
            </a:custGeom>
            <a:solidFill>
              <a:srgbClr val="000000">
                <a:alpha val="15294"/>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35" name="Google Shape;1535;p11"/>
            <p:cNvSpPr/>
            <p:nvPr/>
          </p:nvSpPr>
          <p:spPr>
            <a:xfrm>
              <a:off x="1371674" y="418156"/>
              <a:ext cx="125832" cy="93725"/>
            </a:xfrm>
            <a:custGeom>
              <a:avLst/>
              <a:gdLst/>
              <a:ahLst/>
              <a:cxnLst/>
              <a:rect l="l" t="t" r="r" b="b"/>
              <a:pathLst>
                <a:path w="4025" h="2998" extrusionOk="0">
                  <a:moveTo>
                    <a:pt x="452" y="0"/>
                  </a:moveTo>
                  <a:lnTo>
                    <a:pt x="452" y="0"/>
                  </a:lnTo>
                  <a:cubicBezTo>
                    <a:pt x="168" y="326"/>
                    <a:pt x="0" y="742"/>
                    <a:pt x="11" y="1193"/>
                  </a:cubicBezTo>
                  <a:cubicBezTo>
                    <a:pt x="31" y="2196"/>
                    <a:pt x="922" y="2997"/>
                    <a:pt x="2003" y="2997"/>
                  </a:cubicBezTo>
                  <a:cubicBezTo>
                    <a:pt x="2018" y="2997"/>
                    <a:pt x="2033" y="2997"/>
                    <a:pt x="2048" y="2997"/>
                  </a:cubicBezTo>
                  <a:cubicBezTo>
                    <a:pt x="2071" y="2997"/>
                    <a:pt x="2090" y="2995"/>
                    <a:pt x="2113" y="2994"/>
                  </a:cubicBezTo>
                  <a:cubicBezTo>
                    <a:pt x="2037" y="2802"/>
                    <a:pt x="1965" y="2611"/>
                    <a:pt x="1911" y="2416"/>
                  </a:cubicBezTo>
                  <a:cubicBezTo>
                    <a:pt x="1886" y="2377"/>
                    <a:pt x="1880" y="2331"/>
                    <a:pt x="1907" y="2289"/>
                  </a:cubicBezTo>
                  <a:cubicBezTo>
                    <a:pt x="2004" y="2143"/>
                    <a:pt x="2191" y="2057"/>
                    <a:pt x="2369" y="2032"/>
                  </a:cubicBezTo>
                  <a:cubicBezTo>
                    <a:pt x="2408" y="2026"/>
                    <a:pt x="2452" y="2023"/>
                    <a:pt x="2497" y="2023"/>
                  </a:cubicBezTo>
                  <a:cubicBezTo>
                    <a:pt x="2640" y="2023"/>
                    <a:pt x="2795" y="2060"/>
                    <a:pt x="2844" y="2189"/>
                  </a:cubicBezTo>
                  <a:cubicBezTo>
                    <a:pt x="2847" y="2197"/>
                    <a:pt x="2847" y="2205"/>
                    <a:pt x="2847" y="2214"/>
                  </a:cubicBezTo>
                  <a:cubicBezTo>
                    <a:pt x="2954" y="2359"/>
                    <a:pt x="3046" y="2516"/>
                    <a:pt x="3126" y="2678"/>
                  </a:cubicBezTo>
                  <a:cubicBezTo>
                    <a:pt x="3671" y="2339"/>
                    <a:pt x="4025" y="1761"/>
                    <a:pt x="4011" y="1112"/>
                  </a:cubicBezTo>
                  <a:cubicBezTo>
                    <a:pt x="4005" y="784"/>
                    <a:pt x="3906" y="480"/>
                    <a:pt x="3738" y="217"/>
                  </a:cubicBezTo>
                  <a:lnTo>
                    <a:pt x="3738" y="217"/>
                  </a:lnTo>
                  <a:cubicBezTo>
                    <a:pt x="3817" y="750"/>
                    <a:pt x="3644" y="1230"/>
                    <a:pt x="2996" y="1609"/>
                  </a:cubicBezTo>
                  <a:cubicBezTo>
                    <a:pt x="2663" y="1804"/>
                    <a:pt x="2245" y="1946"/>
                    <a:pt x="1845" y="1946"/>
                  </a:cubicBezTo>
                  <a:cubicBezTo>
                    <a:pt x="1498" y="1946"/>
                    <a:pt x="1165" y="1840"/>
                    <a:pt x="911" y="1570"/>
                  </a:cubicBezTo>
                  <a:cubicBezTo>
                    <a:pt x="537" y="1170"/>
                    <a:pt x="367" y="550"/>
                    <a:pt x="452"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36" name="Google Shape;1536;p11"/>
            <p:cNvSpPr/>
            <p:nvPr/>
          </p:nvSpPr>
          <p:spPr>
            <a:xfrm>
              <a:off x="1722272" y="628165"/>
              <a:ext cx="101416" cy="71654"/>
            </a:xfrm>
            <a:custGeom>
              <a:avLst/>
              <a:gdLst/>
              <a:ahLst/>
              <a:cxnLst/>
              <a:rect l="l" t="t" r="r" b="b"/>
              <a:pathLst>
                <a:path w="3244" h="2292" extrusionOk="0">
                  <a:moveTo>
                    <a:pt x="246" y="0"/>
                  </a:moveTo>
                  <a:cubicBezTo>
                    <a:pt x="90" y="237"/>
                    <a:pt x="0" y="516"/>
                    <a:pt x="6" y="813"/>
                  </a:cubicBezTo>
                  <a:cubicBezTo>
                    <a:pt x="23" y="1636"/>
                    <a:pt x="752" y="2291"/>
                    <a:pt x="1638" y="2291"/>
                  </a:cubicBezTo>
                  <a:cubicBezTo>
                    <a:pt x="1650" y="2291"/>
                    <a:pt x="1662" y="2291"/>
                    <a:pt x="1673" y="2291"/>
                  </a:cubicBezTo>
                  <a:cubicBezTo>
                    <a:pt x="2451" y="2275"/>
                    <a:pt x="3092" y="1760"/>
                    <a:pt x="3244" y="1085"/>
                  </a:cubicBezTo>
                  <a:lnTo>
                    <a:pt x="3244" y="1085"/>
                  </a:lnTo>
                  <a:cubicBezTo>
                    <a:pt x="3076" y="1130"/>
                    <a:pt x="2908" y="1174"/>
                    <a:pt x="2743" y="1220"/>
                  </a:cubicBezTo>
                  <a:cubicBezTo>
                    <a:pt x="2727" y="1224"/>
                    <a:pt x="2712" y="1226"/>
                    <a:pt x="2697" y="1226"/>
                  </a:cubicBezTo>
                  <a:cubicBezTo>
                    <a:pt x="2688" y="1226"/>
                    <a:pt x="2679" y="1225"/>
                    <a:pt x="2671" y="1224"/>
                  </a:cubicBezTo>
                  <a:cubicBezTo>
                    <a:pt x="2669" y="1224"/>
                    <a:pt x="2667" y="1226"/>
                    <a:pt x="2665" y="1226"/>
                  </a:cubicBezTo>
                  <a:cubicBezTo>
                    <a:pt x="2662" y="1226"/>
                    <a:pt x="2658" y="1226"/>
                    <a:pt x="2655" y="1226"/>
                  </a:cubicBezTo>
                  <a:cubicBezTo>
                    <a:pt x="2651" y="1226"/>
                    <a:pt x="2648" y="1226"/>
                    <a:pt x="2645" y="1227"/>
                  </a:cubicBezTo>
                  <a:cubicBezTo>
                    <a:pt x="2391" y="1345"/>
                    <a:pt x="2079" y="1404"/>
                    <a:pt x="1769" y="1404"/>
                  </a:cubicBezTo>
                  <a:cubicBezTo>
                    <a:pt x="1305" y="1404"/>
                    <a:pt x="843" y="1273"/>
                    <a:pt x="581" y="1019"/>
                  </a:cubicBezTo>
                  <a:cubicBezTo>
                    <a:pt x="326" y="772"/>
                    <a:pt x="212" y="375"/>
                    <a:pt x="246" y="0"/>
                  </a:cubicBezTo>
                  <a:close/>
                </a:path>
              </a:pathLst>
            </a:custGeom>
            <a:solidFill>
              <a:srgbClr val="000000">
                <a:alpha val="15294"/>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37" name="Google Shape;1537;p11"/>
            <p:cNvSpPr/>
            <p:nvPr/>
          </p:nvSpPr>
          <p:spPr>
            <a:xfrm>
              <a:off x="1764443" y="491245"/>
              <a:ext cx="31950" cy="62087"/>
            </a:xfrm>
            <a:custGeom>
              <a:avLst/>
              <a:gdLst/>
              <a:ahLst/>
              <a:cxnLst/>
              <a:rect l="l" t="t" r="r" b="b"/>
              <a:pathLst>
                <a:path w="1022" h="1986" extrusionOk="0">
                  <a:moveTo>
                    <a:pt x="948" y="1"/>
                  </a:moveTo>
                  <a:cubicBezTo>
                    <a:pt x="929" y="413"/>
                    <a:pt x="766" y="814"/>
                    <a:pt x="411" y="1145"/>
                  </a:cubicBezTo>
                  <a:cubicBezTo>
                    <a:pt x="287" y="1260"/>
                    <a:pt x="150" y="1349"/>
                    <a:pt x="1" y="1419"/>
                  </a:cubicBezTo>
                  <a:cubicBezTo>
                    <a:pt x="36" y="1609"/>
                    <a:pt x="72" y="1797"/>
                    <a:pt x="108" y="1985"/>
                  </a:cubicBezTo>
                  <a:cubicBezTo>
                    <a:pt x="661" y="1647"/>
                    <a:pt x="1021" y="1064"/>
                    <a:pt x="1009" y="409"/>
                  </a:cubicBezTo>
                  <a:cubicBezTo>
                    <a:pt x="1005" y="268"/>
                    <a:pt x="984" y="132"/>
                    <a:pt x="948" y="1"/>
                  </a:cubicBezTo>
                  <a:close/>
                </a:path>
              </a:pathLst>
            </a:custGeom>
            <a:solidFill>
              <a:srgbClr val="A52D3E"/>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38" name="Google Shape;1538;p11"/>
            <p:cNvSpPr/>
            <p:nvPr/>
          </p:nvSpPr>
          <p:spPr>
            <a:xfrm>
              <a:off x="1670471" y="460734"/>
              <a:ext cx="60305" cy="102197"/>
            </a:xfrm>
            <a:custGeom>
              <a:avLst/>
              <a:gdLst/>
              <a:ahLst/>
              <a:cxnLst/>
              <a:rect l="l" t="t" r="r" b="b"/>
              <a:pathLst>
                <a:path w="1929" h="3269" extrusionOk="0">
                  <a:moveTo>
                    <a:pt x="750" y="0"/>
                  </a:moveTo>
                  <a:cubicBezTo>
                    <a:pt x="291" y="348"/>
                    <a:pt x="1" y="879"/>
                    <a:pt x="12" y="1467"/>
                  </a:cubicBezTo>
                  <a:cubicBezTo>
                    <a:pt x="32" y="2447"/>
                    <a:pt x="882" y="3232"/>
                    <a:pt x="1929" y="3269"/>
                  </a:cubicBezTo>
                  <a:cubicBezTo>
                    <a:pt x="1890" y="3019"/>
                    <a:pt x="1859" y="2770"/>
                    <a:pt x="1824" y="2533"/>
                  </a:cubicBezTo>
                  <a:cubicBezTo>
                    <a:pt x="1819" y="2523"/>
                    <a:pt x="1814" y="2513"/>
                    <a:pt x="1811" y="2502"/>
                  </a:cubicBezTo>
                  <a:cubicBezTo>
                    <a:pt x="1501" y="2423"/>
                    <a:pt x="1215" y="2263"/>
                    <a:pt x="1000" y="2023"/>
                  </a:cubicBezTo>
                  <a:cubicBezTo>
                    <a:pt x="503" y="1468"/>
                    <a:pt x="439" y="630"/>
                    <a:pt x="750"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39" name="Google Shape;1539;p11"/>
            <p:cNvSpPr/>
            <p:nvPr/>
          </p:nvSpPr>
          <p:spPr>
            <a:xfrm>
              <a:off x="1894898" y="564678"/>
              <a:ext cx="103229" cy="86566"/>
            </a:xfrm>
            <a:custGeom>
              <a:avLst/>
              <a:gdLst/>
              <a:ahLst/>
              <a:cxnLst/>
              <a:rect l="l" t="t" r="r" b="b"/>
              <a:pathLst>
                <a:path w="3302" h="2769" extrusionOk="0">
                  <a:moveTo>
                    <a:pt x="747" y="1"/>
                  </a:moveTo>
                  <a:cubicBezTo>
                    <a:pt x="296" y="278"/>
                    <a:pt x="1" y="755"/>
                    <a:pt x="11" y="1291"/>
                  </a:cubicBezTo>
                  <a:cubicBezTo>
                    <a:pt x="28" y="2113"/>
                    <a:pt x="757" y="2769"/>
                    <a:pt x="1643" y="2769"/>
                  </a:cubicBezTo>
                  <a:cubicBezTo>
                    <a:pt x="1655" y="2769"/>
                    <a:pt x="1666" y="2769"/>
                    <a:pt x="1678" y="2768"/>
                  </a:cubicBezTo>
                  <a:cubicBezTo>
                    <a:pt x="2580" y="2750"/>
                    <a:pt x="3301" y="2057"/>
                    <a:pt x="3285" y="1224"/>
                  </a:cubicBezTo>
                  <a:cubicBezTo>
                    <a:pt x="3283" y="1129"/>
                    <a:pt x="3270" y="1035"/>
                    <a:pt x="3249" y="944"/>
                  </a:cubicBezTo>
                  <a:cubicBezTo>
                    <a:pt x="3040" y="1502"/>
                    <a:pt x="2389" y="1936"/>
                    <a:pt x="1734" y="1936"/>
                  </a:cubicBezTo>
                  <a:cubicBezTo>
                    <a:pt x="1512" y="1936"/>
                    <a:pt x="1289" y="1886"/>
                    <a:pt x="1084" y="1774"/>
                  </a:cubicBezTo>
                  <a:cubicBezTo>
                    <a:pt x="304" y="1348"/>
                    <a:pt x="296" y="542"/>
                    <a:pt x="74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40" name="Google Shape;1540;p11"/>
            <p:cNvSpPr/>
            <p:nvPr/>
          </p:nvSpPr>
          <p:spPr>
            <a:xfrm>
              <a:off x="1849662" y="440658"/>
              <a:ext cx="93975" cy="39109"/>
            </a:xfrm>
            <a:custGeom>
              <a:avLst/>
              <a:gdLst/>
              <a:ahLst/>
              <a:cxnLst/>
              <a:rect l="l" t="t" r="r" b="b"/>
              <a:pathLst>
                <a:path w="3006" h="1251" extrusionOk="0">
                  <a:moveTo>
                    <a:pt x="3005" y="1"/>
                  </a:moveTo>
                  <a:lnTo>
                    <a:pt x="3005" y="1"/>
                  </a:lnTo>
                  <a:cubicBezTo>
                    <a:pt x="2742" y="301"/>
                    <a:pt x="2314" y="486"/>
                    <a:pt x="1873" y="486"/>
                  </a:cubicBezTo>
                  <a:cubicBezTo>
                    <a:pt x="1632" y="486"/>
                    <a:pt x="1387" y="431"/>
                    <a:pt x="1162" y="310"/>
                  </a:cubicBezTo>
                  <a:cubicBezTo>
                    <a:pt x="1028" y="237"/>
                    <a:pt x="919" y="153"/>
                    <a:pt x="830" y="59"/>
                  </a:cubicBezTo>
                  <a:cubicBezTo>
                    <a:pt x="822" y="79"/>
                    <a:pt x="810" y="99"/>
                    <a:pt x="788" y="112"/>
                  </a:cubicBezTo>
                  <a:cubicBezTo>
                    <a:pt x="547" y="278"/>
                    <a:pt x="275" y="409"/>
                    <a:pt x="0" y="532"/>
                  </a:cubicBezTo>
                  <a:cubicBezTo>
                    <a:pt x="289" y="963"/>
                    <a:pt x="805" y="1251"/>
                    <a:pt x="1392" y="1251"/>
                  </a:cubicBezTo>
                  <a:cubicBezTo>
                    <a:pt x="1403" y="1251"/>
                    <a:pt x="1414" y="1251"/>
                    <a:pt x="1426" y="1250"/>
                  </a:cubicBezTo>
                  <a:cubicBezTo>
                    <a:pt x="2219" y="1234"/>
                    <a:pt x="2871" y="697"/>
                    <a:pt x="3005" y="1"/>
                  </a:cubicBezTo>
                  <a:close/>
                </a:path>
              </a:pathLst>
            </a:custGeom>
            <a:solidFill>
              <a:srgbClr val="000000">
                <a:alpha val="15294"/>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41" name="Google Shape;1541;p11"/>
            <p:cNvSpPr/>
            <p:nvPr/>
          </p:nvSpPr>
          <p:spPr>
            <a:xfrm>
              <a:off x="1842535" y="386832"/>
              <a:ext cx="42142" cy="40485"/>
            </a:xfrm>
            <a:custGeom>
              <a:avLst/>
              <a:gdLst/>
              <a:ahLst/>
              <a:cxnLst/>
              <a:rect l="l" t="t" r="r" b="b"/>
              <a:pathLst>
                <a:path w="1348" h="1295" extrusionOk="0">
                  <a:moveTo>
                    <a:pt x="1348" y="1"/>
                  </a:moveTo>
                  <a:lnTo>
                    <a:pt x="1348" y="1"/>
                  </a:lnTo>
                  <a:cubicBezTo>
                    <a:pt x="644" y="113"/>
                    <a:pt x="94" y="640"/>
                    <a:pt x="0" y="1295"/>
                  </a:cubicBezTo>
                  <a:cubicBezTo>
                    <a:pt x="161" y="1242"/>
                    <a:pt x="318" y="1192"/>
                    <a:pt x="474" y="1145"/>
                  </a:cubicBezTo>
                  <a:cubicBezTo>
                    <a:pt x="490" y="1130"/>
                    <a:pt x="506" y="1119"/>
                    <a:pt x="527" y="1113"/>
                  </a:cubicBezTo>
                  <a:cubicBezTo>
                    <a:pt x="550" y="1106"/>
                    <a:pt x="573" y="1103"/>
                    <a:pt x="595" y="1103"/>
                  </a:cubicBezTo>
                  <a:cubicBezTo>
                    <a:pt x="659" y="1103"/>
                    <a:pt x="719" y="1129"/>
                    <a:pt x="772" y="1168"/>
                  </a:cubicBezTo>
                  <a:cubicBezTo>
                    <a:pt x="740" y="737"/>
                    <a:pt x="968" y="282"/>
                    <a:pt x="1348" y="1"/>
                  </a:cubicBezTo>
                  <a:close/>
                </a:path>
              </a:pathLst>
            </a:custGeom>
            <a:solidFill>
              <a:srgbClr val="000000">
                <a:alpha val="15294"/>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42" name="Google Shape;1542;p11"/>
            <p:cNvSpPr/>
            <p:nvPr/>
          </p:nvSpPr>
          <p:spPr>
            <a:xfrm>
              <a:off x="1449108" y="553637"/>
              <a:ext cx="126238" cy="110513"/>
            </a:xfrm>
            <a:custGeom>
              <a:avLst/>
              <a:gdLst/>
              <a:ahLst/>
              <a:cxnLst/>
              <a:rect l="l" t="t" r="r" b="b"/>
              <a:pathLst>
                <a:path w="4038" h="3535" extrusionOk="0">
                  <a:moveTo>
                    <a:pt x="1208" y="1"/>
                  </a:moveTo>
                  <a:lnTo>
                    <a:pt x="1208" y="1"/>
                  </a:lnTo>
                  <a:cubicBezTo>
                    <a:pt x="493" y="296"/>
                    <a:pt x="0" y="963"/>
                    <a:pt x="16" y="1728"/>
                  </a:cubicBezTo>
                  <a:cubicBezTo>
                    <a:pt x="37" y="2732"/>
                    <a:pt x="926" y="3534"/>
                    <a:pt x="2010" y="3534"/>
                  </a:cubicBezTo>
                  <a:cubicBezTo>
                    <a:pt x="2025" y="3534"/>
                    <a:pt x="2039" y="3534"/>
                    <a:pt x="2054" y="3534"/>
                  </a:cubicBezTo>
                  <a:cubicBezTo>
                    <a:pt x="3157" y="3511"/>
                    <a:pt x="4037" y="2664"/>
                    <a:pt x="4016" y="1646"/>
                  </a:cubicBezTo>
                  <a:cubicBezTo>
                    <a:pt x="4016" y="1640"/>
                    <a:pt x="4015" y="1634"/>
                    <a:pt x="4015" y="1626"/>
                  </a:cubicBezTo>
                  <a:cubicBezTo>
                    <a:pt x="3986" y="1636"/>
                    <a:pt x="3957" y="1644"/>
                    <a:pt x="3928" y="1652"/>
                  </a:cubicBezTo>
                  <a:cubicBezTo>
                    <a:pt x="3724" y="2247"/>
                    <a:pt x="2992" y="2617"/>
                    <a:pt x="2280" y="2617"/>
                  </a:cubicBezTo>
                  <a:cubicBezTo>
                    <a:pt x="1947" y="2617"/>
                    <a:pt x="1619" y="2536"/>
                    <a:pt x="1351" y="2359"/>
                  </a:cubicBezTo>
                  <a:cubicBezTo>
                    <a:pt x="434" y="1754"/>
                    <a:pt x="550" y="662"/>
                    <a:pt x="1208" y="1"/>
                  </a:cubicBezTo>
                  <a:close/>
                </a:path>
              </a:pathLst>
            </a:custGeom>
            <a:solidFill>
              <a:srgbClr val="000000">
                <a:alpha val="15294"/>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543" name="Google Shape;1543;p11"/>
          <p:cNvGrpSpPr/>
          <p:nvPr/>
        </p:nvGrpSpPr>
        <p:grpSpPr>
          <a:xfrm rot="5816195">
            <a:off x="8628332" y="3260303"/>
            <a:ext cx="337989" cy="543532"/>
            <a:chOff x="4140725" y="520912"/>
            <a:chExt cx="175945" cy="282926"/>
          </a:xfrm>
        </p:grpSpPr>
        <p:sp>
          <p:nvSpPr>
            <p:cNvPr id="1544" name="Google Shape;1544;p11"/>
            <p:cNvSpPr/>
            <p:nvPr/>
          </p:nvSpPr>
          <p:spPr>
            <a:xfrm>
              <a:off x="4195745" y="753342"/>
              <a:ext cx="27292" cy="25635"/>
            </a:xfrm>
            <a:custGeom>
              <a:avLst/>
              <a:gdLst/>
              <a:ahLst/>
              <a:cxnLst/>
              <a:rect l="l" t="t" r="r" b="b"/>
              <a:pathLst>
                <a:path w="873" h="820" extrusionOk="0">
                  <a:moveTo>
                    <a:pt x="531" y="181"/>
                  </a:moveTo>
                  <a:cubicBezTo>
                    <a:pt x="592" y="235"/>
                    <a:pt x="653" y="290"/>
                    <a:pt x="719" y="336"/>
                  </a:cubicBezTo>
                  <a:cubicBezTo>
                    <a:pt x="640" y="414"/>
                    <a:pt x="572" y="506"/>
                    <a:pt x="483" y="577"/>
                  </a:cubicBezTo>
                  <a:cubicBezTo>
                    <a:pt x="439" y="611"/>
                    <a:pt x="348" y="655"/>
                    <a:pt x="275" y="655"/>
                  </a:cubicBezTo>
                  <a:cubicBezTo>
                    <a:pt x="218" y="655"/>
                    <a:pt x="171" y="628"/>
                    <a:pt x="167" y="549"/>
                  </a:cubicBezTo>
                  <a:cubicBezTo>
                    <a:pt x="167" y="537"/>
                    <a:pt x="165" y="529"/>
                    <a:pt x="161" y="519"/>
                  </a:cubicBezTo>
                  <a:cubicBezTo>
                    <a:pt x="300" y="426"/>
                    <a:pt x="421" y="306"/>
                    <a:pt x="531" y="181"/>
                  </a:cubicBezTo>
                  <a:close/>
                  <a:moveTo>
                    <a:pt x="533" y="0"/>
                  </a:moveTo>
                  <a:cubicBezTo>
                    <a:pt x="507" y="0"/>
                    <a:pt x="480" y="17"/>
                    <a:pt x="466" y="36"/>
                  </a:cubicBezTo>
                  <a:cubicBezTo>
                    <a:pt x="336" y="199"/>
                    <a:pt x="177" y="333"/>
                    <a:pt x="39" y="486"/>
                  </a:cubicBezTo>
                  <a:cubicBezTo>
                    <a:pt x="24" y="499"/>
                    <a:pt x="21" y="518"/>
                    <a:pt x="25" y="534"/>
                  </a:cubicBezTo>
                  <a:cubicBezTo>
                    <a:pt x="24" y="537"/>
                    <a:pt x="23" y="540"/>
                    <a:pt x="21" y="545"/>
                  </a:cubicBezTo>
                  <a:cubicBezTo>
                    <a:pt x="1" y="712"/>
                    <a:pt x="156" y="819"/>
                    <a:pt x="307" y="819"/>
                  </a:cubicBezTo>
                  <a:cubicBezTo>
                    <a:pt x="328" y="819"/>
                    <a:pt x="349" y="817"/>
                    <a:pt x="370" y="813"/>
                  </a:cubicBezTo>
                  <a:cubicBezTo>
                    <a:pt x="576" y="770"/>
                    <a:pt x="802" y="540"/>
                    <a:pt x="861" y="343"/>
                  </a:cubicBezTo>
                  <a:cubicBezTo>
                    <a:pt x="873" y="321"/>
                    <a:pt x="873" y="292"/>
                    <a:pt x="853" y="269"/>
                  </a:cubicBezTo>
                  <a:cubicBezTo>
                    <a:pt x="774" y="173"/>
                    <a:pt x="666" y="93"/>
                    <a:pt x="568" y="13"/>
                  </a:cubicBezTo>
                  <a:cubicBezTo>
                    <a:pt x="557" y="4"/>
                    <a:pt x="545" y="0"/>
                    <a:pt x="53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45" name="Google Shape;1545;p11"/>
            <p:cNvSpPr/>
            <p:nvPr/>
          </p:nvSpPr>
          <p:spPr>
            <a:xfrm>
              <a:off x="4217347" y="730052"/>
              <a:ext cx="21540" cy="21665"/>
            </a:xfrm>
            <a:custGeom>
              <a:avLst/>
              <a:gdLst/>
              <a:ahLst/>
              <a:cxnLst/>
              <a:rect l="l" t="t" r="r" b="b"/>
              <a:pathLst>
                <a:path w="689" h="693" extrusionOk="0">
                  <a:moveTo>
                    <a:pt x="340" y="156"/>
                  </a:moveTo>
                  <a:cubicBezTo>
                    <a:pt x="392" y="180"/>
                    <a:pt x="449" y="195"/>
                    <a:pt x="505" y="207"/>
                  </a:cubicBezTo>
                  <a:cubicBezTo>
                    <a:pt x="459" y="332"/>
                    <a:pt x="391" y="438"/>
                    <a:pt x="319" y="550"/>
                  </a:cubicBezTo>
                  <a:cubicBezTo>
                    <a:pt x="275" y="519"/>
                    <a:pt x="229" y="493"/>
                    <a:pt x="184" y="459"/>
                  </a:cubicBezTo>
                  <a:cubicBezTo>
                    <a:pt x="246" y="375"/>
                    <a:pt x="319" y="262"/>
                    <a:pt x="340" y="156"/>
                  </a:cubicBezTo>
                  <a:close/>
                  <a:moveTo>
                    <a:pt x="336" y="1"/>
                  </a:moveTo>
                  <a:cubicBezTo>
                    <a:pt x="319" y="1"/>
                    <a:pt x="302" y="2"/>
                    <a:pt x="286" y="5"/>
                  </a:cubicBezTo>
                  <a:cubicBezTo>
                    <a:pt x="257" y="11"/>
                    <a:pt x="241" y="38"/>
                    <a:pt x="243" y="65"/>
                  </a:cubicBezTo>
                  <a:cubicBezTo>
                    <a:pt x="205" y="112"/>
                    <a:pt x="187" y="172"/>
                    <a:pt x="157" y="225"/>
                  </a:cubicBezTo>
                  <a:cubicBezTo>
                    <a:pt x="118" y="298"/>
                    <a:pt x="72" y="366"/>
                    <a:pt x="20" y="431"/>
                  </a:cubicBezTo>
                  <a:cubicBezTo>
                    <a:pt x="1" y="457"/>
                    <a:pt x="9" y="500"/>
                    <a:pt x="30" y="522"/>
                  </a:cubicBezTo>
                  <a:cubicBezTo>
                    <a:pt x="98" y="595"/>
                    <a:pt x="194" y="680"/>
                    <a:pt x="300" y="683"/>
                  </a:cubicBezTo>
                  <a:cubicBezTo>
                    <a:pt x="308" y="689"/>
                    <a:pt x="316" y="692"/>
                    <a:pt x="325" y="692"/>
                  </a:cubicBezTo>
                  <a:cubicBezTo>
                    <a:pt x="332" y="692"/>
                    <a:pt x="339" y="690"/>
                    <a:pt x="345" y="685"/>
                  </a:cubicBezTo>
                  <a:cubicBezTo>
                    <a:pt x="520" y="569"/>
                    <a:pt x="620" y="370"/>
                    <a:pt x="677" y="175"/>
                  </a:cubicBezTo>
                  <a:cubicBezTo>
                    <a:pt x="689" y="135"/>
                    <a:pt x="666" y="93"/>
                    <a:pt x="626" y="79"/>
                  </a:cubicBezTo>
                  <a:cubicBezTo>
                    <a:pt x="540" y="50"/>
                    <a:pt x="432" y="1"/>
                    <a:pt x="33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46" name="Google Shape;1546;p11"/>
            <p:cNvSpPr/>
            <p:nvPr/>
          </p:nvSpPr>
          <p:spPr>
            <a:xfrm>
              <a:off x="4223099" y="734929"/>
              <a:ext cx="10067" cy="12317"/>
            </a:xfrm>
            <a:custGeom>
              <a:avLst/>
              <a:gdLst/>
              <a:ahLst/>
              <a:cxnLst/>
              <a:rect l="l" t="t" r="r" b="b"/>
              <a:pathLst>
                <a:path w="322" h="394" extrusionOk="0">
                  <a:moveTo>
                    <a:pt x="157" y="0"/>
                  </a:moveTo>
                  <a:cubicBezTo>
                    <a:pt x="136" y="106"/>
                    <a:pt x="63" y="218"/>
                    <a:pt x="1" y="303"/>
                  </a:cubicBezTo>
                  <a:cubicBezTo>
                    <a:pt x="46" y="335"/>
                    <a:pt x="93" y="361"/>
                    <a:pt x="137" y="394"/>
                  </a:cubicBezTo>
                  <a:cubicBezTo>
                    <a:pt x="208" y="283"/>
                    <a:pt x="276" y="176"/>
                    <a:pt x="322" y="51"/>
                  </a:cubicBezTo>
                  <a:cubicBezTo>
                    <a:pt x="265" y="39"/>
                    <a:pt x="208" y="24"/>
                    <a:pt x="15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47" name="Google Shape;1547;p11"/>
            <p:cNvSpPr/>
            <p:nvPr/>
          </p:nvSpPr>
          <p:spPr>
            <a:xfrm>
              <a:off x="4198778" y="534855"/>
              <a:ext cx="103416" cy="131459"/>
            </a:xfrm>
            <a:custGeom>
              <a:avLst/>
              <a:gdLst/>
              <a:ahLst/>
              <a:cxnLst/>
              <a:rect l="l" t="t" r="r" b="b"/>
              <a:pathLst>
                <a:path w="3308" h="4205" extrusionOk="0">
                  <a:moveTo>
                    <a:pt x="1466" y="864"/>
                  </a:moveTo>
                  <a:cubicBezTo>
                    <a:pt x="1495" y="864"/>
                    <a:pt x="1522" y="879"/>
                    <a:pt x="1537" y="914"/>
                  </a:cubicBezTo>
                  <a:cubicBezTo>
                    <a:pt x="1587" y="1032"/>
                    <a:pt x="1620" y="1157"/>
                    <a:pt x="1656" y="1279"/>
                  </a:cubicBezTo>
                  <a:cubicBezTo>
                    <a:pt x="1677" y="1352"/>
                    <a:pt x="1619" y="1398"/>
                    <a:pt x="1559" y="1398"/>
                  </a:cubicBezTo>
                  <a:cubicBezTo>
                    <a:pt x="1518" y="1398"/>
                    <a:pt x="1476" y="1376"/>
                    <a:pt x="1460" y="1326"/>
                  </a:cubicBezTo>
                  <a:cubicBezTo>
                    <a:pt x="1425" y="1213"/>
                    <a:pt x="1386" y="1099"/>
                    <a:pt x="1364" y="980"/>
                  </a:cubicBezTo>
                  <a:cubicBezTo>
                    <a:pt x="1353" y="916"/>
                    <a:pt x="1412" y="864"/>
                    <a:pt x="1466" y="864"/>
                  </a:cubicBezTo>
                  <a:close/>
                  <a:moveTo>
                    <a:pt x="1249" y="1382"/>
                  </a:moveTo>
                  <a:cubicBezTo>
                    <a:pt x="1278" y="1382"/>
                    <a:pt x="1305" y="1396"/>
                    <a:pt x="1318" y="1429"/>
                  </a:cubicBezTo>
                  <a:cubicBezTo>
                    <a:pt x="1374" y="1568"/>
                    <a:pt x="1421" y="1711"/>
                    <a:pt x="1472" y="1853"/>
                  </a:cubicBezTo>
                  <a:cubicBezTo>
                    <a:pt x="1496" y="1922"/>
                    <a:pt x="1439" y="1966"/>
                    <a:pt x="1381" y="1966"/>
                  </a:cubicBezTo>
                  <a:cubicBezTo>
                    <a:pt x="1342" y="1966"/>
                    <a:pt x="1301" y="1945"/>
                    <a:pt x="1286" y="1897"/>
                  </a:cubicBezTo>
                  <a:cubicBezTo>
                    <a:pt x="1241" y="1762"/>
                    <a:pt x="1194" y="1626"/>
                    <a:pt x="1156" y="1490"/>
                  </a:cubicBezTo>
                  <a:cubicBezTo>
                    <a:pt x="1138" y="1429"/>
                    <a:pt x="1196" y="1382"/>
                    <a:pt x="1249" y="1382"/>
                  </a:cubicBezTo>
                  <a:close/>
                  <a:moveTo>
                    <a:pt x="963" y="1815"/>
                  </a:moveTo>
                  <a:cubicBezTo>
                    <a:pt x="993" y="1815"/>
                    <a:pt x="1023" y="1828"/>
                    <a:pt x="1040" y="1858"/>
                  </a:cubicBezTo>
                  <a:cubicBezTo>
                    <a:pt x="1126" y="2012"/>
                    <a:pt x="1192" y="2177"/>
                    <a:pt x="1264" y="2337"/>
                  </a:cubicBezTo>
                  <a:cubicBezTo>
                    <a:pt x="1296" y="2413"/>
                    <a:pt x="1230" y="2478"/>
                    <a:pt x="1169" y="2478"/>
                  </a:cubicBezTo>
                  <a:cubicBezTo>
                    <a:pt x="1139" y="2478"/>
                    <a:pt x="1111" y="2463"/>
                    <a:pt x="1094" y="2427"/>
                  </a:cubicBezTo>
                  <a:cubicBezTo>
                    <a:pt x="1017" y="2261"/>
                    <a:pt x="936" y="2094"/>
                    <a:pt x="876" y="1919"/>
                  </a:cubicBezTo>
                  <a:cubicBezTo>
                    <a:pt x="854" y="1857"/>
                    <a:pt x="908" y="1815"/>
                    <a:pt x="963" y="1815"/>
                  </a:cubicBezTo>
                  <a:close/>
                  <a:moveTo>
                    <a:pt x="2002" y="1"/>
                  </a:moveTo>
                  <a:cubicBezTo>
                    <a:pt x="1531" y="1"/>
                    <a:pt x="1086" y="294"/>
                    <a:pt x="921" y="763"/>
                  </a:cubicBezTo>
                  <a:lnTo>
                    <a:pt x="0" y="3360"/>
                  </a:lnTo>
                  <a:cubicBezTo>
                    <a:pt x="365" y="3506"/>
                    <a:pt x="678" y="3764"/>
                    <a:pt x="1049" y="3912"/>
                  </a:cubicBezTo>
                  <a:cubicBezTo>
                    <a:pt x="1444" y="4072"/>
                    <a:pt x="1856" y="4144"/>
                    <a:pt x="2275" y="4205"/>
                  </a:cubicBezTo>
                  <a:lnTo>
                    <a:pt x="3207" y="1573"/>
                  </a:lnTo>
                  <a:cubicBezTo>
                    <a:pt x="3308" y="1286"/>
                    <a:pt x="3291" y="976"/>
                    <a:pt x="3160" y="699"/>
                  </a:cubicBezTo>
                  <a:cubicBezTo>
                    <a:pt x="3027" y="422"/>
                    <a:pt x="2797" y="214"/>
                    <a:pt x="2510" y="112"/>
                  </a:cubicBezTo>
                  <a:lnTo>
                    <a:pt x="2381" y="66"/>
                  </a:lnTo>
                  <a:cubicBezTo>
                    <a:pt x="2256" y="22"/>
                    <a:pt x="2128" y="1"/>
                    <a:pt x="20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48" name="Google Shape;1548;p11"/>
            <p:cNvSpPr/>
            <p:nvPr/>
          </p:nvSpPr>
          <p:spPr>
            <a:xfrm>
              <a:off x="4156481" y="648115"/>
              <a:ext cx="110263" cy="141713"/>
            </a:xfrm>
            <a:custGeom>
              <a:avLst/>
              <a:gdLst/>
              <a:ahLst/>
              <a:cxnLst/>
              <a:rect l="l" t="t" r="r" b="b"/>
              <a:pathLst>
                <a:path w="3527" h="4533" extrusionOk="0">
                  <a:moveTo>
                    <a:pt x="2284" y="2623"/>
                  </a:moveTo>
                  <a:cubicBezTo>
                    <a:pt x="2380" y="2623"/>
                    <a:pt x="2488" y="2672"/>
                    <a:pt x="2575" y="2702"/>
                  </a:cubicBezTo>
                  <a:cubicBezTo>
                    <a:pt x="2614" y="2715"/>
                    <a:pt x="2638" y="2757"/>
                    <a:pt x="2625" y="2797"/>
                  </a:cubicBezTo>
                  <a:cubicBezTo>
                    <a:pt x="2568" y="2992"/>
                    <a:pt x="2468" y="3192"/>
                    <a:pt x="2294" y="3307"/>
                  </a:cubicBezTo>
                  <a:cubicBezTo>
                    <a:pt x="2288" y="3312"/>
                    <a:pt x="2281" y="3314"/>
                    <a:pt x="2274" y="3314"/>
                  </a:cubicBezTo>
                  <a:cubicBezTo>
                    <a:pt x="2264" y="3314"/>
                    <a:pt x="2256" y="3311"/>
                    <a:pt x="2249" y="3306"/>
                  </a:cubicBezTo>
                  <a:cubicBezTo>
                    <a:pt x="2142" y="3302"/>
                    <a:pt x="2047" y="3219"/>
                    <a:pt x="1978" y="3145"/>
                  </a:cubicBezTo>
                  <a:cubicBezTo>
                    <a:pt x="1956" y="3121"/>
                    <a:pt x="1948" y="3078"/>
                    <a:pt x="1968" y="3053"/>
                  </a:cubicBezTo>
                  <a:cubicBezTo>
                    <a:pt x="2019" y="2989"/>
                    <a:pt x="2066" y="2921"/>
                    <a:pt x="2105" y="2848"/>
                  </a:cubicBezTo>
                  <a:cubicBezTo>
                    <a:pt x="2134" y="2794"/>
                    <a:pt x="2154" y="2735"/>
                    <a:pt x="2191" y="2688"/>
                  </a:cubicBezTo>
                  <a:cubicBezTo>
                    <a:pt x="2190" y="2662"/>
                    <a:pt x="2206" y="2635"/>
                    <a:pt x="2234" y="2627"/>
                  </a:cubicBezTo>
                  <a:cubicBezTo>
                    <a:pt x="2250" y="2624"/>
                    <a:pt x="2267" y="2623"/>
                    <a:pt x="2284" y="2623"/>
                  </a:cubicBezTo>
                  <a:close/>
                  <a:moveTo>
                    <a:pt x="1788" y="3364"/>
                  </a:moveTo>
                  <a:cubicBezTo>
                    <a:pt x="1800" y="3364"/>
                    <a:pt x="1812" y="3367"/>
                    <a:pt x="1823" y="3376"/>
                  </a:cubicBezTo>
                  <a:cubicBezTo>
                    <a:pt x="1921" y="3455"/>
                    <a:pt x="2027" y="3535"/>
                    <a:pt x="2108" y="3632"/>
                  </a:cubicBezTo>
                  <a:cubicBezTo>
                    <a:pt x="2128" y="3657"/>
                    <a:pt x="2128" y="3684"/>
                    <a:pt x="2115" y="3707"/>
                  </a:cubicBezTo>
                  <a:cubicBezTo>
                    <a:pt x="2058" y="3905"/>
                    <a:pt x="1832" y="4135"/>
                    <a:pt x="1626" y="4178"/>
                  </a:cubicBezTo>
                  <a:cubicBezTo>
                    <a:pt x="1605" y="4182"/>
                    <a:pt x="1584" y="4184"/>
                    <a:pt x="1563" y="4184"/>
                  </a:cubicBezTo>
                  <a:cubicBezTo>
                    <a:pt x="1413" y="4184"/>
                    <a:pt x="1258" y="4077"/>
                    <a:pt x="1277" y="3910"/>
                  </a:cubicBezTo>
                  <a:cubicBezTo>
                    <a:pt x="1277" y="3906"/>
                    <a:pt x="1280" y="3902"/>
                    <a:pt x="1281" y="3898"/>
                  </a:cubicBezTo>
                  <a:cubicBezTo>
                    <a:pt x="1277" y="3882"/>
                    <a:pt x="1280" y="3864"/>
                    <a:pt x="1293" y="3850"/>
                  </a:cubicBezTo>
                  <a:cubicBezTo>
                    <a:pt x="1433" y="3697"/>
                    <a:pt x="1589" y="3562"/>
                    <a:pt x="1720" y="3400"/>
                  </a:cubicBezTo>
                  <a:cubicBezTo>
                    <a:pt x="1735" y="3380"/>
                    <a:pt x="1762" y="3364"/>
                    <a:pt x="1788" y="3364"/>
                  </a:cubicBezTo>
                  <a:close/>
                  <a:moveTo>
                    <a:pt x="1260" y="1"/>
                  </a:moveTo>
                  <a:lnTo>
                    <a:pt x="212" y="2960"/>
                  </a:lnTo>
                  <a:cubicBezTo>
                    <a:pt x="1" y="3554"/>
                    <a:pt x="313" y="4210"/>
                    <a:pt x="910" y="4421"/>
                  </a:cubicBezTo>
                  <a:lnTo>
                    <a:pt x="1038" y="4467"/>
                  </a:lnTo>
                  <a:cubicBezTo>
                    <a:pt x="1053" y="4473"/>
                    <a:pt x="1071" y="4479"/>
                    <a:pt x="1088" y="4483"/>
                  </a:cubicBezTo>
                  <a:cubicBezTo>
                    <a:pt x="1195" y="4516"/>
                    <a:pt x="1306" y="4532"/>
                    <a:pt x="1416" y="4532"/>
                  </a:cubicBezTo>
                  <a:cubicBezTo>
                    <a:pt x="1585" y="4532"/>
                    <a:pt x="1754" y="4494"/>
                    <a:pt x="1912" y="4418"/>
                  </a:cubicBezTo>
                  <a:cubicBezTo>
                    <a:pt x="2190" y="4287"/>
                    <a:pt x="2398" y="4056"/>
                    <a:pt x="2499" y="3770"/>
                  </a:cubicBezTo>
                  <a:lnTo>
                    <a:pt x="3526" y="867"/>
                  </a:lnTo>
                  <a:lnTo>
                    <a:pt x="3526" y="867"/>
                  </a:lnTo>
                  <a:cubicBezTo>
                    <a:pt x="3522" y="867"/>
                    <a:pt x="3517" y="867"/>
                    <a:pt x="3513" y="867"/>
                  </a:cubicBezTo>
                  <a:cubicBezTo>
                    <a:pt x="2738" y="867"/>
                    <a:pt x="1738" y="593"/>
                    <a:pt x="12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49" name="Google Shape;1549;p11"/>
            <p:cNvSpPr/>
            <p:nvPr/>
          </p:nvSpPr>
          <p:spPr>
            <a:xfrm>
              <a:off x="4156481" y="648084"/>
              <a:ext cx="57992" cy="138712"/>
            </a:xfrm>
            <a:custGeom>
              <a:avLst/>
              <a:gdLst/>
              <a:ahLst/>
              <a:cxnLst/>
              <a:rect l="l" t="t" r="r" b="b"/>
              <a:pathLst>
                <a:path w="1855" h="4437" extrusionOk="0">
                  <a:moveTo>
                    <a:pt x="1260" y="0"/>
                  </a:moveTo>
                  <a:lnTo>
                    <a:pt x="212" y="2961"/>
                  </a:lnTo>
                  <a:cubicBezTo>
                    <a:pt x="1" y="3555"/>
                    <a:pt x="313" y="4211"/>
                    <a:pt x="910" y="4422"/>
                  </a:cubicBezTo>
                  <a:lnTo>
                    <a:pt x="948" y="4436"/>
                  </a:lnTo>
                  <a:cubicBezTo>
                    <a:pt x="880" y="4346"/>
                    <a:pt x="837" y="4237"/>
                    <a:pt x="824" y="4091"/>
                  </a:cubicBezTo>
                  <a:cubicBezTo>
                    <a:pt x="797" y="3747"/>
                    <a:pt x="879" y="3420"/>
                    <a:pt x="968" y="3090"/>
                  </a:cubicBezTo>
                  <a:cubicBezTo>
                    <a:pt x="1208" y="2196"/>
                    <a:pt x="1529" y="1335"/>
                    <a:pt x="1855" y="473"/>
                  </a:cubicBezTo>
                  <a:cubicBezTo>
                    <a:pt x="1620" y="347"/>
                    <a:pt x="1412" y="191"/>
                    <a:pt x="1260"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50" name="Google Shape;1550;p11"/>
            <p:cNvSpPr/>
            <p:nvPr/>
          </p:nvSpPr>
          <p:spPr>
            <a:xfrm>
              <a:off x="4200747" y="758969"/>
              <a:ext cx="17476" cy="14912"/>
            </a:xfrm>
            <a:custGeom>
              <a:avLst/>
              <a:gdLst/>
              <a:ahLst/>
              <a:cxnLst/>
              <a:rect l="l" t="t" r="r" b="b"/>
              <a:pathLst>
                <a:path w="559" h="477" extrusionOk="0">
                  <a:moveTo>
                    <a:pt x="371" y="1"/>
                  </a:moveTo>
                  <a:cubicBezTo>
                    <a:pt x="260" y="126"/>
                    <a:pt x="140" y="247"/>
                    <a:pt x="1" y="339"/>
                  </a:cubicBezTo>
                  <a:cubicBezTo>
                    <a:pt x="5" y="349"/>
                    <a:pt x="7" y="357"/>
                    <a:pt x="7" y="369"/>
                  </a:cubicBezTo>
                  <a:cubicBezTo>
                    <a:pt x="11" y="449"/>
                    <a:pt x="57" y="476"/>
                    <a:pt x="114" y="476"/>
                  </a:cubicBezTo>
                  <a:cubicBezTo>
                    <a:pt x="188" y="476"/>
                    <a:pt x="279" y="432"/>
                    <a:pt x="323" y="397"/>
                  </a:cubicBezTo>
                  <a:cubicBezTo>
                    <a:pt x="412" y="326"/>
                    <a:pt x="480" y="234"/>
                    <a:pt x="559" y="156"/>
                  </a:cubicBezTo>
                  <a:cubicBezTo>
                    <a:pt x="494" y="109"/>
                    <a:pt x="432" y="55"/>
                    <a:pt x="37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51" name="Google Shape;1551;p11"/>
            <p:cNvSpPr/>
            <p:nvPr/>
          </p:nvSpPr>
          <p:spPr>
            <a:xfrm>
              <a:off x="4198746" y="534886"/>
              <a:ext cx="93944" cy="116234"/>
            </a:xfrm>
            <a:custGeom>
              <a:avLst/>
              <a:gdLst/>
              <a:ahLst/>
              <a:cxnLst/>
              <a:rect l="l" t="t" r="r" b="b"/>
              <a:pathLst>
                <a:path w="3005" h="3718" extrusionOk="0">
                  <a:moveTo>
                    <a:pt x="1467" y="863"/>
                  </a:moveTo>
                  <a:cubicBezTo>
                    <a:pt x="1496" y="863"/>
                    <a:pt x="1523" y="878"/>
                    <a:pt x="1538" y="913"/>
                  </a:cubicBezTo>
                  <a:cubicBezTo>
                    <a:pt x="1588" y="1031"/>
                    <a:pt x="1621" y="1156"/>
                    <a:pt x="1657" y="1278"/>
                  </a:cubicBezTo>
                  <a:cubicBezTo>
                    <a:pt x="1678" y="1351"/>
                    <a:pt x="1620" y="1397"/>
                    <a:pt x="1560" y="1397"/>
                  </a:cubicBezTo>
                  <a:cubicBezTo>
                    <a:pt x="1519" y="1397"/>
                    <a:pt x="1477" y="1375"/>
                    <a:pt x="1461" y="1325"/>
                  </a:cubicBezTo>
                  <a:cubicBezTo>
                    <a:pt x="1426" y="1212"/>
                    <a:pt x="1387" y="1098"/>
                    <a:pt x="1365" y="979"/>
                  </a:cubicBezTo>
                  <a:cubicBezTo>
                    <a:pt x="1354" y="915"/>
                    <a:pt x="1413" y="863"/>
                    <a:pt x="1467" y="863"/>
                  </a:cubicBezTo>
                  <a:close/>
                  <a:moveTo>
                    <a:pt x="1250" y="1381"/>
                  </a:moveTo>
                  <a:cubicBezTo>
                    <a:pt x="1279" y="1381"/>
                    <a:pt x="1306" y="1395"/>
                    <a:pt x="1319" y="1428"/>
                  </a:cubicBezTo>
                  <a:cubicBezTo>
                    <a:pt x="1375" y="1567"/>
                    <a:pt x="1422" y="1712"/>
                    <a:pt x="1471" y="1854"/>
                  </a:cubicBezTo>
                  <a:cubicBezTo>
                    <a:pt x="1495" y="1922"/>
                    <a:pt x="1439" y="1966"/>
                    <a:pt x="1381" y="1966"/>
                  </a:cubicBezTo>
                  <a:cubicBezTo>
                    <a:pt x="1342" y="1966"/>
                    <a:pt x="1301" y="1945"/>
                    <a:pt x="1286" y="1897"/>
                  </a:cubicBezTo>
                  <a:cubicBezTo>
                    <a:pt x="1241" y="1762"/>
                    <a:pt x="1194" y="1627"/>
                    <a:pt x="1156" y="1490"/>
                  </a:cubicBezTo>
                  <a:cubicBezTo>
                    <a:pt x="1139" y="1428"/>
                    <a:pt x="1197" y="1381"/>
                    <a:pt x="1250" y="1381"/>
                  </a:cubicBezTo>
                  <a:close/>
                  <a:moveTo>
                    <a:pt x="1269" y="2403"/>
                  </a:moveTo>
                  <a:cubicBezTo>
                    <a:pt x="1263" y="2414"/>
                    <a:pt x="1257" y="2425"/>
                    <a:pt x="1251" y="2437"/>
                  </a:cubicBezTo>
                  <a:lnTo>
                    <a:pt x="1251" y="2437"/>
                  </a:lnTo>
                  <a:cubicBezTo>
                    <a:pt x="1259" y="2427"/>
                    <a:pt x="1265" y="2415"/>
                    <a:pt x="1269" y="2403"/>
                  </a:cubicBezTo>
                  <a:close/>
                  <a:moveTo>
                    <a:pt x="2003" y="0"/>
                  </a:moveTo>
                  <a:cubicBezTo>
                    <a:pt x="1531" y="0"/>
                    <a:pt x="1087" y="293"/>
                    <a:pt x="919" y="762"/>
                  </a:cubicBezTo>
                  <a:lnTo>
                    <a:pt x="0" y="3359"/>
                  </a:lnTo>
                  <a:cubicBezTo>
                    <a:pt x="232" y="3453"/>
                    <a:pt x="445" y="3591"/>
                    <a:pt x="663" y="3717"/>
                  </a:cubicBezTo>
                  <a:cubicBezTo>
                    <a:pt x="802" y="3349"/>
                    <a:pt x="1007" y="2891"/>
                    <a:pt x="1251" y="2437"/>
                  </a:cubicBezTo>
                  <a:lnTo>
                    <a:pt x="1251" y="2437"/>
                  </a:lnTo>
                  <a:cubicBezTo>
                    <a:pt x="1231" y="2462"/>
                    <a:pt x="1200" y="2477"/>
                    <a:pt x="1170" y="2477"/>
                  </a:cubicBezTo>
                  <a:cubicBezTo>
                    <a:pt x="1140" y="2477"/>
                    <a:pt x="1112" y="2462"/>
                    <a:pt x="1095" y="2426"/>
                  </a:cubicBezTo>
                  <a:cubicBezTo>
                    <a:pt x="1018" y="2260"/>
                    <a:pt x="937" y="2093"/>
                    <a:pt x="877" y="1918"/>
                  </a:cubicBezTo>
                  <a:cubicBezTo>
                    <a:pt x="855" y="1856"/>
                    <a:pt x="909" y="1814"/>
                    <a:pt x="964" y="1814"/>
                  </a:cubicBezTo>
                  <a:cubicBezTo>
                    <a:pt x="994" y="1814"/>
                    <a:pt x="1024" y="1827"/>
                    <a:pt x="1041" y="1857"/>
                  </a:cubicBezTo>
                  <a:cubicBezTo>
                    <a:pt x="1127" y="2011"/>
                    <a:pt x="1193" y="2176"/>
                    <a:pt x="1265" y="2336"/>
                  </a:cubicBezTo>
                  <a:cubicBezTo>
                    <a:pt x="1275" y="2360"/>
                    <a:pt x="1275" y="2383"/>
                    <a:pt x="1269" y="2403"/>
                  </a:cubicBezTo>
                  <a:lnTo>
                    <a:pt x="1269" y="2403"/>
                  </a:lnTo>
                  <a:cubicBezTo>
                    <a:pt x="1763" y="1490"/>
                    <a:pt x="2413" y="597"/>
                    <a:pt x="3005" y="457"/>
                  </a:cubicBezTo>
                  <a:cubicBezTo>
                    <a:pt x="2875" y="301"/>
                    <a:pt x="2705" y="179"/>
                    <a:pt x="2510" y="111"/>
                  </a:cubicBezTo>
                  <a:lnTo>
                    <a:pt x="2381" y="65"/>
                  </a:lnTo>
                  <a:cubicBezTo>
                    <a:pt x="2256" y="21"/>
                    <a:pt x="2129" y="0"/>
                    <a:pt x="2003" y="0"/>
                  </a:cubicBezTo>
                  <a:close/>
                </a:path>
              </a:pathLst>
            </a:custGeom>
            <a:solidFill>
              <a:srgbClr val="000000">
                <a:alpha val="27843"/>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52" name="Google Shape;1552;p11"/>
            <p:cNvSpPr/>
            <p:nvPr/>
          </p:nvSpPr>
          <p:spPr>
            <a:xfrm>
              <a:off x="4140725" y="520912"/>
              <a:ext cx="175945" cy="282926"/>
            </a:xfrm>
            <a:custGeom>
              <a:avLst/>
              <a:gdLst/>
              <a:ahLst/>
              <a:cxnLst/>
              <a:rect l="l" t="t" r="r" b="b"/>
              <a:pathLst>
                <a:path w="5628" h="9050" extrusionOk="0">
                  <a:moveTo>
                    <a:pt x="3857" y="448"/>
                  </a:moveTo>
                  <a:cubicBezTo>
                    <a:pt x="3983" y="448"/>
                    <a:pt x="4112" y="469"/>
                    <a:pt x="4237" y="514"/>
                  </a:cubicBezTo>
                  <a:lnTo>
                    <a:pt x="4366" y="559"/>
                  </a:lnTo>
                  <a:cubicBezTo>
                    <a:pt x="4653" y="661"/>
                    <a:pt x="4883" y="869"/>
                    <a:pt x="5015" y="1146"/>
                  </a:cubicBezTo>
                  <a:cubicBezTo>
                    <a:pt x="5147" y="1423"/>
                    <a:pt x="5164" y="1733"/>
                    <a:pt x="5063" y="2020"/>
                  </a:cubicBezTo>
                  <a:lnTo>
                    <a:pt x="4130" y="4653"/>
                  </a:lnTo>
                  <a:cubicBezTo>
                    <a:pt x="3713" y="4590"/>
                    <a:pt x="3300" y="4518"/>
                    <a:pt x="2905" y="4360"/>
                  </a:cubicBezTo>
                  <a:cubicBezTo>
                    <a:pt x="2535" y="4212"/>
                    <a:pt x="2222" y="3954"/>
                    <a:pt x="1855" y="3808"/>
                  </a:cubicBezTo>
                  <a:lnTo>
                    <a:pt x="2775" y="1212"/>
                  </a:lnTo>
                  <a:cubicBezTo>
                    <a:pt x="2943" y="741"/>
                    <a:pt x="3386" y="448"/>
                    <a:pt x="3857" y="448"/>
                  </a:cubicBezTo>
                  <a:close/>
                  <a:moveTo>
                    <a:pt x="1763" y="4070"/>
                  </a:moveTo>
                  <a:cubicBezTo>
                    <a:pt x="2241" y="4662"/>
                    <a:pt x="3242" y="4936"/>
                    <a:pt x="4016" y="4936"/>
                  </a:cubicBezTo>
                  <a:cubicBezTo>
                    <a:pt x="4020" y="4936"/>
                    <a:pt x="4025" y="4936"/>
                    <a:pt x="4029" y="4936"/>
                  </a:cubicBezTo>
                  <a:lnTo>
                    <a:pt x="4029" y="4936"/>
                  </a:lnTo>
                  <a:lnTo>
                    <a:pt x="3002" y="7839"/>
                  </a:lnTo>
                  <a:cubicBezTo>
                    <a:pt x="2900" y="8125"/>
                    <a:pt x="2692" y="8356"/>
                    <a:pt x="2415" y="8487"/>
                  </a:cubicBezTo>
                  <a:cubicBezTo>
                    <a:pt x="2257" y="8563"/>
                    <a:pt x="2088" y="8601"/>
                    <a:pt x="1919" y="8601"/>
                  </a:cubicBezTo>
                  <a:cubicBezTo>
                    <a:pt x="1808" y="8601"/>
                    <a:pt x="1698" y="8585"/>
                    <a:pt x="1591" y="8552"/>
                  </a:cubicBezTo>
                  <a:cubicBezTo>
                    <a:pt x="1573" y="8548"/>
                    <a:pt x="1557" y="8542"/>
                    <a:pt x="1541" y="8536"/>
                  </a:cubicBezTo>
                  <a:lnTo>
                    <a:pt x="1411" y="8490"/>
                  </a:lnTo>
                  <a:cubicBezTo>
                    <a:pt x="817" y="8279"/>
                    <a:pt x="505" y="7625"/>
                    <a:pt x="714" y="7029"/>
                  </a:cubicBezTo>
                  <a:lnTo>
                    <a:pt x="1763" y="4070"/>
                  </a:lnTo>
                  <a:close/>
                  <a:moveTo>
                    <a:pt x="3859" y="0"/>
                  </a:moveTo>
                  <a:cubicBezTo>
                    <a:pt x="3203" y="0"/>
                    <a:pt x="2586" y="409"/>
                    <a:pt x="2356" y="1061"/>
                  </a:cubicBezTo>
                  <a:lnTo>
                    <a:pt x="294" y="6879"/>
                  </a:lnTo>
                  <a:cubicBezTo>
                    <a:pt x="1" y="7706"/>
                    <a:pt x="436" y="8620"/>
                    <a:pt x="1264" y="8912"/>
                  </a:cubicBezTo>
                  <a:lnTo>
                    <a:pt x="1393" y="8958"/>
                  </a:lnTo>
                  <a:cubicBezTo>
                    <a:pt x="1565" y="9019"/>
                    <a:pt x="1743" y="9050"/>
                    <a:pt x="1921" y="9050"/>
                  </a:cubicBezTo>
                  <a:cubicBezTo>
                    <a:pt x="2156" y="9050"/>
                    <a:pt x="2389" y="8997"/>
                    <a:pt x="2609" y="8892"/>
                  </a:cubicBezTo>
                  <a:cubicBezTo>
                    <a:pt x="2994" y="8709"/>
                    <a:pt x="3285" y="8387"/>
                    <a:pt x="3425" y="7988"/>
                  </a:cubicBezTo>
                  <a:lnTo>
                    <a:pt x="5486" y="2170"/>
                  </a:lnTo>
                  <a:cubicBezTo>
                    <a:pt x="5627" y="1771"/>
                    <a:pt x="5604" y="1338"/>
                    <a:pt x="5420" y="953"/>
                  </a:cubicBezTo>
                  <a:cubicBezTo>
                    <a:pt x="5237" y="568"/>
                    <a:pt x="4915" y="277"/>
                    <a:pt x="4516" y="137"/>
                  </a:cubicBezTo>
                  <a:lnTo>
                    <a:pt x="4388" y="91"/>
                  </a:lnTo>
                  <a:cubicBezTo>
                    <a:pt x="4364" y="84"/>
                    <a:pt x="4342" y="75"/>
                    <a:pt x="4321" y="69"/>
                  </a:cubicBezTo>
                  <a:cubicBezTo>
                    <a:pt x="4167" y="22"/>
                    <a:pt x="4012" y="0"/>
                    <a:pt x="3859"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53" name="Google Shape;1553;p11"/>
            <p:cNvSpPr/>
            <p:nvPr/>
          </p:nvSpPr>
          <p:spPr>
            <a:xfrm>
              <a:off x="4225412" y="591626"/>
              <a:ext cx="13818" cy="20758"/>
            </a:xfrm>
            <a:custGeom>
              <a:avLst/>
              <a:gdLst/>
              <a:ahLst/>
              <a:cxnLst/>
              <a:rect l="l" t="t" r="r" b="b"/>
              <a:pathLst>
                <a:path w="442" h="664" extrusionOk="0">
                  <a:moveTo>
                    <a:pt x="109" y="0"/>
                  </a:moveTo>
                  <a:cubicBezTo>
                    <a:pt x="55" y="0"/>
                    <a:pt x="1" y="42"/>
                    <a:pt x="23" y="105"/>
                  </a:cubicBezTo>
                  <a:cubicBezTo>
                    <a:pt x="84" y="278"/>
                    <a:pt x="164" y="445"/>
                    <a:pt x="241" y="612"/>
                  </a:cubicBezTo>
                  <a:cubicBezTo>
                    <a:pt x="258" y="649"/>
                    <a:pt x="287" y="664"/>
                    <a:pt x="316" y="664"/>
                  </a:cubicBezTo>
                  <a:cubicBezTo>
                    <a:pt x="377" y="664"/>
                    <a:pt x="441" y="598"/>
                    <a:pt x="409" y="523"/>
                  </a:cubicBezTo>
                  <a:cubicBezTo>
                    <a:pt x="339" y="362"/>
                    <a:pt x="273" y="197"/>
                    <a:pt x="185" y="44"/>
                  </a:cubicBezTo>
                  <a:cubicBezTo>
                    <a:pt x="169" y="13"/>
                    <a:pt x="139" y="0"/>
                    <a:pt x="109"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54" name="Google Shape;1554;p11"/>
            <p:cNvSpPr/>
            <p:nvPr/>
          </p:nvSpPr>
          <p:spPr>
            <a:xfrm>
              <a:off x="4234322" y="578058"/>
              <a:ext cx="11192" cy="18289"/>
            </a:xfrm>
            <a:custGeom>
              <a:avLst/>
              <a:gdLst/>
              <a:ahLst/>
              <a:cxnLst/>
              <a:rect l="l" t="t" r="r" b="b"/>
              <a:pathLst>
                <a:path w="358" h="585" extrusionOk="0">
                  <a:moveTo>
                    <a:pt x="111" y="1"/>
                  </a:moveTo>
                  <a:cubicBezTo>
                    <a:pt x="58" y="1"/>
                    <a:pt x="1" y="47"/>
                    <a:pt x="18" y="109"/>
                  </a:cubicBezTo>
                  <a:cubicBezTo>
                    <a:pt x="56" y="246"/>
                    <a:pt x="103" y="381"/>
                    <a:pt x="148" y="516"/>
                  </a:cubicBezTo>
                  <a:cubicBezTo>
                    <a:pt x="163" y="563"/>
                    <a:pt x="204" y="584"/>
                    <a:pt x="244" y="584"/>
                  </a:cubicBezTo>
                  <a:cubicBezTo>
                    <a:pt x="301" y="584"/>
                    <a:pt x="357" y="541"/>
                    <a:pt x="333" y="473"/>
                  </a:cubicBezTo>
                  <a:cubicBezTo>
                    <a:pt x="284" y="331"/>
                    <a:pt x="237" y="187"/>
                    <a:pt x="180" y="48"/>
                  </a:cubicBezTo>
                  <a:cubicBezTo>
                    <a:pt x="167" y="15"/>
                    <a:pt x="140" y="1"/>
                    <a:pt x="111" y="1"/>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55" name="Google Shape;1555;p11"/>
            <p:cNvSpPr/>
            <p:nvPr/>
          </p:nvSpPr>
          <p:spPr>
            <a:xfrm>
              <a:off x="4241074" y="561865"/>
              <a:ext cx="10192" cy="16725"/>
            </a:xfrm>
            <a:custGeom>
              <a:avLst/>
              <a:gdLst/>
              <a:ahLst/>
              <a:cxnLst/>
              <a:rect l="l" t="t" r="r" b="b"/>
              <a:pathLst>
                <a:path w="326" h="535" extrusionOk="0">
                  <a:moveTo>
                    <a:pt x="113" y="0"/>
                  </a:moveTo>
                  <a:cubicBezTo>
                    <a:pt x="59" y="0"/>
                    <a:pt x="1" y="52"/>
                    <a:pt x="12" y="116"/>
                  </a:cubicBezTo>
                  <a:cubicBezTo>
                    <a:pt x="34" y="233"/>
                    <a:pt x="74" y="347"/>
                    <a:pt x="109" y="462"/>
                  </a:cubicBezTo>
                  <a:cubicBezTo>
                    <a:pt x="124" y="512"/>
                    <a:pt x="166" y="534"/>
                    <a:pt x="207" y="534"/>
                  </a:cubicBezTo>
                  <a:cubicBezTo>
                    <a:pt x="267" y="534"/>
                    <a:pt x="325" y="488"/>
                    <a:pt x="304" y="415"/>
                  </a:cubicBezTo>
                  <a:cubicBezTo>
                    <a:pt x="268" y="293"/>
                    <a:pt x="235" y="168"/>
                    <a:pt x="185" y="50"/>
                  </a:cubicBezTo>
                  <a:cubicBezTo>
                    <a:pt x="170" y="15"/>
                    <a:pt x="142" y="0"/>
                    <a:pt x="113"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556" name="Google Shape;1556;p11"/>
          <p:cNvGrpSpPr/>
          <p:nvPr/>
        </p:nvGrpSpPr>
        <p:grpSpPr>
          <a:xfrm>
            <a:off x="9087513" y="2467390"/>
            <a:ext cx="309360" cy="273301"/>
            <a:chOff x="3659860" y="553674"/>
            <a:chExt cx="230842" cy="203957"/>
          </a:xfrm>
        </p:grpSpPr>
        <p:sp>
          <p:nvSpPr>
            <p:cNvPr id="1557" name="Google Shape;1557;p11"/>
            <p:cNvSpPr/>
            <p:nvPr/>
          </p:nvSpPr>
          <p:spPr>
            <a:xfrm>
              <a:off x="3659860" y="553674"/>
              <a:ext cx="230842" cy="203957"/>
            </a:xfrm>
            <a:custGeom>
              <a:avLst/>
              <a:gdLst/>
              <a:ahLst/>
              <a:cxnLst/>
              <a:rect l="l" t="t" r="r" b="b"/>
              <a:pathLst>
                <a:path w="7384" h="6524" extrusionOk="0">
                  <a:moveTo>
                    <a:pt x="3627" y="512"/>
                  </a:moveTo>
                  <a:cubicBezTo>
                    <a:pt x="4250" y="512"/>
                    <a:pt x="4882" y="721"/>
                    <a:pt x="5408" y="1148"/>
                  </a:cubicBezTo>
                  <a:cubicBezTo>
                    <a:pt x="6033" y="1655"/>
                    <a:pt x="6384" y="2372"/>
                    <a:pt x="6444" y="3106"/>
                  </a:cubicBezTo>
                  <a:cubicBezTo>
                    <a:pt x="4861" y="2491"/>
                    <a:pt x="3216" y="1903"/>
                    <a:pt x="1580" y="1436"/>
                  </a:cubicBezTo>
                  <a:cubicBezTo>
                    <a:pt x="2108" y="827"/>
                    <a:pt x="2861" y="512"/>
                    <a:pt x="3627" y="512"/>
                  </a:cubicBezTo>
                  <a:close/>
                  <a:moveTo>
                    <a:pt x="1383" y="1689"/>
                  </a:moveTo>
                  <a:cubicBezTo>
                    <a:pt x="3024" y="2361"/>
                    <a:pt x="4757" y="2934"/>
                    <a:pt x="6452" y="3445"/>
                  </a:cubicBezTo>
                  <a:cubicBezTo>
                    <a:pt x="6448" y="3540"/>
                    <a:pt x="6441" y="3637"/>
                    <a:pt x="6427" y="3731"/>
                  </a:cubicBezTo>
                  <a:cubicBezTo>
                    <a:pt x="6370" y="3858"/>
                    <a:pt x="6305" y="3979"/>
                    <a:pt x="6236" y="4096"/>
                  </a:cubicBezTo>
                  <a:cubicBezTo>
                    <a:pt x="4556" y="3451"/>
                    <a:pt x="2804" y="2839"/>
                    <a:pt x="1082" y="2293"/>
                  </a:cubicBezTo>
                  <a:cubicBezTo>
                    <a:pt x="1157" y="2081"/>
                    <a:pt x="1256" y="1878"/>
                    <a:pt x="1383" y="1689"/>
                  </a:cubicBezTo>
                  <a:close/>
                  <a:moveTo>
                    <a:pt x="1034" y="2583"/>
                  </a:moveTo>
                  <a:cubicBezTo>
                    <a:pt x="2614" y="3329"/>
                    <a:pt x="4390" y="3949"/>
                    <a:pt x="6074" y="4347"/>
                  </a:cubicBezTo>
                  <a:cubicBezTo>
                    <a:pt x="5590" y="5034"/>
                    <a:pt x="4890" y="5480"/>
                    <a:pt x="4009" y="5480"/>
                  </a:cubicBezTo>
                  <a:cubicBezTo>
                    <a:pt x="3779" y="5480"/>
                    <a:pt x="3536" y="5450"/>
                    <a:pt x="3281" y="5385"/>
                  </a:cubicBezTo>
                  <a:cubicBezTo>
                    <a:pt x="1956" y="5050"/>
                    <a:pt x="1151" y="3883"/>
                    <a:pt x="1034" y="2583"/>
                  </a:cubicBezTo>
                  <a:close/>
                  <a:moveTo>
                    <a:pt x="965" y="3633"/>
                  </a:moveTo>
                  <a:lnTo>
                    <a:pt x="965" y="3633"/>
                  </a:lnTo>
                  <a:cubicBezTo>
                    <a:pt x="1309" y="4630"/>
                    <a:pt x="2092" y="5435"/>
                    <a:pt x="3209" y="5703"/>
                  </a:cubicBezTo>
                  <a:cubicBezTo>
                    <a:pt x="3425" y="5754"/>
                    <a:pt x="3648" y="5779"/>
                    <a:pt x="3871" y="5779"/>
                  </a:cubicBezTo>
                  <a:cubicBezTo>
                    <a:pt x="4508" y="5779"/>
                    <a:pt x="5154" y="5579"/>
                    <a:pt x="5683" y="5224"/>
                  </a:cubicBezTo>
                  <a:lnTo>
                    <a:pt x="5683" y="5224"/>
                  </a:lnTo>
                  <a:cubicBezTo>
                    <a:pt x="5165" y="5745"/>
                    <a:pt x="4468" y="6013"/>
                    <a:pt x="3760" y="6013"/>
                  </a:cubicBezTo>
                  <a:cubicBezTo>
                    <a:pt x="3136" y="6013"/>
                    <a:pt x="2502" y="5804"/>
                    <a:pt x="1975" y="5377"/>
                  </a:cubicBezTo>
                  <a:cubicBezTo>
                    <a:pt x="1412" y="4919"/>
                    <a:pt x="1071" y="4292"/>
                    <a:pt x="965" y="3633"/>
                  </a:cubicBezTo>
                  <a:close/>
                  <a:moveTo>
                    <a:pt x="3624" y="1"/>
                  </a:moveTo>
                  <a:cubicBezTo>
                    <a:pt x="2682" y="1"/>
                    <a:pt x="1756" y="402"/>
                    <a:pt x="1125" y="1178"/>
                  </a:cubicBezTo>
                  <a:cubicBezTo>
                    <a:pt x="1" y="2563"/>
                    <a:pt x="237" y="4623"/>
                    <a:pt x="1652" y="5772"/>
                  </a:cubicBezTo>
                  <a:cubicBezTo>
                    <a:pt x="2274" y="6277"/>
                    <a:pt x="3021" y="6523"/>
                    <a:pt x="3758" y="6523"/>
                  </a:cubicBezTo>
                  <a:cubicBezTo>
                    <a:pt x="4700" y="6523"/>
                    <a:pt x="5626" y="6122"/>
                    <a:pt x="6256" y="5345"/>
                  </a:cubicBezTo>
                  <a:cubicBezTo>
                    <a:pt x="7383" y="3962"/>
                    <a:pt x="7146" y="1900"/>
                    <a:pt x="5730" y="752"/>
                  </a:cubicBezTo>
                  <a:cubicBezTo>
                    <a:pt x="5108" y="247"/>
                    <a:pt x="4361" y="1"/>
                    <a:pt x="362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58" name="Google Shape;1558;p11"/>
            <p:cNvSpPr/>
            <p:nvPr/>
          </p:nvSpPr>
          <p:spPr>
            <a:xfrm>
              <a:off x="3709254" y="569680"/>
              <a:ext cx="152061" cy="81032"/>
            </a:xfrm>
            <a:custGeom>
              <a:avLst/>
              <a:gdLst/>
              <a:ahLst/>
              <a:cxnLst/>
              <a:rect l="l" t="t" r="r" b="b"/>
              <a:pathLst>
                <a:path w="4864" h="2592" extrusionOk="0">
                  <a:moveTo>
                    <a:pt x="2046" y="0"/>
                  </a:moveTo>
                  <a:cubicBezTo>
                    <a:pt x="1281" y="0"/>
                    <a:pt x="528" y="314"/>
                    <a:pt x="0" y="923"/>
                  </a:cubicBezTo>
                  <a:cubicBezTo>
                    <a:pt x="1636" y="1390"/>
                    <a:pt x="3281" y="1977"/>
                    <a:pt x="4864" y="2592"/>
                  </a:cubicBezTo>
                  <a:cubicBezTo>
                    <a:pt x="4805" y="1860"/>
                    <a:pt x="4453" y="1142"/>
                    <a:pt x="3828" y="636"/>
                  </a:cubicBezTo>
                  <a:cubicBezTo>
                    <a:pt x="3302" y="209"/>
                    <a:pt x="2670" y="0"/>
                    <a:pt x="2046"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59" name="Google Shape;1559;p11"/>
            <p:cNvSpPr/>
            <p:nvPr/>
          </p:nvSpPr>
          <p:spPr>
            <a:xfrm>
              <a:off x="3693623" y="606444"/>
              <a:ext cx="167942" cy="75280"/>
            </a:xfrm>
            <a:custGeom>
              <a:avLst/>
              <a:gdLst/>
              <a:ahLst/>
              <a:cxnLst/>
              <a:rect l="l" t="t" r="r" b="b"/>
              <a:pathLst>
                <a:path w="5372" h="2408" extrusionOk="0">
                  <a:moveTo>
                    <a:pt x="302" y="1"/>
                  </a:moveTo>
                  <a:cubicBezTo>
                    <a:pt x="173" y="190"/>
                    <a:pt x="75" y="393"/>
                    <a:pt x="1" y="603"/>
                  </a:cubicBezTo>
                  <a:cubicBezTo>
                    <a:pt x="1723" y="1149"/>
                    <a:pt x="3473" y="1763"/>
                    <a:pt x="5155" y="2407"/>
                  </a:cubicBezTo>
                  <a:cubicBezTo>
                    <a:pt x="5223" y="2291"/>
                    <a:pt x="5289" y="2170"/>
                    <a:pt x="5346" y="2043"/>
                  </a:cubicBezTo>
                  <a:cubicBezTo>
                    <a:pt x="5361" y="1948"/>
                    <a:pt x="5367" y="1852"/>
                    <a:pt x="5371" y="1757"/>
                  </a:cubicBezTo>
                  <a:cubicBezTo>
                    <a:pt x="3676" y="1247"/>
                    <a:pt x="1943" y="674"/>
                    <a:pt x="3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60" name="Google Shape;1560;p11"/>
            <p:cNvSpPr/>
            <p:nvPr/>
          </p:nvSpPr>
          <p:spPr>
            <a:xfrm>
              <a:off x="3690028" y="667185"/>
              <a:ext cx="147496" cy="74436"/>
            </a:xfrm>
            <a:custGeom>
              <a:avLst/>
              <a:gdLst/>
              <a:ahLst/>
              <a:cxnLst/>
              <a:rect l="l" t="t" r="r" b="b"/>
              <a:pathLst>
                <a:path w="4718" h="2381" extrusionOk="0">
                  <a:moveTo>
                    <a:pt x="0" y="1"/>
                  </a:moveTo>
                  <a:lnTo>
                    <a:pt x="0" y="1"/>
                  </a:lnTo>
                  <a:cubicBezTo>
                    <a:pt x="106" y="659"/>
                    <a:pt x="447" y="1287"/>
                    <a:pt x="1010" y="1745"/>
                  </a:cubicBezTo>
                  <a:cubicBezTo>
                    <a:pt x="1537" y="2172"/>
                    <a:pt x="2170" y="2381"/>
                    <a:pt x="2794" y="2381"/>
                  </a:cubicBezTo>
                  <a:cubicBezTo>
                    <a:pt x="3503" y="2381"/>
                    <a:pt x="4200" y="2112"/>
                    <a:pt x="4718" y="1590"/>
                  </a:cubicBezTo>
                  <a:lnTo>
                    <a:pt x="4718" y="1590"/>
                  </a:lnTo>
                  <a:cubicBezTo>
                    <a:pt x="4190" y="1946"/>
                    <a:pt x="3544" y="2146"/>
                    <a:pt x="2907" y="2146"/>
                  </a:cubicBezTo>
                  <a:cubicBezTo>
                    <a:pt x="2683" y="2146"/>
                    <a:pt x="2460" y="2121"/>
                    <a:pt x="2244" y="2070"/>
                  </a:cubicBezTo>
                  <a:cubicBezTo>
                    <a:pt x="1126" y="1803"/>
                    <a:pt x="344" y="997"/>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61" name="Google Shape;1561;p11"/>
            <p:cNvSpPr/>
            <p:nvPr/>
          </p:nvSpPr>
          <p:spPr>
            <a:xfrm>
              <a:off x="3692122" y="634423"/>
              <a:ext cx="157626" cy="90599"/>
            </a:xfrm>
            <a:custGeom>
              <a:avLst/>
              <a:gdLst/>
              <a:ahLst/>
              <a:cxnLst/>
              <a:rect l="l" t="t" r="r" b="b"/>
              <a:pathLst>
                <a:path w="5042" h="2898" extrusionOk="0">
                  <a:moveTo>
                    <a:pt x="1" y="0"/>
                  </a:moveTo>
                  <a:lnTo>
                    <a:pt x="1" y="0"/>
                  </a:lnTo>
                  <a:cubicBezTo>
                    <a:pt x="119" y="1300"/>
                    <a:pt x="924" y="2467"/>
                    <a:pt x="2247" y="2802"/>
                  </a:cubicBezTo>
                  <a:cubicBezTo>
                    <a:pt x="2502" y="2867"/>
                    <a:pt x="2745" y="2897"/>
                    <a:pt x="2976" y="2897"/>
                  </a:cubicBezTo>
                  <a:cubicBezTo>
                    <a:pt x="3858" y="2897"/>
                    <a:pt x="4558" y="2451"/>
                    <a:pt x="5041" y="1764"/>
                  </a:cubicBezTo>
                  <a:cubicBezTo>
                    <a:pt x="3356" y="1366"/>
                    <a:pt x="1582" y="746"/>
                    <a:pt x="1"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562" name="Google Shape;1562;p11"/>
          <p:cNvGrpSpPr/>
          <p:nvPr/>
        </p:nvGrpSpPr>
        <p:grpSpPr>
          <a:xfrm>
            <a:off x="210111" y="1157656"/>
            <a:ext cx="2759096" cy="5700337"/>
            <a:chOff x="1400390" y="-2564450"/>
            <a:chExt cx="3713786" cy="7672744"/>
          </a:xfrm>
        </p:grpSpPr>
        <p:sp>
          <p:nvSpPr>
            <p:cNvPr id="1563" name="Google Shape;1563;p11"/>
            <p:cNvSpPr/>
            <p:nvPr/>
          </p:nvSpPr>
          <p:spPr>
            <a:xfrm rot="-124135">
              <a:off x="1496133" y="-368532"/>
              <a:ext cx="1826065" cy="5337056"/>
            </a:xfrm>
            <a:custGeom>
              <a:avLst/>
              <a:gdLst/>
              <a:ahLst/>
              <a:cxnLst/>
              <a:rect l="l" t="t" r="r" b="b"/>
              <a:pathLst>
                <a:path w="10874" h="35859" extrusionOk="0">
                  <a:moveTo>
                    <a:pt x="10335" y="1"/>
                  </a:moveTo>
                  <a:cubicBezTo>
                    <a:pt x="10101" y="1"/>
                    <a:pt x="9882" y="116"/>
                    <a:pt x="9804" y="165"/>
                  </a:cubicBezTo>
                  <a:lnTo>
                    <a:pt x="8137" y="6175"/>
                  </a:lnTo>
                  <a:cubicBezTo>
                    <a:pt x="8137" y="6176"/>
                    <a:pt x="8139" y="6178"/>
                    <a:pt x="8137" y="6182"/>
                  </a:cubicBezTo>
                  <a:cubicBezTo>
                    <a:pt x="8137" y="6198"/>
                    <a:pt x="8130" y="6216"/>
                    <a:pt x="8120" y="6230"/>
                  </a:cubicBezTo>
                  <a:lnTo>
                    <a:pt x="3759" y="21938"/>
                  </a:lnTo>
                  <a:cubicBezTo>
                    <a:pt x="3774" y="21976"/>
                    <a:pt x="3764" y="22025"/>
                    <a:pt x="3734" y="22054"/>
                  </a:cubicBezTo>
                  <a:cubicBezTo>
                    <a:pt x="3733" y="22056"/>
                    <a:pt x="3729" y="22058"/>
                    <a:pt x="3727" y="22060"/>
                  </a:cubicBezTo>
                  <a:lnTo>
                    <a:pt x="1" y="35488"/>
                  </a:lnTo>
                  <a:cubicBezTo>
                    <a:pt x="172" y="35709"/>
                    <a:pt x="365" y="35833"/>
                    <a:pt x="572" y="35854"/>
                  </a:cubicBezTo>
                  <a:cubicBezTo>
                    <a:pt x="581" y="35855"/>
                    <a:pt x="592" y="35857"/>
                    <a:pt x="599" y="35857"/>
                  </a:cubicBezTo>
                  <a:cubicBezTo>
                    <a:pt x="611" y="35858"/>
                    <a:pt x="623" y="35858"/>
                    <a:pt x="635" y="35858"/>
                  </a:cubicBezTo>
                  <a:cubicBezTo>
                    <a:pt x="957" y="35858"/>
                    <a:pt x="1227" y="35623"/>
                    <a:pt x="1295" y="35557"/>
                  </a:cubicBezTo>
                  <a:lnTo>
                    <a:pt x="10874" y="320"/>
                  </a:lnTo>
                  <a:cubicBezTo>
                    <a:pt x="10778" y="169"/>
                    <a:pt x="10663" y="71"/>
                    <a:pt x="10522" y="29"/>
                  </a:cubicBezTo>
                  <a:cubicBezTo>
                    <a:pt x="10507" y="23"/>
                    <a:pt x="10495" y="21"/>
                    <a:pt x="10480" y="17"/>
                  </a:cubicBezTo>
                  <a:cubicBezTo>
                    <a:pt x="10432" y="5"/>
                    <a:pt x="10383" y="1"/>
                    <a:pt x="10335"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64" name="Google Shape;1564;p11"/>
            <p:cNvSpPr/>
            <p:nvPr/>
          </p:nvSpPr>
          <p:spPr>
            <a:xfrm>
              <a:off x="2146555" y="-1995156"/>
              <a:ext cx="12502" cy="14288"/>
            </a:xfrm>
            <a:custGeom>
              <a:avLst/>
              <a:gdLst/>
              <a:ahLst/>
              <a:cxnLst/>
              <a:rect l="l" t="t" r="r" b="b"/>
              <a:pathLst>
                <a:path w="84" h="96" extrusionOk="0">
                  <a:moveTo>
                    <a:pt x="84" y="1"/>
                  </a:moveTo>
                  <a:lnTo>
                    <a:pt x="84" y="1"/>
                  </a:lnTo>
                  <a:cubicBezTo>
                    <a:pt x="57" y="9"/>
                    <a:pt x="27" y="15"/>
                    <a:pt x="0" y="23"/>
                  </a:cubicBezTo>
                  <a:cubicBezTo>
                    <a:pt x="9" y="51"/>
                    <a:pt x="15" y="75"/>
                    <a:pt x="21" y="96"/>
                  </a:cubicBezTo>
                  <a:cubicBezTo>
                    <a:pt x="42" y="66"/>
                    <a:pt x="63" y="32"/>
                    <a:pt x="84" y="1"/>
                  </a:cubicBezTo>
                  <a:close/>
                </a:path>
              </a:pathLst>
            </a:custGeom>
            <a:solidFill>
              <a:srgbClr val="C7376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65" name="Google Shape;1565;p11"/>
            <p:cNvSpPr/>
            <p:nvPr/>
          </p:nvSpPr>
          <p:spPr>
            <a:xfrm>
              <a:off x="2598418" y="1587456"/>
              <a:ext cx="859224" cy="146156"/>
            </a:xfrm>
            <a:custGeom>
              <a:avLst/>
              <a:gdLst/>
              <a:ahLst/>
              <a:cxnLst/>
              <a:rect l="l" t="t" r="r" b="b"/>
              <a:pathLst>
                <a:path w="5773" h="982" extrusionOk="0">
                  <a:moveTo>
                    <a:pt x="301" y="0"/>
                  </a:moveTo>
                  <a:cubicBezTo>
                    <a:pt x="245" y="60"/>
                    <a:pt x="119" y="220"/>
                    <a:pt x="49" y="491"/>
                  </a:cubicBezTo>
                  <a:cubicBezTo>
                    <a:pt x="21" y="595"/>
                    <a:pt x="4" y="716"/>
                    <a:pt x="1" y="855"/>
                  </a:cubicBezTo>
                  <a:lnTo>
                    <a:pt x="5543" y="981"/>
                  </a:lnTo>
                  <a:lnTo>
                    <a:pt x="5679" y="491"/>
                  </a:lnTo>
                  <a:lnTo>
                    <a:pt x="5773" y="151"/>
                  </a:lnTo>
                  <a:lnTo>
                    <a:pt x="301"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66" name="Google Shape;1566;p11"/>
            <p:cNvSpPr/>
            <p:nvPr/>
          </p:nvSpPr>
          <p:spPr>
            <a:xfrm>
              <a:off x="2268897" y="2850471"/>
              <a:ext cx="837495" cy="142882"/>
            </a:xfrm>
            <a:custGeom>
              <a:avLst/>
              <a:gdLst/>
              <a:ahLst/>
              <a:cxnLst/>
              <a:rect l="l" t="t" r="r" b="b"/>
              <a:pathLst>
                <a:path w="5627" h="960" extrusionOk="0">
                  <a:moveTo>
                    <a:pt x="288" y="0"/>
                  </a:moveTo>
                  <a:cubicBezTo>
                    <a:pt x="103" y="164"/>
                    <a:pt x="32" y="335"/>
                    <a:pt x="18" y="480"/>
                  </a:cubicBezTo>
                  <a:cubicBezTo>
                    <a:pt x="1" y="621"/>
                    <a:pt x="36" y="736"/>
                    <a:pt x="61" y="800"/>
                  </a:cubicBezTo>
                  <a:cubicBezTo>
                    <a:pt x="3841" y="835"/>
                    <a:pt x="5026" y="899"/>
                    <a:pt x="5408" y="959"/>
                  </a:cubicBezTo>
                  <a:lnTo>
                    <a:pt x="5541" y="479"/>
                  </a:lnTo>
                  <a:lnTo>
                    <a:pt x="5627" y="174"/>
                  </a:lnTo>
                  <a:lnTo>
                    <a:pt x="288"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67" name="Google Shape;1567;p11"/>
            <p:cNvSpPr/>
            <p:nvPr/>
          </p:nvSpPr>
          <p:spPr>
            <a:xfrm>
              <a:off x="2542456" y="-259738"/>
              <a:ext cx="1618432" cy="5337074"/>
            </a:xfrm>
            <a:custGeom>
              <a:avLst/>
              <a:gdLst/>
              <a:ahLst/>
              <a:cxnLst/>
              <a:rect l="l" t="t" r="r" b="b"/>
              <a:pathLst>
                <a:path w="10874" h="35859" extrusionOk="0">
                  <a:moveTo>
                    <a:pt x="10335" y="1"/>
                  </a:moveTo>
                  <a:cubicBezTo>
                    <a:pt x="10101" y="1"/>
                    <a:pt x="9882" y="116"/>
                    <a:pt x="9804" y="165"/>
                  </a:cubicBezTo>
                  <a:lnTo>
                    <a:pt x="8137" y="6175"/>
                  </a:lnTo>
                  <a:cubicBezTo>
                    <a:pt x="8137" y="6176"/>
                    <a:pt x="8139" y="6178"/>
                    <a:pt x="8137" y="6182"/>
                  </a:cubicBezTo>
                  <a:cubicBezTo>
                    <a:pt x="8137" y="6198"/>
                    <a:pt x="8130" y="6216"/>
                    <a:pt x="8120" y="6230"/>
                  </a:cubicBezTo>
                  <a:lnTo>
                    <a:pt x="3759" y="21938"/>
                  </a:lnTo>
                  <a:cubicBezTo>
                    <a:pt x="3774" y="21976"/>
                    <a:pt x="3764" y="22025"/>
                    <a:pt x="3734" y="22054"/>
                  </a:cubicBezTo>
                  <a:cubicBezTo>
                    <a:pt x="3733" y="22056"/>
                    <a:pt x="3729" y="22058"/>
                    <a:pt x="3727" y="22060"/>
                  </a:cubicBezTo>
                  <a:lnTo>
                    <a:pt x="1" y="35488"/>
                  </a:lnTo>
                  <a:cubicBezTo>
                    <a:pt x="172" y="35709"/>
                    <a:pt x="365" y="35833"/>
                    <a:pt x="572" y="35854"/>
                  </a:cubicBezTo>
                  <a:cubicBezTo>
                    <a:pt x="581" y="35855"/>
                    <a:pt x="592" y="35857"/>
                    <a:pt x="599" y="35857"/>
                  </a:cubicBezTo>
                  <a:cubicBezTo>
                    <a:pt x="611" y="35858"/>
                    <a:pt x="623" y="35858"/>
                    <a:pt x="635" y="35858"/>
                  </a:cubicBezTo>
                  <a:cubicBezTo>
                    <a:pt x="957" y="35858"/>
                    <a:pt x="1227" y="35623"/>
                    <a:pt x="1295" y="35557"/>
                  </a:cubicBezTo>
                  <a:lnTo>
                    <a:pt x="10874" y="320"/>
                  </a:lnTo>
                  <a:cubicBezTo>
                    <a:pt x="10778" y="169"/>
                    <a:pt x="10663" y="71"/>
                    <a:pt x="10522" y="29"/>
                  </a:cubicBezTo>
                  <a:cubicBezTo>
                    <a:pt x="10507" y="23"/>
                    <a:pt x="10495" y="21"/>
                    <a:pt x="10480" y="17"/>
                  </a:cubicBezTo>
                  <a:cubicBezTo>
                    <a:pt x="10432" y="5"/>
                    <a:pt x="10383" y="1"/>
                    <a:pt x="10335"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68" name="Google Shape;1568;p11"/>
            <p:cNvSpPr/>
            <p:nvPr/>
          </p:nvSpPr>
          <p:spPr>
            <a:xfrm>
              <a:off x="2915585" y="471043"/>
              <a:ext cx="850146" cy="172500"/>
            </a:xfrm>
            <a:custGeom>
              <a:avLst/>
              <a:gdLst/>
              <a:ahLst/>
              <a:cxnLst/>
              <a:rect l="l" t="t" r="r" b="b"/>
              <a:pathLst>
                <a:path w="5712" h="1159" extrusionOk="0">
                  <a:moveTo>
                    <a:pt x="328" y="1"/>
                  </a:moveTo>
                  <a:cubicBezTo>
                    <a:pt x="72" y="148"/>
                    <a:pt x="5" y="381"/>
                    <a:pt x="2" y="579"/>
                  </a:cubicBezTo>
                  <a:cubicBezTo>
                    <a:pt x="1" y="703"/>
                    <a:pt x="25" y="815"/>
                    <a:pt x="44" y="881"/>
                  </a:cubicBezTo>
                  <a:lnTo>
                    <a:pt x="5444" y="1158"/>
                  </a:lnTo>
                  <a:lnTo>
                    <a:pt x="5606" y="579"/>
                  </a:lnTo>
                  <a:lnTo>
                    <a:pt x="5712" y="200"/>
                  </a:lnTo>
                  <a:lnTo>
                    <a:pt x="798" y="17"/>
                  </a:lnTo>
                  <a:cubicBezTo>
                    <a:pt x="797" y="18"/>
                    <a:pt x="797" y="19"/>
                    <a:pt x="796" y="19"/>
                  </a:cubicBezTo>
                  <a:cubicBezTo>
                    <a:pt x="794" y="19"/>
                    <a:pt x="793" y="17"/>
                    <a:pt x="791" y="17"/>
                  </a:cubicBezTo>
                  <a:lnTo>
                    <a:pt x="328" y="1"/>
                  </a:lnTo>
                  <a:close/>
                </a:path>
              </a:pathLst>
            </a:custGeom>
            <a:solidFill>
              <a:srgbClr val="BCBCC9"/>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69" name="Google Shape;1569;p11"/>
            <p:cNvSpPr/>
            <p:nvPr/>
          </p:nvSpPr>
          <p:spPr>
            <a:xfrm>
              <a:off x="1969739" y="3923870"/>
              <a:ext cx="844639" cy="138863"/>
            </a:xfrm>
            <a:custGeom>
              <a:avLst/>
              <a:gdLst/>
              <a:ahLst/>
              <a:cxnLst/>
              <a:rect l="l" t="t" r="r" b="b"/>
              <a:pathLst>
                <a:path w="5675" h="933" extrusionOk="0">
                  <a:moveTo>
                    <a:pt x="365" y="1"/>
                  </a:moveTo>
                  <a:cubicBezTo>
                    <a:pt x="210" y="61"/>
                    <a:pt x="106" y="152"/>
                    <a:pt x="52" y="281"/>
                  </a:cubicBezTo>
                  <a:cubicBezTo>
                    <a:pt x="27" y="340"/>
                    <a:pt x="14" y="403"/>
                    <a:pt x="11" y="467"/>
                  </a:cubicBezTo>
                  <a:cubicBezTo>
                    <a:pt x="0" y="632"/>
                    <a:pt x="49" y="796"/>
                    <a:pt x="81" y="880"/>
                  </a:cubicBezTo>
                  <a:lnTo>
                    <a:pt x="5423" y="933"/>
                  </a:lnTo>
                  <a:lnTo>
                    <a:pt x="5552" y="467"/>
                  </a:lnTo>
                  <a:lnTo>
                    <a:pt x="5675" y="26"/>
                  </a:lnTo>
                  <a:lnTo>
                    <a:pt x="365" y="1"/>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70" name="Google Shape;1570;p11"/>
            <p:cNvSpPr/>
            <p:nvPr/>
          </p:nvSpPr>
          <p:spPr>
            <a:xfrm>
              <a:off x="1575475" y="-316295"/>
              <a:ext cx="2618305" cy="5424589"/>
            </a:xfrm>
            <a:custGeom>
              <a:avLst/>
              <a:gdLst/>
              <a:ahLst/>
              <a:cxnLst/>
              <a:rect l="l" t="t" r="r" b="b"/>
              <a:pathLst>
                <a:path w="17592" h="36447" extrusionOk="0">
                  <a:moveTo>
                    <a:pt x="9333" y="5291"/>
                  </a:moveTo>
                  <a:lnTo>
                    <a:pt x="9797" y="5307"/>
                  </a:lnTo>
                  <a:lnTo>
                    <a:pt x="9802" y="5307"/>
                  </a:lnTo>
                  <a:lnTo>
                    <a:pt x="14714" y="5490"/>
                  </a:lnTo>
                  <a:lnTo>
                    <a:pt x="14448" y="6448"/>
                  </a:lnTo>
                  <a:lnTo>
                    <a:pt x="9048" y="6172"/>
                  </a:lnTo>
                  <a:cubicBezTo>
                    <a:pt x="9001" y="6002"/>
                    <a:pt x="8916" y="5535"/>
                    <a:pt x="9333" y="5291"/>
                  </a:cubicBezTo>
                  <a:close/>
                  <a:moveTo>
                    <a:pt x="9570" y="6406"/>
                  </a:moveTo>
                  <a:lnTo>
                    <a:pt x="14393" y="6652"/>
                  </a:lnTo>
                  <a:lnTo>
                    <a:pt x="12703" y="12736"/>
                  </a:lnTo>
                  <a:lnTo>
                    <a:pt x="7886" y="12604"/>
                  </a:lnTo>
                  <a:lnTo>
                    <a:pt x="9570" y="6406"/>
                  </a:lnTo>
                  <a:close/>
                  <a:moveTo>
                    <a:pt x="7175" y="12791"/>
                  </a:moveTo>
                  <a:lnTo>
                    <a:pt x="12646" y="12942"/>
                  </a:lnTo>
                  <a:lnTo>
                    <a:pt x="12416" y="13772"/>
                  </a:lnTo>
                  <a:lnTo>
                    <a:pt x="6876" y="13646"/>
                  </a:lnTo>
                  <a:cubicBezTo>
                    <a:pt x="6884" y="13149"/>
                    <a:pt x="7099" y="12875"/>
                    <a:pt x="7175" y="12791"/>
                  </a:cubicBezTo>
                  <a:close/>
                  <a:moveTo>
                    <a:pt x="7560" y="13867"/>
                  </a:moveTo>
                  <a:lnTo>
                    <a:pt x="12359" y="13976"/>
                  </a:lnTo>
                  <a:lnTo>
                    <a:pt x="10341" y="21244"/>
                  </a:lnTo>
                  <a:lnTo>
                    <a:pt x="5614" y="21090"/>
                  </a:lnTo>
                  <a:lnTo>
                    <a:pt x="7560" y="13867"/>
                  </a:lnTo>
                  <a:close/>
                  <a:moveTo>
                    <a:pt x="4946" y="21274"/>
                  </a:moveTo>
                  <a:lnTo>
                    <a:pt x="10283" y="21450"/>
                  </a:lnTo>
                  <a:lnTo>
                    <a:pt x="10067" y="22235"/>
                  </a:lnTo>
                  <a:cubicBezTo>
                    <a:pt x="9684" y="22175"/>
                    <a:pt x="8500" y="22111"/>
                    <a:pt x="4717" y="22076"/>
                  </a:cubicBezTo>
                  <a:cubicBezTo>
                    <a:pt x="4665" y="21946"/>
                    <a:pt x="4578" y="21596"/>
                    <a:pt x="4946" y="21274"/>
                  </a:cubicBezTo>
                  <a:close/>
                  <a:moveTo>
                    <a:pt x="5293" y="22289"/>
                  </a:moveTo>
                  <a:cubicBezTo>
                    <a:pt x="7154" y="22311"/>
                    <a:pt x="9489" y="22358"/>
                    <a:pt x="10015" y="22424"/>
                  </a:cubicBezTo>
                  <a:lnTo>
                    <a:pt x="8381" y="28308"/>
                  </a:lnTo>
                  <a:lnTo>
                    <a:pt x="3676" y="28287"/>
                  </a:lnTo>
                  <a:lnTo>
                    <a:pt x="5293" y="22289"/>
                  </a:lnTo>
                  <a:close/>
                  <a:moveTo>
                    <a:pt x="3015" y="28491"/>
                  </a:moveTo>
                  <a:lnTo>
                    <a:pt x="8324" y="28517"/>
                  </a:lnTo>
                  <a:lnTo>
                    <a:pt x="8073" y="29422"/>
                  </a:lnTo>
                  <a:lnTo>
                    <a:pt x="2730" y="29370"/>
                  </a:lnTo>
                  <a:cubicBezTo>
                    <a:pt x="2687" y="29255"/>
                    <a:pt x="2612" y="28987"/>
                    <a:pt x="2702" y="28770"/>
                  </a:cubicBezTo>
                  <a:cubicBezTo>
                    <a:pt x="2756" y="28642"/>
                    <a:pt x="2859" y="28551"/>
                    <a:pt x="3015" y="28491"/>
                  </a:cubicBezTo>
                  <a:close/>
                  <a:moveTo>
                    <a:pt x="10292" y="205"/>
                  </a:moveTo>
                  <a:cubicBezTo>
                    <a:pt x="10322" y="205"/>
                    <a:pt x="10352" y="207"/>
                    <a:pt x="10381" y="212"/>
                  </a:cubicBezTo>
                  <a:cubicBezTo>
                    <a:pt x="10660" y="255"/>
                    <a:pt x="10859" y="485"/>
                    <a:pt x="10927" y="575"/>
                  </a:cubicBezTo>
                  <a:lnTo>
                    <a:pt x="9710" y="5097"/>
                  </a:lnTo>
                  <a:lnTo>
                    <a:pt x="9310" y="5082"/>
                  </a:lnTo>
                  <a:cubicBezTo>
                    <a:pt x="9292" y="5082"/>
                    <a:pt x="9274" y="5086"/>
                    <a:pt x="9257" y="5095"/>
                  </a:cubicBezTo>
                  <a:cubicBezTo>
                    <a:pt x="8703" y="5396"/>
                    <a:pt x="8763" y="6020"/>
                    <a:pt x="8873" y="6310"/>
                  </a:cubicBezTo>
                  <a:cubicBezTo>
                    <a:pt x="8887" y="6347"/>
                    <a:pt x="8924" y="6374"/>
                    <a:pt x="8964" y="6375"/>
                  </a:cubicBezTo>
                  <a:lnTo>
                    <a:pt x="9357" y="6395"/>
                  </a:lnTo>
                  <a:lnTo>
                    <a:pt x="7670" y="12599"/>
                  </a:lnTo>
                  <a:lnTo>
                    <a:pt x="7136" y="12584"/>
                  </a:lnTo>
                  <a:cubicBezTo>
                    <a:pt x="7110" y="12585"/>
                    <a:pt x="7085" y="12591"/>
                    <a:pt x="7065" y="12609"/>
                  </a:cubicBezTo>
                  <a:cubicBezTo>
                    <a:pt x="7048" y="12625"/>
                    <a:pt x="6639" y="12986"/>
                    <a:pt x="6667" y="13751"/>
                  </a:cubicBezTo>
                  <a:cubicBezTo>
                    <a:pt x="6668" y="13807"/>
                    <a:pt x="6712" y="13850"/>
                    <a:pt x="6768" y="13851"/>
                  </a:cubicBezTo>
                  <a:lnTo>
                    <a:pt x="7345" y="13865"/>
                  </a:lnTo>
                  <a:lnTo>
                    <a:pt x="5399" y="21085"/>
                  </a:lnTo>
                  <a:lnTo>
                    <a:pt x="4911" y="21069"/>
                  </a:lnTo>
                  <a:cubicBezTo>
                    <a:pt x="4908" y="21069"/>
                    <a:pt x="4906" y="21069"/>
                    <a:pt x="4904" y="21069"/>
                  </a:cubicBezTo>
                  <a:cubicBezTo>
                    <a:pt x="4881" y="21069"/>
                    <a:pt x="4860" y="21078"/>
                    <a:pt x="4842" y="21092"/>
                  </a:cubicBezTo>
                  <a:cubicBezTo>
                    <a:pt x="4212" y="21607"/>
                    <a:pt x="4556" y="22226"/>
                    <a:pt x="4560" y="22232"/>
                  </a:cubicBezTo>
                  <a:cubicBezTo>
                    <a:pt x="4578" y="22264"/>
                    <a:pt x="4612" y="22284"/>
                    <a:pt x="4648" y="22284"/>
                  </a:cubicBezTo>
                  <a:cubicBezTo>
                    <a:pt x="4786" y="22285"/>
                    <a:pt x="4930" y="22287"/>
                    <a:pt x="5076" y="22288"/>
                  </a:cubicBezTo>
                  <a:lnTo>
                    <a:pt x="3460" y="28287"/>
                  </a:lnTo>
                  <a:lnTo>
                    <a:pt x="2994" y="28283"/>
                  </a:lnTo>
                  <a:cubicBezTo>
                    <a:pt x="2983" y="28283"/>
                    <a:pt x="2971" y="28287"/>
                    <a:pt x="2959" y="28291"/>
                  </a:cubicBezTo>
                  <a:cubicBezTo>
                    <a:pt x="2738" y="28370"/>
                    <a:pt x="2587" y="28504"/>
                    <a:pt x="2509" y="28692"/>
                  </a:cubicBezTo>
                  <a:cubicBezTo>
                    <a:pt x="2354" y="29062"/>
                    <a:pt x="2556" y="29500"/>
                    <a:pt x="2565" y="29517"/>
                  </a:cubicBezTo>
                  <a:cubicBezTo>
                    <a:pt x="2582" y="29554"/>
                    <a:pt x="2618" y="29577"/>
                    <a:pt x="2657" y="29578"/>
                  </a:cubicBezTo>
                  <a:lnTo>
                    <a:pt x="3112" y="29582"/>
                  </a:lnTo>
                  <a:lnTo>
                    <a:pt x="1506" y="35540"/>
                  </a:lnTo>
                  <a:cubicBezTo>
                    <a:pt x="1365" y="35567"/>
                    <a:pt x="1238" y="35579"/>
                    <a:pt x="1123" y="35579"/>
                  </a:cubicBezTo>
                  <a:cubicBezTo>
                    <a:pt x="558" y="35579"/>
                    <a:pt x="295" y="35296"/>
                    <a:pt x="219" y="35196"/>
                  </a:cubicBezTo>
                  <a:lnTo>
                    <a:pt x="9786" y="407"/>
                  </a:lnTo>
                  <a:cubicBezTo>
                    <a:pt x="9958" y="272"/>
                    <a:pt x="10127" y="205"/>
                    <a:pt x="10292" y="205"/>
                  </a:cubicBezTo>
                  <a:close/>
                  <a:moveTo>
                    <a:pt x="16840" y="378"/>
                  </a:moveTo>
                  <a:cubicBezTo>
                    <a:pt x="16886" y="378"/>
                    <a:pt x="16934" y="383"/>
                    <a:pt x="16980" y="394"/>
                  </a:cubicBezTo>
                  <a:cubicBezTo>
                    <a:pt x="17138" y="430"/>
                    <a:pt x="17269" y="533"/>
                    <a:pt x="17372" y="699"/>
                  </a:cubicBezTo>
                  <a:lnTo>
                    <a:pt x="7793" y="35937"/>
                  </a:lnTo>
                  <a:cubicBezTo>
                    <a:pt x="7724" y="36003"/>
                    <a:pt x="7455" y="36237"/>
                    <a:pt x="7134" y="36237"/>
                  </a:cubicBezTo>
                  <a:cubicBezTo>
                    <a:pt x="7122" y="36237"/>
                    <a:pt x="7109" y="36237"/>
                    <a:pt x="7096" y="36236"/>
                  </a:cubicBezTo>
                  <a:cubicBezTo>
                    <a:pt x="6881" y="36224"/>
                    <a:pt x="6680" y="36099"/>
                    <a:pt x="6499" y="35866"/>
                  </a:cubicBezTo>
                  <a:lnTo>
                    <a:pt x="10226" y="22438"/>
                  </a:lnTo>
                  <a:cubicBezTo>
                    <a:pt x="10229" y="22435"/>
                    <a:pt x="10232" y="22434"/>
                    <a:pt x="10236" y="22431"/>
                  </a:cubicBezTo>
                  <a:cubicBezTo>
                    <a:pt x="10265" y="22403"/>
                    <a:pt x="10275" y="22353"/>
                    <a:pt x="10261" y="22315"/>
                  </a:cubicBezTo>
                  <a:lnTo>
                    <a:pt x="14620" y="6608"/>
                  </a:lnTo>
                  <a:cubicBezTo>
                    <a:pt x="14629" y="6593"/>
                    <a:pt x="14636" y="6577"/>
                    <a:pt x="14638" y="6560"/>
                  </a:cubicBezTo>
                  <a:cubicBezTo>
                    <a:pt x="14638" y="6557"/>
                    <a:pt x="14636" y="6555"/>
                    <a:pt x="14636" y="6551"/>
                  </a:cubicBezTo>
                  <a:lnTo>
                    <a:pt x="16305" y="543"/>
                  </a:lnTo>
                  <a:cubicBezTo>
                    <a:pt x="16384" y="496"/>
                    <a:pt x="16604" y="378"/>
                    <a:pt x="16840" y="378"/>
                  </a:cubicBezTo>
                  <a:close/>
                  <a:moveTo>
                    <a:pt x="10286" y="0"/>
                  </a:moveTo>
                  <a:cubicBezTo>
                    <a:pt x="10066" y="0"/>
                    <a:pt x="9845" y="91"/>
                    <a:pt x="9630" y="271"/>
                  </a:cubicBezTo>
                  <a:cubicBezTo>
                    <a:pt x="9612" y="283"/>
                    <a:pt x="9600" y="303"/>
                    <a:pt x="9595" y="323"/>
                  </a:cubicBezTo>
                  <a:lnTo>
                    <a:pt x="8" y="35190"/>
                  </a:lnTo>
                  <a:cubicBezTo>
                    <a:pt x="1" y="35216"/>
                    <a:pt x="5" y="35246"/>
                    <a:pt x="18" y="35269"/>
                  </a:cubicBezTo>
                  <a:cubicBezTo>
                    <a:pt x="33" y="35294"/>
                    <a:pt x="330" y="35788"/>
                    <a:pt x="1122" y="35788"/>
                  </a:cubicBezTo>
                  <a:cubicBezTo>
                    <a:pt x="1268" y="35788"/>
                    <a:pt x="1432" y="35772"/>
                    <a:pt x="1613" y="35732"/>
                  </a:cubicBezTo>
                  <a:cubicBezTo>
                    <a:pt x="1651" y="35725"/>
                    <a:pt x="1681" y="35696"/>
                    <a:pt x="1691" y="35658"/>
                  </a:cubicBezTo>
                  <a:lnTo>
                    <a:pt x="3328" y="29585"/>
                  </a:lnTo>
                  <a:lnTo>
                    <a:pt x="8017" y="29630"/>
                  </a:lnTo>
                  <a:lnTo>
                    <a:pt x="6286" y="35862"/>
                  </a:lnTo>
                  <a:cubicBezTo>
                    <a:pt x="6279" y="35893"/>
                    <a:pt x="6284" y="35925"/>
                    <a:pt x="6302" y="35951"/>
                  </a:cubicBezTo>
                  <a:cubicBezTo>
                    <a:pt x="6529" y="36261"/>
                    <a:pt x="6791" y="36428"/>
                    <a:pt x="7085" y="36445"/>
                  </a:cubicBezTo>
                  <a:cubicBezTo>
                    <a:pt x="7103" y="36447"/>
                    <a:pt x="7119" y="36447"/>
                    <a:pt x="7138" y="36447"/>
                  </a:cubicBezTo>
                  <a:cubicBezTo>
                    <a:pt x="7597" y="36447"/>
                    <a:pt x="7947" y="36080"/>
                    <a:pt x="7963" y="36064"/>
                  </a:cubicBezTo>
                  <a:cubicBezTo>
                    <a:pt x="7975" y="36051"/>
                    <a:pt x="7982" y="36037"/>
                    <a:pt x="7988" y="36020"/>
                  </a:cubicBezTo>
                  <a:lnTo>
                    <a:pt x="17584" y="714"/>
                  </a:lnTo>
                  <a:cubicBezTo>
                    <a:pt x="17592" y="688"/>
                    <a:pt x="17588" y="659"/>
                    <a:pt x="17573" y="636"/>
                  </a:cubicBezTo>
                  <a:cubicBezTo>
                    <a:pt x="17435" y="394"/>
                    <a:pt x="17251" y="246"/>
                    <a:pt x="17024" y="194"/>
                  </a:cubicBezTo>
                  <a:cubicBezTo>
                    <a:pt x="16961" y="179"/>
                    <a:pt x="16898" y="173"/>
                    <a:pt x="16836" y="173"/>
                  </a:cubicBezTo>
                  <a:cubicBezTo>
                    <a:pt x="16479" y="173"/>
                    <a:pt x="16171" y="381"/>
                    <a:pt x="16155" y="393"/>
                  </a:cubicBezTo>
                  <a:cubicBezTo>
                    <a:pt x="16135" y="407"/>
                    <a:pt x="16119" y="427"/>
                    <a:pt x="16113" y="450"/>
                  </a:cubicBezTo>
                  <a:lnTo>
                    <a:pt x="14771" y="5286"/>
                  </a:lnTo>
                  <a:lnTo>
                    <a:pt x="9922" y="5105"/>
                  </a:lnTo>
                  <a:lnTo>
                    <a:pt x="11140" y="583"/>
                  </a:lnTo>
                  <a:cubicBezTo>
                    <a:pt x="11148" y="554"/>
                    <a:pt x="11142" y="524"/>
                    <a:pt x="11127" y="501"/>
                  </a:cubicBezTo>
                  <a:cubicBezTo>
                    <a:pt x="11116" y="484"/>
                    <a:pt x="10854" y="79"/>
                    <a:pt x="10416" y="11"/>
                  </a:cubicBezTo>
                  <a:cubicBezTo>
                    <a:pt x="10372" y="4"/>
                    <a:pt x="10329" y="0"/>
                    <a:pt x="10286" y="0"/>
                  </a:cubicBezTo>
                  <a:close/>
                </a:path>
              </a:pathLst>
            </a:custGeom>
            <a:solidFill>
              <a:srgbClr val="3C111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71" name="Google Shape;1571;p11"/>
            <p:cNvSpPr/>
            <p:nvPr/>
          </p:nvSpPr>
          <p:spPr>
            <a:xfrm>
              <a:off x="2627589" y="-255570"/>
              <a:ext cx="1533298" cy="5332907"/>
            </a:xfrm>
            <a:custGeom>
              <a:avLst/>
              <a:gdLst/>
              <a:ahLst/>
              <a:cxnLst/>
              <a:rect l="l" t="t" r="r" b="b"/>
              <a:pathLst>
                <a:path w="10302" h="35831" extrusionOk="0">
                  <a:moveTo>
                    <a:pt x="9951" y="0"/>
                  </a:moveTo>
                  <a:lnTo>
                    <a:pt x="0" y="35826"/>
                  </a:lnTo>
                  <a:cubicBezTo>
                    <a:pt x="9" y="35827"/>
                    <a:pt x="20" y="35829"/>
                    <a:pt x="27" y="35829"/>
                  </a:cubicBezTo>
                  <a:cubicBezTo>
                    <a:pt x="39" y="35830"/>
                    <a:pt x="51" y="35830"/>
                    <a:pt x="63" y="35830"/>
                  </a:cubicBezTo>
                  <a:cubicBezTo>
                    <a:pt x="385" y="35830"/>
                    <a:pt x="655" y="35595"/>
                    <a:pt x="723" y="35529"/>
                  </a:cubicBezTo>
                  <a:lnTo>
                    <a:pt x="10302" y="292"/>
                  </a:lnTo>
                  <a:cubicBezTo>
                    <a:pt x="10206" y="141"/>
                    <a:pt x="10091" y="43"/>
                    <a:pt x="9951" y="0"/>
                  </a:cubicBezTo>
                  <a:close/>
                </a:path>
              </a:pathLst>
            </a:custGeom>
            <a:solidFill>
              <a:srgbClr val="000000">
                <a:alpha val="27843"/>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72" name="Google Shape;1572;p11"/>
            <p:cNvSpPr/>
            <p:nvPr/>
          </p:nvSpPr>
          <p:spPr>
            <a:xfrm>
              <a:off x="1718059" y="4077021"/>
              <a:ext cx="320739" cy="902238"/>
            </a:xfrm>
            <a:custGeom>
              <a:avLst/>
              <a:gdLst/>
              <a:ahLst/>
              <a:cxnLst/>
              <a:rect l="l" t="t" r="r" b="b"/>
              <a:pathLst>
                <a:path w="2155" h="6062" extrusionOk="0">
                  <a:moveTo>
                    <a:pt x="1610" y="0"/>
                  </a:moveTo>
                  <a:lnTo>
                    <a:pt x="0" y="6051"/>
                  </a:lnTo>
                  <a:cubicBezTo>
                    <a:pt x="54" y="6058"/>
                    <a:pt x="110" y="6061"/>
                    <a:pt x="171" y="6061"/>
                  </a:cubicBezTo>
                  <a:cubicBezTo>
                    <a:pt x="283" y="6061"/>
                    <a:pt x="409" y="6049"/>
                    <a:pt x="548" y="6022"/>
                  </a:cubicBezTo>
                  <a:lnTo>
                    <a:pt x="2155" y="63"/>
                  </a:lnTo>
                  <a:lnTo>
                    <a:pt x="1702" y="59"/>
                  </a:lnTo>
                  <a:cubicBezTo>
                    <a:pt x="1660" y="59"/>
                    <a:pt x="1628" y="37"/>
                    <a:pt x="1610" y="0"/>
                  </a:cubicBezTo>
                  <a:close/>
                </a:path>
              </a:pathLst>
            </a:custGeom>
            <a:solidFill>
              <a:srgbClr val="000000">
                <a:alpha val="27843"/>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73" name="Google Shape;1573;p11"/>
            <p:cNvSpPr/>
            <p:nvPr/>
          </p:nvSpPr>
          <p:spPr>
            <a:xfrm>
              <a:off x="2005162" y="2980701"/>
              <a:ext cx="326395" cy="918014"/>
            </a:xfrm>
            <a:custGeom>
              <a:avLst/>
              <a:gdLst/>
              <a:ahLst/>
              <a:cxnLst/>
              <a:rect l="l" t="t" r="r" b="b"/>
              <a:pathLst>
                <a:path w="2193" h="6168" extrusionOk="0">
                  <a:moveTo>
                    <a:pt x="1639" y="1"/>
                  </a:moveTo>
                  <a:lnTo>
                    <a:pt x="1" y="6168"/>
                  </a:lnTo>
                  <a:cubicBezTo>
                    <a:pt x="25" y="6155"/>
                    <a:pt x="50" y="6145"/>
                    <a:pt x="75" y="6137"/>
                  </a:cubicBezTo>
                  <a:cubicBezTo>
                    <a:pt x="85" y="6134"/>
                    <a:pt x="97" y="6130"/>
                    <a:pt x="110" y="6130"/>
                  </a:cubicBezTo>
                  <a:lnTo>
                    <a:pt x="576" y="6134"/>
                  </a:lnTo>
                  <a:lnTo>
                    <a:pt x="2193" y="135"/>
                  </a:lnTo>
                  <a:cubicBezTo>
                    <a:pt x="2045" y="133"/>
                    <a:pt x="1903" y="133"/>
                    <a:pt x="1764" y="131"/>
                  </a:cubicBezTo>
                  <a:cubicBezTo>
                    <a:pt x="1726" y="131"/>
                    <a:pt x="1694" y="110"/>
                    <a:pt x="1674" y="79"/>
                  </a:cubicBezTo>
                  <a:cubicBezTo>
                    <a:pt x="1674" y="77"/>
                    <a:pt x="1657" y="50"/>
                    <a:pt x="1639" y="1"/>
                  </a:cubicBezTo>
                  <a:close/>
                </a:path>
              </a:pathLst>
            </a:custGeom>
            <a:solidFill>
              <a:srgbClr val="000000">
                <a:alpha val="27843"/>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74" name="Google Shape;1574;p11"/>
            <p:cNvSpPr/>
            <p:nvPr/>
          </p:nvSpPr>
          <p:spPr>
            <a:xfrm>
              <a:off x="2290032" y="1744179"/>
              <a:ext cx="379083" cy="1084412"/>
            </a:xfrm>
            <a:custGeom>
              <a:avLst/>
              <a:gdLst/>
              <a:ahLst/>
              <a:cxnLst/>
              <a:rect l="l" t="t" r="r" b="b"/>
              <a:pathLst>
                <a:path w="2547" h="7286" extrusionOk="0">
                  <a:moveTo>
                    <a:pt x="1937" y="0"/>
                  </a:moveTo>
                  <a:lnTo>
                    <a:pt x="1" y="7285"/>
                  </a:lnTo>
                  <a:cubicBezTo>
                    <a:pt x="15" y="7274"/>
                    <a:pt x="30" y="7259"/>
                    <a:pt x="46" y="7247"/>
                  </a:cubicBezTo>
                  <a:cubicBezTo>
                    <a:pt x="65" y="7230"/>
                    <a:pt x="89" y="7222"/>
                    <a:pt x="114" y="7222"/>
                  </a:cubicBezTo>
                  <a:lnTo>
                    <a:pt x="602" y="7238"/>
                  </a:lnTo>
                  <a:lnTo>
                    <a:pt x="2546" y="20"/>
                  </a:lnTo>
                  <a:lnTo>
                    <a:pt x="1968" y="6"/>
                  </a:lnTo>
                  <a:cubicBezTo>
                    <a:pt x="1956" y="6"/>
                    <a:pt x="1946" y="4"/>
                    <a:pt x="1937" y="0"/>
                  </a:cubicBezTo>
                  <a:close/>
                </a:path>
              </a:pathLst>
            </a:custGeom>
            <a:solidFill>
              <a:srgbClr val="000000">
                <a:alpha val="27843"/>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75" name="Google Shape;1575;p11"/>
            <p:cNvSpPr/>
            <p:nvPr/>
          </p:nvSpPr>
          <p:spPr>
            <a:xfrm>
              <a:off x="2626845" y="583265"/>
              <a:ext cx="341576" cy="977548"/>
            </a:xfrm>
            <a:custGeom>
              <a:avLst/>
              <a:gdLst/>
              <a:ahLst/>
              <a:cxnLst/>
              <a:rect l="l" t="t" r="r" b="b"/>
              <a:pathLst>
                <a:path w="2295" h="6568" extrusionOk="0">
                  <a:moveTo>
                    <a:pt x="1748" y="0"/>
                  </a:moveTo>
                  <a:lnTo>
                    <a:pt x="0" y="6567"/>
                  </a:lnTo>
                  <a:cubicBezTo>
                    <a:pt x="1" y="6567"/>
                    <a:pt x="4" y="6565"/>
                    <a:pt x="4" y="6565"/>
                  </a:cubicBezTo>
                  <a:cubicBezTo>
                    <a:pt x="22" y="6547"/>
                    <a:pt x="47" y="6540"/>
                    <a:pt x="74" y="6537"/>
                  </a:cubicBezTo>
                  <a:lnTo>
                    <a:pt x="608" y="6555"/>
                  </a:lnTo>
                  <a:lnTo>
                    <a:pt x="2295" y="351"/>
                  </a:lnTo>
                  <a:lnTo>
                    <a:pt x="1901" y="330"/>
                  </a:lnTo>
                  <a:cubicBezTo>
                    <a:pt x="1861" y="328"/>
                    <a:pt x="1824" y="303"/>
                    <a:pt x="1811" y="266"/>
                  </a:cubicBezTo>
                  <a:cubicBezTo>
                    <a:pt x="1783" y="194"/>
                    <a:pt x="1759" y="101"/>
                    <a:pt x="1748" y="0"/>
                  </a:cubicBezTo>
                  <a:close/>
                </a:path>
              </a:pathLst>
            </a:custGeom>
            <a:solidFill>
              <a:srgbClr val="A1A1B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76" name="Google Shape;1576;p11"/>
            <p:cNvSpPr/>
            <p:nvPr/>
          </p:nvSpPr>
          <p:spPr>
            <a:xfrm>
              <a:off x="2916478" y="-284593"/>
              <a:ext cx="285466" cy="756082"/>
            </a:xfrm>
            <a:custGeom>
              <a:avLst/>
              <a:gdLst/>
              <a:ahLst/>
              <a:cxnLst/>
              <a:rect l="l" t="t" r="r" b="b"/>
              <a:pathLst>
                <a:path w="1918" h="5080" extrusionOk="0">
                  <a:moveTo>
                    <a:pt x="1351" y="1"/>
                  </a:moveTo>
                  <a:lnTo>
                    <a:pt x="0" y="5080"/>
                  </a:lnTo>
                  <a:cubicBezTo>
                    <a:pt x="64" y="5006"/>
                    <a:pt x="146" y="4939"/>
                    <a:pt x="248" y="4884"/>
                  </a:cubicBezTo>
                  <a:cubicBezTo>
                    <a:pt x="263" y="4875"/>
                    <a:pt x="278" y="4870"/>
                    <a:pt x="293" y="4870"/>
                  </a:cubicBezTo>
                  <a:cubicBezTo>
                    <a:pt x="295" y="4870"/>
                    <a:pt x="298" y="4870"/>
                    <a:pt x="300" y="4870"/>
                  </a:cubicBezTo>
                  <a:lnTo>
                    <a:pt x="700" y="4885"/>
                  </a:lnTo>
                  <a:lnTo>
                    <a:pt x="1918" y="363"/>
                  </a:lnTo>
                  <a:cubicBezTo>
                    <a:pt x="1850" y="273"/>
                    <a:pt x="1651" y="42"/>
                    <a:pt x="1371" y="3"/>
                  </a:cubicBezTo>
                  <a:cubicBezTo>
                    <a:pt x="1365" y="3"/>
                    <a:pt x="1357" y="1"/>
                    <a:pt x="1351" y="1"/>
                  </a:cubicBezTo>
                  <a:close/>
                </a:path>
              </a:pathLst>
            </a:custGeom>
            <a:solidFill>
              <a:srgbClr val="A1A1B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77" name="Google Shape;1577;p11"/>
            <p:cNvSpPr/>
            <p:nvPr/>
          </p:nvSpPr>
          <p:spPr>
            <a:xfrm>
              <a:off x="1969739" y="3993376"/>
              <a:ext cx="826481" cy="69357"/>
            </a:xfrm>
            <a:custGeom>
              <a:avLst/>
              <a:gdLst/>
              <a:ahLst/>
              <a:cxnLst/>
              <a:rect l="l" t="t" r="r" b="b"/>
              <a:pathLst>
                <a:path w="5553" h="466" extrusionOk="0">
                  <a:moveTo>
                    <a:pt x="11" y="0"/>
                  </a:moveTo>
                  <a:cubicBezTo>
                    <a:pt x="0" y="165"/>
                    <a:pt x="49" y="329"/>
                    <a:pt x="81" y="413"/>
                  </a:cubicBezTo>
                  <a:lnTo>
                    <a:pt x="5423" y="466"/>
                  </a:lnTo>
                  <a:lnTo>
                    <a:pt x="5552" y="0"/>
                  </a:lnTo>
                  <a:close/>
                </a:path>
              </a:pathLst>
            </a:custGeom>
            <a:solidFill>
              <a:srgbClr val="000000">
                <a:alpha val="27843"/>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78" name="Google Shape;1578;p11"/>
            <p:cNvSpPr/>
            <p:nvPr/>
          </p:nvSpPr>
          <p:spPr>
            <a:xfrm>
              <a:off x="2268897" y="2921465"/>
              <a:ext cx="824844" cy="71738"/>
            </a:xfrm>
            <a:custGeom>
              <a:avLst/>
              <a:gdLst/>
              <a:ahLst/>
              <a:cxnLst/>
              <a:rect l="l" t="t" r="r" b="b"/>
              <a:pathLst>
                <a:path w="5542" h="482" extrusionOk="0">
                  <a:moveTo>
                    <a:pt x="5541" y="0"/>
                  </a:moveTo>
                  <a:lnTo>
                    <a:pt x="5541" y="1"/>
                  </a:lnTo>
                  <a:lnTo>
                    <a:pt x="5541" y="1"/>
                  </a:lnTo>
                  <a:lnTo>
                    <a:pt x="5541" y="0"/>
                  </a:lnTo>
                  <a:close/>
                  <a:moveTo>
                    <a:pt x="18" y="1"/>
                  </a:moveTo>
                  <a:cubicBezTo>
                    <a:pt x="1" y="143"/>
                    <a:pt x="36" y="258"/>
                    <a:pt x="61" y="322"/>
                  </a:cubicBezTo>
                  <a:cubicBezTo>
                    <a:pt x="3841" y="357"/>
                    <a:pt x="5026" y="421"/>
                    <a:pt x="5408" y="481"/>
                  </a:cubicBezTo>
                  <a:lnTo>
                    <a:pt x="5541" y="1"/>
                  </a:lnTo>
                  <a:close/>
                </a:path>
              </a:pathLst>
            </a:custGeom>
            <a:solidFill>
              <a:srgbClr val="000000">
                <a:alpha val="27843"/>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79" name="Google Shape;1579;p11"/>
            <p:cNvSpPr/>
            <p:nvPr/>
          </p:nvSpPr>
          <p:spPr>
            <a:xfrm>
              <a:off x="2598418" y="1660385"/>
              <a:ext cx="845383" cy="73227"/>
            </a:xfrm>
            <a:custGeom>
              <a:avLst/>
              <a:gdLst/>
              <a:ahLst/>
              <a:cxnLst/>
              <a:rect l="l" t="t" r="r" b="b"/>
              <a:pathLst>
                <a:path w="5680" h="492" extrusionOk="0">
                  <a:moveTo>
                    <a:pt x="49" y="1"/>
                  </a:moveTo>
                  <a:cubicBezTo>
                    <a:pt x="21" y="105"/>
                    <a:pt x="4" y="226"/>
                    <a:pt x="1" y="365"/>
                  </a:cubicBezTo>
                  <a:lnTo>
                    <a:pt x="5543" y="491"/>
                  </a:lnTo>
                  <a:lnTo>
                    <a:pt x="5679" y="1"/>
                  </a:lnTo>
                  <a:close/>
                </a:path>
              </a:pathLst>
            </a:custGeom>
            <a:solidFill>
              <a:srgbClr val="000000">
                <a:alpha val="27843"/>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80" name="Google Shape;1580;p11"/>
            <p:cNvSpPr/>
            <p:nvPr/>
          </p:nvSpPr>
          <p:spPr>
            <a:xfrm>
              <a:off x="2915585" y="557219"/>
              <a:ext cx="834369" cy="86324"/>
            </a:xfrm>
            <a:custGeom>
              <a:avLst/>
              <a:gdLst/>
              <a:ahLst/>
              <a:cxnLst/>
              <a:rect l="l" t="t" r="r" b="b"/>
              <a:pathLst>
                <a:path w="5606" h="580" extrusionOk="0">
                  <a:moveTo>
                    <a:pt x="2" y="0"/>
                  </a:moveTo>
                  <a:cubicBezTo>
                    <a:pt x="1" y="124"/>
                    <a:pt x="25" y="236"/>
                    <a:pt x="44" y="302"/>
                  </a:cubicBezTo>
                  <a:lnTo>
                    <a:pt x="5444" y="579"/>
                  </a:lnTo>
                  <a:lnTo>
                    <a:pt x="5606" y="0"/>
                  </a:lnTo>
                  <a:close/>
                </a:path>
              </a:pathLst>
            </a:custGeom>
            <a:solidFill>
              <a:srgbClr val="A1A1B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81" name="Google Shape;1581;p11"/>
            <p:cNvSpPr/>
            <p:nvPr/>
          </p:nvSpPr>
          <p:spPr>
            <a:xfrm>
              <a:off x="3058169" y="-810428"/>
              <a:ext cx="334135" cy="128742"/>
            </a:xfrm>
            <a:custGeom>
              <a:avLst/>
              <a:gdLst/>
              <a:ahLst/>
              <a:cxnLst/>
              <a:rect l="l" t="t" r="r" b="b"/>
              <a:pathLst>
                <a:path w="2245" h="865" extrusionOk="0">
                  <a:moveTo>
                    <a:pt x="2245" y="1"/>
                  </a:moveTo>
                  <a:lnTo>
                    <a:pt x="1825" y="40"/>
                  </a:lnTo>
                  <a:lnTo>
                    <a:pt x="131" y="199"/>
                  </a:lnTo>
                  <a:lnTo>
                    <a:pt x="1" y="865"/>
                  </a:lnTo>
                  <a:lnTo>
                    <a:pt x="2049" y="709"/>
                  </a:lnTo>
                  <a:lnTo>
                    <a:pt x="2245" y="1"/>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82" name="Google Shape;1582;p11"/>
            <p:cNvSpPr/>
            <p:nvPr/>
          </p:nvSpPr>
          <p:spPr>
            <a:xfrm>
              <a:off x="3245403" y="-402173"/>
              <a:ext cx="276833" cy="250787"/>
            </a:xfrm>
            <a:custGeom>
              <a:avLst/>
              <a:gdLst/>
              <a:ahLst/>
              <a:cxnLst/>
              <a:rect l="l" t="t" r="r" b="b"/>
              <a:pathLst>
                <a:path w="1860" h="1685" extrusionOk="0">
                  <a:moveTo>
                    <a:pt x="1769" y="0"/>
                  </a:moveTo>
                  <a:cubicBezTo>
                    <a:pt x="1750" y="39"/>
                    <a:pt x="1729" y="80"/>
                    <a:pt x="1708" y="116"/>
                  </a:cubicBezTo>
                  <a:lnTo>
                    <a:pt x="1706" y="119"/>
                  </a:lnTo>
                  <a:cubicBezTo>
                    <a:pt x="1686" y="150"/>
                    <a:pt x="1660" y="195"/>
                    <a:pt x="1623" y="226"/>
                  </a:cubicBezTo>
                  <a:cubicBezTo>
                    <a:pt x="1523" y="322"/>
                    <a:pt x="1057" y="444"/>
                    <a:pt x="864" y="494"/>
                  </a:cubicBezTo>
                  <a:cubicBezTo>
                    <a:pt x="857" y="495"/>
                    <a:pt x="849" y="496"/>
                    <a:pt x="842" y="496"/>
                  </a:cubicBezTo>
                  <a:cubicBezTo>
                    <a:pt x="812" y="496"/>
                    <a:pt x="781" y="484"/>
                    <a:pt x="761" y="458"/>
                  </a:cubicBezTo>
                  <a:cubicBezTo>
                    <a:pt x="737" y="428"/>
                    <a:pt x="729" y="386"/>
                    <a:pt x="744" y="350"/>
                  </a:cubicBezTo>
                  <a:cubicBezTo>
                    <a:pt x="827" y="162"/>
                    <a:pt x="796" y="59"/>
                    <a:pt x="779" y="46"/>
                  </a:cubicBezTo>
                  <a:cubicBezTo>
                    <a:pt x="774" y="46"/>
                    <a:pt x="744" y="53"/>
                    <a:pt x="696" y="101"/>
                  </a:cubicBezTo>
                  <a:cubicBezTo>
                    <a:pt x="489" y="309"/>
                    <a:pt x="57" y="942"/>
                    <a:pt x="53" y="948"/>
                  </a:cubicBezTo>
                  <a:cubicBezTo>
                    <a:pt x="40" y="968"/>
                    <a:pt x="21" y="979"/>
                    <a:pt x="1" y="985"/>
                  </a:cubicBezTo>
                  <a:lnTo>
                    <a:pt x="57" y="1523"/>
                  </a:lnTo>
                  <a:lnTo>
                    <a:pt x="73" y="1678"/>
                  </a:lnTo>
                  <a:cubicBezTo>
                    <a:pt x="147" y="1681"/>
                    <a:pt x="256" y="1685"/>
                    <a:pt x="380" y="1685"/>
                  </a:cubicBezTo>
                  <a:cubicBezTo>
                    <a:pt x="571" y="1685"/>
                    <a:pt x="796" y="1677"/>
                    <a:pt x="979" y="1650"/>
                  </a:cubicBezTo>
                  <a:cubicBezTo>
                    <a:pt x="1103" y="1634"/>
                    <a:pt x="1206" y="1609"/>
                    <a:pt x="1300" y="1572"/>
                  </a:cubicBezTo>
                  <a:cubicBezTo>
                    <a:pt x="1530" y="1494"/>
                    <a:pt x="1687" y="1372"/>
                    <a:pt x="1776" y="1207"/>
                  </a:cubicBezTo>
                  <a:lnTo>
                    <a:pt x="1776" y="1207"/>
                  </a:lnTo>
                  <a:cubicBezTo>
                    <a:pt x="1685" y="1246"/>
                    <a:pt x="1604" y="1266"/>
                    <a:pt x="1587" y="1271"/>
                  </a:cubicBezTo>
                  <a:cubicBezTo>
                    <a:pt x="1580" y="1273"/>
                    <a:pt x="1571" y="1276"/>
                    <a:pt x="1564" y="1277"/>
                  </a:cubicBezTo>
                  <a:cubicBezTo>
                    <a:pt x="1516" y="1277"/>
                    <a:pt x="1476" y="1247"/>
                    <a:pt x="1462" y="1199"/>
                  </a:cubicBezTo>
                  <a:cubicBezTo>
                    <a:pt x="1448" y="1143"/>
                    <a:pt x="1481" y="1087"/>
                    <a:pt x="1536" y="1073"/>
                  </a:cubicBezTo>
                  <a:cubicBezTo>
                    <a:pt x="1635" y="1048"/>
                    <a:pt x="1789" y="989"/>
                    <a:pt x="1859" y="929"/>
                  </a:cubicBezTo>
                  <a:cubicBezTo>
                    <a:pt x="1859" y="872"/>
                    <a:pt x="1847" y="834"/>
                    <a:pt x="1838" y="817"/>
                  </a:cubicBezTo>
                  <a:cubicBezTo>
                    <a:pt x="1703" y="897"/>
                    <a:pt x="1576" y="933"/>
                    <a:pt x="1570" y="936"/>
                  </a:cubicBezTo>
                  <a:cubicBezTo>
                    <a:pt x="1559" y="939"/>
                    <a:pt x="1551" y="939"/>
                    <a:pt x="1540" y="939"/>
                  </a:cubicBezTo>
                  <a:cubicBezTo>
                    <a:pt x="1495" y="939"/>
                    <a:pt x="1455" y="911"/>
                    <a:pt x="1442" y="866"/>
                  </a:cubicBezTo>
                  <a:cubicBezTo>
                    <a:pt x="1441" y="856"/>
                    <a:pt x="1437" y="846"/>
                    <a:pt x="1437" y="838"/>
                  </a:cubicBezTo>
                  <a:cubicBezTo>
                    <a:pt x="1437" y="793"/>
                    <a:pt x="1467" y="751"/>
                    <a:pt x="1514" y="736"/>
                  </a:cubicBezTo>
                  <a:cubicBezTo>
                    <a:pt x="1514" y="736"/>
                    <a:pt x="1529" y="731"/>
                    <a:pt x="1554" y="724"/>
                  </a:cubicBezTo>
                  <a:cubicBezTo>
                    <a:pt x="1620" y="699"/>
                    <a:pt x="1749" y="645"/>
                    <a:pt x="1843" y="556"/>
                  </a:cubicBezTo>
                  <a:cubicBezTo>
                    <a:pt x="1840" y="538"/>
                    <a:pt x="1833" y="521"/>
                    <a:pt x="1827" y="506"/>
                  </a:cubicBezTo>
                  <a:cubicBezTo>
                    <a:pt x="1779" y="537"/>
                    <a:pt x="1726" y="564"/>
                    <a:pt x="1674" y="584"/>
                  </a:cubicBezTo>
                  <a:cubicBezTo>
                    <a:pt x="1573" y="626"/>
                    <a:pt x="1481" y="652"/>
                    <a:pt x="1450" y="658"/>
                  </a:cubicBezTo>
                  <a:cubicBezTo>
                    <a:pt x="1442" y="660"/>
                    <a:pt x="1432" y="663"/>
                    <a:pt x="1425" y="663"/>
                  </a:cubicBezTo>
                  <a:cubicBezTo>
                    <a:pt x="1379" y="663"/>
                    <a:pt x="1336" y="632"/>
                    <a:pt x="1326" y="584"/>
                  </a:cubicBezTo>
                  <a:cubicBezTo>
                    <a:pt x="1311" y="531"/>
                    <a:pt x="1344" y="474"/>
                    <a:pt x="1400" y="461"/>
                  </a:cubicBezTo>
                  <a:cubicBezTo>
                    <a:pt x="1524" y="427"/>
                    <a:pt x="1723" y="350"/>
                    <a:pt x="1773" y="282"/>
                  </a:cubicBezTo>
                  <a:cubicBezTo>
                    <a:pt x="1776" y="276"/>
                    <a:pt x="1783" y="273"/>
                    <a:pt x="1786" y="270"/>
                  </a:cubicBezTo>
                  <a:cubicBezTo>
                    <a:pt x="1810" y="176"/>
                    <a:pt x="1797" y="80"/>
                    <a:pt x="1769" y="0"/>
                  </a:cubicBezTo>
                  <a:close/>
                </a:path>
              </a:pathLst>
            </a:custGeom>
            <a:solidFill>
              <a:srgbClr val="EFC29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83" name="Google Shape;1583;p11"/>
            <p:cNvSpPr/>
            <p:nvPr/>
          </p:nvSpPr>
          <p:spPr>
            <a:xfrm>
              <a:off x="3404805" y="-1131167"/>
              <a:ext cx="64148" cy="48669"/>
            </a:xfrm>
            <a:custGeom>
              <a:avLst/>
              <a:gdLst/>
              <a:ahLst/>
              <a:cxnLst/>
              <a:rect l="l" t="t" r="r" b="b"/>
              <a:pathLst>
                <a:path w="431" h="327" extrusionOk="0">
                  <a:moveTo>
                    <a:pt x="1" y="0"/>
                  </a:moveTo>
                  <a:lnTo>
                    <a:pt x="1" y="0"/>
                  </a:lnTo>
                  <a:cubicBezTo>
                    <a:pt x="2" y="6"/>
                    <a:pt x="5" y="20"/>
                    <a:pt x="7" y="35"/>
                  </a:cubicBezTo>
                  <a:lnTo>
                    <a:pt x="7" y="37"/>
                  </a:lnTo>
                  <a:cubicBezTo>
                    <a:pt x="17" y="41"/>
                    <a:pt x="26" y="43"/>
                    <a:pt x="33" y="48"/>
                  </a:cubicBezTo>
                  <a:lnTo>
                    <a:pt x="424" y="326"/>
                  </a:lnTo>
                  <a:cubicBezTo>
                    <a:pt x="429" y="234"/>
                    <a:pt x="431" y="118"/>
                    <a:pt x="413" y="9"/>
                  </a:cubicBezTo>
                  <a:cubicBezTo>
                    <a:pt x="368" y="13"/>
                    <a:pt x="312" y="16"/>
                    <a:pt x="247" y="16"/>
                  </a:cubicBezTo>
                  <a:cubicBezTo>
                    <a:pt x="175" y="16"/>
                    <a:pt x="92" y="12"/>
                    <a:pt x="1"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84" name="Google Shape;1584;p11"/>
            <p:cNvSpPr/>
            <p:nvPr/>
          </p:nvSpPr>
          <p:spPr>
            <a:xfrm>
              <a:off x="2786694" y="-824716"/>
              <a:ext cx="759952" cy="535211"/>
            </a:xfrm>
            <a:custGeom>
              <a:avLst/>
              <a:gdLst/>
              <a:ahLst/>
              <a:cxnLst/>
              <a:rect l="l" t="t" r="r" b="b"/>
              <a:pathLst>
                <a:path w="5106" h="3596" extrusionOk="0">
                  <a:moveTo>
                    <a:pt x="5106" y="1"/>
                  </a:moveTo>
                  <a:lnTo>
                    <a:pt x="4289" y="77"/>
                  </a:lnTo>
                  <a:lnTo>
                    <a:pt x="4054" y="931"/>
                  </a:lnTo>
                  <a:cubicBezTo>
                    <a:pt x="4043" y="972"/>
                    <a:pt x="4006" y="1004"/>
                    <a:pt x="3961" y="1007"/>
                  </a:cubicBezTo>
                  <a:lnTo>
                    <a:pt x="1703" y="1179"/>
                  </a:lnTo>
                  <a:lnTo>
                    <a:pt x="1696" y="1179"/>
                  </a:lnTo>
                  <a:cubicBezTo>
                    <a:pt x="1665" y="1179"/>
                    <a:pt x="1638" y="1165"/>
                    <a:pt x="1619" y="1143"/>
                  </a:cubicBezTo>
                  <a:cubicBezTo>
                    <a:pt x="1597" y="1120"/>
                    <a:pt x="1588" y="1086"/>
                    <a:pt x="1594" y="1055"/>
                  </a:cubicBezTo>
                  <a:lnTo>
                    <a:pt x="1739" y="314"/>
                  </a:lnTo>
                  <a:lnTo>
                    <a:pt x="509" y="429"/>
                  </a:lnTo>
                  <a:lnTo>
                    <a:pt x="1" y="3515"/>
                  </a:lnTo>
                  <a:cubicBezTo>
                    <a:pt x="806" y="3465"/>
                    <a:pt x="1849" y="3387"/>
                    <a:pt x="2455" y="3283"/>
                  </a:cubicBezTo>
                  <a:cubicBezTo>
                    <a:pt x="2460" y="3282"/>
                    <a:pt x="2466" y="3281"/>
                    <a:pt x="2471" y="3281"/>
                  </a:cubicBezTo>
                  <a:cubicBezTo>
                    <a:pt x="2494" y="3281"/>
                    <a:pt x="2517" y="3290"/>
                    <a:pt x="2535" y="3304"/>
                  </a:cubicBezTo>
                  <a:cubicBezTo>
                    <a:pt x="2559" y="3322"/>
                    <a:pt x="2572" y="3350"/>
                    <a:pt x="2574" y="3378"/>
                  </a:cubicBezTo>
                  <a:lnTo>
                    <a:pt x="2590" y="3595"/>
                  </a:lnTo>
                  <a:lnTo>
                    <a:pt x="2954" y="3567"/>
                  </a:lnTo>
                  <a:cubicBezTo>
                    <a:pt x="2957" y="3567"/>
                    <a:pt x="2959" y="3567"/>
                    <a:pt x="2962" y="3567"/>
                  </a:cubicBezTo>
                  <a:cubicBezTo>
                    <a:pt x="2983" y="3567"/>
                    <a:pt x="3004" y="3575"/>
                    <a:pt x="3022" y="3586"/>
                  </a:cubicBezTo>
                  <a:cubicBezTo>
                    <a:pt x="3149" y="3403"/>
                    <a:pt x="3456" y="2969"/>
                    <a:pt x="3632" y="2795"/>
                  </a:cubicBezTo>
                  <a:cubicBezTo>
                    <a:pt x="3721" y="2705"/>
                    <a:pt x="3800" y="2680"/>
                    <a:pt x="3861" y="2680"/>
                  </a:cubicBezTo>
                  <a:cubicBezTo>
                    <a:pt x="3918" y="2680"/>
                    <a:pt x="3959" y="2702"/>
                    <a:pt x="3977" y="2714"/>
                  </a:cubicBezTo>
                  <a:cubicBezTo>
                    <a:pt x="4072" y="2779"/>
                    <a:pt x="4106" y="2917"/>
                    <a:pt x="4076" y="3083"/>
                  </a:cubicBezTo>
                  <a:cubicBezTo>
                    <a:pt x="4306" y="3018"/>
                    <a:pt x="4527" y="2946"/>
                    <a:pt x="4568" y="2912"/>
                  </a:cubicBezTo>
                  <a:cubicBezTo>
                    <a:pt x="4576" y="2906"/>
                    <a:pt x="4589" y="2888"/>
                    <a:pt x="4603" y="2864"/>
                  </a:cubicBezTo>
                  <a:lnTo>
                    <a:pt x="5106" y="1"/>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85" name="Google Shape;1585;p11"/>
            <p:cNvSpPr/>
            <p:nvPr/>
          </p:nvSpPr>
          <p:spPr>
            <a:xfrm>
              <a:off x="3094336" y="-1364243"/>
              <a:ext cx="284126" cy="302582"/>
            </a:xfrm>
            <a:custGeom>
              <a:avLst/>
              <a:gdLst/>
              <a:ahLst/>
              <a:cxnLst/>
              <a:rect l="l" t="t" r="r" b="b"/>
              <a:pathLst>
                <a:path w="1909" h="2033" extrusionOk="0">
                  <a:moveTo>
                    <a:pt x="52" y="1"/>
                  </a:moveTo>
                  <a:cubicBezTo>
                    <a:pt x="39" y="50"/>
                    <a:pt x="26" y="117"/>
                    <a:pt x="20" y="195"/>
                  </a:cubicBezTo>
                  <a:cubicBezTo>
                    <a:pt x="0" y="474"/>
                    <a:pt x="91" y="920"/>
                    <a:pt x="589" y="1488"/>
                  </a:cubicBezTo>
                  <a:cubicBezTo>
                    <a:pt x="612" y="1513"/>
                    <a:pt x="618" y="1546"/>
                    <a:pt x="612" y="1577"/>
                  </a:cubicBezTo>
                  <a:cubicBezTo>
                    <a:pt x="618" y="1586"/>
                    <a:pt x="622" y="1594"/>
                    <a:pt x="624" y="1604"/>
                  </a:cubicBezTo>
                  <a:cubicBezTo>
                    <a:pt x="628" y="1614"/>
                    <a:pt x="645" y="1685"/>
                    <a:pt x="667" y="1805"/>
                  </a:cubicBezTo>
                  <a:cubicBezTo>
                    <a:pt x="685" y="1806"/>
                    <a:pt x="702" y="1812"/>
                    <a:pt x="717" y="1823"/>
                  </a:cubicBezTo>
                  <a:cubicBezTo>
                    <a:pt x="732" y="1836"/>
                    <a:pt x="996" y="2033"/>
                    <a:pt x="1389" y="2033"/>
                  </a:cubicBezTo>
                  <a:cubicBezTo>
                    <a:pt x="1543" y="2033"/>
                    <a:pt x="1718" y="2002"/>
                    <a:pt x="1905" y="1918"/>
                  </a:cubicBezTo>
                  <a:cubicBezTo>
                    <a:pt x="1909" y="1852"/>
                    <a:pt x="1909" y="1801"/>
                    <a:pt x="1908" y="1759"/>
                  </a:cubicBezTo>
                  <a:cubicBezTo>
                    <a:pt x="1904" y="1707"/>
                    <a:pt x="1897" y="1670"/>
                    <a:pt x="1890" y="1640"/>
                  </a:cubicBezTo>
                  <a:cubicBezTo>
                    <a:pt x="1882" y="1599"/>
                    <a:pt x="1880" y="1564"/>
                    <a:pt x="1884" y="1533"/>
                  </a:cubicBezTo>
                  <a:cubicBezTo>
                    <a:pt x="1572" y="1461"/>
                    <a:pt x="1193" y="1297"/>
                    <a:pt x="817" y="950"/>
                  </a:cubicBezTo>
                  <a:cubicBezTo>
                    <a:pt x="776" y="912"/>
                    <a:pt x="773" y="853"/>
                    <a:pt x="804" y="811"/>
                  </a:cubicBezTo>
                  <a:cubicBezTo>
                    <a:pt x="809" y="806"/>
                    <a:pt x="813" y="800"/>
                    <a:pt x="817" y="794"/>
                  </a:cubicBezTo>
                  <a:cubicBezTo>
                    <a:pt x="628" y="629"/>
                    <a:pt x="351" y="337"/>
                    <a:pt x="52" y="1"/>
                  </a:cubicBezTo>
                  <a:close/>
                </a:path>
              </a:pathLst>
            </a:custGeom>
            <a:solidFill>
              <a:srgbClr val="EFC29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86" name="Google Shape;1586;p11"/>
            <p:cNvSpPr/>
            <p:nvPr/>
          </p:nvSpPr>
          <p:spPr>
            <a:xfrm>
              <a:off x="3124847" y="224125"/>
              <a:ext cx="62362" cy="48074"/>
            </a:xfrm>
            <a:custGeom>
              <a:avLst/>
              <a:gdLst/>
              <a:ahLst/>
              <a:cxnLst/>
              <a:rect l="l" t="t" r="r" b="b"/>
              <a:pathLst>
                <a:path w="419" h="323" extrusionOk="0">
                  <a:moveTo>
                    <a:pt x="418" y="1"/>
                  </a:moveTo>
                  <a:lnTo>
                    <a:pt x="33" y="24"/>
                  </a:lnTo>
                  <a:cubicBezTo>
                    <a:pt x="33" y="29"/>
                    <a:pt x="35" y="34"/>
                    <a:pt x="34" y="39"/>
                  </a:cubicBezTo>
                  <a:lnTo>
                    <a:pt x="1" y="323"/>
                  </a:lnTo>
                  <a:cubicBezTo>
                    <a:pt x="84" y="322"/>
                    <a:pt x="232" y="313"/>
                    <a:pt x="401" y="290"/>
                  </a:cubicBezTo>
                  <a:lnTo>
                    <a:pt x="418" y="1"/>
                  </a:lnTo>
                  <a:close/>
                </a:path>
              </a:pathLst>
            </a:custGeom>
            <a:solidFill>
              <a:srgbClr val="DADFE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87" name="Google Shape;1587;p11"/>
            <p:cNvSpPr/>
            <p:nvPr/>
          </p:nvSpPr>
          <p:spPr>
            <a:xfrm>
              <a:off x="3403912" y="-695825"/>
              <a:ext cx="161337" cy="862052"/>
            </a:xfrm>
            <a:custGeom>
              <a:avLst/>
              <a:gdLst/>
              <a:ahLst/>
              <a:cxnLst/>
              <a:rect l="l" t="t" r="r" b="b"/>
              <a:pathLst>
                <a:path w="1084" h="5792" extrusionOk="0">
                  <a:moveTo>
                    <a:pt x="1017" y="0"/>
                  </a:moveTo>
                  <a:lnTo>
                    <a:pt x="731" y="1629"/>
                  </a:lnTo>
                  <a:cubicBezTo>
                    <a:pt x="750" y="1635"/>
                    <a:pt x="768" y="1646"/>
                    <a:pt x="782" y="1665"/>
                  </a:cubicBezTo>
                  <a:cubicBezTo>
                    <a:pt x="792" y="1679"/>
                    <a:pt x="1018" y="2007"/>
                    <a:pt x="916" y="2323"/>
                  </a:cubicBezTo>
                  <a:cubicBezTo>
                    <a:pt x="961" y="2400"/>
                    <a:pt x="1027" y="2551"/>
                    <a:pt x="966" y="2713"/>
                  </a:cubicBezTo>
                  <a:cubicBezTo>
                    <a:pt x="986" y="2758"/>
                    <a:pt x="1004" y="2831"/>
                    <a:pt x="1000" y="2927"/>
                  </a:cubicBezTo>
                  <a:cubicBezTo>
                    <a:pt x="1001" y="2941"/>
                    <a:pt x="1001" y="2954"/>
                    <a:pt x="997" y="2968"/>
                  </a:cubicBezTo>
                  <a:cubicBezTo>
                    <a:pt x="990" y="3045"/>
                    <a:pt x="966" y="3133"/>
                    <a:pt x="918" y="3234"/>
                  </a:cubicBezTo>
                  <a:cubicBezTo>
                    <a:pt x="815" y="3452"/>
                    <a:pt x="628" y="3610"/>
                    <a:pt x="365" y="3712"/>
                  </a:cubicBezTo>
                  <a:lnTo>
                    <a:pt x="1" y="5791"/>
                  </a:lnTo>
                  <a:cubicBezTo>
                    <a:pt x="123" y="5788"/>
                    <a:pt x="548" y="5773"/>
                    <a:pt x="1084" y="5758"/>
                  </a:cubicBezTo>
                  <a:cubicBezTo>
                    <a:pt x="1060" y="4301"/>
                    <a:pt x="1037" y="2431"/>
                    <a:pt x="1025" y="988"/>
                  </a:cubicBezTo>
                  <a:cubicBezTo>
                    <a:pt x="1021" y="610"/>
                    <a:pt x="1018" y="286"/>
                    <a:pt x="1017"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88" name="Google Shape;1588;p11"/>
            <p:cNvSpPr/>
            <p:nvPr/>
          </p:nvSpPr>
          <p:spPr>
            <a:xfrm>
              <a:off x="3174111" y="-262119"/>
              <a:ext cx="55962" cy="159998"/>
            </a:xfrm>
            <a:custGeom>
              <a:avLst/>
              <a:gdLst/>
              <a:ahLst/>
              <a:cxnLst/>
              <a:rect l="l" t="t" r="r" b="b"/>
              <a:pathLst>
                <a:path w="376" h="1075" extrusionOk="0">
                  <a:moveTo>
                    <a:pt x="266" y="1"/>
                  </a:moveTo>
                  <a:lnTo>
                    <a:pt x="1" y="21"/>
                  </a:lnTo>
                  <a:lnTo>
                    <a:pt x="46" y="677"/>
                  </a:lnTo>
                  <a:lnTo>
                    <a:pt x="76" y="1074"/>
                  </a:lnTo>
                  <a:cubicBezTo>
                    <a:pt x="140" y="1070"/>
                    <a:pt x="256" y="1055"/>
                    <a:pt x="375" y="1042"/>
                  </a:cubicBezTo>
                  <a:lnTo>
                    <a:pt x="360" y="891"/>
                  </a:lnTo>
                  <a:cubicBezTo>
                    <a:pt x="349" y="872"/>
                    <a:pt x="341" y="852"/>
                    <a:pt x="343" y="830"/>
                  </a:cubicBezTo>
                  <a:cubicBezTo>
                    <a:pt x="343" y="820"/>
                    <a:pt x="347" y="813"/>
                    <a:pt x="351" y="802"/>
                  </a:cubicBezTo>
                  <a:lnTo>
                    <a:pt x="333" y="627"/>
                  </a:lnTo>
                  <a:lnTo>
                    <a:pt x="266" y="1"/>
                  </a:lnTo>
                  <a:close/>
                </a:path>
              </a:pathLst>
            </a:custGeom>
            <a:solidFill>
              <a:srgbClr val="DADFE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89" name="Google Shape;1589;p11"/>
            <p:cNvSpPr/>
            <p:nvPr/>
          </p:nvSpPr>
          <p:spPr>
            <a:xfrm>
              <a:off x="3592933" y="-1119558"/>
              <a:ext cx="996599" cy="674074"/>
            </a:xfrm>
            <a:custGeom>
              <a:avLst/>
              <a:gdLst/>
              <a:ahLst/>
              <a:cxnLst/>
              <a:rect l="l" t="t" r="r" b="b"/>
              <a:pathLst>
                <a:path w="6696" h="4529" extrusionOk="0">
                  <a:moveTo>
                    <a:pt x="3" y="1"/>
                  </a:moveTo>
                  <a:cubicBezTo>
                    <a:pt x="3" y="13"/>
                    <a:pt x="1" y="23"/>
                    <a:pt x="1" y="32"/>
                  </a:cubicBezTo>
                  <a:cubicBezTo>
                    <a:pt x="4" y="41"/>
                    <a:pt x="11" y="48"/>
                    <a:pt x="16" y="59"/>
                  </a:cubicBezTo>
                  <a:cubicBezTo>
                    <a:pt x="24" y="88"/>
                    <a:pt x="933" y="2873"/>
                    <a:pt x="3069" y="4055"/>
                  </a:cubicBezTo>
                  <a:cubicBezTo>
                    <a:pt x="3142" y="4094"/>
                    <a:pt x="3215" y="4133"/>
                    <a:pt x="3289" y="4167"/>
                  </a:cubicBezTo>
                  <a:cubicBezTo>
                    <a:pt x="3609" y="4322"/>
                    <a:pt x="3939" y="4441"/>
                    <a:pt x="4275" y="4529"/>
                  </a:cubicBezTo>
                  <a:cubicBezTo>
                    <a:pt x="5342" y="4088"/>
                    <a:pt x="6425" y="3556"/>
                    <a:pt x="6667" y="3437"/>
                  </a:cubicBezTo>
                  <a:cubicBezTo>
                    <a:pt x="6696" y="3146"/>
                    <a:pt x="6640" y="2857"/>
                    <a:pt x="6557" y="2605"/>
                  </a:cubicBezTo>
                  <a:cubicBezTo>
                    <a:pt x="6450" y="2282"/>
                    <a:pt x="6296" y="2022"/>
                    <a:pt x="6222" y="1906"/>
                  </a:cubicBezTo>
                  <a:lnTo>
                    <a:pt x="2766" y="3255"/>
                  </a:lnTo>
                  <a:cubicBezTo>
                    <a:pt x="2754" y="3260"/>
                    <a:pt x="2741" y="3262"/>
                    <a:pt x="2729" y="3262"/>
                  </a:cubicBezTo>
                  <a:cubicBezTo>
                    <a:pt x="2703" y="3262"/>
                    <a:pt x="2678" y="3253"/>
                    <a:pt x="2658" y="3235"/>
                  </a:cubicBezTo>
                  <a:cubicBezTo>
                    <a:pt x="2333" y="2939"/>
                    <a:pt x="1214" y="1866"/>
                    <a:pt x="397" y="487"/>
                  </a:cubicBezTo>
                  <a:cubicBezTo>
                    <a:pt x="241" y="225"/>
                    <a:pt x="102" y="81"/>
                    <a:pt x="3"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90" name="Google Shape;1590;p11"/>
            <p:cNvSpPr/>
            <p:nvPr/>
          </p:nvSpPr>
          <p:spPr>
            <a:xfrm>
              <a:off x="4920094" y="-738243"/>
              <a:ext cx="1935" cy="2977"/>
            </a:xfrm>
            <a:custGeom>
              <a:avLst/>
              <a:gdLst/>
              <a:ahLst/>
              <a:cxnLst/>
              <a:rect l="l" t="t" r="r" b="b"/>
              <a:pathLst>
                <a:path w="13" h="20" extrusionOk="0">
                  <a:moveTo>
                    <a:pt x="12" y="1"/>
                  </a:moveTo>
                  <a:lnTo>
                    <a:pt x="12" y="1"/>
                  </a:lnTo>
                  <a:cubicBezTo>
                    <a:pt x="8" y="5"/>
                    <a:pt x="4" y="10"/>
                    <a:pt x="1" y="16"/>
                  </a:cubicBezTo>
                  <a:cubicBezTo>
                    <a:pt x="3" y="17"/>
                    <a:pt x="4" y="19"/>
                    <a:pt x="7" y="20"/>
                  </a:cubicBezTo>
                  <a:cubicBezTo>
                    <a:pt x="8" y="15"/>
                    <a:pt x="9" y="8"/>
                    <a:pt x="12" y="1"/>
                  </a:cubicBezTo>
                  <a:close/>
                </a:path>
              </a:pathLst>
            </a:custGeom>
            <a:solidFill>
              <a:srgbClr val="EFC29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91" name="Google Shape;1591;p11"/>
            <p:cNvSpPr/>
            <p:nvPr/>
          </p:nvSpPr>
          <p:spPr>
            <a:xfrm>
              <a:off x="4875295" y="-828883"/>
              <a:ext cx="52390" cy="42864"/>
            </a:xfrm>
            <a:custGeom>
              <a:avLst/>
              <a:gdLst/>
              <a:ahLst/>
              <a:cxnLst/>
              <a:rect l="l" t="t" r="r" b="b"/>
              <a:pathLst>
                <a:path w="352" h="288" extrusionOk="0">
                  <a:moveTo>
                    <a:pt x="352" y="1"/>
                  </a:moveTo>
                  <a:cubicBezTo>
                    <a:pt x="338" y="3"/>
                    <a:pt x="325" y="5"/>
                    <a:pt x="310" y="8"/>
                  </a:cubicBezTo>
                  <a:cubicBezTo>
                    <a:pt x="297" y="10"/>
                    <a:pt x="281" y="14"/>
                    <a:pt x="266" y="17"/>
                  </a:cubicBezTo>
                  <a:cubicBezTo>
                    <a:pt x="240" y="22"/>
                    <a:pt x="215" y="29"/>
                    <a:pt x="190" y="34"/>
                  </a:cubicBezTo>
                  <a:cubicBezTo>
                    <a:pt x="177" y="37"/>
                    <a:pt x="162" y="40"/>
                    <a:pt x="149" y="45"/>
                  </a:cubicBezTo>
                  <a:cubicBezTo>
                    <a:pt x="123" y="51"/>
                    <a:pt x="99" y="57"/>
                    <a:pt x="73" y="63"/>
                  </a:cubicBezTo>
                  <a:cubicBezTo>
                    <a:pt x="59" y="66"/>
                    <a:pt x="48" y="71"/>
                    <a:pt x="36" y="74"/>
                  </a:cubicBezTo>
                  <a:cubicBezTo>
                    <a:pt x="24" y="77"/>
                    <a:pt x="13" y="80"/>
                    <a:pt x="3" y="83"/>
                  </a:cubicBezTo>
                  <a:cubicBezTo>
                    <a:pt x="2" y="100"/>
                    <a:pt x="1" y="119"/>
                    <a:pt x="1" y="136"/>
                  </a:cubicBezTo>
                  <a:cubicBezTo>
                    <a:pt x="1" y="187"/>
                    <a:pt x="11" y="238"/>
                    <a:pt x="27" y="287"/>
                  </a:cubicBezTo>
                  <a:lnTo>
                    <a:pt x="81" y="281"/>
                  </a:lnTo>
                  <a:cubicBezTo>
                    <a:pt x="144" y="274"/>
                    <a:pt x="192" y="269"/>
                    <a:pt x="230" y="269"/>
                  </a:cubicBezTo>
                  <a:cubicBezTo>
                    <a:pt x="261" y="269"/>
                    <a:pt x="286" y="272"/>
                    <a:pt x="307" y="281"/>
                  </a:cubicBezTo>
                  <a:cubicBezTo>
                    <a:pt x="294" y="250"/>
                    <a:pt x="286" y="216"/>
                    <a:pt x="286" y="181"/>
                  </a:cubicBezTo>
                  <a:cubicBezTo>
                    <a:pt x="286" y="113"/>
                    <a:pt x="310" y="52"/>
                    <a:pt x="352"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92" name="Google Shape;1592;p11"/>
            <p:cNvSpPr/>
            <p:nvPr/>
          </p:nvSpPr>
          <p:spPr>
            <a:xfrm>
              <a:off x="3215636" y="216088"/>
              <a:ext cx="113115" cy="45841"/>
            </a:xfrm>
            <a:custGeom>
              <a:avLst/>
              <a:gdLst/>
              <a:ahLst/>
              <a:cxnLst/>
              <a:rect l="l" t="t" r="r" b="b"/>
              <a:pathLst>
                <a:path w="760" h="308" extrusionOk="0">
                  <a:moveTo>
                    <a:pt x="760" y="1"/>
                  </a:moveTo>
                  <a:lnTo>
                    <a:pt x="16" y="43"/>
                  </a:lnTo>
                  <a:lnTo>
                    <a:pt x="1" y="308"/>
                  </a:lnTo>
                  <a:cubicBezTo>
                    <a:pt x="101" y="287"/>
                    <a:pt x="201" y="261"/>
                    <a:pt x="294" y="227"/>
                  </a:cubicBezTo>
                  <a:cubicBezTo>
                    <a:pt x="487" y="157"/>
                    <a:pt x="642" y="75"/>
                    <a:pt x="760" y="1"/>
                  </a:cubicBezTo>
                  <a:close/>
                </a:path>
              </a:pathLst>
            </a:custGeom>
            <a:solidFill>
              <a:srgbClr val="DADFE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93" name="Google Shape;1593;p11"/>
            <p:cNvSpPr/>
            <p:nvPr/>
          </p:nvSpPr>
          <p:spPr>
            <a:xfrm>
              <a:off x="4564081" y="-915059"/>
              <a:ext cx="430133" cy="239029"/>
            </a:xfrm>
            <a:custGeom>
              <a:avLst/>
              <a:gdLst/>
              <a:ahLst/>
              <a:cxnLst/>
              <a:rect l="l" t="t" r="r" b="b"/>
              <a:pathLst>
                <a:path w="2890" h="1606" extrusionOk="0">
                  <a:moveTo>
                    <a:pt x="1336" y="0"/>
                  </a:moveTo>
                  <a:cubicBezTo>
                    <a:pt x="1235" y="0"/>
                    <a:pt x="1144" y="7"/>
                    <a:pt x="1071" y="23"/>
                  </a:cubicBezTo>
                  <a:cubicBezTo>
                    <a:pt x="709" y="101"/>
                    <a:pt x="126" y="539"/>
                    <a:pt x="0" y="637"/>
                  </a:cubicBezTo>
                  <a:cubicBezTo>
                    <a:pt x="77" y="781"/>
                    <a:pt x="165" y="966"/>
                    <a:pt x="232" y="1180"/>
                  </a:cubicBezTo>
                  <a:cubicBezTo>
                    <a:pt x="267" y="1286"/>
                    <a:pt x="297" y="1395"/>
                    <a:pt x="319" y="1511"/>
                  </a:cubicBezTo>
                  <a:cubicBezTo>
                    <a:pt x="399" y="1534"/>
                    <a:pt x="676" y="1605"/>
                    <a:pt x="980" y="1605"/>
                  </a:cubicBezTo>
                  <a:cubicBezTo>
                    <a:pt x="1092" y="1605"/>
                    <a:pt x="1208" y="1596"/>
                    <a:pt x="1318" y="1570"/>
                  </a:cubicBezTo>
                  <a:cubicBezTo>
                    <a:pt x="1656" y="1496"/>
                    <a:pt x="1995" y="1296"/>
                    <a:pt x="2167" y="1142"/>
                  </a:cubicBezTo>
                  <a:cubicBezTo>
                    <a:pt x="2209" y="1102"/>
                    <a:pt x="2231" y="1076"/>
                    <a:pt x="2244" y="1059"/>
                  </a:cubicBezTo>
                  <a:cubicBezTo>
                    <a:pt x="2227" y="1059"/>
                    <a:pt x="2212" y="1060"/>
                    <a:pt x="2195" y="1063"/>
                  </a:cubicBezTo>
                  <a:lnTo>
                    <a:pt x="2086" y="1076"/>
                  </a:lnTo>
                  <a:cubicBezTo>
                    <a:pt x="2065" y="1079"/>
                    <a:pt x="2057" y="1079"/>
                    <a:pt x="2050" y="1079"/>
                  </a:cubicBezTo>
                  <a:lnTo>
                    <a:pt x="2046" y="1079"/>
                  </a:lnTo>
                  <a:cubicBezTo>
                    <a:pt x="1888" y="1103"/>
                    <a:pt x="1836" y="1141"/>
                    <a:pt x="1825" y="1152"/>
                  </a:cubicBezTo>
                  <a:cubicBezTo>
                    <a:pt x="1810" y="1191"/>
                    <a:pt x="1772" y="1216"/>
                    <a:pt x="1731" y="1216"/>
                  </a:cubicBezTo>
                  <a:cubicBezTo>
                    <a:pt x="1725" y="1216"/>
                    <a:pt x="1719" y="1215"/>
                    <a:pt x="1713" y="1214"/>
                  </a:cubicBezTo>
                  <a:cubicBezTo>
                    <a:pt x="1656" y="1205"/>
                    <a:pt x="1618" y="1152"/>
                    <a:pt x="1629" y="1095"/>
                  </a:cubicBezTo>
                  <a:cubicBezTo>
                    <a:pt x="1629" y="1090"/>
                    <a:pt x="1631" y="1086"/>
                    <a:pt x="1631" y="1083"/>
                  </a:cubicBezTo>
                  <a:cubicBezTo>
                    <a:pt x="1589" y="1032"/>
                    <a:pt x="1568" y="959"/>
                    <a:pt x="1579" y="878"/>
                  </a:cubicBezTo>
                  <a:cubicBezTo>
                    <a:pt x="1591" y="758"/>
                    <a:pt x="1662" y="642"/>
                    <a:pt x="1765" y="569"/>
                  </a:cubicBezTo>
                  <a:cubicBezTo>
                    <a:pt x="1818" y="533"/>
                    <a:pt x="1909" y="502"/>
                    <a:pt x="1972" y="481"/>
                  </a:cubicBezTo>
                  <a:cubicBezTo>
                    <a:pt x="2094" y="443"/>
                    <a:pt x="2250" y="404"/>
                    <a:pt x="2404" y="376"/>
                  </a:cubicBezTo>
                  <a:cubicBezTo>
                    <a:pt x="2555" y="345"/>
                    <a:pt x="2702" y="321"/>
                    <a:pt x="2797" y="313"/>
                  </a:cubicBezTo>
                  <a:cubicBezTo>
                    <a:pt x="2826" y="312"/>
                    <a:pt x="2849" y="309"/>
                    <a:pt x="2868" y="309"/>
                  </a:cubicBezTo>
                  <a:cubicBezTo>
                    <a:pt x="2883" y="309"/>
                    <a:pt x="2889" y="306"/>
                    <a:pt x="2889" y="306"/>
                  </a:cubicBezTo>
                  <a:cubicBezTo>
                    <a:pt x="2885" y="303"/>
                    <a:pt x="2867" y="264"/>
                    <a:pt x="2812" y="240"/>
                  </a:cubicBezTo>
                  <a:cubicBezTo>
                    <a:pt x="2806" y="236"/>
                    <a:pt x="2736" y="214"/>
                    <a:pt x="2420" y="198"/>
                  </a:cubicBezTo>
                  <a:cubicBezTo>
                    <a:pt x="2391" y="196"/>
                    <a:pt x="2363" y="196"/>
                    <a:pt x="2331" y="194"/>
                  </a:cubicBezTo>
                  <a:cubicBezTo>
                    <a:pt x="2047" y="180"/>
                    <a:pt x="1749" y="180"/>
                    <a:pt x="1745" y="180"/>
                  </a:cubicBezTo>
                  <a:cubicBezTo>
                    <a:pt x="1688" y="180"/>
                    <a:pt x="1643" y="136"/>
                    <a:pt x="1643" y="78"/>
                  </a:cubicBezTo>
                  <a:cubicBezTo>
                    <a:pt x="1643" y="54"/>
                    <a:pt x="1650" y="36"/>
                    <a:pt x="1664" y="19"/>
                  </a:cubicBezTo>
                  <a:cubicBezTo>
                    <a:pt x="1552" y="7"/>
                    <a:pt x="1439" y="0"/>
                    <a:pt x="1336" y="0"/>
                  </a:cubicBezTo>
                  <a:close/>
                </a:path>
              </a:pathLst>
            </a:custGeom>
            <a:solidFill>
              <a:srgbClr val="EFC29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94" name="Google Shape;1594;p11"/>
            <p:cNvSpPr/>
            <p:nvPr/>
          </p:nvSpPr>
          <p:spPr>
            <a:xfrm>
              <a:off x="2700518" y="-131739"/>
              <a:ext cx="724678" cy="353632"/>
            </a:xfrm>
            <a:custGeom>
              <a:avLst/>
              <a:gdLst/>
              <a:ahLst/>
              <a:cxnLst/>
              <a:rect l="l" t="t" r="r" b="b"/>
              <a:pathLst>
                <a:path w="4869" h="2376" extrusionOk="0">
                  <a:moveTo>
                    <a:pt x="4868" y="0"/>
                  </a:moveTo>
                  <a:lnTo>
                    <a:pt x="4868" y="0"/>
                  </a:lnTo>
                  <a:cubicBezTo>
                    <a:pt x="4806" y="17"/>
                    <a:pt x="4739" y="28"/>
                    <a:pt x="4669" y="39"/>
                  </a:cubicBezTo>
                  <a:cubicBezTo>
                    <a:pt x="4472" y="66"/>
                    <a:pt x="4234" y="74"/>
                    <a:pt x="4035" y="74"/>
                  </a:cubicBezTo>
                  <a:cubicBezTo>
                    <a:pt x="3925" y="74"/>
                    <a:pt x="3828" y="73"/>
                    <a:pt x="3755" y="70"/>
                  </a:cubicBezTo>
                  <a:lnTo>
                    <a:pt x="3755" y="70"/>
                  </a:lnTo>
                  <a:lnTo>
                    <a:pt x="3773" y="245"/>
                  </a:lnTo>
                  <a:cubicBezTo>
                    <a:pt x="3779" y="299"/>
                    <a:pt x="3740" y="350"/>
                    <a:pt x="3684" y="358"/>
                  </a:cubicBezTo>
                  <a:cubicBezTo>
                    <a:pt x="3479" y="385"/>
                    <a:pt x="3353" y="402"/>
                    <a:pt x="3273" y="406"/>
                  </a:cubicBezTo>
                  <a:lnTo>
                    <a:pt x="3291" y="687"/>
                  </a:lnTo>
                  <a:cubicBezTo>
                    <a:pt x="3296" y="741"/>
                    <a:pt x="3255" y="788"/>
                    <a:pt x="3202" y="797"/>
                  </a:cubicBezTo>
                  <a:cubicBezTo>
                    <a:pt x="3112" y="811"/>
                    <a:pt x="1951" y="973"/>
                    <a:pt x="730" y="973"/>
                  </a:cubicBezTo>
                  <a:cubicBezTo>
                    <a:pt x="563" y="973"/>
                    <a:pt x="397" y="969"/>
                    <a:pt x="233" y="962"/>
                  </a:cubicBezTo>
                  <a:lnTo>
                    <a:pt x="1" y="2375"/>
                  </a:lnTo>
                  <a:lnTo>
                    <a:pt x="382" y="2353"/>
                  </a:lnTo>
                  <a:lnTo>
                    <a:pt x="4498" y="2114"/>
                  </a:lnTo>
                  <a:lnTo>
                    <a:pt x="4791" y="431"/>
                  </a:lnTo>
                  <a:lnTo>
                    <a:pt x="4868"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95" name="Google Shape;1595;p11"/>
            <p:cNvSpPr/>
            <p:nvPr/>
          </p:nvSpPr>
          <p:spPr>
            <a:xfrm>
              <a:off x="4829007" y="-805516"/>
              <a:ext cx="19349" cy="30065"/>
            </a:xfrm>
            <a:custGeom>
              <a:avLst/>
              <a:gdLst/>
              <a:ahLst/>
              <a:cxnLst/>
              <a:rect l="l" t="t" r="r" b="b"/>
              <a:pathLst>
                <a:path w="130" h="202" extrusionOk="0">
                  <a:moveTo>
                    <a:pt x="106" y="0"/>
                  </a:moveTo>
                  <a:cubicBezTo>
                    <a:pt x="105" y="2"/>
                    <a:pt x="104" y="2"/>
                    <a:pt x="102" y="3"/>
                  </a:cubicBezTo>
                  <a:cubicBezTo>
                    <a:pt x="37" y="50"/>
                    <a:pt x="9" y="118"/>
                    <a:pt x="2" y="166"/>
                  </a:cubicBezTo>
                  <a:cubicBezTo>
                    <a:pt x="1" y="181"/>
                    <a:pt x="1" y="193"/>
                    <a:pt x="4" y="201"/>
                  </a:cubicBezTo>
                  <a:cubicBezTo>
                    <a:pt x="37" y="185"/>
                    <a:pt x="79" y="171"/>
                    <a:pt x="130" y="158"/>
                  </a:cubicBezTo>
                  <a:cubicBezTo>
                    <a:pt x="116" y="106"/>
                    <a:pt x="109" y="54"/>
                    <a:pt x="106" y="0"/>
                  </a:cubicBezTo>
                  <a:close/>
                </a:path>
              </a:pathLst>
            </a:custGeom>
            <a:solidFill>
              <a:srgbClr val="E1998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96" name="Google Shape;1596;p11"/>
            <p:cNvSpPr/>
            <p:nvPr/>
          </p:nvSpPr>
          <p:spPr>
            <a:xfrm>
              <a:off x="3246743" y="-1427945"/>
              <a:ext cx="366878" cy="318507"/>
            </a:xfrm>
            <a:custGeom>
              <a:avLst/>
              <a:gdLst/>
              <a:ahLst/>
              <a:cxnLst/>
              <a:rect l="l" t="t" r="r" b="b"/>
              <a:pathLst>
                <a:path w="2465" h="2140" extrusionOk="0">
                  <a:moveTo>
                    <a:pt x="2437" y="1"/>
                  </a:moveTo>
                  <a:lnTo>
                    <a:pt x="2437" y="1"/>
                  </a:lnTo>
                  <a:cubicBezTo>
                    <a:pt x="2418" y="40"/>
                    <a:pt x="2397" y="79"/>
                    <a:pt x="2375" y="115"/>
                  </a:cubicBezTo>
                  <a:lnTo>
                    <a:pt x="2245" y="363"/>
                  </a:lnTo>
                  <a:cubicBezTo>
                    <a:pt x="2269" y="608"/>
                    <a:pt x="2194" y="965"/>
                    <a:pt x="1966" y="1213"/>
                  </a:cubicBezTo>
                  <a:cubicBezTo>
                    <a:pt x="1811" y="1380"/>
                    <a:pt x="1607" y="1470"/>
                    <a:pt x="1378" y="1470"/>
                  </a:cubicBezTo>
                  <a:cubicBezTo>
                    <a:pt x="1358" y="1470"/>
                    <a:pt x="1338" y="1469"/>
                    <a:pt x="1318" y="1468"/>
                  </a:cubicBezTo>
                  <a:cubicBezTo>
                    <a:pt x="829" y="1437"/>
                    <a:pt x="398" y="1125"/>
                    <a:pt x="185" y="944"/>
                  </a:cubicBezTo>
                  <a:cubicBezTo>
                    <a:pt x="137" y="1072"/>
                    <a:pt x="58" y="1202"/>
                    <a:pt x="1" y="1284"/>
                  </a:cubicBezTo>
                  <a:cubicBezTo>
                    <a:pt x="361" y="1595"/>
                    <a:pt x="715" y="1724"/>
                    <a:pt x="995" y="1775"/>
                  </a:cubicBezTo>
                  <a:cubicBezTo>
                    <a:pt x="1008" y="1769"/>
                    <a:pt x="1022" y="1766"/>
                    <a:pt x="1035" y="1766"/>
                  </a:cubicBezTo>
                  <a:cubicBezTo>
                    <a:pt x="1058" y="1766"/>
                    <a:pt x="1081" y="1775"/>
                    <a:pt x="1100" y="1790"/>
                  </a:cubicBezTo>
                  <a:cubicBezTo>
                    <a:pt x="1177" y="1799"/>
                    <a:pt x="1247" y="1803"/>
                    <a:pt x="1307" y="1803"/>
                  </a:cubicBezTo>
                  <a:cubicBezTo>
                    <a:pt x="1455" y="1803"/>
                    <a:pt x="1547" y="1783"/>
                    <a:pt x="1559" y="1780"/>
                  </a:cubicBezTo>
                  <a:cubicBezTo>
                    <a:pt x="1567" y="1779"/>
                    <a:pt x="1574" y="1777"/>
                    <a:pt x="1583" y="1777"/>
                  </a:cubicBezTo>
                  <a:cubicBezTo>
                    <a:pt x="1617" y="1777"/>
                    <a:pt x="1652" y="1796"/>
                    <a:pt x="1671" y="1828"/>
                  </a:cubicBezTo>
                  <a:lnTo>
                    <a:pt x="1856" y="2139"/>
                  </a:lnTo>
                  <a:cubicBezTo>
                    <a:pt x="1942" y="2103"/>
                    <a:pt x="2054" y="2055"/>
                    <a:pt x="2125" y="2026"/>
                  </a:cubicBezTo>
                  <a:cubicBezTo>
                    <a:pt x="2126" y="1930"/>
                    <a:pt x="2108" y="1699"/>
                    <a:pt x="2087" y="1504"/>
                  </a:cubicBezTo>
                  <a:cubicBezTo>
                    <a:pt x="2084" y="1475"/>
                    <a:pt x="2094" y="1445"/>
                    <a:pt x="2114" y="1424"/>
                  </a:cubicBezTo>
                  <a:cubicBezTo>
                    <a:pt x="2450" y="1048"/>
                    <a:pt x="2464" y="395"/>
                    <a:pt x="2437"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97" name="Google Shape;1597;p11"/>
            <p:cNvSpPr/>
            <p:nvPr/>
          </p:nvSpPr>
          <p:spPr>
            <a:xfrm>
              <a:off x="3249273" y="-1331946"/>
              <a:ext cx="8335" cy="4614"/>
            </a:xfrm>
            <a:custGeom>
              <a:avLst/>
              <a:gdLst/>
              <a:ahLst/>
              <a:cxnLst/>
              <a:rect l="l" t="t" r="r" b="b"/>
              <a:pathLst>
                <a:path w="56" h="31" extrusionOk="0">
                  <a:moveTo>
                    <a:pt x="1" y="0"/>
                  </a:moveTo>
                  <a:cubicBezTo>
                    <a:pt x="13" y="12"/>
                    <a:pt x="23" y="20"/>
                    <a:pt x="34" y="30"/>
                  </a:cubicBezTo>
                  <a:cubicBezTo>
                    <a:pt x="40" y="23"/>
                    <a:pt x="46" y="16"/>
                    <a:pt x="56" y="11"/>
                  </a:cubicBezTo>
                  <a:cubicBezTo>
                    <a:pt x="35" y="7"/>
                    <a:pt x="19" y="4"/>
                    <a:pt x="1" y="0"/>
                  </a:cubicBezTo>
                  <a:close/>
                </a:path>
              </a:pathLst>
            </a:custGeom>
            <a:solidFill>
              <a:srgbClr val="EFC29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98" name="Google Shape;1598;p11"/>
            <p:cNvSpPr/>
            <p:nvPr/>
          </p:nvSpPr>
          <p:spPr>
            <a:xfrm>
              <a:off x="3404657" y="-1090387"/>
              <a:ext cx="154937" cy="246917"/>
            </a:xfrm>
            <a:custGeom>
              <a:avLst/>
              <a:gdLst/>
              <a:ahLst/>
              <a:cxnLst/>
              <a:rect l="l" t="t" r="r" b="b"/>
              <a:pathLst>
                <a:path w="1041" h="1659" extrusionOk="0">
                  <a:moveTo>
                    <a:pt x="633" y="0"/>
                  </a:moveTo>
                  <a:cubicBezTo>
                    <a:pt x="628" y="140"/>
                    <a:pt x="611" y="247"/>
                    <a:pt x="610" y="255"/>
                  </a:cubicBezTo>
                  <a:cubicBezTo>
                    <a:pt x="603" y="290"/>
                    <a:pt x="580" y="320"/>
                    <a:pt x="548" y="334"/>
                  </a:cubicBezTo>
                  <a:cubicBezTo>
                    <a:pt x="534" y="339"/>
                    <a:pt x="522" y="341"/>
                    <a:pt x="507" y="341"/>
                  </a:cubicBezTo>
                  <a:cubicBezTo>
                    <a:pt x="486" y="341"/>
                    <a:pt x="465" y="335"/>
                    <a:pt x="447" y="321"/>
                  </a:cubicBezTo>
                  <a:lnTo>
                    <a:pt x="28" y="24"/>
                  </a:lnTo>
                  <a:cubicBezTo>
                    <a:pt x="28" y="56"/>
                    <a:pt x="27" y="87"/>
                    <a:pt x="24" y="125"/>
                  </a:cubicBezTo>
                  <a:cubicBezTo>
                    <a:pt x="1" y="425"/>
                    <a:pt x="75" y="1581"/>
                    <a:pt x="76" y="1593"/>
                  </a:cubicBezTo>
                  <a:cubicBezTo>
                    <a:pt x="77" y="1617"/>
                    <a:pt x="70" y="1641"/>
                    <a:pt x="55" y="1659"/>
                  </a:cubicBezTo>
                  <a:lnTo>
                    <a:pt x="1004" y="1570"/>
                  </a:lnTo>
                  <a:cubicBezTo>
                    <a:pt x="1006" y="1205"/>
                    <a:pt x="1012" y="1002"/>
                    <a:pt x="1026" y="893"/>
                  </a:cubicBezTo>
                  <a:lnTo>
                    <a:pt x="1026" y="888"/>
                  </a:lnTo>
                  <a:lnTo>
                    <a:pt x="1028" y="888"/>
                  </a:lnTo>
                  <a:lnTo>
                    <a:pt x="1028" y="886"/>
                  </a:lnTo>
                  <a:lnTo>
                    <a:pt x="1029" y="886"/>
                  </a:lnTo>
                  <a:cubicBezTo>
                    <a:pt x="1033" y="860"/>
                    <a:pt x="1037" y="844"/>
                    <a:pt x="1040" y="826"/>
                  </a:cubicBezTo>
                  <a:cubicBezTo>
                    <a:pt x="896" y="482"/>
                    <a:pt x="811" y="221"/>
                    <a:pt x="775" y="99"/>
                  </a:cubicBezTo>
                  <a:cubicBezTo>
                    <a:pt x="768" y="101"/>
                    <a:pt x="762" y="104"/>
                    <a:pt x="754" y="104"/>
                  </a:cubicBezTo>
                  <a:cubicBezTo>
                    <a:pt x="719" y="104"/>
                    <a:pt x="685" y="86"/>
                    <a:pt x="665" y="53"/>
                  </a:cubicBezTo>
                  <a:lnTo>
                    <a:pt x="633" y="0"/>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99" name="Google Shape;1599;p11"/>
            <p:cNvSpPr/>
            <p:nvPr/>
          </p:nvSpPr>
          <p:spPr>
            <a:xfrm>
              <a:off x="2579664" y="187661"/>
              <a:ext cx="1508740" cy="2435685"/>
            </a:xfrm>
            <a:custGeom>
              <a:avLst/>
              <a:gdLst/>
              <a:ahLst/>
              <a:cxnLst/>
              <a:rect l="l" t="t" r="r" b="b"/>
              <a:pathLst>
                <a:path w="10137" h="16365" extrusionOk="0">
                  <a:moveTo>
                    <a:pt x="8554" y="1"/>
                  </a:moveTo>
                  <a:cubicBezTo>
                    <a:pt x="7341" y="1"/>
                    <a:pt x="5542" y="66"/>
                    <a:pt x="5515" y="68"/>
                  </a:cubicBezTo>
                  <a:cubicBezTo>
                    <a:pt x="5512" y="68"/>
                    <a:pt x="5509" y="65"/>
                    <a:pt x="5504" y="65"/>
                  </a:cubicBezTo>
                  <a:lnTo>
                    <a:pt x="5501" y="86"/>
                  </a:lnTo>
                  <a:cubicBezTo>
                    <a:pt x="5494" y="127"/>
                    <a:pt x="5460" y="162"/>
                    <a:pt x="5418" y="169"/>
                  </a:cubicBezTo>
                  <a:cubicBezTo>
                    <a:pt x="5326" y="250"/>
                    <a:pt x="5070" y="457"/>
                    <a:pt x="4642" y="614"/>
                  </a:cubicBezTo>
                  <a:cubicBezTo>
                    <a:pt x="4257" y="756"/>
                    <a:pt x="3794" y="776"/>
                    <a:pt x="3643" y="778"/>
                  </a:cubicBezTo>
                  <a:lnTo>
                    <a:pt x="2605" y="9565"/>
                  </a:lnTo>
                  <a:cubicBezTo>
                    <a:pt x="2601" y="9607"/>
                    <a:pt x="2568" y="9643"/>
                    <a:pt x="2527" y="9653"/>
                  </a:cubicBezTo>
                  <a:cubicBezTo>
                    <a:pt x="2513" y="9656"/>
                    <a:pt x="1931" y="9790"/>
                    <a:pt x="1155" y="9790"/>
                  </a:cubicBezTo>
                  <a:lnTo>
                    <a:pt x="1105" y="9790"/>
                  </a:lnTo>
                  <a:cubicBezTo>
                    <a:pt x="840" y="9787"/>
                    <a:pt x="551" y="9769"/>
                    <a:pt x="257" y="9724"/>
                  </a:cubicBezTo>
                  <a:lnTo>
                    <a:pt x="257" y="9724"/>
                  </a:lnTo>
                  <a:cubicBezTo>
                    <a:pt x="259" y="9731"/>
                    <a:pt x="261" y="9738"/>
                    <a:pt x="261" y="9746"/>
                  </a:cubicBezTo>
                  <a:cubicBezTo>
                    <a:pt x="155" y="12132"/>
                    <a:pt x="4" y="15682"/>
                    <a:pt x="1" y="16191"/>
                  </a:cubicBezTo>
                  <a:cubicBezTo>
                    <a:pt x="94" y="16232"/>
                    <a:pt x="297" y="16306"/>
                    <a:pt x="568" y="16344"/>
                  </a:cubicBezTo>
                  <a:cubicBezTo>
                    <a:pt x="664" y="16356"/>
                    <a:pt x="767" y="16364"/>
                    <a:pt x="877" y="16364"/>
                  </a:cubicBezTo>
                  <a:cubicBezTo>
                    <a:pt x="1082" y="16364"/>
                    <a:pt x="1308" y="16337"/>
                    <a:pt x="1543" y="16260"/>
                  </a:cubicBezTo>
                  <a:cubicBezTo>
                    <a:pt x="1698" y="15433"/>
                    <a:pt x="3414" y="6273"/>
                    <a:pt x="3806" y="3183"/>
                  </a:cubicBezTo>
                  <a:cubicBezTo>
                    <a:pt x="3806" y="3180"/>
                    <a:pt x="3807" y="3177"/>
                    <a:pt x="3810" y="3173"/>
                  </a:cubicBezTo>
                  <a:cubicBezTo>
                    <a:pt x="3810" y="3168"/>
                    <a:pt x="3812" y="3161"/>
                    <a:pt x="3817" y="3155"/>
                  </a:cubicBezTo>
                  <a:cubicBezTo>
                    <a:pt x="3818" y="3149"/>
                    <a:pt x="3822" y="3141"/>
                    <a:pt x="3825" y="3138"/>
                  </a:cubicBezTo>
                  <a:cubicBezTo>
                    <a:pt x="3831" y="3131"/>
                    <a:pt x="3835" y="3125"/>
                    <a:pt x="3838" y="3121"/>
                  </a:cubicBezTo>
                  <a:cubicBezTo>
                    <a:pt x="3843" y="3120"/>
                    <a:pt x="3843" y="3115"/>
                    <a:pt x="3847" y="3113"/>
                  </a:cubicBezTo>
                  <a:lnTo>
                    <a:pt x="4072" y="2946"/>
                  </a:lnTo>
                  <a:lnTo>
                    <a:pt x="5190" y="2115"/>
                  </a:lnTo>
                  <a:lnTo>
                    <a:pt x="5450" y="1922"/>
                  </a:lnTo>
                  <a:cubicBezTo>
                    <a:pt x="5468" y="1909"/>
                    <a:pt x="5489" y="1903"/>
                    <a:pt x="5510" y="1903"/>
                  </a:cubicBezTo>
                  <a:cubicBezTo>
                    <a:pt x="5542" y="1903"/>
                    <a:pt x="5574" y="1917"/>
                    <a:pt x="5595" y="1945"/>
                  </a:cubicBezTo>
                  <a:cubicBezTo>
                    <a:pt x="5608" y="1963"/>
                    <a:pt x="5616" y="1987"/>
                    <a:pt x="5613" y="2009"/>
                  </a:cubicBezTo>
                  <a:cubicBezTo>
                    <a:pt x="5611" y="2037"/>
                    <a:pt x="5596" y="2068"/>
                    <a:pt x="5571" y="2089"/>
                  </a:cubicBezTo>
                  <a:lnTo>
                    <a:pt x="4278" y="3050"/>
                  </a:lnTo>
                  <a:cubicBezTo>
                    <a:pt x="5716" y="2826"/>
                    <a:pt x="8448" y="1892"/>
                    <a:pt x="8476" y="1883"/>
                  </a:cubicBezTo>
                  <a:cubicBezTo>
                    <a:pt x="8488" y="1878"/>
                    <a:pt x="8500" y="1876"/>
                    <a:pt x="8511" y="1876"/>
                  </a:cubicBezTo>
                  <a:cubicBezTo>
                    <a:pt x="8555" y="1876"/>
                    <a:pt x="8594" y="1904"/>
                    <a:pt x="8609" y="1946"/>
                  </a:cubicBezTo>
                  <a:cubicBezTo>
                    <a:pt x="8628" y="1999"/>
                    <a:pt x="8599" y="2058"/>
                    <a:pt x="8545" y="2076"/>
                  </a:cubicBezTo>
                  <a:cubicBezTo>
                    <a:pt x="8476" y="2099"/>
                    <a:pt x="7657" y="2380"/>
                    <a:pt x="6690" y="2668"/>
                  </a:cubicBezTo>
                  <a:lnTo>
                    <a:pt x="6690" y="2671"/>
                  </a:lnTo>
                  <a:cubicBezTo>
                    <a:pt x="6235" y="3625"/>
                    <a:pt x="4577" y="6747"/>
                    <a:pt x="4337" y="7199"/>
                  </a:cubicBezTo>
                  <a:cubicBezTo>
                    <a:pt x="4535" y="7490"/>
                    <a:pt x="4807" y="7639"/>
                    <a:pt x="5067" y="7714"/>
                  </a:cubicBezTo>
                  <a:cubicBezTo>
                    <a:pt x="5249" y="7766"/>
                    <a:pt x="5427" y="7781"/>
                    <a:pt x="5572" y="7781"/>
                  </a:cubicBezTo>
                  <a:cubicBezTo>
                    <a:pt x="5718" y="7781"/>
                    <a:pt x="5832" y="7766"/>
                    <a:pt x="5889" y="7757"/>
                  </a:cubicBezTo>
                  <a:cubicBezTo>
                    <a:pt x="6204" y="7326"/>
                    <a:pt x="9451" y="2880"/>
                    <a:pt x="9862" y="1864"/>
                  </a:cubicBezTo>
                  <a:cubicBezTo>
                    <a:pt x="10105" y="1263"/>
                    <a:pt x="10137" y="692"/>
                    <a:pt x="9950" y="335"/>
                  </a:cubicBezTo>
                  <a:cubicBezTo>
                    <a:pt x="9861" y="173"/>
                    <a:pt x="9734" y="69"/>
                    <a:pt x="9580" y="41"/>
                  </a:cubicBezTo>
                  <a:cubicBezTo>
                    <a:pt x="9436" y="11"/>
                    <a:pt x="9042" y="1"/>
                    <a:pt x="855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00" name="Google Shape;1600;p11"/>
            <p:cNvSpPr/>
            <p:nvPr/>
          </p:nvSpPr>
          <p:spPr>
            <a:xfrm>
              <a:off x="3585342" y="-909552"/>
              <a:ext cx="521816" cy="558131"/>
            </a:xfrm>
            <a:custGeom>
              <a:avLst/>
              <a:gdLst/>
              <a:ahLst/>
              <a:cxnLst/>
              <a:rect l="l" t="t" r="r" b="b"/>
              <a:pathLst>
                <a:path w="3506" h="3750" extrusionOk="0">
                  <a:moveTo>
                    <a:pt x="2" y="0"/>
                  </a:moveTo>
                  <a:cubicBezTo>
                    <a:pt x="1" y="316"/>
                    <a:pt x="1" y="828"/>
                    <a:pt x="5" y="1459"/>
                  </a:cubicBezTo>
                  <a:cubicBezTo>
                    <a:pt x="7" y="1753"/>
                    <a:pt x="9" y="2070"/>
                    <a:pt x="11" y="2406"/>
                  </a:cubicBezTo>
                  <a:cubicBezTo>
                    <a:pt x="42" y="2439"/>
                    <a:pt x="1237" y="3750"/>
                    <a:pt x="2245" y="3750"/>
                  </a:cubicBezTo>
                  <a:cubicBezTo>
                    <a:pt x="2261" y="3750"/>
                    <a:pt x="2276" y="3749"/>
                    <a:pt x="2292" y="3749"/>
                  </a:cubicBezTo>
                  <a:cubicBezTo>
                    <a:pt x="2569" y="3738"/>
                    <a:pt x="3009" y="3614"/>
                    <a:pt x="3506" y="3436"/>
                  </a:cubicBezTo>
                  <a:cubicBezTo>
                    <a:pt x="3099" y="3286"/>
                    <a:pt x="2730" y="3096"/>
                    <a:pt x="2396" y="2874"/>
                  </a:cubicBezTo>
                  <a:cubicBezTo>
                    <a:pt x="1178" y="2071"/>
                    <a:pt x="427" y="885"/>
                    <a:pt x="2"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01" name="Google Shape;1601;p11"/>
            <p:cNvSpPr/>
            <p:nvPr/>
          </p:nvSpPr>
          <p:spPr>
            <a:xfrm>
              <a:off x="2575944" y="2635106"/>
              <a:ext cx="448738" cy="225336"/>
            </a:xfrm>
            <a:custGeom>
              <a:avLst/>
              <a:gdLst/>
              <a:ahLst/>
              <a:cxnLst/>
              <a:rect l="l" t="t" r="r" b="b"/>
              <a:pathLst>
                <a:path w="3015" h="1514" extrusionOk="0">
                  <a:moveTo>
                    <a:pt x="109" y="1"/>
                  </a:moveTo>
                  <a:cubicBezTo>
                    <a:pt x="108" y="114"/>
                    <a:pt x="97" y="240"/>
                    <a:pt x="81" y="373"/>
                  </a:cubicBezTo>
                  <a:cubicBezTo>
                    <a:pt x="42" y="710"/>
                    <a:pt x="1" y="1091"/>
                    <a:pt x="186" y="1307"/>
                  </a:cubicBezTo>
                  <a:cubicBezTo>
                    <a:pt x="292" y="1431"/>
                    <a:pt x="473" y="1497"/>
                    <a:pt x="734" y="1506"/>
                  </a:cubicBezTo>
                  <a:cubicBezTo>
                    <a:pt x="890" y="1511"/>
                    <a:pt x="1036" y="1513"/>
                    <a:pt x="1175" y="1513"/>
                  </a:cubicBezTo>
                  <a:cubicBezTo>
                    <a:pt x="1241" y="1514"/>
                    <a:pt x="1305" y="1514"/>
                    <a:pt x="1367" y="1514"/>
                  </a:cubicBezTo>
                  <a:cubicBezTo>
                    <a:pt x="2449" y="1514"/>
                    <a:pt x="3002" y="1394"/>
                    <a:pt x="3009" y="1156"/>
                  </a:cubicBezTo>
                  <a:cubicBezTo>
                    <a:pt x="3015" y="980"/>
                    <a:pt x="2423" y="830"/>
                    <a:pt x="2069" y="743"/>
                  </a:cubicBezTo>
                  <a:cubicBezTo>
                    <a:pt x="1488" y="597"/>
                    <a:pt x="1318" y="214"/>
                    <a:pt x="1279" y="96"/>
                  </a:cubicBezTo>
                  <a:cubicBezTo>
                    <a:pt x="1144" y="118"/>
                    <a:pt x="1016" y="128"/>
                    <a:pt x="894" y="128"/>
                  </a:cubicBezTo>
                  <a:cubicBezTo>
                    <a:pt x="789" y="128"/>
                    <a:pt x="690" y="123"/>
                    <a:pt x="596" y="110"/>
                  </a:cubicBezTo>
                  <a:cubicBezTo>
                    <a:pt x="399" y="85"/>
                    <a:pt x="233" y="43"/>
                    <a:pt x="109"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02" name="Google Shape;1602;p11"/>
            <p:cNvSpPr/>
            <p:nvPr/>
          </p:nvSpPr>
          <p:spPr>
            <a:xfrm>
              <a:off x="3548878" y="-1095000"/>
              <a:ext cx="634037" cy="680027"/>
            </a:xfrm>
            <a:custGeom>
              <a:avLst/>
              <a:gdLst/>
              <a:ahLst/>
              <a:cxnLst/>
              <a:rect l="l" t="t" r="r" b="b"/>
              <a:pathLst>
                <a:path w="4260" h="4569" extrusionOk="0">
                  <a:moveTo>
                    <a:pt x="129" y="0"/>
                  </a:moveTo>
                  <a:cubicBezTo>
                    <a:pt x="91" y="16"/>
                    <a:pt x="47" y="33"/>
                    <a:pt x="0" y="54"/>
                  </a:cubicBezTo>
                  <a:cubicBezTo>
                    <a:pt x="127" y="495"/>
                    <a:pt x="1146" y="3661"/>
                    <a:pt x="4054" y="4568"/>
                  </a:cubicBezTo>
                  <a:cubicBezTo>
                    <a:pt x="4056" y="4568"/>
                    <a:pt x="4057" y="4568"/>
                    <a:pt x="4057" y="4569"/>
                  </a:cubicBezTo>
                  <a:cubicBezTo>
                    <a:pt x="4123" y="4543"/>
                    <a:pt x="4191" y="4517"/>
                    <a:pt x="4260" y="4490"/>
                  </a:cubicBezTo>
                  <a:cubicBezTo>
                    <a:pt x="4001" y="4410"/>
                    <a:pt x="3744" y="4311"/>
                    <a:pt x="3496" y="4191"/>
                  </a:cubicBezTo>
                  <a:cubicBezTo>
                    <a:pt x="1244" y="3105"/>
                    <a:pt x="259" y="386"/>
                    <a:pt x="129" y="0"/>
                  </a:cubicBezTo>
                  <a:close/>
                </a:path>
              </a:pathLst>
            </a:custGeom>
            <a:solidFill>
              <a:srgbClr val="D4DFE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03" name="Google Shape;1603;p11"/>
            <p:cNvSpPr/>
            <p:nvPr/>
          </p:nvSpPr>
          <p:spPr>
            <a:xfrm>
              <a:off x="3201795" y="1335775"/>
              <a:ext cx="299605" cy="231141"/>
            </a:xfrm>
            <a:custGeom>
              <a:avLst/>
              <a:gdLst/>
              <a:ahLst/>
              <a:cxnLst/>
              <a:rect l="l" t="t" r="r" b="b"/>
              <a:pathLst>
                <a:path w="2013" h="1553" extrusionOk="0">
                  <a:moveTo>
                    <a:pt x="389" y="0"/>
                  </a:moveTo>
                  <a:cubicBezTo>
                    <a:pt x="387" y="1"/>
                    <a:pt x="387" y="6"/>
                    <a:pt x="385" y="8"/>
                  </a:cubicBezTo>
                  <a:cubicBezTo>
                    <a:pt x="275" y="209"/>
                    <a:pt x="1" y="788"/>
                    <a:pt x="59" y="1075"/>
                  </a:cubicBezTo>
                  <a:cubicBezTo>
                    <a:pt x="98" y="1257"/>
                    <a:pt x="954" y="1464"/>
                    <a:pt x="1765" y="1553"/>
                  </a:cubicBezTo>
                  <a:lnTo>
                    <a:pt x="2013" y="765"/>
                  </a:lnTo>
                  <a:lnTo>
                    <a:pt x="1499" y="272"/>
                  </a:lnTo>
                  <a:cubicBezTo>
                    <a:pt x="1468" y="272"/>
                    <a:pt x="1434" y="274"/>
                    <a:pt x="1401" y="274"/>
                  </a:cubicBezTo>
                  <a:cubicBezTo>
                    <a:pt x="1225" y="274"/>
                    <a:pt x="1008" y="255"/>
                    <a:pt x="784" y="186"/>
                  </a:cubicBezTo>
                  <a:cubicBezTo>
                    <a:pt x="652" y="143"/>
                    <a:pt x="517" y="85"/>
                    <a:pt x="389"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04" name="Google Shape;1604;p11"/>
            <p:cNvSpPr/>
            <p:nvPr/>
          </p:nvSpPr>
          <p:spPr>
            <a:xfrm>
              <a:off x="4201817" y="-756401"/>
              <a:ext cx="775430" cy="387864"/>
            </a:xfrm>
            <a:custGeom>
              <a:avLst/>
              <a:gdLst/>
              <a:ahLst/>
              <a:cxnLst/>
              <a:rect l="l" t="t" r="r" b="b"/>
              <a:pathLst>
                <a:path w="5210" h="2606" extrusionOk="0">
                  <a:moveTo>
                    <a:pt x="5088" y="0"/>
                  </a:moveTo>
                  <a:cubicBezTo>
                    <a:pt x="5061" y="109"/>
                    <a:pt x="5030" y="214"/>
                    <a:pt x="4993" y="315"/>
                  </a:cubicBezTo>
                  <a:cubicBezTo>
                    <a:pt x="4991" y="318"/>
                    <a:pt x="4993" y="321"/>
                    <a:pt x="4991" y="324"/>
                  </a:cubicBezTo>
                  <a:cubicBezTo>
                    <a:pt x="4990" y="326"/>
                    <a:pt x="4989" y="326"/>
                    <a:pt x="4988" y="329"/>
                  </a:cubicBezTo>
                  <a:cubicBezTo>
                    <a:pt x="4712" y="1088"/>
                    <a:pt x="4171" y="1680"/>
                    <a:pt x="3397" y="2054"/>
                  </a:cubicBezTo>
                  <a:cubicBezTo>
                    <a:pt x="2829" y="2329"/>
                    <a:pt x="2173" y="2468"/>
                    <a:pt x="1491" y="2468"/>
                  </a:cubicBezTo>
                  <a:cubicBezTo>
                    <a:pt x="1065" y="2468"/>
                    <a:pt x="631" y="2413"/>
                    <a:pt x="201" y="2306"/>
                  </a:cubicBezTo>
                  <a:cubicBezTo>
                    <a:pt x="133" y="2333"/>
                    <a:pt x="66" y="2361"/>
                    <a:pt x="1" y="2387"/>
                  </a:cubicBezTo>
                  <a:cubicBezTo>
                    <a:pt x="554" y="2533"/>
                    <a:pt x="1083" y="2606"/>
                    <a:pt x="1581" y="2606"/>
                  </a:cubicBezTo>
                  <a:cubicBezTo>
                    <a:pt x="2328" y="2606"/>
                    <a:pt x="3006" y="2441"/>
                    <a:pt x="3589" y="2112"/>
                  </a:cubicBezTo>
                  <a:cubicBezTo>
                    <a:pt x="4386" y="1662"/>
                    <a:pt x="4957" y="920"/>
                    <a:pt x="5210" y="18"/>
                  </a:cubicBezTo>
                  <a:cubicBezTo>
                    <a:pt x="5167" y="17"/>
                    <a:pt x="5127" y="11"/>
                    <a:pt x="5088" y="0"/>
                  </a:cubicBezTo>
                  <a:close/>
                </a:path>
              </a:pathLst>
            </a:custGeom>
            <a:solidFill>
              <a:srgbClr val="D4DFE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05" name="Google Shape;1605;p11"/>
            <p:cNvSpPr/>
            <p:nvPr/>
          </p:nvSpPr>
          <p:spPr>
            <a:xfrm>
              <a:off x="4999572" y="-891543"/>
              <a:ext cx="83794" cy="169672"/>
            </a:xfrm>
            <a:custGeom>
              <a:avLst/>
              <a:gdLst/>
              <a:ahLst/>
              <a:cxnLst/>
              <a:rect l="l" t="t" r="r" b="b"/>
              <a:pathLst>
                <a:path w="563" h="1140" extrusionOk="0">
                  <a:moveTo>
                    <a:pt x="108" y="0"/>
                  </a:moveTo>
                  <a:lnTo>
                    <a:pt x="108" y="0"/>
                  </a:lnTo>
                  <a:cubicBezTo>
                    <a:pt x="112" y="7"/>
                    <a:pt x="116" y="14"/>
                    <a:pt x="120" y="19"/>
                  </a:cubicBezTo>
                  <a:cubicBezTo>
                    <a:pt x="123" y="23"/>
                    <a:pt x="125" y="28"/>
                    <a:pt x="128" y="31"/>
                  </a:cubicBezTo>
                  <a:cubicBezTo>
                    <a:pt x="142" y="56"/>
                    <a:pt x="151" y="81"/>
                    <a:pt x="157" y="107"/>
                  </a:cubicBezTo>
                  <a:cubicBezTo>
                    <a:pt x="159" y="111"/>
                    <a:pt x="159" y="115"/>
                    <a:pt x="159" y="120"/>
                  </a:cubicBezTo>
                  <a:cubicBezTo>
                    <a:pt x="162" y="148"/>
                    <a:pt x="164" y="175"/>
                    <a:pt x="159" y="201"/>
                  </a:cubicBezTo>
                  <a:cubicBezTo>
                    <a:pt x="150" y="245"/>
                    <a:pt x="121" y="289"/>
                    <a:pt x="76" y="320"/>
                  </a:cubicBezTo>
                  <a:cubicBezTo>
                    <a:pt x="197" y="375"/>
                    <a:pt x="277" y="479"/>
                    <a:pt x="277" y="601"/>
                  </a:cubicBezTo>
                  <a:cubicBezTo>
                    <a:pt x="277" y="722"/>
                    <a:pt x="198" y="825"/>
                    <a:pt x="78" y="880"/>
                  </a:cubicBezTo>
                  <a:cubicBezTo>
                    <a:pt x="56" y="969"/>
                    <a:pt x="29" y="1054"/>
                    <a:pt x="1" y="1139"/>
                  </a:cubicBezTo>
                  <a:cubicBezTo>
                    <a:pt x="324" y="1082"/>
                    <a:pt x="562" y="843"/>
                    <a:pt x="562" y="556"/>
                  </a:cubicBezTo>
                  <a:cubicBezTo>
                    <a:pt x="561" y="302"/>
                    <a:pt x="373" y="86"/>
                    <a:pt x="108"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06" name="Google Shape;1606;p11"/>
            <p:cNvSpPr/>
            <p:nvPr/>
          </p:nvSpPr>
          <p:spPr>
            <a:xfrm>
              <a:off x="4948373" y="-820251"/>
              <a:ext cx="61767" cy="36167"/>
            </a:xfrm>
            <a:custGeom>
              <a:avLst/>
              <a:gdLst/>
              <a:ahLst/>
              <a:cxnLst/>
              <a:rect l="l" t="t" r="r" b="b"/>
              <a:pathLst>
                <a:path w="415" h="243" extrusionOk="0">
                  <a:moveTo>
                    <a:pt x="208" y="0"/>
                  </a:moveTo>
                  <a:cubicBezTo>
                    <a:pt x="89" y="0"/>
                    <a:pt x="0" y="65"/>
                    <a:pt x="0" y="122"/>
                  </a:cubicBezTo>
                  <a:cubicBezTo>
                    <a:pt x="0" y="179"/>
                    <a:pt x="89" y="243"/>
                    <a:pt x="208" y="243"/>
                  </a:cubicBezTo>
                  <a:cubicBezTo>
                    <a:pt x="326" y="243"/>
                    <a:pt x="415" y="179"/>
                    <a:pt x="415" y="122"/>
                  </a:cubicBezTo>
                  <a:cubicBezTo>
                    <a:pt x="415" y="65"/>
                    <a:pt x="326" y="0"/>
                    <a:pt x="208"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07" name="Google Shape;1607;p11"/>
            <p:cNvSpPr/>
            <p:nvPr/>
          </p:nvSpPr>
          <p:spPr>
            <a:xfrm>
              <a:off x="2911715" y="-1671886"/>
              <a:ext cx="332349" cy="399473"/>
            </a:xfrm>
            <a:custGeom>
              <a:avLst/>
              <a:gdLst/>
              <a:ahLst/>
              <a:cxnLst/>
              <a:rect l="l" t="t" r="r" b="b"/>
              <a:pathLst>
                <a:path w="2233" h="2684" extrusionOk="0">
                  <a:moveTo>
                    <a:pt x="81" y="1"/>
                  </a:moveTo>
                  <a:cubicBezTo>
                    <a:pt x="34" y="73"/>
                    <a:pt x="1" y="144"/>
                    <a:pt x="3" y="173"/>
                  </a:cubicBezTo>
                  <a:cubicBezTo>
                    <a:pt x="25" y="224"/>
                    <a:pt x="215" y="473"/>
                    <a:pt x="478" y="801"/>
                  </a:cubicBezTo>
                  <a:cubicBezTo>
                    <a:pt x="492" y="812"/>
                    <a:pt x="503" y="824"/>
                    <a:pt x="511" y="842"/>
                  </a:cubicBezTo>
                  <a:cubicBezTo>
                    <a:pt x="1007" y="1452"/>
                    <a:pt x="1738" y="2310"/>
                    <a:pt x="2157" y="2684"/>
                  </a:cubicBezTo>
                  <a:cubicBezTo>
                    <a:pt x="2187" y="2632"/>
                    <a:pt x="2213" y="2580"/>
                    <a:pt x="2232" y="2531"/>
                  </a:cubicBezTo>
                  <a:cubicBezTo>
                    <a:pt x="1684" y="2057"/>
                    <a:pt x="247" y="348"/>
                    <a:pt x="184" y="276"/>
                  </a:cubicBezTo>
                  <a:cubicBezTo>
                    <a:pt x="152" y="238"/>
                    <a:pt x="154" y="185"/>
                    <a:pt x="183" y="146"/>
                  </a:cubicBezTo>
                  <a:cubicBezTo>
                    <a:pt x="155" y="93"/>
                    <a:pt x="122" y="40"/>
                    <a:pt x="81" y="1"/>
                  </a:cubicBezTo>
                  <a:close/>
                </a:path>
              </a:pathLst>
            </a:custGeom>
            <a:solidFill>
              <a:srgbClr val="D4DFE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08" name="Google Shape;1608;p11"/>
            <p:cNvSpPr/>
            <p:nvPr/>
          </p:nvSpPr>
          <p:spPr>
            <a:xfrm>
              <a:off x="2286013" y="-18029"/>
              <a:ext cx="813086" cy="1631976"/>
            </a:xfrm>
            <a:custGeom>
              <a:avLst/>
              <a:gdLst/>
              <a:ahLst/>
              <a:cxnLst/>
              <a:rect l="l" t="t" r="r" b="b"/>
              <a:pathLst>
                <a:path w="5463" h="10965" extrusionOk="0">
                  <a:moveTo>
                    <a:pt x="1578" y="0"/>
                  </a:moveTo>
                  <a:lnTo>
                    <a:pt x="1578" y="0"/>
                  </a:lnTo>
                  <a:cubicBezTo>
                    <a:pt x="1687" y="4020"/>
                    <a:pt x="168" y="9088"/>
                    <a:pt x="0" y="9639"/>
                  </a:cubicBezTo>
                  <a:cubicBezTo>
                    <a:pt x="230" y="9963"/>
                    <a:pt x="510" y="10215"/>
                    <a:pt x="816" y="10404"/>
                  </a:cubicBezTo>
                  <a:cubicBezTo>
                    <a:pt x="1537" y="10849"/>
                    <a:pt x="2407" y="10964"/>
                    <a:pt x="3115" y="10964"/>
                  </a:cubicBezTo>
                  <a:cubicBezTo>
                    <a:pt x="3718" y="10964"/>
                    <a:pt x="4203" y="10881"/>
                    <a:pt x="4379" y="10847"/>
                  </a:cubicBezTo>
                  <a:lnTo>
                    <a:pt x="5463" y="1663"/>
                  </a:lnTo>
                  <a:lnTo>
                    <a:pt x="3129" y="1800"/>
                  </a:lnTo>
                  <a:lnTo>
                    <a:pt x="2670" y="1828"/>
                  </a:lnTo>
                  <a:lnTo>
                    <a:pt x="2664" y="1828"/>
                  </a:lnTo>
                  <a:cubicBezTo>
                    <a:pt x="2635" y="1828"/>
                    <a:pt x="2605" y="1815"/>
                    <a:pt x="2587" y="1794"/>
                  </a:cubicBezTo>
                  <a:cubicBezTo>
                    <a:pt x="2566" y="1771"/>
                    <a:pt x="2556" y="1739"/>
                    <a:pt x="2562" y="1708"/>
                  </a:cubicBezTo>
                  <a:lnTo>
                    <a:pt x="2812" y="189"/>
                  </a:lnTo>
                  <a:cubicBezTo>
                    <a:pt x="2364" y="162"/>
                    <a:pt x="1938" y="103"/>
                    <a:pt x="1578"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09" name="Google Shape;1609;p11"/>
            <p:cNvSpPr/>
            <p:nvPr/>
          </p:nvSpPr>
          <p:spPr>
            <a:xfrm>
              <a:off x="2826433" y="-2243710"/>
              <a:ext cx="833327" cy="889884"/>
            </a:xfrm>
            <a:custGeom>
              <a:avLst/>
              <a:gdLst/>
              <a:ahLst/>
              <a:cxnLst/>
              <a:rect l="l" t="t" r="r" b="b"/>
              <a:pathLst>
                <a:path w="5599" h="5979" extrusionOk="0">
                  <a:moveTo>
                    <a:pt x="2101" y="1"/>
                  </a:moveTo>
                  <a:lnTo>
                    <a:pt x="2101" y="1"/>
                  </a:lnTo>
                  <a:cubicBezTo>
                    <a:pt x="2161" y="281"/>
                    <a:pt x="2228" y="692"/>
                    <a:pt x="2134" y="836"/>
                  </a:cubicBezTo>
                  <a:cubicBezTo>
                    <a:pt x="2038" y="978"/>
                    <a:pt x="1675" y="1187"/>
                    <a:pt x="1510" y="1280"/>
                  </a:cubicBezTo>
                  <a:cubicBezTo>
                    <a:pt x="1767" y="2545"/>
                    <a:pt x="1088" y="3076"/>
                    <a:pt x="844" y="3223"/>
                  </a:cubicBezTo>
                  <a:cubicBezTo>
                    <a:pt x="852" y="3253"/>
                    <a:pt x="848" y="3285"/>
                    <a:pt x="827" y="3312"/>
                  </a:cubicBezTo>
                  <a:cubicBezTo>
                    <a:pt x="806" y="3338"/>
                    <a:pt x="776" y="3351"/>
                    <a:pt x="745" y="3351"/>
                  </a:cubicBezTo>
                  <a:cubicBezTo>
                    <a:pt x="723" y="3351"/>
                    <a:pt x="701" y="3344"/>
                    <a:pt x="682" y="3329"/>
                  </a:cubicBezTo>
                  <a:cubicBezTo>
                    <a:pt x="664" y="3315"/>
                    <a:pt x="566" y="3245"/>
                    <a:pt x="440" y="3245"/>
                  </a:cubicBezTo>
                  <a:cubicBezTo>
                    <a:pt x="346" y="3245"/>
                    <a:pt x="235" y="3284"/>
                    <a:pt x="128" y="3416"/>
                  </a:cubicBezTo>
                  <a:cubicBezTo>
                    <a:pt x="15" y="3556"/>
                    <a:pt x="0" y="3778"/>
                    <a:pt x="89" y="3996"/>
                  </a:cubicBezTo>
                  <a:cubicBezTo>
                    <a:pt x="200" y="4259"/>
                    <a:pt x="429" y="4459"/>
                    <a:pt x="727" y="4558"/>
                  </a:cubicBezTo>
                  <a:cubicBezTo>
                    <a:pt x="518" y="4289"/>
                    <a:pt x="377" y="4086"/>
                    <a:pt x="373" y="4034"/>
                  </a:cubicBezTo>
                  <a:cubicBezTo>
                    <a:pt x="364" y="3968"/>
                    <a:pt x="391" y="3894"/>
                    <a:pt x="426" y="3824"/>
                  </a:cubicBezTo>
                  <a:lnTo>
                    <a:pt x="426" y="3824"/>
                  </a:lnTo>
                  <a:cubicBezTo>
                    <a:pt x="419" y="3829"/>
                    <a:pt x="414" y="3830"/>
                    <a:pt x="405" y="3836"/>
                  </a:cubicBezTo>
                  <a:cubicBezTo>
                    <a:pt x="387" y="3850"/>
                    <a:pt x="366" y="3857"/>
                    <a:pt x="345" y="3857"/>
                  </a:cubicBezTo>
                  <a:cubicBezTo>
                    <a:pt x="313" y="3857"/>
                    <a:pt x="282" y="3842"/>
                    <a:pt x="260" y="3815"/>
                  </a:cubicBezTo>
                  <a:cubicBezTo>
                    <a:pt x="227" y="3769"/>
                    <a:pt x="238" y="3705"/>
                    <a:pt x="283" y="3670"/>
                  </a:cubicBezTo>
                  <a:cubicBezTo>
                    <a:pt x="379" y="3600"/>
                    <a:pt x="465" y="3577"/>
                    <a:pt x="536" y="3577"/>
                  </a:cubicBezTo>
                  <a:cubicBezTo>
                    <a:pt x="578" y="3577"/>
                    <a:pt x="615" y="3585"/>
                    <a:pt x="645" y="3596"/>
                  </a:cubicBezTo>
                  <a:cubicBezTo>
                    <a:pt x="893" y="3680"/>
                    <a:pt x="1000" y="4034"/>
                    <a:pt x="1013" y="4076"/>
                  </a:cubicBezTo>
                  <a:cubicBezTo>
                    <a:pt x="1015" y="4085"/>
                    <a:pt x="1015" y="4096"/>
                    <a:pt x="1015" y="4103"/>
                  </a:cubicBezTo>
                  <a:cubicBezTo>
                    <a:pt x="1279" y="4413"/>
                    <a:pt x="2019" y="5280"/>
                    <a:pt x="2551" y="5837"/>
                  </a:cubicBezTo>
                  <a:cubicBezTo>
                    <a:pt x="2621" y="5862"/>
                    <a:pt x="2879" y="5944"/>
                    <a:pt x="3266" y="5971"/>
                  </a:cubicBezTo>
                  <a:cubicBezTo>
                    <a:pt x="3339" y="5976"/>
                    <a:pt x="3416" y="5979"/>
                    <a:pt x="3497" y="5979"/>
                  </a:cubicBezTo>
                  <a:cubicBezTo>
                    <a:pt x="3850" y="5979"/>
                    <a:pt x="4280" y="5925"/>
                    <a:pt x="4746" y="5751"/>
                  </a:cubicBezTo>
                  <a:cubicBezTo>
                    <a:pt x="4839" y="5716"/>
                    <a:pt x="4919" y="5643"/>
                    <a:pt x="4992" y="5544"/>
                  </a:cubicBezTo>
                  <a:lnTo>
                    <a:pt x="5147" y="5248"/>
                  </a:lnTo>
                  <a:cubicBezTo>
                    <a:pt x="5599" y="4107"/>
                    <a:pt x="5494" y="1410"/>
                    <a:pt x="5383" y="187"/>
                  </a:cubicBezTo>
                  <a:lnTo>
                    <a:pt x="5383" y="187"/>
                  </a:lnTo>
                  <a:cubicBezTo>
                    <a:pt x="5034" y="225"/>
                    <a:pt x="4691" y="241"/>
                    <a:pt x="4365" y="241"/>
                  </a:cubicBezTo>
                  <a:cubicBezTo>
                    <a:pt x="4036" y="241"/>
                    <a:pt x="3724" y="225"/>
                    <a:pt x="3440" y="201"/>
                  </a:cubicBezTo>
                  <a:cubicBezTo>
                    <a:pt x="2825" y="145"/>
                    <a:pt x="2341" y="53"/>
                    <a:pt x="2101" y="1"/>
                  </a:cubicBezTo>
                  <a:close/>
                </a:path>
              </a:pathLst>
            </a:custGeom>
            <a:solidFill>
              <a:srgbClr val="EFC29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10" name="Google Shape;1610;p11"/>
            <p:cNvSpPr/>
            <p:nvPr/>
          </p:nvSpPr>
          <p:spPr>
            <a:xfrm>
              <a:off x="3405698" y="-1292207"/>
              <a:ext cx="39441" cy="51943"/>
            </a:xfrm>
            <a:custGeom>
              <a:avLst/>
              <a:gdLst/>
              <a:ahLst/>
              <a:cxnLst/>
              <a:rect l="l" t="t" r="r" b="b"/>
              <a:pathLst>
                <a:path w="265" h="349" extrusionOk="0">
                  <a:moveTo>
                    <a:pt x="32" y="1"/>
                  </a:moveTo>
                  <a:cubicBezTo>
                    <a:pt x="18" y="87"/>
                    <a:pt x="8" y="199"/>
                    <a:pt x="0" y="301"/>
                  </a:cubicBezTo>
                  <a:cubicBezTo>
                    <a:pt x="84" y="326"/>
                    <a:pt x="173" y="343"/>
                    <a:pt x="264" y="348"/>
                  </a:cubicBezTo>
                  <a:lnTo>
                    <a:pt x="265" y="348"/>
                  </a:lnTo>
                  <a:cubicBezTo>
                    <a:pt x="195" y="187"/>
                    <a:pt x="104" y="71"/>
                    <a:pt x="32"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11" name="Google Shape;1611;p11"/>
            <p:cNvSpPr/>
            <p:nvPr/>
          </p:nvSpPr>
          <p:spPr>
            <a:xfrm>
              <a:off x="2704984" y="-2526497"/>
              <a:ext cx="1075184" cy="749980"/>
            </a:xfrm>
            <a:custGeom>
              <a:avLst/>
              <a:gdLst/>
              <a:ahLst/>
              <a:cxnLst/>
              <a:rect l="l" t="t" r="r" b="b"/>
              <a:pathLst>
                <a:path w="7224" h="5039" extrusionOk="0">
                  <a:moveTo>
                    <a:pt x="6524" y="0"/>
                  </a:moveTo>
                  <a:cubicBezTo>
                    <a:pt x="6523" y="192"/>
                    <a:pt x="6498" y="514"/>
                    <a:pt x="6358" y="679"/>
                  </a:cubicBezTo>
                  <a:cubicBezTo>
                    <a:pt x="6339" y="703"/>
                    <a:pt x="6309" y="716"/>
                    <a:pt x="6278" y="716"/>
                  </a:cubicBezTo>
                  <a:cubicBezTo>
                    <a:pt x="6261" y="716"/>
                    <a:pt x="6244" y="712"/>
                    <a:pt x="6228" y="703"/>
                  </a:cubicBezTo>
                  <a:cubicBezTo>
                    <a:pt x="6210" y="692"/>
                    <a:pt x="4993" y="31"/>
                    <a:pt x="3581" y="31"/>
                  </a:cubicBezTo>
                  <a:cubicBezTo>
                    <a:pt x="2702" y="31"/>
                    <a:pt x="1748" y="287"/>
                    <a:pt x="959" y="1115"/>
                  </a:cubicBezTo>
                  <a:cubicBezTo>
                    <a:pt x="938" y="1135"/>
                    <a:pt x="911" y="1146"/>
                    <a:pt x="882" y="1146"/>
                  </a:cubicBezTo>
                  <a:cubicBezTo>
                    <a:pt x="854" y="1146"/>
                    <a:pt x="826" y="1134"/>
                    <a:pt x="805" y="1114"/>
                  </a:cubicBezTo>
                  <a:cubicBezTo>
                    <a:pt x="805" y="1114"/>
                    <a:pt x="786" y="1099"/>
                    <a:pt x="758" y="1099"/>
                  </a:cubicBezTo>
                  <a:cubicBezTo>
                    <a:pt x="756" y="1099"/>
                    <a:pt x="754" y="1099"/>
                    <a:pt x="753" y="1099"/>
                  </a:cubicBezTo>
                  <a:cubicBezTo>
                    <a:pt x="718" y="1102"/>
                    <a:pt x="641" y="1124"/>
                    <a:pt x="528" y="1250"/>
                  </a:cubicBezTo>
                  <a:cubicBezTo>
                    <a:pt x="331" y="1472"/>
                    <a:pt x="1" y="2807"/>
                    <a:pt x="534" y="4217"/>
                  </a:cubicBezTo>
                  <a:cubicBezTo>
                    <a:pt x="638" y="4491"/>
                    <a:pt x="772" y="4768"/>
                    <a:pt x="948" y="5039"/>
                  </a:cubicBezTo>
                  <a:cubicBezTo>
                    <a:pt x="1052" y="4969"/>
                    <a:pt x="1158" y="4943"/>
                    <a:pt x="1256" y="4943"/>
                  </a:cubicBezTo>
                  <a:cubicBezTo>
                    <a:pt x="1341" y="4943"/>
                    <a:pt x="1420" y="4962"/>
                    <a:pt x="1489" y="4990"/>
                  </a:cubicBezTo>
                  <a:cubicBezTo>
                    <a:pt x="1490" y="4990"/>
                    <a:pt x="1494" y="4986"/>
                    <a:pt x="1496" y="4983"/>
                  </a:cubicBezTo>
                  <a:cubicBezTo>
                    <a:pt x="1537" y="4967"/>
                    <a:pt x="2429" y="4564"/>
                    <a:pt x="2109" y="3154"/>
                  </a:cubicBezTo>
                  <a:cubicBezTo>
                    <a:pt x="2099" y="3108"/>
                    <a:pt x="2121" y="3062"/>
                    <a:pt x="2162" y="3041"/>
                  </a:cubicBezTo>
                  <a:cubicBezTo>
                    <a:pt x="2382" y="2923"/>
                    <a:pt x="2717" y="2718"/>
                    <a:pt x="2780" y="2624"/>
                  </a:cubicBezTo>
                  <a:cubicBezTo>
                    <a:pt x="2819" y="2557"/>
                    <a:pt x="2775" y="2168"/>
                    <a:pt x="2681" y="1793"/>
                  </a:cubicBezTo>
                  <a:cubicBezTo>
                    <a:pt x="2671" y="1758"/>
                    <a:pt x="2681" y="1721"/>
                    <a:pt x="2708" y="1696"/>
                  </a:cubicBezTo>
                  <a:cubicBezTo>
                    <a:pt x="2727" y="1675"/>
                    <a:pt x="2753" y="1665"/>
                    <a:pt x="2779" y="1665"/>
                  </a:cubicBezTo>
                  <a:cubicBezTo>
                    <a:pt x="2789" y="1665"/>
                    <a:pt x="2798" y="1666"/>
                    <a:pt x="2807" y="1668"/>
                  </a:cubicBezTo>
                  <a:cubicBezTo>
                    <a:pt x="2822" y="1671"/>
                    <a:pt x="3865" y="1940"/>
                    <a:pt x="5194" y="1940"/>
                  </a:cubicBezTo>
                  <a:cubicBezTo>
                    <a:pt x="5632" y="1940"/>
                    <a:pt x="6100" y="1910"/>
                    <a:pt x="6573" y="1833"/>
                  </a:cubicBezTo>
                  <a:cubicBezTo>
                    <a:pt x="6596" y="1828"/>
                    <a:pt x="6619" y="1825"/>
                    <a:pt x="6641" y="1821"/>
                  </a:cubicBezTo>
                  <a:cubicBezTo>
                    <a:pt x="6647" y="1819"/>
                    <a:pt x="6653" y="1819"/>
                    <a:pt x="6659" y="1819"/>
                  </a:cubicBezTo>
                  <a:cubicBezTo>
                    <a:pt x="6709" y="1819"/>
                    <a:pt x="6754" y="1855"/>
                    <a:pt x="6760" y="1905"/>
                  </a:cubicBezTo>
                  <a:cubicBezTo>
                    <a:pt x="6771" y="1961"/>
                    <a:pt x="6733" y="2014"/>
                    <a:pt x="6677" y="2025"/>
                  </a:cubicBezTo>
                  <a:cubicBezTo>
                    <a:pt x="6609" y="2035"/>
                    <a:pt x="6540" y="2049"/>
                    <a:pt x="6473" y="2056"/>
                  </a:cubicBezTo>
                  <a:cubicBezTo>
                    <a:pt x="6450" y="2060"/>
                    <a:pt x="6429" y="2064"/>
                    <a:pt x="6406" y="2066"/>
                  </a:cubicBezTo>
                  <a:cubicBezTo>
                    <a:pt x="6408" y="2093"/>
                    <a:pt x="6411" y="2127"/>
                    <a:pt x="6415" y="2161"/>
                  </a:cubicBezTo>
                  <a:cubicBezTo>
                    <a:pt x="6422" y="2260"/>
                    <a:pt x="6432" y="2394"/>
                    <a:pt x="6443" y="2551"/>
                  </a:cubicBezTo>
                  <a:cubicBezTo>
                    <a:pt x="6679" y="2331"/>
                    <a:pt x="7128" y="1822"/>
                    <a:pt x="7176" y="1103"/>
                  </a:cubicBezTo>
                  <a:cubicBezTo>
                    <a:pt x="7224" y="389"/>
                    <a:pt x="6760" y="98"/>
                    <a:pt x="652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12" name="Google Shape;1612;p11"/>
            <p:cNvSpPr/>
            <p:nvPr/>
          </p:nvSpPr>
          <p:spPr>
            <a:xfrm>
              <a:off x="2306106" y="-1255147"/>
              <a:ext cx="878871" cy="1237414"/>
            </a:xfrm>
            <a:custGeom>
              <a:avLst/>
              <a:gdLst/>
              <a:ahLst/>
              <a:cxnLst/>
              <a:rect l="l" t="t" r="r" b="b"/>
              <a:pathLst>
                <a:path w="5905" h="8314" extrusionOk="0">
                  <a:moveTo>
                    <a:pt x="4327" y="1"/>
                  </a:moveTo>
                  <a:cubicBezTo>
                    <a:pt x="3938" y="20"/>
                    <a:pt x="3064" y="239"/>
                    <a:pt x="2346" y="543"/>
                  </a:cubicBezTo>
                  <a:cubicBezTo>
                    <a:pt x="1906" y="729"/>
                    <a:pt x="1523" y="947"/>
                    <a:pt x="1349" y="1168"/>
                  </a:cubicBezTo>
                  <a:cubicBezTo>
                    <a:pt x="824" y="1834"/>
                    <a:pt x="1" y="6676"/>
                    <a:pt x="766" y="7696"/>
                  </a:cubicBezTo>
                  <a:cubicBezTo>
                    <a:pt x="1072" y="8106"/>
                    <a:pt x="1906" y="8261"/>
                    <a:pt x="2812" y="8303"/>
                  </a:cubicBezTo>
                  <a:cubicBezTo>
                    <a:pt x="2987" y="8310"/>
                    <a:pt x="3162" y="8314"/>
                    <a:pt x="3338" y="8314"/>
                  </a:cubicBezTo>
                  <a:cubicBezTo>
                    <a:pt x="4386" y="8314"/>
                    <a:pt x="5415" y="8194"/>
                    <a:pt x="5727" y="8152"/>
                  </a:cubicBezTo>
                  <a:lnTo>
                    <a:pt x="5674" y="7380"/>
                  </a:lnTo>
                  <a:lnTo>
                    <a:pt x="5607" y="6398"/>
                  </a:lnTo>
                  <a:cubicBezTo>
                    <a:pt x="4690" y="6538"/>
                    <a:pt x="3014" y="6629"/>
                    <a:pt x="2369" y="6660"/>
                  </a:cubicBezTo>
                  <a:cubicBezTo>
                    <a:pt x="2353" y="6669"/>
                    <a:pt x="2337" y="6674"/>
                    <a:pt x="2321" y="6674"/>
                  </a:cubicBezTo>
                  <a:lnTo>
                    <a:pt x="2312" y="6674"/>
                  </a:lnTo>
                  <a:cubicBezTo>
                    <a:pt x="2302" y="6674"/>
                    <a:pt x="2293" y="6669"/>
                    <a:pt x="2285" y="6665"/>
                  </a:cubicBezTo>
                  <a:cubicBezTo>
                    <a:pt x="2172" y="6670"/>
                    <a:pt x="2105" y="6674"/>
                    <a:pt x="2102" y="6674"/>
                  </a:cubicBezTo>
                  <a:cubicBezTo>
                    <a:pt x="2101" y="6674"/>
                    <a:pt x="2100" y="6674"/>
                    <a:pt x="2098" y="6674"/>
                  </a:cubicBezTo>
                  <a:cubicBezTo>
                    <a:pt x="2047" y="6674"/>
                    <a:pt x="1996" y="6632"/>
                    <a:pt x="1994" y="6575"/>
                  </a:cubicBezTo>
                  <a:cubicBezTo>
                    <a:pt x="1991" y="6518"/>
                    <a:pt x="2034" y="6470"/>
                    <a:pt x="2093" y="6466"/>
                  </a:cubicBezTo>
                  <a:cubicBezTo>
                    <a:pt x="2097" y="6466"/>
                    <a:pt x="2144" y="6463"/>
                    <a:pt x="2227" y="6460"/>
                  </a:cubicBezTo>
                  <a:cubicBezTo>
                    <a:pt x="2308" y="5706"/>
                    <a:pt x="2717" y="3379"/>
                    <a:pt x="2735" y="3275"/>
                  </a:cubicBezTo>
                  <a:cubicBezTo>
                    <a:pt x="2744" y="3226"/>
                    <a:pt x="2786" y="3189"/>
                    <a:pt x="2833" y="3189"/>
                  </a:cubicBezTo>
                  <a:cubicBezTo>
                    <a:pt x="2840" y="3189"/>
                    <a:pt x="2848" y="3190"/>
                    <a:pt x="2855" y="3192"/>
                  </a:cubicBezTo>
                  <a:cubicBezTo>
                    <a:pt x="2911" y="3202"/>
                    <a:pt x="2947" y="3253"/>
                    <a:pt x="2940" y="3312"/>
                  </a:cubicBezTo>
                  <a:cubicBezTo>
                    <a:pt x="2936" y="3337"/>
                    <a:pt x="2526" y="5666"/>
                    <a:pt x="2437" y="6451"/>
                  </a:cubicBezTo>
                  <a:cubicBezTo>
                    <a:pt x="2593" y="6444"/>
                    <a:pt x="2791" y="6433"/>
                    <a:pt x="3016" y="6419"/>
                  </a:cubicBezTo>
                  <a:lnTo>
                    <a:pt x="3546" y="3208"/>
                  </a:lnTo>
                  <a:cubicBezTo>
                    <a:pt x="3552" y="3161"/>
                    <a:pt x="3592" y="3125"/>
                    <a:pt x="3638" y="3121"/>
                  </a:cubicBezTo>
                  <a:lnTo>
                    <a:pt x="5850" y="2915"/>
                  </a:lnTo>
                  <a:cubicBezTo>
                    <a:pt x="5847" y="2895"/>
                    <a:pt x="5852" y="2874"/>
                    <a:pt x="5861" y="2856"/>
                  </a:cubicBezTo>
                  <a:cubicBezTo>
                    <a:pt x="5846" y="2837"/>
                    <a:pt x="5836" y="2811"/>
                    <a:pt x="5838" y="2783"/>
                  </a:cubicBezTo>
                  <a:cubicBezTo>
                    <a:pt x="5904" y="1952"/>
                    <a:pt x="5799" y="1296"/>
                    <a:pt x="5747" y="1039"/>
                  </a:cubicBezTo>
                  <a:lnTo>
                    <a:pt x="5330" y="1488"/>
                  </a:lnTo>
                  <a:cubicBezTo>
                    <a:pt x="5308" y="1507"/>
                    <a:pt x="5281" y="1521"/>
                    <a:pt x="5253" y="1521"/>
                  </a:cubicBezTo>
                  <a:lnTo>
                    <a:pt x="5248" y="1521"/>
                  </a:lnTo>
                  <a:cubicBezTo>
                    <a:pt x="5217" y="1520"/>
                    <a:pt x="5190" y="1504"/>
                    <a:pt x="5171" y="1481"/>
                  </a:cubicBezTo>
                  <a:cubicBezTo>
                    <a:pt x="5138" y="1442"/>
                    <a:pt x="4505" y="624"/>
                    <a:pt x="4327"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13" name="Google Shape;1613;p11"/>
            <p:cNvSpPr/>
            <p:nvPr/>
          </p:nvSpPr>
          <p:spPr>
            <a:xfrm>
              <a:off x="3200009" y="-1057196"/>
              <a:ext cx="190062" cy="233671"/>
            </a:xfrm>
            <a:custGeom>
              <a:avLst/>
              <a:gdLst/>
              <a:ahLst/>
              <a:cxnLst/>
              <a:rect l="l" t="t" r="r" b="b"/>
              <a:pathLst>
                <a:path w="1277" h="1570" extrusionOk="0">
                  <a:moveTo>
                    <a:pt x="0" y="0"/>
                  </a:moveTo>
                  <a:lnTo>
                    <a:pt x="0" y="0"/>
                  </a:lnTo>
                  <a:cubicBezTo>
                    <a:pt x="46" y="344"/>
                    <a:pt x="87" y="859"/>
                    <a:pt x="39" y="1472"/>
                  </a:cubicBezTo>
                  <a:cubicBezTo>
                    <a:pt x="38" y="1489"/>
                    <a:pt x="32" y="1504"/>
                    <a:pt x="23" y="1517"/>
                  </a:cubicBezTo>
                  <a:cubicBezTo>
                    <a:pt x="34" y="1533"/>
                    <a:pt x="39" y="1549"/>
                    <a:pt x="40" y="1569"/>
                  </a:cubicBezTo>
                  <a:lnTo>
                    <a:pt x="761" y="1502"/>
                  </a:lnTo>
                  <a:lnTo>
                    <a:pt x="1277" y="1453"/>
                  </a:lnTo>
                  <a:cubicBezTo>
                    <a:pt x="1260" y="1435"/>
                    <a:pt x="1248" y="1412"/>
                    <a:pt x="1247" y="1384"/>
                  </a:cubicBezTo>
                  <a:cubicBezTo>
                    <a:pt x="1245" y="1344"/>
                    <a:pt x="1193" y="522"/>
                    <a:pt x="1191" y="81"/>
                  </a:cubicBezTo>
                  <a:cubicBezTo>
                    <a:pt x="1008" y="150"/>
                    <a:pt x="837" y="179"/>
                    <a:pt x="684" y="179"/>
                  </a:cubicBezTo>
                  <a:cubicBezTo>
                    <a:pt x="375" y="179"/>
                    <a:pt x="136" y="75"/>
                    <a:pt x="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14" name="Google Shape;1614;p11"/>
            <p:cNvSpPr/>
            <p:nvPr/>
          </p:nvSpPr>
          <p:spPr>
            <a:xfrm>
              <a:off x="3276361" y="-1327481"/>
              <a:ext cx="110882" cy="68762"/>
            </a:xfrm>
            <a:custGeom>
              <a:avLst/>
              <a:gdLst/>
              <a:ahLst/>
              <a:cxnLst/>
              <a:rect l="l" t="t" r="r" b="b"/>
              <a:pathLst>
                <a:path w="745" h="462" extrusionOk="0">
                  <a:moveTo>
                    <a:pt x="1" y="0"/>
                  </a:moveTo>
                  <a:cubicBezTo>
                    <a:pt x="26" y="26"/>
                    <a:pt x="300" y="298"/>
                    <a:pt x="667" y="462"/>
                  </a:cubicBezTo>
                  <a:cubicBezTo>
                    <a:pt x="679" y="328"/>
                    <a:pt x="703" y="118"/>
                    <a:pt x="744" y="22"/>
                  </a:cubicBezTo>
                  <a:lnTo>
                    <a:pt x="744" y="22"/>
                  </a:lnTo>
                  <a:cubicBezTo>
                    <a:pt x="651" y="29"/>
                    <a:pt x="561" y="33"/>
                    <a:pt x="475" y="33"/>
                  </a:cubicBezTo>
                  <a:cubicBezTo>
                    <a:pt x="296" y="33"/>
                    <a:pt x="139" y="18"/>
                    <a:pt x="1" y="0"/>
                  </a:cubicBezTo>
                  <a:close/>
                </a:path>
              </a:pathLst>
            </a:custGeom>
            <a:solidFill>
              <a:srgbClr val="E1998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15" name="Google Shape;1615;p11"/>
            <p:cNvSpPr/>
            <p:nvPr/>
          </p:nvSpPr>
          <p:spPr>
            <a:xfrm>
              <a:off x="2973184" y="-1374811"/>
              <a:ext cx="176816" cy="307047"/>
            </a:xfrm>
            <a:custGeom>
              <a:avLst/>
              <a:gdLst/>
              <a:ahLst/>
              <a:cxnLst/>
              <a:rect l="l" t="t" r="r" b="b"/>
              <a:pathLst>
                <a:path w="1188" h="2063" extrusionOk="0">
                  <a:moveTo>
                    <a:pt x="673" y="1"/>
                  </a:moveTo>
                  <a:cubicBezTo>
                    <a:pt x="443" y="34"/>
                    <a:pt x="44" y="141"/>
                    <a:pt x="6" y="476"/>
                  </a:cubicBezTo>
                  <a:cubicBezTo>
                    <a:pt x="0" y="530"/>
                    <a:pt x="6" y="592"/>
                    <a:pt x="20" y="659"/>
                  </a:cubicBezTo>
                  <a:cubicBezTo>
                    <a:pt x="23" y="669"/>
                    <a:pt x="25" y="680"/>
                    <a:pt x="26" y="690"/>
                  </a:cubicBezTo>
                  <a:cubicBezTo>
                    <a:pt x="124" y="1116"/>
                    <a:pt x="538" y="1741"/>
                    <a:pt x="778" y="2062"/>
                  </a:cubicBezTo>
                  <a:lnTo>
                    <a:pt x="1187" y="1625"/>
                  </a:lnTo>
                  <a:cubicBezTo>
                    <a:pt x="544" y="856"/>
                    <a:pt x="589" y="275"/>
                    <a:pt x="673"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16" name="Google Shape;1616;p11"/>
            <p:cNvSpPr/>
            <p:nvPr/>
          </p:nvSpPr>
          <p:spPr>
            <a:xfrm>
              <a:off x="2253418" y="-2564450"/>
              <a:ext cx="2860758" cy="5455845"/>
            </a:xfrm>
            <a:custGeom>
              <a:avLst/>
              <a:gdLst/>
              <a:ahLst/>
              <a:cxnLst/>
              <a:rect l="l" t="t" r="r" b="b"/>
              <a:pathLst>
                <a:path w="19221" h="36657" extrusionOk="0">
                  <a:moveTo>
                    <a:pt x="9559" y="250"/>
                  </a:moveTo>
                  <a:cubicBezTo>
                    <a:pt x="9794" y="352"/>
                    <a:pt x="10259" y="643"/>
                    <a:pt x="10211" y="1355"/>
                  </a:cubicBezTo>
                  <a:cubicBezTo>
                    <a:pt x="10163" y="2072"/>
                    <a:pt x="9714" y="2583"/>
                    <a:pt x="9478" y="2803"/>
                  </a:cubicBezTo>
                  <a:cubicBezTo>
                    <a:pt x="9464" y="2588"/>
                    <a:pt x="9450" y="2420"/>
                    <a:pt x="9440" y="2316"/>
                  </a:cubicBezTo>
                  <a:cubicBezTo>
                    <a:pt x="9530" y="2305"/>
                    <a:pt x="9620" y="2290"/>
                    <a:pt x="9711" y="2274"/>
                  </a:cubicBezTo>
                  <a:cubicBezTo>
                    <a:pt x="9767" y="2264"/>
                    <a:pt x="9805" y="2211"/>
                    <a:pt x="9795" y="2155"/>
                  </a:cubicBezTo>
                  <a:cubicBezTo>
                    <a:pt x="9786" y="2104"/>
                    <a:pt x="9742" y="2069"/>
                    <a:pt x="9693" y="2069"/>
                  </a:cubicBezTo>
                  <a:cubicBezTo>
                    <a:pt x="9687" y="2069"/>
                    <a:pt x="9681" y="2069"/>
                    <a:pt x="9676" y="2070"/>
                  </a:cubicBezTo>
                  <a:cubicBezTo>
                    <a:pt x="9178" y="2157"/>
                    <a:pt x="8684" y="2189"/>
                    <a:pt x="8224" y="2189"/>
                  </a:cubicBezTo>
                  <a:cubicBezTo>
                    <a:pt x="6895" y="2189"/>
                    <a:pt x="5854" y="1920"/>
                    <a:pt x="5841" y="1916"/>
                  </a:cubicBezTo>
                  <a:cubicBezTo>
                    <a:pt x="5833" y="1914"/>
                    <a:pt x="5824" y="1913"/>
                    <a:pt x="5816" y="1913"/>
                  </a:cubicBezTo>
                  <a:cubicBezTo>
                    <a:pt x="5788" y="1913"/>
                    <a:pt x="5762" y="1924"/>
                    <a:pt x="5742" y="1942"/>
                  </a:cubicBezTo>
                  <a:cubicBezTo>
                    <a:pt x="5716" y="1968"/>
                    <a:pt x="5706" y="2006"/>
                    <a:pt x="5714" y="2041"/>
                  </a:cubicBezTo>
                  <a:cubicBezTo>
                    <a:pt x="5808" y="2415"/>
                    <a:pt x="5854" y="2804"/>
                    <a:pt x="5815" y="2873"/>
                  </a:cubicBezTo>
                  <a:cubicBezTo>
                    <a:pt x="5753" y="2966"/>
                    <a:pt x="5416" y="3171"/>
                    <a:pt x="5196" y="3286"/>
                  </a:cubicBezTo>
                  <a:cubicBezTo>
                    <a:pt x="5155" y="3309"/>
                    <a:pt x="5134" y="3356"/>
                    <a:pt x="5144" y="3401"/>
                  </a:cubicBezTo>
                  <a:cubicBezTo>
                    <a:pt x="5464" y="4811"/>
                    <a:pt x="4571" y="5216"/>
                    <a:pt x="4532" y="5232"/>
                  </a:cubicBezTo>
                  <a:cubicBezTo>
                    <a:pt x="4529" y="5233"/>
                    <a:pt x="4526" y="5237"/>
                    <a:pt x="4524" y="5239"/>
                  </a:cubicBezTo>
                  <a:cubicBezTo>
                    <a:pt x="4456" y="5211"/>
                    <a:pt x="4377" y="5191"/>
                    <a:pt x="4292" y="5191"/>
                  </a:cubicBezTo>
                  <a:cubicBezTo>
                    <a:pt x="4194" y="5191"/>
                    <a:pt x="4088" y="5218"/>
                    <a:pt x="3983" y="5288"/>
                  </a:cubicBezTo>
                  <a:cubicBezTo>
                    <a:pt x="2901" y="3619"/>
                    <a:pt x="3327" y="1767"/>
                    <a:pt x="3562" y="1503"/>
                  </a:cubicBezTo>
                  <a:cubicBezTo>
                    <a:pt x="3675" y="1375"/>
                    <a:pt x="3751" y="1353"/>
                    <a:pt x="3787" y="1352"/>
                  </a:cubicBezTo>
                  <a:cubicBezTo>
                    <a:pt x="3790" y="1351"/>
                    <a:pt x="3793" y="1351"/>
                    <a:pt x="3797" y="1351"/>
                  </a:cubicBezTo>
                  <a:cubicBezTo>
                    <a:pt x="3822" y="1351"/>
                    <a:pt x="3839" y="1364"/>
                    <a:pt x="3839" y="1364"/>
                  </a:cubicBezTo>
                  <a:cubicBezTo>
                    <a:pt x="3858" y="1385"/>
                    <a:pt x="3886" y="1399"/>
                    <a:pt x="3915" y="1399"/>
                  </a:cubicBezTo>
                  <a:cubicBezTo>
                    <a:pt x="3944" y="1399"/>
                    <a:pt x="3970" y="1387"/>
                    <a:pt x="3992" y="1366"/>
                  </a:cubicBezTo>
                  <a:cubicBezTo>
                    <a:pt x="4781" y="539"/>
                    <a:pt x="5736" y="283"/>
                    <a:pt x="6615" y="283"/>
                  </a:cubicBezTo>
                  <a:cubicBezTo>
                    <a:pt x="8027" y="283"/>
                    <a:pt x="9243" y="943"/>
                    <a:pt x="9263" y="953"/>
                  </a:cubicBezTo>
                  <a:cubicBezTo>
                    <a:pt x="9279" y="962"/>
                    <a:pt x="9297" y="967"/>
                    <a:pt x="9314" y="967"/>
                  </a:cubicBezTo>
                  <a:cubicBezTo>
                    <a:pt x="9344" y="967"/>
                    <a:pt x="9373" y="954"/>
                    <a:pt x="9394" y="929"/>
                  </a:cubicBezTo>
                  <a:cubicBezTo>
                    <a:pt x="9532" y="764"/>
                    <a:pt x="9556" y="443"/>
                    <a:pt x="9559" y="250"/>
                  </a:cubicBezTo>
                  <a:close/>
                  <a:moveTo>
                    <a:pt x="5950" y="2159"/>
                  </a:moveTo>
                  <a:cubicBezTo>
                    <a:pt x="6301" y="2235"/>
                    <a:pt x="7172" y="2397"/>
                    <a:pt x="8218" y="2397"/>
                  </a:cubicBezTo>
                  <a:cubicBezTo>
                    <a:pt x="8543" y="2397"/>
                    <a:pt x="8884" y="2382"/>
                    <a:pt x="9232" y="2343"/>
                  </a:cubicBezTo>
                  <a:lnTo>
                    <a:pt x="9232" y="2343"/>
                  </a:lnTo>
                  <a:cubicBezTo>
                    <a:pt x="9340" y="3565"/>
                    <a:pt x="9448" y="6261"/>
                    <a:pt x="8997" y="7403"/>
                  </a:cubicBezTo>
                  <a:lnTo>
                    <a:pt x="8842" y="7699"/>
                  </a:lnTo>
                  <a:cubicBezTo>
                    <a:pt x="8769" y="7799"/>
                    <a:pt x="8689" y="7872"/>
                    <a:pt x="8595" y="7907"/>
                  </a:cubicBezTo>
                  <a:cubicBezTo>
                    <a:pt x="8132" y="8080"/>
                    <a:pt x="7705" y="8134"/>
                    <a:pt x="7352" y="8134"/>
                  </a:cubicBezTo>
                  <a:cubicBezTo>
                    <a:pt x="6838" y="8134"/>
                    <a:pt x="6481" y="8019"/>
                    <a:pt x="6402" y="7992"/>
                  </a:cubicBezTo>
                  <a:cubicBezTo>
                    <a:pt x="5869" y="7435"/>
                    <a:pt x="5129" y="6569"/>
                    <a:pt x="4866" y="6258"/>
                  </a:cubicBezTo>
                  <a:cubicBezTo>
                    <a:pt x="4866" y="6250"/>
                    <a:pt x="4866" y="6239"/>
                    <a:pt x="4863" y="6230"/>
                  </a:cubicBezTo>
                  <a:cubicBezTo>
                    <a:pt x="4852" y="6189"/>
                    <a:pt x="4743" y="5835"/>
                    <a:pt x="4497" y="5750"/>
                  </a:cubicBezTo>
                  <a:cubicBezTo>
                    <a:pt x="4467" y="5740"/>
                    <a:pt x="4430" y="5732"/>
                    <a:pt x="4389" y="5732"/>
                  </a:cubicBezTo>
                  <a:cubicBezTo>
                    <a:pt x="4317" y="5732"/>
                    <a:pt x="4230" y="5754"/>
                    <a:pt x="4134" y="5825"/>
                  </a:cubicBezTo>
                  <a:cubicBezTo>
                    <a:pt x="4089" y="5859"/>
                    <a:pt x="4078" y="5924"/>
                    <a:pt x="4113" y="5970"/>
                  </a:cubicBezTo>
                  <a:cubicBezTo>
                    <a:pt x="4133" y="5997"/>
                    <a:pt x="4164" y="6012"/>
                    <a:pt x="4196" y="6012"/>
                  </a:cubicBezTo>
                  <a:cubicBezTo>
                    <a:pt x="4217" y="6012"/>
                    <a:pt x="4239" y="6005"/>
                    <a:pt x="4257" y="5991"/>
                  </a:cubicBezTo>
                  <a:cubicBezTo>
                    <a:pt x="4264" y="5986"/>
                    <a:pt x="4270" y="5985"/>
                    <a:pt x="4276" y="5980"/>
                  </a:cubicBezTo>
                  <a:lnTo>
                    <a:pt x="4276" y="5980"/>
                  </a:lnTo>
                  <a:cubicBezTo>
                    <a:pt x="4242" y="6049"/>
                    <a:pt x="4216" y="6125"/>
                    <a:pt x="4223" y="6190"/>
                  </a:cubicBezTo>
                  <a:cubicBezTo>
                    <a:pt x="4228" y="6242"/>
                    <a:pt x="4369" y="6443"/>
                    <a:pt x="4577" y="6714"/>
                  </a:cubicBezTo>
                  <a:cubicBezTo>
                    <a:pt x="4279" y="6615"/>
                    <a:pt x="4050" y="6417"/>
                    <a:pt x="3941" y="6153"/>
                  </a:cubicBezTo>
                  <a:cubicBezTo>
                    <a:pt x="3851" y="5935"/>
                    <a:pt x="3867" y="5715"/>
                    <a:pt x="3979" y="5574"/>
                  </a:cubicBezTo>
                  <a:cubicBezTo>
                    <a:pt x="4086" y="5442"/>
                    <a:pt x="4197" y="5402"/>
                    <a:pt x="4292" y="5402"/>
                  </a:cubicBezTo>
                  <a:cubicBezTo>
                    <a:pt x="4418" y="5402"/>
                    <a:pt x="4515" y="5472"/>
                    <a:pt x="4533" y="5486"/>
                  </a:cubicBezTo>
                  <a:cubicBezTo>
                    <a:pt x="4552" y="5501"/>
                    <a:pt x="4574" y="5509"/>
                    <a:pt x="4597" y="5509"/>
                  </a:cubicBezTo>
                  <a:cubicBezTo>
                    <a:pt x="4627" y="5509"/>
                    <a:pt x="4657" y="5495"/>
                    <a:pt x="4677" y="5470"/>
                  </a:cubicBezTo>
                  <a:cubicBezTo>
                    <a:pt x="4698" y="5444"/>
                    <a:pt x="4702" y="5412"/>
                    <a:pt x="4696" y="5381"/>
                  </a:cubicBezTo>
                  <a:cubicBezTo>
                    <a:pt x="4939" y="5235"/>
                    <a:pt x="5617" y="4701"/>
                    <a:pt x="5361" y="3436"/>
                  </a:cubicBezTo>
                  <a:cubicBezTo>
                    <a:pt x="5528" y="3345"/>
                    <a:pt x="5889" y="3134"/>
                    <a:pt x="5984" y="2992"/>
                  </a:cubicBezTo>
                  <a:cubicBezTo>
                    <a:pt x="6079" y="2850"/>
                    <a:pt x="6012" y="2437"/>
                    <a:pt x="5950" y="2159"/>
                  </a:cubicBezTo>
                  <a:close/>
                  <a:moveTo>
                    <a:pt x="6692" y="8281"/>
                  </a:moveTo>
                  <a:lnTo>
                    <a:pt x="6692" y="8281"/>
                  </a:lnTo>
                  <a:cubicBezTo>
                    <a:pt x="6710" y="8285"/>
                    <a:pt x="6727" y="8288"/>
                    <a:pt x="6747" y="8292"/>
                  </a:cubicBezTo>
                  <a:cubicBezTo>
                    <a:pt x="6737" y="8297"/>
                    <a:pt x="6731" y="8303"/>
                    <a:pt x="6725" y="8311"/>
                  </a:cubicBezTo>
                  <a:cubicBezTo>
                    <a:pt x="6712" y="8301"/>
                    <a:pt x="6704" y="8293"/>
                    <a:pt x="6692" y="8281"/>
                  </a:cubicBezTo>
                  <a:close/>
                  <a:moveTo>
                    <a:pt x="4507" y="5997"/>
                  </a:moveTo>
                  <a:cubicBezTo>
                    <a:pt x="4547" y="6037"/>
                    <a:pt x="4581" y="6090"/>
                    <a:pt x="4608" y="6142"/>
                  </a:cubicBezTo>
                  <a:cubicBezTo>
                    <a:pt x="4580" y="6180"/>
                    <a:pt x="4577" y="6234"/>
                    <a:pt x="4609" y="6272"/>
                  </a:cubicBezTo>
                  <a:cubicBezTo>
                    <a:pt x="4671" y="6344"/>
                    <a:pt x="6109" y="8053"/>
                    <a:pt x="6658" y="8527"/>
                  </a:cubicBezTo>
                  <a:cubicBezTo>
                    <a:pt x="6638" y="8575"/>
                    <a:pt x="6611" y="8627"/>
                    <a:pt x="6582" y="8679"/>
                  </a:cubicBezTo>
                  <a:cubicBezTo>
                    <a:pt x="6161" y="8307"/>
                    <a:pt x="5430" y="7449"/>
                    <a:pt x="4936" y="6838"/>
                  </a:cubicBezTo>
                  <a:cubicBezTo>
                    <a:pt x="4929" y="6822"/>
                    <a:pt x="4918" y="6808"/>
                    <a:pt x="4904" y="6797"/>
                  </a:cubicBezTo>
                  <a:cubicBezTo>
                    <a:pt x="4640" y="6470"/>
                    <a:pt x="4451" y="6220"/>
                    <a:pt x="4429" y="6168"/>
                  </a:cubicBezTo>
                  <a:cubicBezTo>
                    <a:pt x="4426" y="6140"/>
                    <a:pt x="4460" y="6070"/>
                    <a:pt x="4507" y="5997"/>
                  </a:cubicBezTo>
                  <a:close/>
                  <a:moveTo>
                    <a:pt x="6874" y="8311"/>
                  </a:moveTo>
                  <a:cubicBezTo>
                    <a:pt x="7012" y="8330"/>
                    <a:pt x="7169" y="8344"/>
                    <a:pt x="7348" y="8344"/>
                  </a:cubicBezTo>
                  <a:cubicBezTo>
                    <a:pt x="7434" y="8344"/>
                    <a:pt x="7524" y="8339"/>
                    <a:pt x="7616" y="8333"/>
                  </a:cubicBezTo>
                  <a:lnTo>
                    <a:pt x="7616" y="8333"/>
                  </a:lnTo>
                  <a:cubicBezTo>
                    <a:pt x="7575" y="8429"/>
                    <a:pt x="7551" y="8639"/>
                    <a:pt x="7539" y="8773"/>
                  </a:cubicBezTo>
                  <a:cubicBezTo>
                    <a:pt x="7173" y="8609"/>
                    <a:pt x="6899" y="8337"/>
                    <a:pt x="6874" y="8311"/>
                  </a:cubicBezTo>
                  <a:close/>
                  <a:moveTo>
                    <a:pt x="8712" y="8079"/>
                  </a:moveTo>
                  <a:lnTo>
                    <a:pt x="8712" y="8079"/>
                  </a:lnTo>
                  <a:cubicBezTo>
                    <a:pt x="8715" y="8276"/>
                    <a:pt x="8647" y="8535"/>
                    <a:pt x="8488" y="8708"/>
                  </a:cubicBezTo>
                  <a:cubicBezTo>
                    <a:pt x="8412" y="8791"/>
                    <a:pt x="8320" y="8843"/>
                    <a:pt x="8219" y="8871"/>
                  </a:cubicBezTo>
                  <a:cubicBezTo>
                    <a:pt x="8101" y="8559"/>
                    <a:pt x="7909" y="8382"/>
                    <a:pt x="7818" y="8313"/>
                  </a:cubicBezTo>
                  <a:cubicBezTo>
                    <a:pt x="8081" y="8280"/>
                    <a:pt x="8366" y="8214"/>
                    <a:pt x="8668" y="8101"/>
                  </a:cubicBezTo>
                  <a:cubicBezTo>
                    <a:pt x="8683" y="8096"/>
                    <a:pt x="8696" y="8085"/>
                    <a:pt x="8712" y="8079"/>
                  </a:cubicBezTo>
                  <a:close/>
                  <a:moveTo>
                    <a:pt x="7774" y="8548"/>
                  </a:moveTo>
                  <a:cubicBezTo>
                    <a:pt x="7846" y="8619"/>
                    <a:pt x="7938" y="8735"/>
                    <a:pt x="8007" y="8896"/>
                  </a:cubicBezTo>
                  <a:lnTo>
                    <a:pt x="8006" y="8896"/>
                  </a:lnTo>
                  <a:cubicBezTo>
                    <a:pt x="7915" y="8891"/>
                    <a:pt x="7829" y="8874"/>
                    <a:pt x="7742" y="8849"/>
                  </a:cubicBezTo>
                  <a:cubicBezTo>
                    <a:pt x="7750" y="8747"/>
                    <a:pt x="7762" y="8635"/>
                    <a:pt x="7774" y="8548"/>
                  </a:cubicBezTo>
                  <a:close/>
                  <a:moveTo>
                    <a:pt x="9111" y="7637"/>
                  </a:moveTo>
                  <a:lnTo>
                    <a:pt x="9111" y="7637"/>
                  </a:lnTo>
                  <a:cubicBezTo>
                    <a:pt x="9138" y="8030"/>
                    <a:pt x="9125" y="8683"/>
                    <a:pt x="8788" y="9061"/>
                  </a:cubicBezTo>
                  <a:cubicBezTo>
                    <a:pt x="8768" y="9083"/>
                    <a:pt x="8758" y="9111"/>
                    <a:pt x="8761" y="9140"/>
                  </a:cubicBezTo>
                  <a:cubicBezTo>
                    <a:pt x="8782" y="9334"/>
                    <a:pt x="8800" y="9564"/>
                    <a:pt x="8799" y="9662"/>
                  </a:cubicBezTo>
                  <a:cubicBezTo>
                    <a:pt x="8729" y="9691"/>
                    <a:pt x="8616" y="9739"/>
                    <a:pt x="8531" y="9775"/>
                  </a:cubicBezTo>
                  <a:lnTo>
                    <a:pt x="8345" y="9464"/>
                  </a:lnTo>
                  <a:cubicBezTo>
                    <a:pt x="8325" y="9433"/>
                    <a:pt x="8292" y="9413"/>
                    <a:pt x="8257" y="9413"/>
                  </a:cubicBezTo>
                  <a:cubicBezTo>
                    <a:pt x="8248" y="9413"/>
                    <a:pt x="8241" y="9415"/>
                    <a:pt x="8233" y="9416"/>
                  </a:cubicBezTo>
                  <a:cubicBezTo>
                    <a:pt x="8221" y="9419"/>
                    <a:pt x="8128" y="9439"/>
                    <a:pt x="7981" y="9439"/>
                  </a:cubicBezTo>
                  <a:cubicBezTo>
                    <a:pt x="7920" y="9439"/>
                    <a:pt x="7851" y="9435"/>
                    <a:pt x="7774" y="9426"/>
                  </a:cubicBezTo>
                  <a:cubicBezTo>
                    <a:pt x="7755" y="9411"/>
                    <a:pt x="7732" y="9402"/>
                    <a:pt x="7709" y="9402"/>
                  </a:cubicBezTo>
                  <a:cubicBezTo>
                    <a:pt x="7696" y="9402"/>
                    <a:pt x="7682" y="9405"/>
                    <a:pt x="7669" y="9411"/>
                  </a:cubicBezTo>
                  <a:cubicBezTo>
                    <a:pt x="7389" y="9360"/>
                    <a:pt x="7035" y="9231"/>
                    <a:pt x="6675" y="8920"/>
                  </a:cubicBezTo>
                  <a:cubicBezTo>
                    <a:pt x="6731" y="8837"/>
                    <a:pt x="6811" y="8708"/>
                    <a:pt x="6859" y="8580"/>
                  </a:cubicBezTo>
                  <a:cubicBezTo>
                    <a:pt x="7072" y="8762"/>
                    <a:pt x="7504" y="9074"/>
                    <a:pt x="7992" y="9104"/>
                  </a:cubicBezTo>
                  <a:cubicBezTo>
                    <a:pt x="8012" y="9105"/>
                    <a:pt x="8032" y="9106"/>
                    <a:pt x="8052" y="9106"/>
                  </a:cubicBezTo>
                  <a:cubicBezTo>
                    <a:pt x="8282" y="9106"/>
                    <a:pt x="8485" y="9016"/>
                    <a:pt x="8641" y="8849"/>
                  </a:cubicBezTo>
                  <a:cubicBezTo>
                    <a:pt x="8868" y="8601"/>
                    <a:pt x="8944" y="8244"/>
                    <a:pt x="8919" y="7999"/>
                  </a:cubicBezTo>
                  <a:lnTo>
                    <a:pt x="9049" y="7751"/>
                  </a:lnTo>
                  <a:cubicBezTo>
                    <a:pt x="9071" y="7716"/>
                    <a:pt x="9091" y="7677"/>
                    <a:pt x="9111" y="7637"/>
                  </a:cubicBezTo>
                  <a:close/>
                  <a:moveTo>
                    <a:pt x="7737" y="9630"/>
                  </a:moveTo>
                  <a:lnTo>
                    <a:pt x="7737" y="9630"/>
                  </a:lnTo>
                  <a:cubicBezTo>
                    <a:pt x="7829" y="9642"/>
                    <a:pt x="7912" y="9646"/>
                    <a:pt x="7984" y="9646"/>
                  </a:cubicBezTo>
                  <a:cubicBezTo>
                    <a:pt x="8048" y="9646"/>
                    <a:pt x="8104" y="9643"/>
                    <a:pt x="8149" y="9639"/>
                  </a:cubicBezTo>
                  <a:cubicBezTo>
                    <a:pt x="8167" y="9748"/>
                    <a:pt x="8165" y="9864"/>
                    <a:pt x="8160" y="9956"/>
                  </a:cubicBezTo>
                  <a:lnTo>
                    <a:pt x="7769" y="9678"/>
                  </a:lnTo>
                  <a:cubicBezTo>
                    <a:pt x="7762" y="9673"/>
                    <a:pt x="7753" y="9671"/>
                    <a:pt x="7745" y="9667"/>
                  </a:cubicBezTo>
                  <a:lnTo>
                    <a:pt x="7745" y="9665"/>
                  </a:lnTo>
                  <a:cubicBezTo>
                    <a:pt x="7741" y="9650"/>
                    <a:pt x="7738" y="9636"/>
                    <a:pt x="7737" y="9630"/>
                  </a:cubicBezTo>
                  <a:close/>
                  <a:moveTo>
                    <a:pt x="5509" y="7994"/>
                  </a:moveTo>
                  <a:cubicBezTo>
                    <a:pt x="5425" y="8268"/>
                    <a:pt x="5380" y="8849"/>
                    <a:pt x="6023" y="9618"/>
                  </a:cubicBezTo>
                  <a:lnTo>
                    <a:pt x="5614" y="10055"/>
                  </a:lnTo>
                  <a:cubicBezTo>
                    <a:pt x="5374" y="9733"/>
                    <a:pt x="4960" y="9108"/>
                    <a:pt x="4862" y="8683"/>
                  </a:cubicBezTo>
                  <a:cubicBezTo>
                    <a:pt x="4861" y="8673"/>
                    <a:pt x="4859" y="8662"/>
                    <a:pt x="4856" y="8653"/>
                  </a:cubicBezTo>
                  <a:cubicBezTo>
                    <a:pt x="4841" y="8585"/>
                    <a:pt x="4836" y="8523"/>
                    <a:pt x="4842" y="8469"/>
                  </a:cubicBezTo>
                  <a:cubicBezTo>
                    <a:pt x="4880" y="8134"/>
                    <a:pt x="5279" y="8027"/>
                    <a:pt x="5509" y="7994"/>
                  </a:cubicBezTo>
                  <a:close/>
                  <a:moveTo>
                    <a:pt x="5705" y="8065"/>
                  </a:moveTo>
                  <a:cubicBezTo>
                    <a:pt x="6002" y="8400"/>
                    <a:pt x="6280" y="8692"/>
                    <a:pt x="6467" y="8856"/>
                  </a:cubicBezTo>
                  <a:cubicBezTo>
                    <a:pt x="6463" y="8861"/>
                    <a:pt x="6459" y="8868"/>
                    <a:pt x="6455" y="8872"/>
                  </a:cubicBezTo>
                  <a:cubicBezTo>
                    <a:pt x="6423" y="8916"/>
                    <a:pt x="6428" y="8975"/>
                    <a:pt x="6467" y="9011"/>
                  </a:cubicBezTo>
                  <a:cubicBezTo>
                    <a:pt x="6845" y="9360"/>
                    <a:pt x="7222" y="9522"/>
                    <a:pt x="7535" y="9594"/>
                  </a:cubicBezTo>
                  <a:cubicBezTo>
                    <a:pt x="7532" y="9626"/>
                    <a:pt x="7533" y="9662"/>
                    <a:pt x="7540" y="9702"/>
                  </a:cubicBezTo>
                  <a:cubicBezTo>
                    <a:pt x="7551" y="9755"/>
                    <a:pt x="7565" y="9836"/>
                    <a:pt x="7556" y="9982"/>
                  </a:cubicBezTo>
                  <a:cubicBezTo>
                    <a:pt x="7369" y="10066"/>
                    <a:pt x="7195" y="10097"/>
                    <a:pt x="7040" y="10097"/>
                  </a:cubicBezTo>
                  <a:cubicBezTo>
                    <a:pt x="6647" y="10097"/>
                    <a:pt x="6383" y="9900"/>
                    <a:pt x="6368" y="9888"/>
                  </a:cubicBezTo>
                  <a:cubicBezTo>
                    <a:pt x="6352" y="9876"/>
                    <a:pt x="6335" y="9871"/>
                    <a:pt x="6319" y="9869"/>
                  </a:cubicBezTo>
                  <a:cubicBezTo>
                    <a:pt x="6296" y="9749"/>
                    <a:pt x="6278" y="9677"/>
                    <a:pt x="6275" y="9668"/>
                  </a:cubicBezTo>
                  <a:cubicBezTo>
                    <a:pt x="6273" y="9658"/>
                    <a:pt x="6268" y="9650"/>
                    <a:pt x="6263" y="9641"/>
                  </a:cubicBezTo>
                  <a:cubicBezTo>
                    <a:pt x="6269" y="9610"/>
                    <a:pt x="6263" y="9577"/>
                    <a:pt x="6241" y="9552"/>
                  </a:cubicBezTo>
                  <a:cubicBezTo>
                    <a:pt x="5601" y="8825"/>
                    <a:pt x="5637" y="8299"/>
                    <a:pt x="5705" y="8065"/>
                  </a:cubicBezTo>
                  <a:close/>
                  <a:moveTo>
                    <a:pt x="8370" y="9905"/>
                  </a:moveTo>
                  <a:lnTo>
                    <a:pt x="8402" y="9958"/>
                  </a:lnTo>
                  <a:cubicBezTo>
                    <a:pt x="8422" y="9991"/>
                    <a:pt x="8455" y="10009"/>
                    <a:pt x="8491" y="10009"/>
                  </a:cubicBezTo>
                  <a:cubicBezTo>
                    <a:pt x="8497" y="10009"/>
                    <a:pt x="8505" y="10006"/>
                    <a:pt x="8512" y="10005"/>
                  </a:cubicBezTo>
                  <a:cubicBezTo>
                    <a:pt x="8548" y="10127"/>
                    <a:pt x="8632" y="10390"/>
                    <a:pt x="8777" y="10733"/>
                  </a:cubicBezTo>
                  <a:cubicBezTo>
                    <a:pt x="8772" y="10749"/>
                    <a:pt x="8768" y="10765"/>
                    <a:pt x="8764" y="10791"/>
                  </a:cubicBezTo>
                  <a:lnTo>
                    <a:pt x="8764" y="10795"/>
                  </a:lnTo>
                  <a:lnTo>
                    <a:pt x="8763" y="10795"/>
                  </a:lnTo>
                  <a:lnTo>
                    <a:pt x="8763" y="10798"/>
                  </a:lnTo>
                  <a:cubicBezTo>
                    <a:pt x="8748" y="10907"/>
                    <a:pt x="8742" y="11110"/>
                    <a:pt x="8741" y="11477"/>
                  </a:cubicBezTo>
                  <a:lnTo>
                    <a:pt x="7792" y="11565"/>
                  </a:lnTo>
                  <a:cubicBezTo>
                    <a:pt x="7806" y="11545"/>
                    <a:pt x="7814" y="11523"/>
                    <a:pt x="7813" y="11498"/>
                  </a:cubicBezTo>
                  <a:cubicBezTo>
                    <a:pt x="7811" y="11487"/>
                    <a:pt x="7737" y="10330"/>
                    <a:pt x="7761" y="10030"/>
                  </a:cubicBezTo>
                  <a:cubicBezTo>
                    <a:pt x="7763" y="9993"/>
                    <a:pt x="7764" y="9962"/>
                    <a:pt x="7764" y="9930"/>
                  </a:cubicBezTo>
                  <a:lnTo>
                    <a:pt x="8184" y="10226"/>
                  </a:lnTo>
                  <a:cubicBezTo>
                    <a:pt x="8201" y="10240"/>
                    <a:pt x="8222" y="10246"/>
                    <a:pt x="8243" y="10246"/>
                  </a:cubicBezTo>
                  <a:cubicBezTo>
                    <a:pt x="8257" y="10246"/>
                    <a:pt x="8271" y="10244"/>
                    <a:pt x="8284" y="10239"/>
                  </a:cubicBezTo>
                  <a:cubicBezTo>
                    <a:pt x="8316" y="10224"/>
                    <a:pt x="8340" y="10196"/>
                    <a:pt x="8346" y="10160"/>
                  </a:cubicBezTo>
                  <a:cubicBezTo>
                    <a:pt x="8347" y="10152"/>
                    <a:pt x="8365" y="10046"/>
                    <a:pt x="8370" y="9905"/>
                  </a:cubicBezTo>
                  <a:close/>
                  <a:moveTo>
                    <a:pt x="6356" y="10126"/>
                  </a:moveTo>
                  <a:lnTo>
                    <a:pt x="6356" y="10126"/>
                  </a:lnTo>
                  <a:cubicBezTo>
                    <a:pt x="6491" y="10202"/>
                    <a:pt x="6731" y="10305"/>
                    <a:pt x="7039" y="10305"/>
                  </a:cubicBezTo>
                  <a:cubicBezTo>
                    <a:pt x="7194" y="10305"/>
                    <a:pt x="7365" y="10276"/>
                    <a:pt x="7547" y="10207"/>
                  </a:cubicBezTo>
                  <a:cubicBezTo>
                    <a:pt x="7548" y="10649"/>
                    <a:pt x="7601" y="11469"/>
                    <a:pt x="7603" y="11510"/>
                  </a:cubicBezTo>
                  <a:cubicBezTo>
                    <a:pt x="7605" y="11537"/>
                    <a:pt x="7617" y="11561"/>
                    <a:pt x="7634" y="11578"/>
                  </a:cubicBezTo>
                  <a:lnTo>
                    <a:pt x="7117" y="11625"/>
                  </a:lnTo>
                  <a:lnTo>
                    <a:pt x="6395" y="11693"/>
                  </a:lnTo>
                  <a:lnTo>
                    <a:pt x="6395" y="11693"/>
                  </a:lnTo>
                  <a:cubicBezTo>
                    <a:pt x="6433" y="11103"/>
                    <a:pt x="6402" y="10452"/>
                    <a:pt x="6356" y="10126"/>
                  </a:cubicBezTo>
                  <a:close/>
                  <a:moveTo>
                    <a:pt x="17966" y="11660"/>
                  </a:moveTo>
                  <a:cubicBezTo>
                    <a:pt x="17924" y="11710"/>
                    <a:pt x="17899" y="11773"/>
                    <a:pt x="17899" y="11839"/>
                  </a:cubicBezTo>
                  <a:cubicBezTo>
                    <a:pt x="17900" y="11875"/>
                    <a:pt x="17910" y="11910"/>
                    <a:pt x="17921" y="11941"/>
                  </a:cubicBezTo>
                  <a:cubicBezTo>
                    <a:pt x="17899" y="11932"/>
                    <a:pt x="17874" y="11929"/>
                    <a:pt x="17842" y="11929"/>
                  </a:cubicBezTo>
                  <a:cubicBezTo>
                    <a:pt x="17804" y="11929"/>
                    <a:pt x="17757" y="11934"/>
                    <a:pt x="17696" y="11941"/>
                  </a:cubicBezTo>
                  <a:lnTo>
                    <a:pt x="17642" y="11947"/>
                  </a:lnTo>
                  <a:cubicBezTo>
                    <a:pt x="17626" y="11898"/>
                    <a:pt x="17616" y="11847"/>
                    <a:pt x="17616" y="11796"/>
                  </a:cubicBezTo>
                  <a:cubicBezTo>
                    <a:pt x="17616" y="11779"/>
                    <a:pt x="17617" y="11760"/>
                    <a:pt x="17618" y="11743"/>
                  </a:cubicBezTo>
                  <a:cubicBezTo>
                    <a:pt x="17628" y="11740"/>
                    <a:pt x="17639" y="11736"/>
                    <a:pt x="17650" y="11734"/>
                  </a:cubicBezTo>
                  <a:cubicBezTo>
                    <a:pt x="17663" y="11730"/>
                    <a:pt x="17675" y="11727"/>
                    <a:pt x="17687" y="11723"/>
                  </a:cubicBezTo>
                  <a:cubicBezTo>
                    <a:pt x="17712" y="11717"/>
                    <a:pt x="17738" y="11710"/>
                    <a:pt x="17764" y="11704"/>
                  </a:cubicBezTo>
                  <a:cubicBezTo>
                    <a:pt x="17778" y="11700"/>
                    <a:pt x="17793" y="11697"/>
                    <a:pt x="17805" y="11693"/>
                  </a:cubicBezTo>
                  <a:cubicBezTo>
                    <a:pt x="17830" y="11688"/>
                    <a:pt x="17856" y="11682"/>
                    <a:pt x="17881" y="11676"/>
                  </a:cubicBezTo>
                  <a:cubicBezTo>
                    <a:pt x="17895" y="11674"/>
                    <a:pt x="17911" y="11670"/>
                    <a:pt x="17925" y="11667"/>
                  </a:cubicBezTo>
                  <a:cubicBezTo>
                    <a:pt x="17939" y="11665"/>
                    <a:pt x="17952" y="11662"/>
                    <a:pt x="17966" y="11660"/>
                  </a:cubicBezTo>
                  <a:close/>
                  <a:moveTo>
                    <a:pt x="18315" y="11719"/>
                  </a:moveTo>
                  <a:cubicBezTo>
                    <a:pt x="18433" y="11719"/>
                    <a:pt x="18522" y="11784"/>
                    <a:pt x="18522" y="11841"/>
                  </a:cubicBezTo>
                  <a:cubicBezTo>
                    <a:pt x="18522" y="11898"/>
                    <a:pt x="18433" y="11962"/>
                    <a:pt x="18315" y="11962"/>
                  </a:cubicBezTo>
                  <a:cubicBezTo>
                    <a:pt x="18196" y="11962"/>
                    <a:pt x="18107" y="11898"/>
                    <a:pt x="18107" y="11841"/>
                  </a:cubicBezTo>
                  <a:cubicBezTo>
                    <a:pt x="18107" y="11784"/>
                    <a:pt x="18196" y="11719"/>
                    <a:pt x="18315" y="11719"/>
                  </a:cubicBezTo>
                  <a:close/>
                  <a:moveTo>
                    <a:pt x="17411" y="11821"/>
                  </a:moveTo>
                  <a:cubicBezTo>
                    <a:pt x="17414" y="11873"/>
                    <a:pt x="17421" y="11925"/>
                    <a:pt x="17435" y="11977"/>
                  </a:cubicBezTo>
                  <a:cubicBezTo>
                    <a:pt x="17384" y="11989"/>
                    <a:pt x="17342" y="12004"/>
                    <a:pt x="17309" y="12020"/>
                  </a:cubicBezTo>
                  <a:cubicBezTo>
                    <a:pt x="17307" y="12011"/>
                    <a:pt x="17306" y="12000"/>
                    <a:pt x="17307" y="11985"/>
                  </a:cubicBezTo>
                  <a:cubicBezTo>
                    <a:pt x="17312" y="11937"/>
                    <a:pt x="17342" y="11869"/>
                    <a:pt x="17408" y="11823"/>
                  </a:cubicBezTo>
                  <a:cubicBezTo>
                    <a:pt x="17409" y="11823"/>
                    <a:pt x="17410" y="11822"/>
                    <a:pt x="17411" y="11821"/>
                  </a:cubicBezTo>
                  <a:close/>
                  <a:moveTo>
                    <a:pt x="17929" y="12271"/>
                  </a:moveTo>
                  <a:cubicBezTo>
                    <a:pt x="17928" y="12276"/>
                    <a:pt x="17926" y="12283"/>
                    <a:pt x="17924" y="12290"/>
                  </a:cubicBezTo>
                  <a:cubicBezTo>
                    <a:pt x="17921" y="12289"/>
                    <a:pt x="17920" y="12287"/>
                    <a:pt x="17918" y="12286"/>
                  </a:cubicBezTo>
                  <a:cubicBezTo>
                    <a:pt x="17921" y="12280"/>
                    <a:pt x="17925" y="12276"/>
                    <a:pt x="17929" y="12271"/>
                  </a:cubicBezTo>
                  <a:close/>
                  <a:moveTo>
                    <a:pt x="18559" y="11242"/>
                  </a:moveTo>
                  <a:cubicBezTo>
                    <a:pt x="18824" y="11327"/>
                    <a:pt x="19012" y="11544"/>
                    <a:pt x="19012" y="11799"/>
                  </a:cubicBezTo>
                  <a:cubicBezTo>
                    <a:pt x="19012" y="12084"/>
                    <a:pt x="18775" y="12323"/>
                    <a:pt x="18452" y="12380"/>
                  </a:cubicBezTo>
                  <a:cubicBezTo>
                    <a:pt x="18480" y="12296"/>
                    <a:pt x="18507" y="12211"/>
                    <a:pt x="18529" y="12122"/>
                  </a:cubicBezTo>
                  <a:cubicBezTo>
                    <a:pt x="18649" y="12065"/>
                    <a:pt x="18728" y="11963"/>
                    <a:pt x="18728" y="11842"/>
                  </a:cubicBezTo>
                  <a:cubicBezTo>
                    <a:pt x="18728" y="11719"/>
                    <a:pt x="18648" y="11617"/>
                    <a:pt x="18527" y="11561"/>
                  </a:cubicBezTo>
                  <a:cubicBezTo>
                    <a:pt x="18572" y="11530"/>
                    <a:pt x="18601" y="11487"/>
                    <a:pt x="18610" y="11442"/>
                  </a:cubicBezTo>
                  <a:cubicBezTo>
                    <a:pt x="18615" y="11416"/>
                    <a:pt x="18615" y="11389"/>
                    <a:pt x="18610" y="11362"/>
                  </a:cubicBezTo>
                  <a:cubicBezTo>
                    <a:pt x="18608" y="11358"/>
                    <a:pt x="18608" y="11354"/>
                    <a:pt x="18608" y="11348"/>
                  </a:cubicBezTo>
                  <a:cubicBezTo>
                    <a:pt x="18603" y="11322"/>
                    <a:pt x="18593" y="11297"/>
                    <a:pt x="18579" y="11274"/>
                  </a:cubicBezTo>
                  <a:cubicBezTo>
                    <a:pt x="18576" y="11268"/>
                    <a:pt x="18574" y="11264"/>
                    <a:pt x="18571" y="11260"/>
                  </a:cubicBezTo>
                  <a:cubicBezTo>
                    <a:pt x="18567" y="11254"/>
                    <a:pt x="18564" y="11247"/>
                    <a:pt x="18559" y="11242"/>
                  </a:cubicBezTo>
                  <a:close/>
                  <a:moveTo>
                    <a:pt x="7653" y="11786"/>
                  </a:moveTo>
                  <a:lnTo>
                    <a:pt x="7457" y="12494"/>
                  </a:lnTo>
                  <a:lnTo>
                    <a:pt x="5408" y="12650"/>
                  </a:lnTo>
                  <a:lnTo>
                    <a:pt x="5408" y="12650"/>
                  </a:lnTo>
                  <a:lnTo>
                    <a:pt x="5538" y="11984"/>
                  </a:lnTo>
                  <a:lnTo>
                    <a:pt x="7232" y="11824"/>
                  </a:lnTo>
                  <a:lnTo>
                    <a:pt x="7653" y="11786"/>
                  </a:lnTo>
                  <a:close/>
                  <a:moveTo>
                    <a:pt x="16856" y="11083"/>
                  </a:moveTo>
                  <a:cubicBezTo>
                    <a:pt x="16960" y="11083"/>
                    <a:pt x="17074" y="11090"/>
                    <a:pt x="17189" y="11102"/>
                  </a:cubicBezTo>
                  <a:cubicBezTo>
                    <a:pt x="17176" y="11118"/>
                    <a:pt x="17169" y="11138"/>
                    <a:pt x="17169" y="11160"/>
                  </a:cubicBezTo>
                  <a:cubicBezTo>
                    <a:pt x="17169" y="11217"/>
                    <a:pt x="17216" y="11263"/>
                    <a:pt x="17272" y="11263"/>
                  </a:cubicBezTo>
                  <a:cubicBezTo>
                    <a:pt x="17275" y="11263"/>
                    <a:pt x="17639" y="11263"/>
                    <a:pt x="17947" y="11280"/>
                  </a:cubicBezTo>
                  <a:cubicBezTo>
                    <a:pt x="18264" y="11296"/>
                    <a:pt x="18332" y="11318"/>
                    <a:pt x="18341" y="11322"/>
                  </a:cubicBezTo>
                  <a:cubicBezTo>
                    <a:pt x="18392" y="11345"/>
                    <a:pt x="18409" y="11386"/>
                    <a:pt x="18414" y="11389"/>
                  </a:cubicBezTo>
                  <a:cubicBezTo>
                    <a:pt x="18414" y="11389"/>
                    <a:pt x="18408" y="11391"/>
                    <a:pt x="18391" y="11391"/>
                  </a:cubicBezTo>
                  <a:cubicBezTo>
                    <a:pt x="18373" y="11391"/>
                    <a:pt x="18350" y="11393"/>
                    <a:pt x="18322" y="11395"/>
                  </a:cubicBezTo>
                  <a:cubicBezTo>
                    <a:pt x="18129" y="11412"/>
                    <a:pt x="17739" y="11488"/>
                    <a:pt x="17495" y="11563"/>
                  </a:cubicBezTo>
                  <a:cubicBezTo>
                    <a:pt x="17432" y="11583"/>
                    <a:pt x="17343" y="11614"/>
                    <a:pt x="17290" y="11651"/>
                  </a:cubicBezTo>
                  <a:cubicBezTo>
                    <a:pt x="17187" y="11724"/>
                    <a:pt x="17117" y="11840"/>
                    <a:pt x="17103" y="11961"/>
                  </a:cubicBezTo>
                  <a:cubicBezTo>
                    <a:pt x="17093" y="12042"/>
                    <a:pt x="17113" y="12114"/>
                    <a:pt x="17155" y="12166"/>
                  </a:cubicBezTo>
                  <a:cubicBezTo>
                    <a:pt x="17154" y="12170"/>
                    <a:pt x="17152" y="12174"/>
                    <a:pt x="17152" y="12176"/>
                  </a:cubicBezTo>
                  <a:cubicBezTo>
                    <a:pt x="17143" y="12232"/>
                    <a:pt x="17181" y="12286"/>
                    <a:pt x="17237" y="12296"/>
                  </a:cubicBezTo>
                  <a:cubicBezTo>
                    <a:pt x="17243" y="12297"/>
                    <a:pt x="17248" y="12297"/>
                    <a:pt x="17254" y="12297"/>
                  </a:cubicBezTo>
                  <a:cubicBezTo>
                    <a:pt x="17295" y="12297"/>
                    <a:pt x="17334" y="12271"/>
                    <a:pt x="17349" y="12232"/>
                  </a:cubicBezTo>
                  <a:cubicBezTo>
                    <a:pt x="17360" y="12222"/>
                    <a:pt x="17411" y="12182"/>
                    <a:pt x="17570" y="12161"/>
                  </a:cubicBezTo>
                  <a:lnTo>
                    <a:pt x="17573" y="12161"/>
                  </a:lnTo>
                  <a:cubicBezTo>
                    <a:pt x="17580" y="12161"/>
                    <a:pt x="17588" y="12160"/>
                    <a:pt x="17609" y="12158"/>
                  </a:cubicBezTo>
                  <a:lnTo>
                    <a:pt x="17718" y="12146"/>
                  </a:lnTo>
                  <a:cubicBezTo>
                    <a:pt x="17735" y="12144"/>
                    <a:pt x="17752" y="12143"/>
                    <a:pt x="17769" y="12141"/>
                  </a:cubicBezTo>
                  <a:lnTo>
                    <a:pt x="17769" y="12141"/>
                  </a:lnTo>
                  <a:cubicBezTo>
                    <a:pt x="17757" y="12158"/>
                    <a:pt x="17734" y="12186"/>
                    <a:pt x="17691" y="12224"/>
                  </a:cubicBezTo>
                  <a:cubicBezTo>
                    <a:pt x="17519" y="12378"/>
                    <a:pt x="17181" y="12578"/>
                    <a:pt x="16843" y="12654"/>
                  </a:cubicBezTo>
                  <a:cubicBezTo>
                    <a:pt x="16734" y="12679"/>
                    <a:pt x="16620" y="12688"/>
                    <a:pt x="16510" y="12688"/>
                  </a:cubicBezTo>
                  <a:cubicBezTo>
                    <a:pt x="16203" y="12688"/>
                    <a:pt x="15923" y="12616"/>
                    <a:pt x="15843" y="12593"/>
                  </a:cubicBezTo>
                  <a:cubicBezTo>
                    <a:pt x="15777" y="12243"/>
                    <a:pt x="15639" y="11933"/>
                    <a:pt x="15524" y="11720"/>
                  </a:cubicBezTo>
                  <a:cubicBezTo>
                    <a:pt x="15651" y="11623"/>
                    <a:pt x="16236" y="11185"/>
                    <a:pt x="16596" y="11105"/>
                  </a:cubicBezTo>
                  <a:cubicBezTo>
                    <a:pt x="16668" y="11089"/>
                    <a:pt x="16757" y="11083"/>
                    <a:pt x="16856" y="11083"/>
                  </a:cubicBezTo>
                  <a:close/>
                  <a:moveTo>
                    <a:pt x="9005" y="9710"/>
                  </a:moveTo>
                  <a:cubicBezTo>
                    <a:pt x="9102" y="9790"/>
                    <a:pt x="9243" y="9933"/>
                    <a:pt x="9397" y="10196"/>
                  </a:cubicBezTo>
                  <a:cubicBezTo>
                    <a:pt x="10215" y="11578"/>
                    <a:pt x="11334" y="12649"/>
                    <a:pt x="11657" y="12945"/>
                  </a:cubicBezTo>
                  <a:cubicBezTo>
                    <a:pt x="11676" y="12962"/>
                    <a:pt x="11700" y="12971"/>
                    <a:pt x="11725" y="12971"/>
                  </a:cubicBezTo>
                  <a:cubicBezTo>
                    <a:pt x="11738" y="12971"/>
                    <a:pt x="11751" y="12969"/>
                    <a:pt x="11763" y="12963"/>
                  </a:cubicBezTo>
                  <a:lnTo>
                    <a:pt x="15220" y="11614"/>
                  </a:lnTo>
                  <a:cubicBezTo>
                    <a:pt x="15352" y="11821"/>
                    <a:pt x="15732" y="12483"/>
                    <a:pt x="15665" y="13145"/>
                  </a:cubicBezTo>
                  <a:cubicBezTo>
                    <a:pt x="15422" y="13264"/>
                    <a:pt x="14340" y="13796"/>
                    <a:pt x="13271" y="14238"/>
                  </a:cubicBezTo>
                  <a:cubicBezTo>
                    <a:pt x="12937" y="14150"/>
                    <a:pt x="12606" y="14031"/>
                    <a:pt x="12287" y="13878"/>
                  </a:cubicBezTo>
                  <a:cubicBezTo>
                    <a:pt x="9993" y="12773"/>
                    <a:pt x="9023" y="9796"/>
                    <a:pt x="9012" y="9766"/>
                  </a:cubicBezTo>
                  <a:cubicBezTo>
                    <a:pt x="9009" y="9755"/>
                    <a:pt x="9003" y="9748"/>
                    <a:pt x="8998" y="9740"/>
                  </a:cubicBezTo>
                  <a:cubicBezTo>
                    <a:pt x="9002" y="9730"/>
                    <a:pt x="9003" y="9720"/>
                    <a:pt x="9005" y="9710"/>
                  </a:cubicBezTo>
                  <a:close/>
                  <a:moveTo>
                    <a:pt x="17767" y="12431"/>
                  </a:moveTo>
                  <a:cubicBezTo>
                    <a:pt x="17795" y="12451"/>
                    <a:pt x="17822" y="12468"/>
                    <a:pt x="17852" y="12483"/>
                  </a:cubicBezTo>
                  <a:cubicBezTo>
                    <a:pt x="17586" y="13153"/>
                    <a:pt x="17092" y="13680"/>
                    <a:pt x="16398" y="14017"/>
                  </a:cubicBezTo>
                  <a:cubicBezTo>
                    <a:pt x="15856" y="14278"/>
                    <a:pt x="15231" y="14408"/>
                    <a:pt x="14581" y="14408"/>
                  </a:cubicBezTo>
                  <a:cubicBezTo>
                    <a:pt x="14265" y="14408"/>
                    <a:pt x="13942" y="14377"/>
                    <a:pt x="13621" y="14316"/>
                  </a:cubicBezTo>
                  <a:cubicBezTo>
                    <a:pt x="14712" y="13853"/>
                    <a:pt x="15732" y="13342"/>
                    <a:pt x="15809" y="13304"/>
                  </a:cubicBezTo>
                  <a:cubicBezTo>
                    <a:pt x="15839" y="13288"/>
                    <a:pt x="15859" y="13259"/>
                    <a:pt x="15865" y="13226"/>
                  </a:cubicBezTo>
                  <a:cubicBezTo>
                    <a:pt x="15884" y="13087"/>
                    <a:pt x="15884" y="12950"/>
                    <a:pt x="15873" y="12815"/>
                  </a:cubicBezTo>
                  <a:lnTo>
                    <a:pt x="15873" y="12815"/>
                  </a:lnTo>
                  <a:cubicBezTo>
                    <a:pt x="16008" y="12847"/>
                    <a:pt x="16245" y="12895"/>
                    <a:pt x="16508" y="12895"/>
                  </a:cubicBezTo>
                  <a:cubicBezTo>
                    <a:pt x="16633" y="12895"/>
                    <a:pt x="16763" y="12884"/>
                    <a:pt x="16889" y="12856"/>
                  </a:cubicBezTo>
                  <a:cubicBezTo>
                    <a:pt x="17229" y="12780"/>
                    <a:pt x="17560" y="12597"/>
                    <a:pt x="17767" y="12431"/>
                  </a:cubicBezTo>
                  <a:close/>
                  <a:moveTo>
                    <a:pt x="8833" y="9871"/>
                  </a:moveTo>
                  <a:cubicBezTo>
                    <a:pt x="8963" y="10258"/>
                    <a:pt x="9948" y="12978"/>
                    <a:pt x="12200" y="14062"/>
                  </a:cubicBezTo>
                  <a:cubicBezTo>
                    <a:pt x="12448" y="14182"/>
                    <a:pt x="12705" y="14281"/>
                    <a:pt x="12964" y="14362"/>
                  </a:cubicBezTo>
                  <a:cubicBezTo>
                    <a:pt x="12896" y="14390"/>
                    <a:pt x="12828" y="14416"/>
                    <a:pt x="12761" y="14441"/>
                  </a:cubicBezTo>
                  <a:cubicBezTo>
                    <a:pt x="12760" y="14441"/>
                    <a:pt x="12759" y="14441"/>
                    <a:pt x="12759" y="14440"/>
                  </a:cubicBezTo>
                  <a:cubicBezTo>
                    <a:pt x="9849" y="13532"/>
                    <a:pt x="8831" y="10366"/>
                    <a:pt x="8704" y="9926"/>
                  </a:cubicBezTo>
                  <a:cubicBezTo>
                    <a:pt x="8751" y="9906"/>
                    <a:pt x="8795" y="9887"/>
                    <a:pt x="8833" y="9871"/>
                  </a:cubicBezTo>
                  <a:close/>
                  <a:moveTo>
                    <a:pt x="18176" y="12150"/>
                  </a:moveTo>
                  <a:cubicBezTo>
                    <a:pt x="18215" y="12161"/>
                    <a:pt x="18256" y="12167"/>
                    <a:pt x="18299" y="12168"/>
                  </a:cubicBezTo>
                  <a:cubicBezTo>
                    <a:pt x="18046" y="13070"/>
                    <a:pt x="17476" y="13810"/>
                    <a:pt x="16679" y="14262"/>
                  </a:cubicBezTo>
                  <a:cubicBezTo>
                    <a:pt x="16096" y="14590"/>
                    <a:pt x="15418" y="14755"/>
                    <a:pt x="14669" y="14755"/>
                  </a:cubicBezTo>
                  <a:cubicBezTo>
                    <a:pt x="14172" y="14755"/>
                    <a:pt x="13643" y="14682"/>
                    <a:pt x="13090" y="14536"/>
                  </a:cubicBezTo>
                  <a:cubicBezTo>
                    <a:pt x="13156" y="14510"/>
                    <a:pt x="13224" y="14483"/>
                    <a:pt x="13291" y="14455"/>
                  </a:cubicBezTo>
                  <a:cubicBezTo>
                    <a:pt x="13720" y="14561"/>
                    <a:pt x="14155" y="14617"/>
                    <a:pt x="14581" y="14617"/>
                  </a:cubicBezTo>
                  <a:cubicBezTo>
                    <a:pt x="15263" y="14617"/>
                    <a:pt x="15920" y="14480"/>
                    <a:pt x="16487" y="14205"/>
                  </a:cubicBezTo>
                  <a:cubicBezTo>
                    <a:pt x="17260" y="13830"/>
                    <a:pt x="17801" y="13237"/>
                    <a:pt x="18077" y="12478"/>
                  </a:cubicBezTo>
                  <a:cubicBezTo>
                    <a:pt x="18079" y="12475"/>
                    <a:pt x="18080" y="12475"/>
                    <a:pt x="18081" y="12473"/>
                  </a:cubicBezTo>
                  <a:cubicBezTo>
                    <a:pt x="18082" y="12470"/>
                    <a:pt x="18082" y="12467"/>
                    <a:pt x="18082" y="12464"/>
                  </a:cubicBezTo>
                  <a:cubicBezTo>
                    <a:pt x="18119" y="12363"/>
                    <a:pt x="18149" y="12256"/>
                    <a:pt x="18176" y="12150"/>
                  </a:cubicBezTo>
                  <a:close/>
                  <a:moveTo>
                    <a:pt x="8951" y="11119"/>
                  </a:moveTo>
                  <a:lnTo>
                    <a:pt x="8951" y="11119"/>
                  </a:lnTo>
                  <a:cubicBezTo>
                    <a:pt x="9491" y="12247"/>
                    <a:pt x="10563" y="13863"/>
                    <a:pt x="12457" y="14554"/>
                  </a:cubicBezTo>
                  <a:cubicBezTo>
                    <a:pt x="11958" y="14733"/>
                    <a:pt x="11518" y="14858"/>
                    <a:pt x="11242" y="14867"/>
                  </a:cubicBezTo>
                  <a:cubicBezTo>
                    <a:pt x="11226" y="14867"/>
                    <a:pt x="11210" y="14868"/>
                    <a:pt x="11194" y="14868"/>
                  </a:cubicBezTo>
                  <a:cubicBezTo>
                    <a:pt x="10183" y="14868"/>
                    <a:pt x="8991" y="13555"/>
                    <a:pt x="8961" y="13524"/>
                  </a:cubicBezTo>
                  <a:cubicBezTo>
                    <a:pt x="8953" y="12467"/>
                    <a:pt x="8948" y="11579"/>
                    <a:pt x="8951" y="11119"/>
                  </a:cubicBezTo>
                  <a:close/>
                  <a:moveTo>
                    <a:pt x="8689" y="11690"/>
                  </a:moveTo>
                  <a:lnTo>
                    <a:pt x="8186" y="14553"/>
                  </a:lnTo>
                  <a:cubicBezTo>
                    <a:pt x="8171" y="14576"/>
                    <a:pt x="8159" y="14593"/>
                    <a:pt x="8150" y="14601"/>
                  </a:cubicBezTo>
                  <a:cubicBezTo>
                    <a:pt x="8110" y="14635"/>
                    <a:pt x="7889" y="14707"/>
                    <a:pt x="7659" y="14772"/>
                  </a:cubicBezTo>
                  <a:cubicBezTo>
                    <a:pt x="7690" y="14606"/>
                    <a:pt x="7656" y="14468"/>
                    <a:pt x="7560" y="14403"/>
                  </a:cubicBezTo>
                  <a:cubicBezTo>
                    <a:pt x="7542" y="14391"/>
                    <a:pt x="7501" y="14369"/>
                    <a:pt x="7444" y="14369"/>
                  </a:cubicBezTo>
                  <a:cubicBezTo>
                    <a:pt x="7383" y="14369"/>
                    <a:pt x="7304" y="14394"/>
                    <a:pt x="7215" y="14484"/>
                  </a:cubicBezTo>
                  <a:cubicBezTo>
                    <a:pt x="7039" y="14658"/>
                    <a:pt x="6732" y="15092"/>
                    <a:pt x="6604" y="15275"/>
                  </a:cubicBezTo>
                  <a:cubicBezTo>
                    <a:pt x="6588" y="15264"/>
                    <a:pt x="6568" y="15256"/>
                    <a:pt x="6547" y="15256"/>
                  </a:cubicBezTo>
                  <a:cubicBezTo>
                    <a:pt x="6543" y="15256"/>
                    <a:pt x="6540" y="15256"/>
                    <a:pt x="6536" y="15256"/>
                  </a:cubicBezTo>
                  <a:lnTo>
                    <a:pt x="6172" y="15284"/>
                  </a:lnTo>
                  <a:lnTo>
                    <a:pt x="6156" y="15067"/>
                  </a:lnTo>
                  <a:cubicBezTo>
                    <a:pt x="6154" y="15039"/>
                    <a:pt x="6141" y="15011"/>
                    <a:pt x="6118" y="14993"/>
                  </a:cubicBezTo>
                  <a:cubicBezTo>
                    <a:pt x="6099" y="14979"/>
                    <a:pt x="6076" y="14970"/>
                    <a:pt x="6053" y="14970"/>
                  </a:cubicBezTo>
                  <a:cubicBezTo>
                    <a:pt x="6048" y="14970"/>
                    <a:pt x="6042" y="14971"/>
                    <a:pt x="6037" y="14972"/>
                  </a:cubicBezTo>
                  <a:cubicBezTo>
                    <a:pt x="5432" y="15076"/>
                    <a:pt x="4389" y="15154"/>
                    <a:pt x="3584" y="15204"/>
                  </a:cubicBezTo>
                  <a:lnTo>
                    <a:pt x="4092" y="12118"/>
                  </a:lnTo>
                  <a:lnTo>
                    <a:pt x="5322" y="12003"/>
                  </a:lnTo>
                  <a:lnTo>
                    <a:pt x="5177" y="12744"/>
                  </a:lnTo>
                  <a:cubicBezTo>
                    <a:pt x="5171" y="12775"/>
                    <a:pt x="5180" y="12807"/>
                    <a:pt x="5202" y="12832"/>
                  </a:cubicBezTo>
                  <a:cubicBezTo>
                    <a:pt x="5221" y="12854"/>
                    <a:pt x="5250" y="12868"/>
                    <a:pt x="5279" y="12868"/>
                  </a:cubicBezTo>
                  <a:lnTo>
                    <a:pt x="5286" y="12868"/>
                  </a:lnTo>
                  <a:lnTo>
                    <a:pt x="7544" y="12696"/>
                  </a:lnTo>
                  <a:cubicBezTo>
                    <a:pt x="7587" y="12692"/>
                    <a:pt x="7625" y="12661"/>
                    <a:pt x="7637" y="12620"/>
                  </a:cubicBezTo>
                  <a:lnTo>
                    <a:pt x="7872" y="11766"/>
                  </a:lnTo>
                  <a:lnTo>
                    <a:pt x="8689" y="11690"/>
                  </a:lnTo>
                  <a:close/>
                  <a:moveTo>
                    <a:pt x="8434" y="14530"/>
                  </a:moveTo>
                  <a:cubicBezTo>
                    <a:pt x="8461" y="14612"/>
                    <a:pt x="8475" y="14707"/>
                    <a:pt x="8451" y="14799"/>
                  </a:cubicBezTo>
                  <a:cubicBezTo>
                    <a:pt x="8446" y="14802"/>
                    <a:pt x="8441" y="14806"/>
                    <a:pt x="8437" y="14812"/>
                  </a:cubicBezTo>
                  <a:cubicBezTo>
                    <a:pt x="8387" y="14879"/>
                    <a:pt x="8189" y="14956"/>
                    <a:pt x="8064" y="14989"/>
                  </a:cubicBezTo>
                  <a:cubicBezTo>
                    <a:pt x="8008" y="15001"/>
                    <a:pt x="7975" y="15058"/>
                    <a:pt x="7990" y="15112"/>
                  </a:cubicBezTo>
                  <a:cubicBezTo>
                    <a:pt x="8001" y="15159"/>
                    <a:pt x="8043" y="15191"/>
                    <a:pt x="8090" y="15191"/>
                  </a:cubicBezTo>
                  <a:cubicBezTo>
                    <a:pt x="8098" y="15191"/>
                    <a:pt x="8107" y="15189"/>
                    <a:pt x="8116" y="15188"/>
                  </a:cubicBezTo>
                  <a:cubicBezTo>
                    <a:pt x="8163" y="15176"/>
                    <a:pt x="8354" y="15123"/>
                    <a:pt x="8492" y="15033"/>
                  </a:cubicBezTo>
                  <a:cubicBezTo>
                    <a:pt x="8498" y="15049"/>
                    <a:pt x="8503" y="15065"/>
                    <a:pt x="8507" y="15082"/>
                  </a:cubicBezTo>
                  <a:cubicBezTo>
                    <a:pt x="8377" y="15205"/>
                    <a:pt x="8179" y="15263"/>
                    <a:pt x="8176" y="15263"/>
                  </a:cubicBezTo>
                  <a:cubicBezTo>
                    <a:pt x="8122" y="15279"/>
                    <a:pt x="8090" y="15336"/>
                    <a:pt x="8106" y="15390"/>
                  </a:cubicBezTo>
                  <a:cubicBezTo>
                    <a:pt x="8118" y="15436"/>
                    <a:pt x="8160" y="15466"/>
                    <a:pt x="8204" y="15466"/>
                  </a:cubicBezTo>
                  <a:cubicBezTo>
                    <a:pt x="8213" y="15466"/>
                    <a:pt x="8222" y="15465"/>
                    <a:pt x="8233" y="15462"/>
                  </a:cubicBezTo>
                  <a:cubicBezTo>
                    <a:pt x="8241" y="15460"/>
                    <a:pt x="8368" y="15422"/>
                    <a:pt x="8502" y="15343"/>
                  </a:cubicBezTo>
                  <a:cubicBezTo>
                    <a:pt x="8510" y="15359"/>
                    <a:pt x="8523" y="15398"/>
                    <a:pt x="8523" y="15456"/>
                  </a:cubicBezTo>
                  <a:cubicBezTo>
                    <a:pt x="8452" y="15515"/>
                    <a:pt x="8299" y="15575"/>
                    <a:pt x="8200" y="15599"/>
                  </a:cubicBezTo>
                  <a:cubicBezTo>
                    <a:pt x="8145" y="15613"/>
                    <a:pt x="8112" y="15669"/>
                    <a:pt x="8126" y="15726"/>
                  </a:cubicBezTo>
                  <a:cubicBezTo>
                    <a:pt x="8138" y="15773"/>
                    <a:pt x="8179" y="15804"/>
                    <a:pt x="8226" y="15804"/>
                  </a:cubicBezTo>
                  <a:cubicBezTo>
                    <a:pt x="8236" y="15804"/>
                    <a:pt x="8243" y="15802"/>
                    <a:pt x="8252" y="15801"/>
                  </a:cubicBezTo>
                  <a:cubicBezTo>
                    <a:pt x="8269" y="15797"/>
                    <a:pt x="8348" y="15775"/>
                    <a:pt x="8440" y="15737"/>
                  </a:cubicBezTo>
                  <a:lnTo>
                    <a:pt x="8440" y="15737"/>
                  </a:lnTo>
                  <a:cubicBezTo>
                    <a:pt x="8350" y="15901"/>
                    <a:pt x="8194" y="16023"/>
                    <a:pt x="7963" y="16102"/>
                  </a:cubicBezTo>
                  <a:cubicBezTo>
                    <a:pt x="7871" y="16138"/>
                    <a:pt x="7767" y="16164"/>
                    <a:pt x="7643" y="16181"/>
                  </a:cubicBezTo>
                  <a:cubicBezTo>
                    <a:pt x="7459" y="16208"/>
                    <a:pt x="7233" y="16215"/>
                    <a:pt x="7041" y="16215"/>
                  </a:cubicBezTo>
                  <a:cubicBezTo>
                    <a:pt x="6919" y="16215"/>
                    <a:pt x="6811" y="16212"/>
                    <a:pt x="6737" y="16210"/>
                  </a:cubicBezTo>
                  <a:lnTo>
                    <a:pt x="6666" y="15517"/>
                  </a:lnTo>
                  <a:cubicBezTo>
                    <a:pt x="6686" y="15510"/>
                    <a:pt x="6705" y="15499"/>
                    <a:pt x="6718" y="15480"/>
                  </a:cubicBezTo>
                  <a:cubicBezTo>
                    <a:pt x="6722" y="15473"/>
                    <a:pt x="7154" y="14839"/>
                    <a:pt x="7362" y="14633"/>
                  </a:cubicBezTo>
                  <a:cubicBezTo>
                    <a:pt x="7409" y="14587"/>
                    <a:pt x="7439" y="14577"/>
                    <a:pt x="7444" y="14577"/>
                  </a:cubicBezTo>
                  <a:cubicBezTo>
                    <a:pt x="7460" y="14590"/>
                    <a:pt x="7492" y="14692"/>
                    <a:pt x="7409" y="14881"/>
                  </a:cubicBezTo>
                  <a:cubicBezTo>
                    <a:pt x="7393" y="14917"/>
                    <a:pt x="7400" y="14959"/>
                    <a:pt x="7425" y="14989"/>
                  </a:cubicBezTo>
                  <a:cubicBezTo>
                    <a:pt x="7445" y="15013"/>
                    <a:pt x="7475" y="15025"/>
                    <a:pt x="7506" y="15025"/>
                  </a:cubicBezTo>
                  <a:cubicBezTo>
                    <a:pt x="7513" y="15025"/>
                    <a:pt x="7521" y="15025"/>
                    <a:pt x="7529" y="15023"/>
                  </a:cubicBezTo>
                  <a:cubicBezTo>
                    <a:pt x="7722" y="14974"/>
                    <a:pt x="8186" y="14851"/>
                    <a:pt x="8289" y="14757"/>
                  </a:cubicBezTo>
                  <a:cubicBezTo>
                    <a:pt x="8324" y="14726"/>
                    <a:pt x="8352" y="14680"/>
                    <a:pt x="8371" y="14650"/>
                  </a:cubicBezTo>
                  <a:lnTo>
                    <a:pt x="8371" y="14649"/>
                  </a:lnTo>
                  <a:cubicBezTo>
                    <a:pt x="8371" y="14648"/>
                    <a:pt x="8372" y="14648"/>
                    <a:pt x="8372" y="14646"/>
                  </a:cubicBezTo>
                  <a:cubicBezTo>
                    <a:pt x="8393" y="14612"/>
                    <a:pt x="8414" y="14571"/>
                    <a:pt x="8434" y="14530"/>
                  </a:cubicBezTo>
                  <a:close/>
                  <a:moveTo>
                    <a:pt x="6452" y="15470"/>
                  </a:moveTo>
                  <a:lnTo>
                    <a:pt x="6535" y="16271"/>
                  </a:lnTo>
                  <a:cubicBezTo>
                    <a:pt x="6532" y="16280"/>
                    <a:pt x="6529" y="16289"/>
                    <a:pt x="6528" y="16299"/>
                  </a:cubicBezTo>
                  <a:cubicBezTo>
                    <a:pt x="6528" y="16321"/>
                    <a:pt x="6534" y="16342"/>
                    <a:pt x="6546" y="16360"/>
                  </a:cubicBezTo>
                  <a:lnTo>
                    <a:pt x="6561" y="16511"/>
                  </a:lnTo>
                  <a:cubicBezTo>
                    <a:pt x="6442" y="16526"/>
                    <a:pt x="6326" y="16539"/>
                    <a:pt x="6262" y="16543"/>
                  </a:cubicBezTo>
                  <a:lnTo>
                    <a:pt x="6187" y="15490"/>
                  </a:lnTo>
                  <a:lnTo>
                    <a:pt x="6452" y="15470"/>
                  </a:lnTo>
                  <a:close/>
                  <a:moveTo>
                    <a:pt x="4680" y="8801"/>
                  </a:moveTo>
                  <a:cubicBezTo>
                    <a:pt x="4858" y="9422"/>
                    <a:pt x="5491" y="10239"/>
                    <a:pt x="5523" y="10280"/>
                  </a:cubicBezTo>
                  <a:cubicBezTo>
                    <a:pt x="5541" y="10303"/>
                    <a:pt x="5570" y="10318"/>
                    <a:pt x="5600" y="10319"/>
                  </a:cubicBezTo>
                  <a:lnTo>
                    <a:pt x="5604" y="10319"/>
                  </a:lnTo>
                  <a:cubicBezTo>
                    <a:pt x="5633" y="10319"/>
                    <a:pt x="5660" y="10307"/>
                    <a:pt x="5680" y="10286"/>
                  </a:cubicBezTo>
                  <a:lnTo>
                    <a:pt x="6098" y="9838"/>
                  </a:lnTo>
                  <a:cubicBezTo>
                    <a:pt x="6149" y="10090"/>
                    <a:pt x="6238" y="10895"/>
                    <a:pt x="6178" y="11713"/>
                  </a:cubicBezTo>
                  <a:lnTo>
                    <a:pt x="6178" y="11713"/>
                  </a:lnTo>
                  <a:lnTo>
                    <a:pt x="3989" y="11917"/>
                  </a:lnTo>
                  <a:cubicBezTo>
                    <a:pt x="3942" y="11921"/>
                    <a:pt x="3904" y="11958"/>
                    <a:pt x="3896" y="12003"/>
                  </a:cubicBezTo>
                  <a:lnTo>
                    <a:pt x="3372" y="15217"/>
                  </a:lnTo>
                  <a:cubicBezTo>
                    <a:pt x="3145" y="15230"/>
                    <a:pt x="2946" y="15241"/>
                    <a:pt x="2791" y="15248"/>
                  </a:cubicBezTo>
                  <a:cubicBezTo>
                    <a:pt x="2881" y="14466"/>
                    <a:pt x="3290" y="12135"/>
                    <a:pt x="3294" y="12109"/>
                  </a:cubicBezTo>
                  <a:cubicBezTo>
                    <a:pt x="3305" y="12052"/>
                    <a:pt x="3266" y="11999"/>
                    <a:pt x="3209" y="11989"/>
                  </a:cubicBezTo>
                  <a:cubicBezTo>
                    <a:pt x="3202" y="11987"/>
                    <a:pt x="3196" y="11987"/>
                    <a:pt x="3189" y="11987"/>
                  </a:cubicBezTo>
                  <a:cubicBezTo>
                    <a:pt x="3141" y="11987"/>
                    <a:pt x="3098" y="12023"/>
                    <a:pt x="3089" y="12073"/>
                  </a:cubicBezTo>
                  <a:cubicBezTo>
                    <a:pt x="3071" y="12176"/>
                    <a:pt x="2664" y="14504"/>
                    <a:pt x="2581" y="15258"/>
                  </a:cubicBezTo>
                  <a:cubicBezTo>
                    <a:pt x="2498" y="15262"/>
                    <a:pt x="2448" y="15264"/>
                    <a:pt x="2446" y="15264"/>
                  </a:cubicBezTo>
                  <a:cubicBezTo>
                    <a:pt x="2388" y="15268"/>
                    <a:pt x="2344" y="15315"/>
                    <a:pt x="2347" y="15373"/>
                  </a:cubicBezTo>
                  <a:cubicBezTo>
                    <a:pt x="2349" y="15429"/>
                    <a:pt x="2399" y="15472"/>
                    <a:pt x="2450" y="15472"/>
                  </a:cubicBezTo>
                  <a:cubicBezTo>
                    <a:pt x="2452" y="15472"/>
                    <a:pt x="2453" y="15472"/>
                    <a:pt x="2454" y="15472"/>
                  </a:cubicBezTo>
                  <a:cubicBezTo>
                    <a:pt x="2458" y="15472"/>
                    <a:pt x="2526" y="15469"/>
                    <a:pt x="2638" y="15463"/>
                  </a:cubicBezTo>
                  <a:cubicBezTo>
                    <a:pt x="2647" y="15467"/>
                    <a:pt x="2655" y="15471"/>
                    <a:pt x="2665" y="15472"/>
                  </a:cubicBezTo>
                  <a:lnTo>
                    <a:pt x="2675" y="15472"/>
                  </a:lnTo>
                  <a:cubicBezTo>
                    <a:pt x="2691" y="15472"/>
                    <a:pt x="2706" y="15466"/>
                    <a:pt x="2719" y="15460"/>
                  </a:cubicBezTo>
                  <a:cubicBezTo>
                    <a:pt x="3367" y="15429"/>
                    <a:pt x="5041" y="15337"/>
                    <a:pt x="5958" y="15196"/>
                  </a:cubicBezTo>
                  <a:lnTo>
                    <a:pt x="6081" y="16951"/>
                  </a:lnTo>
                  <a:cubicBezTo>
                    <a:pt x="5769" y="16991"/>
                    <a:pt x="4740" y="17112"/>
                    <a:pt x="3688" y="17112"/>
                  </a:cubicBezTo>
                  <a:cubicBezTo>
                    <a:pt x="3514" y="17112"/>
                    <a:pt x="3339" y="17109"/>
                    <a:pt x="3166" y="17101"/>
                  </a:cubicBezTo>
                  <a:lnTo>
                    <a:pt x="3165" y="17101"/>
                  </a:lnTo>
                  <a:cubicBezTo>
                    <a:pt x="2260" y="17059"/>
                    <a:pt x="1425" y="16903"/>
                    <a:pt x="1119" y="16495"/>
                  </a:cubicBezTo>
                  <a:cubicBezTo>
                    <a:pt x="354" y="15475"/>
                    <a:pt x="1177" y="10631"/>
                    <a:pt x="1703" y="9965"/>
                  </a:cubicBezTo>
                  <a:cubicBezTo>
                    <a:pt x="2164" y="9382"/>
                    <a:pt x="4054" y="8829"/>
                    <a:pt x="4680" y="8801"/>
                  </a:cubicBezTo>
                  <a:close/>
                  <a:moveTo>
                    <a:pt x="8747" y="12556"/>
                  </a:moveTo>
                  <a:cubicBezTo>
                    <a:pt x="8749" y="12842"/>
                    <a:pt x="8752" y="13166"/>
                    <a:pt x="8754" y="13544"/>
                  </a:cubicBezTo>
                  <a:cubicBezTo>
                    <a:pt x="8768" y="14986"/>
                    <a:pt x="8790" y="16858"/>
                    <a:pt x="8814" y="18317"/>
                  </a:cubicBezTo>
                  <a:cubicBezTo>
                    <a:pt x="8278" y="18331"/>
                    <a:pt x="7853" y="18345"/>
                    <a:pt x="7731" y="18351"/>
                  </a:cubicBezTo>
                  <a:lnTo>
                    <a:pt x="8095" y="16268"/>
                  </a:lnTo>
                  <a:cubicBezTo>
                    <a:pt x="8358" y="16167"/>
                    <a:pt x="8547" y="16008"/>
                    <a:pt x="8648" y="15790"/>
                  </a:cubicBezTo>
                  <a:cubicBezTo>
                    <a:pt x="8696" y="15689"/>
                    <a:pt x="8720" y="15599"/>
                    <a:pt x="8727" y="15524"/>
                  </a:cubicBezTo>
                  <a:cubicBezTo>
                    <a:pt x="8731" y="15510"/>
                    <a:pt x="8732" y="15497"/>
                    <a:pt x="8730" y="15483"/>
                  </a:cubicBezTo>
                  <a:cubicBezTo>
                    <a:pt x="8734" y="15387"/>
                    <a:pt x="8716" y="15314"/>
                    <a:pt x="8696" y="15269"/>
                  </a:cubicBezTo>
                  <a:cubicBezTo>
                    <a:pt x="8757" y="15107"/>
                    <a:pt x="8691" y="14956"/>
                    <a:pt x="8645" y="14879"/>
                  </a:cubicBezTo>
                  <a:cubicBezTo>
                    <a:pt x="8747" y="14562"/>
                    <a:pt x="8521" y="14235"/>
                    <a:pt x="8512" y="14221"/>
                  </a:cubicBezTo>
                  <a:cubicBezTo>
                    <a:pt x="8498" y="14202"/>
                    <a:pt x="8480" y="14192"/>
                    <a:pt x="8461" y="14185"/>
                  </a:cubicBezTo>
                  <a:lnTo>
                    <a:pt x="8747" y="12556"/>
                  </a:lnTo>
                  <a:close/>
                  <a:moveTo>
                    <a:pt x="7868" y="16346"/>
                  </a:moveTo>
                  <a:lnTo>
                    <a:pt x="7497" y="18459"/>
                  </a:lnTo>
                  <a:lnTo>
                    <a:pt x="3004" y="18721"/>
                  </a:lnTo>
                  <a:lnTo>
                    <a:pt x="3237" y="17308"/>
                  </a:lnTo>
                  <a:cubicBezTo>
                    <a:pt x="3401" y="17315"/>
                    <a:pt x="3567" y="17319"/>
                    <a:pt x="3732" y="17319"/>
                  </a:cubicBezTo>
                  <a:cubicBezTo>
                    <a:pt x="4955" y="17319"/>
                    <a:pt x="6114" y="17155"/>
                    <a:pt x="6205" y="17143"/>
                  </a:cubicBezTo>
                  <a:cubicBezTo>
                    <a:pt x="6258" y="17134"/>
                    <a:pt x="6298" y="17087"/>
                    <a:pt x="6294" y="17033"/>
                  </a:cubicBezTo>
                  <a:lnTo>
                    <a:pt x="6274" y="16751"/>
                  </a:lnTo>
                  <a:cubicBezTo>
                    <a:pt x="6356" y="16746"/>
                    <a:pt x="6482" y="16732"/>
                    <a:pt x="6688" y="16702"/>
                  </a:cubicBezTo>
                  <a:cubicBezTo>
                    <a:pt x="6743" y="16695"/>
                    <a:pt x="6783" y="16645"/>
                    <a:pt x="6777" y="16590"/>
                  </a:cubicBezTo>
                  <a:lnTo>
                    <a:pt x="6758" y="16415"/>
                  </a:lnTo>
                  <a:lnTo>
                    <a:pt x="6758" y="16415"/>
                  </a:lnTo>
                  <a:cubicBezTo>
                    <a:pt x="6831" y="16418"/>
                    <a:pt x="6929" y="16420"/>
                    <a:pt x="7038" y="16420"/>
                  </a:cubicBezTo>
                  <a:cubicBezTo>
                    <a:pt x="7237" y="16420"/>
                    <a:pt x="7474" y="16413"/>
                    <a:pt x="7670" y="16384"/>
                  </a:cubicBezTo>
                  <a:cubicBezTo>
                    <a:pt x="7742" y="16374"/>
                    <a:pt x="7807" y="16362"/>
                    <a:pt x="7868" y="16346"/>
                  </a:cubicBezTo>
                  <a:close/>
                  <a:moveTo>
                    <a:pt x="7225" y="18683"/>
                  </a:moveTo>
                  <a:cubicBezTo>
                    <a:pt x="7107" y="18757"/>
                    <a:pt x="6952" y="18839"/>
                    <a:pt x="6759" y="18909"/>
                  </a:cubicBezTo>
                  <a:cubicBezTo>
                    <a:pt x="6666" y="18944"/>
                    <a:pt x="6565" y="18970"/>
                    <a:pt x="6466" y="18991"/>
                  </a:cubicBezTo>
                  <a:lnTo>
                    <a:pt x="6481" y="18726"/>
                  </a:lnTo>
                  <a:lnTo>
                    <a:pt x="7225" y="18683"/>
                  </a:lnTo>
                  <a:close/>
                  <a:moveTo>
                    <a:pt x="6274" y="18738"/>
                  </a:moveTo>
                  <a:lnTo>
                    <a:pt x="6257" y="19027"/>
                  </a:lnTo>
                  <a:cubicBezTo>
                    <a:pt x="6088" y="19050"/>
                    <a:pt x="5940" y="19059"/>
                    <a:pt x="5858" y="19062"/>
                  </a:cubicBezTo>
                  <a:lnTo>
                    <a:pt x="5892" y="18777"/>
                  </a:lnTo>
                  <a:cubicBezTo>
                    <a:pt x="5890" y="18771"/>
                    <a:pt x="5889" y="18766"/>
                    <a:pt x="5889" y="18761"/>
                  </a:cubicBezTo>
                  <a:lnTo>
                    <a:pt x="6274" y="18738"/>
                  </a:lnTo>
                  <a:close/>
                  <a:moveTo>
                    <a:pt x="6759" y="26201"/>
                  </a:moveTo>
                  <a:cubicBezTo>
                    <a:pt x="7102" y="26426"/>
                    <a:pt x="7490" y="26477"/>
                    <a:pt x="7772" y="26477"/>
                  </a:cubicBezTo>
                  <a:cubicBezTo>
                    <a:pt x="7806" y="26477"/>
                    <a:pt x="7838" y="26476"/>
                    <a:pt x="7870" y="26474"/>
                  </a:cubicBezTo>
                  <a:lnTo>
                    <a:pt x="8385" y="26968"/>
                  </a:lnTo>
                  <a:lnTo>
                    <a:pt x="8137" y="27757"/>
                  </a:lnTo>
                  <a:cubicBezTo>
                    <a:pt x="7327" y="27667"/>
                    <a:pt x="6468" y="27460"/>
                    <a:pt x="6431" y="27279"/>
                  </a:cubicBezTo>
                  <a:cubicBezTo>
                    <a:pt x="6374" y="26992"/>
                    <a:pt x="6648" y="26411"/>
                    <a:pt x="6757" y="26211"/>
                  </a:cubicBezTo>
                  <a:cubicBezTo>
                    <a:pt x="6758" y="26208"/>
                    <a:pt x="6758" y="26204"/>
                    <a:pt x="6759" y="26201"/>
                  </a:cubicBezTo>
                  <a:close/>
                  <a:moveTo>
                    <a:pt x="1796" y="17107"/>
                  </a:moveTo>
                  <a:cubicBezTo>
                    <a:pt x="2155" y="17212"/>
                    <a:pt x="2582" y="17269"/>
                    <a:pt x="3029" y="17297"/>
                  </a:cubicBezTo>
                  <a:lnTo>
                    <a:pt x="2779" y="18815"/>
                  </a:lnTo>
                  <a:cubicBezTo>
                    <a:pt x="2774" y="18846"/>
                    <a:pt x="2782" y="18877"/>
                    <a:pt x="2803" y="18901"/>
                  </a:cubicBezTo>
                  <a:cubicBezTo>
                    <a:pt x="2822" y="18923"/>
                    <a:pt x="2852" y="18935"/>
                    <a:pt x="2880" y="18935"/>
                  </a:cubicBezTo>
                  <a:lnTo>
                    <a:pt x="2886" y="18935"/>
                  </a:lnTo>
                  <a:lnTo>
                    <a:pt x="5682" y="18771"/>
                  </a:lnTo>
                  <a:lnTo>
                    <a:pt x="4598" y="27955"/>
                  </a:lnTo>
                  <a:cubicBezTo>
                    <a:pt x="4423" y="27990"/>
                    <a:pt x="3938" y="28073"/>
                    <a:pt x="3336" y="28073"/>
                  </a:cubicBezTo>
                  <a:cubicBezTo>
                    <a:pt x="2327" y="28073"/>
                    <a:pt x="987" y="27839"/>
                    <a:pt x="218" y="26748"/>
                  </a:cubicBezTo>
                  <a:cubicBezTo>
                    <a:pt x="387" y="26197"/>
                    <a:pt x="1906" y="21129"/>
                    <a:pt x="1796" y="17107"/>
                  </a:cubicBezTo>
                  <a:close/>
                  <a:moveTo>
                    <a:pt x="10777" y="18491"/>
                  </a:moveTo>
                  <a:cubicBezTo>
                    <a:pt x="11249" y="18491"/>
                    <a:pt x="11627" y="18501"/>
                    <a:pt x="11767" y="18529"/>
                  </a:cubicBezTo>
                  <a:cubicBezTo>
                    <a:pt x="11923" y="18560"/>
                    <a:pt x="12050" y="18663"/>
                    <a:pt x="12139" y="18827"/>
                  </a:cubicBezTo>
                  <a:cubicBezTo>
                    <a:pt x="12330" y="19181"/>
                    <a:pt x="12297" y="19752"/>
                    <a:pt x="12054" y="20355"/>
                  </a:cubicBezTo>
                  <a:cubicBezTo>
                    <a:pt x="11643" y="21370"/>
                    <a:pt x="8396" y="25818"/>
                    <a:pt x="8082" y="26248"/>
                  </a:cubicBezTo>
                  <a:cubicBezTo>
                    <a:pt x="8026" y="26257"/>
                    <a:pt x="7913" y="26272"/>
                    <a:pt x="7768" y="26272"/>
                  </a:cubicBezTo>
                  <a:cubicBezTo>
                    <a:pt x="7413" y="26272"/>
                    <a:pt x="6868" y="26182"/>
                    <a:pt x="6528" y="25690"/>
                  </a:cubicBezTo>
                  <a:cubicBezTo>
                    <a:pt x="6768" y="25238"/>
                    <a:pt x="8427" y="22116"/>
                    <a:pt x="8881" y="21162"/>
                  </a:cubicBezTo>
                  <a:cubicBezTo>
                    <a:pt x="8881" y="21161"/>
                    <a:pt x="8881" y="21161"/>
                    <a:pt x="8882" y="21159"/>
                  </a:cubicBezTo>
                  <a:cubicBezTo>
                    <a:pt x="9850" y="20872"/>
                    <a:pt x="10669" y="20591"/>
                    <a:pt x="10736" y="20568"/>
                  </a:cubicBezTo>
                  <a:cubicBezTo>
                    <a:pt x="10791" y="20551"/>
                    <a:pt x="10819" y="20491"/>
                    <a:pt x="10799" y="20437"/>
                  </a:cubicBezTo>
                  <a:cubicBezTo>
                    <a:pt x="10785" y="20394"/>
                    <a:pt x="10745" y="20367"/>
                    <a:pt x="10703" y="20367"/>
                  </a:cubicBezTo>
                  <a:cubicBezTo>
                    <a:pt x="10691" y="20367"/>
                    <a:pt x="10679" y="20369"/>
                    <a:pt x="10668" y="20374"/>
                  </a:cubicBezTo>
                  <a:cubicBezTo>
                    <a:pt x="10638" y="20383"/>
                    <a:pt x="7908" y="21318"/>
                    <a:pt x="6468" y="21541"/>
                  </a:cubicBezTo>
                  <a:lnTo>
                    <a:pt x="7763" y="20580"/>
                  </a:lnTo>
                  <a:cubicBezTo>
                    <a:pt x="7809" y="20546"/>
                    <a:pt x="7819" y="20481"/>
                    <a:pt x="7784" y="20436"/>
                  </a:cubicBezTo>
                  <a:cubicBezTo>
                    <a:pt x="7764" y="20409"/>
                    <a:pt x="7733" y="20394"/>
                    <a:pt x="7701" y="20394"/>
                  </a:cubicBezTo>
                  <a:cubicBezTo>
                    <a:pt x="7679" y="20394"/>
                    <a:pt x="7658" y="20401"/>
                    <a:pt x="7639" y="20415"/>
                  </a:cubicBezTo>
                  <a:lnTo>
                    <a:pt x="6036" y="21604"/>
                  </a:lnTo>
                  <a:cubicBezTo>
                    <a:pt x="6034" y="21607"/>
                    <a:pt x="6033" y="21610"/>
                    <a:pt x="6029" y="21613"/>
                  </a:cubicBezTo>
                  <a:cubicBezTo>
                    <a:pt x="6024" y="21618"/>
                    <a:pt x="6019" y="21623"/>
                    <a:pt x="6015" y="21628"/>
                  </a:cubicBezTo>
                  <a:cubicBezTo>
                    <a:pt x="6012" y="21634"/>
                    <a:pt x="6009" y="21639"/>
                    <a:pt x="6006" y="21644"/>
                  </a:cubicBezTo>
                  <a:cubicBezTo>
                    <a:pt x="6003" y="21650"/>
                    <a:pt x="6001" y="21656"/>
                    <a:pt x="5999" y="21663"/>
                  </a:cubicBezTo>
                  <a:cubicBezTo>
                    <a:pt x="5998" y="21667"/>
                    <a:pt x="5997" y="21670"/>
                    <a:pt x="5996" y="21673"/>
                  </a:cubicBezTo>
                  <a:cubicBezTo>
                    <a:pt x="5604" y="24762"/>
                    <a:pt x="3888" y="33922"/>
                    <a:pt x="3731" y="34749"/>
                  </a:cubicBezTo>
                  <a:cubicBezTo>
                    <a:pt x="3496" y="34826"/>
                    <a:pt x="3270" y="34854"/>
                    <a:pt x="3066" y="34854"/>
                  </a:cubicBezTo>
                  <a:cubicBezTo>
                    <a:pt x="2644" y="34854"/>
                    <a:pt x="2315" y="34735"/>
                    <a:pt x="2190" y="34682"/>
                  </a:cubicBezTo>
                  <a:cubicBezTo>
                    <a:pt x="2192" y="34173"/>
                    <a:pt x="2342" y="30624"/>
                    <a:pt x="2451" y="28236"/>
                  </a:cubicBezTo>
                  <a:cubicBezTo>
                    <a:pt x="2451" y="28227"/>
                    <a:pt x="2448" y="28220"/>
                    <a:pt x="2447" y="28214"/>
                  </a:cubicBezTo>
                  <a:lnTo>
                    <a:pt x="2447" y="28214"/>
                  </a:lnTo>
                  <a:cubicBezTo>
                    <a:pt x="2759" y="28261"/>
                    <a:pt x="3065" y="28278"/>
                    <a:pt x="3344" y="28278"/>
                  </a:cubicBezTo>
                  <a:cubicBezTo>
                    <a:pt x="4120" y="28278"/>
                    <a:pt x="4702" y="28146"/>
                    <a:pt x="4716" y="28142"/>
                  </a:cubicBezTo>
                  <a:cubicBezTo>
                    <a:pt x="4758" y="28132"/>
                    <a:pt x="4790" y="28096"/>
                    <a:pt x="4796" y="28054"/>
                  </a:cubicBezTo>
                  <a:lnTo>
                    <a:pt x="5833" y="19268"/>
                  </a:lnTo>
                  <a:cubicBezTo>
                    <a:pt x="5984" y="19266"/>
                    <a:pt x="6449" y="19244"/>
                    <a:pt x="6832" y="19103"/>
                  </a:cubicBezTo>
                  <a:cubicBezTo>
                    <a:pt x="7261" y="18945"/>
                    <a:pt x="7516" y="18740"/>
                    <a:pt x="7607" y="18658"/>
                  </a:cubicBezTo>
                  <a:cubicBezTo>
                    <a:pt x="7648" y="18650"/>
                    <a:pt x="7684" y="18619"/>
                    <a:pt x="7691" y="18574"/>
                  </a:cubicBezTo>
                  <a:lnTo>
                    <a:pt x="7695" y="18555"/>
                  </a:lnTo>
                  <a:cubicBezTo>
                    <a:pt x="7699" y="18555"/>
                    <a:pt x="7704" y="18558"/>
                    <a:pt x="7707" y="18558"/>
                  </a:cubicBezTo>
                  <a:cubicBezTo>
                    <a:pt x="7731" y="18557"/>
                    <a:pt x="9565" y="18491"/>
                    <a:pt x="10777" y="18491"/>
                  </a:cubicBezTo>
                  <a:close/>
                  <a:moveTo>
                    <a:pt x="2276" y="34936"/>
                  </a:moveTo>
                  <a:cubicBezTo>
                    <a:pt x="2457" y="34997"/>
                    <a:pt x="2730" y="35063"/>
                    <a:pt x="3060" y="35063"/>
                  </a:cubicBezTo>
                  <a:cubicBezTo>
                    <a:pt x="3182" y="35063"/>
                    <a:pt x="3311" y="35054"/>
                    <a:pt x="3446" y="35032"/>
                  </a:cubicBezTo>
                  <a:cubicBezTo>
                    <a:pt x="3485" y="35148"/>
                    <a:pt x="3655" y="35532"/>
                    <a:pt x="4236" y="35677"/>
                  </a:cubicBezTo>
                  <a:cubicBezTo>
                    <a:pt x="4590" y="35766"/>
                    <a:pt x="5181" y="35915"/>
                    <a:pt x="5176" y="36092"/>
                  </a:cubicBezTo>
                  <a:cubicBezTo>
                    <a:pt x="5168" y="36330"/>
                    <a:pt x="4615" y="36452"/>
                    <a:pt x="3531" y="36452"/>
                  </a:cubicBezTo>
                  <a:cubicBezTo>
                    <a:pt x="3339" y="36452"/>
                    <a:pt x="3129" y="36448"/>
                    <a:pt x="2904" y="36441"/>
                  </a:cubicBezTo>
                  <a:cubicBezTo>
                    <a:pt x="2641" y="36431"/>
                    <a:pt x="2462" y="36366"/>
                    <a:pt x="2354" y="36242"/>
                  </a:cubicBezTo>
                  <a:cubicBezTo>
                    <a:pt x="2170" y="36028"/>
                    <a:pt x="2212" y="35646"/>
                    <a:pt x="2249" y="35310"/>
                  </a:cubicBezTo>
                  <a:cubicBezTo>
                    <a:pt x="2263" y="35175"/>
                    <a:pt x="2276" y="35050"/>
                    <a:pt x="2276" y="34936"/>
                  </a:cubicBezTo>
                  <a:close/>
                  <a:moveTo>
                    <a:pt x="9452" y="0"/>
                  </a:moveTo>
                  <a:cubicBezTo>
                    <a:pt x="9428" y="0"/>
                    <a:pt x="9406" y="9"/>
                    <a:pt x="9386" y="24"/>
                  </a:cubicBezTo>
                  <a:cubicBezTo>
                    <a:pt x="9361" y="45"/>
                    <a:pt x="9347" y="77"/>
                    <a:pt x="9350" y="110"/>
                  </a:cubicBezTo>
                  <a:cubicBezTo>
                    <a:pt x="9360" y="279"/>
                    <a:pt x="9347" y="567"/>
                    <a:pt x="9277" y="727"/>
                  </a:cubicBezTo>
                  <a:cubicBezTo>
                    <a:pt x="8964" y="572"/>
                    <a:pt x="7864" y="76"/>
                    <a:pt x="6611" y="76"/>
                  </a:cubicBezTo>
                  <a:cubicBezTo>
                    <a:pt x="5708" y="76"/>
                    <a:pt x="4725" y="334"/>
                    <a:pt x="3901" y="1163"/>
                  </a:cubicBezTo>
                  <a:cubicBezTo>
                    <a:pt x="3871" y="1151"/>
                    <a:pt x="3837" y="1144"/>
                    <a:pt x="3793" y="1142"/>
                  </a:cubicBezTo>
                  <a:cubicBezTo>
                    <a:pt x="3668" y="1142"/>
                    <a:pt x="3540" y="1217"/>
                    <a:pt x="3410" y="1362"/>
                  </a:cubicBezTo>
                  <a:cubicBezTo>
                    <a:pt x="3074" y="1738"/>
                    <a:pt x="2702" y="3719"/>
                    <a:pt x="3828" y="5430"/>
                  </a:cubicBezTo>
                  <a:cubicBezTo>
                    <a:pt x="3826" y="5433"/>
                    <a:pt x="3823" y="5435"/>
                    <a:pt x="3821" y="5440"/>
                  </a:cubicBezTo>
                  <a:cubicBezTo>
                    <a:pt x="3660" y="5639"/>
                    <a:pt x="3634" y="5940"/>
                    <a:pt x="3751" y="6229"/>
                  </a:cubicBezTo>
                  <a:cubicBezTo>
                    <a:pt x="3916" y="6628"/>
                    <a:pt x="4300" y="6901"/>
                    <a:pt x="4782" y="6970"/>
                  </a:cubicBezTo>
                  <a:cubicBezTo>
                    <a:pt x="4987" y="7224"/>
                    <a:pt x="5227" y="7512"/>
                    <a:pt x="5466" y="7788"/>
                  </a:cubicBezTo>
                  <a:cubicBezTo>
                    <a:pt x="5180" y="7831"/>
                    <a:pt x="4692" y="7974"/>
                    <a:pt x="4639" y="8441"/>
                  </a:cubicBezTo>
                  <a:cubicBezTo>
                    <a:pt x="4634" y="8488"/>
                    <a:pt x="4636" y="8538"/>
                    <a:pt x="4641" y="8590"/>
                  </a:cubicBezTo>
                  <a:cubicBezTo>
                    <a:pt x="3972" y="8646"/>
                    <a:pt x="2056" y="9184"/>
                    <a:pt x="1544" y="9832"/>
                  </a:cubicBezTo>
                  <a:cubicBezTo>
                    <a:pt x="1025" y="10489"/>
                    <a:pt x="65" y="15428"/>
                    <a:pt x="956" y="16615"/>
                  </a:cubicBezTo>
                  <a:cubicBezTo>
                    <a:pt x="1093" y="16795"/>
                    <a:pt x="1314" y="16934"/>
                    <a:pt x="1591" y="17037"/>
                  </a:cubicBezTo>
                  <a:lnTo>
                    <a:pt x="1591" y="17039"/>
                  </a:lnTo>
                  <a:cubicBezTo>
                    <a:pt x="1726" y="21248"/>
                    <a:pt x="27" y="26675"/>
                    <a:pt x="10" y="26730"/>
                  </a:cubicBezTo>
                  <a:cubicBezTo>
                    <a:pt x="1" y="26759"/>
                    <a:pt x="5" y="26793"/>
                    <a:pt x="23" y="26819"/>
                  </a:cubicBezTo>
                  <a:cubicBezTo>
                    <a:pt x="581" y="27642"/>
                    <a:pt x="1434" y="28019"/>
                    <a:pt x="2260" y="28175"/>
                  </a:cubicBezTo>
                  <a:cubicBezTo>
                    <a:pt x="2252" y="28190"/>
                    <a:pt x="2247" y="28205"/>
                    <a:pt x="2247" y="28221"/>
                  </a:cubicBezTo>
                  <a:cubicBezTo>
                    <a:pt x="2219" y="28868"/>
                    <a:pt x="1963" y="34547"/>
                    <a:pt x="1990" y="34758"/>
                  </a:cubicBezTo>
                  <a:cubicBezTo>
                    <a:pt x="1994" y="34791"/>
                    <a:pt x="2015" y="34821"/>
                    <a:pt x="2044" y="34837"/>
                  </a:cubicBezTo>
                  <a:cubicBezTo>
                    <a:pt x="2048" y="34838"/>
                    <a:pt x="2061" y="34844"/>
                    <a:pt x="2079" y="34854"/>
                  </a:cubicBezTo>
                  <a:cubicBezTo>
                    <a:pt x="2077" y="34864"/>
                    <a:pt x="2073" y="34875"/>
                    <a:pt x="2074" y="34886"/>
                  </a:cubicBezTo>
                  <a:cubicBezTo>
                    <a:pt x="2078" y="34998"/>
                    <a:pt x="2062" y="35136"/>
                    <a:pt x="2046" y="35282"/>
                  </a:cubicBezTo>
                  <a:cubicBezTo>
                    <a:pt x="2004" y="35661"/>
                    <a:pt x="1955" y="36091"/>
                    <a:pt x="2199" y="36373"/>
                  </a:cubicBezTo>
                  <a:cubicBezTo>
                    <a:pt x="2348" y="36543"/>
                    <a:pt x="2575" y="36631"/>
                    <a:pt x="2897" y="36644"/>
                  </a:cubicBezTo>
                  <a:cubicBezTo>
                    <a:pt x="3129" y="36651"/>
                    <a:pt x="3356" y="36656"/>
                    <a:pt x="3574" y="36656"/>
                  </a:cubicBezTo>
                  <a:cubicBezTo>
                    <a:pt x="4568" y="36656"/>
                    <a:pt x="5368" y="36550"/>
                    <a:pt x="5384" y="36095"/>
                  </a:cubicBezTo>
                  <a:cubicBezTo>
                    <a:pt x="5394" y="35775"/>
                    <a:pt x="4936" y="35636"/>
                    <a:pt x="4287" y="35474"/>
                  </a:cubicBezTo>
                  <a:cubicBezTo>
                    <a:pt x="3833" y="35361"/>
                    <a:pt x="3691" y="35085"/>
                    <a:pt x="3652" y="34985"/>
                  </a:cubicBezTo>
                  <a:cubicBezTo>
                    <a:pt x="3720" y="34967"/>
                    <a:pt x="3790" y="34946"/>
                    <a:pt x="3858" y="34921"/>
                  </a:cubicBezTo>
                  <a:cubicBezTo>
                    <a:pt x="3892" y="34908"/>
                    <a:pt x="3918" y="34880"/>
                    <a:pt x="3925" y="34843"/>
                  </a:cubicBezTo>
                  <a:cubicBezTo>
                    <a:pt x="3943" y="34745"/>
                    <a:pt x="5761" y="25087"/>
                    <a:pt x="6191" y="21781"/>
                  </a:cubicBezTo>
                  <a:cubicBezTo>
                    <a:pt x="6792" y="21729"/>
                    <a:pt x="7739" y="21489"/>
                    <a:pt x="8616" y="21236"/>
                  </a:cubicBezTo>
                  <a:lnTo>
                    <a:pt x="8616" y="21236"/>
                  </a:lnTo>
                  <a:cubicBezTo>
                    <a:pt x="8035" y="22422"/>
                    <a:pt x="6335" y="25612"/>
                    <a:pt x="6317" y="25645"/>
                  </a:cubicBezTo>
                  <a:cubicBezTo>
                    <a:pt x="6300" y="25678"/>
                    <a:pt x="6301" y="25718"/>
                    <a:pt x="6321" y="25749"/>
                  </a:cubicBezTo>
                  <a:cubicBezTo>
                    <a:pt x="6404" y="25883"/>
                    <a:pt x="6500" y="25990"/>
                    <a:pt x="6602" y="26081"/>
                  </a:cubicBezTo>
                  <a:cubicBezTo>
                    <a:pt x="6592" y="26088"/>
                    <a:pt x="6582" y="26098"/>
                    <a:pt x="6576" y="26110"/>
                  </a:cubicBezTo>
                  <a:cubicBezTo>
                    <a:pt x="6531" y="26190"/>
                    <a:pt x="6146" y="26905"/>
                    <a:pt x="6228" y="27317"/>
                  </a:cubicBezTo>
                  <a:cubicBezTo>
                    <a:pt x="6315" y="27747"/>
                    <a:pt x="7759" y="27926"/>
                    <a:pt x="8199" y="27970"/>
                  </a:cubicBezTo>
                  <a:lnTo>
                    <a:pt x="8210" y="27970"/>
                  </a:lnTo>
                  <a:cubicBezTo>
                    <a:pt x="8253" y="27970"/>
                    <a:pt x="8294" y="27941"/>
                    <a:pt x="8309" y="27897"/>
                  </a:cubicBezTo>
                  <a:lnTo>
                    <a:pt x="8601" y="26967"/>
                  </a:lnTo>
                  <a:cubicBezTo>
                    <a:pt x="8613" y="26929"/>
                    <a:pt x="8602" y="26887"/>
                    <a:pt x="8574" y="26861"/>
                  </a:cubicBezTo>
                  <a:lnTo>
                    <a:pt x="8139" y="26446"/>
                  </a:lnTo>
                  <a:cubicBezTo>
                    <a:pt x="8152" y="26443"/>
                    <a:pt x="8161" y="26442"/>
                    <a:pt x="8163" y="26442"/>
                  </a:cubicBezTo>
                  <a:cubicBezTo>
                    <a:pt x="8188" y="26437"/>
                    <a:pt x="8209" y="26422"/>
                    <a:pt x="8223" y="26401"/>
                  </a:cubicBezTo>
                  <a:cubicBezTo>
                    <a:pt x="8369" y="26202"/>
                    <a:pt x="11805" y="21516"/>
                    <a:pt x="12245" y="20430"/>
                  </a:cubicBezTo>
                  <a:cubicBezTo>
                    <a:pt x="12516" y="19761"/>
                    <a:pt x="12543" y="19141"/>
                    <a:pt x="12321" y="18726"/>
                  </a:cubicBezTo>
                  <a:cubicBezTo>
                    <a:pt x="12204" y="18511"/>
                    <a:pt x="12022" y="18367"/>
                    <a:pt x="11808" y="18325"/>
                  </a:cubicBezTo>
                  <a:cubicBezTo>
                    <a:pt x="11654" y="18294"/>
                    <a:pt x="11246" y="18283"/>
                    <a:pt x="10743" y="18283"/>
                  </a:cubicBezTo>
                  <a:cubicBezTo>
                    <a:pt x="10212" y="18283"/>
                    <a:pt x="9574" y="18295"/>
                    <a:pt x="9021" y="18309"/>
                  </a:cubicBezTo>
                  <a:cubicBezTo>
                    <a:pt x="9000" y="16962"/>
                    <a:pt x="8977" y="15264"/>
                    <a:pt x="8965" y="13822"/>
                  </a:cubicBezTo>
                  <a:lnTo>
                    <a:pt x="8965" y="13822"/>
                  </a:lnTo>
                  <a:cubicBezTo>
                    <a:pt x="9339" y="14196"/>
                    <a:pt x="10313" y="15072"/>
                    <a:pt x="11205" y="15072"/>
                  </a:cubicBezTo>
                  <a:lnTo>
                    <a:pt x="11248" y="15072"/>
                  </a:lnTo>
                  <a:cubicBezTo>
                    <a:pt x="11594" y="15061"/>
                    <a:pt x="12157" y="14890"/>
                    <a:pt x="12772" y="14656"/>
                  </a:cubicBezTo>
                  <a:cubicBezTo>
                    <a:pt x="13438" y="14857"/>
                    <a:pt x="14074" y="14960"/>
                    <a:pt x="14668" y="14960"/>
                  </a:cubicBezTo>
                  <a:cubicBezTo>
                    <a:pt x="15453" y="14960"/>
                    <a:pt x="16165" y="14786"/>
                    <a:pt x="16780" y="14440"/>
                  </a:cubicBezTo>
                  <a:cubicBezTo>
                    <a:pt x="17514" y="14025"/>
                    <a:pt x="18065" y="13379"/>
                    <a:pt x="18374" y="12593"/>
                  </a:cubicBezTo>
                  <a:cubicBezTo>
                    <a:pt x="18846" y="12566"/>
                    <a:pt x="19220" y="12220"/>
                    <a:pt x="19220" y="11795"/>
                  </a:cubicBezTo>
                  <a:cubicBezTo>
                    <a:pt x="19219" y="11355"/>
                    <a:pt x="18814" y="10996"/>
                    <a:pt x="18316" y="10996"/>
                  </a:cubicBezTo>
                  <a:cubicBezTo>
                    <a:pt x="18217" y="10996"/>
                    <a:pt x="18123" y="11014"/>
                    <a:pt x="18031" y="11041"/>
                  </a:cubicBezTo>
                  <a:cubicBezTo>
                    <a:pt x="17804" y="10976"/>
                    <a:pt x="17274" y="10875"/>
                    <a:pt x="16862" y="10875"/>
                  </a:cubicBezTo>
                  <a:cubicBezTo>
                    <a:pt x="16746" y="10875"/>
                    <a:pt x="16639" y="10883"/>
                    <a:pt x="16551" y="10902"/>
                  </a:cubicBezTo>
                  <a:cubicBezTo>
                    <a:pt x="16164" y="10987"/>
                    <a:pt x="15592" y="11407"/>
                    <a:pt x="15421" y="11539"/>
                  </a:cubicBezTo>
                  <a:cubicBezTo>
                    <a:pt x="15380" y="11473"/>
                    <a:pt x="15352" y="11433"/>
                    <a:pt x="15347" y="11426"/>
                  </a:cubicBezTo>
                  <a:cubicBezTo>
                    <a:pt x="15327" y="11397"/>
                    <a:pt x="15296" y="11382"/>
                    <a:pt x="15263" y="11382"/>
                  </a:cubicBezTo>
                  <a:cubicBezTo>
                    <a:pt x="15251" y="11382"/>
                    <a:pt x="15238" y="11384"/>
                    <a:pt x="15225" y="11389"/>
                  </a:cubicBezTo>
                  <a:lnTo>
                    <a:pt x="11751" y="12745"/>
                  </a:lnTo>
                  <a:cubicBezTo>
                    <a:pt x="11382" y="12403"/>
                    <a:pt x="10342" y="11384"/>
                    <a:pt x="9576" y="10088"/>
                  </a:cubicBezTo>
                  <a:cubicBezTo>
                    <a:pt x="9331" y="9673"/>
                    <a:pt x="9110" y="9512"/>
                    <a:pt x="9001" y="9452"/>
                  </a:cubicBezTo>
                  <a:cubicBezTo>
                    <a:pt x="8996" y="9374"/>
                    <a:pt x="8986" y="9278"/>
                    <a:pt x="8973" y="9161"/>
                  </a:cubicBezTo>
                  <a:cubicBezTo>
                    <a:pt x="9506" y="8512"/>
                    <a:pt x="9287" y="7319"/>
                    <a:pt x="9278" y="7267"/>
                  </a:cubicBezTo>
                  <a:cubicBezTo>
                    <a:pt x="9277" y="7258"/>
                    <a:pt x="9270" y="7252"/>
                    <a:pt x="9266" y="7245"/>
                  </a:cubicBezTo>
                  <a:cubicBezTo>
                    <a:pt x="9610" y="6115"/>
                    <a:pt x="9561" y="4181"/>
                    <a:pt x="9496" y="3065"/>
                  </a:cubicBezTo>
                  <a:cubicBezTo>
                    <a:pt x="9665" y="2929"/>
                    <a:pt x="10355" y="2327"/>
                    <a:pt x="10418" y="1370"/>
                  </a:cubicBezTo>
                  <a:cubicBezTo>
                    <a:pt x="10492" y="261"/>
                    <a:pt x="9487" y="6"/>
                    <a:pt x="9477" y="4"/>
                  </a:cubicBezTo>
                  <a:cubicBezTo>
                    <a:pt x="9468" y="1"/>
                    <a:pt x="9460" y="0"/>
                    <a:pt x="9452" y="0"/>
                  </a:cubicBezTo>
                  <a:close/>
                </a:path>
              </a:pathLst>
            </a:custGeom>
            <a:solidFill>
              <a:srgbClr val="3C111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17" name="Google Shape;1617;p11"/>
            <p:cNvSpPr/>
            <p:nvPr/>
          </p:nvSpPr>
          <p:spPr>
            <a:xfrm>
              <a:off x="3658420" y="-2220790"/>
              <a:ext cx="9972" cy="15777"/>
            </a:xfrm>
            <a:custGeom>
              <a:avLst/>
              <a:gdLst/>
              <a:ahLst/>
              <a:cxnLst/>
              <a:rect l="l" t="t" r="r" b="b"/>
              <a:pathLst>
                <a:path w="67" h="106" extrusionOk="0">
                  <a:moveTo>
                    <a:pt x="67" y="1"/>
                  </a:moveTo>
                  <a:cubicBezTo>
                    <a:pt x="44" y="5"/>
                    <a:pt x="23" y="8"/>
                    <a:pt x="0" y="11"/>
                  </a:cubicBezTo>
                  <a:cubicBezTo>
                    <a:pt x="2" y="38"/>
                    <a:pt x="5" y="71"/>
                    <a:pt x="9" y="106"/>
                  </a:cubicBezTo>
                  <a:cubicBezTo>
                    <a:pt x="32" y="71"/>
                    <a:pt x="50" y="36"/>
                    <a:pt x="67" y="1"/>
                  </a:cubicBezTo>
                  <a:close/>
                </a:path>
              </a:pathLst>
            </a:custGeom>
            <a:solidFill>
              <a:srgbClr val="643617"/>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18" name="Google Shape;1618;p11"/>
            <p:cNvSpPr/>
            <p:nvPr/>
          </p:nvSpPr>
          <p:spPr>
            <a:xfrm>
              <a:off x="2767345" y="-2464284"/>
              <a:ext cx="941381" cy="687469"/>
            </a:xfrm>
            <a:custGeom>
              <a:avLst/>
              <a:gdLst/>
              <a:ahLst/>
              <a:cxnLst/>
              <a:rect l="l" t="t" r="r" b="b"/>
              <a:pathLst>
                <a:path w="6325" h="4619" extrusionOk="0">
                  <a:moveTo>
                    <a:pt x="2974" y="0"/>
                  </a:moveTo>
                  <a:cubicBezTo>
                    <a:pt x="2307" y="0"/>
                    <a:pt x="1640" y="217"/>
                    <a:pt x="1107" y="622"/>
                  </a:cubicBezTo>
                  <a:cubicBezTo>
                    <a:pt x="895" y="785"/>
                    <a:pt x="688" y="1007"/>
                    <a:pt x="686" y="1273"/>
                  </a:cubicBezTo>
                  <a:cubicBezTo>
                    <a:pt x="398" y="1284"/>
                    <a:pt x="238" y="1608"/>
                    <a:pt x="170" y="1888"/>
                  </a:cubicBezTo>
                  <a:cubicBezTo>
                    <a:pt x="16" y="2510"/>
                    <a:pt x="0" y="3163"/>
                    <a:pt x="114" y="3797"/>
                  </a:cubicBezTo>
                  <a:cubicBezTo>
                    <a:pt x="218" y="4070"/>
                    <a:pt x="352" y="4348"/>
                    <a:pt x="528" y="4619"/>
                  </a:cubicBezTo>
                  <a:cubicBezTo>
                    <a:pt x="632" y="4549"/>
                    <a:pt x="738" y="4522"/>
                    <a:pt x="837" y="4522"/>
                  </a:cubicBezTo>
                  <a:cubicBezTo>
                    <a:pt x="921" y="4522"/>
                    <a:pt x="1000" y="4541"/>
                    <a:pt x="1068" y="4569"/>
                  </a:cubicBezTo>
                  <a:cubicBezTo>
                    <a:pt x="1070" y="4569"/>
                    <a:pt x="1073" y="4565"/>
                    <a:pt x="1076" y="4563"/>
                  </a:cubicBezTo>
                  <a:cubicBezTo>
                    <a:pt x="1117" y="4547"/>
                    <a:pt x="2009" y="4143"/>
                    <a:pt x="1689" y="2734"/>
                  </a:cubicBezTo>
                  <a:cubicBezTo>
                    <a:pt x="1678" y="2688"/>
                    <a:pt x="1701" y="2642"/>
                    <a:pt x="1742" y="2621"/>
                  </a:cubicBezTo>
                  <a:cubicBezTo>
                    <a:pt x="1962" y="2502"/>
                    <a:pt x="2296" y="2298"/>
                    <a:pt x="2359" y="2204"/>
                  </a:cubicBezTo>
                  <a:cubicBezTo>
                    <a:pt x="2399" y="2137"/>
                    <a:pt x="2354" y="1747"/>
                    <a:pt x="2260" y="1372"/>
                  </a:cubicBezTo>
                  <a:cubicBezTo>
                    <a:pt x="2249" y="1337"/>
                    <a:pt x="2260" y="1299"/>
                    <a:pt x="2288" y="1274"/>
                  </a:cubicBezTo>
                  <a:cubicBezTo>
                    <a:pt x="2306" y="1254"/>
                    <a:pt x="2332" y="1243"/>
                    <a:pt x="2359" y="1243"/>
                  </a:cubicBezTo>
                  <a:cubicBezTo>
                    <a:pt x="2368" y="1243"/>
                    <a:pt x="2378" y="1245"/>
                    <a:pt x="2387" y="1247"/>
                  </a:cubicBezTo>
                  <a:cubicBezTo>
                    <a:pt x="2401" y="1250"/>
                    <a:pt x="3445" y="1519"/>
                    <a:pt x="4774" y="1519"/>
                  </a:cubicBezTo>
                  <a:cubicBezTo>
                    <a:pt x="5211" y="1519"/>
                    <a:pt x="5680" y="1490"/>
                    <a:pt x="6153" y="1413"/>
                  </a:cubicBezTo>
                  <a:cubicBezTo>
                    <a:pt x="6257" y="1155"/>
                    <a:pt x="6314" y="878"/>
                    <a:pt x="6325" y="598"/>
                  </a:cubicBezTo>
                  <a:lnTo>
                    <a:pt x="6325" y="598"/>
                  </a:lnTo>
                  <a:cubicBezTo>
                    <a:pt x="6199" y="715"/>
                    <a:pt x="6037" y="799"/>
                    <a:pt x="5867" y="831"/>
                  </a:cubicBezTo>
                  <a:cubicBezTo>
                    <a:pt x="6028" y="705"/>
                    <a:pt x="6151" y="528"/>
                    <a:pt x="6213" y="334"/>
                  </a:cubicBezTo>
                  <a:lnTo>
                    <a:pt x="6213" y="334"/>
                  </a:lnTo>
                  <a:cubicBezTo>
                    <a:pt x="5992" y="486"/>
                    <a:pt x="5728" y="545"/>
                    <a:pt x="5458" y="545"/>
                  </a:cubicBezTo>
                  <a:cubicBezTo>
                    <a:pt x="5279" y="545"/>
                    <a:pt x="5098" y="519"/>
                    <a:pt x="4925" y="477"/>
                  </a:cubicBezTo>
                  <a:cubicBezTo>
                    <a:pt x="4492" y="372"/>
                    <a:pt x="4085" y="176"/>
                    <a:pt x="3653" y="77"/>
                  </a:cubicBezTo>
                  <a:cubicBezTo>
                    <a:pt x="3430" y="25"/>
                    <a:pt x="3202" y="0"/>
                    <a:pt x="2974" y="0"/>
                  </a:cubicBezTo>
                  <a:close/>
                </a:path>
              </a:pathLst>
            </a:custGeom>
            <a:solidFill>
              <a:srgbClr val="000000">
                <a:alpha val="27843"/>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19" name="Google Shape;1619;p11"/>
            <p:cNvSpPr/>
            <p:nvPr/>
          </p:nvSpPr>
          <p:spPr>
            <a:xfrm>
              <a:off x="2826582" y="-2243413"/>
              <a:ext cx="511992" cy="888545"/>
            </a:xfrm>
            <a:custGeom>
              <a:avLst/>
              <a:gdLst/>
              <a:ahLst/>
              <a:cxnLst/>
              <a:rect l="l" t="t" r="r" b="b"/>
              <a:pathLst>
                <a:path w="3440" h="5970" extrusionOk="0">
                  <a:moveTo>
                    <a:pt x="2100" y="1"/>
                  </a:moveTo>
                  <a:cubicBezTo>
                    <a:pt x="2161" y="280"/>
                    <a:pt x="2228" y="691"/>
                    <a:pt x="2133" y="835"/>
                  </a:cubicBezTo>
                  <a:cubicBezTo>
                    <a:pt x="2037" y="977"/>
                    <a:pt x="1674" y="1186"/>
                    <a:pt x="1510" y="1279"/>
                  </a:cubicBezTo>
                  <a:cubicBezTo>
                    <a:pt x="1766" y="2544"/>
                    <a:pt x="1088" y="3075"/>
                    <a:pt x="844" y="3223"/>
                  </a:cubicBezTo>
                  <a:cubicBezTo>
                    <a:pt x="851" y="3252"/>
                    <a:pt x="847" y="3284"/>
                    <a:pt x="826" y="3312"/>
                  </a:cubicBezTo>
                  <a:cubicBezTo>
                    <a:pt x="806" y="3337"/>
                    <a:pt x="775" y="3351"/>
                    <a:pt x="745" y="3351"/>
                  </a:cubicBezTo>
                  <a:cubicBezTo>
                    <a:pt x="722" y="3351"/>
                    <a:pt x="700" y="3343"/>
                    <a:pt x="682" y="3328"/>
                  </a:cubicBezTo>
                  <a:cubicBezTo>
                    <a:pt x="663" y="3314"/>
                    <a:pt x="566" y="3244"/>
                    <a:pt x="440" y="3244"/>
                  </a:cubicBezTo>
                  <a:cubicBezTo>
                    <a:pt x="345" y="3244"/>
                    <a:pt x="234" y="3283"/>
                    <a:pt x="127" y="3416"/>
                  </a:cubicBezTo>
                  <a:cubicBezTo>
                    <a:pt x="14" y="3556"/>
                    <a:pt x="0" y="3777"/>
                    <a:pt x="89" y="3995"/>
                  </a:cubicBezTo>
                  <a:cubicBezTo>
                    <a:pt x="199" y="4259"/>
                    <a:pt x="428" y="4458"/>
                    <a:pt x="726" y="4557"/>
                  </a:cubicBezTo>
                  <a:cubicBezTo>
                    <a:pt x="517" y="4288"/>
                    <a:pt x="376" y="4085"/>
                    <a:pt x="372" y="4033"/>
                  </a:cubicBezTo>
                  <a:cubicBezTo>
                    <a:pt x="363" y="3968"/>
                    <a:pt x="391" y="3893"/>
                    <a:pt x="425" y="3823"/>
                  </a:cubicBezTo>
                  <a:lnTo>
                    <a:pt x="425" y="3823"/>
                  </a:lnTo>
                  <a:cubicBezTo>
                    <a:pt x="418" y="3828"/>
                    <a:pt x="413" y="3829"/>
                    <a:pt x="404" y="3836"/>
                  </a:cubicBezTo>
                  <a:cubicBezTo>
                    <a:pt x="386" y="3849"/>
                    <a:pt x="365" y="3856"/>
                    <a:pt x="344" y="3856"/>
                  </a:cubicBezTo>
                  <a:cubicBezTo>
                    <a:pt x="313" y="3856"/>
                    <a:pt x="281" y="3841"/>
                    <a:pt x="260" y="3814"/>
                  </a:cubicBezTo>
                  <a:cubicBezTo>
                    <a:pt x="226" y="3768"/>
                    <a:pt x="237" y="3704"/>
                    <a:pt x="282" y="3669"/>
                  </a:cubicBezTo>
                  <a:cubicBezTo>
                    <a:pt x="378" y="3599"/>
                    <a:pt x="464" y="3577"/>
                    <a:pt x="535" y="3577"/>
                  </a:cubicBezTo>
                  <a:cubicBezTo>
                    <a:pt x="577" y="3577"/>
                    <a:pt x="614" y="3585"/>
                    <a:pt x="644" y="3595"/>
                  </a:cubicBezTo>
                  <a:cubicBezTo>
                    <a:pt x="892" y="3679"/>
                    <a:pt x="1000" y="4033"/>
                    <a:pt x="1012" y="4075"/>
                  </a:cubicBezTo>
                  <a:cubicBezTo>
                    <a:pt x="1015" y="4084"/>
                    <a:pt x="1015" y="4095"/>
                    <a:pt x="1015" y="4103"/>
                  </a:cubicBezTo>
                  <a:cubicBezTo>
                    <a:pt x="1278" y="4412"/>
                    <a:pt x="2018" y="5280"/>
                    <a:pt x="2551" y="5837"/>
                  </a:cubicBezTo>
                  <a:cubicBezTo>
                    <a:pt x="2620" y="5861"/>
                    <a:pt x="2879" y="5943"/>
                    <a:pt x="3265" y="5970"/>
                  </a:cubicBezTo>
                  <a:cubicBezTo>
                    <a:pt x="3005" y="5845"/>
                    <a:pt x="2745" y="5704"/>
                    <a:pt x="2577" y="5473"/>
                  </a:cubicBezTo>
                  <a:cubicBezTo>
                    <a:pt x="2470" y="5329"/>
                    <a:pt x="2411" y="5155"/>
                    <a:pt x="2356" y="4983"/>
                  </a:cubicBezTo>
                  <a:cubicBezTo>
                    <a:pt x="1969" y="3716"/>
                    <a:pt x="1973" y="2331"/>
                    <a:pt x="2370" y="1068"/>
                  </a:cubicBezTo>
                  <a:cubicBezTo>
                    <a:pt x="2454" y="795"/>
                    <a:pt x="2570" y="514"/>
                    <a:pt x="2809" y="363"/>
                  </a:cubicBezTo>
                  <a:cubicBezTo>
                    <a:pt x="2946" y="277"/>
                    <a:pt x="3110" y="242"/>
                    <a:pt x="3272" y="220"/>
                  </a:cubicBezTo>
                  <a:cubicBezTo>
                    <a:pt x="3328" y="212"/>
                    <a:pt x="3383" y="206"/>
                    <a:pt x="3439" y="200"/>
                  </a:cubicBezTo>
                  <a:cubicBezTo>
                    <a:pt x="2824" y="144"/>
                    <a:pt x="2340" y="53"/>
                    <a:pt x="2100" y="1"/>
                  </a:cubicBezTo>
                  <a:close/>
                </a:path>
              </a:pathLst>
            </a:custGeom>
            <a:solidFill>
              <a:srgbClr val="E1998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20" name="Google Shape;1620;p11"/>
            <p:cNvSpPr/>
            <p:nvPr/>
          </p:nvSpPr>
          <p:spPr>
            <a:xfrm>
              <a:off x="3097312" y="-1364392"/>
              <a:ext cx="281000" cy="267308"/>
            </a:xfrm>
            <a:custGeom>
              <a:avLst/>
              <a:gdLst/>
              <a:ahLst/>
              <a:cxnLst/>
              <a:rect l="l" t="t" r="r" b="b"/>
              <a:pathLst>
                <a:path w="1888" h="1796" extrusionOk="0">
                  <a:moveTo>
                    <a:pt x="32" y="0"/>
                  </a:moveTo>
                  <a:cubicBezTo>
                    <a:pt x="19" y="49"/>
                    <a:pt x="6" y="116"/>
                    <a:pt x="0" y="194"/>
                  </a:cubicBezTo>
                  <a:cubicBezTo>
                    <a:pt x="109" y="375"/>
                    <a:pt x="222" y="558"/>
                    <a:pt x="333" y="737"/>
                  </a:cubicBezTo>
                  <a:cubicBezTo>
                    <a:pt x="511" y="1026"/>
                    <a:pt x="693" y="1321"/>
                    <a:pt x="958" y="1534"/>
                  </a:cubicBezTo>
                  <a:cubicBezTo>
                    <a:pt x="1152" y="1691"/>
                    <a:pt x="1402" y="1795"/>
                    <a:pt x="1646" y="1795"/>
                  </a:cubicBezTo>
                  <a:cubicBezTo>
                    <a:pt x="1728" y="1795"/>
                    <a:pt x="1809" y="1783"/>
                    <a:pt x="1888" y="1758"/>
                  </a:cubicBezTo>
                  <a:cubicBezTo>
                    <a:pt x="1884" y="1706"/>
                    <a:pt x="1877" y="1670"/>
                    <a:pt x="1870" y="1640"/>
                  </a:cubicBezTo>
                  <a:cubicBezTo>
                    <a:pt x="1862" y="1599"/>
                    <a:pt x="1860" y="1563"/>
                    <a:pt x="1864" y="1532"/>
                  </a:cubicBezTo>
                  <a:cubicBezTo>
                    <a:pt x="1552" y="1460"/>
                    <a:pt x="1173" y="1297"/>
                    <a:pt x="797" y="949"/>
                  </a:cubicBezTo>
                  <a:cubicBezTo>
                    <a:pt x="756" y="912"/>
                    <a:pt x="753" y="853"/>
                    <a:pt x="784" y="809"/>
                  </a:cubicBezTo>
                  <a:cubicBezTo>
                    <a:pt x="789" y="806"/>
                    <a:pt x="793" y="799"/>
                    <a:pt x="797" y="793"/>
                  </a:cubicBezTo>
                  <a:cubicBezTo>
                    <a:pt x="608" y="629"/>
                    <a:pt x="331" y="336"/>
                    <a:pt x="32" y="0"/>
                  </a:cubicBezTo>
                  <a:close/>
                </a:path>
              </a:pathLst>
            </a:custGeom>
            <a:solidFill>
              <a:srgbClr val="E1998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21" name="Google Shape;1621;p11"/>
            <p:cNvSpPr/>
            <p:nvPr/>
          </p:nvSpPr>
          <p:spPr>
            <a:xfrm>
              <a:off x="2306106" y="-1174478"/>
              <a:ext cx="852527" cy="1156746"/>
            </a:xfrm>
            <a:custGeom>
              <a:avLst/>
              <a:gdLst/>
              <a:ahLst/>
              <a:cxnLst/>
              <a:rect l="l" t="t" r="r" b="b"/>
              <a:pathLst>
                <a:path w="5728" h="7772" extrusionOk="0">
                  <a:moveTo>
                    <a:pt x="2346" y="1"/>
                  </a:moveTo>
                  <a:cubicBezTo>
                    <a:pt x="1906" y="187"/>
                    <a:pt x="1523" y="405"/>
                    <a:pt x="1349" y="626"/>
                  </a:cubicBezTo>
                  <a:cubicBezTo>
                    <a:pt x="824" y="1292"/>
                    <a:pt x="1" y="6134"/>
                    <a:pt x="766" y="7154"/>
                  </a:cubicBezTo>
                  <a:cubicBezTo>
                    <a:pt x="1072" y="7564"/>
                    <a:pt x="1906" y="7719"/>
                    <a:pt x="2812" y="7761"/>
                  </a:cubicBezTo>
                  <a:cubicBezTo>
                    <a:pt x="2987" y="7768"/>
                    <a:pt x="3162" y="7772"/>
                    <a:pt x="3338" y="7772"/>
                  </a:cubicBezTo>
                  <a:cubicBezTo>
                    <a:pt x="4386" y="7772"/>
                    <a:pt x="5415" y="7652"/>
                    <a:pt x="5727" y="7610"/>
                  </a:cubicBezTo>
                  <a:lnTo>
                    <a:pt x="5674" y="6839"/>
                  </a:lnTo>
                  <a:cubicBezTo>
                    <a:pt x="5446" y="6872"/>
                    <a:pt x="5215" y="6894"/>
                    <a:pt x="4987" y="6916"/>
                  </a:cubicBezTo>
                  <a:cubicBezTo>
                    <a:pt x="4633" y="6952"/>
                    <a:pt x="4279" y="6985"/>
                    <a:pt x="3925" y="7020"/>
                  </a:cubicBezTo>
                  <a:cubicBezTo>
                    <a:pt x="3622" y="7051"/>
                    <a:pt x="3311" y="7079"/>
                    <a:pt x="3004" y="7079"/>
                  </a:cubicBezTo>
                  <a:cubicBezTo>
                    <a:pt x="2542" y="7079"/>
                    <a:pt x="2089" y="7014"/>
                    <a:pt x="1688" y="6795"/>
                  </a:cubicBezTo>
                  <a:cubicBezTo>
                    <a:pt x="1428" y="6654"/>
                    <a:pt x="1197" y="6444"/>
                    <a:pt x="1091" y="6170"/>
                  </a:cubicBezTo>
                  <a:cubicBezTo>
                    <a:pt x="1011" y="5960"/>
                    <a:pt x="1010" y="5726"/>
                    <a:pt x="1013" y="5500"/>
                  </a:cubicBezTo>
                  <a:cubicBezTo>
                    <a:pt x="1044" y="3859"/>
                    <a:pt x="1377" y="2227"/>
                    <a:pt x="1992" y="705"/>
                  </a:cubicBezTo>
                  <a:cubicBezTo>
                    <a:pt x="2091" y="460"/>
                    <a:pt x="2199" y="215"/>
                    <a:pt x="2346" y="1"/>
                  </a:cubicBezTo>
                  <a:close/>
                </a:path>
              </a:pathLst>
            </a:custGeom>
            <a:solidFill>
              <a:srgbClr val="E7ECF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22" name="Google Shape;1622;p11"/>
            <p:cNvSpPr/>
            <p:nvPr/>
          </p:nvSpPr>
          <p:spPr>
            <a:xfrm>
              <a:off x="3180958" y="-168799"/>
              <a:ext cx="49116" cy="66678"/>
            </a:xfrm>
            <a:custGeom>
              <a:avLst/>
              <a:gdLst/>
              <a:ahLst/>
              <a:cxnLst/>
              <a:rect l="l" t="t" r="r" b="b"/>
              <a:pathLst>
                <a:path w="330" h="448" extrusionOk="0">
                  <a:moveTo>
                    <a:pt x="286" y="0"/>
                  </a:moveTo>
                  <a:cubicBezTo>
                    <a:pt x="191" y="21"/>
                    <a:pt x="95" y="37"/>
                    <a:pt x="0" y="50"/>
                  </a:cubicBezTo>
                  <a:lnTo>
                    <a:pt x="30" y="447"/>
                  </a:lnTo>
                  <a:cubicBezTo>
                    <a:pt x="94" y="443"/>
                    <a:pt x="210" y="428"/>
                    <a:pt x="329" y="415"/>
                  </a:cubicBezTo>
                  <a:lnTo>
                    <a:pt x="313" y="264"/>
                  </a:lnTo>
                  <a:cubicBezTo>
                    <a:pt x="302" y="245"/>
                    <a:pt x="295" y="227"/>
                    <a:pt x="296" y="203"/>
                  </a:cubicBezTo>
                  <a:cubicBezTo>
                    <a:pt x="296" y="193"/>
                    <a:pt x="300" y="186"/>
                    <a:pt x="303" y="175"/>
                  </a:cubicBezTo>
                  <a:lnTo>
                    <a:pt x="286" y="0"/>
                  </a:lnTo>
                  <a:close/>
                </a:path>
              </a:pathLst>
            </a:custGeom>
            <a:solidFill>
              <a:srgbClr val="B3BDCB"/>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23" name="Google Shape;1623;p11"/>
            <p:cNvSpPr/>
            <p:nvPr/>
          </p:nvSpPr>
          <p:spPr>
            <a:xfrm>
              <a:off x="3476246" y="-327011"/>
              <a:ext cx="43460" cy="32446"/>
            </a:xfrm>
            <a:custGeom>
              <a:avLst/>
              <a:gdLst/>
              <a:ahLst/>
              <a:cxnLst/>
              <a:rect l="l" t="t" r="r" b="b"/>
              <a:pathLst>
                <a:path w="292" h="218" extrusionOk="0">
                  <a:moveTo>
                    <a:pt x="275" y="0"/>
                  </a:moveTo>
                  <a:cubicBezTo>
                    <a:pt x="226" y="31"/>
                    <a:pt x="173" y="58"/>
                    <a:pt x="121" y="78"/>
                  </a:cubicBezTo>
                  <a:cubicBezTo>
                    <a:pt x="84" y="126"/>
                    <a:pt x="43" y="174"/>
                    <a:pt x="1" y="218"/>
                  </a:cubicBezTo>
                  <a:cubicBezTo>
                    <a:pt x="68" y="193"/>
                    <a:pt x="197" y="138"/>
                    <a:pt x="291" y="49"/>
                  </a:cubicBezTo>
                  <a:cubicBezTo>
                    <a:pt x="286" y="32"/>
                    <a:pt x="281" y="15"/>
                    <a:pt x="275" y="0"/>
                  </a:cubicBezTo>
                  <a:close/>
                </a:path>
              </a:pathLst>
            </a:custGeom>
            <a:solidFill>
              <a:srgbClr val="E1998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24" name="Google Shape;1624;p11"/>
            <p:cNvSpPr/>
            <p:nvPr/>
          </p:nvSpPr>
          <p:spPr>
            <a:xfrm>
              <a:off x="3253738" y="-281170"/>
              <a:ext cx="268350" cy="129784"/>
            </a:xfrm>
            <a:custGeom>
              <a:avLst/>
              <a:gdLst/>
              <a:ahLst/>
              <a:cxnLst/>
              <a:rect l="l" t="t" r="r" b="b"/>
              <a:pathLst>
                <a:path w="1803" h="872" extrusionOk="0">
                  <a:moveTo>
                    <a:pt x="1781" y="1"/>
                  </a:moveTo>
                  <a:cubicBezTo>
                    <a:pt x="1646" y="82"/>
                    <a:pt x="1519" y="118"/>
                    <a:pt x="1512" y="120"/>
                  </a:cubicBezTo>
                  <a:cubicBezTo>
                    <a:pt x="1501" y="124"/>
                    <a:pt x="1494" y="124"/>
                    <a:pt x="1483" y="124"/>
                  </a:cubicBezTo>
                  <a:cubicBezTo>
                    <a:pt x="1438" y="124"/>
                    <a:pt x="1397" y="95"/>
                    <a:pt x="1385" y="50"/>
                  </a:cubicBezTo>
                  <a:cubicBezTo>
                    <a:pt x="1383" y="41"/>
                    <a:pt x="1380" y="31"/>
                    <a:pt x="1380" y="22"/>
                  </a:cubicBezTo>
                  <a:cubicBezTo>
                    <a:pt x="1212" y="181"/>
                    <a:pt x="1021" y="313"/>
                    <a:pt x="818" y="416"/>
                  </a:cubicBezTo>
                  <a:cubicBezTo>
                    <a:pt x="558" y="548"/>
                    <a:pt x="285" y="642"/>
                    <a:pt x="1" y="710"/>
                  </a:cubicBezTo>
                  <a:lnTo>
                    <a:pt x="17" y="865"/>
                  </a:lnTo>
                  <a:cubicBezTo>
                    <a:pt x="91" y="868"/>
                    <a:pt x="200" y="872"/>
                    <a:pt x="324" y="872"/>
                  </a:cubicBezTo>
                  <a:cubicBezTo>
                    <a:pt x="515" y="872"/>
                    <a:pt x="740" y="864"/>
                    <a:pt x="923" y="837"/>
                  </a:cubicBezTo>
                  <a:cubicBezTo>
                    <a:pt x="1047" y="821"/>
                    <a:pt x="1150" y="796"/>
                    <a:pt x="1244" y="759"/>
                  </a:cubicBezTo>
                  <a:cubicBezTo>
                    <a:pt x="1474" y="681"/>
                    <a:pt x="1631" y="559"/>
                    <a:pt x="1720" y="394"/>
                  </a:cubicBezTo>
                  <a:lnTo>
                    <a:pt x="1720" y="394"/>
                  </a:lnTo>
                  <a:cubicBezTo>
                    <a:pt x="1629" y="433"/>
                    <a:pt x="1548" y="453"/>
                    <a:pt x="1531" y="458"/>
                  </a:cubicBezTo>
                  <a:cubicBezTo>
                    <a:pt x="1525" y="459"/>
                    <a:pt x="1517" y="462"/>
                    <a:pt x="1510" y="462"/>
                  </a:cubicBezTo>
                  <a:cubicBezTo>
                    <a:pt x="1509" y="462"/>
                    <a:pt x="1508" y="462"/>
                    <a:pt x="1506" y="462"/>
                  </a:cubicBezTo>
                  <a:cubicBezTo>
                    <a:pt x="1458" y="462"/>
                    <a:pt x="1418" y="432"/>
                    <a:pt x="1405" y="384"/>
                  </a:cubicBezTo>
                  <a:cubicBezTo>
                    <a:pt x="1391" y="327"/>
                    <a:pt x="1423" y="271"/>
                    <a:pt x="1479" y="257"/>
                  </a:cubicBezTo>
                  <a:cubicBezTo>
                    <a:pt x="1578" y="233"/>
                    <a:pt x="1731" y="173"/>
                    <a:pt x="1802" y="114"/>
                  </a:cubicBezTo>
                  <a:cubicBezTo>
                    <a:pt x="1802" y="57"/>
                    <a:pt x="1789" y="19"/>
                    <a:pt x="1781" y="1"/>
                  </a:cubicBezTo>
                  <a:close/>
                </a:path>
              </a:pathLst>
            </a:custGeom>
            <a:solidFill>
              <a:srgbClr val="E1998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25" name="Google Shape;1625;p11"/>
            <p:cNvSpPr/>
            <p:nvPr/>
          </p:nvSpPr>
          <p:spPr>
            <a:xfrm>
              <a:off x="2286013" y="-18029"/>
              <a:ext cx="465556" cy="1548628"/>
            </a:xfrm>
            <a:custGeom>
              <a:avLst/>
              <a:gdLst/>
              <a:ahLst/>
              <a:cxnLst/>
              <a:rect l="l" t="t" r="r" b="b"/>
              <a:pathLst>
                <a:path w="3128" h="10405" extrusionOk="0">
                  <a:moveTo>
                    <a:pt x="1578" y="0"/>
                  </a:moveTo>
                  <a:lnTo>
                    <a:pt x="1578" y="0"/>
                  </a:lnTo>
                  <a:cubicBezTo>
                    <a:pt x="1687" y="4020"/>
                    <a:pt x="168" y="9088"/>
                    <a:pt x="0" y="9639"/>
                  </a:cubicBezTo>
                  <a:cubicBezTo>
                    <a:pt x="230" y="9963"/>
                    <a:pt x="510" y="10215"/>
                    <a:pt x="816" y="10404"/>
                  </a:cubicBezTo>
                  <a:cubicBezTo>
                    <a:pt x="1954" y="7655"/>
                    <a:pt x="2570" y="4725"/>
                    <a:pt x="3127" y="1800"/>
                  </a:cubicBezTo>
                  <a:lnTo>
                    <a:pt x="3127" y="1800"/>
                  </a:lnTo>
                  <a:lnTo>
                    <a:pt x="2667" y="1828"/>
                  </a:lnTo>
                  <a:lnTo>
                    <a:pt x="2664" y="1828"/>
                  </a:lnTo>
                  <a:cubicBezTo>
                    <a:pt x="2635" y="1828"/>
                    <a:pt x="2605" y="1815"/>
                    <a:pt x="2587" y="1794"/>
                  </a:cubicBezTo>
                  <a:cubicBezTo>
                    <a:pt x="2566" y="1771"/>
                    <a:pt x="2556" y="1739"/>
                    <a:pt x="2562" y="1708"/>
                  </a:cubicBezTo>
                  <a:lnTo>
                    <a:pt x="2812" y="189"/>
                  </a:lnTo>
                  <a:cubicBezTo>
                    <a:pt x="2364" y="162"/>
                    <a:pt x="1938" y="103"/>
                    <a:pt x="1578" y="0"/>
                  </a:cubicBezTo>
                  <a:close/>
                </a:path>
              </a:pathLst>
            </a:custGeom>
            <a:solidFill>
              <a:srgbClr val="E7ECF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26" name="Google Shape;1626;p11"/>
            <p:cNvSpPr/>
            <p:nvPr/>
          </p:nvSpPr>
          <p:spPr>
            <a:xfrm>
              <a:off x="2700518" y="-131739"/>
              <a:ext cx="724678" cy="353483"/>
            </a:xfrm>
            <a:custGeom>
              <a:avLst/>
              <a:gdLst/>
              <a:ahLst/>
              <a:cxnLst/>
              <a:rect l="l" t="t" r="r" b="b"/>
              <a:pathLst>
                <a:path w="4869" h="2375" extrusionOk="0">
                  <a:moveTo>
                    <a:pt x="4868" y="0"/>
                  </a:moveTo>
                  <a:lnTo>
                    <a:pt x="4868" y="0"/>
                  </a:lnTo>
                  <a:cubicBezTo>
                    <a:pt x="4806" y="17"/>
                    <a:pt x="4739" y="28"/>
                    <a:pt x="4669" y="38"/>
                  </a:cubicBezTo>
                  <a:cubicBezTo>
                    <a:pt x="4472" y="65"/>
                    <a:pt x="4234" y="73"/>
                    <a:pt x="4035" y="73"/>
                  </a:cubicBezTo>
                  <a:cubicBezTo>
                    <a:pt x="3925" y="73"/>
                    <a:pt x="3828" y="72"/>
                    <a:pt x="3755" y="69"/>
                  </a:cubicBezTo>
                  <a:lnTo>
                    <a:pt x="3755" y="69"/>
                  </a:lnTo>
                  <a:lnTo>
                    <a:pt x="3772" y="244"/>
                  </a:lnTo>
                  <a:cubicBezTo>
                    <a:pt x="3779" y="298"/>
                    <a:pt x="3740" y="349"/>
                    <a:pt x="3683" y="356"/>
                  </a:cubicBezTo>
                  <a:cubicBezTo>
                    <a:pt x="3479" y="384"/>
                    <a:pt x="3353" y="401"/>
                    <a:pt x="3272" y="405"/>
                  </a:cubicBezTo>
                  <a:lnTo>
                    <a:pt x="3291" y="686"/>
                  </a:lnTo>
                  <a:cubicBezTo>
                    <a:pt x="3296" y="739"/>
                    <a:pt x="3255" y="787"/>
                    <a:pt x="3202" y="796"/>
                  </a:cubicBezTo>
                  <a:cubicBezTo>
                    <a:pt x="3112" y="809"/>
                    <a:pt x="1951" y="971"/>
                    <a:pt x="730" y="971"/>
                  </a:cubicBezTo>
                  <a:cubicBezTo>
                    <a:pt x="563" y="971"/>
                    <a:pt x="397" y="968"/>
                    <a:pt x="233" y="960"/>
                  </a:cubicBezTo>
                  <a:lnTo>
                    <a:pt x="1" y="2374"/>
                  </a:lnTo>
                  <a:lnTo>
                    <a:pt x="382" y="2352"/>
                  </a:lnTo>
                  <a:cubicBezTo>
                    <a:pt x="436" y="2080"/>
                    <a:pt x="485" y="1808"/>
                    <a:pt x="537" y="1537"/>
                  </a:cubicBezTo>
                  <a:cubicBezTo>
                    <a:pt x="1527" y="1463"/>
                    <a:pt x="2513" y="1302"/>
                    <a:pt x="3477" y="1059"/>
                  </a:cubicBezTo>
                  <a:cubicBezTo>
                    <a:pt x="3956" y="938"/>
                    <a:pt x="4455" y="782"/>
                    <a:pt x="4791" y="431"/>
                  </a:cubicBezTo>
                  <a:lnTo>
                    <a:pt x="4868" y="0"/>
                  </a:lnTo>
                  <a:close/>
                </a:path>
              </a:pathLst>
            </a:custGeom>
            <a:solidFill>
              <a:srgbClr val="000000">
                <a:alpha val="16078"/>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27" name="Google Shape;1627;p11"/>
            <p:cNvSpPr/>
            <p:nvPr/>
          </p:nvSpPr>
          <p:spPr>
            <a:xfrm>
              <a:off x="2575944" y="2635106"/>
              <a:ext cx="175030" cy="225187"/>
            </a:xfrm>
            <a:custGeom>
              <a:avLst/>
              <a:gdLst/>
              <a:ahLst/>
              <a:cxnLst/>
              <a:rect l="l" t="t" r="r" b="b"/>
              <a:pathLst>
                <a:path w="1176" h="1513" extrusionOk="0">
                  <a:moveTo>
                    <a:pt x="109" y="1"/>
                  </a:moveTo>
                  <a:cubicBezTo>
                    <a:pt x="108" y="114"/>
                    <a:pt x="97" y="240"/>
                    <a:pt x="81" y="373"/>
                  </a:cubicBezTo>
                  <a:cubicBezTo>
                    <a:pt x="42" y="710"/>
                    <a:pt x="1" y="1091"/>
                    <a:pt x="186" y="1307"/>
                  </a:cubicBezTo>
                  <a:cubicBezTo>
                    <a:pt x="292" y="1431"/>
                    <a:pt x="473" y="1497"/>
                    <a:pt x="734" y="1506"/>
                  </a:cubicBezTo>
                  <a:cubicBezTo>
                    <a:pt x="890" y="1511"/>
                    <a:pt x="1036" y="1513"/>
                    <a:pt x="1175" y="1513"/>
                  </a:cubicBezTo>
                  <a:cubicBezTo>
                    <a:pt x="729" y="1075"/>
                    <a:pt x="623" y="437"/>
                    <a:pt x="596" y="110"/>
                  </a:cubicBezTo>
                  <a:cubicBezTo>
                    <a:pt x="399" y="85"/>
                    <a:pt x="233" y="43"/>
                    <a:pt x="109" y="1"/>
                  </a:cubicBezTo>
                  <a:close/>
                </a:path>
              </a:pathLst>
            </a:custGeom>
            <a:solidFill>
              <a:srgbClr val="E7ECF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28" name="Google Shape;1628;p11"/>
            <p:cNvSpPr/>
            <p:nvPr/>
          </p:nvSpPr>
          <p:spPr>
            <a:xfrm>
              <a:off x="2579367" y="1634487"/>
              <a:ext cx="164612" cy="985883"/>
            </a:xfrm>
            <a:custGeom>
              <a:avLst/>
              <a:gdLst/>
              <a:ahLst/>
              <a:cxnLst/>
              <a:rect l="l" t="t" r="r" b="b"/>
              <a:pathLst>
                <a:path w="1106" h="6624" extrusionOk="0">
                  <a:moveTo>
                    <a:pt x="257" y="1"/>
                  </a:moveTo>
                  <a:lnTo>
                    <a:pt x="257" y="1"/>
                  </a:lnTo>
                  <a:cubicBezTo>
                    <a:pt x="258" y="9"/>
                    <a:pt x="261" y="15"/>
                    <a:pt x="261" y="24"/>
                  </a:cubicBezTo>
                  <a:cubicBezTo>
                    <a:pt x="154" y="2410"/>
                    <a:pt x="3" y="5960"/>
                    <a:pt x="0" y="6469"/>
                  </a:cubicBezTo>
                  <a:cubicBezTo>
                    <a:pt x="92" y="6507"/>
                    <a:pt x="295" y="6584"/>
                    <a:pt x="568" y="6624"/>
                  </a:cubicBezTo>
                  <a:lnTo>
                    <a:pt x="568" y="6621"/>
                  </a:lnTo>
                  <a:lnTo>
                    <a:pt x="1105" y="68"/>
                  </a:lnTo>
                  <a:cubicBezTo>
                    <a:pt x="840" y="65"/>
                    <a:pt x="550" y="47"/>
                    <a:pt x="257" y="1"/>
                  </a:cubicBezTo>
                  <a:close/>
                </a:path>
              </a:pathLst>
            </a:custGeom>
            <a:solidFill>
              <a:srgbClr val="E7ECF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29" name="Google Shape;1629;p11"/>
            <p:cNvSpPr/>
            <p:nvPr/>
          </p:nvSpPr>
          <p:spPr>
            <a:xfrm>
              <a:off x="3201795" y="1335626"/>
              <a:ext cx="262694" cy="231141"/>
            </a:xfrm>
            <a:custGeom>
              <a:avLst/>
              <a:gdLst/>
              <a:ahLst/>
              <a:cxnLst/>
              <a:rect l="l" t="t" r="r" b="b"/>
              <a:pathLst>
                <a:path w="1765" h="1553" extrusionOk="0">
                  <a:moveTo>
                    <a:pt x="389" y="0"/>
                  </a:moveTo>
                  <a:cubicBezTo>
                    <a:pt x="387" y="1"/>
                    <a:pt x="387" y="5"/>
                    <a:pt x="385" y="8"/>
                  </a:cubicBezTo>
                  <a:cubicBezTo>
                    <a:pt x="275" y="209"/>
                    <a:pt x="1" y="788"/>
                    <a:pt x="59" y="1075"/>
                  </a:cubicBezTo>
                  <a:cubicBezTo>
                    <a:pt x="98" y="1257"/>
                    <a:pt x="954" y="1464"/>
                    <a:pt x="1765" y="1553"/>
                  </a:cubicBezTo>
                  <a:cubicBezTo>
                    <a:pt x="523" y="1026"/>
                    <a:pt x="767" y="236"/>
                    <a:pt x="784" y="186"/>
                  </a:cubicBezTo>
                  <a:cubicBezTo>
                    <a:pt x="652" y="143"/>
                    <a:pt x="517" y="85"/>
                    <a:pt x="389" y="0"/>
                  </a:cubicBezTo>
                  <a:close/>
                </a:path>
              </a:pathLst>
            </a:custGeom>
            <a:solidFill>
              <a:srgbClr val="E7ECF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30" name="Google Shape;1630;p11"/>
            <p:cNvSpPr/>
            <p:nvPr/>
          </p:nvSpPr>
          <p:spPr>
            <a:xfrm>
              <a:off x="3215934" y="373705"/>
              <a:ext cx="743580" cy="962218"/>
            </a:xfrm>
            <a:custGeom>
              <a:avLst/>
              <a:gdLst/>
              <a:ahLst/>
              <a:cxnLst/>
              <a:rect l="l" t="t" r="r" b="b"/>
              <a:pathLst>
                <a:path w="4996" h="6465" extrusionOk="0">
                  <a:moveTo>
                    <a:pt x="4366" y="1"/>
                  </a:moveTo>
                  <a:lnTo>
                    <a:pt x="1337" y="759"/>
                  </a:lnTo>
                  <a:cubicBezTo>
                    <a:pt x="1333" y="787"/>
                    <a:pt x="1320" y="818"/>
                    <a:pt x="1295" y="839"/>
                  </a:cubicBezTo>
                  <a:lnTo>
                    <a:pt x="1" y="1800"/>
                  </a:lnTo>
                  <a:cubicBezTo>
                    <a:pt x="1440" y="1576"/>
                    <a:pt x="4171" y="642"/>
                    <a:pt x="4200" y="633"/>
                  </a:cubicBezTo>
                  <a:cubicBezTo>
                    <a:pt x="4211" y="628"/>
                    <a:pt x="4223" y="626"/>
                    <a:pt x="4235" y="626"/>
                  </a:cubicBezTo>
                  <a:cubicBezTo>
                    <a:pt x="4278" y="626"/>
                    <a:pt x="4318" y="654"/>
                    <a:pt x="4332" y="696"/>
                  </a:cubicBezTo>
                  <a:cubicBezTo>
                    <a:pt x="4352" y="749"/>
                    <a:pt x="4322" y="808"/>
                    <a:pt x="4269" y="826"/>
                  </a:cubicBezTo>
                  <a:cubicBezTo>
                    <a:pt x="4200" y="849"/>
                    <a:pt x="3379" y="1130"/>
                    <a:pt x="2414" y="1418"/>
                  </a:cubicBezTo>
                  <a:lnTo>
                    <a:pt x="2414" y="1421"/>
                  </a:lnTo>
                  <a:cubicBezTo>
                    <a:pt x="1958" y="2375"/>
                    <a:pt x="301" y="5497"/>
                    <a:pt x="61" y="5949"/>
                  </a:cubicBezTo>
                  <a:cubicBezTo>
                    <a:pt x="259" y="6240"/>
                    <a:pt x="531" y="6389"/>
                    <a:pt x="791" y="6464"/>
                  </a:cubicBezTo>
                  <a:cubicBezTo>
                    <a:pt x="1302" y="5573"/>
                    <a:pt x="3562" y="1675"/>
                    <a:pt x="4234" y="1233"/>
                  </a:cubicBezTo>
                  <a:cubicBezTo>
                    <a:pt x="4995" y="735"/>
                    <a:pt x="4366" y="3"/>
                    <a:pt x="4366" y="1"/>
                  </a:cubicBezTo>
                  <a:close/>
                </a:path>
              </a:pathLst>
            </a:custGeom>
            <a:solidFill>
              <a:srgbClr val="E7ECF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31" name="Google Shape;1631;p11"/>
            <p:cNvSpPr/>
            <p:nvPr/>
          </p:nvSpPr>
          <p:spPr>
            <a:xfrm>
              <a:off x="3586086" y="-692401"/>
              <a:ext cx="521071" cy="340981"/>
            </a:xfrm>
            <a:custGeom>
              <a:avLst/>
              <a:gdLst/>
              <a:ahLst/>
              <a:cxnLst/>
              <a:rect l="l" t="t" r="r" b="b"/>
              <a:pathLst>
                <a:path w="3501" h="2291" extrusionOk="0">
                  <a:moveTo>
                    <a:pt x="0" y="0"/>
                  </a:moveTo>
                  <a:lnTo>
                    <a:pt x="0" y="0"/>
                  </a:lnTo>
                  <a:cubicBezTo>
                    <a:pt x="2" y="294"/>
                    <a:pt x="3" y="611"/>
                    <a:pt x="6" y="947"/>
                  </a:cubicBezTo>
                  <a:cubicBezTo>
                    <a:pt x="37" y="980"/>
                    <a:pt x="1231" y="2291"/>
                    <a:pt x="2240" y="2291"/>
                  </a:cubicBezTo>
                  <a:cubicBezTo>
                    <a:pt x="2256" y="2291"/>
                    <a:pt x="2271" y="2290"/>
                    <a:pt x="2287" y="2290"/>
                  </a:cubicBezTo>
                  <a:cubicBezTo>
                    <a:pt x="2564" y="2279"/>
                    <a:pt x="3004" y="2155"/>
                    <a:pt x="3501" y="1977"/>
                  </a:cubicBezTo>
                  <a:cubicBezTo>
                    <a:pt x="3094" y="1827"/>
                    <a:pt x="2725" y="1637"/>
                    <a:pt x="2392" y="1416"/>
                  </a:cubicBezTo>
                  <a:cubicBezTo>
                    <a:pt x="2202" y="1469"/>
                    <a:pt x="2049" y="1500"/>
                    <a:pt x="1946" y="1500"/>
                  </a:cubicBezTo>
                  <a:cubicBezTo>
                    <a:pt x="1921" y="1500"/>
                    <a:pt x="1898" y="1498"/>
                    <a:pt x="1879" y="1494"/>
                  </a:cubicBezTo>
                  <a:cubicBezTo>
                    <a:pt x="1388" y="1401"/>
                    <a:pt x="371" y="385"/>
                    <a:pt x="0" y="0"/>
                  </a:cubicBezTo>
                  <a:close/>
                </a:path>
              </a:pathLst>
            </a:custGeom>
            <a:solidFill>
              <a:srgbClr val="E7ECF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32" name="Google Shape;1632;p11"/>
            <p:cNvSpPr/>
            <p:nvPr/>
          </p:nvSpPr>
          <p:spPr>
            <a:xfrm>
              <a:off x="4049559" y="-731694"/>
              <a:ext cx="539973" cy="286210"/>
            </a:xfrm>
            <a:custGeom>
              <a:avLst/>
              <a:gdLst/>
              <a:ahLst/>
              <a:cxnLst/>
              <a:rect l="l" t="t" r="r" b="b"/>
              <a:pathLst>
                <a:path w="3628" h="1923" extrusionOk="0">
                  <a:moveTo>
                    <a:pt x="3488" y="1"/>
                  </a:moveTo>
                  <a:cubicBezTo>
                    <a:pt x="3488" y="1"/>
                    <a:pt x="1422" y="941"/>
                    <a:pt x="0" y="1449"/>
                  </a:cubicBezTo>
                  <a:cubicBezTo>
                    <a:pt x="73" y="1488"/>
                    <a:pt x="146" y="1527"/>
                    <a:pt x="220" y="1561"/>
                  </a:cubicBezTo>
                  <a:cubicBezTo>
                    <a:pt x="540" y="1716"/>
                    <a:pt x="870" y="1835"/>
                    <a:pt x="1205" y="1923"/>
                  </a:cubicBezTo>
                  <a:cubicBezTo>
                    <a:pt x="2272" y="1482"/>
                    <a:pt x="3356" y="950"/>
                    <a:pt x="3598" y="831"/>
                  </a:cubicBezTo>
                  <a:cubicBezTo>
                    <a:pt x="3628" y="540"/>
                    <a:pt x="3572" y="251"/>
                    <a:pt x="3488" y="1"/>
                  </a:cubicBezTo>
                  <a:close/>
                </a:path>
              </a:pathLst>
            </a:custGeom>
            <a:solidFill>
              <a:srgbClr val="E7ECF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33" name="Google Shape;1633;p11"/>
            <p:cNvSpPr/>
            <p:nvPr/>
          </p:nvSpPr>
          <p:spPr>
            <a:xfrm>
              <a:off x="4598611" y="-886482"/>
              <a:ext cx="395603" cy="210453"/>
            </a:xfrm>
            <a:custGeom>
              <a:avLst/>
              <a:gdLst/>
              <a:ahLst/>
              <a:cxnLst/>
              <a:rect l="l" t="t" r="r" b="b"/>
              <a:pathLst>
                <a:path w="2658" h="1414" extrusionOk="0">
                  <a:moveTo>
                    <a:pt x="2100" y="1"/>
                  </a:moveTo>
                  <a:cubicBezTo>
                    <a:pt x="1778" y="45"/>
                    <a:pt x="1312" y="154"/>
                    <a:pt x="1213" y="386"/>
                  </a:cubicBezTo>
                  <a:cubicBezTo>
                    <a:pt x="1095" y="659"/>
                    <a:pt x="362" y="889"/>
                    <a:pt x="0" y="988"/>
                  </a:cubicBezTo>
                  <a:cubicBezTo>
                    <a:pt x="35" y="1094"/>
                    <a:pt x="65" y="1203"/>
                    <a:pt x="87" y="1319"/>
                  </a:cubicBezTo>
                  <a:cubicBezTo>
                    <a:pt x="167" y="1342"/>
                    <a:pt x="444" y="1413"/>
                    <a:pt x="748" y="1413"/>
                  </a:cubicBezTo>
                  <a:cubicBezTo>
                    <a:pt x="860" y="1413"/>
                    <a:pt x="976" y="1404"/>
                    <a:pt x="1086" y="1378"/>
                  </a:cubicBezTo>
                  <a:cubicBezTo>
                    <a:pt x="1424" y="1304"/>
                    <a:pt x="1763" y="1104"/>
                    <a:pt x="1935" y="950"/>
                  </a:cubicBezTo>
                  <a:cubicBezTo>
                    <a:pt x="1977" y="910"/>
                    <a:pt x="1999" y="884"/>
                    <a:pt x="2012" y="867"/>
                  </a:cubicBezTo>
                  <a:cubicBezTo>
                    <a:pt x="1995" y="867"/>
                    <a:pt x="1980" y="868"/>
                    <a:pt x="1963" y="871"/>
                  </a:cubicBezTo>
                  <a:lnTo>
                    <a:pt x="1854" y="884"/>
                  </a:lnTo>
                  <a:cubicBezTo>
                    <a:pt x="1833" y="887"/>
                    <a:pt x="1825" y="887"/>
                    <a:pt x="1818" y="887"/>
                  </a:cubicBezTo>
                  <a:lnTo>
                    <a:pt x="1814" y="887"/>
                  </a:lnTo>
                  <a:cubicBezTo>
                    <a:pt x="1656" y="911"/>
                    <a:pt x="1604" y="949"/>
                    <a:pt x="1593" y="960"/>
                  </a:cubicBezTo>
                  <a:cubicBezTo>
                    <a:pt x="1578" y="999"/>
                    <a:pt x="1540" y="1024"/>
                    <a:pt x="1499" y="1024"/>
                  </a:cubicBezTo>
                  <a:cubicBezTo>
                    <a:pt x="1493" y="1024"/>
                    <a:pt x="1487" y="1023"/>
                    <a:pt x="1481" y="1022"/>
                  </a:cubicBezTo>
                  <a:cubicBezTo>
                    <a:pt x="1424" y="1013"/>
                    <a:pt x="1386" y="960"/>
                    <a:pt x="1397" y="903"/>
                  </a:cubicBezTo>
                  <a:cubicBezTo>
                    <a:pt x="1397" y="898"/>
                    <a:pt x="1399" y="894"/>
                    <a:pt x="1399" y="891"/>
                  </a:cubicBezTo>
                  <a:cubicBezTo>
                    <a:pt x="1357" y="840"/>
                    <a:pt x="1336" y="767"/>
                    <a:pt x="1347" y="686"/>
                  </a:cubicBezTo>
                  <a:cubicBezTo>
                    <a:pt x="1359" y="566"/>
                    <a:pt x="1430" y="450"/>
                    <a:pt x="1533" y="377"/>
                  </a:cubicBezTo>
                  <a:cubicBezTo>
                    <a:pt x="1586" y="341"/>
                    <a:pt x="1677" y="310"/>
                    <a:pt x="1740" y="289"/>
                  </a:cubicBezTo>
                  <a:cubicBezTo>
                    <a:pt x="1862" y="251"/>
                    <a:pt x="2018" y="212"/>
                    <a:pt x="2172" y="184"/>
                  </a:cubicBezTo>
                  <a:cubicBezTo>
                    <a:pt x="2323" y="153"/>
                    <a:pt x="2470" y="129"/>
                    <a:pt x="2565" y="121"/>
                  </a:cubicBezTo>
                  <a:cubicBezTo>
                    <a:pt x="2594" y="120"/>
                    <a:pt x="2617" y="117"/>
                    <a:pt x="2636" y="117"/>
                  </a:cubicBezTo>
                  <a:cubicBezTo>
                    <a:pt x="2651" y="117"/>
                    <a:pt x="2657" y="114"/>
                    <a:pt x="2657" y="114"/>
                  </a:cubicBezTo>
                  <a:cubicBezTo>
                    <a:pt x="2653" y="111"/>
                    <a:pt x="2635" y="72"/>
                    <a:pt x="2583" y="47"/>
                  </a:cubicBezTo>
                  <a:cubicBezTo>
                    <a:pt x="2575" y="43"/>
                    <a:pt x="2505" y="21"/>
                    <a:pt x="2189" y="4"/>
                  </a:cubicBezTo>
                  <a:cubicBezTo>
                    <a:pt x="2161" y="3"/>
                    <a:pt x="2132" y="3"/>
                    <a:pt x="2100" y="1"/>
                  </a:cubicBezTo>
                  <a:close/>
                </a:path>
              </a:pathLst>
            </a:custGeom>
            <a:solidFill>
              <a:srgbClr val="E1998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34" name="Google Shape;1634;p11"/>
            <p:cNvSpPr/>
            <p:nvPr/>
          </p:nvSpPr>
          <p:spPr>
            <a:xfrm>
              <a:off x="3456451" y="-1877576"/>
              <a:ext cx="80966" cy="194974"/>
            </a:xfrm>
            <a:custGeom>
              <a:avLst/>
              <a:gdLst/>
              <a:ahLst/>
              <a:cxnLst/>
              <a:rect l="l" t="t" r="r" b="b"/>
              <a:pathLst>
                <a:path w="544" h="1310" extrusionOk="0">
                  <a:moveTo>
                    <a:pt x="137" y="0"/>
                  </a:moveTo>
                  <a:cubicBezTo>
                    <a:pt x="118" y="0"/>
                    <a:pt x="98" y="6"/>
                    <a:pt x="81" y="17"/>
                  </a:cubicBezTo>
                  <a:cubicBezTo>
                    <a:pt x="33" y="46"/>
                    <a:pt x="17" y="110"/>
                    <a:pt x="49" y="159"/>
                  </a:cubicBezTo>
                  <a:cubicBezTo>
                    <a:pt x="158" y="335"/>
                    <a:pt x="329" y="664"/>
                    <a:pt x="318" y="804"/>
                  </a:cubicBezTo>
                  <a:cubicBezTo>
                    <a:pt x="306" y="942"/>
                    <a:pt x="131" y="1079"/>
                    <a:pt x="64" y="1119"/>
                  </a:cubicBezTo>
                  <a:cubicBezTo>
                    <a:pt x="16" y="1148"/>
                    <a:pt x="1" y="1213"/>
                    <a:pt x="30" y="1261"/>
                  </a:cubicBezTo>
                  <a:cubicBezTo>
                    <a:pt x="50" y="1293"/>
                    <a:pt x="84" y="1310"/>
                    <a:pt x="118" y="1310"/>
                  </a:cubicBezTo>
                  <a:cubicBezTo>
                    <a:pt x="137" y="1310"/>
                    <a:pt x="155" y="1305"/>
                    <a:pt x="172" y="1295"/>
                  </a:cubicBezTo>
                  <a:cubicBezTo>
                    <a:pt x="206" y="1274"/>
                    <a:pt x="503" y="1087"/>
                    <a:pt x="523" y="818"/>
                  </a:cubicBezTo>
                  <a:cubicBezTo>
                    <a:pt x="543" y="566"/>
                    <a:pt x="257" y="101"/>
                    <a:pt x="225" y="49"/>
                  </a:cubicBezTo>
                  <a:cubicBezTo>
                    <a:pt x="205" y="18"/>
                    <a:pt x="171" y="0"/>
                    <a:pt x="137" y="0"/>
                  </a:cubicBezTo>
                  <a:close/>
                </a:path>
              </a:pathLst>
            </a:custGeom>
            <a:solidFill>
              <a:srgbClr val="3C111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35" name="Google Shape;1635;p11"/>
            <p:cNvSpPr/>
            <p:nvPr/>
          </p:nvSpPr>
          <p:spPr>
            <a:xfrm>
              <a:off x="3482497" y="-2091452"/>
              <a:ext cx="122194" cy="56260"/>
            </a:xfrm>
            <a:custGeom>
              <a:avLst/>
              <a:gdLst/>
              <a:ahLst/>
              <a:cxnLst/>
              <a:rect l="l" t="t" r="r" b="b"/>
              <a:pathLst>
                <a:path w="821" h="378" extrusionOk="0">
                  <a:moveTo>
                    <a:pt x="459" y="1"/>
                  </a:moveTo>
                  <a:cubicBezTo>
                    <a:pt x="252" y="1"/>
                    <a:pt x="66" y="170"/>
                    <a:pt x="43" y="191"/>
                  </a:cubicBezTo>
                  <a:cubicBezTo>
                    <a:pt x="3" y="230"/>
                    <a:pt x="1" y="297"/>
                    <a:pt x="40" y="336"/>
                  </a:cubicBezTo>
                  <a:cubicBezTo>
                    <a:pt x="61" y="358"/>
                    <a:pt x="89" y="369"/>
                    <a:pt x="116" y="369"/>
                  </a:cubicBezTo>
                  <a:cubicBezTo>
                    <a:pt x="142" y="369"/>
                    <a:pt x="167" y="359"/>
                    <a:pt x="187" y="340"/>
                  </a:cubicBezTo>
                  <a:cubicBezTo>
                    <a:pt x="225" y="302"/>
                    <a:pt x="352" y="206"/>
                    <a:pt x="457" y="206"/>
                  </a:cubicBezTo>
                  <a:cubicBezTo>
                    <a:pt x="466" y="206"/>
                    <a:pt x="474" y="207"/>
                    <a:pt x="483" y="208"/>
                  </a:cubicBezTo>
                  <a:cubicBezTo>
                    <a:pt x="500" y="210"/>
                    <a:pt x="558" y="220"/>
                    <a:pt x="610" y="321"/>
                  </a:cubicBezTo>
                  <a:cubicBezTo>
                    <a:pt x="628" y="356"/>
                    <a:pt x="665" y="377"/>
                    <a:pt x="701" y="377"/>
                  </a:cubicBezTo>
                  <a:cubicBezTo>
                    <a:pt x="717" y="377"/>
                    <a:pt x="734" y="373"/>
                    <a:pt x="749" y="366"/>
                  </a:cubicBezTo>
                  <a:cubicBezTo>
                    <a:pt x="800" y="340"/>
                    <a:pt x="820" y="277"/>
                    <a:pt x="794" y="226"/>
                  </a:cubicBezTo>
                  <a:cubicBezTo>
                    <a:pt x="711" y="68"/>
                    <a:pt x="597" y="18"/>
                    <a:pt x="516" y="5"/>
                  </a:cubicBezTo>
                  <a:cubicBezTo>
                    <a:pt x="497" y="2"/>
                    <a:pt x="478" y="1"/>
                    <a:pt x="459" y="1"/>
                  </a:cubicBezTo>
                  <a:close/>
                </a:path>
              </a:pathLst>
            </a:custGeom>
            <a:solidFill>
              <a:srgbClr val="3C111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36" name="Google Shape;1636;p11"/>
            <p:cNvSpPr/>
            <p:nvPr/>
          </p:nvSpPr>
          <p:spPr>
            <a:xfrm>
              <a:off x="3193460" y="-2067787"/>
              <a:ext cx="128742" cy="71143"/>
            </a:xfrm>
            <a:custGeom>
              <a:avLst/>
              <a:gdLst/>
              <a:ahLst/>
              <a:cxnLst/>
              <a:rect l="l" t="t" r="r" b="b"/>
              <a:pathLst>
                <a:path w="865" h="478" extrusionOk="0">
                  <a:moveTo>
                    <a:pt x="505" y="0"/>
                  </a:moveTo>
                  <a:cubicBezTo>
                    <a:pt x="345" y="0"/>
                    <a:pt x="188" y="103"/>
                    <a:pt x="35" y="312"/>
                  </a:cubicBezTo>
                  <a:cubicBezTo>
                    <a:pt x="1" y="358"/>
                    <a:pt x="10" y="422"/>
                    <a:pt x="57" y="456"/>
                  </a:cubicBezTo>
                  <a:cubicBezTo>
                    <a:pt x="76" y="471"/>
                    <a:pt x="97" y="477"/>
                    <a:pt x="117" y="477"/>
                  </a:cubicBezTo>
                  <a:cubicBezTo>
                    <a:pt x="149" y="477"/>
                    <a:pt x="180" y="463"/>
                    <a:pt x="201" y="436"/>
                  </a:cubicBezTo>
                  <a:cubicBezTo>
                    <a:pt x="311" y="286"/>
                    <a:pt x="416" y="208"/>
                    <a:pt x="508" y="208"/>
                  </a:cubicBezTo>
                  <a:cubicBezTo>
                    <a:pt x="597" y="212"/>
                    <a:pt x="657" y="303"/>
                    <a:pt x="659" y="307"/>
                  </a:cubicBezTo>
                  <a:cubicBezTo>
                    <a:pt x="678" y="338"/>
                    <a:pt x="712" y="357"/>
                    <a:pt x="748" y="357"/>
                  </a:cubicBezTo>
                  <a:cubicBezTo>
                    <a:pt x="765" y="357"/>
                    <a:pt x="784" y="352"/>
                    <a:pt x="800" y="342"/>
                  </a:cubicBezTo>
                  <a:cubicBezTo>
                    <a:pt x="849" y="312"/>
                    <a:pt x="865" y="249"/>
                    <a:pt x="837" y="200"/>
                  </a:cubicBezTo>
                  <a:cubicBezTo>
                    <a:pt x="832" y="192"/>
                    <a:pt x="722" y="11"/>
                    <a:pt x="519" y="0"/>
                  </a:cubicBezTo>
                  <a:cubicBezTo>
                    <a:pt x="515" y="0"/>
                    <a:pt x="510" y="0"/>
                    <a:pt x="505" y="0"/>
                  </a:cubicBezTo>
                  <a:close/>
                </a:path>
              </a:pathLst>
            </a:custGeom>
            <a:solidFill>
              <a:srgbClr val="3C111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37" name="Google Shape;1637;p11"/>
            <p:cNvSpPr/>
            <p:nvPr/>
          </p:nvSpPr>
          <p:spPr>
            <a:xfrm>
              <a:off x="3247338" y="-1978337"/>
              <a:ext cx="55515" cy="50157"/>
            </a:xfrm>
            <a:custGeom>
              <a:avLst/>
              <a:gdLst/>
              <a:ahLst/>
              <a:cxnLst/>
              <a:rect l="l" t="t" r="r" b="b"/>
              <a:pathLst>
                <a:path w="373" h="337" extrusionOk="0">
                  <a:moveTo>
                    <a:pt x="185" y="0"/>
                  </a:moveTo>
                  <a:cubicBezTo>
                    <a:pt x="112" y="0"/>
                    <a:pt x="45" y="50"/>
                    <a:pt x="24" y="124"/>
                  </a:cubicBezTo>
                  <a:cubicBezTo>
                    <a:pt x="0" y="214"/>
                    <a:pt x="52" y="306"/>
                    <a:pt x="142" y="330"/>
                  </a:cubicBezTo>
                  <a:cubicBezTo>
                    <a:pt x="156" y="334"/>
                    <a:pt x="171" y="336"/>
                    <a:pt x="186" y="336"/>
                  </a:cubicBezTo>
                  <a:cubicBezTo>
                    <a:pt x="260" y="336"/>
                    <a:pt x="328" y="287"/>
                    <a:pt x="348" y="213"/>
                  </a:cubicBezTo>
                  <a:cubicBezTo>
                    <a:pt x="373" y="123"/>
                    <a:pt x="320" y="30"/>
                    <a:pt x="230" y="6"/>
                  </a:cubicBezTo>
                  <a:cubicBezTo>
                    <a:pt x="215" y="2"/>
                    <a:pt x="200" y="0"/>
                    <a:pt x="185" y="0"/>
                  </a:cubicBezTo>
                  <a:close/>
                </a:path>
              </a:pathLst>
            </a:custGeom>
            <a:solidFill>
              <a:srgbClr val="3C111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38" name="Google Shape;1638;p11"/>
            <p:cNvSpPr/>
            <p:nvPr/>
          </p:nvSpPr>
          <p:spPr>
            <a:xfrm>
              <a:off x="3512860" y="-1978337"/>
              <a:ext cx="55664" cy="50157"/>
            </a:xfrm>
            <a:custGeom>
              <a:avLst/>
              <a:gdLst/>
              <a:ahLst/>
              <a:cxnLst/>
              <a:rect l="l" t="t" r="r" b="b"/>
              <a:pathLst>
                <a:path w="374" h="337" extrusionOk="0">
                  <a:moveTo>
                    <a:pt x="187" y="1"/>
                  </a:moveTo>
                  <a:cubicBezTo>
                    <a:pt x="113" y="1"/>
                    <a:pt x="46" y="49"/>
                    <a:pt x="25" y="124"/>
                  </a:cubicBezTo>
                  <a:cubicBezTo>
                    <a:pt x="1" y="214"/>
                    <a:pt x="53" y="306"/>
                    <a:pt x="142" y="330"/>
                  </a:cubicBezTo>
                  <a:cubicBezTo>
                    <a:pt x="157" y="334"/>
                    <a:pt x="172" y="336"/>
                    <a:pt x="187" y="336"/>
                  </a:cubicBezTo>
                  <a:cubicBezTo>
                    <a:pt x="261" y="336"/>
                    <a:pt x="328" y="287"/>
                    <a:pt x="348" y="213"/>
                  </a:cubicBezTo>
                  <a:cubicBezTo>
                    <a:pt x="373" y="123"/>
                    <a:pt x="320" y="31"/>
                    <a:pt x="231" y="6"/>
                  </a:cubicBezTo>
                  <a:cubicBezTo>
                    <a:pt x="216" y="3"/>
                    <a:pt x="201" y="1"/>
                    <a:pt x="187" y="1"/>
                  </a:cubicBezTo>
                  <a:close/>
                </a:path>
              </a:pathLst>
            </a:custGeom>
            <a:solidFill>
              <a:srgbClr val="3C111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39" name="Google Shape;1639;p11"/>
            <p:cNvSpPr/>
            <p:nvPr/>
          </p:nvSpPr>
          <p:spPr>
            <a:xfrm>
              <a:off x="3373699" y="-1611905"/>
              <a:ext cx="157319" cy="38548"/>
            </a:xfrm>
            <a:custGeom>
              <a:avLst/>
              <a:gdLst/>
              <a:ahLst/>
              <a:cxnLst/>
              <a:rect l="l" t="t" r="r" b="b"/>
              <a:pathLst>
                <a:path w="1057" h="259" extrusionOk="0">
                  <a:moveTo>
                    <a:pt x="950" y="1"/>
                  </a:moveTo>
                  <a:cubicBezTo>
                    <a:pt x="949" y="1"/>
                    <a:pt x="947" y="1"/>
                    <a:pt x="945" y="1"/>
                  </a:cubicBezTo>
                  <a:cubicBezTo>
                    <a:pt x="660" y="13"/>
                    <a:pt x="1" y="53"/>
                    <a:pt x="1" y="53"/>
                  </a:cubicBezTo>
                  <a:lnTo>
                    <a:pt x="12" y="259"/>
                  </a:lnTo>
                  <a:cubicBezTo>
                    <a:pt x="12" y="259"/>
                    <a:pt x="671" y="220"/>
                    <a:pt x="954" y="207"/>
                  </a:cubicBezTo>
                  <a:cubicBezTo>
                    <a:pt x="1012" y="205"/>
                    <a:pt x="1056" y="157"/>
                    <a:pt x="1053" y="100"/>
                  </a:cubicBezTo>
                  <a:cubicBezTo>
                    <a:pt x="1051" y="44"/>
                    <a:pt x="1004" y="1"/>
                    <a:pt x="950" y="1"/>
                  </a:cubicBezTo>
                  <a:close/>
                </a:path>
              </a:pathLst>
            </a:custGeom>
            <a:solidFill>
              <a:srgbClr val="3C111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pic>
        <p:nvPicPr>
          <p:cNvPr id="11" name="Audio 10">
            <a:extLst>
              <a:ext uri="{FF2B5EF4-FFF2-40B4-BE49-F238E27FC236}">
                <a16:creationId xmlns:a16="http://schemas.microsoft.com/office/drawing/2014/main" id="{EFE6F7D5-2EA4-6C3E-1B72-4C652B5ED7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17185791"/>
      </p:ext>
    </p:extLst>
  </p:cSld>
  <p:clrMapOvr>
    <a:masterClrMapping/>
  </p:clrMapOvr>
  <mc:AlternateContent xmlns:mc="http://schemas.openxmlformats.org/markup-compatibility/2006">
    <mc:Choice xmlns:p14="http://schemas.microsoft.com/office/powerpoint/2010/main" Requires="p14">
      <p:transition spd="slow" p14:dur="2000" advTm="1787"/>
    </mc:Choice>
    <mc:Fallback>
      <p:transition spd="slow" advTm="1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685799" y="1150076"/>
            <a:ext cx="3659389" cy="4557849"/>
          </a:xfrm>
        </p:spPr>
        <p:txBody>
          <a:bodyPr>
            <a:normAutofit/>
          </a:bodyPr>
          <a:lstStyle/>
          <a:p>
            <a:pPr algn="r"/>
            <a:r>
              <a:rPr lang="es-CL" dirty="0"/>
              <a:t>Pericarditis aguda</a:t>
            </a:r>
            <a:endParaRPr lang="es-CL"/>
          </a:p>
        </p:txBody>
      </p:sp>
      <p:cxnSp>
        <p:nvCxnSpPr>
          <p:cNvPr id="12" name="Straight Connector 11">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4 Marcador de contenido"/>
          <p:cNvSpPr>
            <a:spLocks noGrp="1"/>
          </p:cNvSpPr>
          <p:nvPr>
            <p:ph idx="1"/>
          </p:nvPr>
        </p:nvSpPr>
        <p:spPr>
          <a:xfrm>
            <a:off x="4988658" y="1150076"/>
            <a:ext cx="6517543" cy="4557849"/>
          </a:xfrm>
        </p:spPr>
        <p:txBody>
          <a:bodyPr>
            <a:normAutofit/>
          </a:bodyPr>
          <a:lstStyle/>
          <a:p>
            <a:r>
              <a:rPr lang="es-CL" sz="2000" dirty="0"/>
              <a:t>Dolor torácico</a:t>
            </a:r>
          </a:p>
          <a:p>
            <a:pPr lvl="1"/>
            <a:r>
              <a:rPr lang="es-CL" sz="2000" dirty="0" err="1"/>
              <a:t>Subesternal</a:t>
            </a:r>
            <a:endParaRPr lang="es-CL" sz="2000" dirty="0"/>
          </a:p>
          <a:p>
            <a:pPr lvl="1"/>
            <a:r>
              <a:rPr lang="es-CL" sz="2000" dirty="0"/>
              <a:t>Irradiación a margen del trapecio. Tb se puede irradiar a ESI</a:t>
            </a:r>
          </a:p>
          <a:p>
            <a:pPr lvl="1"/>
            <a:r>
              <a:rPr lang="es-CL" sz="2000" dirty="0"/>
              <a:t>Se alivia al sentarse recto y empeora con decúbito</a:t>
            </a:r>
          </a:p>
          <a:p>
            <a:r>
              <a:rPr lang="es-CL" sz="2000" dirty="0"/>
              <a:t>Síntomas asociados:</a:t>
            </a:r>
          </a:p>
          <a:p>
            <a:pPr lvl="1"/>
            <a:r>
              <a:rPr lang="es-CL" sz="2000" dirty="0"/>
              <a:t>Tos, disnea, hipo</a:t>
            </a:r>
          </a:p>
          <a:p>
            <a:pPr lvl="1"/>
            <a:r>
              <a:rPr lang="es-CL" sz="2000" dirty="0"/>
              <a:t>Fiebre o síntomas sugerentes de </a:t>
            </a:r>
            <a:r>
              <a:rPr lang="es-CL" sz="2000" dirty="0" err="1"/>
              <a:t>sindrome</a:t>
            </a:r>
            <a:r>
              <a:rPr lang="es-CL" sz="2000" dirty="0"/>
              <a:t> viral</a:t>
            </a:r>
          </a:p>
          <a:p>
            <a:pPr lvl="1"/>
            <a:endParaRPr lang="es-CL" dirty="0"/>
          </a:p>
          <a:p>
            <a:endParaRPr lang="es-CL" dirty="0"/>
          </a:p>
        </p:txBody>
      </p:sp>
      <p:pic>
        <p:nvPicPr>
          <p:cNvPr id="14" name="Audio 13">
            <a:extLst>
              <a:ext uri="{FF2B5EF4-FFF2-40B4-BE49-F238E27FC236}">
                <a16:creationId xmlns:a16="http://schemas.microsoft.com/office/drawing/2014/main" id="{08344C4E-CE9C-7427-A335-FDF3722F74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246844837"/>
      </p:ext>
    </p:extLst>
  </p:cSld>
  <p:clrMapOvr>
    <a:masterClrMapping/>
  </p:clrMapOvr>
  <mc:AlternateContent xmlns:mc="http://schemas.openxmlformats.org/markup-compatibility/2006">
    <mc:Choice xmlns:p14="http://schemas.microsoft.com/office/powerpoint/2010/main" Requires="p14">
      <p:transition spd="slow" p14:dur="2000" advTm="39787"/>
    </mc:Choice>
    <mc:Fallback>
      <p:transition spd="slow" advTm="39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32835" x="5765800" y="5130800"/>
          <p14:tracePt t="32850" x="5783263" y="5173663"/>
          <p14:tracePt t="32852" x="5824538" y="5240338"/>
          <p14:tracePt t="32868" x="5859463" y="5308600"/>
          <p14:tracePt t="32870" x="5884863" y="5359400"/>
          <p14:tracePt t="32887" x="5926138" y="5443538"/>
          <p14:tracePt t="32890" x="5976938" y="5537200"/>
          <p14:tracePt t="32892" x="6019800" y="5595938"/>
          <p14:tracePt t="32910" x="6019800" y="5630863"/>
          <p14:tracePt t="32917" x="6078538" y="5732463"/>
          <p14:tracePt t="32921" x="6113463" y="5748338"/>
          <p14:tracePt t="32923" x="6154738" y="5824538"/>
          <p14:tracePt t="32949" x="6189663" y="5867400"/>
          <p14:tracePt t="32954" x="6197600" y="5884863"/>
          <p14:tracePt t="32957" x="6230938" y="5900738"/>
          <p14:tracePt t="32974" x="6291263" y="5943600"/>
          <p14:tracePt t="32988" x="6332538" y="5961063"/>
          <p14:tracePt t="32990" x="6367463" y="5986463"/>
          <p14:tracePt t="33005" x="6426200" y="6002338"/>
          <p14:tracePt t="33007" x="6484938" y="6037263"/>
          <p14:tracePt t="33025" x="6545263" y="6062663"/>
          <p14:tracePt t="33030" x="6713538" y="6138863"/>
          <p14:tracePt t="33051" x="6799263" y="6164263"/>
          <p14:tracePt t="33053" x="6985000" y="6230938"/>
          <p14:tracePt t="33068" x="7053263" y="6240463"/>
          <p14:tracePt t="33071" x="7129463" y="6256338"/>
          <p14:tracePt t="33088" x="7221538" y="6273800"/>
          <p14:tracePt t="33091" x="7281863" y="6273800"/>
          <p14:tracePt t="33099" x="7340600" y="6273800"/>
          <p14:tracePt t="33101" x="7434263" y="6273800"/>
          <p14:tracePt t="33121" x="7493000" y="6273800"/>
          <p14:tracePt t="33123" x="7653338" y="6273800"/>
          <p14:tracePt t="33133" x="7721600" y="6273800"/>
          <p14:tracePt t="33148" x="7789863" y="6273800"/>
          <p14:tracePt t="33151" x="7866063" y="6273800"/>
          <p14:tracePt t="33161" x="7899400" y="6273800"/>
          <p14:tracePt t="33167" x="8001000" y="6273800"/>
          <p14:tracePt t="33177" x="8034338" y="6273800"/>
          <p14:tracePt t="33183" x="8110538" y="6273800"/>
          <p14:tracePt t="33194" x="8120063" y="6273800"/>
          <p14:tracePt t="33199" x="8186738" y="6256338"/>
          <p14:tracePt t="33215" x="8229600" y="6240463"/>
          <p14:tracePt t="33219" x="8272463" y="6230938"/>
          <p14:tracePt t="33221" x="8313738" y="6215063"/>
          <p14:tracePt t="33236" x="8424863" y="6197600"/>
          <p14:tracePt t="33252" x="8559800" y="6180138"/>
          <p14:tracePt t="33267" x="8618538" y="6164263"/>
          <p14:tracePt t="33269" x="8694738" y="6164263"/>
          <p14:tracePt t="33285" x="8770938" y="6164263"/>
          <p14:tracePt t="33287" x="8831263" y="6164263"/>
          <p14:tracePt t="33300" x="8856663" y="6164263"/>
          <p14:tracePt t="33302" x="8907463" y="6164263"/>
          <p14:tracePt t="33316" x="8948738" y="6164263"/>
          <p14:tracePt t="33318" x="8991600" y="6164263"/>
          <p14:tracePt t="33332" x="9050338" y="6180138"/>
          <p14:tracePt t="33333" x="9067800" y="6180138"/>
          <p14:tracePt t="33350" x="9126538" y="6197600"/>
          <p14:tracePt t="33354" x="9161463" y="6197600"/>
          <p14:tracePt t="33356" x="9177338" y="6215063"/>
          <p14:tracePt t="33371" x="9202738" y="6215063"/>
          <p14:tracePt t="33373" x="9237663" y="6215063"/>
          <p14:tracePt t="33388" x="9278938" y="6230938"/>
          <p14:tracePt t="33400" x="9296400" y="6230938"/>
          <p14:tracePt t="33410" x="9313863" y="6230938"/>
          <p14:tracePt t="33416" x="9321800" y="6230938"/>
          <p14:tracePt t="33436" x="9339263" y="6230938"/>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6D8F15-90DE-92EA-7FA3-E3CFCC35BC1E}"/>
              </a:ext>
            </a:extLst>
          </p:cNvPr>
          <p:cNvSpPr>
            <a:spLocks noGrp="1"/>
          </p:cNvSpPr>
          <p:nvPr>
            <p:ph type="title"/>
          </p:nvPr>
        </p:nvSpPr>
        <p:spPr>
          <a:xfrm>
            <a:off x="685801" y="609600"/>
            <a:ext cx="10131425" cy="1456267"/>
          </a:xfrm>
        </p:spPr>
        <p:txBody>
          <a:bodyPr>
            <a:normAutofit/>
          </a:bodyPr>
          <a:lstStyle/>
          <a:p>
            <a:r>
              <a:rPr lang="es-CL" dirty="0"/>
              <a:t>Síntoma Cardinal: Dolor torácico  </a:t>
            </a:r>
          </a:p>
        </p:txBody>
      </p:sp>
      <p:graphicFrame>
        <p:nvGraphicFramePr>
          <p:cNvPr id="6" name="Text Box 4">
            <a:extLst>
              <a:ext uri="{FF2B5EF4-FFF2-40B4-BE49-F238E27FC236}">
                <a16:creationId xmlns:a16="http://schemas.microsoft.com/office/drawing/2014/main" id="{F5F8170B-6612-1A31-6334-24F989D2AC6D}"/>
              </a:ext>
            </a:extLst>
          </p:cNvPr>
          <p:cNvGraphicFramePr>
            <a:graphicFrameLocks noGrp="1"/>
          </p:cNvGraphicFramePr>
          <p:nvPr>
            <p:ph idx="1"/>
            <p:extLst>
              <p:ext uri="{D42A27DB-BD31-4B8C-83A1-F6EECF244321}">
                <p14:modId xmlns:p14="http://schemas.microsoft.com/office/powerpoint/2010/main" val="3623088861"/>
              </p:ext>
            </p:extLst>
          </p:nvPr>
        </p:nvGraphicFramePr>
        <p:xfrm>
          <a:off x="1127448" y="2420888"/>
          <a:ext cx="10131425" cy="33847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 name="Audio 12">
            <a:extLst>
              <a:ext uri="{FF2B5EF4-FFF2-40B4-BE49-F238E27FC236}">
                <a16:creationId xmlns:a16="http://schemas.microsoft.com/office/drawing/2014/main" id="{54741B0A-48F6-84B2-0C33-F960609C9CB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803"/>
    </mc:Choice>
    <mc:Fallback>
      <p:transition spd="slow" advTm="36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27723" x="9339263" y="6215063"/>
          <p14:tracePt t="27737" x="9355138" y="6197600"/>
          <p14:tracePt t="27739" x="9372600" y="6180138"/>
          <p14:tracePt t="27756" x="9380538" y="6164263"/>
          <p14:tracePt t="27760" x="9415463" y="6154738"/>
          <p14:tracePt t="27768" x="9456738" y="6121400"/>
          <p14:tracePt t="27771" x="9517063" y="6103938"/>
          <p14:tracePt t="27787" x="9567863" y="6096000"/>
          <p14:tracePt t="27789" x="9626600" y="6062663"/>
          <p14:tracePt t="27818" x="9685338" y="6062663"/>
          <p14:tracePt t="27820" x="9923463" y="6045200"/>
          <p14:tracePt t="27836" x="9999663" y="6045200"/>
          <p14:tracePt t="27840" x="10091738" y="6045200"/>
          <p14:tracePt t="27842" x="10177463" y="6045200"/>
          <p14:tracePt t="27853" x="10253663" y="6045200"/>
          <p14:tracePt t="27867" x="10345738" y="6045200"/>
          <p14:tracePt t="27869" x="10371138" y="6045200"/>
          <p14:tracePt t="27882" x="10482263" y="6045200"/>
          <p14:tracePt t="27884" x="10541000" y="6045200"/>
          <p14:tracePt t="27895" x="10583863" y="6045200"/>
          <p14:tracePt t="27904" x="10660063" y="6045200"/>
          <p14:tracePt t="27907" x="10701338" y="6045200"/>
          <p14:tracePt t="27922" x="10769600" y="6045200"/>
          <p14:tracePt t="27923" x="10828338" y="6045200"/>
          <p14:tracePt t="27937" x="10888663" y="6045200"/>
          <p14:tracePt t="27938" x="10947400" y="6045200"/>
          <p14:tracePt t="27952" x="11006138" y="6045200"/>
          <p14:tracePt t="27954" x="11066463" y="6045200"/>
          <p14:tracePt t="27969" x="11168063" y="6062663"/>
          <p14:tracePt t="27985" x="11244263" y="6078538"/>
          <p14:tracePt t="27987" x="11295063" y="6078538"/>
          <p14:tracePt t="28009" x="11430000" y="6096000"/>
          <p14:tracePt t="28011" x="11498263" y="6103938"/>
          <p14:tracePt t="28024" x="11564938" y="6121400"/>
          <p14:tracePt t="28026" x="11625263" y="6138863"/>
          <p14:tracePt t="28042" x="11742738" y="6164263"/>
          <p14:tracePt t="28057" x="11844338" y="6180138"/>
          <p14:tracePt t="28073" x="11955463" y="6215063"/>
          <p14:tracePt t="28088" x="11980863" y="6215063"/>
          <p14:tracePt t="28090" x="12022138" y="6230938"/>
          <p14:tracePt t="28106" x="12115800" y="624046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Examen físico</a:t>
            </a:r>
          </a:p>
        </p:txBody>
      </p:sp>
      <p:sp>
        <p:nvSpPr>
          <p:cNvPr id="3" name="2 Marcador de contenido"/>
          <p:cNvSpPr>
            <a:spLocks noGrp="1"/>
          </p:cNvSpPr>
          <p:nvPr>
            <p:ph idx="1"/>
          </p:nvPr>
        </p:nvSpPr>
        <p:spPr>
          <a:xfrm>
            <a:off x="685801" y="2142067"/>
            <a:ext cx="10131425" cy="4239261"/>
          </a:xfrm>
        </p:spPr>
        <p:txBody>
          <a:bodyPr>
            <a:normAutofit/>
          </a:bodyPr>
          <a:lstStyle/>
          <a:p>
            <a:r>
              <a:rPr lang="es-CL" sz="2800" dirty="0"/>
              <a:t>Ansiedad, incomodidad</a:t>
            </a:r>
          </a:p>
          <a:p>
            <a:r>
              <a:rPr lang="es-CL" sz="2800" dirty="0"/>
              <a:t>Febrículas, taquicardia </a:t>
            </a:r>
            <a:r>
              <a:rPr lang="es-CL" sz="2800" dirty="0" err="1"/>
              <a:t>sinusal</a:t>
            </a:r>
            <a:endParaRPr lang="es-CL" sz="2800" dirty="0"/>
          </a:p>
          <a:p>
            <a:r>
              <a:rPr lang="es-CL" sz="2800" dirty="0"/>
              <a:t>Frote pericárdico</a:t>
            </a:r>
          </a:p>
          <a:p>
            <a:pPr lvl="1"/>
            <a:r>
              <a:rPr lang="es-CL" sz="2800" dirty="0"/>
              <a:t>Roce entre pleura parietal y visceral</a:t>
            </a:r>
          </a:p>
          <a:p>
            <a:r>
              <a:rPr lang="es-CL" sz="2800" dirty="0"/>
              <a:t>Derrame pericárdico asociado </a:t>
            </a:r>
          </a:p>
          <a:p>
            <a:pPr lvl="1"/>
            <a:endParaRPr lang="es-CL" dirty="0"/>
          </a:p>
        </p:txBody>
      </p:sp>
      <p:pic>
        <p:nvPicPr>
          <p:cNvPr id="13" name="Audio 12">
            <a:extLst>
              <a:ext uri="{FF2B5EF4-FFF2-40B4-BE49-F238E27FC236}">
                <a16:creationId xmlns:a16="http://schemas.microsoft.com/office/drawing/2014/main" id="{1886F410-59D2-15E3-7C23-E16AAE900A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74996755"/>
      </p:ext>
    </p:extLst>
  </p:cSld>
  <p:clrMapOvr>
    <a:masterClrMapping/>
  </p:clrMapOvr>
  <mc:AlternateContent xmlns:mc="http://schemas.openxmlformats.org/markup-compatibility/2006">
    <mc:Choice xmlns:p14="http://schemas.microsoft.com/office/powerpoint/2010/main" Requires="p14">
      <p:transition spd="slow" p14:dur="2000" advTm="43874"/>
    </mc:Choice>
    <mc:Fallback>
      <p:transition spd="slow" advTm="43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8"/>
          <a:stretch/>
        </a:blipFill>
        <a:effectLst/>
      </p:bgPr>
    </p:bg>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69F401C8-38FC-91C7-ABBD-D39D35FC2B2A}"/>
              </a:ext>
            </a:extLst>
          </p:cNvPr>
          <p:cNvSpPr>
            <a:spLocks noGrp="1"/>
          </p:cNvSpPr>
          <p:nvPr>
            <p:ph type="title"/>
          </p:nvPr>
        </p:nvSpPr>
        <p:spPr/>
        <p:txBody>
          <a:bodyPr/>
          <a:lstStyle/>
          <a:p>
            <a:r>
              <a:rPr lang="es-CL" dirty="0"/>
              <a:t>Frote </a:t>
            </a:r>
            <a:r>
              <a:rPr lang="es-CL" dirty="0" err="1"/>
              <a:t>Pericardico</a:t>
            </a:r>
            <a:r>
              <a:rPr lang="es-CL" dirty="0"/>
              <a:t> </a:t>
            </a:r>
          </a:p>
        </p:txBody>
      </p:sp>
      <p:pic>
        <p:nvPicPr>
          <p:cNvPr id="4" name="Picture 4">
            <a:extLst>
              <a:ext uri="{FF2B5EF4-FFF2-40B4-BE49-F238E27FC236}">
                <a16:creationId xmlns:a16="http://schemas.microsoft.com/office/drawing/2014/main" id="{B549A1A0-D907-4361-5339-D276676658AD}"/>
              </a:ext>
            </a:extLst>
          </p:cNvPr>
          <p:cNvPicPr>
            <a:picLocks noGrp="1" noChangeAspect="1" noChangeArrowheads="1"/>
          </p:cNvPicPr>
          <p:nvPr>
            <p:ph sz="half" idx="2"/>
          </p:nvPr>
        </p:nvPicPr>
        <p:blipFill>
          <a:blip r:embed="rId9">
            <a:extLst>
              <a:ext uri="{28A0092B-C50C-407E-A947-70E740481C1C}">
                <a14:useLocalDpi xmlns:a14="http://schemas.microsoft.com/office/drawing/2010/main" val="0"/>
              </a:ext>
            </a:extLst>
          </a:blip>
          <a:stretch>
            <a:fillRect/>
          </a:stretch>
        </p:blipFill>
        <p:spPr bwMode="auto">
          <a:xfrm>
            <a:off x="6860778" y="2744269"/>
            <a:ext cx="4995862" cy="2747724"/>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D8E76C5F-DC8F-C10D-902E-A0FFF2D3AB93}"/>
              </a:ext>
            </a:extLst>
          </p:cNvPr>
          <p:cNvSpPr txBox="1"/>
          <p:nvPr/>
        </p:nvSpPr>
        <p:spPr>
          <a:xfrm>
            <a:off x="685801" y="2256378"/>
            <a:ext cx="5885009" cy="3970318"/>
          </a:xfrm>
          <a:prstGeom prst="rect">
            <a:avLst/>
          </a:prstGeom>
          <a:noFill/>
        </p:spPr>
        <p:txBody>
          <a:bodyPr wrap="none" rtlCol="0">
            <a:spAutoFit/>
          </a:bodyPr>
          <a:lstStyle/>
          <a:p>
            <a:pPr marL="285750" indent="-285750">
              <a:buFont typeface="Arial" panose="020B0604020202020204" pitchFamily="34" charset="0"/>
              <a:buChar char="•"/>
            </a:pPr>
            <a:r>
              <a:rPr lang="es-CL" dirty="0"/>
              <a:t>Movimiento de corazón dentro del saco pericárdico </a:t>
            </a:r>
          </a:p>
          <a:p>
            <a:pPr marL="285750" indent="-285750">
              <a:buFont typeface="Arial" panose="020B0604020202020204" pitchFamily="34" charset="0"/>
              <a:buChar char="•"/>
            </a:pPr>
            <a:endParaRPr lang="es-CL" dirty="0"/>
          </a:p>
          <a:p>
            <a:pPr marL="285750" indent="-285750">
              <a:buFont typeface="Arial" panose="020B0604020202020204" pitchFamily="34" charset="0"/>
              <a:buChar char="•"/>
            </a:pPr>
            <a:r>
              <a:rPr lang="es-CL" dirty="0"/>
              <a:t>En el 85% de los casos durante el curso de la enfermedad </a:t>
            </a:r>
          </a:p>
          <a:p>
            <a:pPr marL="285750" indent="-285750">
              <a:buFont typeface="Arial" panose="020B0604020202020204" pitchFamily="34" charset="0"/>
              <a:buChar char="•"/>
            </a:pPr>
            <a:endParaRPr lang="es-CL" dirty="0"/>
          </a:p>
          <a:p>
            <a:pPr marL="285750" indent="-285750">
              <a:buFont typeface="Arial" panose="020B0604020202020204" pitchFamily="34" charset="0"/>
              <a:buChar char="•"/>
            </a:pPr>
            <a:r>
              <a:rPr lang="es-CL" dirty="0"/>
              <a:t>Altamente especifico de pericarditis </a:t>
            </a:r>
          </a:p>
          <a:p>
            <a:pPr marL="285750" indent="-285750">
              <a:buFont typeface="Arial" panose="020B0604020202020204" pitchFamily="34" charset="0"/>
              <a:buChar char="•"/>
            </a:pPr>
            <a:endParaRPr lang="es-CL" dirty="0"/>
          </a:p>
          <a:p>
            <a:pPr marL="285750" indent="-285750">
              <a:buFont typeface="Arial" panose="020B0604020202020204" pitchFamily="34" charset="0"/>
              <a:buChar char="•"/>
            </a:pPr>
            <a:r>
              <a:rPr lang="es-CL" dirty="0"/>
              <a:t>Evanescentes</a:t>
            </a:r>
          </a:p>
          <a:p>
            <a:pPr marL="285750" indent="-285750">
              <a:buFont typeface="Arial" panose="020B0604020202020204" pitchFamily="34" charset="0"/>
              <a:buChar char="•"/>
            </a:pPr>
            <a:endParaRPr lang="es-CL" dirty="0"/>
          </a:p>
          <a:p>
            <a:pPr marL="285750" indent="-285750">
              <a:buFont typeface="Arial" panose="020B0604020202020204" pitchFamily="34" charset="0"/>
              <a:buChar char="•"/>
            </a:pPr>
            <a:r>
              <a:rPr lang="es-CL" dirty="0"/>
              <a:t>3 tiempos: </a:t>
            </a:r>
          </a:p>
          <a:p>
            <a:pPr marL="285750" indent="-285750">
              <a:buFontTx/>
              <a:buChar char="-"/>
            </a:pPr>
            <a:r>
              <a:rPr lang="es-CL" dirty="0" err="1"/>
              <a:t>Sistole</a:t>
            </a:r>
            <a:r>
              <a:rPr lang="es-CL" dirty="0"/>
              <a:t> auricular </a:t>
            </a:r>
          </a:p>
          <a:p>
            <a:pPr marL="285750" indent="-285750">
              <a:buFontTx/>
              <a:buChar char="-"/>
            </a:pPr>
            <a:r>
              <a:rPr lang="es-CL" dirty="0" err="1"/>
              <a:t>Sistole</a:t>
            </a:r>
            <a:r>
              <a:rPr lang="es-CL" dirty="0"/>
              <a:t> ventricular </a:t>
            </a:r>
          </a:p>
          <a:p>
            <a:pPr marL="285750" indent="-285750">
              <a:buFontTx/>
              <a:buChar char="-"/>
            </a:pPr>
            <a:r>
              <a:rPr lang="es-CL" dirty="0"/>
              <a:t>Llenado rápido ventricular  </a:t>
            </a:r>
          </a:p>
          <a:p>
            <a:endParaRPr lang="es-CL" dirty="0"/>
          </a:p>
          <a:p>
            <a:endParaRPr lang="es-CL" dirty="0"/>
          </a:p>
        </p:txBody>
      </p:sp>
      <p:pic>
        <p:nvPicPr>
          <p:cNvPr id="10" name="sopplo 2.mov">
            <a:hlinkClick r:id="" action="ppaction://media"/>
            <a:extLst>
              <a:ext uri="{FF2B5EF4-FFF2-40B4-BE49-F238E27FC236}">
                <a16:creationId xmlns:a16="http://schemas.microsoft.com/office/drawing/2014/main" id="{7C7449E4-84DF-17F2-357C-29BCB812B15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952309" y="5491993"/>
            <a:ext cx="812800" cy="812800"/>
          </a:xfrm>
          <a:prstGeom prst="rect">
            <a:avLst/>
          </a:prstGeom>
        </p:spPr>
      </p:pic>
      <p:sp>
        <p:nvSpPr>
          <p:cNvPr id="12" name="CuadroTexto 11">
            <a:extLst>
              <a:ext uri="{FF2B5EF4-FFF2-40B4-BE49-F238E27FC236}">
                <a16:creationId xmlns:a16="http://schemas.microsoft.com/office/drawing/2014/main" id="{5C577A2F-2F5A-DE01-8F4A-DCAE58F433C2}"/>
              </a:ext>
            </a:extLst>
          </p:cNvPr>
          <p:cNvSpPr txBox="1"/>
          <p:nvPr/>
        </p:nvSpPr>
        <p:spPr>
          <a:xfrm>
            <a:off x="685801" y="5931421"/>
            <a:ext cx="6093500" cy="373372"/>
          </a:xfrm>
          <a:prstGeom prst="rect">
            <a:avLst/>
          </a:prstGeom>
          <a:noFill/>
        </p:spPr>
        <p:txBody>
          <a:bodyPr wrap="square">
            <a:spAutoFit/>
          </a:bodyPr>
          <a:lstStyle/>
          <a:p>
            <a:pPr>
              <a:lnSpc>
                <a:spcPct val="110000"/>
              </a:lnSpc>
              <a:buClr>
                <a:schemeClr val="dk1"/>
              </a:buClr>
              <a:buSzPts val="2500"/>
            </a:pPr>
            <a:r>
              <a:rPr lang="es-AR" sz="1800" b="1" dirty="0">
                <a:latin typeface="Arial"/>
                <a:ea typeface="Arial"/>
                <a:cs typeface="Arial"/>
                <a:sym typeface="Arial"/>
              </a:rPr>
              <a:t>Signos y síntomas de inflamación sistémica</a:t>
            </a:r>
            <a:endParaRPr lang="es-AR" sz="3200" b="1" dirty="0">
              <a:latin typeface="Arial"/>
              <a:ea typeface="Arial"/>
              <a:cs typeface="Arial"/>
              <a:sym typeface="Arial"/>
            </a:endParaRPr>
          </a:p>
        </p:txBody>
      </p:sp>
      <p:pic>
        <p:nvPicPr>
          <p:cNvPr id="16" name="Audio 15">
            <a:extLst>
              <a:ext uri="{FF2B5EF4-FFF2-40B4-BE49-F238E27FC236}">
                <a16:creationId xmlns:a16="http://schemas.microsoft.com/office/drawing/2014/main" id="{C65399EE-63D6-B7C7-DB05-7E6217283464}"/>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163300" y="5829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3003"/>
    </mc:Choice>
    <mc:Fallback>
      <p:transition spd="slow" advTm="73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72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audio isNarration="1">
              <p:cMediaNode vol="80000" showWhenStopped="0">
                <p:cTn id="12" fill="hold" display="0">
                  <p:stCondLst>
                    <p:cond delay="indefinite"/>
                  </p:stCondLst>
                  <p:endCondLst>
                    <p:cond evt="onStopAudio" delay="0">
                      <p:tgtEl>
                        <p:sldTgt/>
                      </p:tgtEl>
                    </p:cond>
                  </p:endCondLst>
                </p:cTn>
                <p:tgtEl>
                  <p:spTgt spid="16"/>
                </p:tgtEl>
              </p:cMediaNode>
            </p:audio>
          </p:childTnLst>
        </p:cTn>
      </p:par>
    </p:tnLst>
  </p:timing>
  <p:extLst>
    <p:ext uri="{3A86A75C-4F4B-4683-9AE1-C65F6400EC91}">
      <p14:laserTraceLst xmlns:p14="http://schemas.microsoft.com/office/powerpoint/2010/main">
        <p14:tracePtLst>
          <p14:tracePt t="37034" x="12158663" y="5537200"/>
          <p14:tracePt t="37036" x="11844338" y="5554663"/>
          <p14:tracePt t="37051" x="11531600" y="5580063"/>
          <p14:tracePt t="37053" x="11201400" y="5595938"/>
          <p14:tracePt t="37066" x="11066463" y="5613400"/>
          <p14:tracePt t="37068" x="10599738" y="5630863"/>
          <p14:tracePt t="37083" x="10482263" y="5630863"/>
          <p14:tracePt t="37085" x="10269538" y="5638800"/>
          <p14:tracePt t="37099" x="10091738" y="5656263"/>
          <p14:tracePt t="37101" x="9923463" y="5672138"/>
          <p14:tracePt t="37117" x="9786938" y="5689600"/>
          <p14:tracePt t="37121" x="9669463" y="5715000"/>
          <p14:tracePt t="37129" x="9550400" y="5732463"/>
          <p14:tracePt t="37131" x="9440863" y="5765800"/>
          <p14:tracePt t="37152" x="9355138" y="5791200"/>
          <p14:tracePt t="37154" x="9220200" y="5808663"/>
          <p14:tracePt t="37171" x="9085263" y="5824538"/>
          <p14:tracePt t="37187" x="8966200" y="5824538"/>
          <p14:tracePt t="37197" x="8915400" y="5824538"/>
          <p14:tracePt t="37213" x="8890000" y="5808663"/>
          <p14:tracePt t="37229" x="8872538" y="5791200"/>
          <p14:tracePt t="37233" x="8856663" y="5773738"/>
          <p14:tracePt t="37234" x="8847138" y="5765800"/>
          <p14:tracePt t="37264" x="8831263" y="5748338"/>
          <p14:tracePt t="37282" x="8813800" y="5748338"/>
          <p14:tracePt t="37298" x="8796338" y="5765800"/>
          <p14:tracePt t="37314" x="8780463" y="5765800"/>
          <p14:tracePt t="37316" x="8755063" y="5773738"/>
          <p14:tracePt t="37331" x="8720138" y="5773738"/>
          <p14:tracePt t="37333" x="8712200" y="5773738"/>
          <p14:tracePt t="37337" x="8694738" y="5773738"/>
          <p14:tracePt t="37354" x="8661400" y="5773738"/>
          <p14:tracePt t="37369" x="8636000" y="5773738"/>
          <p14:tracePt t="37384" x="8636000" y="5765800"/>
          <p14:tracePt t="37401" x="8636000" y="5748338"/>
          <p14:tracePt t="37417" x="8618538" y="5748338"/>
          <p14:tracePt t="37451" x="8618538" y="5732463"/>
          <p14:tracePt t="37482" x="8643938" y="5715000"/>
          <p14:tracePt t="37499" x="8720138" y="5715000"/>
          <p14:tracePt t="37515" x="8813800" y="5748338"/>
          <p14:tracePt t="37530" x="8856663" y="5791200"/>
          <p14:tracePt t="37532" x="8915400" y="5867400"/>
          <p14:tracePt t="37550" x="8966200" y="5943600"/>
          <p14:tracePt t="37554" x="9009063" y="6002338"/>
          <p14:tracePt t="37560" x="9009063" y="6037263"/>
          <p14:tracePt t="37563" x="9042400" y="6096000"/>
          <p14:tracePt t="37581" x="9067800" y="6180138"/>
          <p14:tracePt t="37596" x="9067800" y="6215063"/>
          <p14:tracePt t="37598" x="9085263" y="6230938"/>
          <p14:tracePt t="37617" x="9085263" y="6240463"/>
          <p14:tracePt t="37619" x="9085263" y="6256338"/>
          <p14:tracePt t="37633" x="9085263" y="6273800"/>
          <p14:tracePt t="37651" x="9085263" y="6299200"/>
          <p14:tracePt t="37653" x="9085263" y="6332538"/>
          <p14:tracePt t="37668" x="9085263" y="6392863"/>
          <p14:tracePt t="37670" x="9085263" y="6527800"/>
          <p14:tracePt t="37683" x="9085263" y="6680200"/>
          <p14:tracePt t="37696" x="9085263" y="6756400"/>
        </p14:tracePtLst>
      </p14:laserTraceLst>
    </p:ext>
    <p:ext uri="{E180D4A7-C9FB-4DFB-919C-405C955672EB}">
      <p14:showEvtLst xmlns:p14="http://schemas.microsoft.com/office/powerpoint/2010/main">
        <p14:playEvt time="39019" objId="10"/>
        <p14:stopEvt time="72856" objId="10"/>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7"/>
        <p:cNvGrpSpPr/>
        <p:nvPr/>
      </p:nvGrpSpPr>
      <p:grpSpPr>
        <a:xfrm>
          <a:off x="0" y="0"/>
          <a:ext cx="0" cy="0"/>
          <a:chOff x="0" y="0"/>
          <a:chExt cx="0" cy="0"/>
        </a:xfrm>
      </p:grpSpPr>
      <p:grpSp>
        <p:nvGrpSpPr>
          <p:cNvPr id="1728" name="Google Shape;1728;p13"/>
          <p:cNvGrpSpPr/>
          <p:nvPr/>
        </p:nvGrpSpPr>
        <p:grpSpPr>
          <a:xfrm rot="900054">
            <a:off x="337103" y="5507095"/>
            <a:ext cx="519487" cy="689420"/>
            <a:chOff x="1256475" y="2245423"/>
            <a:chExt cx="559943" cy="743110"/>
          </a:xfrm>
        </p:grpSpPr>
        <p:sp>
          <p:nvSpPr>
            <p:cNvPr id="1729" name="Google Shape;1729;p13"/>
            <p:cNvSpPr/>
            <p:nvPr/>
          </p:nvSpPr>
          <p:spPr>
            <a:xfrm>
              <a:off x="1256475" y="2245423"/>
              <a:ext cx="559943" cy="743110"/>
            </a:xfrm>
            <a:custGeom>
              <a:avLst/>
              <a:gdLst/>
              <a:ahLst/>
              <a:cxnLst/>
              <a:rect l="l" t="t" r="r" b="b"/>
              <a:pathLst>
                <a:path w="17911" h="23770" extrusionOk="0">
                  <a:moveTo>
                    <a:pt x="7888" y="551"/>
                  </a:moveTo>
                  <a:cubicBezTo>
                    <a:pt x="8122" y="551"/>
                    <a:pt x="8361" y="582"/>
                    <a:pt x="8598" y="648"/>
                  </a:cubicBezTo>
                  <a:lnTo>
                    <a:pt x="15063" y="2444"/>
                  </a:lnTo>
                  <a:cubicBezTo>
                    <a:pt x="16472" y="2836"/>
                    <a:pt x="17301" y="4303"/>
                    <a:pt x="16910" y="5714"/>
                  </a:cubicBezTo>
                  <a:lnTo>
                    <a:pt x="12585" y="21277"/>
                  </a:lnTo>
                  <a:cubicBezTo>
                    <a:pt x="12259" y="22450"/>
                    <a:pt x="11188" y="23221"/>
                    <a:pt x="10025" y="23221"/>
                  </a:cubicBezTo>
                  <a:cubicBezTo>
                    <a:pt x="9790" y="23221"/>
                    <a:pt x="9552" y="23189"/>
                    <a:pt x="9315" y="23124"/>
                  </a:cubicBezTo>
                  <a:lnTo>
                    <a:pt x="2849" y="21328"/>
                  </a:lnTo>
                  <a:cubicBezTo>
                    <a:pt x="1441" y="20934"/>
                    <a:pt x="611" y="19469"/>
                    <a:pt x="1003" y="18058"/>
                  </a:cubicBezTo>
                  <a:lnTo>
                    <a:pt x="5328" y="2496"/>
                  </a:lnTo>
                  <a:cubicBezTo>
                    <a:pt x="5655" y="1323"/>
                    <a:pt x="6725" y="551"/>
                    <a:pt x="7888" y="551"/>
                  </a:cubicBezTo>
                  <a:close/>
                  <a:moveTo>
                    <a:pt x="7887" y="1"/>
                  </a:moveTo>
                  <a:cubicBezTo>
                    <a:pt x="6483" y="1"/>
                    <a:pt x="5192" y="931"/>
                    <a:pt x="4800" y="2348"/>
                  </a:cubicBezTo>
                  <a:lnTo>
                    <a:pt x="474" y="17911"/>
                  </a:lnTo>
                  <a:cubicBezTo>
                    <a:pt x="1" y="19614"/>
                    <a:pt x="1001" y="21382"/>
                    <a:pt x="2704" y="21856"/>
                  </a:cubicBezTo>
                  <a:lnTo>
                    <a:pt x="9168" y="23652"/>
                  </a:lnTo>
                  <a:cubicBezTo>
                    <a:pt x="9454" y="23732"/>
                    <a:pt x="9741" y="23769"/>
                    <a:pt x="10025" y="23769"/>
                  </a:cubicBezTo>
                  <a:cubicBezTo>
                    <a:pt x="11428" y="23769"/>
                    <a:pt x="12720" y="22838"/>
                    <a:pt x="13114" y="21422"/>
                  </a:cubicBezTo>
                  <a:lnTo>
                    <a:pt x="17439" y="5861"/>
                  </a:lnTo>
                  <a:cubicBezTo>
                    <a:pt x="17910" y="4158"/>
                    <a:pt x="16911" y="2388"/>
                    <a:pt x="15208" y="1914"/>
                  </a:cubicBezTo>
                  <a:lnTo>
                    <a:pt x="8745" y="118"/>
                  </a:lnTo>
                  <a:cubicBezTo>
                    <a:pt x="8458" y="39"/>
                    <a:pt x="8170" y="1"/>
                    <a:pt x="788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30" name="Google Shape;1730;p13"/>
            <p:cNvSpPr/>
            <p:nvPr/>
          </p:nvSpPr>
          <p:spPr>
            <a:xfrm>
              <a:off x="1426944" y="2303225"/>
              <a:ext cx="199767" cy="605242"/>
            </a:xfrm>
            <a:custGeom>
              <a:avLst/>
              <a:gdLst/>
              <a:ahLst/>
              <a:cxnLst/>
              <a:rect l="l" t="t" r="r" b="b"/>
              <a:pathLst>
                <a:path w="6390" h="19360" extrusionOk="0">
                  <a:moveTo>
                    <a:pt x="6304" y="0"/>
                  </a:moveTo>
                  <a:cubicBezTo>
                    <a:pt x="6275" y="0"/>
                    <a:pt x="6245" y="15"/>
                    <a:pt x="6233" y="50"/>
                  </a:cubicBezTo>
                  <a:cubicBezTo>
                    <a:pt x="5085" y="3214"/>
                    <a:pt x="4002" y="6403"/>
                    <a:pt x="2967" y="9607"/>
                  </a:cubicBezTo>
                  <a:cubicBezTo>
                    <a:pt x="2449" y="11207"/>
                    <a:pt x="1943" y="12812"/>
                    <a:pt x="1446" y="14420"/>
                  </a:cubicBezTo>
                  <a:cubicBezTo>
                    <a:pt x="951" y="16023"/>
                    <a:pt x="404" y="17631"/>
                    <a:pt x="14" y="19261"/>
                  </a:cubicBezTo>
                  <a:cubicBezTo>
                    <a:pt x="0" y="19321"/>
                    <a:pt x="46" y="19359"/>
                    <a:pt x="92" y="19359"/>
                  </a:cubicBezTo>
                  <a:cubicBezTo>
                    <a:pt x="123" y="19359"/>
                    <a:pt x="154" y="19342"/>
                    <a:pt x="168" y="19304"/>
                  </a:cubicBezTo>
                  <a:cubicBezTo>
                    <a:pt x="723" y="17719"/>
                    <a:pt x="1154" y="16081"/>
                    <a:pt x="1650" y="14477"/>
                  </a:cubicBezTo>
                  <a:cubicBezTo>
                    <a:pt x="2146" y="12868"/>
                    <a:pt x="2653" y="11265"/>
                    <a:pt x="3172" y="9662"/>
                  </a:cubicBezTo>
                  <a:cubicBezTo>
                    <a:pt x="4206" y="6459"/>
                    <a:pt x="5281" y="3272"/>
                    <a:pt x="6372" y="87"/>
                  </a:cubicBezTo>
                  <a:cubicBezTo>
                    <a:pt x="6390" y="35"/>
                    <a:pt x="6347" y="0"/>
                    <a:pt x="630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31" name="Google Shape;1731;p13"/>
            <p:cNvSpPr/>
            <p:nvPr/>
          </p:nvSpPr>
          <p:spPr>
            <a:xfrm>
              <a:off x="1590536" y="2909105"/>
              <a:ext cx="18320" cy="37546"/>
            </a:xfrm>
            <a:custGeom>
              <a:avLst/>
              <a:gdLst/>
              <a:ahLst/>
              <a:cxnLst/>
              <a:rect l="l" t="t" r="r" b="b"/>
              <a:pathLst>
                <a:path w="586" h="1201" extrusionOk="0">
                  <a:moveTo>
                    <a:pt x="145" y="0"/>
                  </a:moveTo>
                  <a:cubicBezTo>
                    <a:pt x="76" y="0"/>
                    <a:pt x="1" y="68"/>
                    <a:pt x="19" y="150"/>
                  </a:cubicBezTo>
                  <a:cubicBezTo>
                    <a:pt x="97" y="480"/>
                    <a:pt x="207" y="832"/>
                    <a:pt x="351" y="1139"/>
                  </a:cubicBezTo>
                  <a:cubicBezTo>
                    <a:pt x="372" y="1183"/>
                    <a:pt x="406" y="1201"/>
                    <a:pt x="442" y="1201"/>
                  </a:cubicBezTo>
                  <a:cubicBezTo>
                    <a:pt x="511" y="1201"/>
                    <a:pt x="585" y="1132"/>
                    <a:pt x="568" y="1049"/>
                  </a:cubicBezTo>
                  <a:cubicBezTo>
                    <a:pt x="498" y="717"/>
                    <a:pt x="370" y="370"/>
                    <a:pt x="233" y="60"/>
                  </a:cubicBezTo>
                  <a:cubicBezTo>
                    <a:pt x="214" y="18"/>
                    <a:pt x="181" y="0"/>
                    <a:pt x="145"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32" name="Google Shape;1732;p13"/>
            <p:cNvSpPr/>
            <p:nvPr/>
          </p:nvSpPr>
          <p:spPr>
            <a:xfrm>
              <a:off x="1573592" y="2926298"/>
              <a:ext cx="12192" cy="24103"/>
            </a:xfrm>
            <a:custGeom>
              <a:avLst/>
              <a:gdLst/>
              <a:ahLst/>
              <a:cxnLst/>
              <a:rect l="l" t="t" r="r" b="b"/>
              <a:pathLst>
                <a:path w="390" h="771" extrusionOk="0">
                  <a:moveTo>
                    <a:pt x="142" y="0"/>
                  </a:moveTo>
                  <a:cubicBezTo>
                    <a:pt x="73" y="0"/>
                    <a:pt x="0" y="58"/>
                    <a:pt x="20" y="147"/>
                  </a:cubicBezTo>
                  <a:cubicBezTo>
                    <a:pt x="60" y="333"/>
                    <a:pt x="98" y="517"/>
                    <a:pt x="163" y="695"/>
                  </a:cubicBezTo>
                  <a:cubicBezTo>
                    <a:pt x="181" y="745"/>
                    <a:pt x="233" y="771"/>
                    <a:pt x="282" y="771"/>
                  </a:cubicBezTo>
                  <a:cubicBezTo>
                    <a:pt x="338" y="771"/>
                    <a:pt x="389" y="737"/>
                    <a:pt x="379" y="666"/>
                  </a:cubicBezTo>
                  <a:cubicBezTo>
                    <a:pt x="353" y="469"/>
                    <a:pt x="301" y="278"/>
                    <a:pt x="249" y="85"/>
                  </a:cubicBezTo>
                  <a:cubicBezTo>
                    <a:pt x="233" y="26"/>
                    <a:pt x="188" y="0"/>
                    <a:pt x="14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33" name="Google Shape;1733;p13"/>
            <p:cNvSpPr/>
            <p:nvPr/>
          </p:nvSpPr>
          <p:spPr>
            <a:xfrm>
              <a:off x="1554866" y="2936083"/>
              <a:ext cx="9222" cy="18851"/>
            </a:xfrm>
            <a:custGeom>
              <a:avLst/>
              <a:gdLst/>
              <a:ahLst/>
              <a:cxnLst/>
              <a:rect l="l" t="t" r="r" b="b"/>
              <a:pathLst>
                <a:path w="295" h="603" extrusionOk="0">
                  <a:moveTo>
                    <a:pt x="132" y="1"/>
                  </a:moveTo>
                  <a:cubicBezTo>
                    <a:pt x="71" y="1"/>
                    <a:pt x="0" y="59"/>
                    <a:pt x="9" y="126"/>
                  </a:cubicBezTo>
                  <a:cubicBezTo>
                    <a:pt x="24" y="257"/>
                    <a:pt x="35" y="395"/>
                    <a:pt x="70" y="522"/>
                  </a:cubicBezTo>
                  <a:cubicBezTo>
                    <a:pt x="85" y="577"/>
                    <a:pt x="130" y="602"/>
                    <a:pt x="176" y="602"/>
                  </a:cubicBezTo>
                  <a:cubicBezTo>
                    <a:pt x="233" y="602"/>
                    <a:pt x="291" y="562"/>
                    <a:pt x="293" y="491"/>
                  </a:cubicBezTo>
                  <a:cubicBezTo>
                    <a:pt x="295" y="370"/>
                    <a:pt x="274" y="247"/>
                    <a:pt x="259" y="126"/>
                  </a:cubicBezTo>
                  <a:cubicBezTo>
                    <a:pt x="249" y="58"/>
                    <a:pt x="208" y="2"/>
                    <a:pt x="134" y="1"/>
                  </a:cubicBezTo>
                  <a:cubicBezTo>
                    <a:pt x="133" y="1"/>
                    <a:pt x="133" y="1"/>
                    <a:pt x="13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34" name="Google Shape;1734;p13"/>
            <p:cNvSpPr/>
            <p:nvPr/>
          </p:nvSpPr>
          <p:spPr>
            <a:xfrm>
              <a:off x="1615826" y="2904822"/>
              <a:ext cx="14475" cy="17132"/>
            </a:xfrm>
            <a:custGeom>
              <a:avLst/>
              <a:gdLst/>
              <a:ahLst/>
              <a:cxnLst/>
              <a:rect l="l" t="t" r="r" b="b"/>
              <a:pathLst>
                <a:path w="463" h="548" extrusionOk="0">
                  <a:moveTo>
                    <a:pt x="159" y="1"/>
                  </a:moveTo>
                  <a:cubicBezTo>
                    <a:pt x="79" y="1"/>
                    <a:pt x="0" y="84"/>
                    <a:pt x="50" y="176"/>
                  </a:cubicBezTo>
                  <a:cubicBezTo>
                    <a:pt x="110" y="283"/>
                    <a:pt x="163" y="396"/>
                    <a:pt x="239" y="494"/>
                  </a:cubicBezTo>
                  <a:cubicBezTo>
                    <a:pt x="263" y="526"/>
                    <a:pt x="297" y="548"/>
                    <a:pt x="334" y="548"/>
                  </a:cubicBezTo>
                  <a:cubicBezTo>
                    <a:pt x="348" y="548"/>
                    <a:pt x="362" y="545"/>
                    <a:pt x="376" y="539"/>
                  </a:cubicBezTo>
                  <a:cubicBezTo>
                    <a:pt x="423" y="520"/>
                    <a:pt x="463" y="459"/>
                    <a:pt x="442" y="407"/>
                  </a:cubicBezTo>
                  <a:cubicBezTo>
                    <a:pt x="391" y="284"/>
                    <a:pt x="321" y="172"/>
                    <a:pt x="254" y="58"/>
                  </a:cubicBezTo>
                  <a:cubicBezTo>
                    <a:pt x="230" y="17"/>
                    <a:pt x="194" y="1"/>
                    <a:pt x="15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35" name="Google Shape;1735;p13"/>
            <p:cNvSpPr/>
            <p:nvPr/>
          </p:nvSpPr>
          <p:spPr>
            <a:xfrm>
              <a:off x="1523667" y="2722067"/>
              <a:ext cx="97226" cy="87004"/>
            </a:xfrm>
            <a:custGeom>
              <a:avLst/>
              <a:gdLst/>
              <a:ahLst/>
              <a:cxnLst/>
              <a:rect l="l" t="t" r="r" b="b"/>
              <a:pathLst>
                <a:path w="3110" h="2783" extrusionOk="0">
                  <a:moveTo>
                    <a:pt x="1418" y="379"/>
                  </a:moveTo>
                  <a:cubicBezTo>
                    <a:pt x="1868" y="379"/>
                    <a:pt x="2314" y="611"/>
                    <a:pt x="2445" y="1077"/>
                  </a:cubicBezTo>
                  <a:cubicBezTo>
                    <a:pt x="2632" y="1729"/>
                    <a:pt x="2169" y="2363"/>
                    <a:pt x="1489" y="2370"/>
                  </a:cubicBezTo>
                  <a:cubicBezTo>
                    <a:pt x="1484" y="2370"/>
                    <a:pt x="1480" y="2370"/>
                    <a:pt x="1476" y="2370"/>
                  </a:cubicBezTo>
                  <a:cubicBezTo>
                    <a:pt x="844" y="2370"/>
                    <a:pt x="383" y="1760"/>
                    <a:pt x="508" y="1146"/>
                  </a:cubicBezTo>
                  <a:cubicBezTo>
                    <a:pt x="589" y="752"/>
                    <a:pt x="888" y="499"/>
                    <a:pt x="1242" y="390"/>
                  </a:cubicBezTo>
                  <a:cubicBezTo>
                    <a:pt x="1300" y="383"/>
                    <a:pt x="1359" y="379"/>
                    <a:pt x="1418" y="379"/>
                  </a:cubicBezTo>
                  <a:close/>
                  <a:moveTo>
                    <a:pt x="1543" y="0"/>
                  </a:moveTo>
                  <a:cubicBezTo>
                    <a:pt x="1519" y="0"/>
                    <a:pt x="1494" y="1"/>
                    <a:pt x="1470" y="2"/>
                  </a:cubicBezTo>
                  <a:cubicBezTo>
                    <a:pt x="1468" y="2"/>
                    <a:pt x="1466" y="2"/>
                    <a:pt x="1464" y="2"/>
                  </a:cubicBezTo>
                  <a:cubicBezTo>
                    <a:pt x="793" y="2"/>
                    <a:pt x="168" y="497"/>
                    <a:pt x="91" y="1205"/>
                  </a:cubicBezTo>
                  <a:cubicBezTo>
                    <a:pt x="1" y="2051"/>
                    <a:pt x="661" y="2783"/>
                    <a:pt x="1490" y="2783"/>
                  </a:cubicBezTo>
                  <a:cubicBezTo>
                    <a:pt x="1536" y="2783"/>
                    <a:pt x="1583" y="2781"/>
                    <a:pt x="1630" y="2776"/>
                  </a:cubicBezTo>
                  <a:cubicBezTo>
                    <a:pt x="2541" y="2686"/>
                    <a:pt x="3110" y="1771"/>
                    <a:pt x="2819" y="908"/>
                  </a:cubicBezTo>
                  <a:cubicBezTo>
                    <a:pt x="2627" y="337"/>
                    <a:pt x="2092" y="0"/>
                    <a:pt x="154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36" name="Google Shape;1736;p13"/>
            <p:cNvSpPr/>
            <p:nvPr/>
          </p:nvSpPr>
          <p:spPr>
            <a:xfrm>
              <a:off x="1576749" y="2562321"/>
              <a:ext cx="97320" cy="87004"/>
            </a:xfrm>
            <a:custGeom>
              <a:avLst/>
              <a:gdLst/>
              <a:ahLst/>
              <a:cxnLst/>
              <a:rect l="l" t="t" r="r" b="b"/>
              <a:pathLst>
                <a:path w="3113" h="2783" extrusionOk="0">
                  <a:moveTo>
                    <a:pt x="1420" y="377"/>
                  </a:moveTo>
                  <a:cubicBezTo>
                    <a:pt x="1870" y="377"/>
                    <a:pt x="2315" y="610"/>
                    <a:pt x="2447" y="1075"/>
                  </a:cubicBezTo>
                  <a:cubicBezTo>
                    <a:pt x="2634" y="1731"/>
                    <a:pt x="2171" y="2362"/>
                    <a:pt x="1490" y="2371"/>
                  </a:cubicBezTo>
                  <a:cubicBezTo>
                    <a:pt x="1486" y="2371"/>
                    <a:pt x="1482" y="2371"/>
                    <a:pt x="1479" y="2371"/>
                  </a:cubicBezTo>
                  <a:cubicBezTo>
                    <a:pt x="847" y="2371"/>
                    <a:pt x="385" y="1760"/>
                    <a:pt x="510" y="1145"/>
                  </a:cubicBezTo>
                  <a:cubicBezTo>
                    <a:pt x="590" y="752"/>
                    <a:pt x="890" y="497"/>
                    <a:pt x="1244" y="389"/>
                  </a:cubicBezTo>
                  <a:cubicBezTo>
                    <a:pt x="1302" y="381"/>
                    <a:pt x="1361" y="377"/>
                    <a:pt x="1420" y="377"/>
                  </a:cubicBezTo>
                  <a:close/>
                  <a:moveTo>
                    <a:pt x="1543" y="1"/>
                  </a:moveTo>
                  <a:cubicBezTo>
                    <a:pt x="1519" y="1"/>
                    <a:pt x="1495" y="2"/>
                    <a:pt x="1470" y="3"/>
                  </a:cubicBezTo>
                  <a:cubicBezTo>
                    <a:pt x="1467" y="3"/>
                    <a:pt x="1465" y="3"/>
                    <a:pt x="1462" y="3"/>
                  </a:cubicBezTo>
                  <a:cubicBezTo>
                    <a:pt x="792" y="3"/>
                    <a:pt x="168" y="497"/>
                    <a:pt x="93" y="1205"/>
                  </a:cubicBezTo>
                  <a:cubicBezTo>
                    <a:pt x="1" y="2051"/>
                    <a:pt x="662" y="2783"/>
                    <a:pt x="1490" y="2783"/>
                  </a:cubicBezTo>
                  <a:cubicBezTo>
                    <a:pt x="1536" y="2783"/>
                    <a:pt x="1583" y="2780"/>
                    <a:pt x="1631" y="2776"/>
                  </a:cubicBezTo>
                  <a:cubicBezTo>
                    <a:pt x="2543" y="2686"/>
                    <a:pt x="3112" y="1772"/>
                    <a:pt x="2821" y="909"/>
                  </a:cubicBezTo>
                  <a:cubicBezTo>
                    <a:pt x="2627" y="336"/>
                    <a:pt x="2093" y="1"/>
                    <a:pt x="1543"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37" name="Google Shape;1737;p13"/>
            <p:cNvSpPr/>
            <p:nvPr/>
          </p:nvSpPr>
          <p:spPr>
            <a:xfrm>
              <a:off x="1628893" y="2410952"/>
              <a:ext cx="97320" cy="86972"/>
            </a:xfrm>
            <a:custGeom>
              <a:avLst/>
              <a:gdLst/>
              <a:ahLst/>
              <a:cxnLst/>
              <a:rect l="l" t="t" r="r" b="b"/>
              <a:pathLst>
                <a:path w="3113" h="2782" extrusionOk="0">
                  <a:moveTo>
                    <a:pt x="1424" y="376"/>
                  </a:moveTo>
                  <a:cubicBezTo>
                    <a:pt x="1872" y="376"/>
                    <a:pt x="2317" y="609"/>
                    <a:pt x="2449" y="1074"/>
                  </a:cubicBezTo>
                  <a:cubicBezTo>
                    <a:pt x="2634" y="1729"/>
                    <a:pt x="2171" y="2362"/>
                    <a:pt x="1491" y="2369"/>
                  </a:cubicBezTo>
                  <a:cubicBezTo>
                    <a:pt x="1487" y="2369"/>
                    <a:pt x="1482" y="2369"/>
                    <a:pt x="1478" y="2369"/>
                  </a:cubicBezTo>
                  <a:cubicBezTo>
                    <a:pt x="847" y="2369"/>
                    <a:pt x="385" y="1759"/>
                    <a:pt x="512" y="1144"/>
                  </a:cubicBezTo>
                  <a:cubicBezTo>
                    <a:pt x="592" y="752"/>
                    <a:pt x="892" y="496"/>
                    <a:pt x="1246" y="389"/>
                  </a:cubicBezTo>
                  <a:cubicBezTo>
                    <a:pt x="1305" y="380"/>
                    <a:pt x="1364" y="376"/>
                    <a:pt x="1424" y="376"/>
                  </a:cubicBezTo>
                  <a:close/>
                  <a:moveTo>
                    <a:pt x="1544" y="0"/>
                  </a:moveTo>
                  <a:cubicBezTo>
                    <a:pt x="1520" y="0"/>
                    <a:pt x="1496" y="1"/>
                    <a:pt x="1471" y="2"/>
                  </a:cubicBezTo>
                  <a:cubicBezTo>
                    <a:pt x="1468" y="2"/>
                    <a:pt x="1466" y="2"/>
                    <a:pt x="1463" y="2"/>
                  </a:cubicBezTo>
                  <a:cubicBezTo>
                    <a:pt x="792" y="2"/>
                    <a:pt x="169" y="497"/>
                    <a:pt x="93" y="1205"/>
                  </a:cubicBezTo>
                  <a:cubicBezTo>
                    <a:pt x="1" y="2050"/>
                    <a:pt x="662" y="2782"/>
                    <a:pt x="1490" y="2782"/>
                  </a:cubicBezTo>
                  <a:cubicBezTo>
                    <a:pt x="1536" y="2782"/>
                    <a:pt x="1583" y="2780"/>
                    <a:pt x="1631" y="2775"/>
                  </a:cubicBezTo>
                  <a:cubicBezTo>
                    <a:pt x="2544" y="2685"/>
                    <a:pt x="3112" y="1770"/>
                    <a:pt x="2821" y="908"/>
                  </a:cubicBezTo>
                  <a:cubicBezTo>
                    <a:pt x="2627" y="336"/>
                    <a:pt x="2093" y="0"/>
                    <a:pt x="154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38" name="Google Shape;1738;p13"/>
            <p:cNvSpPr/>
            <p:nvPr/>
          </p:nvSpPr>
          <p:spPr>
            <a:xfrm>
              <a:off x="1336223" y="2682521"/>
              <a:ext cx="97226" cy="87004"/>
            </a:xfrm>
            <a:custGeom>
              <a:avLst/>
              <a:gdLst/>
              <a:ahLst/>
              <a:cxnLst/>
              <a:rect l="l" t="t" r="r" b="b"/>
              <a:pathLst>
                <a:path w="3110" h="2783" extrusionOk="0">
                  <a:moveTo>
                    <a:pt x="1417" y="376"/>
                  </a:moveTo>
                  <a:cubicBezTo>
                    <a:pt x="1867" y="376"/>
                    <a:pt x="2314" y="609"/>
                    <a:pt x="2445" y="1074"/>
                  </a:cubicBezTo>
                  <a:cubicBezTo>
                    <a:pt x="2632" y="1730"/>
                    <a:pt x="2169" y="2362"/>
                    <a:pt x="1488" y="2370"/>
                  </a:cubicBezTo>
                  <a:cubicBezTo>
                    <a:pt x="1484" y="2370"/>
                    <a:pt x="1480" y="2370"/>
                    <a:pt x="1476" y="2370"/>
                  </a:cubicBezTo>
                  <a:cubicBezTo>
                    <a:pt x="844" y="2370"/>
                    <a:pt x="382" y="1759"/>
                    <a:pt x="509" y="1145"/>
                  </a:cubicBezTo>
                  <a:cubicBezTo>
                    <a:pt x="589" y="752"/>
                    <a:pt x="888" y="497"/>
                    <a:pt x="1242" y="388"/>
                  </a:cubicBezTo>
                  <a:cubicBezTo>
                    <a:pt x="1300" y="380"/>
                    <a:pt x="1359" y="376"/>
                    <a:pt x="1417" y="376"/>
                  </a:cubicBezTo>
                  <a:close/>
                  <a:moveTo>
                    <a:pt x="1543" y="0"/>
                  </a:moveTo>
                  <a:cubicBezTo>
                    <a:pt x="1518" y="0"/>
                    <a:pt x="1494" y="1"/>
                    <a:pt x="1470" y="2"/>
                  </a:cubicBezTo>
                  <a:cubicBezTo>
                    <a:pt x="1468" y="2"/>
                    <a:pt x="1465" y="2"/>
                    <a:pt x="1463" y="2"/>
                  </a:cubicBezTo>
                  <a:cubicBezTo>
                    <a:pt x="793" y="2"/>
                    <a:pt x="168" y="498"/>
                    <a:pt x="92" y="1205"/>
                  </a:cubicBezTo>
                  <a:cubicBezTo>
                    <a:pt x="0" y="2051"/>
                    <a:pt x="660" y="2783"/>
                    <a:pt x="1489" y="2783"/>
                  </a:cubicBezTo>
                  <a:cubicBezTo>
                    <a:pt x="1536" y="2783"/>
                    <a:pt x="1583" y="2780"/>
                    <a:pt x="1630" y="2776"/>
                  </a:cubicBezTo>
                  <a:cubicBezTo>
                    <a:pt x="2541" y="2686"/>
                    <a:pt x="3110" y="1771"/>
                    <a:pt x="2820" y="908"/>
                  </a:cubicBezTo>
                  <a:cubicBezTo>
                    <a:pt x="2627" y="337"/>
                    <a:pt x="2092" y="0"/>
                    <a:pt x="154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39" name="Google Shape;1739;p13"/>
            <p:cNvSpPr/>
            <p:nvPr/>
          </p:nvSpPr>
          <p:spPr>
            <a:xfrm>
              <a:off x="1389305" y="2522775"/>
              <a:ext cx="97289" cy="87004"/>
            </a:xfrm>
            <a:custGeom>
              <a:avLst/>
              <a:gdLst/>
              <a:ahLst/>
              <a:cxnLst/>
              <a:rect l="l" t="t" r="r" b="b"/>
              <a:pathLst>
                <a:path w="3112" h="2783" extrusionOk="0">
                  <a:moveTo>
                    <a:pt x="1420" y="378"/>
                  </a:moveTo>
                  <a:cubicBezTo>
                    <a:pt x="1870" y="378"/>
                    <a:pt x="2316" y="611"/>
                    <a:pt x="2447" y="1076"/>
                  </a:cubicBezTo>
                  <a:cubicBezTo>
                    <a:pt x="2634" y="1731"/>
                    <a:pt x="2171" y="2362"/>
                    <a:pt x="1490" y="2371"/>
                  </a:cubicBezTo>
                  <a:cubicBezTo>
                    <a:pt x="1486" y="2371"/>
                    <a:pt x="1482" y="2371"/>
                    <a:pt x="1478" y="2371"/>
                  </a:cubicBezTo>
                  <a:cubicBezTo>
                    <a:pt x="847" y="2371"/>
                    <a:pt x="385" y="1760"/>
                    <a:pt x="510" y="1147"/>
                  </a:cubicBezTo>
                  <a:cubicBezTo>
                    <a:pt x="591" y="752"/>
                    <a:pt x="890" y="498"/>
                    <a:pt x="1244" y="390"/>
                  </a:cubicBezTo>
                  <a:cubicBezTo>
                    <a:pt x="1302" y="382"/>
                    <a:pt x="1361" y="378"/>
                    <a:pt x="1420" y="378"/>
                  </a:cubicBezTo>
                  <a:close/>
                  <a:moveTo>
                    <a:pt x="1544" y="1"/>
                  </a:moveTo>
                  <a:cubicBezTo>
                    <a:pt x="1520" y="1"/>
                    <a:pt x="1495" y="2"/>
                    <a:pt x="1471" y="3"/>
                  </a:cubicBezTo>
                  <a:cubicBezTo>
                    <a:pt x="1468" y="3"/>
                    <a:pt x="1465" y="3"/>
                    <a:pt x="1463" y="3"/>
                  </a:cubicBezTo>
                  <a:cubicBezTo>
                    <a:pt x="792" y="3"/>
                    <a:pt x="169" y="497"/>
                    <a:pt x="92" y="1205"/>
                  </a:cubicBezTo>
                  <a:cubicBezTo>
                    <a:pt x="1" y="2050"/>
                    <a:pt x="662" y="2783"/>
                    <a:pt x="1490" y="2783"/>
                  </a:cubicBezTo>
                  <a:cubicBezTo>
                    <a:pt x="1536" y="2783"/>
                    <a:pt x="1583" y="2780"/>
                    <a:pt x="1630" y="2776"/>
                  </a:cubicBezTo>
                  <a:cubicBezTo>
                    <a:pt x="2543" y="2686"/>
                    <a:pt x="3112" y="1773"/>
                    <a:pt x="2820" y="909"/>
                  </a:cubicBezTo>
                  <a:cubicBezTo>
                    <a:pt x="2627" y="336"/>
                    <a:pt x="2093" y="1"/>
                    <a:pt x="154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40" name="Google Shape;1740;p13"/>
            <p:cNvSpPr/>
            <p:nvPr/>
          </p:nvSpPr>
          <p:spPr>
            <a:xfrm>
              <a:off x="1441481" y="2371375"/>
              <a:ext cx="97258" cy="87004"/>
            </a:xfrm>
            <a:custGeom>
              <a:avLst/>
              <a:gdLst/>
              <a:ahLst/>
              <a:cxnLst/>
              <a:rect l="l" t="t" r="r" b="b"/>
              <a:pathLst>
                <a:path w="3111" h="2783" extrusionOk="0">
                  <a:moveTo>
                    <a:pt x="1419" y="378"/>
                  </a:moveTo>
                  <a:cubicBezTo>
                    <a:pt x="1869" y="378"/>
                    <a:pt x="2315" y="610"/>
                    <a:pt x="2447" y="1076"/>
                  </a:cubicBezTo>
                  <a:cubicBezTo>
                    <a:pt x="2634" y="1732"/>
                    <a:pt x="2171" y="2363"/>
                    <a:pt x="1490" y="2370"/>
                  </a:cubicBezTo>
                  <a:cubicBezTo>
                    <a:pt x="1485" y="2370"/>
                    <a:pt x="1481" y="2370"/>
                    <a:pt x="1477" y="2370"/>
                  </a:cubicBezTo>
                  <a:cubicBezTo>
                    <a:pt x="845" y="2370"/>
                    <a:pt x="384" y="1760"/>
                    <a:pt x="510" y="1146"/>
                  </a:cubicBezTo>
                  <a:cubicBezTo>
                    <a:pt x="590" y="753"/>
                    <a:pt x="890" y="499"/>
                    <a:pt x="1244" y="389"/>
                  </a:cubicBezTo>
                  <a:cubicBezTo>
                    <a:pt x="1302" y="382"/>
                    <a:pt x="1361" y="378"/>
                    <a:pt x="1419" y="378"/>
                  </a:cubicBezTo>
                  <a:close/>
                  <a:moveTo>
                    <a:pt x="1541" y="0"/>
                  </a:moveTo>
                  <a:cubicBezTo>
                    <a:pt x="1517" y="0"/>
                    <a:pt x="1494" y="1"/>
                    <a:pt x="1470" y="2"/>
                  </a:cubicBezTo>
                  <a:cubicBezTo>
                    <a:pt x="1468" y="2"/>
                    <a:pt x="1466" y="2"/>
                    <a:pt x="1464" y="2"/>
                  </a:cubicBezTo>
                  <a:cubicBezTo>
                    <a:pt x="793" y="2"/>
                    <a:pt x="168" y="497"/>
                    <a:pt x="91" y="1205"/>
                  </a:cubicBezTo>
                  <a:cubicBezTo>
                    <a:pt x="1" y="2051"/>
                    <a:pt x="660" y="2783"/>
                    <a:pt x="1490" y="2783"/>
                  </a:cubicBezTo>
                  <a:cubicBezTo>
                    <a:pt x="1536" y="2783"/>
                    <a:pt x="1583" y="2781"/>
                    <a:pt x="1630" y="2776"/>
                  </a:cubicBezTo>
                  <a:cubicBezTo>
                    <a:pt x="2542" y="2686"/>
                    <a:pt x="3111" y="1771"/>
                    <a:pt x="2819" y="909"/>
                  </a:cubicBezTo>
                  <a:cubicBezTo>
                    <a:pt x="2627" y="336"/>
                    <a:pt x="2090" y="0"/>
                    <a:pt x="1541"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41" name="Google Shape;1741;p13"/>
            <p:cNvSpPr/>
            <p:nvPr/>
          </p:nvSpPr>
          <p:spPr>
            <a:xfrm>
              <a:off x="1453454" y="2383161"/>
              <a:ext cx="70403" cy="62306"/>
            </a:xfrm>
            <a:custGeom>
              <a:avLst/>
              <a:gdLst/>
              <a:ahLst/>
              <a:cxnLst/>
              <a:rect l="l" t="t" r="r" b="b"/>
              <a:pathLst>
                <a:path w="2252" h="1993" extrusionOk="0">
                  <a:moveTo>
                    <a:pt x="1036" y="1"/>
                  </a:moveTo>
                  <a:cubicBezTo>
                    <a:pt x="978" y="1"/>
                    <a:pt x="920" y="5"/>
                    <a:pt x="862" y="12"/>
                  </a:cubicBezTo>
                  <a:cubicBezTo>
                    <a:pt x="508" y="121"/>
                    <a:pt x="208" y="376"/>
                    <a:pt x="128" y="769"/>
                  </a:cubicBezTo>
                  <a:cubicBezTo>
                    <a:pt x="1" y="1383"/>
                    <a:pt x="462" y="1993"/>
                    <a:pt x="1094" y="1993"/>
                  </a:cubicBezTo>
                  <a:cubicBezTo>
                    <a:pt x="1098" y="1993"/>
                    <a:pt x="1102" y="1993"/>
                    <a:pt x="1107" y="1993"/>
                  </a:cubicBezTo>
                  <a:cubicBezTo>
                    <a:pt x="1788" y="1986"/>
                    <a:pt x="2251" y="1353"/>
                    <a:pt x="2065" y="699"/>
                  </a:cubicBezTo>
                  <a:cubicBezTo>
                    <a:pt x="1932" y="233"/>
                    <a:pt x="1486" y="1"/>
                    <a:pt x="10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42" name="Google Shape;1742;p13"/>
            <p:cNvSpPr/>
            <p:nvPr/>
          </p:nvSpPr>
          <p:spPr>
            <a:xfrm>
              <a:off x="1401310" y="2534560"/>
              <a:ext cx="70341" cy="62337"/>
            </a:xfrm>
            <a:custGeom>
              <a:avLst/>
              <a:gdLst/>
              <a:ahLst/>
              <a:cxnLst/>
              <a:rect l="l" t="t" r="r" b="b"/>
              <a:pathLst>
                <a:path w="2250" h="1994" extrusionOk="0">
                  <a:moveTo>
                    <a:pt x="1037" y="0"/>
                  </a:moveTo>
                  <a:cubicBezTo>
                    <a:pt x="978" y="0"/>
                    <a:pt x="919" y="4"/>
                    <a:pt x="861" y="12"/>
                  </a:cubicBezTo>
                  <a:cubicBezTo>
                    <a:pt x="507" y="120"/>
                    <a:pt x="208" y="375"/>
                    <a:pt x="127" y="768"/>
                  </a:cubicBezTo>
                  <a:cubicBezTo>
                    <a:pt x="1" y="1384"/>
                    <a:pt x="463" y="1994"/>
                    <a:pt x="1094" y="1994"/>
                  </a:cubicBezTo>
                  <a:cubicBezTo>
                    <a:pt x="1098" y="1994"/>
                    <a:pt x="1102" y="1994"/>
                    <a:pt x="1106" y="1994"/>
                  </a:cubicBezTo>
                  <a:cubicBezTo>
                    <a:pt x="1787" y="1985"/>
                    <a:pt x="2250" y="1353"/>
                    <a:pt x="2064" y="698"/>
                  </a:cubicBezTo>
                  <a:cubicBezTo>
                    <a:pt x="1933" y="233"/>
                    <a:pt x="1487" y="0"/>
                    <a:pt x="1037"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43" name="Google Shape;1743;p13"/>
            <p:cNvSpPr/>
            <p:nvPr/>
          </p:nvSpPr>
          <p:spPr>
            <a:xfrm>
              <a:off x="1640960" y="2422707"/>
              <a:ext cx="70309" cy="62306"/>
            </a:xfrm>
            <a:custGeom>
              <a:avLst/>
              <a:gdLst/>
              <a:ahLst/>
              <a:cxnLst/>
              <a:rect l="l" t="t" r="r" b="b"/>
              <a:pathLst>
                <a:path w="2249" h="1993" extrusionOk="0">
                  <a:moveTo>
                    <a:pt x="1035" y="1"/>
                  </a:moveTo>
                  <a:cubicBezTo>
                    <a:pt x="976" y="1"/>
                    <a:pt x="917" y="5"/>
                    <a:pt x="859" y="13"/>
                  </a:cubicBezTo>
                  <a:cubicBezTo>
                    <a:pt x="505" y="121"/>
                    <a:pt x="206" y="376"/>
                    <a:pt x="125" y="768"/>
                  </a:cubicBezTo>
                  <a:cubicBezTo>
                    <a:pt x="0" y="1383"/>
                    <a:pt x="462" y="1993"/>
                    <a:pt x="1093" y="1993"/>
                  </a:cubicBezTo>
                  <a:cubicBezTo>
                    <a:pt x="1096" y="1993"/>
                    <a:pt x="1100" y="1993"/>
                    <a:pt x="1104" y="1993"/>
                  </a:cubicBezTo>
                  <a:cubicBezTo>
                    <a:pt x="1785" y="1986"/>
                    <a:pt x="2248" y="1355"/>
                    <a:pt x="2062" y="699"/>
                  </a:cubicBezTo>
                  <a:cubicBezTo>
                    <a:pt x="1930" y="234"/>
                    <a:pt x="1485" y="1"/>
                    <a:pt x="1035"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44" name="Google Shape;1744;p13"/>
            <p:cNvSpPr/>
            <p:nvPr/>
          </p:nvSpPr>
          <p:spPr>
            <a:xfrm>
              <a:off x="1535640" y="2733852"/>
              <a:ext cx="70372" cy="62275"/>
            </a:xfrm>
            <a:custGeom>
              <a:avLst/>
              <a:gdLst/>
              <a:ahLst/>
              <a:cxnLst/>
              <a:rect l="l" t="t" r="r" b="b"/>
              <a:pathLst>
                <a:path w="2251" h="1992" extrusionOk="0">
                  <a:moveTo>
                    <a:pt x="1038" y="0"/>
                  </a:moveTo>
                  <a:cubicBezTo>
                    <a:pt x="979" y="0"/>
                    <a:pt x="920" y="4"/>
                    <a:pt x="861" y="12"/>
                  </a:cubicBezTo>
                  <a:cubicBezTo>
                    <a:pt x="506" y="120"/>
                    <a:pt x="207" y="375"/>
                    <a:pt x="127" y="768"/>
                  </a:cubicBezTo>
                  <a:cubicBezTo>
                    <a:pt x="1" y="1383"/>
                    <a:pt x="463" y="1992"/>
                    <a:pt x="1095" y="1992"/>
                  </a:cubicBezTo>
                  <a:cubicBezTo>
                    <a:pt x="1099" y="1992"/>
                    <a:pt x="1103" y="1992"/>
                    <a:pt x="1107" y="1992"/>
                  </a:cubicBezTo>
                  <a:cubicBezTo>
                    <a:pt x="1787" y="1983"/>
                    <a:pt x="2250" y="1352"/>
                    <a:pt x="2065" y="696"/>
                  </a:cubicBezTo>
                  <a:cubicBezTo>
                    <a:pt x="1931" y="233"/>
                    <a:pt x="1487" y="0"/>
                    <a:pt x="1038"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45" name="Google Shape;1745;p13"/>
            <p:cNvSpPr/>
            <p:nvPr/>
          </p:nvSpPr>
          <p:spPr>
            <a:xfrm>
              <a:off x="1275545" y="2262585"/>
              <a:ext cx="521802" cy="708783"/>
            </a:xfrm>
            <a:custGeom>
              <a:avLst/>
              <a:gdLst/>
              <a:ahLst/>
              <a:cxnLst/>
              <a:rect l="l" t="t" r="r" b="b"/>
              <a:pathLst>
                <a:path w="16691" h="22672" extrusionOk="0">
                  <a:moveTo>
                    <a:pt x="6852" y="3481"/>
                  </a:moveTo>
                  <a:cubicBezTo>
                    <a:pt x="7402" y="3481"/>
                    <a:pt x="7936" y="3817"/>
                    <a:pt x="8129" y="4389"/>
                  </a:cubicBezTo>
                  <a:cubicBezTo>
                    <a:pt x="8421" y="5251"/>
                    <a:pt x="7851" y="6166"/>
                    <a:pt x="6940" y="6256"/>
                  </a:cubicBezTo>
                  <a:cubicBezTo>
                    <a:pt x="6893" y="6261"/>
                    <a:pt x="6846" y="6263"/>
                    <a:pt x="6800" y="6263"/>
                  </a:cubicBezTo>
                  <a:cubicBezTo>
                    <a:pt x="5971" y="6263"/>
                    <a:pt x="5310" y="5531"/>
                    <a:pt x="5401" y="4686"/>
                  </a:cubicBezTo>
                  <a:cubicBezTo>
                    <a:pt x="5477" y="3979"/>
                    <a:pt x="6101" y="3483"/>
                    <a:pt x="6771" y="3483"/>
                  </a:cubicBezTo>
                  <a:cubicBezTo>
                    <a:pt x="6773" y="3483"/>
                    <a:pt x="6776" y="3483"/>
                    <a:pt x="6779" y="3483"/>
                  </a:cubicBezTo>
                  <a:cubicBezTo>
                    <a:pt x="6803" y="3482"/>
                    <a:pt x="6828" y="3481"/>
                    <a:pt x="6852" y="3481"/>
                  </a:cubicBezTo>
                  <a:close/>
                  <a:moveTo>
                    <a:pt x="12848" y="4746"/>
                  </a:moveTo>
                  <a:cubicBezTo>
                    <a:pt x="13397" y="4746"/>
                    <a:pt x="13932" y="5082"/>
                    <a:pt x="14125" y="5654"/>
                  </a:cubicBezTo>
                  <a:cubicBezTo>
                    <a:pt x="14415" y="6516"/>
                    <a:pt x="13847" y="7431"/>
                    <a:pt x="12936" y="7521"/>
                  </a:cubicBezTo>
                  <a:cubicBezTo>
                    <a:pt x="12888" y="7526"/>
                    <a:pt x="12841" y="7528"/>
                    <a:pt x="12795" y="7528"/>
                  </a:cubicBezTo>
                  <a:cubicBezTo>
                    <a:pt x="11965" y="7528"/>
                    <a:pt x="11306" y="6796"/>
                    <a:pt x="11397" y="5951"/>
                  </a:cubicBezTo>
                  <a:cubicBezTo>
                    <a:pt x="11473" y="5244"/>
                    <a:pt x="12097" y="4748"/>
                    <a:pt x="12767" y="4748"/>
                  </a:cubicBezTo>
                  <a:cubicBezTo>
                    <a:pt x="12770" y="4748"/>
                    <a:pt x="12772" y="4748"/>
                    <a:pt x="12775" y="4748"/>
                  </a:cubicBezTo>
                  <a:cubicBezTo>
                    <a:pt x="12800" y="4747"/>
                    <a:pt x="12824" y="4746"/>
                    <a:pt x="12848" y="4746"/>
                  </a:cubicBezTo>
                  <a:close/>
                  <a:moveTo>
                    <a:pt x="5184" y="8324"/>
                  </a:moveTo>
                  <a:cubicBezTo>
                    <a:pt x="5733" y="8324"/>
                    <a:pt x="6267" y="8659"/>
                    <a:pt x="6460" y="9232"/>
                  </a:cubicBezTo>
                  <a:cubicBezTo>
                    <a:pt x="6752" y="10095"/>
                    <a:pt x="6183" y="11009"/>
                    <a:pt x="5272" y="11100"/>
                  </a:cubicBezTo>
                  <a:cubicBezTo>
                    <a:pt x="5225" y="11104"/>
                    <a:pt x="5178" y="11107"/>
                    <a:pt x="5132" y="11107"/>
                  </a:cubicBezTo>
                  <a:cubicBezTo>
                    <a:pt x="4302" y="11107"/>
                    <a:pt x="3641" y="10374"/>
                    <a:pt x="3732" y="9528"/>
                  </a:cubicBezTo>
                  <a:cubicBezTo>
                    <a:pt x="3809" y="8822"/>
                    <a:pt x="4433" y="8326"/>
                    <a:pt x="5103" y="8326"/>
                  </a:cubicBezTo>
                  <a:cubicBezTo>
                    <a:pt x="5105" y="8326"/>
                    <a:pt x="5108" y="8326"/>
                    <a:pt x="5111" y="8326"/>
                  </a:cubicBezTo>
                  <a:cubicBezTo>
                    <a:pt x="5135" y="8325"/>
                    <a:pt x="5160" y="8324"/>
                    <a:pt x="5184" y="8324"/>
                  </a:cubicBezTo>
                  <a:close/>
                  <a:moveTo>
                    <a:pt x="11180" y="9589"/>
                  </a:moveTo>
                  <a:cubicBezTo>
                    <a:pt x="11729" y="9589"/>
                    <a:pt x="12263" y="9924"/>
                    <a:pt x="12457" y="10497"/>
                  </a:cubicBezTo>
                  <a:cubicBezTo>
                    <a:pt x="12747" y="11360"/>
                    <a:pt x="12178" y="12274"/>
                    <a:pt x="11267" y="12365"/>
                  </a:cubicBezTo>
                  <a:cubicBezTo>
                    <a:pt x="11219" y="12369"/>
                    <a:pt x="11172" y="12372"/>
                    <a:pt x="11126" y="12372"/>
                  </a:cubicBezTo>
                  <a:cubicBezTo>
                    <a:pt x="10296" y="12372"/>
                    <a:pt x="9637" y="11639"/>
                    <a:pt x="9729" y="10793"/>
                  </a:cubicBezTo>
                  <a:cubicBezTo>
                    <a:pt x="9804" y="10087"/>
                    <a:pt x="10428" y="9591"/>
                    <a:pt x="11099" y="9591"/>
                  </a:cubicBezTo>
                  <a:cubicBezTo>
                    <a:pt x="11102" y="9591"/>
                    <a:pt x="11104" y="9591"/>
                    <a:pt x="11107" y="9591"/>
                  </a:cubicBezTo>
                  <a:cubicBezTo>
                    <a:pt x="11132" y="9590"/>
                    <a:pt x="11156" y="9589"/>
                    <a:pt x="11180" y="9589"/>
                  </a:cubicBezTo>
                  <a:close/>
                  <a:moveTo>
                    <a:pt x="3484" y="13433"/>
                  </a:moveTo>
                  <a:cubicBezTo>
                    <a:pt x="4033" y="13433"/>
                    <a:pt x="4568" y="13770"/>
                    <a:pt x="4761" y="14341"/>
                  </a:cubicBezTo>
                  <a:cubicBezTo>
                    <a:pt x="5051" y="15204"/>
                    <a:pt x="4482" y="16119"/>
                    <a:pt x="3571" y="16209"/>
                  </a:cubicBezTo>
                  <a:cubicBezTo>
                    <a:pt x="3524" y="16213"/>
                    <a:pt x="3477" y="16216"/>
                    <a:pt x="3430" y="16216"/>
                  </a:cubicBezTo>
                  <a:cubicBezTo>
                    <a:pt x="2601" y="16216"/>
                    <a:pt x="1941" y="15484"/>
                    <a:pt x="2033" y="14638"/>
                  </a:cubicBezTo>
                  <a:cubicBezTo>
                    <a:pt x="2109" y="13931"/>
                    <a:pt x="2734" y="13435"/>
                    <a:pt x="3404" y="13435"/>
                  </a:cubicBezTo>
                  <a:cubicBezTo>
                    <a:pt x="3406" y="13435"/>
                    <a:pt x="3409" y="13435"/>
                    <a:pt x="3411" y="13435"/>
                  </a:cubicBezTo>
                  <a:cubicBezTo>
                    <a:pt x="3435" y="13434"/>
                    <a:pt x="3459" y="13433"/>
                    <a:pt x="3484" y="13433"/>
                  </a:cubicBezTo>
                  <a:close/>
                  <a:moveTo>
                    <a:pt x="9481" y="14698"/>
                  </a:moveTo>
                  <a:cubicBezTo>
                    <a:pt x="10031" y="14698"/>
                    <a:pt x="10565" y="15035"/>
                    <a:pt x="10758" y="15606"/>
                  </a:cubicBezTo>
                  <a:cubicBezTo>
                    <a:pt x="11047" y="16469"/>
                    <a:pt x="10478" y="17384"/>
                    <a:pt x="9568" y="17474"/>
                  </a:cubicBezTo>
                  <a:cubicBezTo>
                    <a:pt x="9521" y="17479"/>
                    <a:pt x="9474" y="17481"/>
                    <a:pt x="9428" y="17481"/>
                  </a:cubicBezTo>
                  <a:cubicBezTo>
                    <a:pt x="8598" y="17481"/>
                    <a:pt x="7939" y="16749"/>
                    <a:pt x="8031" y="15903"/>
                  </a:cubicBezTo>
                  <a:cubicBezTo>
                    <a:pt x="8106" y="15196"/>
                    <a:pt x="8731" y="14700"/>
                    <a:pt x="9402" y="14700"/>
                  </a:cubicBezTo>
                  <a:cubicBezTo>
                    <a:pt x="9404" y="14700"/>
                    <a:pt x="9406" y="14700"/>
                    <a:pt x="9408" y="14700"/>
                  </a:cubicBezTo>
                  <a:cubicBezTo>
                    <a:pt x="9432" y="14699"/>
                    <a:pt x="9457" y="14698"/>
                    <a:pt x="9481" y="14698"/>
                  </a:cubicBezTo>
                  <a:close/>
                  <a:moveTo>
                    <a:pt x="11146" y="1300"/>
                  </a:moveTo>
                  <a:cubicBezTo>
                    <a:pt x="11190" y="1300"/>
                    <a:pt x="11233" y="1335"/>
                    <a:pt x="11215" y="1388"/>
                  </a:cubicBezTo>
                  <a:cubicBezTo>
                    <a:pt x="10124" y="4572"/>
                    <a:pt x="9049" y="7760"/>
                    <a:pt x="8015" y="10964"/>
                  </a:cubicBezTo>
                  <a:cubicBezTo>
                    <a:pt x="7496" y="12565"/>
                    <a:pt x="6990" y="14168"/>
                    <a:pt x="6493" y="15777"/>
                  </a:cubicBezTo>
                  <a:cubicBezTo>
                    <a:pt x="5997" y="17381"/>
                    <a:pt x="5568" y="19019"/>
                    <a:pt x="5011" y="20604"/>
                  </a:cubicBezTo>
                  <a:cubicBezTo>
                    <a:pt x="4997" y="20643"/>
                    <a:pt x="4966" y="20660"/>
                    <a:pt x="4935" y="20660"/>
                  </a:cubicBezTo>
                  <a:cubicBezTo>
                    <a:pt x="4888" y="20660"/>
                    <a:pt x="4842" y="20622"/>
                    <a:pt x="4857" y="20561"/>
                  </a:cubicBezTo>
                  <a:cubicBezTo>
                    <a:pt x="5247" y="18931"/>
                    <a:pt x="5794" y="17323"/>
                    <a:pt x="6289" y="15720"/>
                  </a:cubicBezTo>
                  <a:cubicBezTo>
                    <a:pt x="6784" y="14112"/>
                    <a:pt x="7292" y="12507"/>
                    <a:pt x="7810" y="10907"/>
                  </a:cubicBezTo>
                  <a:cubicBezTo>
                    <a:pt x="8845" y="7703"/>
                    <a:pt x="9929" y="4515"/>
                    <a:pt x="11076" y="1350"/>
                  </a:cubicBezTo>
                  <a:cubicBezTo>
                    <a:pt x="11088" y="1315"/>
                    <a:pt x="11118" y="1300"/>
                    <a:pt x="11146" y="1300"/>
                  </a:cubicBezTo>
                  <a:close/>
                  <a:moveTo>
                    <a:pt x="11045" y="20544"/>
                  </a:moveTo>
                  <a:cubicBezTo>
                    <a:pt x="11080" y="20544"/>
                    <a:pt x="11116" y="20560"/>
                    <a:pt x="11140" y="20601"/>
                  </a:cubicBezTo>
                  <a:cubicBezTo>
                    <a:pt x="11207" y="20715"/>
                    <a:pt x="11277" y="20827"/>
                    <a:pt x="11328" y="20950"/>
                  </a:cubicBezTo>
                  <a:cubicBezTo>
                    <a:pt x="11348" y="21003"/>
                    <a:pt x="11308" y="21064"/>
                    <a:pt x="11263" y="21082"/>
                  </a:cubicBezTo>
                  <a:cubicBezTo>
                    <a:pt x="11249" y="21088"/>
                    <a:pt x="11235" y="21091"/>
                    <a:pt x="11221" y="21091"/>
                  </a:cubicBezTo>
                  <a:cubicBezTo>
                    <a:pt x="11183" y="21091"/>
                    <a:pt x="11150" y="21069"/>
                    <a:pt x="11125" y="21036"/>
                  </a:cubicBezTo>
                  <a:cubicBezTo>
                    <a:pt x="11051" y="20939"/>
                    <a:pt x="10996" y="20826"/>
                    <a:pt x="10937" y="20718"/>
                  </a:cubicBezTo>
                  <a:cubicBezTo>
                    <a:pt x="10886" y="20627"/>
                    <a:pt x="10965" y="20544"/>
                    <a:pt x="11045" y="20544"/>
                  </a:cubicBezTo>
                  <a:close/>
                  <a:moveTo>
                    <a:pt x="10221" y="20682"/>
                  </a:moveTo>
                  <a:cubicBezTo>
                    <a:pt x="10257" y="20682"/>
                    <a:pt x="10290" y="20700"/>
                    <a:pt x="10309" y="20742"/>
                  </a:cubicBezTo>
                  <a:cubicBezTo>
                    <a:pt x="10444" y="21054"/>
                    <a:pt x="10573" y="21398"/>
                    <a:pt x="10644" y="21731"/>
                  </a:cubicBezTo>
                  <a:cubicBezTo>
                    <a:pt x="10661" y="21813"/>
                    <a:pt x="10587" y="21882"/>
                    <a:pt x="10518" y="21882"/>
                  </a:cubicBezTo>
                  <a:cubicBezTo>
                    <a:pt x="10482" y="21882"/>
                    <a:pt x="10448" y="21864"/>
                    <a:pt x="10427" y="21821"/>
                  </a:cubicBezTo>
                  <a:cubicBezTo>
                    <a:pt x="10283" y="21514"/>
                    <a:pt x="10173" y="21161"/>
                    <a:pt x="10095" y="20832"/>
                  </a:cubicBezTo>
                  <a:cubicBezTo>
                    <a:pt x="10077" y="20750"/>
                    <a:pt x="10152" y="20682"/>
                    <a:pt x="10221" y="20682"/>
                  </a:cubicBezTo>
                  <a:close/>
                  <a:moveTo>
                    <a:pt x="9676" y="21231"/>
                  </a:moveTo>
                  <a:cubicBezTo>
                    <a:pt x="9722" y="21231"/>
                    <a:pt x="9767" y="21257"/>
                    <a:pt x="9783" y="21316"/>
                  </a:cubicBezTo>
                  <a:cubicBezTo>
                    <a:pt x="9835" y="21509"/>
                    <a:pt x="9887" y="21700"/>
                    <a:pt x="9913" y="21898"/>
                  </a:cubicBezTo>
                  <a:cubicBezTo>
                    <a:pt x="9923" y="21968"/>
                    <a:pt x="9872" y="22002"/>
                    <a:pt x="9816" y="22002"/>
                  </a:cubicBezTo>
                  <a:cubicBezTo>
                    <a:pt x="9767" y="22002"/>
                    <a:pt x="9715" y="21976"/>
                    <a:pt x="9697" y="21926"/>
                  </a:cubicBezTo>
                  <a:cubicBezTo>
                    <a:pt x="9632" y="21748"/>
                    <a:pt x="9594" y="21564"/>
                    <a:pt x="9554" y="21378"/>
                  </a:cubicBezTo>
                  <a:cubicBezTo>
                    <a:pt x="9534" y="21289"/>
                    <a:pt x="9607" y="21231"/>
                    <a:pt x="9676" y="21231"/>
                  </a:cubicBezTo>
                  <a:close/>
                  <a:moveTo>
                    <a:pt x="9070" y="21545"/>
                  </a:moveTo>
                  <a:cubicBezTo>
                    <a:pt x="9143" y="21546"/>
                    <a:pt x="9186" y="21602"/>
                    <a:pt x="9195" y="21670"/>
                  </a:cubicBezTo>
                  <a:cubicBezTo>
                    <a:pt x="9210" y="21791"/>
                    <a:pt x="9231" y="21914"/>
                    <a:pt x="9229" y="22035"/>
                  </a:cubicBezTo>
                  <a:cubicBezTo>
                    <a:pt x="9227" y="22106"/>
                    <a:pt x="9169" y="22146"/>
                    <a:pt x="9112" y="22146"/>
                  </a:cubicBezTo>
                  <a:cubicBezTo>
                    <a:pt x="9067" y="22146"/>
                    <a:pt x="9021" y="22121"/>
                    <a:pt x="9006" y="22066"/>
                  </a:cubicBezTo>
                  <a:cubicBezTo>
                    <a:pt x="8971" y="21936"/>
                    <a:pt x="8960" y="21801"/>
                    <a:pt x="8945" y="21670"/>
                  </a:cubicBezTo>
                  <a:cubicBezTo>
                    <a:pt x="8937" y="21603"/>
                    <a:pt x="9008" y="21545"/>
                    <a:pt x="9070" y="21545"/>
                  </a:cubicBezTo>
                  <a:close/>
                  <a:moveTo>
                    <a:pt x="7276" y="0"/>
                  </a:moveTo>
                  <a:cubicBezTo>
                    <a:pt x="6113" y="0"/>
                    <a:pt x="5042" y="771"/>
                    <a:pt x="4716" y="1945"/>
                  </a:cubicBezTo>
                  <a:lnTo>
                    <a:pt x="393" y="17509"/>
                  </a:lnTo>
                  <a:cubicBezTo>
                    <a:pt x="1" y="18920"/>
                    <a:pt x="831" y="20385"/>
                    <a:pt x="2239" y="20779"/>
                  </a:cubicBezTo>
                  <a:lnTo>
                    <a:pt x="8704" y="22575"/>
                  </a:lnTo>
                  <a:cubicBezTo>
                    <a:pt x="8941" y="22640"/>
                    <a:pt x="9179" y="22672"/>
                    <a:pt x="9414" y="22672"/>
                  </a:cubicBezTo>
                  <a:cubicBezTo>
                    <a:pt x="10577" y="22672"/>
                    <a:pt x="11648" y="21901"/>
                    <a:pt x="11974" y="20728"/>
                  </a:cubicBezTo>
                  <a:lnTo>
                    <a:pt x="16299" y="5165"/>
                  </a:lnTo>
                  <a:cubicBezTo>
                    <a:pt x="16690" y="3754"/>
                    <a:pt x="15861" y="2287"/>
                    <a:pt x="14452" y="1895"/>
                  </a:cubicBezTo>
                  <a:lnTo>
                    <a:pt x="7986" y="97"/>
                  </a:lnTo>
                  <a:cubicBezTo>
                    <a:pt x="7749" y="31"/>
                    <a:pt x="7511" y="0"/>
                    <a:pt x="727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46" name="Google Shape;1746;p13"/>
            <p:cNvSpPr/>
            <p:nvPr/>
          </p:nvSpPr>
          <p:spPr>
            <a:xfrm>
              <a:off x="1275607" y="2648665"/>
              <a:ext cx="447054" cy="322660"/>
            </a:xfrm>
            <a:custGeom>
              <a:avLst/>
              <a:gdLst/>
              <a:ahLst/>
              <a:cxnLst/>
              <a:rect l="l" t="t" r="r" b="b"/>
              <a:pathLst>
                <a:path w="14300" h="10321" extrusionOk="0">
                  <a:moveTo>
                    <a:pt x="11043" y="8194"/>
                  </a:moveTo>
                  <a:cubicBezTo>
                    <a:pt x="11078" y="8194"/>
                    <a:pt x="11114" y="8210"/>
                    <a:pt x="11138" y="8251"/>
                  </a:cubicBezTo>
                  <a:cubicBezTo>
                    <a:pt x="11205" y="8365"/>
                    <a:pt x="11275" y="8477"/>
                    <a:pt x="11326" y="8600"/>
                  </a:cubicBezTo>
                  <a:cubicBezTo>
                    <a:pt x="11346" y="8653"/>
                    <a:pt x="11306" y="8714"/>
                    <a:pt x="11261" y="8732"/>
                  </a:cubicBezTo>
                  <a:cubicBezTo>
                    <a:pt x="11247" y="8738"/>
                    <a:pt x="11233" y="8741"/>
                    <a:pt x="11219" y="8741"/>
                  </a:cubicBezTo>
                  <a:cubicBezTo>
                    <a:pt x="11181" y="8741"/>
                    <a:pt x="11148" y="8719"/>
                    <a:pt x="11123" y="8686"/>
                  </a:cubicBezTo>
                  <a:cubicBezTo>
                    <a:pt x="11049" y="8589"/>
                    <a:pt x="10994" y="8476"/>
                    <a:pt x="10935" y="8368"/>
                  </a:cubicBezTo>
                  <a:cubicBezTo>
                    <a:pt x="10884" y="8277"/>
                    <a:pt x="10963" y="8194"/>
                    <a:pt x="11043" y="8194"/>
                  </a:cubicBezTo>
                  <a:close/>
                  <a:moveTo>
                    <a:pt x="10219" y="8332"/>
                  </a:moveTo>
                  <a:cubicBezTo>
                    <a:pt x="10255" y="8332"/>
                    <a:pt x="10288" y="8350"/>
                    <a:pt x="10307" y="8392"/>
                  </a:cubicBezTo>
                  <a:cubicBezTo>
                    <a:pt x="10442" y="8704"/>
                    <a:pt x="10571" y="9048"/>
                    <a:pt x="10642" y="9381"/>
                  </a:cubicBezTo>
                  <a:cubicBezTo>
                    <a:pt x="10659" y="9463"/>
                    <a:pt x="10585" y="9532"/>
                    <a:pt x="10516" y="9532"/>
                  </a:cubicBezTo>
                  <a:cubicBezTo>
                    <a:pt x="10480" y="9532"/>
                    <a:pt x="10446" y="9514"/>
                    <a:pt x="10425" y="9471"/>
                  </a:cubicBezTo>
                  <a:cubicBezTo>
                    <a:pt x="10281" y="9164"/>
                    <a:pt x="10171" y="8811"/>
                    <a:pt x="10093" y="8482"/>
                  </a:cubicBezTo>
                  <a:cubicBezTo>
                    <a:pt x="10075" y="8400"/>
                    <a:pt x="10150" y="8332"/>
                    <a:pt x="10219" y="8332"/>
                  </a:cubicBezTo>
                  <a:close/>
                  <a:moveTo>
                    <a:pt x="9674" y="8881"/>
                  </a:moveTo>
                  <a:cubicBezTo>
                    <a:pt x="9720" y="8881"/>
                    <a:pt x="9765" y="8907"/>
                    <a:pt x="9781" y="8966"/>
                  </a:cubicBezTo>
                  <a:cubicBezTo>
                    <a:pt x="9833" y="9159"/>
                    <a:pt x="9885" y="9350"/>
                    <a:pt x="9911" y="9548"/>
                  </a:cubicBezTo>
                  <a:cubicBezTo>
                    <a:pt x="9921" y="9618"/>
                    <a:pt x="9870" y="9652"/>
                    <a:pt x="9814" y="9652"/>
                  </a:cubicBezTo>
                  <a:cubicBezTo>
                    <a:pt x="9765" y="9652"/>
                    <a:pt x="9713" y="9626"/>
                    <a:pt x="9695" y="9576"/>
                  </a:cubicBezTo>
                  <a:cubicBezTo>
                    <a:pt x="9630" y="9398"/>
                    <a:pt x="9592" y="9214"/>
                    <a:pt x="9552" y="9028"/>
                  </a:cubicBezTo>
                  <a:cubicBezTo>
                    <a:pt x="9532" y="8939"/>
                    <a:pt x="9605" y="8881"/>
                    <a:pt x="9674" y="8881"/>
                  </a:cubicBezTo>
                  <a:close/>
                  <a:moveTo>
                    <a:pt x="9068" y="9195"/>
                  </a:moveTo>
                  <a:cubicBezTo>
                    <a:pt x="9141" y="9196"/>
                    <a:pt x="9184" y="9252"/>
                    <a:pt x="9193" y="9320"/>
                  </a:cubicBezTo>
                  <a:cubicBezTo>
                    <a:pt x="9208" y="9441"/>
                    <a:pt x="9229" y="9564"/>
                    <a:pt x="9227" y="9685"/>
                  </a:cubicBezTo>
                  <a:cubicBezTo>
                    <a:pt x="9225" y="9756"/>
                    <a:pt x="9167" y="9796"/>
                    <a:pt x="9110" y="9796"/>
                  </a:cubicBezTo>
                  <a:cubicBezTo>
                    <a:pt x="9065" y="9796"/>
                    <a:pt x="9019" y="9771"/>
                    <a:pt x="9004" y="9716"/>
                  </a:cubicBezTo>
                  <a:cubicBezTo>
                    <a:pt x="8969" y="9586"/>
                    <a:pt x="8958" y="9451"/>
                    <a:pt x="8943" y="9320"/>
                  </a:cubicBezTo>
                  <a:cubicBezTo>
                    <a:pt x="8935" y="9253"/>
                    <a:pt x="9006" y="9195"/>
                    <a:pt x="9068" y="9195"/>
                  </a:cubicBezTo>
                  <a:close/>
                  <a:moveTo>
                    <a:pt x="14300" y="0"/>
                  </a:moveTo>
                  <a:lnTo>
                    <a:pt x="14300" y="0"/>
                  </a:lnTo>
                  <a:cubicBezTo>
                    <a:pt x="13982" y="783"/>
                    <a:pt x="13670" y="1568"/>
                    <a:pt x="13372" y="2358"/>
                  </a:cubicBezTo>
                  <a:cubicBezTo>
                    <a:pt x="12590" y="4430"/>
                    <a:pt x="11577" y="6715"/>
                    <a:pt x="9577" y="7886"/>
                  </a:cubicBezTo>
                  <a:cubicBezTo>
                    <a:pt x="8734" y="8378"/>
                    <a:pt x="7789" y="8633"/>
                    <a:pt x="6815" y="8633"/>
                  </a:cubicBezTo>
                  <a:cubicBezTo>
                    <a:pt x="6773" y="8633"/>
                    <a:pt x="6731" y="8633"/>
                    <a:pt x="6688" y="8632"/>
                  </a:cubicBezTo>
                  <a:cubicBezTo>
                    <a:pt x="5655" y="8608"/>
                    <a:pt x="4509" y="8445"/>
                    <a:pt x="3552" y="8035"/>
                  </a:cubicBezTo>
                  <a:cubicBezTo>
                    <a:pt x="2578" y="7619"/>
                    <a:pt x="1693" y="6928"/>
                    <a:pt x="1107" y="6038"/>
                  </a:cubicBezTo>
                  <a:cubicBezTo>
                    <a:pt x="805" y="5580"/>
                    <a:pt x="632" y="5124"/>
                    <a:pt x="533" y="4651"/>
                  </a:cubicBezTo>
                  <a:lnTo>
                    <a:pt x="392" y="5158"/>
                  </a:lnTo>
                  <a:cubicBezTo>
                    <a:pt x="1" y="6568"/>
                    <a:pt x="830" y="8034"/>
                    <a:pt x="2239" y="8428"/>
                  </a:cubicBezTo>
                  <a:lnTo>
                    <a:pt x="8703" y="10224"/>
                  </a:lnTo>
                  <a:cubicBezTo>
                    <a:pt x="8940" y="10289"/>
                    <a:pt x="9178" y="10321"/>
                    <a:pt x="9412" y="10321"/>
                  </a:cubicBezTo>
                  <a:cubicBezTo>
                    <a:pt x="10576" y="10321"/>
                    <a:pt x="11647" y="9549"/>
                    <a:pt x="11973" y="8377"/>
                  </a:cubicBezTo>
                  <a:lnTo>
                    <a:pt x="14300"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47" name="Google Shape;1747;p13"/>
            <p:cNvSpPr/>
            <p:nvPr/>
          </p:nvSpPr>
          <p:spPr>
            <a:xfrm>
              <a:off x="1348228" y="2694307"/>
              <a:ext cx="70341" cy="62306"/>
            </a:xfrm>
            <a:custGeom>
              <a:avLst/>
              <a:gdLst/>
              <a:ahLst/>
              <a:cxnLst/>
              <a:rect l="l" t="t" r="r" b="b"/>
              <a:pathLst>
                <a:path w="2250" h="1993" extrusionOk="0">
                  <a:moveTo>
                    <a:pt x="1037" y="0"/>
                  </a:moveTo>
                  <a:cubicBezTo>
                    <a:pt x="978" y="0"/>
                    <a:pt x="918" y="4"/>
                    <a:pt x="860" y="12"/>
                  </a:cubicBezTo>
                  <a:cubicBezTo>
                    <a:pt x="506" y="120"/>
                    <a:pt x="206" y="375"/>
                    <a:pt x="126" y="768"/>
                  </a:cubicBezTo>
                  <a:cubicBezTo>
                    <a:pt x="0" y="1384"/>
                    <a:pt x="464" y="1993"/>
                    <a:pt x="1096" y="1993"/>
                  </a:cubicBezTo>
                  <a:cubicBezTo>
                    <a:pt x="1099" y="1993"/>
                    <a:pt x="1102" y="1993"/>
                    <a:pt x="1105" y="1993"/>
                  </a:cubicBezTo>
                  <a:cubicBezTo>
                    <a:pt x="1786" y="1985"/>
                    <a:pt x="2250" y="1352"/>
                    <a:pt x="2063" y="697"/>
                  </a:cubicBezTo>
                  <a:cubicBezTo>
                    <a:pt x="1930" y="233"/>
                    <a:pt x="1486" y="0"/>
                    <a:pt x="103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48" name="Google Shape;1748;p13"/>
            <p:cNvSpPr/>
            <p:nvPr/>
          </p:nvSpPr>
          <p:spPr>
            <a:xfrm>
              <a:off x="1588785" y="2574106"/>
              <a:ext cx="70372" cy="62337"/>
            </a:xfrm>
            <a:custGeom>
              <a:avLst/>
              <a:gdLst/>
              <a:ahLst/>
              <a:cxnLst/>
              <a:rect l="l" t="t" r="r" b="b"/>
              <a:pathLst>
                <a:path w="2251" h="1994" extrusionOk="0">
                  <a:moveTo>
                    <a:pt x="1036" y="0"/>
                  </a:moveTo>
                  <a:cubicBezTo>
                    <a:pt x="977" y="0"/>
                    <a:pt x="918" y="4"/>
                    <a:pt x="860" y="12"/>
                  </a:cubicBezTo>
                  <a:cubicBezTo>
                    <a:pt x="506" y="120"/>
                    <a:pt x="207" y="376"/>
                    <a:pt x="126" y="768"/>
                  </a:cubicBezTo>
                  <a:cubicBezTo>
                    <a:pt x="1" y="1383"/>
                    <a:pt x="464" y="1994"/>
                    <a:pt x="1096" y="1994"/>
                  </a:cubicBezTo>
                  <a:cubicBezTo>
                    <a:pt x="1100" y="1994"/>
                    <a:pt x="1103" y="1994"/>
                    <a:pt x="1106" y="1994"/>
                  </a:cubicBezTo>
                  <a:cubicBezTo>
                    <a:pt x="1787" y="1985"/>
                    <a:pt x="2250" y="1353"/>
                    <a:pt x="2064" y="698"/>
                  </a:cubicBezTo>
                  <a:cubicBezTo>
                    <a:pt x="1930" y="233"/>
                    <a:pt x="1486" y="0"/>
                    <a:pt x="103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749" name="Google Shape;1749;p13"/>
          <p:cNvGrpSpPr/>
          <p:nvPr/>
        </p:nvGrpSpPr>
        <p:grpSpPr>
          <a:xfrm>
            <a:off x="867150" y="6394311"/>
            <a:ext cx="231433" cy="213221"/>
            <a:chOff x="3739015" y="1518936"/>
            <a:chExt cx="153186" cy="141119"/>
          </a:xfrm>
        </p:grpSpPr>
        <p:sp>
          <p:nvSpPr>
            <p:cNvPr id="1750" name="Google Shape;1750;p13"/>
            <p:cNvSpPr/>
            <p:nvPr/>
          </p:nvSpPr>
          <p:spPr>
            <a:xfrm>
              <a:off x="3739015" y="1518936"/>
              <a:ext cx="153186" cy="141119"/>
            </a:xfrm>
            <a:custGeom>
              <a:avLst/>
              <a:gdLst/>
              <a:ahLst/>
              <a:cxnLst/>
              <a:rect l="l" t="t" r="r" b="b"/>
              <a:pathLst>
                <a:path w="4900" h="4514" extrusionOk="0">
                  <a:moveTo>
                    <a:pt x="2540" y="376"/>
                  </a:moveTo>
                  <a:cubicBezTo>
                    <a:pt x="3259" y="376"/>
                    <a:pt x="3839" y="815"/>
                    <a:pt x="4091" y="1421"/>
                  </a:cubicBezTo>
                  <a:cubicBezTo>
                    <a:pt x="4157" y="1665"/>
                    <a:pt x="4161" y="1893"/>
                    <a:pt x="4120" y="2103"/>
                  </a:cubicBezTo>
                  <a:cubicBezTo>
                    <a:pt x="3150" y="1621"/>
                    <a:pt x="1999" y="1345"/>
                    <a:pt x="955" y="1096"/>
                  </a:cubicBezTo>
                  <a:cubicBezTo>
                    <a:pt x="1244" y="790"/>
                    <a:pt x="1606" y="557"/>
                    <a:pt x="2059" y="439"/>
                  </a:cubicBezTo>
                  <a:cubicBezTo>
                    <a:pt x="2224" y="396"/>
                    <a:pt x="2385" y="376"/>
                    <a:pt x="2540" y="376"/>
                  </a:cubicBezTo>
                  <a:close/>
                  <a:moveTo>
                    <a:pt x="780" y="1337"/>
                  </a:moveTo>
                  <a:cubicBezTo>
                    <a:pt x="1845" y="1677"/>
                    <a:pt x="2937" y="2138"/>
                    <a:pt x="4034" y="2389"/>
                  </a:cubicBezTo>
                  <a:cubicBezTo>
                    <a:pt x="3968" y="2539"/>
                    <a:pt x="3881" y="2676"/>
                    <a:pt x="3771" y="2799"/>
                  </a:cubicBezTo>
                  <a:cubicBezTo>
                    <a:pt x="2770" y="2362"/>
                    <a:pt x="1715" y="2004"/>
                    <a:pt x="677" y="1671"/>
                  </a:cubicBezTo>
                  <a:cubicBezTo>
                    <a:pt x="697" y="1560"/>
                    <a:pt x="730" y="1447"/>
                    <a:pt x="780" y="1337"/>
                  </a:cubicBezTo>
                  <a:close/>
                  <a:moveTo>
                    <a:pt x="655" y="1925"/>
                  </a:moveTo>
                  <a:lnTo>
                    <a:pt x="655" y="1925"/>
                  </a:lnTo>
                  <a:cubicBezTo>
                    <a:pt x="1592" y="2325"/>
                    <a:pt x="2550" y="2717"/>
                    <a:pt x="3520" y="3029"/>
                  </a:cubicBezTo>
                  <a:cubicBezTo>
                    <a:pt x="3183" y="3281"/>
                    <a:pt x="2746" y="3426"/>
                    <a:pt x="2299" y="3426"/>
                  </a:cubicBezTo>
                  <a:cubicBezTo>
                    <a:pt x="2251" y="3426"/>
                    <a:pt x="2203" y="3425"/>
                    <a:pt x="2154" y="3421"/>
                  </a:cubicBezTo>
                  <a:cubicBezTo>
                    <a:pt x="1298" y="3363"/>
                    <a:pt x="665" y="2678"/>
                    <a:pt x="655" y="1925"/>
                  </a:cubicBezTo>
                  <a:close/>
                  <a:moveTo>
                    <a:pt x="403" y="2288"/>
                  </a:moveTo>
                  <a:lnTo>
                    <a:pt x="403" y="2288"/>
                  </a:lnTo>
                  <a:cubicBezTo>
                    <a:pt x="537" y="2981"/>
                    <a:pt x="1106" y="3584"/>
                    <a:pt x="1907" y="3736"/>
                  </a:cubicBezTo>
                  <a:cubicBezTo>
                    <a:pt x="2044" y="3762"/>
                    <a:pt x="2182" y="3774"/>
                    <a:pt x="2318" y="3774"/>
                  </a:cubicBezTo>
                  <a:cubicBezTo>
                    <a:pt x="2926" y="3774"/>
                    <a:pt x="3503" y="3526"/>
                    <a:pt x="3895" y="3124"/>
                  </a:cubicBezTo>
                  <a:cubicBezTo>
                    <a:pt x="3909" y="3120"/>
                    <a:pt x="3920" y="3116"/>
                    <a:pt x="3932" y="3110"/>
                  </a:cubicBezTo>
                  <a:lnTo>
                    <a:pt x="3932" y="3110"/>
                  </a:lnTo>
                  <a:cubicBezTo>
                    <a:pt x="3560" y="3736"/>
                    <a:pt x="2912" y="4137"/>
                    <a:pt x="2220" y="4137"/>
                  </a:cubicBezTo>
                  <a:cubicBezTo>
                    <a:pt x="1941" y="4137"/>
                    <a:pt x="1656" y="4072"/>
                    <a:pt x="1379" y="3930"/>
                  </a:cubicBezTo>
                  <a:cubicBezTo>
                    <a:pt x="700" y="3585"/>
                    <a:pt x="372" y="2940"/>
                    <a:pt x="403" y="2288"/>
                  </a:cubicBezTo>
                  <a:close/>
                  <a:moveTo>
                    <a:pt x="2586" y="1"/>
                  </a:moveTo>
                  <a:cubicBezTo>
                    <a:pt x="1294" y="1"/>
                    <a:pt x="34" y="1075"/>
                    <a:pt x="1" y="2398"/>
                  </a:cubicBezTo>
                  <a:cubicBezTo>
                    <a:pt x="0" y="2439"/>
                    <a:pt x="20" y="2467"/>
                    <a:pt x="47" y="2483"/>
                  </a:cubicBezTo>
                  <a:cubicBezTo>
                    <a:pt x="56" y="3108"/>
                    <a:pt x="341" y="3727"/>
                    <a:pt x="910" y="4117"/>
                  </a:cubicBezTo>
                  <a:cubicBezTo>
                    <a:pt x="1307" y="4388"/>
                    <a:pt x="1747" y="4513"/>
                    <a:pt x="2181" y="4513"/>
                  </a:cubicBezTo>
                  <a:cubicBezTo>
                    <a:pt x="3102" y="4513"/>
                    <a:pt x="3994" y="3952"/>
                    <a:pt x="4384" y="3034"/>
                  </a:cubicBezTo>
                  <a:cubicBezTo>
                    <a:pt x="4900" y="1819"/>
                    <a:pt x="4367" y="278"/>
                    <a:pt x="2977" y="34"/>
                  </a:cubicBezTo>
                  <a:cubicBezTo>
                    <a:pt x="2847" y="12"/>
                    <a:pt x="2716" y="1"/>
                    <a:pt x="258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51" name="Google Shape;1751;p13"/>
            <p:cNvSpPr/>
            <p:nvPr/>
          </p:nvSpPr>
          <p:spPr>
            <a:xfrm>
              <a:off x="3768807" y="1530659"/>
              <a:ext cx="100290" cy="54053"/>
            </a:xfrm>
            <a:custGeom>
              <a:avLst/>
              <a:gdLst/>
              <a:ahLst/>
              <a:cxnLst/>
              <a:rect l="l" t="t" r="r" b="b"/>
              <a:pathLst>
                <a:path w="3208" h="1729" extrusionOk="0">
                  <a:moveTo>
                    <a:pt x="1586" y="1"/>
                  </a:moveTo>
                  <a:cubicBezTo>
                    <a:pt x="1431" y="1"/>
                    <a:pt x="1270" y="21"/>
                    <a:pt x="1105" y="64"/>
                  </a:cubicBezTo>
                  <a:cubicBezTo>
                    <a:pt x="652" y="182"/>
                    <a:pt x="288" y="415"/>
                    <a:pt x="1" y="721"/>
                  </a:cubicBezTo>
                  <a:cubicBezTo>
                    <a:pt x="1045" y="970"/>
                    <a:pt x="2196" y="1246"/>
                    <a:pt x="3166" y="1728"/>
                  </a:cubicBezTo>
                  <a:cubicBezTo>
                    <a:pt x="3208" y="1518"/>
                    <a:pt x="3203" y="1289"/>
                    <a:pt x="3136" y="1046"/>
                  </a:cubicBezTo>
                  <a:cubicBezTo>
                    <a:pt x="2886" y="440"/>
                    <a:pt x="2306" y="1"/>
                    <a:pt x="158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52" name="Google Shape;1752;p13"/>
            <p:cNvSpPr/>
            <p:nvPr/>
          </p:nvSpPr>
          <p:spPr>
            <a:xfrm>
              <a:off x="3760116" y="1560702"/>
              <a:ext cx="104948" cy="45737"/>
            </a:xfrm>
            <a:custGeom>
              <a:avLst/>
              <a:gdLst/>
              <a:ahLst/>
              <a:cxnLst/>
              <a:rect l="l" t="t" r="r" b="b"/>
              <a:pathLst>
                <a:path w="3357" h="1463" extrusionOk="0">
                  <a:moveTo>
                    <a:pt x="103" y="1"/>
                  </a:moveTo>
                  <a:cubicBezTo>
                    <a:pt x="55" y="111"/>
                    <a:pt x="22" y="224"/>
                    <a:pt x="1" y="335"/>
                  </a:cubicBezTo>
                  <a:cubicBezTo>
                    <a:pt x="1039" y="668"/>
                    <a:pt x="2094" y="1025"/>
                    <a:pt x="3095" y="1463"/>
                  </a:cubicBezTo>
                  <a:cubicBezTo>
                    <a:pt x="3205" y="1342"/>
                    <a:pt x="3292" y="1203"/>
                    <a:pt x="3357" y="1053"/>
                  </a:cubicBezTo>
                  <a:cubicBezTo>
                    <a:pt x="2262" y="802"/>
                    <a:pt x="1169" y="342"/>
                    <a:pt x="10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53" name="Google Shape;1753;p13"/>
            <p:cNvSpPr/>
            <p:nvPr/>
          </p:nvSpPr>
          <p:spPr>
            <a:xfrm>
              <a:off x="3759491" y="1579146"/>
              <a:ext cx="89598" cy="46988"/>
            </a:xfrm>
            <a:custGeom>
              <a:avLst/>
              <a:gdLst/>
              <a:ahLst/>
              <a:cxnLst/>
              <a:rect l="l" t="t" r="r" b="b"/>
              <a:pathLst>
                <a:path w="2866" h="1503" extrusionOk="0">
                  <a:moveTo>
                    <a:pt x="0" y="0"/>
                  </a:moveTo>
                  <a:lnTo>
                    <a:pt x="0" y="0"/>
                  </a:lnTo>
                  <a:cubicBezTo>
                    <a:pt x="10" y="753"/>
                    <a:pt x="643" y="1437"/>
                    <a:pt x="1499" y="1497"/>
                  </a:cubicBezTo>
                  <a:cubicBezTo>
                    <a:pt x="1546" y="1501"/>
                    <a:pt x="1592" y="1502"/>
                    <a:pt x="1638" y="1502"/>
                  </a:cubicBezTo>
                  <a:cubicBezTo>
                    <a:pt x="2087" y="1502"/>
                    <a:pt x="2526" y="1357"/>
                    <a:pt x="2865" y="1104"/>
                  </a:cubicBezTo>
                  <a:cubicBezTo>
                    <a:pt x="1895" y="794"/>
                    <a:pt x="937" y="400"/>
                    <a:pt x="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54" name="Google Shape;1754;p13"/>
            <p:cNvSpPr/>
            <p:nvPr/>
          </p:nvSpPr>
          <p:spPr>
            <a:xfrm>
              <a:off x="3750613" y="1590494"/>
              <a:ext cx="111326" cy="57836"/>
            </a:xfrm>
            <a:custGeom>
              <a:avLst/>
              <a:gdLst/>
              <a:ahLst/>
              <a:cxnLst/>
              <a:rect l="l" t="t" r="r" b="b"/>
              <a:pathLst>
                <a:path w="3561" h="1850" extrusionOk="0">
                  <a:moveTo>
                    <a:pt x="32" y="1"/>
                  </a:moveTo>
                  <a:lnTo>
                    <a:pt x="32" y="1"/>
                  </a:lnTo>
                  <a:cubicBezTo>
                    <a:pt x="1" y="652"/>
                    <a:pt x="328" y="1297"/>
                    <a:pt x="1008" y="1644"/>
                  </a:cubicBezTo>
                  <a:cubicBezTo>
                    <a:pt x="1284" y="1785"/>
                    <a:pt x="1569" y="1849"/>
                    <a:pt x="1847" y="1849"/>
                  </a:cubicBezTo>
                  <a:cubicBezTo>
                    <a:pt x="2539" y="1849"/>
                    <a:pt x="3188" y="1448"/>
                    <a:pt x="3561" y="822"/>
                  </a:cubicBezTo>
                  <a:lnTo>
                    <a:pt x="3561" y="822"/>
                  </a:lnTo>
                  <a:cubicBezTo>
                    <a:pt x="3550" y="828"/>
                    <a:pt x="3538" y="833"/>
                    <a:pt x="3524" y="837"/>
                  </a:cubicBezTo>
                  <a:cubicBezTo>
                    <a:pt x="3133" y="1238"/>
                    <a:pt x="2556" y="1487"/>
                    <a:pt x="1949" y="1487"/>
                  </a:cubicBezTo>
                  <a:cubicBezTo>
                    <a:pt x="1812" y="1487"/>
                    <a:pt x="1674" y="1474"/>
                    <a:pt x="1536" y="1448"/>
                  </a:cubicBezTo>
                  <a:cubicBezTo>
                    <a:pt x="737" y="1296"/>
                    <a:pt x="167" y="693"/>
                    <a:pt x="3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755" name="Google Shape;1755;p13"/>
          <p:cNvGrpSpPr/>
          <p:nvPr/>
        </p:nvGrpSpPr>
        <p:grpSpPr>
          <a:xfrm rot="1240685">
            <a:off x="10798898" y="5400093"/>
            <a:ext cx="866217" cy="903425"/>
            <a:chOff x="4741321" y="3141659"/>
            <a:chExt cx="478629" cy="499188"/>
          </a:xfrm>
        </p:grpSpPr>
        <p:sp>
          <p:nvSpPr>
            <p:cNvPr id="1756" name="Google Shape;1756;p13"/>
            <p:cNvSpPr/>
            <p:nvPr/>
          </p:nvSpPr>
          <p:spPr>
            <a:xfrm>
              <a:off x="4921263" y="3539305"/>
              <a:ext cx="110450" cy="25635"/>
            </a:xfrm>
            <a:custGeom>
              <a:avLst/>
              <a:gdLst/>
              <a:ahLst/>
              <a:cxnLst/>
              <a:rect l="l" t="t" r="r" b="b"/>
              <a:pathLst>
                <a:path w="3533" h="820" extrusionOk="0">
                  <a:moveTo>
                    <a:pt x="1709" y="1"/>
                  </a:moveTo>
                  <a:cubicBezTo>
                    <a:pt x="1174" y="1"/>
                    <a:pt x="136" y="39"/>
                    <a:pt x="0" y="465"/>
                  </a:cubicBezTo>
                  <a:cubicBezTo>
                    <a:pt x="160" y="578"/>
                    <a:pt x="726" y="639"/>
                    <a:pt x="798" y="647"/>
                  </a:cubicBezTo>
                  <a:cubicBezTo>
                    <a:pt x="1076" y="675"/>
                    <a:pt x="1355" y="706"/>
                    <a:pt x="1633" y="734"/>
                  </a:cubicBezTo>
                  <a:cubicBezTo>
                    <a:pt x="1860" y="756"/>
                    <a:pt x="2219" y="815"/>
                    <a:pt x="2550" y="815"/>
                  </a:cubicBezTo>
                  <a:cubicBezTo>
                    <a:pt x="2588" y="815"/>
                    <a:pt x="2626" y="814"/>
                    <a:pt x="2663" y="813"/>
                  </a:cubicBezTo>
                  <a:cubicBezTo>
                    <a:pt x="2666" y="813"/>
                    <a:pt x="2668" y="815"/>
                    <a:pt x="2672" y="815"/>
                  </a:cubicBezTo>
                  <a:cubicBezTo>
                    <a:pt x="2701" y="818"/>
                    <a:pt x="2730" y="819"/>
                    <a:pt x="2759" y="819"/>
                  </a:cubicBezTo>
                  <a:cubicBezTo>
                    <a:pt x="2911" y="819"/>
                    <a:pt x="3059" y="778"/>
                    <a:pt x="3200" y="720"/>
                  </a:cubicBezTo>
                  <a:cubicBezTo>
                    <a:pt x="3214" y="715"/>
                    <a:pt x="3225" y="706"/>
                    <a:pt x="3233" y="698"/>
                  </a:cubicBezTo>
                  <a:cubicBezTo>
                    <a:pt x="3272" y="678"/>
                    <a:pt x="3304" y="652"/>
                    <a:pt x="3333" y="621"/>
                  </a:cubicBezTo>
                  <a:cubicBezTo>
                    <a:pt x="3419" y="583"/>
                    <a:pt x="3459" y="521"/>
                    <a:pt x="3452" y="430"/>
                  </a:cubicBezTo>
                  <a:cubicBezTo>
                    <a:pt x="3452" y="429"/>
                    <a:pt x="3453" y="429"/>
                    <a:pt x="3453" y="428"/>
                  </a:cubicBezTo>
                  <a:cubicBezTo>
                    <a:pt x="3532" y="300"/>
                    <a:pt x="3476" y="210"/>
                    <a:pt x="3376" y="163"/>
                  </a:cubicBezTo>
                  <a:cubicBezTo>
                    <a:pt x="3374" y="159"/>
                    <a:pt x="3372" y="154"/>
                    <a:pt x="3370" y="151"/>
                  </a:cubicBezTo>
                  <a:cubicBezTo>
                    <a:pt x="3354" y="125"/>
                    <a:pt x="3330" y="113"/>
                    <a:pt x="3304" y="110"/>
                  </a:cubicBezTo>
                  <a:cubicBezTo>
                    <a:pt x="3304" y="110"/>
                    <a:pt x="3303" y="108"/>
                    <a:pt x="3303" y="107"/>
                  </a:cubicBezTo>
                  <a:cubicBezTo>
                    <a:pt x="3089" y="63"/>
                    <a:pt x="2872" y="34"/>
                    <a:pt x="2653" y="23"/>
                  </a:cubicBezTo>
                  <a:cubicBezTo>
                    <a:pt x="2426" y="7"/>
                    <a:pt x="2197" y="2"/>
                    <a:pt x="1968" y="2"/>
                  </a:cubicBezTo>
                  <a:cubicBezTo>
                    <a:pt x="1913" y="2"/>
                    <a:pt x="1823" y="1"/>
                    <a:pt x="170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57" name="Google Shape;1757;p13"/>
            <p:cNvSpPr/>
            <p:nvPr/>
          </p:nvSpPr>
          <p:spPr>
            <a:xfrm>
              <a:off x="4797248" y="3521486"/>
              <a:ext cx="382340" cy="67183"/>
            </a:xfrm>
            <a:custGeom>
              <a:avLst/>
              <a:gdLst/>
              <a:ahLst/>
              <a:cxnLst/>
              <a:rect l="l" t="t" r="r" b="b"/>
              <a:pathLst>
                <a:path w="12230" h="2149" extrusionOk="0">
                  <a:moveTo>
                    <a:pt x="2445" y="583"/>
                  </a:moveTo>
                  <a:cubicBezTo>
                    <a:pt x="2448" y="583"/>
                    <a:pt x="2451" y="583"/>
                    <a:pt x="2454" y="583"/>
                  </a:cubicBezTo>
                  <a:cubicBezTo>
                    <a:pt x="2469" y="583"/>
                    <a:pt x="2482" y="587"/>
                    <a:pt x="2494" y="592"/>
                  </a:cubicBezTo>
                  <a:cubicBezTo>
                    <a:pt x="2500" y="591"/>
                    <a:pt x="2506" y="590"/>
                    <a:pt x="2513" y="590"/>
                  </a:cubicBezTo>
                  <a:cubicBezTo>
                    <a:pt x="2523" y="590"/>
                    <a:pt x="2535" y="592"/>
                    <a:pt x="2547" y="597"/>
                  </a:cubicBezTo>
                  <a:cubicBezTo>
                    <a:pt x="2746" y="670"/>
                    <a:pt x="2887" y="879"/>
                    <a:pt x="2830" y="1096"/>
                  </a:cubicBezTo>
                  <a:cubicBezTo>
                    <a:pt x="2784" y="1278"/>
                    <a:pt x="2607" y="1407"/>
                    <a:pt x="2424" y="1407"/>
                  </a:cubicBezTo>
                  <a:cubicBezTo>
                    <a:pt x="2402" y="1407"/>
                    <a:pt x="2380" y="1405"/>
                    <a:pt x="2359" y="1401"/>
                  </a:cubicBezTo>
                  <a:cubicBezTo>
                    <a:pt x="2152" y="1367"/>
                    <a:pt x="1996" y="1162"/>
                    <a:pt x="2016" y="954"/>
                  </a:cubicBezTo>
                  <a:cubicBezTo>
                    <a:pt x="2036" y="738"/>
                    <a:pt x="2237" y="583"/>
                    <a:pt x="2445" y="583"/>
                  </a:cubicBezTo>
                  <a:close/>
                  <a:moveTo>
                    <a:pt x="5896" y="247"/>
                  </a:moveTo>
                  <a:cubicBezTo>
                    <a:pt x="6685" y="247"/>
                    <a:pt x="7964" y="340"/>
                    <a:pt x="7837" y="1000"/>
                  </a:cubicBezTo>
                  <a:cubicBezTo>
                    <a:pt x="7732" y="1543"/>
                    <a:pt x="7071" y="1673"/>
                    <a:pt x="6414" y="1673"/>
                  </a:cubicBezTo>
                  <a:cubicBezTo>
                    <a:pt x="5922" y="1673"/>
                    <a:pt x="5433" y="1600"/>
                    <a:pt x="5184" y="1573"/>
                  </a:cubicBezTo>
                  <a:cubicBezTo>
                    <a:pt x="5055" y="1560"/>
                    <a:pt x="4365" y="1526"/>
                    <a:pt x="3947" y="1364"/>
                  </a:cubicBezTo>
                  <a:cubicBezTo>
                    <a:pt x="3941" y="1368"/>
                    <a:pt x="3934" y="1370"/>
                    <a:pt x="3929" y="1374"/>
                  </a:cubicBezTo>
                  <a:cubicBezTo>
                    <a:pt x="3907" y="1368"/>
                    <a:pt x="3886" y="1361"/>
                    <a:pt x="3864" y="1353"/>
                  </a:cubicBezTo>
                  <a:cubicBezTo>
                    <a:pt x="3822" y="1333"/>
                    <a:pt x="3781" y="1308"/>
                    <a:pt x="3740" y="1282"/>
                  </a:cubicBezTo>
                  <a:cubicBezTo>
                    <a:pt x="3733" y="1265"/>
                    <a:pt x="3721" y="1249"/>
                    <a:pt x="3714" y="1233"/>
                  </a:cubicBezTo>
                  <a:cubicBezTo>
                    <a:pt x="3622" y="1149"/>
                    <a:pt x="3591" y="1045"/>
                    <a:pt x="3661" y="915"/>
                  </a:cubicBezTo>
                  <a:cubicBezTo>
                    <a:pt x="3762" y="366"/>
                    <a:pt x="4975" y="275"/>
                    <a:pt x="5385" y="259"/>
                  </a:cubicBezTo>
                  <a:cubicBezTo>
                    <a:pt x="5485" y="255"/>
                    <a:pt x="5671" y="247"/>
                    <a:pt x="5896" y="247"/>
                  </a:cubicBezTo>
                  <a:close/>
                  <a:moveTo>
                    <a:pt x="5442" y="0"/>
                  </a:moveTo>
                  <a:cubicBezTo>
                    <a:pt x="3571" y="0"/>
                    <a:pt x="1800" y="301"/>
                    <a:pt x="0" y="836"/>
                  </a:cubicBezTo>
                  <a:cubicBezTo>
                    <a:pt x="1802" y="1545"/>
                    <a:pt x="3620" y="2045"/>
                    <a:pt x="5615" y="2133"/>
                  </a:cubicBezTo>
                  <a:cubicBezTo>
                    <a:pt x="5845" y="2143"/>
                    <a:pt x="6076" y="2149"/>
                    <a:pt x="6305" y="2149"/>
                  </a:cubicBezTo>
                  <a:cubicBezTo>
                    <a:pt x="8342" y="2149"/>
                    <a:pt x="10331" y="1750"/>
                    <a:pt x="12229" y="1031"/>
                  </a:cubicBezTo>
                  <a:cubicBezTo>
                    <a:pt x="11330" y="553"/>
                    <a:pt x="10376" y="433"/>
                    <a:pt x="9353" y="303"/>
                  </a:cubicBezTo>
                  <a:cubicBezTo>
                    <a:pt x="8296" y="170"/>
                    <a:pt x="7235" y="60"/>
                    <a:pt x="6170" y="15"/>
                  </a:cubicBezTo>
                  <a:cubicBezTo>
                    <a:pt x="5925" y="5"/>
                    <a:pt x="5683" y="0"/>
                    <a:pt x="544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58" name="Google Shape;1758;p13"/>
            <p:cNvSpPr/>
            <p:nvPr/>
          </p:nvSpPr>
          <p:spPr>
            <a:xfrm>
              <a:off x="4790464" y="3492382"/>
              <a:ext cx="387436" cy="48988"/>
            </a:xfrm>
            <a:custGeom>
              <a:avLst/>
              <a:gdLst/>
              <a:ahLst/>
              <a:cxnLst/>
              <a:rect l="l" t="t" r="r" b="b"/>
              <a:pathLst>
                <a:path w="12393" h="1567" extrusionOk="0">
                  <a:moveTo>
                    <a:pt x="5797" y="1"/>
                  </a:moveTo>
                  <a:cubicBezTo>
                    <a:pt x="3853" y="1"/>
                    <a:pt x="1843" y="220"/>
                    <a:pt x="1" y="869"/>
                  </a:cubicBezTo>
                  <a:cubicBezTo>
                    <a:pt x="28" y="1069"/>
                    <a:pt x="57" y="1278"/>
                    <a:pt x="56" y="1477"/>
                  </a:cubicBezTo>
                  <a:cubicBezTo>
                    <a:pt x="1662" y="811"/>
                    <a:pt x="3475" y="611"/>
                    <a:pt x="5236" y="611"/>
                  </a:cubicBezTo>
                  <a:cubicBezTo>
                    <a:pt x="5744" y="611"/>
                    <a:pt x="6248" y="628"/>
                    <a:pt x="6742" y="655"/>
                  </a:cubicBezTo>
                  <a:cubicBezTo>
                    <a:pt x="7983" y="723"/>
                    <a:pt x="9222" y="866"/>
                    <a:pt x="10454" y="1040"/>
                  </a:cubicBezTo>
                  <a:cubicBezTo>
                    <a:pt x="11121" y="1135"/>
                    <a:pt x="11785" y="1260"/>
                    <a:pt x="12373" y="1567"/>
                  </a:cubicBezTo>
                  <a:cubicBezTo>
                    <a:pt x="12375" y="1393"/>
                    <a:pt x="12381" y="1218"/>
                    <a:pt x="12392" y="1045"/>
                  </a:cubicBezTo>
                  <a:cubicBezTo>
                    <a:pt x="10584" y="212"/>
                    <a:pt x="8354" y="56"/>
                    <a:pt x="6465" y="9"/>
                  </a:cubicBezTo>
                  <a:cubicBezTo>
                    <a:pt x="6243" y="4"/>
                    <a:pt x="6021" y="1"/>
                    <a:pt x="579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59" name="Google Shape;1759;p13"/>
            <p:cNvSpPr/>
            <p:nvPr/>
          </p:nvSpPr>
          <p:spPr>
            <a:xfrm>
              <a:off x="4741321" y="3479658"/>
              <a:ext cx="478629" cy="161189"/>
            </a:xfrm>
            <a:custGeom>
              <a:avLst/>
              <a:gdLst/>
              <a:ahLst/>
              <a:cxnLst/>
              <a:rect l="l" t="t" r="r" b="b"/>
              <a:pathLst>
                <a:path w="15310" h="5156" extrusionOk="0">
                  <a:moveTo>
                    <a:pt x="7373" y="408"/>
                  </a:moveTo>
                  <a:cubicBezTo>
                    <a:pt x="7595" y="408"/>
                    <a:pt x="7817" y="411"/>
                    <a:pt x="8037" y="416"/>
                  </a:cubicBezTo>
                  <a:cubicBezTo>
                    <a:pt x="9926" y="463"/>
                    <a:pt x="12155" y="619"/>
                    <a:pt x="13964" y="1452"/>
                  </a:cubicBezTo>
                  <a:cubicBezTo>
                    <a:pt x="13952" y="1627"/>
                    <a:pt x="13945" y="1800"/>
                    <a:pt x="13945" y="1974"/>
                  </a:cubicBezTo>
                  <a:cubicBezTo>
                    <a:pt x="13358" y="1667"/>
                    <a:pt x="12693" y="1542"/>
                    <a:pt x="12026" y="1447"/>
                  </a:cubicBezTo>
                  <a:cubicBezTo>
                    <a:pt x="10794" y="1273"/>
                    <a:pt x="9555" y="1130"/>
                    <a:pt x="8314" y="1062"/>
                  </a:cubicBezTo>
                  <a:cubicBezTo>
                    <a:pt x="7820" y="1035"/>
                    <a:pt x="7316" y="1018"/>
                    <a:pt x="6807" y="1018"/>
                  </a:cubicBezTo>
                  <a:cubicBezTo>
                    <a:pt x="5047" y="1018"/>
                    <a:pt x="3235" y="1218"/>
                    <a:pt x="1627" y="1883"/>
                  </a:cubicBezTo>
                  <a:cubicBezTo>
                    <a:pt x="1630" y="1682"/>
                    <a:pt x="1600" y="1474"/>
                    <a:pt x="1573" y="1275"/>
                  </a:cubicBezTo>
                  <a:cubicBezTo>
                    <a:pt x="3417" y="629"/>
                    <a:pt x="5427" y="408"/>
                    <a:pt x="7373" y="408"/>
                  </a:cubicBezTo>
                  <a:close/>
                  <a:moveTo>
                    <a:pt x="1329" y="1367"/>
                  </a:moveTo>
                  <a:cubicBezTo>
                    <a:pt x="1338" y="1573"/>
                    <a:pt x="1348" y="1787"/>
                    <a:pt x="1394" y="1982"/>
                  </a:cubicBezTo>
                  <a:cubicBezTo>
                    <a:pt x="1381" y="1988"/>
                    <a:pt x="1369" y="1993"/>
                    <a:pt x="1357" y="1998"/>
                  </a:cubicBezTo>
                  <a:cubicBezTo>
                    <a:pt x="1328" y="1986"/>
                    <a:pt x="1300" y="1973"/>
                    <a:pt x="1271" y="1961"/>
                  </a:cubicBezTo>
                  <a:cubicBezTo>
                    <a:pt x="1253" y="1783"/>
                    <a:pt x="1202" y="1602"/>
                    <a:pt x="1151" y="1433"/>
                  </a:cubicBezTo>
                  <a:cubicBezTo>
                    <a:pt x="1210" y="1410"/>
                    <a:pt x="1270" y="1389"/>
                    <a:pt x="1329" y="1367"/>
                  </a:cubicBezTo>
                  <a:close/>
                  <a:moveTo>
                    <a:pt x="14634" y="1800"/>
                  </a:moveTo>
                  <a:cubicBezTo>
                    <a:pt x="14739" y="1863"/>
                    <a:pt x="14843" y="1927"/>
                    <a:pt x="14944" y="1997"/>
                  </a:cubicBezTo>
                  <a:cubicBezTo>
                    <a:pt x="14932" y="2000"/>
                    <a:pt x="14921" y="2000"/>
                    <a:pt x="14909" y="2005"/>
                  </a:cubicBezTo>
                  <a:cubicBezTo>
                    <a:pt x="14807" y="2050"/>
                    <a:pt x="14702" y="2092"/>
                    <a:pt x="14599" y="2134"/>
                  </a:cubicBezTo>
                  <a:lnTo>
                    <a:pt x="14604" y="2096"/>
                  </a:lnTo>
                  <a:cubicBezTo>
                    <a:pt x="14615" y="1998"/>
                    <a:pt x="14626" y="1899"/>
                    <a:pt x="14634" y="1800"/>
                  </a:cubicBezTo>
                  <a:close/>
                  <a:moveTo>
                    <a:pt x="14203" y="1568"/>
                  </a:moveTo>
                  <a:cubicBezTo>
                    <a:pt x="14268" y="1601"/>
                    <a:pt x="14333" y="1632"/>
                    <a:pt x="14396" y="1667"/>
                  </a:cubicBezTo>
                  <a:cubicBezTo>
                    <a:pt x="14367" y="1789"/>
                    <a:pt x="14352" y="1914"/>
                    <a:pt x="14336" y="2036"/>
                  </a:cubicBezTo>
                  <a:cubicBezTo>
                    <a:pt x="14329" y="2091"/>
                    <a:pt x="14320" y="2144"/>
                    <a:pt x="14313" y="2198"/>
                  </a:cubicBezTo>
                  <a:cubicBezTo>
                    <a:pt x="14269" y="2166"/>
                    <a:pt x="14222" y="2140"/>
                    <a:pt x="14176" y="2109"/>
                  </a:cubicBezTo>
                  <a:cubicBezTo>
                    <a:pt x="14178" y="2101"/>
                    <a:pt x="14182" y="2093"/>
                    <a:pt x="14183" y="2082"/>
                  </a:cubicBezTo>
                  <a:cubicBezTo>
                    <a:pt x="14195" y="1910"/>
                    <a:pt x="14201" y="1739"/>
                    <a:pt x="14203" y="1568"/>
                  </a:cubicBezTo>
                  <a:close/>
                  <a:moveTo>
                    <a:pt x="7232" y="1338"/>
                  </a:moveTo>
                  <a:cubicBezTo>
                    <a:pt x="7473" y="1338"/>
                    <a:pt x="7715" y="1343"/>
                    <a:pt x="7960" y="1353"/>
                  </a:cubicBezTo>
                  <a:cubicBezTo>
                    <a:pt x="9024" y="1398"/>
                    <a:pt x="10086" y="1509"/>
                    <a:pt x="11145" y="1641"/>
                  </a:cubicBezTo>
                  <a:cubicBezTo>
                    <a:pt x="12166" y="1770"/>
                    <a:pt x="13120" y="1891"/>
                    <a:pt x="14019" y="2369"/>
                  </a:cubicBezTo>
                  <a:cubicBezTo>
                    <a:pt x="12120" y="3088"/>
                    <a:pt x="10132" y="3487"/>
                    <a:pt x="8095" y="3487"/>
                  </a:cubicBezTo>
                  <a:cubicBezTo>
                    <a:pt x="7866" y="3487"/>
                    <a:pt x="7635" y="3481"/>
                    <a:pt x="7405" y="3471"/>
                  </a:cubicBezTo>
                  <a:cubicBezTo>
                    <a:pt x="5410" y="3383"/>
                    <a:pt x="3591" y="2884"/>
                    <a:pt x="1790" y="2174"/>
                  </a:cubicBezTo>
                  <a:cubicBezTo>
                    <a:pt x="3590" y="1639"/>
                    <a:pt x="5361" y="1338"/>
                    <a:pt x="7232" y="1338"/>
                  </a:cubicBezTo>
                  <a:close/>
                  <a:moveTo>
                    <a:pt x="438" y="1919"/>
                  </a:moveTo>
                  <a:lnTo>
                    <a:pt x="438" y="1919"/>
                  </a:lnTo>
                  <a:cubicBezTo>
                    <a:pt x="2676" y="3253"/>
                    <a:pt x="5304" y="3870"/>
                    <a:pt x="7942" y="3870"/>
                  </a:cubicBezTo>
                  <a:cubicBezTo>
                    <a:pt x="10359" y="3870"/>
                    <a:pt x="12782" y="3352"/>
                    <a:pt x="14919" y="2393"/>
                  </a:cubicBezTo>
                  <a:lnTo>
                    <a:pt x="14919" y="2393"/>
                  </a:lnTo>
                  <a:cubicBezTo>
                    <a:pt x="14883" y="2823"/>
                    <a:pt x="14826" y="3248"/>
                    <a:pt x="14755" y="3676"/>
                  </a:cubicBezTo>
                  <a:cubicBezTo>
                    <a:pt x="12914" y="4526"/>
                    <a:pt x="11009" y="4740"/>
                    <a:pt x="8998" y="4740"/>
                  </a:cubicBezTo>
                  <a:cubicBezTo>
                    <a:pt x="8539" y="4740"/>
                    <a:pt x="8074" y="4729"/>
                    <a:pt x="7602" y="4711"/>
                  </a:cubicBezTo>
                  <a:cubicBezTo>
                    <a:pt x="5117" y="4621"/>
                    <a:pt x="2586" y="4335"/>
                    <a:pt x="447" y="3026"/>
                  </a:cubicBezTo>
                  <a:cubicBezTo>
                    <a:pt x="446" y="2656"/>
                    <a:pt x="441" y="2288"/>
                    <a:pt x="438" y="1919"/>
                  </a:cubicBezTo>
                  <a:close/>
                  <a:moveTo>
                    <a:pt x="7165" y="1"/>
                  </a:moveTo>
                  <a:cubicBezTo>
                    <a:pt x="4878" y="1"/>
                    <a:pt x="2450" y="309"/>
                    <a:pt x="433" y="1337"/>
                  </a:cubicBezTo>
                  <a:lnTo>
                    <a:pt x="38" y="1548"/>
                  </a:lnTo>
                  <a:lnTo>
                    <a:pt x="19" y="1944"/>
                  </a:lnTo>
                  <a:cubicBezTo>
                    <a:pt x="9" y="2207"/>
                    <a:pt x="2" y="2470"/>
                    <a:pt x="1" y="2733"/>
                  </a:cubicBezTo>
                  <a:lnTo>
                    <a:pt x="4" y="3115"/>
                  </a:lnTo>
                  <a:lnTo>
                    <a:pt x="448" y="3418"/>
                  </a:lnTo>
                  <a:cubicBezTo>
                    <a:pt x="2565" y="4755"/>
                    <a:pt x="5109" y="5020"/>
                    <a:pt x="7602" y="5112"/>
                  </a:cubicBezTo>
                  <a:cubicBezTo>
                    <a:pt x="8197" y="5135"/>
                    <a:pt x="8815" y="5155"/>
                    <a:pt x="9442" y="5155"/>
                  </a:cubicBezTo>
                  <a:cubicBezTo>
                    <a:pt x="11234" y="5155"/>
                    <a:pt x="13094" y="4985"/>
                    <a:pt x="14664" y="4192"/>
                  </a:cubicBezTo>
                  <a:lnTo>
                    <a:pt x="15150" y="3919"/>
                  </a:lnTo>
                  <a:lnTo>
                    <a:pt x="15222" y="3444"/>
                  </a:lnTo>
                  <a:cubicBezTo>
                    <a:pt x="15271" y="3055"/>
                    <a:pt x="15301" y="2660"/>
                    <a:pt x="15309" y="2268"/>
                  </a:cubicBezTo>
                  <a:lnTo>
                    <a:pt x="15307" y="1674"/>
                  </a:lnTo>
                  <a:lnTo>
                    <a:pt x="14963" y="1440"/>
                  </a:lnTo>
                  <a:cubicBezTo>
                    <a:pt x="13185" y="328"/>
                    <a:pt x="10539" y="145"/>
                    <a:pt x="8713" y="45"/>
                  </a:cubicBezTo>
                  <a:cubicBezTo>
                    <a:pt x="8209" y="17"/>
                    <a:pt x="7691" y="1"/>
                    <a:pt x="7165"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60" name="Google Shape;1760;p13"/>
            <p:cNvSpPr/>
            <p:nvPr/>
          </p:nvSpPr>
          <p:spPr>
            <a:xfrm>
              <a:off x="4859677" y="3539681"/>
              <a:ext cx="27824" cy="25792"/>
            </a:xfrm>
            <a:custGeom>
              <a:avLst/>
              <a:gdLst/>
              <a:ahLst/>
              <a:cxnLst/>
              <a:rect l="l" t="t" r="r" b="b"/>
              <a:pathLst>
                <a:path w="890" h="825" extrusionOk="0">
                  <a:moveTo>
                    <a:pt x="471" y="218"/>
                  </a:moveTo>
                  <a:cubicBezTo>
                    <a:pt x="477" y="223"/>
                    <a:pt x="483" y="229"/>
                    <a:pt x="492" y="231"/>
                  </a:cubicBezTo>
                  <a:cubicBezTo>
                    <a:pt x="687" y="305"/>
                    <a:pt x="628" y="598"/>
                    <a:pt x="440" y="598"/>
                  </a:cubicBezTo>
                  <a:cubicBezTo>
                    <a:pt x="425" y="598"/>
                    <a:pt x="409" y="596"/>
                    <a:pt x="393" y="592"/>
                  </a:cubicBezTo>
                  <a:cubicBezTo>
                    <a:pt x="166" y="538"/>
                    <a:pt x="237" y="221"/>
                    <a:pt x="454" y="221"/>
                  </a:cubicBezTo>
                  <a:cubicBezTo>
                    <a:pt x="455" y="221"/>
                    <a:pt x="456" y="221"/>
                    <a:pt x="457" y="221"/>
                  </a:cubicBezTo>
                  <a:cubicBezTo>
                    <a:pt x="462" y="221"/>
                    <a:pt x="466" y="218"/>
                    <a:pt x="471" y="218"/>
                  </a:cubicBezTo>
                  <a:close/>
                  <a:moveTo>
                    <a:pt x="446" y="1"/>
                  </a:moveTo>
                  <a:cubicBezTo>
                    <a:pt x="238" y="1"/>
                    <a:pt x="39" y="156"/>
                    <a:pt x="19" y="372"/>
                  </a:cubicBezTo>
                  <a:cubicBezTo>
                    <a:pt x="0" y="580"/>
                    <a:pt x="155" y="785"/>
                    <a:pt x="361" y="819"/>
                  </a:cubicBezTo>
                  <a:cubicBezTo>
                    <a:pt x="383" y="823"/>
                    <a:pt x="404" y="825"/>
                    <a:pt x="426" y="825"/>
                  </a:cubicBezTo>
                  <a:cubicBezTo>
                    <a:pt x="610" y="825"/>
                    <a:pt x="787" y="696"/>
                    <a:pt x="833" y="513"/>
                  </a:cubicBezTo>
                  <a:cubicBezTo>
                    <a:pt x="890" y="297"/>
                    <a:pt x="749" y="88"/>
                    <a:pt x="550" y="15"/>
                  </a:cubicBezTo>
                  <a:cubicBezTo>
                    <a:pt x="538" y="10"/>
                    <a:pt x="526" y="8"/>
                    <a:pt x="516" y="8"/>
                  </a:cubicBezTo>
                  <a:cubicBezTo>
                    <a:pt x="509" y="8"/>
                    <a:pt x="503" y="9"/>
                    <a:pt x="497" y="10"/>
                  </a:cubicBezTo>
                  <a:cubicBezTo>
                    <a:pt x="485" y="5"/>
                    <a:pt x="472" y="1"/>
                    <a:pt x="457" y="1"/>
                  </a:cubicBezTo>
                  <a:cubicBezTo>
                    <a:pt x="453" y="1"/>
                    <a:pt x="450" y="1"/>
                    <a:pt x="44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61" name="Google Shape;1761;p13"/>
            <p:cNvSpPr/>
            <p:nvPr/>
          </p:nvSpPr>
          <p:spPr>
            <a:xfrm>
              <a:off x="4909539" y="3529177"/>
              <a:ext cx="136711" cy="44580"/>
            </a:xfrm>
            <a:custGeom>
              <a:avLst/>
              <a:gdLst/>
              <a:ahLst/>
              <a:cxnLst/>
              <a:rect l="l" t="t" r="r" b="b"/>
              <a:pathLst>
                <a:path w="4373" h="1426" extrusionOk="0">
                  <a:moveTo>
                    <a:pt x="2093" y="325"/>
                  </a:moveTo>
                  <a:cubicBezTo>
                    <a:pt x="2203" y="325"/>
                    <a:pt x="2291" y="326"/>
                    <a:pt x="2344" y="326"/>
                  </a:cubicBezTo>
                  <a:cubicBezTo>
                    <a:pt x="2571" y="326"/>
                    <a:pt x="2802" y="332"/>
                    <a:pt x="3030" y="347"/>
                  </a:cubicBezTo>
                  <a:cubicBezTo>
                    <a:pt x="3248" y="358"/>
                    <a:pt x="3465" y="385"/>
                    <a:pt x="3679" y="431"/>
                  </a:cubicBezTo>
                  <a:cubicBezTo>
                    <a:pt x="3679" y="432"/>
                    <a:pt x="3681" y="432"/>
                    <a:pt x="3681" y="434"/>
                  </a:cubicBezTo>
                  <a:cubicBezTo>
                    <a:pt x="3705" y="436"/>
                    <a:pt x="3730" y="449"/>
                    <a:pt x="3746" y="475"/>
                  </a:cubicBezTo>
                  <a:cubicBezTo>
                    <a:pt x="3749" y="478"/>
                    <a:pt x="3750" y="483"/>
                    <a:pt x="3752" y="487"/>
                  </a:cubicBezTo>
                  <a:cubicBezTo>
                    <a:pt x="3851" y="534"/>
                    <a:pt x="3907" y="624"/>
                    <a:pt x="3829" y="752"/>
                  </a:cubicBezTo>
                  <a:cubicBezTo>
                    <a:pt x="3829" y="753"/>
                    <a:pt x="3828" y="753"/>
                    <a:pt x="3828" y="754"/>
                  </a:cubicBezTo>
                  <a:cubicBezTo>
                    <a:pt x="3835" y="845"/>
                    <a:pt x="3796" y="907"/>
                    <a:pt x="3709" y="945"/>
                  </a:cubicBezTo>
                  <a:cubicBezTo>
                    <a:pt x="3681" y="976"/>
                    <a:pt x="3648" y="1002"/>
                    <a:pt x="3609" y="1022"/>
                  </a:cubicBezTo>
                  <a:cubicBezTo>
                    <a:pt x="3600" y="1030"/>
                    <a:pt x="3590" y="1038"/>
                    <a:pt x="3577" y="1044"/>
                  </a:cubicBezTo>
                  <a:cubicBezTo>
                    <a:pt x="3435" y="1102"/>
                    <a:pt x="3288" y="1143"/>
                    <a:pt x="3135" y="1143"/>
                  </a:cubicBezTo>
                  <a:cubicBezTo>
                    <a:pt x="3106" y="1143"/>
                    <a:pt x="3077" y="1142"/>
                    <a:pt x="3048" y="1139"/>
                  </a:cubicBezTo>
                  <a:cubicBezTo>
                    <a:pt x="3045" y="1139"/>
                    <a:pt x="3043" y="1137"/>
                    <a:pt x="3039" y="1137"/>
                  </a:cubicBezTo>
                  <a:cubicBezTo>
                    <a:pt x="3002" y="1138"/>
                    <a:pt x="2964" y="1139"/>
                    <a:pt x="2926" y="1139"/>
                  </a:cubicBezTo>
                  <a:cubicBezTo>
                    <a:pt x="2595" y="1139"/>
                    <a:pt x="2237" y="1080"/>
                    <a:pt x="2009" y="1058"/>
                  </a:cubicBezTo>
                  <a:cubicBezTo>
                    <a:pt x="1731" y="1030"/>
                    <a:pt x="1452" y="998"/>
                    <a:pt x="1174" y="971"/>
                  </a:cubicBezTo>
                  <a:cubicBezTo>
                    <a:pt x="1102" y="963"/>
                    <a:pt x="536" y="903"/>
                    <a:pt x="376" y="789"/>
                  </a:cubicBezTo>
                  <a:cubicBezTo>
                    <a:pt x="513" y="361"/>
                    <a:pt x="1560" y="325"/>
                    <a:pt x="2093" y="325"/>
                  </a:cubicBezTo>
                  <a:close/>
                  <a:moveTo>
                    <a:pt x="2299" y="1"/>
                  </a:moveTo>
                  <a:cubicBezTo>
                    <a:pt x="2076" y="1"/>
                    <a:pt x="1893" y="8"/>
                    <a:pt x="1794" y="12"/>
                  </a:cubicBezTo>
                  <a:cubicBezTo>
                    <a:pt x="1385" y="28"/>
                    <a:pt x="172" y="119"/>
                    <a:pt x="70" y="668"/>
                  </a:cubicBezTo>
                  <a:cubicBezTo>
                    <a:pt x="1" y="798"/>
                    <a:pt x="32" y="902"/>
                    <a:pt x="123" y="986"/>
                  </a:cubicBezTo>
                  <a:cubicBezTo>
                    <a:pt x="131" y="1001"/>
                    <a:pt x="142" y="1018"/>
                    <a:pt x="149" y="1034"/>
                  </a:cubicBezTo>
                  <a:cubicBezTo>
                    <a:pt x="190" y="1061"/>
                    <a:pt x="231" y="1086"/>
                    <a:pt x="273" y="1106"/>
                  </a:cubicBezTo>
                  <a:cubicBezTo>
                    <a:pt x="295" y="1114"/>
                    <a:pt x="316" y="1121"/>
                    <a:pt x="339" y="1127"/>
                  </a:cubicBezTo>
                  <a:cubicBezTo>
                    <a:pt x="344" y="1123"/>
                    <a:pt x="350" y="1122"/>
                    <a:pt x="356" y="1117"/>
                  </a:cubicBezTo>
                  <a:cubicBezTo>
                    <a:pt x="773" y="1280"/>
                    <a:pt x="1465" y="1314"/>
                    <a:pt x="1594" y="1326"/>
                  </a:cubicBezTo>
                  <a:cubicBezTo>
                    <a:pt x="1842" y="1353"/>
                    <a:pt x="2331" y="1426"/>
                    <a:pt x="2822" y="1426"/>
                  </a:cubicBezTo>
                  <a:cubicBezTo>
                    <a:pt x="3479" y="1426"/>
                    <a:pt x="4141" y="1296"/>
                    <a:pt x="4246" y="753"/>
                  </a:cubicBezTo>
                  <a:cubicBezTo>
                    <a:pt x="4372" y="93"/>
                    <a:pt x="3086" y="1"/>
                    <a:pt x="229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62" name="Google Shape;1762;p13"/>
            <p:cNvSpPr/>
            <p:nvPr/>
          </p:nvSpPr>
          <p:spPr>
            <a:xfrm>
              <a:off x="4953056" y="3141659"/>
              <a:ext cx="237282" cy="413384"/>
            </a:xfrm>
            <a:custGeom>
              <a:avLst/>
              <a:gdLst/>
              <a:ahLst/>
              <a:cxnLst/>
              <a:rect l="l" t="t" r="r" b="b"/>
              <a:pathLst>
                <a:path w="7590" h="13223" extrusionOk="0">
                  <a:moveTo>
                    <a:pt x="6548" y="551"/>
                  </a:moveTo>
                  <a:cubicBezTo>
                    <a:pt x="6602" y="551"/>
                    <a:pt x="6657" y="564"/>
                    <a:pt x="6707" y="588"/>
                  </a:cubicBezTo>
                  <a:cubicBezTo>
                    <a:pt x="6888" y="677"/>
                    <a:pt x="6962" y="897"/>
                    <a:pt x="6874" y="1078"/>
                  </a:cubicBezTo>
                  <a:lnTo>
                    <a:pt x="4602" y="5703"/>
                  </a:lnTo>
                  <a:cubicBezTo>
                    <a:pt x="4495" y="5680"/>
                    <a:pt x="4388" y="5658"/>
                    <a:pt x="4286" y="5617"/>
                  </a:cubicBezTo>
                  <a:cubicBezTo>
                    <a:pt x="4164" y="5569"/>
                    <a:pt x="4037" y="5505"/>
                    <a:pt x="3920" y="5429"/>
                  </a:cubicBezTo>
                  <a:lnTo>
                    <a:pt x="6217" y="755"/>
                  </a:lnTo>
                  <a:cubicBezTo>
                    <a:pt x="6259" y="668"/>
                    <a:pt x="6333" y="603"/>
                    <a:pt x="6428" y="571"/>
                  </a:cubicBezTo>
                  <a:cubicBezTo>
                    <a:pt x="6467" y="557"/>
                    <a:pt x="6507" y="551"/>
                    <a:pt x="6548" y="551"/>
                  </a:cubicBezTo>
                  <a:close/>
                  <a:moveTo>
                    <a:pt x="3510" y="5396"/>
                  </a:moveTo>
                  <a:cubicBezTo>
                    <a:pt x="3764" y="5712"/>
                    <a:pt x="4197" y="6034"/>
                    <a:pt x="4634" y="6034"/>
                  </a:cubicBezTo>
                  <a:cubicBezTo>
                    <a:pt x="4708" y="6034"/>
                    <a:pt x="4782" y="6025"/>
                    <a:pt x="4856" y="6005"/>
                  </a:cubicBezTo>
                  <a:lnTo>
                    <a:pt x="4856" y="6005"/>
                  </a:lnTo>
                  <a:cubicBezTo>
                    <a:pt x="4968" y="6265"/>
                    <a:pt x="4831" y="6345"/>
                    <a:pt x="4631" y="6345"/>
                  </a:cubicBezTo>
                  <a:cubicBezTo>
                    <a:pt x="4406" y="6345"/>
                    <a:pt x="4102" y="6244"/>
                    <a:pt x="3981" y="6185"/>
                  </a:cubicBezTo>
                  <a:cubicBezTo>
                    <a:pt x="3737" y="6067"/>
                    <a:pt x="3545" y="5891"/>
                    <a:pt x="3325" y="5741"/>
                  </a:cubicBezTo>
                  <a:cubicBezTo>
                    <a:pt x="3290" y="5689"/>
                    <a:pt x="3268" y="5633"/>
                    <a:pt x="3279" y="5576"/>
                  </a:cubicBezTo>
                  <a:cubicBezTo>
                    <a:pt x="3302" y="5455"/>
                    <a:pt x="3406" y="5424"/>
                    <a:pt x="3510" y="5396"/>
                  </a:cubicBezTo>
                  <a:close/>
                  <a:moveTo>
                    <a:pt x="3395" y="6494"/>
                  </a:moveTo>
                  <a:cubicBezTo>
                    <a:pt x="3595" y="6621"/>
                    <a:pt x="3826" y="6737"/>
                    <a:pt x="4055" y="6812"/>
                  </a:cubicBezTo>
                  <a:lnTo>
                    <a:pt x="1274" y="12471"/>
                  </a:lnTo>
                  <a:cubicBezTo>
                    <a:pt x="1230" y="12557"/>
                    <a:pt x="1156" y="12623"/>
                    <a:pt x="1063" y="12655"/>
                  </a:cubicBezTo>
                  <a:cubicBezTo>
                    <a:pt x="1023" y="12668"/>
                    <a:pt x="982" y="12675"/>
                    <a:pt x="941" y="12675"/>
                  </a:cubicBezTo>
                  <a:cubicBezTo>
                    <a:pt x="887" y="12675"/>
                    <a:pt x="833" y="12663"/>
                    <a:pt x="783" y="12638"/>
                  </a:cubicBezTo>
                  <a:cubicBezTo>
                    <a:pt x="696" y="12595"/>
                    <a:pt x="631" y="12519"/>
                    <a:pt x="598" y="12427"/>
                  </a:cubicBezTo>
                  <a:cubicBezTo>
                    <a:pt x="567" y="12333"/>
                    <a:pt x="572" y="12234"/>
                    <a:pt x="615" y="12148"/>
                  </a:cubicBezTo>
                  <a:lnTo>
                    <a:pt x="3395" y="6494"/>
                  </a:lnTo>
                  <a:close/>
                  <a:moveTo>
                    <a:pt x="6547" y="0"/>
                  </a:moveTo>
                  <a:cubicBezTo>
                    <a:pt x="6447" y="0"/>
                    <a:pt x="6347" y="17"/>
                    <a:pt x="6250" y="50"/>
                  </a:cubicBezTo>
                  <a:cubicBezTo>
                    <a:pt x="6019" y="129"/>
                    <a:pt x="5831" y="294"/>
                    <a:pt x="5725" y="512"/>
                  </a:cubicBezTo>
                  <a:lnTo>
                    <a:pt x="3491" y="5054"/>
                  </a:lnTo>
                  <a:cubicBezTo>
                    <a:pt x="3485" y="5054"/>
                    <a:pt x="3478" y="5054"/>
                    <a:pt x="3472" y="5054"/>
                  </a:cubicBezTo>
                  <a:cubicBezTo>
                    <a:pt x="3242" y="5054"/>
                    <a:pt x="3008" y="5240"/>
                    <a:pt x="2952" y="5461"/>
                  </a:cubicBezTo>
                  <a:cubicBezTo>
                    <a:pt x="2909" y="5636"/>
                    <a:pt x="2966" y="5789"/>
                    <a:pt x="3068" y="5914"/>
                  </a:cubicBezTo>
                  <a:lnTo>
                    <a:pt x="125" y="11903"/>
                  </a:lnTo>
                  <a:cubicBezTo>
                    <a:pt x="16" y="12122"/>
                    <a:pt x="1" y="12370"/>
                    <a:pt x="80" y="12602"/>
                  </a:cubicBezTo>
                  <a:cubicBezTo>
                    <a:pt x="159" y="12833"/>
                    <a:pt x="323" y="13020"/>
                    <a:pt x="542" y="13129"/>
                  </a:cubicBezTo>
                  <a:cubicBezTo>
                    <a:pt x="669" y="13191"/>
                    <a:pt x="807" y="13222"/>
                    <a:pt x="944" y="13222"/>
                  </a:cubicBezTo>
                  <a:cubicBezTo>
                    <a:pt x="1043" y="13222"/>
                    <a:pt x="1145" y="13206"/>
                    <a:pt x="1241" y="13173"/>
                  </a:cubicBezTo>
                  <a:cubicBezTo>
                    <a:pt x="1473" y="13093"/>
                    <a:pt x="1660" y="12930"/>
                    <a:pt x="1768" y="12711"/>
                  </a:cubicBezTo>
                  <a:lnTo>
                    <a:pt x="4708" y="6730"/>
                  </a:lnTo>
                  <a:cubicBezTo>
                    <a:pt x="4733" y="6726"/>
                    <a:pt x="4759" y="6724"/>
                    <a:pt x="4782" y="6718"/>
                  </a:cubicBezTo>
                  <a:cubicBezTo>
                    <a:pt x="5165" y="6625"/>
                    <a:pt x="5456" y="6095"/>
                    <a:pt x="5149" y="5831"/>
                  </a:cubicBezTo>
                  <a:lnTo>
                    <a:pt x="7368" y="1317"/>
                  </a:lnTo>
                  <a:cubicBezTo>
                    <a:pt x="7590" y="867"/>
                    <a:pt x="7403" y="317"/>
                    <a:pt x="6950" y="94"/>
                  </a:cubicBezTo>
                  <a:cubicBezTo>
                    <a:pt x="6823" y="32"/>
                    <a:pt x="6685" y="0"/>
                    <a:pt x="6547"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63" name="Google Shape;1763;p13"/>
            <p:cNvSpPr/>
            <p:nvPr/>
          </p:nvSpPr>
          <p:spPr>
            <a:xfrm>
              <a:off x="5197708" y="3535960"/>
              <a:ext cx="10848" cy="10473"/>
            </a:xfrm>
            <a:custGeom>
              <a:avLst/>
              <a:gdLst/>
              <a:ahLst/>
              <a:cxnLst/>
              <a:rect l="l" t="t" r="r" b="b"/>
              <a:pathLst>
                <a:path w="347" h="335" extrusionOk="0">
                  <a:moveTo>
                    <a:pt x="35" y="0"/>
                  </a:moveTo>
                  <a:cubicBezTo>
                    <a:pt x="30" y="99"/>
                    <a:pt x="16" y="198"/>
                    <a:pt x="5" y="296"/>
                  </a:cubicBezTo>
                  <a:lnTo>
                    <a:pt x="0" y="334"/>
                  </a:lnTo>
                  <a:cubicBezTo>
                    <a:pt x="103" y="292"/>
                    <a:pt x="208" y="250"/>
                    <a:pt x="310" y="206"/>
                  </a:cubicBezTo>
                  <a:cubicBezTo>
                    <a:pt x="322" y="199"/>
                    <a:pt x="333" y="199"/>
                    <a:pt x="346" y="197"/>
                  </a:cubicBezTo>
                  <a:cubicBezTo>
                    <a:pt x="244" y="128"/>
                    <a:pt x="140" y="63"/>
                    <a:pt x="35" y="0"/>
                  </a:cubicBezTo>
                  <a:close/>
                </a:path>
              </a:pathLst>
            </a:custGeom>
            <a:solidFill>
              <a:srgbClr val="BCB3B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64" name="Google Shape;1764;p13"/>
            <p:cNvSpPr/>
            <p:nvPr/>
          </p:nvSpPr>
          <p:spPr>
            <a:xfrm>
              <a:off x="5184422" y="3528614"/>
              <a:ext cx="6940" cy="19695"/>
            </a:xfrm>
            <a:custGeom>
              <a:avLst/>
              <a:gdLst/>
              <a:ahLst/>
              <a:cxnLst/>
              <a:rect l="l" t="t" r="r" b="b"/>
              <a:pathLst>
                <a:path w="222" h="630" extrusionOk="0">
                  <a:moveTo>
                    <a:pt x="28" y="1"/>
                  </a:moveTo>
                  <a:cubicBezTo>
                    <a:pt x="27" y="172"/>
                    <a:pt x="21" y="343"/>
                    <a:pt x="8" y="514"/>
                  </a:cubicBezTo>
                  <a:cubicBezTo>
                    <a:pt x="7" y="525"/>
                    <a:pt x="3" y="532"/>
                    <a:pt x="1" y="541"/>
                  </a:cubicBezTo>
                  <a:cubicBezTo>
                    <a:pt x="45" y="571"/>
                    <a:pt x="92" y="597"/>
                    <a:pt x="138" y="630"/>
                  </a:cubicBezTo>
                  <a:cubicBezTo>
                    <a:pt x="146" y="578"/>
                    <a:pt x="154" y="525"/>
                    <a:pt x="160" y="469"/>
                  </a:cubicBezTo>
                  <a:cubicBezTo>
                    <a:pt x="175" y="346"/>
                    <a:pt x="191" y="221"/>
                    <a:pt x="221" y="100"/>
                  </a:cubicBezTo>
                  <a:cubicBezTo>
                    <a:pt x="158" y="66"/>
                    <a:pt x="92" y="35"/>
                    <a:pt x="28" y="1"/>
                  </a:cubicBezTo>
                  <a:close/>
                </a:path>
              </a:pathLst>
            </a:custGeom>
            <a:solidFill>
              <a:srgbClr val="BCB3B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65" name="Google Shape;1765;p13"/>
            <p:cNvSpPr/>
            <p:nvPr/>
          </p:nvSpPr>
          <p:spPr>
            <a:xfrm>
              <a:off x="4777272" y="3522362"/>
              <a:ext cx="7566" cy="19758"/>
            </a:xfrm>
            <a:custGeom>
              <a:avLst/>
              <a:gdLst/>
              <a:ahLst/>
              <a:cxnLst/>
              <a:rect l="l" t="t" r="r" b="b"/>
              <a:pathLst>
                <a:path w="242" h="632" extrusionOk="0">
                  <a:moveTo>
                    <a:pt x="178" y="1"/>
                  </a:moveTo>
                  <a:cubicBezTo>
                    <a:pt x="119" y="23"/>
                    <a:pt x="58" y="44"/>
                    <a:pt x="0" y="67"/>
                  </a:cubicBezTo>
                  <a:cubicBezTo>
                    <a:pt x="51" y="236"/>
                    <a:pt x="101" y="417"/>
                    <a:pt x="120" y="595"/>
                  </a:cubicBezTo>
                  <a:cubicBezTo>
                    <a:pt x="150" y="608"/>
                    <a:pt x="177" y="620"/>
                    <a:pt x="205" y="632"/>
                  </a:cubicBezTo>
                  <a:cubicBezTo>
                    <a:pt x="218" y="627"/>
                    <a:pt x="230" y="622"/>
                    <a:pt x="242" y="616"/>
                  </a:cubicBezTo>
                  <a:cubicBezTo>
                    <a:pt x="197" y="420"/>
                    <a:pt x="184" y="206"/>
                    <a:pt x="178" y="1"/>
                  </a:cubicBezTo>
                  <a:close/>
                </a:path>
              </a:pathLst>
            </a:custGeom>
            <a:solidFill>
              <a:srgbClr val="BCB3B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66" name="Google Shape;1766;p13"/>
            <p:cNvSpPr/>
            <p:nvPr/>
          </p:nvSpPr>
          <p:spPr>
            <a:xfrm>
              <a:off x="4754983" y="3539556"/>
              <a:ext cx="452744" cy="88285"/>
            </a:xfrm>
            <a:custGeom>
              <a:avLst/>
              <a:gdLst/>
              <a:ahLst/>
              <a:cxnLst/>
              <a:rect l="l" t="t" r="r" b="b"/>
              <a:pathLst>
                <a:path w="14482" h="2824" extrusionOk="0">
                  <a:moveTo>
                    <a:pt x="1" y="1"/>
                  </a:moveTo>
                  <a:cubicBezTo>
                    <a:pt x="5" y="370"/>
                    <a:pt x="9" y="740"/>
                    <a:pt x="10" y="1109"/>
                  </a:cubicBezTo>
                  <a:cubicBezTo>
                    <a:pt x="2149" y="2419"/>
                    <a:pt x="4680" y="2703"/>
                    <a:pt x="7165" y="2794"/>
                  </a:cubicBezTo>
                  <a:cubicBezTo>
                    <a:pt x="7639" y="2812"/>
                    <a:pt x="8107" y="2823"/>
                    <a:pt x="8569" y="2823"/>
                  </a:cubicBezTo>
                  <a:cubicBezTo>
                    <a:pt x="10577" y="2823"/>
                    <a:pt x="12479" y="2609"/>
                    <a:pt x="14318" y="1759"/>
                  </a:cubicBezTo>
                  <a:cubicBezTo>
                    <a:pt x="14388" y="1332"/>
                    <a:pt x="14446" y="906"/>
                    <a:pt x="14482" y="474"/>
                  </a:cubicBezTo>
                  <a:lnTo>
                    <a:pt x="14482" y="474"/>
                  </a:lnTo>
                  <a:cubicBezTo>
                    <a:pt x="12345" y="1434"/>
                    <a:pt x="9921" y="1952"/>
                    <a:pt x="7505" y="1952"/>
                  </a:cubicBezTo>
                  <a:cubicBezTo>
                    <a:pt x="4867" y="1952"/>
                    <a:pt x="2238" y="1335"/>
                    <a:pt x="1"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67" name="Google Shape;1767;p13"/>
            <p:cNvSpPr/>
            <p:nvPr/>
          </p:nvSpPr>
          <p:spPr>
            <a:xfrm>
              <a:off x="4864742" y="3546496"/>
              <a:ext cx="16413" cy="11880"/>
            </a:xfrm>
            <a:custGeom>
              <a:avLst/>
              <a:gdLst/>
              <a:ahLst/>
              <a:cxnLst/>
              <a:rect l="l" t="t" r="r" b="b"/>
              <a:pathLst>
                <a:path w="525" h="380" extrusionOk="0">
                  <a:moveTo>
                    <a:pt x="307" y="0"/>
                  </a:moveTo>
                  <a:cubicBezTo>
                    <a:pt x="302" y="0"/>
                    <a:pt x="299" y="3"/>
                    <a:pt x="293" y="3"/>
                  </a:cubicBezTo>
                  <a:cubicBezTo>
                    <a:pt x="293" y="3"/>
                    <a:pt x="292" y="3"/>
                    <a:pt x="291" y="3"/>
                  </a:cubicBezTo>
                  <a:cubicBezTo>
                    <a:pt x="74" y="3"/>
                    <a:pt x="1" y="320"/>
                    <a:pt x="229" y="374"/>
                  </a:cubicBezTo>
                  <a:cubicBezTo>
                    <a:pt x="245" y="378"/>
                    <a:pt x="261" y="380"/>
                    <a:pt x="276" y="380"/>
                  </a:cubicBezTo>
                  <a:cubicBezTo>
                    <a:pt x="466" y="380"/>
                    <a:pt x="525" y="87"/>
                    <a:pt x="328" y="13"/>
                  </a:cubicBezTo>
                  <a:cubicBezTo>
                    <a:pt x="321" y="11"/>
                    <a:pt x="314" y="5"/>
                    <a:pt x="3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68" name="Google Shape;1768;p13"/>
            <p:cNvSpPr/>
            <p:nvPr/>
          </p:nvSpPr>
          <p:spPr>
            <a:xfrm>
              <a:off x="5055187" y="3310315"/>
              <a:ext cx="53178" cy="29731"/>
            </a:xfrm>
            <a:custGeom>
              <a:avLst/>
              <a:gdLst/>
              <a:ahLst/>
              <a:cxnLst/>
              <a:rect l="l" t="t" r="r" b="b"/>
              <a:pathLst>
                <a:path w="1701" h="951" extrusionOk="0">
                  <a:moveTo>
                    <a:pt x="243" y="1"/>
                  </a:moveTo>
                  <a:cubicBezTo>
                    <a:pt x="138" y="29"/>
                    <a:pt x="34" y="60"/>
                    <a:pt x="12" y="181"/>
                  </a:cubicBezTo>
                  <a:cubicBezTo>
                    <a:pt x="1" y="238"/>
                    <a:pt x="23" y="294"/>
                    <a:pt x="58" y="346"/>
                  </a:cubicBezTo>
                  <a:cubicBezTo>
                    <a:pt x="276" y="496"/>
                    <a:pt x="467" y="672"/>
                    <a:pt x="714" y="790"/>
                  </a:cubicBezTo>
                  <a:cubicBezTo>
                    <a:pt x="835" y="849"/>
                    <a:pt x="1139" y="950"/>
                    <a:pt x="1364" y="950"/>
                  </a:cubicBezTo>
                  <a:cubicBezTo>
                    <a:pt x="1564" y="950"/>
                    <a:pt x="1701" y="870"/>
                    <a:pt x="1589" y="610"/>
                  </a:cubicBezTo>
                  <a:lnTo>
                    <a:pt x="1589" y="610"/>
                  </a:lnTo>
                  <a:cubicBezTo>
                    <a:pt x="1515" y="630"/>
                    <a:pt x="1440" y="640"/>
                    <a:pt x="1365" y="640"/>
                  </a:cubicBezTo>
                  <a:cubicBezTo>
                    <a:pt x="929" y="640"/>
                    <a:pt x="497" y="317"/>
                    <a:pt x="24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69" name="Google Shape;1769;p13"/>
            <p:cNvSpPr/>
            <p:nvPr/>
          </p:nvSpPr>
          <p:spPr>
            <a:xfrm>
              <a:off x="5075538" y="3158821"/>
              <a:ext cx="95194" cy="161064"/>
            </a:xfrm>
            <a:custGeom>
              <a:avLst/>
              <a:gdLst/>
              <a:ahLst/>
              <a:cxnLst/>
              <a:rect l="l" t="t" r="r" b="b"/>
              <a:pathLst>
                <a:path w="3045" h="5152" extrusionOk="0">
                  <a:moveTo>
                    <a:pt x="2628" y="1"/>
                  </a:moveTo>
                  <a:cubicBezTo>
                    <a:pt x="2588" y="1"/>
                    <a:pt x="2548" y="7"/>
                    <a:pt x="2508" y="21"/>
                  </a:cubicBezTo>
                  <a:cubicBezTo>
                    <a:pt x="2416" y="52"/>
                    <a:pt x="2340" y="117"/>
                    <a:pt x="2298" y="205"/>
                  </a:cubicBezTo>
                  <a:lnTo>
                    <a:pt x="1" y="4879"/>
                  </a:lnTo>
                  <a:cubicBezTo>
                    <a:pt x="118" y="4954"/>
                    <a:pt x="245" y="5019"/>
                    <a:pt x="367" y="5067"/>
                  </a:cubicBezTo>
                  <a:cubicBezTo>
                    <a:pt x="470" y="5108"/>
                    <a:pt x="577" y="5131"/>
                    <a:pt x="683" y="5152"/>
                  </a:cubicBezTo>
                  <a:lnTo>
                    <a:pt x="2955" y="528"/>
                  </a:lnTo>
                  <a:cubicBezTo>
                    <a:pt x="3044" y="348"/>
                    <a:pt x="2970" y="128"/>
                    <a:pt x="2788" y="38"/>
                  </a:cubicBezTo>
                  <a:cubicBezTo>
                    <a:pt x="2737" y="13"/>
                    <a:pt x="2684" y="1"/>
                    <a:pt x="262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70" name="Google Shape;1770;p13"/>
            <p:cNvSpPr/>
            <p:nvPr/>
          </p:nvSpPr>
          <p:spPr>
            <a:xfrm>
              <a:off x="5075569" y="3290495"/>
              <a:ext cx="33795" cy="29449"/>
            </a:xfrm>
            <a:custGeom>
              <a:avLst/>
              <a:gdLst/>
              <a:ahLst/>
              <a:cxnLst/>
              <a:rect l="l" t="t" r="r" b="b"/>
              <a:pathLst>
                <a:path w="1081" h="942" extrusionOk="0">
                  <a:moveTo>
                    <a:pt x="329" y="0"/>
                  </a:moveTo>
                  <a:lnTo>
                    <a:pt x="1" y="668"/>
                  </a:lnTo>
                  <a:cubicBezTo>
                    <a:pt x="119" y="744"/>
                    <a:pt x="245" y="808"/>
                    <a:pt x="367" y="856"/>
                  </a:cubicBezTo>
                  <a:cubicBezTo>
                    <a:pt x="470" y="897"/>
                    <a:pt x="578" y="921"/>
                    <a:pt x="683" y="942"/>
                  </a:cubicBezTo>
                  <a:lnTo>
                    <a:pt x="1080" y="131"/>
                  </a:lnTo>
                  <a:lnTo>
                    <a:pt x="1080" y="131"/>
                  </a:lnTo>
                  <a:cubicBezTo>
                    <a:pt x="1077" y="131"/>
                    <a:pt x="1074" y="131"/>
                    <a:pt x="1070" y="131"/>
                  </a:cubicBezTo>
                  <a:cubicBezTo>
                    <a:pt x="803" y="131"/>
                    <a:pt x="550" y="90"/>
                    <a:pt x="329"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71" name="Google Shape;1771;p13"/>
            <p:cNvSpPr/>
            <p:nvPr/>
          </p:nvSpPr>
          <p:spPr>
            <a:xfrm>
              <a:off x="4970781" y="3344577"/>
              <a:ext cx="109137" cy="193359"/>
            </a:xfrm>
            <a:custGeom>
              <a:avLst/>
              <a:gdLst/>
              <a:ahLst/>
              <a:cxnLst/>
              <a:rect l="l" t="t" r="r" b="b"/>
              <a:pathLst>
                <a:path w="3491" h="6185" extrusionOk="0">
                  <a:moveTo>
                    <a:pt x="2831" y="1"/>
                  </a:moveTo>
                  <a:lnTo>
                    <a:pt x="49" y="5657"/>
                  </a:lnTo>
                  <a:cubicBezTo>
                    <a:pt x="6" y="5743"/>
                    <a:pt x="0" y="5842"/>
                    <a:pt x="32" y="5936"/>
                  </a:cubicBezTo>
                  <a:cubicBezTo>
                    <a:pt x="64" y="6028"/>
                    <a:pt x="130" y="6104"/>
                    <a:pt x="218" y="6147"/>
                  </a:cubicBezTo>
                  <a:cubicBezTo>
                    <a:pt x="268" y="6172"/>
                    <a:pt x="321" y="6184"/>
                    <a:pt x="376" y="6184"/>
                  </a:cubicBezTo>
                  <a:cubicBezTo>
                    <a:pt x="416" y="6184"/>
                    <a:pt x="457" y="6177"/>
                    <a:pt x="497" y="6164"/>
                  </a:cubicBezTo>
                  <a:cubicBezTo>
                    <a:pt x="589" y="6133"/>
                    <a:pt x="665" y="6066"/>
                    <a:pt x="708" y="5980"/>
                  </a:cubicBezTo>
                  <a:lnTo>
                    <a:pt x="3490" y="318"/>
                  </a:lnTo>
                  <a:cubicBezTo>
                    <a:pt x="3261" y="246"/>
                    <a:pt x="3031" y="129"/>
                    <a:pt x="283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772" name="Google Shape;1772;p13"/>
          <p:cNvGrpSpPr/>
          <p:nvPr/>
        </p:nvGrpSpPr>
        <p:grpSpPr>
          <a:xfrm rot="2700000">
            <a:off x="11259098" y="1414703"/>
            <a:ext cx="271252" cy="436181"/>
            <a:chOff x="4140725" y="520912"/>
            <a:chExt cx="175945" cy="282926"/>
          </a:xfrm>
        </p:grpSpPr>
        <p:sp>
          <p:nvSpPr>
            <p:cNvPr id="1773" name="Google Shape;1773;p13"/>
            <p:cNvSpPr/>
            <p:nvPr/>
          </p:nvSpPr>
          <p:spPr>
            <a:xfrm>
              <a:off x="4195745" y="753342"/>
              <a:ext cx="27292" cy="25635"/>
            </a:xfrm>
            <a:custGeom>
              <a:avLst/>
              <a:gdLst/>
              <a:ahLst/>
              <a:cxnLst/>
              <a:rect l="l" t="t" r="r" b="b"/>
              <a:pathLst>
                <a:path w="873" h="820" extrusionOk="0">
                  <a:moveTo>
                    <a:pt x="531" y="181"/>
                  </a:moveTo>
                  <a:cubicBezTo>
                    <a:pt x="592" y="235"/>
                    <a:pt x="653" y="290"/>
                    <a:pt x="719" y="336"/>
                  </a:cubicBezTo>
                  <a:cubicBezTo>
                    <a:pt x="640" y="414"/>
                    <a:pt x="572" y="506"/>
                    <a:pt x="483" y="577"/>
                  </a:cubicBezTo>
                  <a:cubicBezTo>
                    <a:pt x="439" y="611"/>
                    <a:pt x="348" y="655"/>
                    <a:pt x="275" y="655"/>
                  </a:cubicBezTo>
                  <a:cubicBezTo>
                    <a:pt x="218" y="655"/>
                    <a:pt x="171" y="628"/>
                    <a:pt x="167" y="549"/>
                  </a:cubicBezTo>
                  <a:cubicBezTo>
                    <a:pt x="167" y="537"/>
                    <a:pt x="165" y="529"/>
                    <a:pt x="161" y="519"/>
                  </a:cubicBezTo>
                  <a:cubicBezTo>
                    <a:pt x="300" y="426"/>
                    <a:pt x="421" y="306"/>
                    <a:pt x="531" y="181"/>
                  </a:cubicBezTo>
                  <a:close/>
                  <a:moveTo>
                    <a:pt x="533" y="0"/>
                  </a:moveTo>
                  <a:cubicBezTo>
                    <a:pt x="507" y="0"/>
                    <a:pt x="480" y="17"/>
                    <a:pt x="466" y="36"/>
                  </a:cubicBezTo>
                  <a:cubicBezTo>
                    <a:pt x="336" y="199"/>
                    <a:pt x="177" y="333"/>
                    <a:pt x="39" y="486"/>
                  </a:cubicBezTo>
                  <a:cubicBezTo>
                    <a:pt x="24" y="499"/>
                    <a:pt x="21" y="518"/>
                    <a:pt x="25" y="534"/>
                  </a:cubicBezTo>
                  <a:cubicBezTo>
                    <a:pt x="24" y="537"/>
                    <a:pt x="23" y="540"/>
                    <a:pt x="21" y="545"/>
                  </a:cubicBezTo>
                  <a:cubicBezTo>
                    <a:pt x="1" y="712"/>
                    <a:pt x="156" y="819"/>
                    <a:pt x="307" y="819"/>
                  </a:cubicBezTo>
                  <a:cubicBezTo>
                    <a:pt x="328" y="819"/>
                    <a:pt x="349" y="817"/>
                    <a:pt x="370" y="813"/>
                  </a:cubicBezTo>
                  <a:cubicBezTo>
                    <a:pt x="576" y="770"/>
                    <a:pt x="802" y="540"/>
                    <a:pt x="861" y="343"/>
                  </a:cubicBezTo>
                  <a:cubicBezTo>
                    <a:pt x="873" y="321"/>
                    <a:pt x="873" y="292"/>
                    <a:pt x="853" y="269"/>
                  </a:cubicBezTo>
                  <a:cubicBezTo>
                    <a:pt x="774" y="173"/>
                    <a:pt x="666" y="93"/>
                    <a:pt x="568" y="13"/>
                  </a:cubicBezTo>
                  <a:cubicBezTo>
                    <a:pt x="557" y="4"/>
                    <a:pt x="545" y="0"/>
                    <a:pt x="53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74" name="Google Shape;1774;p13"/>
            <p:cNvSpPr/>
            <p:nvPr/>
          </p:nvSpPr>
          <p:spPr>
            <a:xfrm>
              <a:off x="4217347" y="730052"/>
              <a:ext cx="21540" cy="21665"/>
            </a:xfrm>
            <a:custGeom>
              <a:avLst/>
              <a:gdLst/>
              <a:ahLst/>
              <a:cxnLst/>
              <a:rect l="l" t="t" r="r" b="b"/>
              <a:pathLst>
                <a:path w="689" h="693" extrusionOk="0">
                  <a:moveTo>
                    <a:pt x="340" y="156"/>
                  </a:moveTo>
                  <a:cubicBezTo>
                    <a:pt x="392" y="180"/>
                    <a:pt x="449" y="195"/>
                    <a:pt x="505" y="207"/>
                  </a:cubicBezTo>
                  <a:cubicBezTo>
                    <a:pt x="459" y="332"/>
                    <a:pt x="391" y="438"/>
                    <a:pt x="319" y="550"/>
                  </a:cubicBezTo>
                  <a:cubicBezTo>
                    <a:pt x="275" y="519"/>
                    <a:pt x="229" y="493"/>
                    <a:pt x="184" y="459"/>
                  </a:cubicBezTo>
                  <a:cubicBezTo>
                    <a:pt x="246" y="375"/>
                    <a:pt x="319" y="262"/>
                    <a:pt x="340" y="156"/>
                  </a:cubicBezTo>
                  <a:close/>
                  <a:moveTo>
                    <a:pt x="336" y="1"/>
                  </a:moveTo>
                  <a:cubicBezTo>
                    <a:pt x="319" y="1"/>
                    <a:pt x="302" y="2"/>
                    <a:pt x="286" y="5"/>
                  </a:cubicBezTo>
                  <a:cubicBezTo>
                    <a:pt x="257" y="11"/>
                    <a:pt x="241" y="38"/>
                    <a:pt x="243" y="65"/>
                  </a:cubicBezTo>
                  <a:cubicBezTo>
                    <a:pt x="205" y="112"/>
                    <a:pt x="187" y="172"/>
                    <a:pt x="157" y="225"/>
                  </a:cubicBezTo>
                  <a:cubicBezTo>
                    <a:pt x="118" y="298"/>
                    <a:pt x="72" y="366"/>
                    <a:pt x="20" y="431"/>
                  </a:cubicBezTo>
                  <a:cubicBezTo>
                    <a:pt x="1" y="457"/>
                    <a:pt x="9" y="500"/>
                    <a:pt x="30" y="522"/>
                  </a:cubicBezTo>
                  <a:cubicBezTo>
                    <a:pt x="98" y="595"/>
                    <a:pt x="194" y="680"/>
                    <a:pt x="300" y="683"/>
                  </a:cubicBezTo>
                  <a:cubicBezTo>
                    <a:pt x="308" y="689"/>
                    <a:pt x="316" y="692"/>
                    <a:pt x="325" y="692"/>
                  </a:cubicBezTo>
                  <a:cubicBezTo>
                    <a:pt x="332" y="692"/>
                    <a:pt x="339" y="690"/>
                    <a:pt x="345" y="685"/>
                  </a:cubicBezTo>
                  <a:cubicBezTo>
                    <a:pt x="520" y="569"/>
                    <a:pt x="620" y="370"/>
                    <a:pt x="677" y="175"/>
                  </a:cubicBezTo>
                  <a:cubicBezTo>
                    <a:pt x="689" y="135"/>
                    <a:pt x="666" y="93"/>
                    <a:pt x="626" y="79"/>
                  </a:cubicBezTo>
                  <a:cubicBezTo>
                    <a:pt x="540" y="50"/>
                    <a:pt x="432" y="1"/>
                    <a:pt x="33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75" name="Google Shape;1775;p13"/>
            <p:cNvSpPr/>
            <p:nvPr/>
          </p:nvSpPr>
          <p:spPr>
            <a:xfrm>
              <a:off x="4223099" y="734929"/>
              <a:ext cx="10067" cy="12317"/>
            </a:xfrm>
            <a:custGeom>
              <a:avLst/>
              <a:gdLst/>
              <a:ahLst/>
              <a:cxnLst/>
              <a:rect l="l" t="t" r="r" b="b"/>
              <a:pathLst>
                <a:path w="322" h="394" extrusionOk="0">
                  <a:moveTo>
                    <a:pt x="157" y="0"/>
                  </a:moveTo>
                  <a:cubicBezTo>
                    <a:pt x="136" y="106"/>
                    <a:pt x="63" y="218"/>
                    <a:pt x="1" y="303"/>
                  </a:cubicBezTo>
                  <a:cubicBezTo>
                    <a:pt x="46" y="335"/>
                    <a:pt x="93" y="361"/>
                    <a:pt x="137" y="394"/>
                  </a:cubicBezTo>
                  <a:cubicBezTo>
                    <a:pt x="208" y="283"/>
                    <a:pt x="276" y="176"/>
                    <a:pt x="322" y="51"/>
                  </a:cubicBezTo>
                  <a:cubicBezTo>
                    <a:pt x="265" y="39"/>
                    <a:pt x="208" y="24"/>
                    <a:pt x="15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76" name="Google Shape;1776;p13"/>
            <p:cNvSpPr/>
            <p:nvPr/>
          </p:nvSpPr>
          <p:spPr>
            <a:xfrm>
              <a:off x="4198778" y="534855"/>
              <a:ext cx="103416" cy="131459"/>
            </a:xfrm>
            <a:custGeom>
              <a:avLst/>
              <a:gdLst/>
              <a:ahLst/>
              <a:cxnLst/>
              <a:rect l="l" t="t" r="r" b="b"/>
              <a:pathLst>
                <a:path w="3308" h="4205" extrusionOk="0">
                  <a:moveTo>
                    <a:pt x="1466" y="864"/>
                  </a:moveTo>
                  <a:cubicBezTo>
                    <a:pt x="1495" y="864"/>
                    <a:pt x="1522" y="879"/>
                    <a:pt x="1537" y="914"/>
                  </a:cubicBezTo>
                  <a:cubicBezTo>
                    <a:pt x="1587" y="1032"/>
                    <a:pt x="1620" y="1157"/>
                    <a:pt x="1656" y="1279"/>
                  </a:cubicBezTo>
                  <a:cubicBezTo>
                    <a:pt x="1677" y="1352"/>
                    <a:pt x="1619" y="1398"/>
                    <a:pt x="1559" y="1398"/>
                  </a:cubicBezTo>
                  <a:cubicBezTo>
                    <a:pt x="1518" y="1398"/>
                    <a:pt x="1476" y="1376"/>
                    <a:pt x="1460" y="1326"/>
                  </a:cubicBezTo>
                  <a:cubicBezTo>
                    <a:pt x="1425" y="1213"/>
                    <a:pt x="1386" y="1099"/>
                    <a:pt x="1364" y="980"/>
                  </a:cubicBezTo>
                  <a:cubicBezTo>
                    <a:pt x="1353" y="916"/>
                    <a:pt x="1412" y="864"/>
                    <a:pt x="1466" y="864"/>
                  </a:cubicBezTo>
                  <a:close/>
                  <a:moveTo>
                    <a:pt x="1249" y="1382"/>
                  </a:moveTo>
                  <a:cubicBezTo>
                    <a:pt x="1278" y="1382"/>
                    <a:pt x="1305" y="1396"/>
                    <a:pt x="1318" y="1429"/>
                  </a:cubicBezTo>
                  <a:cubicBezTo>
                    <a:pt x="1374" y="1568"/>
                    <a:pt x="1421" y="1711"/>
                    <a:pt x="1472" y="1853"/>
                  </a:cubicBezTo>
                  <a:cubicBezTo>
                    <a:pt x="1496" y="1922"/>
                    <a:pt x="1439" y="1966"/>
                    <a:pt x="1381" y="1966"/>
                  </a:cubicBezTo>
                  <a:cubicBezTo>
                    <a:pt x="1342" y="1966"/>
                    <a:pt x="1301" y="1945"/>
                    <a:pt x="1286" y="1897"/>
                  </a:cubicBezTo>
                  <a:cubicBezTo>
                    <a:pt x="1241" y="1762"/>
                    <a:pt x="1194" y="1626"/>
                    <a:pt x="1156" y="1490"/>
                  </a:cubicBezTo>
                  <a:cubicBezTo>
                    <a:pt x="1138" y="1429"/>
                    <a:pt x="1196" y="1382"/>
                    <a:pt x="1249" y="1382"/>
                  </a:cubicBezTo>
                  <a:close/>
                  <a:moveTo>
                    <a:pt x="963" y="1815"/>
                  </a:moveTo>
                  <a:cubicBezTo>
                    <a:pt x="993" y="1815"/>
                    <a:pt x="1023" y="1828"/>
                    <a:pt x="1040" y="1858"/>
                  </a:cubicBezTo>
                  <a:cubicBezTo>
                    <a:pt x="1126" y="2012"/>
                    <a:pt x="1192" y="2177"/>
                    <a:pt x="1264" y="2337"/>
                  </a:cubicBezTo>
                  <a:cubicBezTo>
                    <a:pt x="1296" y="2413"/>
                    <a:pt x="1230" y="2478"/>
                    <a:pt x="1169" y="2478"/>
                  </a:cubicBezTo>
                  <a:cubicBezTo>
                    <a:pt x="1139" y="2478"/>
                    <a:pt x="1111" y="2463"/>
                    <a:pt x="1094" y="2427"/>
                  </a:cubicBezTo>
                  <a:cubicBezTo>
                    <a:pt x="1017" y="2261"/>
                    <a:pt x="936" y="2094"/>
                    <a:pt x="876" y="1919"/>
                  </a:cubicBezTo>
                  <a:cubicBezTo>
                    <a:pt x="854" y="1857"/>
                    <a:pt x="908" y="1815"/>
                    <a:pt x="963" y="1815"/>
                  </a:cubicBezTo>
                  <a:close/>
                  <a:moveTo>
                    <a:pt x="2002" y="1"/>
                  </a:moveTo>
                  <a:cubicBezTo>
                    <a:pt x="1531" y="1"/>
                    <a:pt x="1086" y="294"/>
                    <a:pt x="921" y="763"/>
                  </a:cubicBezTo>
                  <a:lnTo>
                    <a:pt x="0" y="3360"/>
                  </a:lnTo>
                  <a:cubicBezTo>
                    <a:pt x="365" y="3506"/>
                    <a:pt x="678" y="3764"/>
                    <a:pt x="1049" y="3912"/>
                  </a:cubicBezTo>
                  <a:cubicBezTo>
                    <a:pt x="1444" y="4072"/>
                    <a:pt x="1856" y="4144"/>
                    <a:pt x="2275" y="4205"/>
                  </a:cubicBezTo>
                  <a:lnTo>
                    <a:pt x="3207" y="1573"/>
                  </a:lnTo>
                  <a:cubicBezTo>
                    <a:pt x="3308" y="1286"/>
                    <a:pt x="3291" y="976"/>
                    <a:pt x="3160" y="699"/>
                  </a:cubicBezTo>
                  <a:cubicBezTo>
                    <a:pt x="3027" y="422"/>
                    <a:pt x="2797" y="214"/>
                    <a:pt x="2510" y="112"/>
                  </a:cubicBezTo>
                  <a:lnTo>
                    <a:pt x="2381" y="66"/>
                  </a:lnTo>
                  <a:cubicBezTo>
                    <a:pt x="2256" y="22"/>
                    <a:pt x="2128" y="1"/>
                    <a:pt x="20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77" name="Google Shape;1777;p13"/>
            <p:cNvSpPr/>
            <p:nvPr/>
          </p:nvSpPr>
          <p:spPr>
            <a:xfrm>
              <a:off x="4156481" y="648115"/>
              <a:ext cx="110263" cy="141713"/>
            </a:xfrm>
            <a:custGeom>
              <a:avLst/>
              <a:gdLst/>
              <a:ahLst/>
              <a:cxnLst/>
              <a:rect l="l" t="t" r="r" b="b"/>
              <a:pathLst>
                <a:path w="3527" h="4533" extrusionOk="0">
                  <a:moveTo>
                    <a:pt x="2284" y="2623"/>
                  </a:moveTo>
                  <a:cubicBezTo>
                    <a:pt x="2380" y="2623"/>
                    <a:pt x="2488" y="2672"/>
                    <a:pt x="2575" y="2702"/>
                  </a:cubicBezTo>
                  <a:cubicBezTo>
                    <a:pt x="2614" y="2715"/>
                    <a:pt x="2638" y="2757"/>
                    <a:pt x="2625" y="2797"/>
                  </a:cubicBezTo>
                  <a:cubicBezTo>
                    <a:pt x="2568" y="2992"/>
                    <a:pt x="2468" y="3192"/>
                    <a:pt x="2294" y="3307"/>
                  </a:cubicBezTo>
                  <a:cubicBezTo>
                    <a:pt x="2288" y="3312"/>
                    <a:pt x="2281" y="3314"/>
                    <a:pt x="2274" y="3314"/>
                  </a:cubicBezTo>
                  <a:cubicBezTo>
                    <a:pt x="2264" y="3314"/>
                    <a:pt x="2256" y="3311"/>
                    <a:pt x="2249" y="3306"/>
                  </a:cubicBezTo>
                  <a:cubicBezTo>
                    <a:pt x="2142" y="3302"/>
                    <a:pt x="2047" y="3219"/>
                    <a:pt x="1978" y="3145"/>
                  </a:cubicBezTo>
                  <a:cubicBezTo>
                    <a:pt x="1956" y="3121"/>
                    <a:pt x="1948" y="3078"/>
                    <a:pt x="1968" y="3053"/>
                  </a:cubicBezTo>
                  <a:cubicBezTo>
                    <a:pt x="2019" y="2989"/>
                    <a:pt x="2066" y="2921"/>
                    <a:pt x="2105" y="2848"/>
                  </a:cubicBezTo>
                  <a:cubicBezTo>
                    <a:pt x="2134" y="2794"/>
                    <a:pt x="2154" y="2735"/>
                    <a:pt x="2191" y="2688"/>
                  </a:cubicBezTo>
                  <a:cubicBezTo>
                    <a:pt x="2190" y="2662"/>
                    <a:pt x="2206" y="2635"/>
                    <a:pt x="2234" y="2627"/>
                  </a:cubicBezTo>
                  <a:cubicBezTo>
                    <a:pt x="2250" y="2624"/>
                    <a:pt x="2267" y="2623"/>
                    <a:pt x="2284" y="2623"/>
                  </a:cubicBezTo>
                  <a:close/>
                  <a:moveTo>
                    <a:pt x="1788" y="3364"/>
                  </a:moveTo>
                  <a:cubicBezTo>
                    <a:pt x="1800" y="3364"/>
                    <a:pt x="1812" y="3367"/>
                    <a:pt x="1823" y="3376"/>
                  </a:cubicBezTo>
                  <a:cubicBezTo>
                    <a:pt x="1921" y="3455"/>
                    <a:pt x="2027" y="3535"/>
                    <a:pt x="2108" y="3632"/>
                  </a:cubicBezTo>
                  <a:cubicBezTo>
                    <a:pt x="2128" y="3657"/>
                    <a:pt x="2128" y="3684"/>
                    <a:pt x="2115" y="3707"/>
                  </a:cubicBezTo>
                  <a:cubicBezTo>
                    <a:pt x="2058" y="3905"/>
                    <a:pt x="1832" y="4135"/>
                    <a:pt x="1626" y="4178"/>
                  </a:cubicBezTo>
                  <a:cubicBezTo>
                    <a:pt x="1605" y="4182"/>
                    <a:pt x="1584" y="4184"/>
                    <a:pt x="1563" y="4184"/>
                  </a:cubicBezTo>
                  <a:cubicBezTo>
                    <a:pt x="1413" y="4184"/>
                    <a:pt x="1258" y="4077"/>
                    <a:pt x="1277" y="3910"/>
                  </a:cubicBezTo>
                  <a:cubicBezTo>
                    <a:pt x="1277" y="3906"/>
                    <a:pt x="1280" y="3902"/>
                    <a:pt x="1281" y="3898"/>
                  </a:cubicBezTo>
                  <a:cubicBezTo>
                    <a:pt x="1277" y="3882"/>
                    <a:pt x="1280" y="3864"/>
                    <a:pt x="1293" y="3850"/>
                  </a:cubicBezTo>
                  <a:cubicBezTo>
                    <a:pt x="1433" y="3697"/>
                    <a:pt x="1589" y="3562"/>
                    <a:pt x="1720" y="3400"/>
                  </a:cubicBezTo>
                  <a:cubicBezTo>
                    <a:pt x="1735" y="3380"/>
                    <a:pt x="1762" y="3364"/>
                    <a:pt x="1788" y="3364"/>
                  </a:cubicBezTo>
                  <a:close/>
                  <a:moveTo>
                    <a:pt x="1260" y="1"/>
                  </a:moveTo>
                  <a:lnTo>
                    <a:pt x="212" y="2960"/>
                  </a:lnTo>
                  <a:cubicBezTo>
                    <a:pt x="1" y="3554"/>
                    <a:pt x="313" y="4210"/>
                    <a:pt x="910" y="4421"/>
                  </a:cubicBezTo>
                  <a:lnTo>
                    <a:pt x="1038" y="4467"/>
                  </a:lnTo>
                  <a:cubicBezTo>
                    <a:pt x="1053" y="4473"/>
                    <a:pt x="1071" y="4479"/>
                    <a:pt x="1088" y="4483"/>
                  </a:cubicBezTo>
                  <a:cubicBezTo>
                    <a:pt x="1195" y="4516"/>
                    <a:pt x="1306" y="4532"/>
                    <a:pt x="1416" y="4532"/>
                  </a:cubicBezTo>
                  <a:cubicBezTo>
                    <a:pt x="1585" y="4532"/>
                    <a:pt x="1754" y="4494"/>
                    <a:pt x="1912" y="4418"/>
                  </a:cubicBezTo>
                  <a:cubicBezTo>
                    <a:pt x="2190" y="4287"/>
                    <a:pt x="2398" y="4056"/>
                    <a:pt x="2499" y="3770"/>
                  </a:cubicBezTo>
                  <a:lnTo>
                    <a:pt x="3526" y="867"/>
                  </a:lnTo>
                  <a:lnTo>
                    <a:pt x="3526" y="867"/>
                  </a:lnTo>
                  <a:cubicBezTo>
                    <a:pt x="3522" y="867"/>
                    <a:pt x="3517" y="867"/>
                    <a:pt x="3513" y="867"/>
                  </a:cubicBezTo>
                  <a:cubicBezTo>
                    <a:pt x="2738" y="867"/>
                    <a:pt x="1738" y="593"/>
                    <a:pt x="12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78" name="Google Shape;1778;p13"/>
            <p:cNvSpPr/>
            <p:nvPr/>
          </p:nvSpPr>
          <p:spPr>
            <a:xfrm>
              <a:off x="4156481" y="648084"/>
              <a:ext cx="57992" cy="138712"/>
            </a:xfrm>
            <a:custGeom>
              <a:avLst/>
              <a:gdLst/>
              <a:ahLst/>
              <a:cxnLst/>
              <a:rect l="l" t="t" r="r" b="b"/>
              <a:pathLst>
                <a:path w="1855" h="4437" extrusionOk="0">
                  <a:moveTo>
                    <a:pt x="1260" y="0"/>
                  </a:moveTo>
                  <a:lnTo>
                    <a:pt x="212" y="2961"/>
                  </a:lnTo>
                  <a:cubicBezTo>
                    <a:pt x="1" y="3555"/>
                    <a:pt x="313" y="4211"/>
                    <a:pt x="910" y="4422"/>
                  </a:cubicBezTo>
                  <a:lnTo>
                    <a:pt x="948" y="4436"/>
                  </a:lnTo>
                  <a:cubicBezTo>
                    <a:pt x="880" y="4346"/>
                    <a:pt x="837" y="4237"/>
                    <a:pt x="824" y="4091"/>
                  </a:cubicBezTo>
                  <a:cubicBezTo>
                    <a:pt x="797" y="3747"/>
                    <a:pt x="879" y="3420"/>
                    <a:pt x="968" y="3090"/>
                  </a:cubicBezTo>
                  <a:cubicBezTo>
                    <a:pt x="1208" y="2196"/>
                    <a:pt x="1529" y="1335"/>
                    <a:pt x="1855" y="473"/>
                  </a:cubicBezTo>
                  <a:cubicBezTo>
                    <a:pt x="1620" y="347"/>
                    <a:pt x="1412" y="191"/>
                    <a:pt x="1260"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79" name="Google Shape;1779;p13"/>
            <p:cNvSpPr/>
            <p:nvPr/>
          </p:nvSpPr>
          <p:spPr>
            <a:xfrm>
              <a:off x="4200747" y="758969"/>
              <a:ext cx="17476" cy="14912"/>
            </a:xfrm>
            <a:custGeom>
              <a:avLst/>
              <a:gdLst/>
              <a:ahLst/>
              <a:cxnLst/>
              <a:rect l="l" t="t" r="r" b="b"/>
              <a:pathLst>
                <a:path w="559" h="477" extrusionOk="0">
                  <a:moveTo>
                    <a:pt x="371" y="1"/>
                  </a:moveTo>
                  <a:cubicBezTo>
                    <a:pt x="260" y="126"/>
                    <a:pt x="140" y="247"/>
                    <a:pt x="1" y="339"/>
                  </a:cubicBezTo>
                  <a:cubicBezTo>
                    <a:pt x="5" y="349"/>
                    <a:pt x="7" y="357"/>
                    <a:pt x="7" y="369"/>
                  </a:cubicBezTo>
                  <a:cubicBezTo>
                    <a:pt x="11" y="449"/>
                    <a:pt x="57" y="476"/>
                    <a:pt x="114" y="476"/>
                  </a:cubicBezTo>
                  <a:cubicBezTo>
                    <a:pt x="188" y="476"/>
                    <a:pt x="279" y="432"/>
                    <a:pt x="323" y="397"/>
                  </a:cubicBezTo>
                  <a:cubicBezTo>
                    <a:pt x="412" y="326"/>
                    <a:pt x="480" y="234"/>
                    <a:pt x="559" y="156"/>
                  </a:cubicBezTo>
                  <a:cubicBezTo>
                    <a:pt x="494" y="109"/>
                    <a:pt x="432" y="55"/>
                    <a:pt x="37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80" name="Google Shape;1780;p13"/>
            <p:cNvSpPr/>
            <p:nvPr/>
          </p:nvSpPr>
          <p:spPr>
            <a:xfrm>
              <a:off x="4198746" y="534886"/>
              <a:ext cx="93944" cy="116234"/>
            </a:xfrm>
            <a:custGeom>
              <a:avLst/>
              <a:gdLst/>
              <a:ahLst/>
              <a:cxnLst/>
              <a:rect l="l" t="t" r="r" b="b"/>
              <a:pathLst>
                <a:path w="3005" h="3718" extrusionOk="0">
                  <a:moveTo>
                    <a:pt x="1467" y="863"/>
                  </a:moveTo>
                  <a:cubicBezTo>
                    <a:pt x="1496" y="863"/>
                    <a:pt x="1523" y="878"/>
                    <a:pt x="1538" y="913"/>
                  </a:cubicBezTo>
                  <a:cubicBezTo>
                    <a:pt x="1588" y="1031"/>
                    <a:pt x="1621" y="1156"/>
                    <a:pt x="1657" y="1278"/>
                  </a:cubicBezTo>
                  <a:cubicBezTo>
                    <a:pt x="1678" y="1351"/>
                    <a:pt x="1620" y="1397"/>
                    <a:pt x="1560" y="1397"/>
                  </a:cubicBezTo>
                  <a:cubicBezTo>
                    <a:pt x="1519" y="1397"/>
                    <a:pt x="1477" y="1375"/>
                    <a:pt x="1461" y="1325"/>
                  </a:cubicBezTo>
                  <a:cubicBezTo>
                    <a:pt x="1426" y="1212"/>
                    <a:pt x="1387" y="1098"/>
                    <a:pt x="1365" y="979"/>
                  </a:cubicBezTo>
                  <a:cubicBezTo>
                    <a:pt x="1354" y="915"/>
                    <a:pt x="1413" y="863"/>
                    <a:pt x="1467" y="863"/>
                  </a:cubicBezTo>
                  <a:close/>
                  <a:moveTo>
                    <a:pt x="1250" y="1381"/>
                  </a:moveTo>
                  <a:cubicBezTo>
                    <a:pt x="1279" y="1381"/>
                    <a:pt x="1306" y="1395"/>
                    <a:pt x="1319" y="1428"/>
                  </a:cubicBezTo>
                  <a:cubicBezTo>
                    <a:pt x="1375" y="1567"/>
                    <a:pt x="1422" y="1712"/>
                    <a:pt x="1471" y="1854"/>
                  </a:cubicBezTo>
                  <a:cubicBezTo>
                    <a:pt x="1495" y="1922"/>
                    <a:pt x="1439" y="1966"/>
                    <a:pt x="1381" y="1966"/>
                  </a:cubicBezTo>
                  <a:cubicBezTo>
                    <a:pt x="1342" y="1966"/>
                    <a:pt x="1301" y="1945"/>
                    <a:pt x="1286" y="1897"/>
                  </a:cubicBezTo>
                  <a:cubicBezTo>
                    <a:pt x="1241" y="1762"/>
                    <a:pt x="1194" y="1627"/>
                    <a:pt x="1156" y="1490"/>
                  </a:cubicBezTo>
                  <a:cubicBezTo>
                    <a:pt x="1139" y="1428"/>
                    <a:pt x="1197" y="1381"/>
                    <a:pt x="1250" y="1381"/>
                  </a:cubicBezTo>
                  <a:close/>
                  <a:moveTo>
                    <a:pt x="1269" y="2403"/>
                  </a:moveTo>
                  <a:cubicBezTo>
                    <a:pt x="1263" y="2414"/>
                    <a:pt x="1257" y="2425"/>
                    <a:pt x="1251" y="2437"/>
                  </a:cubicBezTo>
                  <a:lnTo>
                    <a:pt x="1251" y="2437"/>
                  </a:lnTo>
                  <a:cubicBezTo>
                    <a:pt x="1259" y="2427"/>
                    <a:pt x="1265" y="2415"/>
                    <a:pt x="1269" y="2403"/>
                  </a:cubicBezTo>
                  <a:close/>
                  <a:moveTo>
                    <a:pt x="2003" y="0"/>
                  </a:moveTo>
                  <a:cubicBezTo>
                    <a:pt x="1531" y="0"/>
                    <a:pt x="1087" y="293"/>
                    <a:pt x="919" y="762"/>
                  </a:cubicBezTo>
                  <a:lnTo>
                    <a:pt x="0" y="3359"/>
                  </a:lnTo>
                  <a:cubicBezTo>
                    <a:pt x="232" y="3453"/>
                    <a:pt x="445" y="3591"/>
                    <a:pt x="663" y="3717"/>
                  </a:cubicBezTo>
                  <a:cubicBezTo>
                    <a:pt x="802" y="3349"/>
                    <a:pt x="1007" y="2891"/>
                    <a:pt x="1251" y="2437"/>
                  </a:cubicBezTo>
                  <a:lnTo>
                    <a:pt x="1251" y="2437"/>
                  </a:lnTo>
                  <a:cubicBezTo>
                    <a:pt x="1231" y="2462"/>
                    <a:pt x="1200" y="2477"/>
                    <a:pt x="1170" y="2477"/>
                  </a:cubicBezTo>
                  <a:cubicBezTo>
                    <a:pt x="1140" y="2477"/>
                    <a:pt x="1112" y="2462"/>
                    <a:pt x="1095" y="2426"/>
                  </a:cubicBezTo>
                  <a:cubicBezTo>
                    <a:pt x="1018" y="2260"/>
                    <a:pt x="937" y="2093"/>
                    <a:pt x="877" y="1918"/>
                  </a:cubicBezTo>
                  <a:cubicBezTo>
                    <a:pt x="855" y="1856"/>
                    <a:pt x="909" y="1814"/>
                    <a:pt x="964" y="1814"/>
                  </a:cubicBezTo>
                  <a:cubicBezTo>
                    <a:pt x="994" y="1814"/>
                    <a:pt x="1024" y="1827"/>
                    <a:pt x="1041" y="1857"/>
                  </a:cubicBezTo>
                  <a:cubicBezTo>
                    <a:pt x="1127" y="2011"/>
                    <a:pt x="1193" y="2176"/>
                    <a:pt x="1265" y="2336"/>
                  </a:cubicBezTo>
                  <a:cubicBezTo>
                    <a:pt x="1275" y="2360"/>
                    <a:pt x="1275" y="2383"/>
                    <a:pt x="1269" y="2403"/>
                  </a:cubicBezTo>
                  <a:lnTo>
                    <a:pt x="1269" y="2403"/>
                  </a:lnTo>
                  <a:cubicBezTo>
                    <a:pt x="1763" y="1490"/>
                    <a:pt x="2413" y="597"/>
                    <a:pt x="3005" y="457"/>
                  </a:cubicBezTo>
                  <a:cubicBezTo>
                    <a:pt x="2875" y="301"/>
                    <a:pt x="2705" y="179"/>
                    <a:pt x="2510" y="111"/>
                  </a:cubicBezTo>
                  <a:lnTo>
                    <a:pt x="2381" y="65"/>
                  </a:lnTo>
                  <a:cubicBezTo>
                    <a:pt x="2256" y="21"/>
                    <a:pt x="2129" y="0"/>
                    <a:pt x="2003" y="0"/>
                  </a:cubicBezTo>
                  <a:close/>
                </a:path>
              </a:pathLst>
            </a:custGeom>
            <a:solidFill>
              <a:srgbClr val="000000">
                <a:alpha val="27843"/>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81" name="Google Shape;1781;p13"/>
            <p:cNvSpPr/>
            <p:nvPr/>
          </p:nvSpPr>
          <p:spPr>
            <a:xfrm>
              <a:off x="4140725" y="520912"/>
              <a:ext cx="175945" cy="282926"/>
            </a:xfrm>
            <a:custGeom>
              <a:avLst/>
              <a:gdLst/>
              <a:ahLst/>
              <a:cxnLst/>
              <a:rect l="l" t="t" r="r" b="b"/>
              <a:pathLst>
                <a:path w="5628" h="9050" extrusionOk="0">
                  <a:moveTo>
                    <a:pt x="3857" y="448"/>
                  </a:moveTo>
                  <a:cubicBezTo>
                    <a:pt x="3983" y="448"/>
                    <a:pt x="4112" y="469"/>
                    <a:pt x="4237" y="514"/>
                  </a:cubicBezTo>
                  <a:lnTo>
                    <a:pt x="4366" y="559"/>
                  </a:lnTo>
                  <a:cubicBezTo>
                    <a:pt x="4653" y="661"/>
                    <a:pt x="4883" y="869"/>
                    <a:pt x="5015" y="1146"/>
                  </a:cubicBezTo>
                  <a:cubicBezTo>
                    <a:pt x="5147" y="1423"/>
                    <a:pt x="5164" y="1733"/>
                    <a:pt x="5063" y="2020"/>
                  </a:cubicBezTo>
                  <a:lnTo>
                    <a:pt x="4130" y="4653"/>
                  </a:lnTo>
                  <a:cubicBezTo>
                    <a:pt x="3713" y="4590"/>
                    <a:pt x="3300" y="4518"/>
                    <a:pt x="2905" y="4360"/>
                  </a:cubicBezTo>
                  <a:cubicBezTo>
                    <a:pt x="2535" y="4212"/>
                    <a:pt x="2222" y="3954"/>
                    <a:pt x="1855" y="3808"/>
                  </a:cubicBezTo>
                  <a:lnTo>
                    <a:pt x="2775" y="1212"/>
                  </a:lnTo>
                  <a:cubicBezTo>
                    <a:pt x="2943" y="741"/>
                    <a:pt x="3386" y="448"/>
                    <a:pt x="3857" y="448"/>
                  </a:cubicBezTo>
                  <a:close/>
                  <a:moveTo>
                    <a:pt x="1763" y="4070"/>
                  </a:moveTo>
                  <a:cubicBezTo>
                    <a:pt x="2241" y="4662"/>
                    <a:pt x="3242" y="4936"/>
                    <a:pt x="4016" y="4936"/>
                  </a:cubicBezTo>
                  <a:cubicBezTo>
                    <a:pt x="4020" y="4936"/>
                    <a:pt x="4025" y="4936"/>
                    <a:pt x="4029" y="4936"/>
                  </a:cubicBezTo>
                  <a:lnTo>
                    <a:pt x="4029" y="4936"/>
                  </a:lnTo>
                  <a:lnTo>
                    <a:pt x="3002" y="7839"/>
                  </a:lnTo>
                  <a:cubicBezTo>
                    <a:pt x="2900" y="8125"/>
                    <a:pt x="2692" y="8356"/>
                    <a:pt x="2415" y="8487"/>
                  </a:cubicBezTo>
                  <a:cubicBezTo>
                    <a:pt x="2257" y="8563"/>
                    <a:pt x="2088" y="8601"/>
                    <a:pt x="1919" y="8601"/>
                  </a:cubicBezTo>
                  <a:cubicBezTo>
                    <a:pt x="1808" y="8601"/>
                    <a:pt x="1698" y="8585"/>
                    <a:pt x="1591" y="8552"/>
                  </a:cubicBezTo>
                  <a:cubicBezTo>
                    <a:pt x="1573" y="8548"/>
                    <a:pt x="1557" y="8542"/>
                    <a:pt x="1541" y="8536"/>
                  </a:cubicBezTo>
                  <a:lnTo>
                    <a:pt x="1411" y="8490"/>
                  </a:lnTo>
                  <a:cubicBezTo>
                    <a:pt x="817" y="8279"/>
                    <a:pt x="505" y="7625"/>
                    <a:pt x="714" y="7029"/>
                  </a:cubicBezTo>
                  <a:lnTo>
                    <a:pt x="1763" y="4070"/>
                  </a:lnTo>
                  <a:close/>
                  <a:moveTo>
                    <a:pt x="3859" y="0"/>
                  </a:moveTo>
                  <a:cubicBezTo>
                    <a:pt x="3203" y="0"/>
                    <a:pt x="2586" y="409"/>
                    <a:pt x="2356" y="1061"/>
                  </a:cubicBezTo>
                  <a:lnTo>
                    <a:pt x="294" y="6879"/>
                  </a:lnTo>
                  <a:cubicBezTo>
                    <a:pt x="1" y="7706"/>
                    <a:pt x="436" y="8620"/>
                    <a:pt x="1264" y="8912"/>
                  </a:cubicBezTo>
                  <a:lnTo>
                    <a:pt x="1393" y="8958"/>
                  </a:lnTo>
                  <a:cubicBezTo>
                    <a:pt x="1565" y="9019"/>
                    <a:pt x="1743" y="9050"/>
                    <a:pt x="1921" y="9050"/>
                  </a:cubicBezTo>
                  <a:cubicBezTo>
                    <a:pt x="2156" y="9050"/>
                    <a:pt x="2389" y="8997"/>
                    <a:pt x="2609" y="8892"/>
                  </a:cubicBezTo>
                  <a:cubicBezTo>
                    <a:pt x="2994" y="8709"/>
                    <a:pt x="3285" y="8387"/>
                    <a:pt x="3425" y="7988"/>
                  </a:cubicBezTo>
                  <a:lnTo>
                    <a:pt x="5486" y="2170"/>
                  </a:lnTo>
                  <a:cubicBezTo>
                    <a:pt x="5627" y="1771"/>
                    <a:pt x="5604" y="1338"/>
                    <a:pt x="5420" y="953"/>
                  </a:cubicBezTo>
                  <a:cubicBezTo>
                    <a:pt x="5237" y="568"/>
                    <a:pt x="4915" y="277"/>
                    <a:pt x="4516" y="137"/>
                  </a:cubicBezTo>
                  <a:lnTo>
                    <a:pt x="4388" y="91"/>
                  </a:lnTo>
                  <a:cubicBezTo>
                    <a:pt x="4364" y="84"/>
                    <a:pt x="4342" y="75"/>
                    <a:pt x="4321" y="69"/>
                  </a:cubicBezTo>
                  <a:cubicBezTo>
                    <a:pt x="4167" y="22"/>
                    <a:pt x="4012" y="0"/>
                    <a:pt x="3859"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82" name="Google Shape;1782;p13"/>
            <p:cNvSpPr/>
            <p:nvPr/>
          </p:nvSpPr>
          <p:spPr>
            <a:xfrm>
              <a:off x="4225412" y="591626"/>
              <a:ext cx="13818" cy="20758"/>
            </a:xfrm>
            <a:custGeom>
              <a:avLst/>
              <a:gdLst/>
              <a:ahLst/>
              <a:cxnLst/>
              <a:rect l="l" t="t" r="r" b="b"/>
              <a:pathLst>
                <a:path w="442" h="664" extrusionOk="0">
                  <a:moveTo>
                    <a:pt x="109" y="0"/>
                  </a:moveTo>
                  <a:cubicBezTo>
                    <a:pt x="55" y="0"/>
                    <a:pt x="1" y="42"/>
                    <a:pt x="23" y="105"/>
                  </a:cubicBezTo>
                  <a:cubicBezTo>
                    <a:pt x="84" y="278"/>
                    <a:pt x="164" y="445"/>
                    <a:pt x="241" y="612"/>
                  </a:cubicBezTo>
                  <a:cubicBezTo>
                    <a:pt x="258" y="649"/>
                    <a:pt x="287" y="664"/>
                    <a:pt x="316" y="664"/>
                  </a:cubicBezTo>
                  <a:cubicBezTo>
                    <a:pt x="377" y="664"/>
                    <a:pt x="441" y="598"/>
                    <a:pt x="409" y="523"/>
                  </a:cubicBezTo>
                  <a:cubicBezTo>
                    <a:pt x="339" y="362"/>
                    <a:pt x="273" y="197"/>
                    <a:pt x="185" y="44"/>
                  </a:cubicBezTo>
                  <a:cubicBezTo>
                    <a:pt x="169" y="13"/>
                    <a:pt x="139" y="0"/>
                    <a:pt x="109"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83" name="Google Shape;1783;p13"/>
            <p:cNvSpPr/>
            <p:nvPr/>
          </p:nvSpPr>
          <p:spPr>
            <a:xfrm>
              <a:off x="4234322" y="578058"/>
              <a:ext cx="11192" cy="18289"/>
            </a:xfrm>
            <a:custGeom>
              <a:avLst/>
              <a:gdLst/>
              <a:ahLst/>
              <a:cxnLst/>
              <a:rect l="l" t="t" r="r" b="b"/>
              <a:pathLst>
                <a:path w="358" h="585" extrusionOk="0">
                  <a:moveTo>
                    <a:pt x="111" y="1"/>
                  </a:moveTo>
                  <a:cubicBezTo>
                    <a:pt x="58" y="1"/>
                    <a:pt x="1" y="47"/>
                    <a:pt x="18" y="109"/>
                  </a:cubicBezTo>
                  <a:cubicBezTo>
                    <a:pt x="56" y="246"/>
                    <a:pt x="103" y="381"/>
                    <a:pt x="148" y="516"/>
                  </a:cubicBezTo>
                  <a:cubicBezTo>
                    <a:pt x="163" y="563"/>
                    <a:pt x="204" y="584"/>
                    <a:pt x="244" y="584"/>
                  </a:cubicBezTo>
                  <a:cubicBezTo>
                    <a:pt x="301" y="584"/>
                    <a:pt x="357" y="541"/>
                    <a:pt x="333" y="473"/>
                  </a:cubicBezTo>
                  <a:cubicBezTo>
                    <a:pt x="284" y="331"/>
                    <a:pt x="237" y="187"/>
                    <a:pt x="180" y="48"/>
                  </a:cubicBezTo>
                  <a:cubicBezTo>
                    <a:pt x="167" y="15"/>
                    <a:pt x="140" y="1"/>
                    <a:pt x="111" y="1"/>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84" name="Google Shape;1784;p13"/>
            <p:cNvSpPr/>
            <p:nvPr/>
          </p:nvSpPr>
          <p:spPr>
            <a:xfrm>
              <a:off x="4241074" y="561865"/>
              <a:ext cx="10192" cy="16725"/>
            </a:xfrm>
            <a:custGeom>
              <a:avLst/>
              <a:gdLst/>
              <a:ahLst/>
              <a:cxnLst/>
              <a:rect l="l" t="t" r="r" b="b"/>
              <a:pathLst>
                <a:path w="326" h="535" extrusionOk="0">
                  <a:moveTo>
                    <a:pt x="113" y="0"/>
                  </a:moveTo>
                  <a:cubicBezTo>
                    <a:pt x="59" y="0"/>
                    <a:pt x="1" y="52"/>
                    <a:pt x="12" y="116"/>
                  </a:cubicBezTo>
                  <a:cubicBezTo>
                    <a:pt x="34" y="233"/>
                    <a:pt x="74" y="347"/>
                    <a:pt x="109" y="462"/>
                  </a:cubicBezTo>
                  <a:cubicBezTo>
                    <a:pt x="124" y="512"/>
                    <a:pt x="166" y="534"/>
                    <a:pt x="207" y="534"/>
                  </a:cubicBezTo>
                  <a:cubicBezTo>
                    <a:pt x="267" y="534"/>
                    <a:pt x="325" y="488"/>
                    <a:pt x="304" y="415"/>
                  </a:cubicBezTo>
                  <a:cubicBezTo>
                    <a:pt x="268" y="293"/>
                    <a:pt x="235" y="168"/>
                    <a:pt x="185" y="50"/>
                  </a:cubicBezTo>
                  <a:cubicBezTo>
                    <a:pt x="170" y="15"/>
                    <a:pt x="142" y="0"/>
                    <a:pt x="113"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785" name="Google Shape;1785;p13"/>
          <p:cNvGrpSpPr/>
          <p:nvPr/>
        </p:nvGrpSpPr>
        <p:grpSpPr>
          <a:xfrm>
            <a:off x="11521580" y="1040376"/>
            <a:ext cx="387445" cy="342293"/>
            <a:chOff x="3659860" y="553674"/>
            <a:chExt cx="230842" cy="203957"/>
          </a:xfrm>
        </p:grpSpPr>
        <p:sp>
          <p:nvSpPr>
            <p:cNvPr id="1786" name="Google Shape;1786;p13"/>
            <p:cNvSpPr/>
            <p:nvPr/>
          </p:nvSpPr>
          <p:spPr>
            <a:xfrm>
              <a:off x="3659860" y="553674"/>
              <a:ext cx="230842" cy="203957"/>
            </a:xfrm>
            <a:custGeom>
              <a:avLst/>
              <a:gdLst/>
              <a:ahLst/>
              <a:cxnLst/>
              <a:rect l="l" t="t" r="r" b="b"/>
              <a:pathLst>
                <a:path w="7384" h="6524" extrusionOk="0">
                  <a:moveTo>
                    <a:pt x="3627" y="512"/>
                  </a:moveTo>
                  <a:cubicBezTo>
                    <a:pt x="4250" y="512"/>
                    <a:pt x="4882" y="721"/>
                    <a:pt x="5408" y="1148"/>
                  </a:cubicBezTo>
                  <a:cubicBezTo>
                    <a:pt x="6033" y="1655"/>
                    <a:pt x="6384" y="2372"/>
                    <a:pt x="6444" y="3106"/>
                  </a:cubicBezTo>
                  <a:cubicBezTo>
                    <a:pt x="4861" y="2491"/>
                    <a:pt x="3216" y="1903"/>
                    <a:pt x="1580" y="1436"/>
                  </a:cubicBezTo>
                  <a:cubicBezTo>
                    <a:pt x="2108" y="827"/>
                    <a:pt x="2861" y="512"/>
                    <a:pt x="3627" y="512"/>
                  </a:cubicBezTo>
                  <a:close/>
                  <a:moveTo>
                    <a:pt x="1383" y="1689"/>
                  </a:moveTo>
                  <a:cubicBezTo>
                    <a:pt x="3024" y="2361"/>
                    <a:pt x="4757" y="2934"/>
                    <a:pt x="6452" y="3445"/>
                  </a:cubicBezTo>
                  <a:cubicBezTo>
                    <a:pt x="6448" y="3540"/>
                    <a:pt x="6441" y="3637"/>
                    <a:pt x="6427" y="3731"/>
                  </a:cubicBezTo>
                  <a:cubicBezTo>
                    <a:pt x="6370" y="3858"/>
                    <a:pt x="6305" y="3979"/>
                    <a:pt x="6236" y="4096"/>
                  </a:cubicBezTo>
                  <a:cubicBezTo>
                    <a:pt x="4556" y="3451"/>
                    <a:pt x="2804" y="2839"/>
                    <a:pt x="1082" y="2293"/>
                  </a:cubicBezTo>
                  <a:cubicBezTo>
                    <a:pt x="1157" y="2081"/>
                    <a:pt x="1256" y="1878"/>
                    <a:pt x="1383" y="1689"/>
                  </a:cubicBezTo>
                  <a:close/>
                  <a:moveTo>
                    <a:pt x="1034" y="2583"/>
                  </a:moveTo>
                  <a:cubicBezTo>
                    <a:pt x="2614" y="3329"/>
                    <a:pt x="4390" y="3949"/>
                    <a:pt x="6074" y="4347"/>
                  </a:cubicBezTo>
                  <a:cubicBezTo>
                    <a:pt x="5590" y="5034"/>
                    <a:pt x="4890" y="5480"/>
                    <a:pt x="4009" y="5480"/>
                  </a:cubicBezTo>
                  <a:cubicBezTo>
                    <a:pt x="3779" y="5480"/>
                    <a:pt x="3536" y="5450"/>
                    <a:pt x="3281" y="5385"/>
                  </a:cubicBezTo>
                  <a:cubicBezTo>
                    <a:pt x="1956" y="5050"/>
                    <a:pt x="1151" y="3883"/>
                    <a:pt x="1034" y="2583"/>
                  </a:cubicBezTo>
                  <a:close/>
                  <a:moveTo>
                    <a:pt x="965" y="3633"/>
                  </a:moveTo>
                  <a:lnTo>
                    <a:pt x="965" y="3633"/>
                  </a:lnTo>
                  <a:cubicBezTo>
                    <a:pt x="1309" y="4630"/>
                    <a:pt x="2092" y="5435"/>
                    <a:pt x="3209" y="5703"/>
                  </a:cubicBezTo>
                  <a:cubicBezTo>
                    <a:pt x="3425" y="5754"/>
                    <a:pt x="3648" y="5779"/>
                    <a:pt x="3871" y="5779"/>
                  </a:cubicBezTo>
                  <a:cubicBezTo>
                    <a:pt x="4508" y="5779"/>
                    <a:pt x="5154" y="5579"/>
                    <a:pt x="5683" y="5224"/>
                  </a:cubicBezTo>
                  <a:lnTo>
                    <a:pt x="5683" y="5224"/>
                  </a:lnTo>
                  <a:cubicBezTo>
                    <a:pt x="5165" y="5745"/>
                    <a:pt x="4468" y="6013"/>
                    <a:pt x="3760" y="6013"/>
                  </a:cubicBezTo>
                  <a:cubicBezTo>
                    <a:pt x="3136" y="6013"/>
                    <a:pt x="2502" y="5804"/>
                    <a:pt x="1975" y="5377"/>
                  </a:cubicBezTo>
                  <a:cubicBezTo>
                    <a:pt x="1412" y="4919"/>
                    <a:pt x="1071" y="4292"/>
                    <a:pt x="965" y="3633"/>
                  </a:cubicBezTo>
                  <a:close/>
                  <a:moveTo>
                    <a:pt x="3624" y="1"/>
                  </a:moveTo>
                  <a:cubicBezTo>
                    <a:pt x="2682" y="1"/>
                    <a:pt x="1756" y="402"/>
                    <a:pt x="1125" y="1178"/>
                  </a:cubicBezTo>
                  <a:cubicBezTo>
                    <a:pt x="1" y="2563"/>
                    <a:pt x="237" y="4623"/>
                    <a:pt x="1652" y="5772"/>
                  </a:cubicBezTo>
                  <a:cubicBezTo>
                    <a:pt x="2274" y="6277"/>
                    <a:pt x="3021" y="6523"/>
                    <a:pt x="3758" y="6523"/>
                  </a:cubicBezTo>
                  <a:cubicBezTo>
                    <a:pt x="4700" y="6523"/>
                    <a:pt x="5626" y="6122"/>
                    <a:pt x="6256" y="5345"/>
                  </a:cubicBezTo>
                  <a:cubicBezTo>
                    <a:pt x="7383" y="3962"/>
                    <a:pt x="7146" y="1900"/>
                    <a:pt x="5730" y="752"/>
                  </a:cubicBezTo>
                  <a:cubicBezTo>
                    <a:pt x="5108" y="247"/>
                    <a:pt x="4361" y="1"/>
                    <a:pt x="362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87" name="Google Shape;1787;p13"/>
            <p:cNvSpPr/>
            <p:nvPr/>
          </p:nvSpPr>
          <p:spPr>
            <a:xfrm>
              <a:off x="3709254" y="569680"/>
              <a:ext cx="152061" cy="81032"/>
            </a:xfrm>
            <a:custGeom>
              <a:avLst/>
              <a:gdLst/>
              <a:ahLst/>
              <a:cxnLst/>
              <a:rect l="l" t="t" r="r" b="b"/>
              <a:pathLst>
                <a:path w="4864" h="2592" extrusionOk="0">
                  <a:moveTo>
                    <a:pt x="2046" y="0"/>
                  </a:moveTo>
                  <a:cubicBezTo>
                    <a:pt x="1281" y="0"/>
                    <a:pt x="528" y="314"/>
                    <a:pt x="0" y="923"/>
                  </a:cubicBezTo>
                  <a:cubicBezTo>
                    <a:pt x="1636" y="1390"/>
                    <a:pt x="3281" y="1977"/>
                    <a:pt x="4864" y="2592"/>
                  </a:cubicBezTo>
                  <a:cubicBezTo>
                    <a:pt x="4805" y="1860"/>
                    <a:pt x="4453" y="1142"/>
                    <a:pt x="3828" y="636"/>
                  </a:cubicBezTo>
                  <a:cubicBezTo>
                    <a:pt x="3302" y="209"/>
                    <a:pt x="2670" y="0"/>
                    <a:pt x="2046"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88" name="Google Shape;1788;p13"/>
            <p:cNvSpPr/>
            <p:nvPr/>
          </p:nvSpPr>
          <p:spPr>
            <a:xfrm>
              <a:off x="3693623" y="606444"/>
              <a:ext cx="167942" cy="75280"/>
            </a:xfrm>
            <a:custGeom>
              <a:avLst/>
              <a:gdLst/>
              <a:ahLst/>
              <a:cxnLst/>
              <a:rect l="l" t="t" r="r" b="b"/>
              <a:pathLst>
                <a:path w="5372" h="2408" extrusionOk="0">
                  <a:moveTo>
                    <a:pt x="302" y="1"/>
                  </a:moveTo>
                  <a:cubicBezTo>
                    <a:pt x="173" y="190"/>
                    <a:pt x="75" y="393"/>
                    <a:pt x="1" y="603"/>
                  </a:cubicBezTo>
                  <a:cubicBezTo>
                    <a:pt x="1723" y="1149"/>
                    <a:pt x="3473" y="1763"/>
                    <a:pt x="5155" y="2407"/>
                  </a:cubicBezTo>
                  <a:cubicBezTo>
                    <a:pt x="5223" y="2291"/>
                    <a:pt x="5289" y="2170"/>
                    <a:pt x="5346" y="2043"/>
                  </a:cubicBezTo>
                  <a:cubicBezTo>
                    <a:pt x="5361" y="1948"/>
                    <a:pt x="5367" y="1852"/>
                    <a:pt x="5371" y="1757"/>
                  </a:cubicBezTo>
                  <a:cubicBezTo>
                    <a:pt x="3676" y="1247"/>
                    <a:pt x="1943" y="674"/>
                    <a:pt x="3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89" name="Google Shape;1789;p13"/>
            <p:cNvSpPr/>
            <p:nvPr/>
          </p:nvSpPr>
          <p:spPr>
            <a:xfrm>
              <a:off x="3690028" y="667185"/>
              <a:ext cx="147496" cy="74436"/>
            </a:xfrm>
            <a:custGeom>
              <a:avLst/>
              <a:gdLst/>
              <a:ahLst/>
              <a:cxnLst/>
              <a:rect l="l" t="t" r="r" b="b"/>
              <a:pathLst>
                <a:path w="4718" h="2381" extrusionOk="0">
                  <a:moveTo>
                    <a:pt x="0" y="1"/>
                  </a:moveTo>
                  <a:lnTo>
                    <a:pt x="0" y="1"/>
                  </a:lnTo>
                  <a:cubicBezTo>
                    <a:pt x="106" y="659"/>
                    <a:pt x="447" y="1287"/>
                    <a:pt x="1010" y="1745"/>
                  </a:cubicBezTo>
                  <a:cubicBezTo>
                    <a:pt x="1537" y="2172"/>
                    <a:pt x="2170" y="2381"/>
                    <a:pt x="2794" y="2381"/>
                  </a:cubicBezTo>
                  <a:cubicBezTo>
                    <a:pt x="3503" y="2381"/>
                    <a:pt x="4200" y="2112"/>
                    <a:pt x="4718" y="1590"/>
                  </a:cubicBezTo>
                  <a:lnTo>
                    <a:pt x="4718" y="1590"/>
                  </a:lnTo>
                  <a:cubicBezTo>
                    <a:pt x="4190" y="1946"/>
                    <a:pt x="3544" y="2146"/>
                    <a:pt x="2907" y="2146"/>
                  </a:cubicBezTo>
                  <a:cubicBezTo>
                    <a:pt x="2683" y="2146"/>
                    <a:pt x="2460" y="2121"/>
                    <a:pt x="2244" y="2070"/>
                  </a:cubicBezTo>
                  <a:cubicBezTo>
                    <a:pt x="1126" y="1803"/>
                    <a:pt x="344" y="997"/>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90" name="Google Shape;1790;p13"/>
            <p:cNvSpPr/>
            <p:nvPr/>
          </p:nvSpPr>
          <p:spPr>
            <a:xfrm>
              <a:off x="3692122" y="634423"/>
              <a:ext cx="157626" cy="90599"/>
            </a:xfrm>
            <a:custGeom>
              <a:avLst/>
              <a:gdLst/>
              <a:ahLst/>
              <a:cxnLst/>
              <a:rect l="l" t="t" r="r" b="b"/>
              <a:pathLst>
                <a:path w="5042" h="2898" extrusionOk="0">
                  <a:moveTo>
                    <a:pt x="1" y="0"/>
                  </a:moveTo>
                  <a:lnTo>
                    <a:pt x="1" y="0"/>
                  </a:lnTo>
                  <a:cubicBezTo>
                    <a:pt x="119" y="1300"/>
                    <a:pt x="924" y="2467"/>
                    <a:pt x="2247" y="2802"/>
                  </a:cubicBezTo>
                  <a:cubicBezTo>
                    <a:pt x="2502" y="2867"/>
                    <a:pt x="2745" y="2897"/>
                    <a:pt x="2976" y="2897"/>
                  </a:cubicBezTo>
                  <a:cubicBezTo>
                    <a:pt x="3858" y="2897"/>
                    <a:pt x="4558" y="2451"/>
                    <a:pt x="5041" y="1764"/>
                  </a:cubicBezTo>
                  <a:cubicBezTo>
                    <a:pt x="3356" y="1366"/>
                    <a:pt x="1582" y="746"/>
                    <a:pt x="1"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791" name="Google Shape;1791;p13"/>
          <p:cNvGrpSpPr/>
          <p:nvPr/>
        </p:nvGrpSpPr>
        <p:grpSpPr>
          <a:xfrm>
            <a:off x="10379738" y="6057832"/>
            <a:ext cx="279861" cy="279737"/>
            <a:chOff x="3690028" y="2857398"/>
            <a:chExt cx="209896" cy="209803"/>
          </a:xfrm>
        </p:grpSpPr>
        <p:sp>
          <p:nvSpPr>
            <p:cNvPr id="1792" name="Google Shape;1792;p13"/>
            <p:cNvSpPr/>
            <p:nvPr/>
          </p:nvSpPr>
          <p:spPr>
            <a:xfrm>
              <a:off x="3704783" y="2873060"/>
              <a:ext cx="177446" cy="178134"/>
            </a:xfrm>
            <a:custGeom>
              <a:avLst/>
              <a:gdLst/>
              <a:ahLst/>
              <a:cxnLst/>
              <a:rect l="l" t="t" r="r" b="b"/>
              <a:pathLst>
                <a:path w="5676" h="5698" extrusionOk="0">
                  <a:moveTo>
                    <a:pt x="2610" y="1"/>
                  </a:moveTo>
                  <a:cubicBezTo>
                    <a:pt x="1948" y="372"/>
                    <a:pt x="1276" y="731"/>
                    <a:pt x="594" y="1062"/>
                  </a:cubicBezTo>
                  <a:cubicBezTo>
                    <a:pt x="709" y="1298"/>
                    <a:pt x="823" y="1537"/>
                    <a:pt x="937" y="1774"/>
                  </a:cubicBezTo>
                  <a:lnTo>
                    <a:pt x="1134" y="2183"/>
                  </a:lnTo>
                  <a:lnTo>
                    <a:pt x="780" y="2369"/>
                  </a:lnTo>
                  <a:cubicBezTo>
                    <a:pt x="520" y="2506"/>
                    <a:pt x="260" y="2646"/>
                    <a:pt x="1" y="2786"/>
                  </a:cubicBezTo>
                  <a:cubicBezTo>
                    <a:pt x="406" y="3575"/>
                    <a:pt x="803" y="4384"/>
                    <a:pt x="1166" y="5203"/>
                  </a:cubicBezTo>
                  <a:cubicBezTo>
                    <a:pt x="1427" y="5039"/>
                    <a:pt x="1688" y="4875"/>
                    <a:pt x="1952" y="4712"/>
                  </a:cubicBezTo>
                  <a:lnTo>
                    <a:pt x="2308" y="4492"/>
                  </a:lnTo>
                  <a:lnTo>
                    <a:pt x="2528" y="4880"/>
                  </a:lnTo>
                  <a:cubicBezTo>
                    <a:pt x="2684" y="5153"/>
                    <a:pt x="2842" y="5426"/>
                    <a:pt x="2996" y="5697"/>
                  </a:cubicBezTo>
                  <a:cubicBezTo>
                    <a:pt x="3633" y="5325"/>
                    <a:pt x="4264" y="4942"/>
                    <a:pt x="4888" y="4545"/>
                  </a:cubicBezTo>
                  <a:cubicBezTo>
                    <a:pt x="4740" y="4283"/>
                    <a:pt x="4593" y="4023"/>
                    <a:pt x="4452" y="3758"/>
                  </a:cubicBezTo>
                  <a:lnTo>
                    <a:pt x="4224" y="3333"/>
                  </a:lnTo>
                  <a:lnTo>
                    <a:pt x="4682" y="3067"/>
                  </a:lnTo>
                  <a:cubicBezTo>
                    <a:pt x="5012" y="2876"/>
                    <a:pt x="5343" y="2690"/>
                    <a:pt x="5675" y="2504"/>
                  </a:cubicBezTo>
                  <a:cubicBezTo>
                    <a:pt x="5327" y="1805"/>
                    <a:pt x="5005" y="1088"/>
                    <a:pt x="4690" y="375"/>
                  </a:cubicBezTo>
                  <a:cubicBezTo>
                    <a:pt x="4313" y="563"/>
                    <a:pt x="3936" y="754"/>
                    <a:pt x="3561" y="942"/>
                  </a:cubicBezTo>
                  <a:lnTo>
                    <a:pt x="3145" y="1152"/>
                  </a:lnTo>
                  <a:lnTo>
                    <a:pt x="2934" y="707"/>
                  </a:lnTo>
                  <a:cubicBezTo>
                    <a:pt x="2824" y="471"/>
                    <a:pt x="2717" y="235"/>
                    <a:pt x="261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93" name="Google Shape;1793;p13"/>
            <p:cNvSpPr/>
            <p:nvPr/>
          </p:nvSpPr>
          <p:spPr>
            <a:xfrm>
              <a:off x="3704752" y="2942398"/>
              <a:ext cx="152780" cy="108794"/>
            </a:xfrm>
            <a:custGeom>
              <a:avLst/>
              <a:gdLst/>
              <a:ahLst/>
              <a:cxnLst/>
              <a:rect l="l" t="t" r="r" b="b"/>
              <a:pathLst>
                <a:path w="4887" h="3480" extrusionOk="0">
                  <a:moveTo>
                    <a:pt x="1067" y="1"/>
                  </a:moveTo>
                  <a:lnTo>
                    <a:pt x="780" y="151"/>
                  </a:lnTo>
                  <a:cubicBezTo>
                    <a:pt x="520" y="288"/>
                    <a:pt x="260" y="428"/>
                    <a:pt x="1" y="568"/>
                  </a:cubicBezTo>
                  <a:cubicBezTo>
                    <a:pt x="406" y="1357"/>
                    <a:pt x="803" y="2166"/>
                    <a:pt x="1166" y="2985"/>
                  </a:cubicBezTo>
                  <a:cubicBezTo>
                    <a:pt x="1427" y="2821"/>
                    <a:pt x="1688" y="2657"/>
                    <a:pt x="1952" y="2494"/>
                  </a:cubicBezTo>
                  <a:lnTo>
                    <a:pt x="2308" y="2274"/>
                  </a:lnTo>
                  <a:lnTo>
                    <a:pt x="2528" y="2662"/>
                  </a:lnTo>
                  <a:cubicBezTo>
                    <a:pt x="2684" y="2935"/>
                    <a:pt x="2842" y="3208"/>
                    <a:pt x="2996" y="3479"/>
                  </a:cubicBezTo>
                  <a:cubicBezTo>
                    <a:pt x="3633" y="3107"/>
                    <a:pt x="4264" y="2724"/>
                    <a:pt x="4887" y="2327"/>
                  </a:cubicBezTo>
                  <a:cubicBezTo>
                    <a:pt x="4793" y="2159"/>
                    <a:pt x="4701" y="1989"/>
                    <a:pt x="4608" y="1821"/>
                  </a:cubicBezTo>
                  <a:cubicBezTo>
                    <a:pt x="4456" y="1848"/>
                    <a:pt x="4301" y="1861"/>
                    <a:pt x="4146" y="1861"/>
                  </a:cubicBezTo>
                  <a:cubicBezTo>
                    <a:pt x="3533" y="1861"/>
                    <a:pt x="2905" y="1659"/>
                    <a:pt x="2385" y="1347"/>
                  </a:cubicBezTo>
                  <a:cubicBezTo>
                    <a:pt x="1786" y="989"/>
                    <a:pt x="1372" y="532"/>
                    <a:pt x="106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94" name="Google Shape;1794;p13"/>
            <p:cNvSpPr/>
            <p:nvPr/>
          </p:nvSpPr>
          <p:spPr>
            <a:xfrm>
              <a:off x="3690028" y="2857398"/>
              <a:ext cx="209896" cy="209803"/>
            </a:xfrm>
            <a:custGeom>
              <a:avLst/>
              <a:gdLst/>
              <a:ahLst/>
              <a:cxnLst/>
              <a:rect l="l" t="t" r="r" b="b"/>
              <a:pathLst>
                <a:path w="6714" h="6711" extrusionOk="0">
                  <a:moveTo>
                    <a:pt x="3080" y="503"/>
                  </a:moveTo>
                  <a:cubicBezTo>
                    <a:pt x="3186" y="737"/>
                    <a:pt x="3294" y="973"/>
                    <a:pt x="3404" y="1209"/>
                  </a:cubicBezTo>
                  <a:lnTo>
                    <a:pt x="3615" y="1654"/>
                  </a:lnTo>
                  <a:lnTo>
                    <a:pt x="4031" y="1444"/>
                  </a:lnTo>
                  <a:cubicBezTo>
                    <a:pt x="4407" y="1256"/>
                    <a:pt x="4783" y="1065"/>
                    <a:pt x="5159" y="877"/>
                  </a:cubicBezTo>
                  <a:cubicBezTo>
                    <a:pt x="5473" y="1591"/>
                    <a:pt x="5797" y="2307"/>
                    <a:pt x="6145" y="3006"/>
                  </a:cubicBezTo>
                  <a:cubicBezTo>
                    <a:pt x="5815" y="3189"/>
                    <a:pt x="5484" y="3376"/>
                    <a:pt x="5154" y="3567"/>
                  </a:cubicBezTo>
                  <a:lnTo>
                    <a:pt x="4696" y="3833"/>
                  </a:lnTo>
                  <a:lnTo>
                    <a:pt x="4921" y="4260"/>
                  </a:lnTo>
                  <a:cubicBezTo>
                    <a:pt x="5063" y="4525"/>
                    <a:pt x="5210" y="4786"/>
                    <a:pt x="5357" y="5047"/>
                  </a:cubicBezTo>
                  <a:cubicBezTo>
                    <a:pt x="4733" y="5444"/>
                    <a:pt x="4102" y="5825"/>
                    <a:pt x="3466" y="6199"/>
                  </a:cubicBezTo>
                  <a:cubicBezTo>
                    <a:pt x="3311" y="5927"/>
                    <a:pt x="3154" y="5655"/>
                    <a:pt x="2997" y="5383"/>
                  </a:cubicBezTo>
                  <a:lnTo>
                    <a:pt x="2778" y="4994"/>
                  </a:lnTo>
                  <a:lnTo>
                    <a:pt x="2421" y="5214"/>
                  </a:lnTo>
                  <a:cubicBezTo>
                    <a:pt x="2158" y="5379"/>
                    <a:pt x="1898" y="5541"/>
                    <a:pt x="1635" y="5706"/>
                  </a:cubicBezTo>
                  <a:cubicBezTo>
                    <a:pt x="1273" y="4887"/>
                    <a:pt x="874" y="4077"/>
                    <a:pt x="470" y="3288"/>
                  </a:cubicBezTo>
                  <a:cubicBezTo>
                    <a:pt x="729" y="3148"/>
                    <a:pt x="989" y="3009"/>
                    <a:pt x="1249" y="2871"/>
                  </a:cubicBezTo>
                  <a:lnTo>
                    <a:pt x="1603" y="2685"/>
                  </a:lnTo>
                  <a:lnTo>
                    <a:pt x="1405" y="2276"/>
                  </a:lnTo>
                  <a:cubicBezTo>
                    <a:pt x="1293" y="2038"/>
                    <a:pt x="1179" y="1800"/>
                    <a:pt x="1064" y="1564"/>
                  </a:cubicBezTo>
                  <a:cubicBezTo>
                    <a:pt x="1746" y="1232"/>
                    <a:pt x="2419" y="873"/>
                    <a:pt x="3080" y="503"/>
                  </a:cubicBezTo>
                  <a:close/>
                  <a:moveTo>
                    <a:pt x="3220" y="0"/>
                  </a:moveTo>
                  <a:lnTo>
                    <a:pt x="2923" y="152"/>
                  </a:lnTo>
                  <a:cubicBezTo>
                    <a:pt x="2246" y="502"/>
                    <a:pt x="1571" y="867"/>
                    <a:pt x="916" y="1257"/>
                  </a:cubicBezTo>
                  <a:lnTo>
                    <a:pt x="608" y="1445"/>
                  </a:lnTo>
                  <a:lnTo>
                    <a:pt x="727" y="1723"/>
                  </a:lnTo>
                  <a:cubicBezTo>
                    <a:pt x="836" y="1975"/>
                    <a:pt x="947" y="2226"/>
                    <a:pt x="1063" y="2475"/>
                  </a:cubicBezTo>
                  <a:cubicBezTo>
                    <a:pt x="805" y="2629"/>
                    <a:pt x="548" y="2787"/>
                    <a:pt x="295" y="2947"/>
                  </a:cubicBezTo>
                  <a:lnTo>
                    <a:pt x="1" y="3134"/>
                  </a:lnTo>
                  <a:lnTo>
                    <a:pt x="136" y="3474"/>
                  </a:lnTo>
                  <a:cubicBezTo>
                    <a:pt x="468" y="4311"/>
                    <a:pt x="820" y="5155"/>
                    <a:pt x="1203" y="5977"/>
                  </a:cubicBezTo>
                  <a:lnTo>
                    <a:pt x="1363" y="6307"/>
                  </a:lnTo>
                  <a:lnTo>
                    <a:pt x="1790" y="6066"/>
                  </a:lnTo>
                  <a:cubicBezTo>
                    <a:pt x="2066" y="5910"/>
                    <a:pt x="2340" y="5756"/>
                    <a:pt x="2616" y="5600"/>
                  </a:cubicBezTo>
                  <a:cubicBezTo>
                    <a:pt x="2759" y="5881"/>
                    <a:pt x="2905" y="6162"/>
                    <a:pt x="3057" y="6440"/>
                  </a:cubicBezTo>
                  <a:lnTo>
                    <a:pt x="3207" y="6711"/>
                  </a:lnTo>
                  <a:lnTo>
                    <a:pt x="3633" y="6498"/>
                  </a:lnTo>
                  <a:cubicBezTo>
                    <a:pt x="4288" y="6160"/>
                    <a:pt x="4920" y="5780"/>
                    <a:pt x="5536" y="5373"/>
                  </a:cubicBezTo>
                  <a:lnTo>
                    <a:pt x="5900" y="5128"/>
                  </a:lnTo>
                  <a:lnTo>
                    <a:pt x="5746" y="4796"/>
                  </a:lnTo>
                  <a:cubicBezTo>
                    <a:pt x="5621" y="4527"/>
                    <a:pt x="5495" y="4260"/>
                    <a:pt x="5364" y="3993"/>
                  </a:cubicBezTo>
                  <a:cubicBezTo>
                    <a:pt x="5690" y="3793"/>
                    <a:pt x="6015" y="3592"/>
                    <a:pt x="6338" y="3387"/>
                  </a:cubicBezTo>
                  <a:lnTo>
                    <a:pt x="6714" y="3147"/>
                  </a:lnTo>
                  <a:lnTo>
                    <a:pt x="6546" y="2785"/>
                  </a:lnTo>
                  <a:cubicBezTo>
                    <a:pt x="6217" y="2084"/>
                    <a:pt x="5864" y="1390"/>
                    <a:pt x="5503" y="704"/>
                  </a:cubicBezTo>
                  <a:lnTo>
                    <a:pt x="5325" y="366"/>
                  </a:lnTo>
                  <a:lnTo>
                    <a:pt x="4996" y="496"/>
                  </a:lnTo>
                  <a:cubicBezTo>
                    <a:pt x="4595" y="659"/>
                    <a:pt x="4196" y="835"/>
                    <a:pt x="3800" y="1022"/>
                  </a:cubicBezTo>
                  <a:cubicBezTo>
                    <a:pt x="3669" y="786"/>
                    <a:pt x="3537" y="553"/>
                    <a:pt x="3404" y="320"/>
                  </a:cubicBezTo>
                  <a:lnTo>
                    <a:pt x="322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795" name="Google Shape;1795;p13"/>
          <p:cNvGrpSpPr/>
          <p:nvPr/>
        </p:nvGrpSpPr>
        <p:grpSpPr>
          <a:xfrm rot="1995757">
            <a:off x="10940698" y="411462"/>
            <a:ext cx="279873" cy="279748"/>
            <a:chOff x="3690028" y="2857398"/>
            <a:chExt cx="209896" cy="209803"/>
          </a:xfrm>
        </p:grpSpPr>
        <p:sp>
          <p:nvSpPr>
            <p:cNvPr id="1796" name="Google Shape;1796;p13"/>
            <p:cNvSpPr/>
            <p:nvPr/>
          </p:nvSpPr>
          <p:spPr>
            <a:xfrm>
              <a:off x="3704783" y="2873060"/>
              <a:ext cx="177446" cy="178134"/>
            </a:xfrm>
            <a:custGeom>
              <a:avLst/>
              <a:gdLst/>
              <a:ahLst/>
              <a:cxnLst/>
              <a:rect l="l" t="t" r="r" b="b"/>
              <a:pathLst>
                <a:path w="5676" h="5698" extrusionOk="0">
                  <a:moveTo>
                    <a:pt x="2610" y="1"/>
                  </a:moveTo>
                  <a:cubicBezTo>
                    <a:pt x="1948" y="372"/>
                    <a:pt x="1276" y="731"/>
                    <a:pt x="594" y="1062"/>
                  </a:cubicBezTo>
                  <a:cubicBezTo>
                    <a:pt x="709" y="1298"/>
                    <a:pt x="823" y="1537"/>
                    <a:pt x="937" y="1774"/>
                  </a:cubicBezTo>
                  <a:lnTo>
                    <a:pt x="1134" y="2183"/>
                  </a:lnTo>
                  <a:lnTo>
                    <a:pt x="780" y="2369"/>
                  </a:lnTo>
                  <a:cubicBezTo>
                    <a:pt x="520" y="2506"/>
                    <a:pt x="260" y="2646"/>
                    <a:pt x="1" y="2786"/>
                  </a:cubicBezTo>
                  <a:cubicBezTo>
                    <a:pt x="406" y="3575"/>
                    <a:pt x="803" y="4384"/>
                    <a:pt x="1166" y="5203"/>
                  </a:cubicBezTo>
                  <a:cubicBezTo>
                    <a:pt x="1427" y="5039"/>
                    <a:pt x="1688" y="4875"/>
                    <a:pt x="1952" y="4712"/>
                  </a:cubicBezTo>
                  <a:lnTo>
                    <a:pt x="2308" y="4492"/>
                  </a:lnTo>
                  <a:lnTo>
                    <a:pt x="2528" y="4880"/>
                  </a:lnTo>
                  <a:cubicBezTo>
                    <a:pt x="2684" y="5153"/>
                    <a:pt x="2842" y="5426"/>
                    <a:pt x="2996" y="5697"/>
                  </a:cubicBezTo>
                  <a:cubicBezTo>
                    <a:pt x="3633" y="5325"/>
                    <a:pt x="4264" y="4942"/>
                    <a:pt x="4888" y="4545"/>
                  </a:cubicBezTo>
                  <a:cubicBezTo>
                    <a:pt x="4740" y="4283"/>
                    <a:pt x="4593" y="4023"/>
                    <a:pt x="4452" y="3758"/>
                  </a:cubicBezTo>
                  <a:lnTo>
                    <a:pt x="4224" y="3333"/>
                  </a:lnTo>
                  <a:lnTo>
                    <a:pt x="4682" y="3067"/>
                  </a:lnTo>
                  <a:cubicBezTo>
                    <a:pt x="5012" y="2876"/>
                    <a:pt x="5343" y="2690"/>
                    <a:pt x="5675" y="2504"/>
                  </a:cubicBezTo>
                  <a:cubicBezTo>
                    <a:pt x="5327" y="1805"/>
                    <a:pt x="5005" y="1088"/>
                    <a:pt x="4690" y="375"/>
                  </a:cubicBezTo>
                  <a:cubicBezTo>
                    <a:pt x="4313" y="563"/>
                    <a:pt x="3936" y="754"/>
                    <a:pt x="3561" y="942"/>
                  </a:cubicBezTo>
                  <a:lnTo>
                    <a:pt x="3145" y="1152"/>
                  </a:lnTo>
                  <a:lnTo>
                    <a:pt x="2934" y="707"/>
                  </a:lnTo>
                  <a:cubicBezTo>
                    <a:pt x="2824" y="471"/>
                    <a:pt x="2717" y="235"/>
                    <a:pt x="261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97" name="Google Shape;1797;p13"/>
            <p:cNvSpPr/>
            <p:nvPr/>
          </p:nvSpPr>
          <p:spPr>
            <a:xfrm>
              <a:off x="3704752" y="2942398"/>
              <a:ext cx="152780" cy="108794"/>
            </a:xfrm>
            <a:custGeom>
              <a:avLst/>
              <a:gdLst/>
              <a:ahLst/>
              <a:cxnLst/>
              <a:rect l="l" t="t" r="r" b="b"/>
              <a:pathLst>
                <a:path w="4887" h="3480" extrusionOk="0">
                  <a:moveTo>
                    <a:pt x="1067" y="1"/>
                  </a:moveTo>
                  <a:lnTo>
                    <a:pt x="780" y="151"/>
                  </a:lnTo>
                  <a:cubicBezTo>
                    <a:pt x="520" y="288"/>
                    <a:pt x="260" y="428"/>
                    <a:pt x="1" y="568"/>
                  </a:cubicBezTo>
                  <a:cubicBezTo>
                    <a:pt x="406" y="1357"/>
                    <a:pt x="803" y="2166"/>
                    <a:pt x="1166" y="2985"/>
                  </a:cubicBezTo>
                  <a:cubicBezTo>
                    <a:pt x="1427" y="2821"/>
                    <a:pt x="1688" y="2657"/>
                    <a:pt x="1952" y="2494"/>
                  </a:cubicBezTo>
                  <a:lnTo>
                    <a:pt x="2308" y="2274"/>
                  </a:lnTo>
                  <a:lnTo>
                    <a:pt x="2528" y="2662"/>
                  </a:lnTo>
                  <a:cubicBezTo>
                    <a:pt x="2684" y="2935"/>
                    <a:pt x="2842" y="3208"/>
                    <a:pt x="2996" y="3479"/>
                  </a:cubicBezTo>
                  <a:cubicBezTo>
                    <a:pt x="3633" y="3107"/>
                    <a:pt x="4264" y="2724"/>
                    <a:pt x="4887" y="2327"/>
                  </a:cubicBezTo>
                  <a:cubicBezTo>
                    <a:pt x="4793" y="2159"/>
                    <a:pt x="4701" y="1989"/>
                    <a:pt x="4608" y="1821"/>
                  </a:cubicBezTo>
                  <a:cubicBezTo>
                    <a:pt x="4456" y="1848"/>
                    <a:pt x="4301" y="1861"/>
                    <a:pt x="4146" y="1861"/>
                  </a:cubicBezTo>
                  <a:cubicBezTo>
                    <a:pt x="3533" y="1861"/>
                    <a:pt x="2905" y="1659"/>
                    <a:pt x="2385" y="1347"/>
                  </a:cubicBezTo>
                  <a:cubicBezTo>
                    <a:pt x="1786" y="989"/>
                    <a:pt x="1372" y="532"/>
                    <a:pt x="106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98" name="Google Shape;1798;p13"/>
            <p:cNvSpPr/>
            <p:nvPr/>
          </p:nvSpPr>
          <p:spPr>
            <a:xfrm>
              <a:off x="3690028" y="2857398"/>
              <a:ext cx="209896" cy="209803"/>
            </a:xfrm>
            <a:custGeom>
              <a:avLst/>
              <a:gdLst/>
              <a:ahLst/>
              <a:cxnLst/>
              <a:rect l="l" t="t" r="r" b="b"/>
              <a:pathLst>
                <a:path w="6714" h="6711" extrusionOk="0">
                  <a:moveTo>
                    <a:pt x="3080" y="503"/>
                  </a:moveTo>
                  <a:cubicBezTo>
                    <a:pt x="3186" y="737"/>
                    <a:pt x="3294" y="973"/>
                    <a:pt x="3404" y="1209"/>
                  </a:cubicBezTo>
                  <a:lnTo>
                    <a:pt x="3615" y="1654"/>
                  </a:lnTo>
                  <a:lnTo>
                    <a:pt x="4031" y="1444"/>
                  </a:lnTo>
                  <a:cubicBezTo>
                    <a:pt x="4407" y="1256"/>
                    <a:pt x="4783" y="1065"/>
                    <a:pt x="5159" y="877"/>
                  </a:cubicBezTo>
                  <a:cubicBezTo>
                    <a:pt x="5473" y="1591"/>
                    <a:pt x="5797" y="2307"/>
                    <a:pt x="6145" y="3006"/>
                  </a:cubicBezTo>
                  <a:cubicBezTo>
                    <a:pt x="5815" y="3189"/>
                    <a:pt x="5484" y="3376"/>
                    <a:pt x="5154" y="3567"/>
                  </a:cubicBezTo>
                  <a:lnTo>
                    <a:pt x="4696" y="3833"/>
                  </a:lnTo>
                  <a:lnTo>
                    <a:pt x="4921" y="4260"/>
                  </a:lnTo>
                  <a:cubicBezTo>
                    <a:pt x="5063" y="4525"/>
                    <a:pt x="5210" y="4786"/>
                    <a:pt x="5357" y="5047"/>
                  </a:cubicBezTo>
                  <a:cubicBezTo>
                    <a:pt x="4733" y="5444"/>
                    <a:pt x="4102" y="5825"/>
                    <a:pt x="3466" y="6199"/>
                  </a:cubicBezTo>
                  <a:cubicBezTo>
                    <a:pt x="3311" y="5927"/>
                    <a:pt x="3154" y="5655"/>
                    <a:pt x="2997" y="5383"/>
                  </a:cubicBezTo>
                  <a:lnTo>
                    <a:pt x="2778" y="4994"/>
                  </a:lnTo>
                  <a:lnTo>
                    <a:pt x="2421" y="5214"/>
                  </a:lnTo>
                  <a:cubicBezTo>
                    <a:pt x="2158" y="5379"/>
                    <a:pt x="1898" y="5541"/>
                    <a:pt x="1635" y="5706"/>
                  </a:cubicBezTo>
                  <a:cubicBezTo>
                    <a:pt x="1273" y="4887"/>
                    <a:pt x="874" y="4077"/>
                    <a:pt x="470" y="3288"/>
                  </a:cubicBezTo>
                  <a:cubicBezTo>
                    <a:pt x="729" y="3148"/>
                    <a:pt x="989" y="3009"/>
                    <a:pt x="1249" y="2871"/>
                  </a:cubicBezTo>
                  <a:lnTo>
                    <a:pt x="1603" y="2685"/>
                  </a:lnTo>
                  <a:lnTo>
                    <a:pt x="1405" y="2276"/>
                  </a:lnTo>
                  <a:cubicBezTo>
                    <a:pt x="1293" y="2038"/>
                    <a:pt x="1179" y="1800"/>
                    <a:pt x="1064" y="1564"/>
                  </a:cubicBezTo>
                  <a:cubicBezTo>
                    <a:pt x="1746" y="1232"/>
                    <a:pt x="2419" y="873"/>
                    <a:pt x="3080" y="503"/>
                  </a:cubicBezTo>
                  <a:close/>
                  <a:moveTo>
                    <a:pt x="3220" y="0"/>
                  </a:moveTo>
                  <a:lnTo>
                    <a:pt x="2923" y="152"/>
                  </a:lnTo>
                  <a:cubicBezTo>
                    <a:pt x="2246" y="502"/>
                    <a:pt x="1571" y="867"/>
                    <a:pt x="916" y="1257"/>
                  </a:cubicBezTo>
                  <a:lnTo>
                    <a:pt x="608" y="1445"/>
                  </a:lnTo>
                  <a:lnTo>
                    <a:pt x="727" y="1723"/>
                  </a:lnTo>
                  <a:cubicBezTo>
                    <a:pt x="836" y="1975"/>
                    <a:pt x="947" y="2226"/>
                    <a:pt x="1063" y="2475"/>
                  </a:cubicBezTo>
                  <a:cubicBezTo>
                    <a:pt x="805" y="2629"/>
                    <a:pt x="548" y="2787"/>
                    <a:pt x="295" y="2947"/>
                  </a:cubicBezTo>
                  <a:lnTo>
                    <a:pt x="1" y="3134"/>
                  </a:lnTo>
                  <a:lnTo>
                    <a:pt x="136" y="3474"/>
                  </a:lnTo>
                  <a:cubicBezTo>
                    <a:pt x="468" y="4311"/>
                    <a:pt x="820" y="5155"/>
                    <a:pt x="1203" y="5977"/>
                  </a:cubicBezTo>
                  <a:lnTo>
                    <a:pt x="1363" y="6307"/>
                  </a:lnTo>
                  <a:lnTo>
                    <a:pt x="1790" y="6066"/>
                  </a:lnTo>
                  <a:cubicBezTo>
                    <a:pt x="2066" y="5910"/>
                    <a:pt x="2340" y="5756"/>
                    <a:pt x="2616" y="5600"/>
                  </a:cubicBezTo>
                  <a:cubicBezTo>
                    <a:pt x="2759" y="5881"/>
                    <a:pt x="2905" y="6162"/>
                    <a:pt x="3057" y="6440"/>
                  </a:cubicBezTo>
                  <a:lnTo>
                    <a:pt x="3207" y="6711"/>
                  </a:lnTo>
                  <a:lnTo>
                    <a:pt x="3633" y="6498"/>
                  </a:lnTo>
                  <a:cubicBezTo>
                    <a:pt x="4288" y="6160"/>
                    <a:pt x="4920" y="5780"/>
                    <a:pt x="5536" y="5373"/>
                  </a:cubicBezTo>
                  <a:lnTo>
                    <a:pt x="5900" y="5128"/>
                  </a:lnTo>
                  <a:lnTo>
                    <a:pt x="5746" y="4796"/>
                  </a:lnTo>
                  <a:cubicBezTo>
                    <a:pt x="5621" y="4527"/>
                    <a:pt x="5495" y="4260"/>
                    <a:pt x="5364" y="3993"/>
                  </a:cubicBezTo>
                  <a:cubicBezTo>
                    <a:pt x="5690" y="3793"/>
                    <a:pt x="6015" y="3592"/>
                    <a:pt x="6338" y="3387"/>
                  </a:cubicBezTo>
                  <a:lnTo>
                    <a:pt x="6714" y="3147"/>
                  </a:lnTo>
                  <a:lnTo>
                    <a:pt x="6546" y="2785"/>
                  </a:lnTo>
                  <a:cubicBezTo>
                    <a:pt x="6217" y="2084"/>
                    <a:pt x="5864" y="1390"/>
                    <a:pt x="5503" y="704"/>
                  </a:cubicBezTo>
                  <a:lnTo>
                    <a:pt x="5325" y="366"/>
                  </a:lnTo>
                  <a:lnTo>
                    <a:pt x="4996" y="496"/>
                  </a:lnTo>
                  <a:cubicBezTo>
                    <a:pt x="4595" y="659"/>
                    <a:pt x="4196" y="835"/>
                    <a:pt x="3800" y="1022"/>
                  </a:cubicBezTo>
                  <a:cubicBezTo>
                    <a:pt x="3669" y="786"/>
                    <a:pt x="3537" y="553"/>
                    <a:pt x="3404" y="320"/>
                  </a:cubicBezTo>
                  <a:lnTo>
                    <a:pt x="322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799" name="Google Shape;1799;p13"/>
          <p:cNvGrpSpPr/>
          <p:nvPr/>
        </p:nvGrpSpPr>
        <p:grpSpPr>
          <a:xfrm rot="2318645">
            <a:off x="650718" y="182495"/>
            <a:ext cx="611708" cy="1494235"/>
            <a:chOff x="2990926" y="2235794"/>
            <a:chExt cx="307623" cy="751488"/>
          </a:xfrm>
        </p:grpSpPr>
        <p:sp>
          <p:nvSpPr>
            <p:cNvPr id="1800" name="Google Shape;1800;p13"/>
            <p:cNvSpPr/>
            <p:nvPr/>
          </p:nvSpPr>
          <p:spPr>
            <a:xfrm>
              <a:off x="2990926" y="2235794"/>
              <a:ext cx="307623" cy="751488"/>
            </a:xfrm>
            <a:custGeom>
              <a:avLst/>
              <a:gdLst/>
              <a:ahLst/>
              <a:cxnLst/>
              <a:rect l="l" t="t" r="r" b="b"/>
              <a:pathLst>
                <a:path w="9840" h="24038" extrusionOk="0">
                  <a:moveTo>
                    <a:pt x="5331" y="1047"/>
                  </a:moveTo>
                  <a:cubicBezTo>
                    <a:pt x="6578" y="1223"/>
                    <a:pt x="7681" y="1487"/>
                    <a:pt x="8804" y="2107"/>
                  </a:cubicBezTo>
                  <a:cubicBezTo>
                    <a:pt x="8731" y="2394"/>
                    <a:pt x="8619" y="2666"/>
                    <a:pt x="8477" y="2926"/>
                  </a:cubicBezTo>
                  <a:cubicBezTo>
                    <a:pt x="7677" y="2358"/>
                    <a:pt x="6464" y="2072"/>
                    <a:pt x="5513" y="2072"/>
                  </a:cubicBezTo>
                  <a:cubicBezTo>
                    <a:pt x="5402" y="1740"/>
                    <a:pt x="5333" y="1400"/>
                    <a:pt x="5331" y="1047"/>
                  </a:cubicBezTo>
                  <a:close/>
                  <a:moveTo>
                    <a:pt x="5627" y="2370"/>
                  </a:moveTo>
                  <a:cubicBezTo>
                    <a:pt x="6088" y="2467"/>
                    <a:pt x="6549" y="2547"/>
                    <a:pt x="7001" y="2685"/>
                  </a:cubicBezTo>
                  <a:cubicBezTo>
                    <a:pt x="7454" y="2822"/>
                    <a:pt x="7874" y="3045"/>
                    <a:pt x="8318" y="3197"/>
                  </a:cubicBezTo>
                  <a:cubicBezTo>
                    <a:pt x="8150" y="3462"/>
                    <a:pt x="7952" y="3715"/>
                    <a:pt x="7736" y="3958"/>
                  </a:cubicBezTo>
                  <a:cubicBezTo>
                    <a:pt x="7397" y="3664"/>
                    <a:pt x="6736" y="3645"/>
                    <a:pt x="6330" y="3639"/>
                  </a:cubicBezTo>
                  <a:cubicBezTo>
                    <a:pt x="6063" y="3228"/>
                    <a:pt x="5810" y="2806"/>
                    <a:pt x="5627" y="2370"/>
                  </a:cubicBezTo>
                  <a:close/>
                  <a:moveTo>
                    <a:pt x="6516" y="3921"/>
                  </a:moveTo>
                  <a:cubicBezTo>
                    <a:pt x="6699" y="3953"/>
                    <a:pt x="6881" y="3984"/>
                    <a:pt x="7059" y="4029"/>
                  </a:cubicBezTo>
                  <a:cubicBezTo>
                    <a:pt x="7218" y="4069"/>
                    <a:pt x="7366" y="4143"/>
                    <a:pt x="7518" y="4198"/>
                  </a:cubicBezTo>
                  <a:cubicBezTo>
                    <a:pt x="7357" y="4367"/>
                    <a:pt x="7193" y="4534"/>
                    <a:pt x="7023" y="4697"/>
                  </a:cubicBezTo>
                  <a:cubicBezTo>
                    <a:pt x="6898" y="4498"/>
                    <a:pt x="6769" y="4301"/>
                    <a:pt x="6638" y="4104"/>
                  </a:cubicBezTo>
                  <a:cubicBezTo>
                    <a:pt x="6597" y="4042"/>
                    <a:pt x="6556" y="3982"/>
                    <a:pt x="6516" y="3921"/>
                  </a:cubicBezTo>
                  <a:close/>
                  <a:moveTo>
                    <a:pt x="9166" y="1582"/>
                  </a:moveTo>
                  <a:cubicBezTo>
                    <a:pt x="9281" y="1605"/>
                    <a:pt x="9396" y="1630"/>
                    <a:pt x="9510" y="1657"/>
                  </a:cubicBezTo>
                  <a:cubicBezTo>
                    <a:pt x="9484" y="3148"/>
                    <a:pt x="8455" y="4262"/>
                    <a:pt x="7400" y="5325"/>
                  </a:cubicBezTo>
                  <a:cubicBezTo>
                    <a:pt x="7335" y="5213"/>
                    <a:pt x="7272" y="5102"/>
                    <a:pt x="7204" y="4992"/>
                  </a:cubicBezTo>
                  <a:cubicBezTo>
                    <a:pt x="8200" y="4024"/>
                    <a:pt x="9147" y="2976"/>
                    <a:pt x="9166" y="1582"/>
                  </a:cubicBezTo>
                  <a:close/>
                  <a:moveTo>
                    <a:pt x="6720" y="6559"/>
                  </a:moveTo>
                  <a:cubicBezTo>
                    <a:pt x="6803" y="6719"/>
                    <a:pt x="6882" y="6883"/>
                    <a:pt x="6958" y="7047"/>
                  </a:cubicBezTo>
                  <a:cubicBezTo>
                    <a:pt x="6888" y="7017"/>
                    <a:pt x="6808" y="7002"/>
                    <a:pt x="6730" y="6978"/>
                  </a:cubicBezTo>
                  <a:cubicBezTo>
                    <a:pt x="6629" y="6948"/>
                    <a:pt x="6528" y="6925"/>
                    <a:pt x="6429" y="6907"/>
                  </a:cubicBezTo>
                  <a:cubicBezTo>
                    <a:pt x="6523" y="6789"/>
                    <a:pt x="6620" y="6672"/>
                    <a:pt x="6720" y="6559"/>
                  </a:cubicBezTo>
                  <a:close/>
                  <a:moveTo>
                    <a:pt x="6245" y="7141"/>
                  </a:moveTo>
                  <a:cubicBezTo>
                    <a:pt x="6375" y="7195"/>
                    <a:pt x="6505" y="7251"/>
                    <a:pt x="6641" y="7295"/>
                  </a:cubicBezTo>
                  <a:cubicBezTo>
                    <a:pt x="6747" y="7329"/>
                    <a:pt x="6840" y="7371"/>
                    <a:pt x="6938" y="7371"/>
                  </a:cubicBezTo>
                  <a:cubicBezTo>
                    <a:pt x="6981" y="7371"/>
                    <a:pt x="7024" y="7363"/>
                    <a:pt x="7070" y="7344"/>
                  </a:cubicBezTo>
                  <a:cubicBezTo>
                    <a:pt x="7075" y="7341"/>
                    <a:pt x="7079" y="7336"/>
                    <a:pt x="7083" y="7333"/>
                  </a:cubicBezTo>
                  <a:cubicBezTo>
                    <a:pt x="7299" y="7841"/>
                    <a:pt x="7478" y="8363"/>
                    <a:pt x="7611" y="8896"/>
                  </a:cubicBezTo>
                  <a:cubicBezTo>
                    <a:pt x="7308" y="8786"/>
                    <a:pt x="6976" y="8735"/>
                    <a:pt x="6667" y="8647"/>
                  </a:cubicBezTo>
                  <a:cubicBezTo>
                    <a:pt x="6267" y="8532"/>
                    <a:pt x="5875" y="8401"/>
                    <a:pt x="5474" y="8289"/>
                  </a:cubicBezTo>
                  <a:cubicBezTo>
                    <a:pt x="5705" y="7892"/>
                    <a:pt x="5964" y="7508"/>
                    <a:pt x="6245" y="7141"/>
                  </a:cubicBezTo>
                  <a:close/>
                  <a:moveTo>
                    <a:pt x="5343" y="8521"/>
                  </a:moveTo>
                  <a:cubicBezTo>
                    <a:pt x="5712" y="8700"/>
                    <a:pt x="6095" y="8836"/>
                    <a:pt x="6490" y="8954"/>
                  </a:cubicBezTo>
                  <a:cubicBezTo>
                    <a:pt x="6867" y="9064"/>
                    <a:pt x="7278" y="9216"/>
                    <a:pt x="7676" y="9216"/>
                  </a:cubicBezTo>
                  <a:cubicBezTo>
                    <a:pt x="7679" y="9216"/>
                    <a:pt x="7682" y="9216"/>
                    <a:pt x="7684" y="9216"/>
                  </a:cubicBezTo>
                  <a:cubicBezTo>
                    <a:pt x="7748" y="9516"/>
                    <a:pt x="7798" y="9818"/>
                    <a:pt x="7830" y="10120"/>
                  </a:cubicBezTo>
                  <a:cubicBezTo>
                    <a:pt x="6818" y="9994"/>
                    <a:pt x="5857" y="9813"/>
                    <a:pt x="4857" y="9585"/>
                  </a:cubicBezTo>
                  <a:cubicBezTo>
                    <a:pt x="4856" y="9584"/>
                    <a:pt x="4854" y="9584"/>
                    <a:pt x="4853" y="9584"/>
                  </a:cubicBezTo>
                  <a:cubicBezTo>
                    <a:pt x="4850" y="9584"/>
                    <a:pt x="4847" y="9585"/>
                    <a:pt x="4843" y="9585"/>
                  </a:cubicBezTo>
                  <a:cubicBezTo>
                    <a:pt x="4987" y="9220"/>
                    <a:pt x="5154" y="8865"/>
                    <a:pt x="5343" y="8521"/>
                  </a:cubicBezTo>
                  <a:close/>
                  <a:moveTo>
                    <a:pt x="4742" y="9850"/>
                  </a:moveTo>
                  <a:cubicBezTo>
                    <a:pt x="4743" y="9850"/>
                    <a:pt x="4743" y="9851"/>
                    <a:pt x="4745" y="9851"/>
                  </a:cubicBezTo>
                  <a:cubicBezTo>
                    <a:pt x="5651" y="10246"/>
                    <a:pt x="6747" y="10463"/>
                    <a:pt x="7751" y="10463"/>
                  </a:cubicBezTo>
                  <a:cubicBezTo>
                    <a:pt x="7788" y="10463"/>
                    <a:pt x="7825" y="10463"/>
                    <a:pt x="7861" y="10462"/>
                  </a:cubicBezTo>
                  <a:lnTo>
                    <a:pt x="7861" y="10462"/>
                  </a:lnTo>
                  <a:cubicBezTo>
                    <a:pt x="7896" y="10970"/>
                    <a:pt x="7880" y="11478"/>
                    <a:pt x="7808" y="11978"/>
                  </a:cubicBezTo>
                  <a:cubicBezTo>
                    <a:pt x="6614" y="11766"/>
                    <a:pt x="5529" y="11589"/>
                    <a:pt x="4384" y="11161"/>
                  </a:cubicBezTo>
                  <a:cubicBezTo>
                    <a:pt x="4467" y="10713"/>
                    <a:pt x="4589" y="10276"/>
                    <a:pt x="4742" y="9850"/>
                  </a:cubicBezTo>
                  <a:close/>
                  <a:moveTo>
                    <a:pt x="4336" y="11448"/>
                  </a:moveTo>
                  <a:cubicBezTo>
                    <a:pt x="5255" y="11925"/>
                    <a:pt x="6380" y="12282"/>
                    <a:pt x="7435" y="12282"/>
                  </a:cubicBezTo>
                  <a:cubicBezTo>
                    <a:pt x="7544" y="12282"/>
                    <a:pt x="7653" y="12278"/>
                    <a:pt x="7760" y="12270"/>
                  </a:cubicBezTo>
                  <a:lnTo>
                    <a:pt x="7760" y="12270"/>
                  </a:lnTo>
                  <a:cubicBezTo>
                    <a:pt x="7688" y="12655"/>
                    <a:pt x="7580" y="13035"/>
                    <a:pt x="7436" y="13410"/>
                  </a:cubicBezTo>
                  <a:cubicBezTo>
                    <a:pt x="6916" y="13305"/>
                    <a:pt x="6381" y="13285"/>
                    <a:pt x="5859" y="13161"/>
                  </a:cubicBezTo>
                  <a:cubicBezTo>
                    <a:pt x="5308" y="13031"/>
                    <a:pt x="4795" y="12819"/>
                    <a:pt x="4261" y="12640"/>
                  </a:cubicBezTo>
                  <a:cubicBezTo>
                    <a:pt x="4259" y="12639"/>
                    <a:pt x="4258" y="12639"/>
                    <a:pt x="4256" y="12639"/>
                  </a:cubicBezTo>
                  <a:cubicBezTo>
                    <a:pt x="4255" y="12639"/>
                    <a:pt x="4253" y="12639"/>
                    <a:pt x="4251" y="12639"/>
                  </a:cubicBezTo>
                  <a:cubicBezTo>
                    <a:pt x="4251" y="12625"/>
                    <a:pt x="4250" y="12613"/>
                    <a:pt x="4250" y="12599"/>
                  </a:cubicBezTo>
                  <a:cubicBezTo>
                    <a:pt x="4248" y="12210"/>
                    <a:pt x="4279" y="11826"/>
                    <a:pt x="4336" y="11448"/>
                  </a:cubicBezTo>
                  <a:close/>
                  <a:moveTo>
                    <a:pt x="4264" y="12935"/>
                  </a:moveTo>
                  <a:cubicBezTo>
                    <a:pt x="5012" y="13380"/>
                    <a:pt x="6034" y="13699"/>
                    <a:pt x="6950" y="13699"/>
                  </a:cubicBezTo>
                  <a:cubicBezTo>
                    <a:pt x="7078" y="13699"/>
                    <a:pt x="7204" y="13693"/>
                    <a:pt x="7327" y="13680"/>
                  </a:cubicBezTo>
                  <a:lnTo>
                    <a:pt x="7327" y="13680"/>
                  </a:lnTo>
                  <a:cubicBezTo>
                    <a:pt x="7244" y="13868"/>
                    <a:pt x="7151" y="14056"/>
                    <a:pt x="7047" y="14239"/>
                  </a:cubicBezTo>
                  <a:cubicBezTo>
                    <a:pt x="6975" y="14365"/>
                    <a:pt x="6900" y="14484"/>
                    <a:pt x="6819" y="14598"/>
                  </a:cubicBezTo>
                  <a:cubicBezTo>
                    <a:pt x="6002" y="14464"/>
                    <a:pt x="5230" y="14332"/>
                    <a:pt x="4434" y="14079"/>
                  </a:cubicBezTo>
                  <a:lnTo>
                    <a:pt x="4429" y="14079"/>
                  </a:lnTo>
                  <a:cubicBezTo>
                    <a:pt x="4347" y="13687"/>
                    <a:pt x="4288" y="13305"/>
                    <a:pt x="4264" y="12935"/>
                  </a:cubicBezTo>
                  <a:close/>
                  <a:moveTo>
                    <a:pt x="4504" y="14407"/>
                  </a:moveTo>
                  <a:lnTo>
                    <a:pt x="4504" y="14407"/>
                  </a:lnTo>
                  <a:cubicBezTo>
                    <a:pt x="5142" y="14701"/>
                    <a:pt x="5868" y="14904"/>
                    <a:pt x="6575" y="14920"/>
                  </a:cubicBezTo>
                  <a:cubicBezTo>
                    <a:pt x="6304" y="15249"/>
                    <a:pt x="5997" y="15534"/>
                    <a:pt x="5668" y="15790"/>
                  </a:cubicBezTo>
                  <a:cubicBezTo>
                    <a:pt x="5542" y="15753"/>
                    <a:pt x="5412" y="15731"/>
                    <a:pt x="5287" y="15687"/>
                  </a:cubicBezTo>
                  <a:cubicBezTo>
                    <a:pt x="5117" y="15628"/>
                    <a:pt x="4955" y="15547"/>
                    <a:pt x="4795" y="15465"/>
                  </a:cubicBezTo>
                  <a:cubicBezTo>
                    <a:pt x="4687" y="15107"/>
                    <a:pt x="4587" y="14753"/>
                    <a:pt x="4504" y="14407"/>
                  </a:cubicBezTo>
                  <a:close/>
                  <a:moveTo>
                    <a:pt x="4911" y="15838"/>
                  </a:moveTo>
                  <a:lnTo>
                    <a:pt x="4911" y="15838"/>
                  </a:lnTo>
                  <a:cubicBezTo>
                    <a:pt x="5049" y="15915"/>
                    <a:pt x="5203" y="15982"/>
                    <a:pt x="5356" y="16023"/>
                  </a:cubicBezTo>
                  <a:cubicBezTo>
                    <a:pt x="5252" y="16096"/>
                    <a:pt x="5146" y="16169"/>
                    <a:pt x="5039" y="16241"/>
                  </a:cubicBezTo>
                  <a:cubicBezTo>
                    <a:pt x="4995" y="16106"/>
                    <a:pt x="4953" y="15973"/>
                    <a:pt x="4911" y="15838"/>
                  </a:cubicBezTo>
                  <a:close/>
                  <a:moveTo>
                    <a:pt x="4658" y="374"/>
                  </a:moveTo>
                  <a:lnTo>
                    <a:pt x="4658" y="374"/>
                  </a:lnTo>
                  <a:cubicBezTo>
                    <a:pt x="4798" y="402"/>
                    <a:pt x="4936" y="429"/>
                    <a:pt x="5076" y="458"/>
                  </a:cubicBezTo>
                  <a:cubicBezTo>
                    <a:pt x="4629" y="2082"/>
                    <a:pt x="5827" y="3600"/>
                    <a:pt x="6724" y="4987"/>
                  </a:cubicBezTo>
                  <a:lnTo>
                    <a:pt x="6909" y="5278"/>
                  </a:lnTo>
                  <a:cubicBezTo>
                    <a:pt x="6979" y="5391"/>
                    <a:pt x="7045" y="5504"/>
                    <a:pt x="7109" y="5618"/>
                  </a:cubicBezTo>
                  <a:lnTo>
                    <a:pt x="7288" y="5947"/>
                  </a:lnTo>
                  <a:cubicBezTo>
                    <a:pt x="8497" y="8242"/>
                    <a:pt x="9124" y="10922"/>
                    <a:pt x="8267" y="13448"/>
                  </a:cubicBezTo>
                  <a:cubicBezTo>
                    <a:pt x="7804" y="14816"/>
                    <a:pt x="6938" y="15898"/>
                    <a:pt x="5762" y="16723"/>
                  </a:cubicBezTo>
                  <a:cubicBezTo>
                    <a:pt x="5610" y="16830"/>
                    <a:pt x="5454" y="16931"/>
                    <a:pt x="5298" y="17032"/>
                  </a:cubicBezTo>
                  <a:cubicBezTo>
                    <a:pt x="5256" y="16905"/>
                    <a:pt x="5216" y="16779"/>
                    <a:pt x="5174" y="16653"/>
                  </a:cubicBezTo>
                  <a:cubicBezTo>
                    <a:pt x="6289" y="15900"/>
                    <a:pt x="7234" y="15035"/>
                    <a:pt x="7795" y="13626"/>
                  </a:cubicBezTo>
                  <a:cubicBezTo>
                    <a:pt x="8599" y="11606"/>
                    <a:pt x="8379" y="9359"/>
                    <a:pt x="7559" y="7381"/>
                  </a:cubicBezTo>
                  <a:cubicBezTo>
                    <a:pt x="7406" y="7008"/>
                    <a:pt x="7206" y="6637"/>
                    <a:pt x="6985" y="6263"/>
                  </a:cubicBezTo>
                  <a:lnTo>
                    <a:pt x="6788" y="5943"/>
                  </a:lnTo>
                  <a:cubicBezTo>
                    <a:pt x="6717" y="5830"/>
                    <a:pt x="6644" y="5717"/>
                    <a:pt x="6571" y="5602"/>
                  </a:cubicBezTo>
                  <a:lnTo>
                    <a:pt x="6383" y="5311"/>
                  </a:lnTo>
                  <a:cubicBezTo>
                    <a:pt x="5368" y="3754"/>
                    <a:pt x="4277" y="2153"/>
                    <a:pt x="4658" y="374"/>
                  </a:cubicBezTo>
                  <a:close/>
                  <a:moveTo>
                    <a:pt x="4408" y="18066"/>
                  </a:moveTo>
                  <a:cubicBezTo>
                    <a:pt x="4519" y="18420"/>
                    <a:pt x="4618" y="18780"/>
                    <a:pt x="4697" y="19139"/>
                  </a:cubicBezTo>
                  <a:cubicBezTo>
                    <a:pt x="4394" y="18882"/>
                    <a:pt x="3942" y="18706"/>
                    <a:pt x="3539" y="18644"/>
                  </a:cubicBezTo>
                  <a:cubicBezTo>
                    <a:pt x="3821" y="18444"/>
                    <a:pt x="4114" y="18252"/>
                    <a:pt x="4408" y="18066"/>
                  </a:cubicBezTo>
                  <a:close/>
                  <a:moveTo>
                    <a:pt x="3200" y="18894"/>
                  </a:moveTo>
                  <a:cubicBezTo>
                    <a:pt x="3469" y="18949"/>
                    <a:pt x="3735" y="18997"/>
                    <a:pt x="3991" y="19111"/>
                  </a:cubicBezTo>
                  <a:cubicBezTo>
                    <a:pt x="4284" y="19240"/>
                    <a:pt x="4506" y="19474"/>
                    <a:pt x="4789" y="19609"/>
                  </a:cubicBezTo>
                  <a:cubicBezTo>
                    <a:pt x="4866" y="20068"/>
                    <a:pt x="4902" y="20524"/>
                    <a:pt x="4878" y="20969"/>
                  </a:cubicBezTo>
                  <a:cubicBezTo>
                    <a:pt x="4259" y="20284"/>
                    <a:pt x="3089" y="19823"/>
                    <a:pt x="2192" y="19804"/>
                  </a:cubicBezTo>
                  <a:cubicBezTo>
                    <a:pt x="2488" y="19477"/>
                    <a:pt x="2830" y="19177"/>
                    <a:pt x="3200" y="18894"/>
                  </a:cubicBezTo>
                  <a:close/>
                  <a:moveTo>
                    <a:pt x="3929" y="17434"/>
                  </a:moveTo>
                  <a:cubicBezTo>
                    <a:pt x="3962" y="17555"/>
                    <a:pt x="4003" y="17679"/>
                    <a:pt x="4058" y="17790"/>
                  </a:cubicBezTo>
                  <a:cubicBezTo>
                    <a:pt x="3645" y="18042"/>
                    <a:pt x="3239" y="18300"/>
                    <a:pt x="2855" y="18591"/>
                  </a:cubicBezTo>
                  <a:cubicBezTo>
                    <a:pt x="1825" y="19371"/>
                    <a:pt x="762" y="20698"/>
                    <a:pt x="738" y="22044"/>
                  </a:cubicBezTo>
                  <a:cubicBezTo>
                    <a:pt x="625" y="22020"/>
                    <a:pt x="510" y="21990"/>
                    <a:pt x="396" y="21955"/>
                  </a:cubicBezTo>
                  <a:cubicBezTo>
                    <a:pt x="634" y="20219"/>
                    <a:pt x="1810" y="18719"/>
                    <a:pt x="3482" y="17704"/>
                  </a:cubicBezTo>
                  <a:cubicBezTo>
                    <a:pt x="3633" y="17612"/>
                    <a:pt x="3782" y="17523"/>
                    <a:pt x="3929" y="17434"/>
                  </a:cubicBezTo>
                  <a:close/>
                  <a:moveTo>
                    <a:pt x="1978" y="20058"/>
                  </a:moveTo>
                  <a:lnTo>
                    <a:pt x="1987" y="20062"/>
                  </a:lnTo>
                  <a:cubicBezTo>
                    <a:pt x="2530" y="20221"/>
                    <a:pt x="3072" y="20315"/>
                    <a:pt x="3591" y="20559"/>
                  </a:cubicBezTo>
                  <a:cubicBezTo>
                    <a:pt x="4043" y="20772"/>
                    <a:pt x="4414" y="21100"/>
                    <a:pt x="4846" y="21335"/>
                  </a:cubicBezTo>
                  <a:cubicBezTo>
                    <a:pt x="4810" y="21605"/>
                    <a:pt x="4750" y="21871"/>
                    <a:pt x="4662" y="22129"/>
                  </a:cubicBezTo>
                  <a:cubicBezTo>
                    <a:pt x="3705" y="21481"/>
                    <a:pt x="2575" y="21090"/>
                    <a:pt x="1427" y="20997"/>
                  </a:cubicBezTo>
                  <a:cubicBezTo>
                    <a:pt x="1561" y="20661"/>
                    <a:pt x="1749" y="20350"/>
                    <a:pt x="1978" y="20058"/>
                  </a:cubicBezTo>
                  <a:close/>
                  <a:moveTo>
                    <a:pt x="6157" y="6025"/>
                  </a:moveTo>
                  <a:cubicBezTo>
                    <a:pt x="6219" y="6143"/>
                    <a:pt x="6288" y="6263"/>
                    <a:pt x="6385" y="6346"/>
                  </a:cubicBezTo>
                  <a:cubicBezTo>
                    <a:pt x="6390" y="6350"/>
                    <a:pt x="6395" y="6352"/>
                    <a:pt x="6400" y="6355"/>
                  </a:cubicBezTo>
                  <a:cubicBezTo>
                    <a:pt x="6246" y="6524"/>
                    <a:pt x="6096" y="6694"/>
                    <a:pt x="5963" y="6867"/>
                  </a:cubicBezTo>
                  <a:cubicBezTo>
                    <a:pt x="4873" y="8267"/>
                    <a:pt x="4117" y="9949"/>
                    <a:pt x="3923" y="11719"/>
                  </a:cubicBezTo>
                  <a:cubicBezTo>
                    <a:pt x="3740" y="13383"/>
                    <a:pt x="4186" y="14919"/>
                    <a:pt x="4704" y="16456"/>
                  </a:cubicBezTo>
                  <a:lnTo>
                    <a:pt x="4845" y="16869"/>
                  </a:lnTo>
                  <a:cubicBezTo>
                    <a:pt x="4887" y="16992"/>
                    <a:pt x="4928" y="17114"/>
                    <a:pt x="4971" y="17238"/>
                  </a:cubicBezTo>
                  <a:lnTo>
                    <a:pt x="5105" y="17631"/>
                  </a:lnTo>
                  <a:cubicBezTo>
                    <a:pt x="5117" y="17664"/>
                    <a:pt x="5128" y="17699"/>
                    <a:pt x="5138" y="17732"/>
                  </a:cubicBezTo>
                  <a:cubicBezTo>
                    <a:pt x="5173" y="17831"/>
                    <a:pt x="5204" y="17934"/>
                    <a:pt x="5236" y="18035"/>
                  </a:cubicBezTo>
                  <a:cubicBezTo>
                    <a:pt x="5250" y="18063"/>
                    <a:pt x="5262" y="18090"/>
                    <a:pt x="5277" y="18117"/>
                  </a:cubicBezTo>
                  <a:cubicBezTo>
                    <a:pt x="5283" y="18139"/>
                    <a:pt x="5288" y="18163"/>
                    <a:pt x="5297" y="18185"/>
                  </a:cubicBezTo>
                  <a:cubicBezTo>
                    <a:pt x="5297" y="18186"/>
                    <a:pt x="5298" y="18189"/>
                    <a:pt x="5298" y="18190"/>
                  </a:cubicBezTo>
                  <a:cubicBezTo>
                    <a:pt x="5297" y="18200"/>
                    <a:pt x="5297" y="18209"/>
                    <a:pt x="5293" y="18217"/>
                  </a:cubicBezTo>
                  <a:cubicBezTo>
                    <a:pt x="5826" y="19995"/>
                    <a:pt x="6112" y="22096"/>
                    <a:pt x="5039" y="23611"/>
                  </a:cubicBezTo>
                  <a:cubicBezTo>
                    <a:pt x="4846" y="23522"/>
                    <a:pt x="4657" y="23428"/>
                    <a:pt x="4471" y="23327"/>
                  </a:cubicBezTo>
                  <a:cubicBezTo>
                    <a:pt x="5348" y="22193"/>
                    <a:pt x="5437" y="20615"/>
                    <a:pt x="5133" y="19210"/>
                  </a:cubicBezTo>
                  <a:cubicBezTo>
                    <a:pt x="5033" y="18745"/>
                    <a:pt x="4903" y="18292"/>
                    <a:pt x="4758" y="17847"/>
                  </a:cubicBezTo>
                  <a:lnTo>
                    <a:pt x="4626" y="17450"/>
                  </a:lnTo>
                  <a:cubicBezTo>
                    <a:pt x="4585" y="17329"/>
                    <a:pt x="4543" y="17207"/>
                    <a:pt x="4500" y="17088"/>
                  </a:cubicBezTo>
                  <a:lnTo>
                    <a:pt x="4351" y="16671"/>
                  </a:lnTo>
                  <a:cubicBezTo>
                    <a:pt x="3799" y="15134"/>
                    <a:pt x="3252" y="13619"/>
                    <a:pt x="3403" y="11891"/>
                  </a:cubicBezTo>
                  <a:cubicBezTo>
                    <a:pt x="3596" y="9684"/>
                    <a:pt x="4647" y="7625"/>
                    <a:pt x="6157" y="6025"/>
                  </a:cubicBezTo>
                  <a:close/>
                  <a:moveTo>
                    <a:pt x="4500" y="0"/>
                  </a:moveTo>
                  <a:lnTo>
                    <a:pt x="4394" y="318"/>
                  </a:lnTo>
                  <a:cubicBezTo>
                    <a:pt x="3857" y="2217"/>
                    <a:pt x="5138" y="3950"/>
                    <a:pt x="6136" y="5546"/>
                  </a:cubicBezTo>
                  <a:cubicBezTo>
                    <a:pt x="5838" y="5835"/>
                    <a:pt x="5555" y="6127"/>
                    <a:pt x="5310" y="6429"/>
                  </a:cubicBezTo>
                  <a:cubicBezTo>
                    <a:pt x="4181" y="7821"/>
                    <a:pt x="3387" y="9501"/>
                    <a:pt x="3111" y="11280"/>
                  </a:cubicBezTo>
                  <a:cubicBezTo>
                    <a:pt x="2806" y="13244"/>
                    <a:pt x="3296" y="15005"/>
                    <a:pt x="3976" y="16837"/>
                  </a:cubicBezTo>
                  <a:cubicBezTo>
                    <a:pt x="3983" y="16852"/>
                    <a:pt x="3988" y="16868"/>
                    <a:pt x="3993" y="16884"/>
                  </a:cubicBezTo>
                  <a:cubicBezTo>
                    <a:pt x="3043" y="17449"/>
                    <a:pt x="2091" y="18020"/>
                    <a:pt x="1388" y="18914"/>
                  </a:cubicBezTo>
                  <a:cubicBezTo>
                    <a:pt x="729" y="19751"/>
                    <a:pt x="222" y="20786"/>
                    <a:pt x="42" y="21840"/>
                  </a:cubicBezTo>
                  <a:lnTo>
                    <a:pt x="0" y="22150"/>
                  </a:lnTo>
                  <a:lnTo>
                    <a:pt x="1218" y="22460"/>
                  </a:lnTo>
                  <a:lnTo>
                    <a:pt x="1218" y="22460"/>
                  </a:lnTo>
                  <a:lnTo>
                    <a:pt x="1205" y="22122"/>
                  </a:lnTo>
                  <a:cubicBezTo>
                    <a:pt x="1207" y="21824"/>
                    <a:pt x="1250" y="21544"/>
                    <a:pt x="1327" y="21281"/>
                  </a:cubicBezTo>
                  <a:cubicBezTo>
                    <a:pt x="2483" y="21495"/>
                    <a:pt x="3509" y="21875"/>
                    <a:pt x="4526" y="22462"/>
                  </a:cubicBezTo>
                  <a:cubicBezTo>
                    <a:pt x="4422" y="22691"/>
                    <a:pt x="4292" y="22915"/>
                    <a:pt x="4131" y="23130"/>
                  </a:cubicBezTo>
                  <a:lnTo>
                    <a:pt x="3959" y="23342"/>
                  </a:lnTo>
                  <a:lnTo>
                    <a:pt x="4277" y="23554"/>
                  </a:lnTo>
                  <a:cubicBezTo>
                    <a:pt x="4459" y="23667"/>
                    <a:pt x="4644" y="23771"/>
                    <a:pt x="4834" y="23866"/>
                  </a:cubicBezTo>
                  <a:lnTo>
                    <a:pt x="5210" y="24038"/>
                  </a:lnTo>
                  <a:lnTo>
                    <a:pt x="5412" y="23781"/>
                  </a:lnTo>
                  <a:cubicBezTo>
                    <a:pt x="6713" y="21990"/>
                    <a:pt x="6145" y="19700"/>
                    <a:pt x="5420" y="17430"/>
                  </a:cubicBezTo>
                  <a:cubicBezTo>
                    <a:pt x="7089" y="16361"/>
                    <a:pt x="8313" y="14974"/>
                    <a:pt x="8816" y="13011"/>
                  </a:cubicBezTo>
                  <a:cubicBezTo>
                    <a:pt x="9342" y="10958"/>
                    <a:pt x="8995" y="8820"/>
                    <a:pt x="8181" y="6891"/>
                  </a:cubicBezTo>
                  <a:cubicBezTo>
                    <a:pt x="8005" y="6464"/>
                    <a:pt x="7801" y="6051"/>
                    <a:pt x="7580" y="5649"/>
                  </a:cubicBezTo>
                  <a:cubicBezTo>
                    <a:pt x="8676" y="4541"/>
                    <a:pt x="9840" y="3311"/>
                    <a:pt x="9812" y="1733"/>
                  </a:cubicBezTo>
                  <a:lnTo>
                    <a:pt x="9782" y="1357"/>
                  </a:lnTo>
                  <a:lnTo>
                    <a:pt x="9495" y="1293"/>
                  </a:lnTo>
                  <a:cubicBezTo>
                    <a:pt x="9380" y="1271"/>
                    <a:pt x="9266" y="1253"/>
                    <a:pt x="9151" y="1239"/>
                  </a:cubicBezTo>
                  <a:lnTo>
                    <a:pt x="8895" y="1214"/>
                  </a:lnTo>
                  <a:lnTo>
                    <a:pt x="8892" y="1532"/>
                  </a:lnTo>
                  <a:cubicBezTo>
                    <a:pt x="8888" y="1610"/>
                    <a:pt x="8881" y="1687"/>
                    <a:pt x="8870" y="1763"/>
                  </a:cubicBezTo>
                  <a:cubicBezTo>
                    <a:pt x="7827" y="1170"/>
                    <a:pt x="6602" y="755"/>
                    <a:pt x="5394" y="755"/>
                  </a:cubicBezTo>
                  <a:cubicBezTo>
                    <a:pt x="5377" y="755"/>
                    <a:pt x="5361" y="755"/>
                    <a:pt x="5345" y="755"/>
                  </a:cubicBezTo>
                  <a:cubicBezTo>
                    <a:pt x="5352" y="676"/>
                    <a:pt x="5365" y="595"/>
                    <a:pt x="5381" y="514"/>
                  </a:cubicBezTo>
                  <a:lnTo>
                    <a:pt x="5477" y="157"/>
                  </a:lnTo>
                  <a:lnTo>
                    <a:pt x="5200" y="97"/>
                  </a:lnTo>
                  <a:cubicBezTo>
                    <a:pt x="5050" y="68"/>
                    <a:pt x="4901" y="45"/>
                    <a:pt x="4751" y="26"/>
                  </a:cubicBezTo>
                  <a:lnTo>
                    <a:pt x="450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801" name="Google Shape;1801;p13"/>
            <p:cNvSpPr/>
            <p:nvPr/>
          </p:nvSpPr>
          <p:spPr>
            <a:xfrm>
              <a:off x="3035505" y="2862837"/>
              <a:ext cx="106918" cy="64776"/>
            </a:xfrm>
            <a:custGeom>
              <a:avLst/>
              <a:gdLst/>
              <a:ahLst/>
              <a:cxnLst/>
              <a:rect l="l" t="t" r="r" b="b"/>
              <a:pathLst>
                <a:path w="3420" h="2072" extrusionOk="0">
                  <a:moveTo>
                    <a:pt x="552" y="0"/>
                  </a:moveTo>
                  <a:cubicBezTo>
                    <a:pt x="323" y="292"/>
                    <a:pt x="135" y="603"/>
                    <a:pt x="1" y="939"/>
                  </a:cubicBezTo>
                  <a:cubicBezTo>
                    <a:pt x="1150" y="1032"/>
                    <a:pt x="2279" y="1424"/>
                    <a:pt x="3236" y="2071"/>
                  </a:cubicBezTo>
                  <a:cubicBezTo>
                    <a:pt x="3322" y="1812"/>
                    <a:pt x="3383" y="1547"/>
                    <a:pt x="3420" y="1277"/>
                  </a:cubicBezTo>
                  <a:cubicBezTo>
                    <a:pt x="2988" y="1042"/>
                    <a:pt x="2617" y="713"/>
                    <a:pt x="2165" y="501"/>
                  </a:cubicBezTo>
                  <a:cubicBezTo>
                    <a:pt x="1648" y="257"/>
                    <a:pt x="1104" y="163"/>
                    <a:pt x="561" y="4"/>
                  </a:cubicBezTo>
                  <a:lnTo>
                    <a:pt x="552"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802" name="Google Shape;1802;p13"/>
            <p:cNvSpPr/>
            <p:nvPr/>
          </p:nvSpPr>
          <p:spPr>
            <a:xfrm>
              <a:off x="3157644" y="2268525"/>
              <a:ext cx="108575" cy="58774"/>
            </a:xfrm>
            <a:custGeom>
              <a:avLst/>
              <a:gdLst/>
              <a:ahLst/>
              <a:cxnLst/>
              <a:rect l="l" t="t" r="r" b="b"/>
              <a:pathLst>
                <a:path w="3473" h="1880" extrusionOk="0">
                  <a:moveTo>
                    <a:pt x="0" y="1"/>
                  </a:moveTo>
                  <a:lnTo>
                    <a:pt x="0" y="1"/>
                  </a:lnTo>
                  <a:cubicBezTo>
                    <a:pt x="1" y="354"/>
                    <a:pt x="69" y="695"/>
                    <a:pt x="182" y="1026"/>
                  </a:cubicBezTo>
                  <a:cubicBezTo>
                    <a:pt x="184" y="1026"/>
                    <a:pt x="186" y="1026"/>
                    <a:pt x="188" y="1026"/>
                  </a:cubicBezTo>
                  <a:cubicBezTo>
                    <a:pt x="1136" y="1026"/>
                    <a:pt x="2346" y="1312"/>
                    <a:pt x="3146" y="1879"/>
                  </a:cubicBezTo>
                  <a:cubicBezTo>
                    <a:pt x="3286" y="1619"/>
                    <a:pt x="3399" y="1347"/>
                    <a:pt x="3473" y="1060"/>
                  </a:cubicBezTo>
                  <a:cubicBezTo>
                    <a:pt x="2348" y="439"/>
                    <a:pt x="1246" y="176"/>
                    <a:pt x="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803" name="Google Shape;1803;p13"/>
            <p:cNvSpPr/>
            <p:nvPr/>
          </p:nvSpPr>
          <p:spPr>
            <a:xfrm>
              <a:off x="3101561" y="2800565"/>
              <a:ext cx="36265" cy="33545"/>
            </a:xfrm>
            <a:custGeom>
              <a:avLst/>
              <a:gdLst/>
              <a:ahLst/>
              <a:cxnLst/>
              <a:rect l="l" t="t" r="r" b="b"/>
              <a:pathLst>
                <a:path w="1160" h="1073" extrusionOk="0">
                  <a:moveTo>
                    <a:pt x="869" y="0"/>
                  </a:moveTo>
                  <a:cubicBezTo>
                    <a:pt x="576" y="187"/>
                    <a:pt x="282" y="378"/>
                    <a:pt x="0" y="578"/>
                  </a:cubicBezTo>
                  <a:cubicBezTo>
                    <a:pt x="404" y="640"/>
                    <a:pt x="857" y="816"/>
                    <a:pt x="1159" y="1073"/>
                  </a:cubicBezTo>
                  <a:cubicBezTo>
                    <a:pt x="1079" y="713"/>
                    <a:pt x="979" y="354"/>
                    <a:pt x="86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804" name="Google Shape;1804;p13"/>
            <p:cNvSpPr/>
            <p:nvPr/>
          </p:nvSpPr>
          <p:spPr>
            <a:xfrm>
              <a:off x="3194658" y="2358370"/>
              <a:ext cx="31356" cy="24291"/>
            </a:xfrm>
            <a:custGeom>
              <a:avLst/>
              <a:gdLst/>
              <a:ahLst/>
              <a:cxnLst/>
              <a:rect l="l" t="t" r="r" b="b"/>
              <a:pathLst>
                <a:path w="1003" h="777" extrusionOk="0">
                  <a:moveTo>
                    <a:pt x="0" y="1"/>
                  </a:moveTo>
                  <a:lnTo>
                    <a:pt x="0" y="1"/>
                  </a:lnTo>
                  <a:cubicBezTo>
                    <a:pt x="41" y="62"/>
                    <a:pt x="82" y="123"/>
                    <a:pt x="122" y="185"/>
                  </a:cubicBezTo>
                  <a:cubicBezTo>
                    <a:pt x="254" y="380"/>
                    <a:pt x="381" y="577"/>
                    <a:pt x="508" y="776"/>
                  </a:cubicBezTo>
                  <a:cubicBezTo>
                    <a:pt x="677" y="613"/>
                    <a:pt x="842" y="446"/>
                    <a:pt x="1003" y="277"/>
                  </a:cubicBezTo>
                  <a:cubicBezTo>
                    <a:pt x="850" y="222"/>
                    <a:pt x="702" y="148"/>
                    <a:pt x="545" y="108"/>
                  </a:cubicBezTo>
                  <a:cubicBezTo>
                    <a:pt x="365" y="62"/>
                    <a:pt x="182" y="32"/>
                    <a:pt x="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805" name="Google Shape;1805;p13"/>
            <p:cNvSpPr/>
            <p:nvPr/>
          </p:nvSpPr>
          <p:spPr>
            <a:xfrm>
              <a:off x="3216134" y="2285250"/>
              <a:ext cx="72123" cy="117047"/>
            </a:xfrm>
            <a:custGeom>
              <a:avLst/>
              <a:gdLst/>
              <a:ahLst/>
              <a:cxnLst/>
              <a:rect l="l" t="t" r="r" b="b"/>
              <a:pathLst>
                <a:path w="2307" h="3744" extrusionOk="0">
                  <a:moveTo>
                    <a:pt x="1962" y="0"/>
                  </a:moveTo>
                  <a:cubicBezTo>
                    <a:pt x="1943" y="1394"/>
                    <a:pt x="996" y="2442"/>
                    <a:pt x="0" y="3410"/>
                  </a:cubicBezTo>
                  <a:cubicBezTo>
                    <a:pt x="67" y="3520"/>
                    <a:pt x="130" y="3631"/>
                    <a:pt x="196" y="3743"/>
                  </a:cubicBezTo>
                  <a:cubicBezTo>
                    <a:pt x="1251" y="2681"/>
                    <a:pt x="2279" y="1566"/>
                    <a:pt x="2306" y="75"/>
                  </a:cubicBezTo>
                  <a:cubicBezTo>
                    <a:pt x="2192" y="48"/>
                    <a:pt x="2077" y="23"/>
                    <a:pt x="196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806" name="Google Shape;1806;p13"/>
            <p:cNvSpPr/>
            <p:nvPr/>
          </p:nvSpPr>
          <p:spPr>
            <a:xfrm>
              <a:off x="3124601" y="2247392"/>
              <a:ext cx="151592" cy="520833"/>
            </a:xfrm>
            <a:custGeom>
              <a:avLst/>
              <a:gdLst/>
              <a:ahLst/>
              <a:cxnLst/>
              <a:rect l="l" t="t" r="r" b="b"/>
              <a:pathLst>
                <a:path w="4849" h="16660" extrusionOk="0">
                  <a:moveTo>
                    <a:pt x="381" y="0"/>
                  </a:moveTo>
                  <a:lnTo>
                    <a:pt x="381" y="0"/>
                  </a:lnTo>
                  <a:cubicBezTo>
                    <a:pt x="0" y="1780"/>
                    <a:pt x="1090" y="3381"/>
                    <a:pt x="2106" y="4938"/>
                  </a:cubicBezTo>
                  <a:lnTo>
                    <a:pt x="2295" y="5230"/>
                  </a:lnTo>
                  <a:cubicBezTo>
                    <a:pt x="2369" y="5344"/>
                    <a:pt x="2441" y="5458"/>
                    <a:pt x="2512" y="5571"/>
                  </a:cubicBezTo>
                  <a:lnTo>
                    <a:pt x="2709" y="5891"/>
                  </a:lnTo>
                  <a:cubicBezTo>
                    <a:pt x="2929" y="6263"/>
                    <a:pt x="3129" y="6636"/>
                    <a:pt x="3283" y="7007"/>
                  </a:cubicBezTo>
                  <a:cubicBezTo>
                    <a:pt x="4103" y="8986"/>
                    <a:pt x="4323" y="11234"/>
                    <a:pt x="3520" y="13254"/>
                  </a:cubicBezTo>
                  <a:cubicBezTo>
                    <a:pt x="2958" y="14663"/>
                    <a:pt x="2013" y="15528"/>
                    <a:pt x="898" y="16281"/>
                  </a:cubicBezTo>
                  <a:cubicBezTo>
                    <a:pt x="940" y="16407"/>
                    <a:pt x="980" y="16533"/>
                    <a:pt x="1022" y="16659"/>
                  </a:cubicBezTo>
                  <a:cubicBezTo>
                    <a:pt x="1178" y="16559"/>
                    <a:pt x="1334" y="16458"/>
                    <a:pt x="1486" y="16351"/>
                  </a:cubicBezTo>
                  <a:cubicBezTo>
                    <a:pt x="2663" y="15527"/>
                    <a:pt x="3528" y="14444"/>
                    <a:pt x="3991" y="13076"/>
                  </a:cubicBezTo>
                  <a:cubicBezTo>
                    <a:pt x="4848" y="10550"/>
                    <a:pt x="4222" y="7870"/>
                    <a:pt x="3010" y="5574"/>
                  </a:cubicBezTo>
                  <a:lnTo>
                    <a:pt x="2832" y="5245"/>
                  </a:lnTo>
                  <a:cubicBezTo>
                    <a:pt x="2768" y="5132"/>
                    <a:pt x="2702" y="5019"/>
                    <a:pt x="2631" y="4904"/>
                  </a:cubicBezTo>
                  <a:lnTo>
                    <a:pt x="2447" y="4613"/>
                  </a:lnTo>
                  <a:cubicBezTo>
                    <a:pt x="1550" y="3226"/>
                    <a:pt x="352" y="1708"/>
                    <a:pt x="799" y="83"/>
                  </a:cubicBezTo>
                  <a:cubicBezTo>
                    <a:pt x="659" y="56"/>
                    <a:pt x="519" y="29"/>
                    <a:pt x="38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807" name="Google Shape;1807;p13"/>
            <p:cNvSpPr/>
            <p:nvPr/>
          </p:nvSpPr>
          <p:spPr>
            <a:xfrm>
              <a:off x="3123788" y="2593645"/>
              <a:ext cx="109825" cy="61368"/>
            </a:xfrm>
            <a:custGeom>
              <a:avLst/>
              <a:gdLst/>
              <a:ahLst/>
              <a:cxnLst/>
              <a:rect l="l" t="t" r="r" b="b"/>
              <a:pathLst>
                <a:path w="3513" h="1963" extrusionOk="0">
                  <a:moveTo>
                    <a:pt x="89" y="0"/>
                  </a:moveTo>
                  <a:cubicBezTo>
                    <a:pt x="29" y="379"/>
                    <a:pt x="0" y="762"/>
                    <a:pt x="1" y="1152"/>
                  </a:cubicBezTo>
                  <a:cubicBezTo>
                    <a:pt x="1" y="1166"/>
                    <a:pt x="2" y="1178"/>
                    <a:pt x="2" y="1192"/>
                  </a:cubicBezTo>
                  <a:cubicBezTo>
                    <a:pt x="4" y="1192"/>
                    <a:pt x="6" y="1192"/>
                    <a:pt x="7" y="1192"/>
                  </a:cubicBezTo>
                  <a:cubicBezTo>
                    <a:pt x="9" y="1192"/>
                    <a:pt x="10" y="1192"/>
                    <a:pt x="12" y="1193"/>
                  </a:cubicBezTo>
                  <a:cubicBezTo>
                    <a:pt x="545" y="1374"/>
                    <a:pt x="1059" y="1584"/>
                    <a:pt x="1610" y="1714"/>
                  </a:cubicBezTo>
                  <a:cubicBezTo>
                    <a:pt x="2132" y="1837"/>
                    <a:pt x="2667" y="1856"/>
                    <a:pt x="3188" y="1962"/>
                  </a:cubicBezTo>
                  <a:cubicBezTo>
                    <a:pt x="3333" y="1588"/>
                    <a:pt x="3439" y="1208"/>
                    <a:pt x="3512" y="822"/>
                  </a:cubicBezTo>
                  <a:lnTo>
                    <a:pt x="3512" y="822"/>
                  </a:lnTo>
                  <a:cubicBezTo>
                    <a:pt x="3405" y="830"/>
                    <a:pt x="3296" y="834"/>
                    <a:pt x="3187" y="834"/>
                  </a:cubicBezTo>
                  <a:cubicBezTo>
                    <a:pt x="2132" y="834"/>
                    <a:pt x="1006" y="477"/>
                    <a:pt x="8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808" name="Google Shape;1808;p13"/>
            <p:cNvSpPr/>
            <p:nvPr/>
          </p:nvSpPr>
          <p:spPr>
            <a:xfrm>
              <a:off x="3142326" y="2502142"/>
              <a:ext cx="93475" cy="50020"/>
            </a:xfrm>
            <a:custGeom>
              <a:avLst/>
              <a:gdLst/>
              <a:ahLst/>
              <a:cxnLst/>
              <a:rect l="l" t="t" r="r" b="b"/>
              <a:pathLst>
                <a:path w="2990" h="1600" extrusionOk="0">
                  <a:moveTo>
                    <a:pt x="502" y="1"/>
                  </a:moveTo>
                  <a:cubicBezTo>
                    <a:pt x="311" y="345"/>
                    <a:pt x="147" y="700"/>
                    <a:pt x="1" y="1065"/>
                  </a:cubicBezTo>
                  <a:cubicBezTo>
                    <a:pt x="4" y="1065"/>
                    <a:pt x="7" y="1064"/>
                    <a:pt x="10" y="1064"/>
                  </a:cubicBezTo>
                  <a:cubicBezTo>
                    <a:pt x="11" y="1064"/>
                    <a:pt x="13" y="1064"/>
                    <a:pt x="14" y="1065"/>
                  </a:cubicBezTo>
                  <a:cubicBezTo>
                    <a:pt x="1014" y="1293"/>
                    <a:pt x="1975" y="1474"/>
                    <a:pt x="2989" y="1600"/>
                  </a:cubicBezTo>
                  <a:cubicBezTo>
                    <a:pt x="2956" y="1298"/>
                    <a:pt x="2907" y="996"/>
                    <a:pt x="2843" y="696"/>
                  </a:cubicBezTo>
                  <a:cubicBezTo>
                    <a:pt x="2841" y="696"/>
                    <a:pt x="2838" y="696"/>
                    <a:pt x="2835" y="696"/>
                  </a:cubicBezTo>
                  <a:cubicBezTo>
                    <a:pt x="2437" y="696"/>
                    <a:pt x="2025" y="546"/>
                    <a:pt x="1648" y="434"/>
                  </a:cubicBezTo>
                  <a:cubicBezTo>
                    <a:pt x="1252" y="316"/>
                    <a:pt x="871" y="181"/>
                    <a:pt x="50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809" name="Google Shape;1809;p13"/>
            <p:cNvSpPr/>
            <p:nvPr/>
          </p:nvSpPr>
          <p:spPr>
            <a:xfrm>
              <a:off x="3191844" y="2440807"/>
              <a:ext cx="16600" cy="15319"/>
            </a:xfrm>
            <a:custGeom>
              <a:avLst/>
              <a:gdLst/>
              <a:ahLst/>
              <a:cxnLst/>
              <a:rect l="l" t="t" r="r" b="b"/>
              <a:pathLst>
                <a:path w="531" h="490" extrusionOk="0">
                  <a:moveTo>
                    <a:pt x="292" y="1"/>
                  </a:moveTo>
                  <a:cubicBezTo>
                    <a:pt x="193" y="116"/>
                    <a:pt x="95" y="231"/>
                    <a:pt x="0" y="349"/>
                  </a:cubicBezTo>
                  <a:cubicBezTo>
                    <a:pt x="100" y="370"/>
                    <a:pt x="200" y="390"/>
                    <a:pt x="301" y="420"/>
                  </a:cubicBezTo>
                  <a:cubicBezTo>
                    <a:pt x="378" y="442"/>
                    <a:pt x="460" y="458"/>
                    <a:pt x="530" y="489"/>
                  </a:cubicBezTo>
                  <a:cubicBezTo>
                    <a:pt x="454" y="324"/>
                    <a:pt x="375" y="161"/>
                    <a:pt x="292"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810" name="Google Shape;1810;p13"/>
            <p:cNvSpPr/>
            <p:nvPr/>
          </p:nvSpPr>
          <p:spPr>
            <a:xfrm>
              <a:off x="3003306" y="2780807"/>
              <a:ext cx="114515" cy="144120"/>
            </a:xfrm>
            <a:custGeom>
              <a:avLst/>
              <a:gdLst/>
              <a:ahLst/>
              <a:cxnLst/>
              <a:rect l="l" t="t" r="r" b="b"/>
              <a:pathLst>
                <a:path w="3663" h="4610" extrusionOk="0">
                  <a:moveTo>
                    <a:pt x="3534" y="0"/>
                  </a:moveTo>
                  <a:cubicBezTo>
                    <a:pt x="3386" y="90"/>
                    <a:pt x="3238" y="178"/>
                    <a:pt x="3087" y="270"/>
                  </a:cubicBezTo>
                  <a:cubicBezTo>
                    <a:pt x="1415" y="1285"/>
                    <a:pt x="239" y="2785"/>
                    <a:pt x="1" y="4521"/>
                  </a:cubicBezTo>
                  <a:cubicBezTo>
                    <a:pt x="115" y="4556"/>
                    <a:pt x="230" y="4586"/>
                    <a:pt x="344" y="4610"/>
                  </a:cubicBezTo>
                  <a:cubicBezTo>
                    <a:pt x="367" y="3264"/>
                    <a:pt x="1430" y="1938"/>
                    <a:pt x="2460" y="1157"/>
                  </a:cubicBezTo>
                  <a:cubicBezTo>
                    <a:pt x="2845" y="866"/>
                    <a:pt x="3251" y="608"/>
                    <a:pt x="3663" y="356"/>
                  </a:cubicBezTo>
                  <a:cubicBezTo>
                    <a:pt x="3607" y="244"/>
                    <a:pt x="3566" y="120"/>
                    <a:pt x="353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811" name="Google Shape;1811;p13"/>
            <p:cNvSpPr/>
            <p:nvPr/>
          </p:nvSpPr>
          <p:spPr>
            <a:xfrm>
              <a:off x="3092495" y="2424113"/>
              <a:ext cx="98508" cy="549782"/>
            </a:xfrm>
            <a:custGeom>
              <a:avLst/>
              <a:gdLst/>
              <a:ahLst/>
              <a:cxnLst/>
              <a:rect l="l" t="t" r="r" b="b"/>
              <a:pathLst>
                <a:path w="3151" h="17586" extrusionOk="0">
                  <a:moveTo>
                    <a:pt x="2908" y="1"/>
                  </a:moveTo>
                  <a:cubicBezTo>
                    <a:pt x="1398" y="1599"/>
                    <a:pt x="347" y="3659"/>
                    <a:pt x="154" y="5867"/>
                  </a:cubicBezTo>
                  <a:cubicBezTo>
                    <a:pt x="1" y="7595"/>
                    <a:pt x="550" y="9110"/>
                    <a:pt x="1102" y="10647"/>
                  </a:cubicBezTo>
                  <a:lnTo>
                    <a:pt x="1251" y="11063"/>
                  </a:lnTo>
                  <a:cubicBezTo>
                    <a:pt x="1294" y="11182"/>
                    <a:pt x="1336" y="11303"/>
                    <a:pt x="1377" y="11425"/>
                  </a:cubicBezTo>
                  <a:lnTo>
                    <a:pt x="1509" y="11822"/>
                  </a:lnTo>
                  <a:cubicBezTo>
                    <a:pt x="1654" y="12266"/>
                    <a:pt x="1784" y="12719"/>
                    <a:pt x="1884" y="13185"/>
                  </a:cubicBezTo>
                  <a:cubicBezTo>
                    <a:pt x="2186" y="14591"/>
                    <a:pt x="2098" y="16168"/>
                    <a:pt x="1222" y="17300"/>
                  </a:cubicBezTo>
                  <a:cubicBezTo>
                    <a:pt x="1408" y="17404"/>
                    <a:pt x="1597" y="17497"/>
                    <a:pt x="1790" y="17586"/>
                  </a:cubicBezTo>
                  <a:cubicBezTo>
                    <a:pt x="2863" y="16071"/>
                    <a:pt x="2577" y="13969"/>
                    <a:pt x="2044" y="12193"/>
                  </a:cubicBezTo>
                  <a:cubicBezTo>
                    <a:pt x="2048" y="12186"/>
                    <a:pt x="2048" y="12176"/>
                    <a:pt x="2049" y="12166"/>
                  </a:cubicBezTo>
                  <a:cubicBezTo>
                    <a:pt x="2049" y="12165"/>
                    <a:pt x="2047" y="12162"/>
                    <a:pt x="2047" y="12161"/>
                  </a:cubicBezTo>
                  <a:cubicBezTo>
                    <a:pt x="2039" y="12139"/>
                    <a:pt x="2034" y="12115"/>
                    <a:pt x="2028" y="12093"/>
                  </a:cubicBezTo>
                  <a:cubicBezTo>
                    <a:pt x="2014" y="12066"/>
                    <a:pt x="2000" y="12039"/>
                    <a:pt x="1987" y="12011"/>
                  </a:cubicBezTo>
                  <a:cubicBezTo>
                    <a:pt x="1955" y="11909"/>
                    <a:pt x="1924" y="11807"/>
                    <a:pt x="1889" y="11708"/>
                  </a:cubicBezTo>
                  <a:cubicBezTo>
                    <a:pt x="1878" y="11674"/>
                    <a:pt x="1867" y="11640"/>
                    <a:pt x="1856" y="11606"/>
                  </a:cubicBezTo>
                  <a:lnTo>
                    <a:pt x="1722" y="11214"/>
                  </a:lnTo>
                  <a:cubicBezTo>
                    <a:pt x="1680" y="11092"/>
                    <a:pt x="1639" y="10969"/>
                    <a:pt x="1596" y="10845"/>
                  </a:cubicBezTo>
                  <a:lnTo>
                    <a:pt x="1455" y="10432"/>
                  </a:lnTo>
                  <a:cubicBezTo>
                    <a:pt x="937" y="8896"/>
                    <a:pt x="490" y="7358"/>
                    <a:pt x="674" y="5695"/>
                  </a:cubicBezTo>
                  <a:cubicBezTo>
                    <a:pt x="869" y="3925"/>
                    <a:pt x="1624" y="2243"/>
                    <a:pt x="2713" y="843"/>
                  </a:cubicBezTo>
                  <a:cubicBezTo>
                    <a:pt x="2848" y="670"/>
                    <a:pt x="2997" y="500"/>
                    <a:pt x="3150" y="331"/>
                  </a:cubicBezTo>
                  <a:cubicBezTo>
                    <a:pt x="3145" y="328"/>
                    <a:pt x="3140" y="326"/>
                    <a:pt x="3135" y="322"/>
                  </a:cubicBezTo>
                  <a:cubicBezTo>
                    <a:pt x="3038" y="239"/>
                    <a:pt x="2968" y="119"/>
                    <a:pt x="290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812" name="Google Shape;1812;p13"/>
            <p:cNvSpPr/>
            <p:nvPr/>
          </p:nvSpPr>
          <p:spPr>
            <a:xfrm>
              <a:off x="3144452" y="2730883"/>
              <a:ext cx="13943" cy="12599"/>
            </a:xfrm>
            <a:custGeom>
              <a:avLst/>
              <a:gdLst/>
              <a:ahLst/>
              <a:cxnLst/>
              <a:rect l="l" t="t" r="r" b="b"/>
              <a:pathLst>
                <a:path w="446" h="403" extrusionOk="0">
                  <a:moveTo>
                    <a:pt x="0" y="0"/>
                  </a:moveTo>
                  <a:lnTo>
                    <a:pt x="0" y="0"/>
                  </a:lnTo>
                  <a:cubicBezTo>
                    <a:pt x="42" y="134"/>
                    <a:pt x="85" y="269"/>
                    <a:pt x="128" y="402"/>
                  </a:cubicBezTo>
                  <a:cubicBezTo>
                    <a:pt x="236" y="333"/>
                    <a:pt x="341" y="260"/>
                    <a:pt x="445" y="186"/>
                  </a:cubicBezTo>
                  <a:cubicBezTo>
                    <a:pt x="290" y="144"/>
                    <a:pt x="138" y="78"/>
                    <a:pt x="0"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813" name="Google Shape;1813;p13"/>
            <p:cNvSpPr/>
            <p:nvPr/>
          </p:nvSpPr>
          <p:spPr>
            <a:xfrm>
              <a:off x="3131728" y="2686147"/>
              <a:ext cx="64776" cy="43299"/>
            </a:xfrm>
            <a:custGeom>
              <a:avLst/>
              <a:gdLst/>
              <a:ahLst/>
              <a:cxnLst/>
              <a:rect l="l" t="t" r="r" b="b"/>
              <a:pathLst>
                <a:path w="2072" h="1385" extrusionOk="0">
                  <a:moveTo>
                    <a:pt x="0" y="1"/>
                  </a:moveTo>
                  <a:lnTo>
                    <a:pt x="0" y="1"/>
                  </a:lnTo>
                  <a:cubicBezTo>
                    <a:pt x="84" y="347"/>
                    <a:pt x="185" y="701"/>
                    <a:pt x="291" y="1059"/>
                  </a:cubicBezTo>
                  <a:cubicBezTo>
                    <a:pt x="452" y="1141"/>
                    <a:pt x="614" y="1222"/>
                    <a:pt x="783" y="1281"/>
                  </a:cubicBezTo>
                  <a:cubicBezTo>
                    <a:pt x="907" y="1325"/>
                    <a:pt x="1038" y="1348"/>
                    <a:pt x="1164" y="1384"/>
                  </a:cubicBezTo>
                  <a:cubicBezTo>
                    <a:pt x="1492" y="1126"/>
                    <a:pt x="1800" y="842"/>
                    <a:pt x="2071" y="514"/>
                  </a:cubicBezTo>
                  <a:cubicBezTo>
                    <a:pt x="1364" y="498"/>
                    <a:pt x="639" y="295"/>
                    <a:pt x="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1814" name="Google Shape;1814;p13"/>
          <p:cNvSpPr txBox="1"/>
          <p:nvPr/>
        </p:nvSpPr>
        <p:spPr>
          <a:xfrm>
            <a:off x="1744560" y="186969"/>
            <a:ext cx="5917200" cy="1160800"/>
          </a:xfrm>
          <a:prstGeom prst="rect">
            <a:avLst/>
          </a:prstGeom>
          <a:noFill/>
          <a:ln>
            <a:noFill/>
          </a:ln>
        </p:spPr>
        <p:txBody>
          <a:bodyPr spcFirstLastPara="1" wrap="square" lIns="121900" tIns="121900" rIns="121900" bIns="121900" anchor="ctr" anchorCtr="0">
            <a:noAutofit/>
          </a:bodyPr>
          <a:lstStyle/>
          <a:p>
            <a:pPr>
              <a:buClr>
                <a:schemeClr val="dk1"/>
              </a:buClr>
              <a:buSzPts val="3100"/>
            </a:pPr>
            <a:r>
              <a:rPr lang="es-AR" sz="4133" dirty="0">
                <a:latin typeface="Fjalla One"/>
                <a:ea typeface="Fjalla One"/>
                <a:cs typeface="Fjalla One"/>
                <a:sym typeface="Fjalla One"/>
              </a:rPr>
              <a:t>Diagnóstico</a:t>
            </a:r>
            <a:endParaRPr sz="4133" dirty="0">
              <a:latin typeface="Fjalla One"/>
              <a:ea typeface="Fjalla One"/>
              <a:cs typeface="Fjalla One"/>
              <a:sym typeface="Fjalla One"/>
            </a:endParaRPr>
          </a:p>
        </p:txBody>
      </p:sp>
      <p:pic>
        <p:nvPicPr>
          <p:cNvPr id="1815" name="Google Shape;1815;p13"/>
          <p:cNvPicPr preferRelativeResize="0"/>
          <p:nvPr/>
        </p:nvPicPr>
        <p:blipFill rotWithShape="1">
          <a:blip r:embed="rId5">
            <a:alphaModFix/>
          </a:blip>
          <a:srcRect/>
          <a:stretch/>
        </p:blipFill>
        <p:spPr>
          <a:xfrm>
            <a:off x="2460997" y="1766735"/>
            <a:ext cx="7071924" cy="3772908"/>
          </a:xfrm>
          <a:prstGeom prst="rect">
            <a:avLst/>
          </a:prstGeom>
          <a:noFill/>
          <a:ln>
            <a:noFill/>
          </a:ln>
        </p:spPr>
      </p:pic>
      <p:pic>
        <p:nvPicPr>
          <p:cNvPr id="9" name="Audio 8">
            <a:extLst>
              <a:ext uri="{FF2B5EF4-FFF2-40B4-BE49-F238E27FC236}">
                <a16:creationId xmlns:a16="http://schemas.microsoft.com/office/drawing/2014/main" id="{C22304A3-D0E8-A3F3-62F2-A7DE244A0D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65188462"/>
      </p:ext>
    </p:extLst>
  </p:cSld>
  <p:clrMapOvr>
    <a:masterClrMapping/>
  </p:clrMapOvr>
  <mc:AlternateContent xmlns:mc="http://schemas.openxmlformats.org/markup-compatibility/2006">
    <mc:Choice xmlns:p14="http://schemas.microsoft.com/office/powerpoint/2010/main" Requires="p14">
      <p:transition spd="slow" p14:dur="2000" advTm="45162"/>
    </mc:Choice>
    <mc:Fallback>
      <p:transition spd="slow" advTm="45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8653" x="8856663" y="6840538"/>
          <p14:tracePt t="18655" x="8813800" y="6799263"/>
          <p14:tracePt t="18672" x="8770938" y="6738938"/>
          <p14:tracePt t="18676" x="8720138" y="6680200"/>
          <p14:tracePt t="18678" x="8678863" y="6621463"/>
          <p14:tracePt t="18695" x="8577263" y="6510338"/>
          <p14:tracePt t="18710" x="8466138" y="6408738"/>
          <p14:tracePt t="18724" x="8364538" y="6299200"/>
          <p14:tracePt t="18741" x="8305800" y="6240463"/>
          <p14:tracePt t="18743" x="8247063" y="6180138"/>
          <p14:tracePt t="18757" x="8186738" y="6121400"/>
          <p14:tracePt t="18759" x="8120063" y="6078538"/>
          <p14:tracePt t="18774" x="8077200" y="6019800"/>
          <p14:tracePt t="18776" x="8051800" y="6002338"/>
          <p14:tracePt t="18792" x="7975600" y="5943600"/>
          <p14:tracePt t="18796" x="7942263" y="5926138"/>
          <p14:tracePt t="18801" x="7916863" y="5910263"/>
          <p14:tracePt t="18819" x="7881938" y="5900738"/>
          <p14:tracePt t="18822" x="7840663" y="5900738"/>
          <p14:tracePt t="18839" x="7805738" y="5900738"/>
          <p14:tracePt t="18854" x="7805738" y="5969000"/>
          <p14:tracePt t="18871" x="7805738" y="6062663"/>
          <p14:tracePt t="18874" x="7805738" y="6197600"/>
          <p14:tracePt t="18876" x="7881938" y="6350000"/>
          <p14:tracePt t="18889" x="7942263" y="6494463"/>
          <p14:tracePt t="18905" x="8018463" y="6646863"/>
          <p14:tracePt t="18908" x="8059738" y="6705600"/>
          <p14:tracePt t="18910" x="8120063" y="6824663"/>
          <p14:tracePt t="19050" x="9042400" y="6840538"/>
          <p14:tracePt t="19061" x="9067800" y="6815138"/>
          <p14:tracePt t="19063" x="9085263" y="6781800"/>
          <p14:tracePt t="19080" x="9085263" y="6738938"/>
          <p14:tracePt t="19087" x="9101138" y="6705600"/>
          <p14:tracePt t="19089" x="9101138" y="6697663"/>
          <p14:tracePt t="19104" x="9101138" y="6680200"/>
          <p14:tracePt t="19108" x="9101138" y="6662738"/>
          <p14:tracePt t="19110" x="9101138" y="6646863"/>
          <p14:tracePt t="19126" x="9101138" y="6621463"/>
          <p14:tracePt t="19158" x="9101138" y="6604000"/>
          <p14:tracePt t="19174" x="9085263" y="6604000"/>
          <p14:tracePt t="19740" x="9085263" y="6586538"/>
          <p14:tracePt t="19755" x="9067800" y="6545263"/>
          <p14:tracePt t="19773" x="9050338" y="6510338"/>
          <p14:tracePt t="19789" x="8974138" y="6375400"/>
          <p14:tracePt t="19805" x="8831263" y="6164263"/>
          <p14:tracePt t="19822" x="8618538" y="5943600"/>
          <p14:tracePt t="19835" x="8501063" y="5791200"/>
          <p14:tracePt t="19837" x="8364538" y="5630863"/>
          <p14:tracePt t="19855" x="8288338" y="5570538"/>
          <p14:tracePt t="19858" x="8094663" y="5359400"/>
          <p14:tracePt t="19874" x="8059738" y="5341938"/>
          <p14:tracePt t="19876" x="8034338" y="5300663"/>
          <p14:tracePt t="19893" x="7975600" y="5240338"/>
          <p14:tracePt t="19907" x="7958138" y="5224463"/>
          <p14:tracePt t="19920" x="7942263" y="5224463"/>
          <p14:tracePt t="19951" x="7924800" y="5224463"/>
          <p14:tracePt t="19976" x="7916863" y="5224463"/>
          <p14:tracePt t="20003" x="7899400" y="5240338"/>
          <p14:tracePt t="20023" x="7899400" y="5249863"/>
          <p14:tracePt t="20037" x="7899400" y="5265738"/>
          <p14:tracePt t="20039" x="7899400" y="5283200"/>
          <p14:tracePt t="20056" x="7899400" y="5300663"/>
          <p14:tracePt t="20060" x="7899400" y="5308600"/>
          <p14:tracePt t="20080" x="7899400" y="5326063"/>
          <p14:tracePt t="20095" x="7916863" y="5326063"/>
          <p14:tracePt t="20103" x="7916863" y="5341938"/>
          <p14:tracePt t="20118" x="7924800" y="5341938"/>
          <p14:tracePt t="20123" x="7942263" y="5341938"/>
          <p14:tracePt t="20125" x="7942263" y="5359400"/>
          <p14:tracePt t="20140" x="7975600" y="5376863"/>
          <p14:tracePt t="20158" x="8018463" y="5384800"/>
          <p14:tracePt t="20172" x="8034338" y="5402263"/>
          <p14:tracePt t="20190" x="8051800" y="5418138"/>
          <p14:tracePt t="20204" x="8059738" y="5418138"/>
          <p14:tracePt t="20223" x="8059738" y="5435600"/>
          <p14:tracePt t="20693" x="8051800" y="5402263"/>
          <p14:tracePt t="20706" x="7983538" y="5326063"/>
          <p14:tracePt t="20721" x="7881938" y="5207000"/>
          <p14:tracePt t="20725" x="7823200" y="5130800"/>
          <p14:tracePt t="20727" x="7721600" y="4995863"/>
          <p14:tracePt t="20743" x="7459663" y="4716463"/>
          <p14:tracePt t="20757" x="7323138" y="4529138"/>
          <p14:tracePt t="20769" x="7239000" y="4445000"/>
          <p14:tracePt t="20785" x="7162800" y="4335463"/>
          <p14:tracePt t="20789" x="7119938" y="4275138"/>
          <p14:tracePt t="20791" x="7069138" y="4233863"/>
          <p14:tracePt t="20808" x="6992938" y="4157663"/>
          <p14:tracePt t="20822" x="6967538" y="4122738"/>
          <p14:tracePt t="20824" x="6926263" y="4081463"/>
          <p14:tracePt t="20840" x="6891338" y="4064000"/>
          <p14:tracePt t="20843" x="6850063" y="4021138"/>
          <p14:tracePt t="20846" x="6815138" y="3987800"/>
          <p14:tracePt t="20863" x="6773863" y="3929063"/>
          <p14:tracePt t="20869" x="6723063" y="3903663"/>
          <p14:tracePt t="20890" x="6662738" y="3843338"/>
          <p14:tracePt t="20894" x="6561138" y="3751263"/>
          <p14:tracePt t="20896" x="6519863" y="3708400"/>
          <p14:tracePt t="20914" x="6459538" y="3657600"/>
          <p14:tracePt t="20921" x="6408738" y="3632200"/>
          <p14:tracePt t="20925" x="6324600" y="3556000"/>
          <p14:tracePt t="20941" x="6265863" y="3538538"/>
          <p14:tracePt t="20943" x="6197600" y="3530600"/>
          <p14:tracePt t="20962" x="6062663" y="3513138"/>
          <p14:tracePt t="20977" x="6037263" y="3513138"/>
          <p14:tracePt t="20985" x="5994400" y="3513138"/>
          <p14:tracePt t="20989" x="5926138" y="3513138"/>
          <p14:tracePt t="20991" x="5918200" y="3513138"/>
          <p14:tracePt t="21006" x="5884863" y="3513138"/>
          <p14:tracePt t="21008" x="5867400" y="3530600"/>
          <p14:tracePt t="21024" x="5842000" y="3530600"/>
          <p14:tracePt t="21037" x="5842000" y="3538538"/>
          <p14:tracePt t="21078" x="5867400" y="3530600"/>
          <p14:tracePt t="21089" x="5900738" y="3513138"/>
          <p14:tracePt t="21105" x="5926138" y="3462338"/>
          <p14:tracePt t="21108" x="5976938" y="3421063"/>
          <p14:tracePt t="21110" x="6002338" y="3360738"/>
          <p14:tracePt t="21128" x="6053138" y="3268663"/>
          <p14:tracePt t="21143" x="6078538" y="3167063"/>
          <p14:tracePt t="21158" x="6096000" y="3132138"/>
          <p14:tracePt t="21173" x="6096000" y="3090863"/>
          <p14:tracePt t="21175" x="6096000" y="3065463"/>
          <p14:tracePt t="21189" x="6096000" y="3048000"/>
          <p14:tracePt t="21191" x="6096000" y="3030538"/>
          <p14:tracePt t="21207" x="6053138" y="2997200"/>
          <p14:tracePt t="21221" x="6037263" y="2997200"/>
          <p14:tracePt t="21223" x="6002338" y="2989263"/>
          <p14:tracePt t="21240" x="5943600" y="2971800"/>
          <p14:tracePt t="21254" x="5884863" y="2954338"/>
          <p14:tracePt t="21272" x="5824538" y="2954338"/>
          <p14:tracePt t="21288" x="5799138" y="2954338"/>
          <p14:tracePt t="21304" x="5783263" y="2954338"/>
          <p14:tracePt t="21382" x="5799138" y="2938463"/>
          <p14:tracePt t="21397" x="5808663" y="2938463"/>
          <p14:tracePt t="21423" x="5824538" y="2938463"/>
          <p14:tracePt t="21425" x="5842000" y="2938463"/>
          <p14:tracePt t="21438" x="5842000" y="2928938"/>
          <p14:tracePt t="21453" x="5859463" y="2928938"/>
          <p14:tracePt t="22523" x="5884863" y="2928938"/>
          <p14:tracePt t="22539" x="5943600" y="2928938"/>
          <p14:tracePt t="22554" x="5976938" y="2928938"/>
          <p14:tracePt t="22556" x="6019800" y="2938463"/>
          <p14:tracePt t="22572" x="6053138" y="2938463"/>
          <p14:tracePt t="22575" x="6154738" y="2954338"/>
          <p14:tracePt t="22587" x="6248400" y="2954338"/>
          <p14:tracePt t="22589" x="6324600" y="2954338"/>
          <p14:tracePt t="22604" x="6392863" y="2954338"/>
          <p14:tracePt t="22607" x="6484938" y="2971800"/>
          <p14:tracePt t="22621" x="6578600" y="2971800"/>
          <p14:tracePt t="22625" x="6662738" y="2971800"/>
          <p14:tracePt t="22627" x="6789738" y="2989263"/>
          <p14:tracePt t="22642" x="6985000" y="2997200"/>
          <p14:tracePt t="22658" x="7188200" y="3048000"/>
          <p14:tracePt t="22676" x="7297738" y="3073400"/>
          <p14:tracePt t="22691" x="7475538" y="3106738"/>
          <p14:tracePt t="22708" x="7612063" y="3149600"/>
          <p14:tracePt t="22723" x="7688263" y="3167063"/>
          <p14:tracePt t="22725" x="7729538" y="3167063"/>
          <p14:tracePt t="22740" x="7789863" y="3182938"/>
          <p14:tracePt t="22742" x="7840663" y="3208338"/>
          <p14:tracePt t="22758" x="7866063" y="3208338"/>
          <p14:tracePt t="22762" x="7916863" y="3225800"/>
          <p14:tracePt t="22764" x="7942263" y="3243263"/>
          <p14:tracePt t="22773" x="7983538" y="3243263"/>
          <p14:tracePt t="22789" x="8034338" y="3259138"/>
          <p14:tracePt t="22805" x="8051800" y="3268663"/>
          <p14:tracePt t="22808" x="8059738" y="3268663"/>
          <p14:tracePt t="22810" x="8077200" y="3268663"/>
          <p14:tracePt t="22825" x="8094663" y="3268663"/>
          <p14:tracePt t="22842" x="8120063" y="3268663"/>
          <p14:tracePt t="22858" x="8135938" y="3268663"/>
          <p14:tracePt t="22860" x="8153400" y="3268663"/>
          <p14:tracePt t="22875" x="8170863" y="3268663"/>
          <p14:tracePt t="22877" x="8186738" y="3268663"/>
          <p14:tracePt t="22887" x="8196263" y="3259138"/>
          <p14:tracePt t="22904" x="8212138" y="3259138"/>
          <p14:tracePt t="22907" x="8229600" y="3259138"/>
          <p14:tracePt t="22909" x="8247063" y="3243263"/>
          <p14:tracePt t="22923" x="8255000" y="3243263"/>
          <p14:tracePt t="22925" x="8288338" y="3225800"/>
          <p14:tracePt t="22941" x="8331200" y="3225800"/>
          <p14:tracePt t="22955" x="8348663" y="3225800"/>
          <p14:tracePt t="22957" x="8382000" y="3225800"/>
          <p14:tracePt t="22973" x="8389938" y="3225800"/>
          <p14:tracePt t="22975" x="8407400" y="3225800"/>
          <p14:tracePt t="22988" x="8440738" y="3225800"/>
          <p14:tracePt t="22990" x="8450263" y="3225800"/>
          <p14:tracePt t="23005" x="8483600" y="3243263"/>
          <p14:tracePt t="23007" x="8501063" y="3243263"/>
          <p14:tracePt t="23020" x="8516938" y="3243263"/>
          <p14:tracePt t="23022" x="8559800" y="3259138"/>
          <p14:tracePt t="23039" x="8585200" y="3259138"/>
          <p14:tracePt t="23043" x="8636000" y="3268663"/>
          <p14:tracePt t="23046" x="8661400" y="3268663"/>
          <p14:tracePt t="23051" x="8712200" y="3268663"/>
          <p14:tracePt t="23063" x="8755063" y="3268663"/>
          <p14:tracePt t="23079" x="8780463" y="3268663"/>
          <p14:tracePt t="23086" x="8813800" y="3268663"/>
          <p14:tracePt t="23088" x="8831263" y="3268663"/>
          <p14:tracePt t="23102" x="8856663" y="3268663"/>
          <p14:tracePt t="23105" x="8872538" y="3268663"/>
          <p14:tracePt t="25188" x="8847138" y="3268663"/>
          <p14:tracePt t="25203" x="8831263" y="3268663"/>
          <p14:tracePt t="25205" x="8796338" y="3268663"/>
          <p14:tracePt t="25222" x="8720138" y="3268663"/>
          <p14:tracePt t="25238" x="8636000" y="3243263"/>
          <p14:tracePt t="25257" x="8585200" y="3243263"/>
          <p14:tracePt t="25261" x="8542338" y="3225800"/>
          <p14:tracePt t="25263" x="8516938" y="3225800"/>
          <p14:tracePt t="25278" x="8440738" y="3208338"/>
          <p14:tracePt t="25280" x="8389938" y="3208338"/>
          <p14:tracePt t="25297" x="8348663" y="3208338"/>
          <p14:tracePt t="25304" x="8229600" y="3208338"/>
          <p14:tracePt t="25319" x="8196263" y="3208338"/>
          <p14:tracePt t="25323" x="8153400" y="3200400"/>
          <p14:tracePt t="25325" x="8110538" y="3200400"/>
          <p14:tracePt t="25339" x="8077200" y="3200400"/>
          <p14:tracePt t="25342" x="8034338" y="3200400"/>
          <p14:tracePt t="25358" x="7975600" y="3182938"/>
          <p14:tracePt t="25372" x="7899400" y="3182938"/>
          <p14:tracePt t="25389" x="7840663" y="3182938"/>
          <p14:tracePt t="25390" x="7805738" y="3182938"/>
          <p14:tracePt t="25406" x="7729538" y="3182938"/>
          <p14:tracePt t="25422" x="7645400" y="3182938"/>
          <p14:tracePt t="25437" x="7594600" y="3200400"/>
          <p14:tracePt t="25440" x="7551738" y="3208338"/>
          <p14:tracePt t="25456" x="7510463" y="3225800"/>
          <p14:tracePt t="25460" x="7450138" y="3243263"/>
          <p14:tracePt t="25462" x="7399338" y="3259138"/>
          <p14:tracePt t="25488" x="7297738" y="3284538"/>
          <p14:tracePt t="25493" x="7264400" y="3302000"/>
          <p14:tracePt t="25495" x="7221538" y="3302000"/>
          <p14:tracePt t="25513" x="7162800" y="3327400"/>
          <p14:tracePt t="25519" x="7104063" y="3344863"/>
          <p14:tracePt t="25541" x="7086600" y="3360738"/>
          <p14:tracePt t="25543" x="7027863" y="3395663"/>
          <p14:tracePt t="25560" x="6985000" y="3403600"/>
          <p14:tracePt t="25577" x="6951663" y="3436938"/>
          <p14:tracePt t="25580" x="6934200" y="3436938"/>
          <p14:tracePt t="25583" x="6926263" y="3462338"/>
          <p14:tracePt t="25605" x="6908800" y="3479800"/>
          <p14:tracePt t="25607" x="6891338" y="3497263"/>
          <p14:tracePt t="25624" x="6875463" y="3530600"/>
          <p14:tracePt t="25640" x="6858000" y="3530600"/>
          <p14:tracePt t="25643" x="6858000" y="3538538"/>
          <p14:tracePt t="25645" x="6850063" y="3538538"/>
          <p14:tracePt t="25674" x="6832600" y="3556000"/>
          <p14:tracePt t="25678" x="6832600" y="3573463"/>
          <p14:tracePt t="25680" x="6815138" y="3573463"/>
          <p14:tracePt t="25694" x="6799263" y="3589338"/>
          <p14:tracePt t="25709" x="6789738" y="3598863"/>
          <p14:tracePt t="25711" x="6773863" y="3614738"/>
          <p14:tracePt t="25727" x="6756400" y="3632200"/>
          <p14:tracePt t="25743" x="6738938" y="3657600"/>
          <p14:tracePt t="25759" x="6723063" y="3690938"/>
          <p14:tracePt t="25762" x="6723063" y="3708400"/>
          <p14:tracePt t="25778" x="6723063" y="3725863"/>
          <p14:tracePt t="25785" x="6713538" y="3733800"/>
          <p14:tracePt t="25788" x="6713538" y="3751263"/>
          <p14:tracePt t="25790" x="6713538" y="3767138"/>
          <p14:tracePt t="25807" x="6713538" y="3784600"/>
          <p14:tracePt t="25831" x="6713538" y="3792538"/>
          <p14:tracePt t="25983" x="6723063" y="3792538"/>
          <p14:tracePt t="26004" x="6738938" y="3810000"/>
          <p14:tracePt t="26022" x="6756400" y="3810000"/>
          <p14:tracePt t="26086" x="6773863" y="3810000"/>
          <p14:tracePt t="29702" x="6756400" y="3810000"/>
          <p14:tracePt t="29712" x="6738938" y="3810000"/>
          <p14:tracePt t="29724" x="6723063" y="3810000"/>
          <p14:tracePt t="29741" x="6697663" y="3792538"/>
          <p14:tracePt t="29743" x="6662738" y="3784600"/>
          <p14:tracePt t="29758" x="6596063" y="3733800"/>
          <p14:tracePt t="29775" x="6502400" y="3690938"/>
          <p14:tracePt t="29789" x="6469063" y="3675063"/>
          <p14:tracePt t="29791" x="6443663" y="3657600"/>
          <p14:tracePt t="29808" x="6383338" y="3632200"/>
          <p14:tracePt t="29823" x="6350000" y="3614738"/>
          <p14:tracePt t="29825" x="6324600" y="3614738"/>
          <p14:tracePt t="29841" x="6307138" y="3598863"/>
          <p14:tracePt t="29845" x="6273800" y="3598863"/>
          <p14:tracePt t="29847" x="6248400" y="3598863"/>
          <p14:tracePt t="29862" x="6230938" y="3598863"/>
          <p14:tracePt t="29864" x="6215063" y="3598863"/>
          <p14:tracePt t="29879" x="6197600" y="3598863"/>
          <p14:tracePt t="29881" x="6172200" y="3598863"/>
          <p14:tracePt t="29895" x="6138863" y="3598863"/>
          <p14:tracePt t="29897" x="6129338" y="3598863"/>
          <p14:tracePt t="29913" x="6096000" y="3598863"/>
          <p14:tracePt t="29919" x="6078538" y="3598863"/>
          <p14:tracePt t="29922" x="6053138" y="3598863"/>
          <p14:tracePt t="29938" x="6019800" y="3598863"/>
          <p14:tracePt t="29941" x="6002338" y="3598863"/>
          <p14:tracePt t="29943" x="5994400" y="3598863"/>
          <p14:tracePt t="29958" x="5994400" y="3614738"/>
          <p14:tracePt t="29960" x="5976938" y="3614738"/>
          <p14:tracePt t="29975" x="5943600" y="3632200"/>
          <p14:tracePt t="29991" x="5943600" y="3649663"/>
          <p14:tracePt t="30007" x="5926138" y="3649663"/>
          <p14:tracePt t="30022" x="5918200" y="3657600"/>
          <p14:tracePt t="30040" x="5900738" y="3675063"/>
          <p14:tracePt t="30056" x="5884863" y="3708400"/>
          <p14:tracePt t="30073" x="5867400" y="3733800"/>
          <p14:tracePt t="30089" x="5867400" y="3784600"/>
          <p14:tracePt t="30105" x="5867400" y="3792538"/>
          <p14:tracePt t="30108" x="5859463" y="3810000"/>
          <p14:tracePt t="30110" x="5859463" y="3827463"/>
          <p14:tracePt t="30123" x="5859463" y="3843338"/>
          <p14:tracePt t="30138" x="5859463" y="3860800"/>
          <p14:tracePt t="30143" x="5859463" y="3886200"/>
          <p14:tracePt t="30158" x="5859463" y="3903663"/>
          <p14:tracePt t="30160" x="5867400" y="3919538"/>
          <p14:tracePt t="30178" x="5884863" y="3929063"/>
          <p14:tracePt t="30195" x="5900738" y="3962400"/>
          <p14:tracePt t="30202" x="5918200" y="3979863"/>
          <p14:tracePt t="30206" x="5918200" y="3987800"/>
          <p14:tracePt t="30208" x="5943600" y="4005263"/>
          <p14:tracePt t="30224" x="5976938" y="4056063"/>
          <p14:tracePt t="30241" x="6002338" y="4097338"/>
          <p14:tracePt t="30255" x="6019800" y="4122738"/>
          <p14:tracePt t="30272" x="6037263" y="4157663"/>
          <p14:tracePt t="30288" x="6062663" y="4173538"/>
          <p14:tracePt t="30305" x="6078538" y="4198938"/>
          <p14:tracePt t="30322" x="6096000" y="4216400"/>
          <p14:tracePt t="30338" x="6113463" y="4216400"/>
          <p14:tracePt t="30342" x="6129338" y="4216400"/>
          <p14:tracePt t="30344" x="6138863" y="4233863"/>
          <p14:tracePt t="30358" x="6154738" y="4233863"/>
          <p14:tracePt t="30360" x="6172200" y="4233863"/>
          <p14:tracePt t="30376" x="6215063" y="4249738"/>
          <p14:tracePt t="30390" x="6248400" y="4249738"/>
          <p14:tracePt t="30392" x="6265863" y="4249738"/>
          <p14:tracePt t="30408" x="6324600" y="4259263"/>
          <p14:tracePt t="30421" x="6350000" y="4275138"/>
          <p14:tracePt t="30423" x="6392863" y="4275138"/>
          <p14:tracePt t="30440" x="6443663" y="4310063"/>
          <p14:tracePt t="30456" x="6469063" y="4335463"/>
          <p14:tracePt t="30475" x="6502400" y="4351338"/>
          <p14:tracePt t="30485" x="6519863" y="4368800"/>
          <p14:tracePt t="30488" x="6527800" y="4386263"/>
          <p14:tracePt t="30510" x="6545263" y="4394200"/>
          <p14:tracePt t="30526" x="6561138" y="4394200"/>
          <p14:tracePt t="30527" x="6561138" y="4411663"/>
          <p14:tracePt t="31345" x="6545263" y="4411663"/>
          <p14:tracePt t="31356" x="6527800" y="4411663"/>
          <p14:tracePt t="31372" x="6519863" y="4411663"/>
          <p14:tracePt t="31375" x="6484938" y="4411663"/>
          <p14:tracePt t="31378" x="6443663" y="4394200"/>
          <p14:tracePt t="31393" x="6408738" y="4386263"/>
          <p14:tracePt t="31395" x="6350000" y="4368800"/>
          <p14:tracePt t="31412" x="6248400" y="4318000"/>
          <p14:tracePt t="31427" x="6129338" y="4275138"/>
          <p14:tracePt t="31441" x="6062663" y="4259263"/>
          <p14:tracePt t="31458" x="6002338" y="4233863"/>
          <p14:tracePt t="31460" x="5884863" y="4198938"/>
          <p14:tracePt t="31475" x="5859463" y="4198938"/>
          <p14:tracePt t="31477" x="5799138" y="4191000"/>
          <p14:tracePt t="31488" x="5748338" y="4191000"/>
          <p14:tracePt t="31491" x="5722938" y="4191000"/>
          <p14:tracePt t="31507" x="5646738" y="4191000"/>
          <p14:tracePt t="31522" x="5595938" y="4191000"/>
          <p14:tracePt t="31538" x="5588000" y="4191000"/>
          <p14:tracePt t="31540" x="5570538" y="4191000"/>
          <p14:tracePt t="31556" x="5529263" y="4198938"/>
          <p14:tracePt t="31572" x="5529263" y="4216400"/>
          <p14:tracePt t="31574" x="5494338" y="4249738"/>
          <p14:tracePt t="31590" x="5494338" y="4259263"/>
          <p14:tracePt t="31594" x="5468938" y="4292600"/>
          <p14:tracePt t="31596" x="5453063" y="4318000"/>
          <p14:tracePt t="31612" x="5453063" y="4335463"/>
          <p14:tracePt t="31613" x="5435600" y="4368800"/>
          <p14:tracePt t="31628" x="5418138" y="4394200"/>
          <p14:tracePt t="31637" x="5418138" y="4427538"/>
          <p14:tracePt t="31640" x="5402263" y="4445000"/>
          <p14:tracePt t="31642" x="5402263" y="4470400"/>
          <p14:tracePt t="31656" x="5392738" y="4487863"/>
          <p14:tracePt t="31658" x="5392738" y="4521200"/>
          <p14:tracePt t="31675" x="5392738" y="4579938"/>
          <p14:tracePt t="31690" x="5392738" y="4605338"/>
          <p14:tracePt t="31692" x="5392738" y="4640263"/>
          <p14:tracePt t="31708" x="5418138" y="4699000"/>
          <p14:tracePt t="31723" x="5468938" y="4757738"/>
          <p14:tracePt t="31740" x="5537200" y="4833938"/>
          <p14:tracePt t="31756" x="5630863" y="4910138"/>
          <p14:tracePt t="31772" x="5689600" y="4935538"/>
          <p14:tracePt t="31774" x="5722938" y="4953000"/>
          <p14:tracePt t="31788" x="5783263" y="4978400"/>
          <p14:tracePt t="31790" x="5799138" y="4995863"/>
          <p14:tracePt t="31807" x="5842000" y="5011738"/>
          <p14:tracePt t="31810" x="5884863" y="5029200"/>
          <p14:tracePt t="31812" x="5918200" y="5029200"/>
          <p14:tracePt t="31828" x="5976938" y="5046663"/>
          <p14:tracePt t="31842" x="5994400" y="5046663"/>
          <p14:tracePt t="31859" x="6002338" y="5054600"/>
          <p14:tracePt t="31861" x="6037263" y="5054600"/>
          <p14:tracePt t="31874" x="6053138" y="5054600"/>
          <p14:tracePt t="31876" x="6062663" y="5054600"/>
          <p14:tracePt t="31892" x="6078538" y="5054600"/>
          <p14:tracePt t="31907" x="6078538" y="5072063"/>
          <p14:tracePt t="31926" x="6096000" y="5072063"/>
          <p14:tracePt t="31960" x="6113463" y="5072063"/>
          <p14:tracePt t="31990" x="6129338" y="5072063"/>
          <p14:tracePt t="37411" x="6113463" y="5072063"/>
          <p14:tracePt t="37423" x="6078538" y="5054600"/>
          <p14:tracePt t="37440" x="6053138" y="5046663"/>
          <p14:tracePt t="37444" x="6002338" y="5011738"/>
          <p14:tracePt t="37446" x="5943600" y="4970463"/>
          <p14:tracePt t="37463" x="5824538" y="4894263"/>
          <p14:tracePt t="37479" x="5799138" y="4876800"/>
          <p14:tracePt t="37486" x="5722938" y="4800600"/>
          <p14:tracePt t="37491" x="5672138" y="4775200"/>
          <p14:tracePt t="37495" x="5646738" y="4741863"/>
          <p14:tracePt t="37519" x="5613400" y="4741863"/>
          <p14:tracePt t="37523" x="5537200" y="4681538"/>
          <p14:tracePt t="37525" x="5494338" y="4640263"/>
          <p14:tracePt t="37540" x="5435600" y="4622800"/>
          <p14:tracePt t="37557" x="5392738" y="4605338"/>
          <p14:tracePt t="37572" x="5359400" y="4589463"/>
          <p14:tracePt t="37574" x="5341938" y="4579938"/>
          <p14:tracePt t="37592" x="5300663" y="4579938"/>
          <p14:tracePt t="37606" x="5283200" y="4579938"/>
          <p14:tracePt t="37608" x="5265738" y="4579938"/>
          <p14:tracePt t="37623" x="5240338" y="4579938"/>
          <p14:tracePt t="37626" x="5224463" y="4579938"/>
          <p14:tracePt t="37628" x="5207000" y="4579938"/>
          <p14:tracePt t="37643" x="5181600" y="4579938"/>
          <p14:tracePt t="37645" x="5148263" y="4579938"/>
          <p14:tracePt t="37661" x="5122863" y="4579938"/>
          <p14:tracePt t="37678" x="5087938" y="4605338"/>
          <p14:tracePt t="37692" x="5087938" y="4622800"/>
          <p14:tracePt t="37694" x="5072063" y="4640263"/>
          <p14:tracePt t="37709" x="5072063" y="4648200"/>
          <p14:tracePt t="37726" x="5072063" y="4699000"/>
          <p14:tracePt t="37738" x="5072063" y="4716463"/>
          <p14:tracePt t="37740" x="5087938" y="4724400"/>
          <p14:tracePt t="37758" x="5181600" y="4800600"/>
          <p14:tracePt t="37773" x="5265738" y="4843463"/>
          <p14:tracePt t="37775" x="5359400" y="4910138"/>
          <p14:tracePt t="37791" x="5402263" y="4919663"/>
          <p14:tracePt t="37794" x="5511800" y="4978400"/>
          <p14:tracePt t="37796" x="5595938" y="5029200"/>
          <p14:tracePt t="37813" x="5765800" y="5113338"/>
          <p14:tracePt t="37829" x="5884863" y="5148263"/>
          <p14:tracePt t="37844" x="5976938" y="5173663"/>
          <p14:tracePt t="37860" x="6053138" y="5189538"/>
          <p14:tracePt t="37877" x="6062663" y="5189538"/>
          <p14:tracePt t="37878" x="6078538" y="5189538"/>
          <p14:tracePt t="37894" x="6096000" y="5189538"/>
          <p14:tracePt t="37904" x="6113463" y="5189538"/>
          <p14:tracePt t="37939" x="6129338" y="5189538"/>
          <p14:tracePt t="41425" x="6096000" y="5189538"/>
          <p14:tracePt t="41443" x="6053138" y="5164138"/>
          <p14:tracePt t="41458" x="5994400" y="5113338"/>
          <p14:tracePt t="41474" x="5918200" y="5072063"/>
          <p14:tracePt t="41481" x="5867400" y="5054600"/>
          <p14:tracePt t="41498" x="5824538" y="5046663"/>
          <p14:tracePt t="41502" x="5783263" y="5011738"/>
          <p14:tracePt t="41526" x="5722938" y="4978400"/>
          <p14:tracePt t="41530" x="5689600" y="4970463"/>
          <p14:tracePt t="41533" x="5664200" y="4953000"/>
          <p14:tracePt t="41538" x="5646738" y="4953000"/>
          <p14:tracePt t="41558" x="5595938" y="4935538"/>
          <p14:tracePt t="41573" x="5588000" y="4919663"/>
          <p14:tracePt t="41593" x="5570538" y="4919663"/>
          <p14:tracePt t="41649" x="5570538" y="4910138"/>
          <p14:tracePt t="41682" x="5554663" y="4910138"/>
          <p14:tracePt t="41693" x="5554663" y="4894263"/>
          <p14:tracePt t="41722" x="5554663" y="4876800"/>
          <p14:tracePt t="41740" x="5554663" y="4859338"/>
          <p14:tracePt t="41744" x="5554663" y="4843463"/>
          <p14:tracePt t="41748" x="5537200" y="4833938"/>
          <p14:tracePt t="41764" x="5537200" y="4818063"/>
          <p14:tracePt t="41772" x="5537200" y="4800600"/>
          <p14:tracePt t="41774" x="5529263" y="4783138"/>
          <p14:tracePt t="41789" x="5529263" y="4775200"/>
          <p14:tracePt t="41793" x="5511800" y="4757738"/>
          <p14:tracePt t="41795" x="5511800" y="4741863"/>
          <p14:tracePt t="41813" x="5494338" y="4741863"/>
          <p14:tracePt t="41826" x="5478463" y="4724400"/>
          <p14:tracePt t="41845" x="5478463" y="4716463"/>
          <p14:tracePt t="41849" x="5453063" y="4699000"/>
          <p14:tracePt t="41858" x="5435600" y="4699000"/>
          <p14:tracePt t="41860" x="5418138" y="4681538"/>
          <p14:tracePt t="41876" x="5376863" y="4665663"/>
          <p14:tracePt t="41894" x="5359400" y="4648200"/>
          <p14:tracePt t="41898" x="5334000" y="4648200"/>
          <p14:tracePt t="41906" x="5300663" y="4640263"/>
          <p14:tracePt t="41908" x="5283200" y="4640263"/>
          <p14:tracePt t="41925" x="5265738" y="4622800"/>
          <p14:tracePt t="41941" x="5257800" y="4622800"/>
          <p14:tracePt t="41963" x="5240338" y="4622800"/>
          <p14:tracePt t="42042" x="5265738" y="4622800"/>
          <p14:tracePt t="42060" x="5341938" y="4665663"/>
          <p14:tracePt t="42078" x="5392738" y="4699000"/>
          <p14:tracePt t="42082" x="5418138" y="4716463"/>
          <p14:tracePt t="42089" x="5478463" y="4757738"/>
          <p14:tracePt t="42091" x="5529263" y="4775200"/>
          <p14:tracePt t="42108" x="5588000" y="4800600"/>
          <p14:tracePt t="42125" x="5646738" y="4833938"/>
          <p14:tracePt t="42142" x="5672138" y="4843463"/>
          <p14:tracePt t="42172" x="5689600" y="4859338"/>
          <p14:tracePt t="42174" x="5732463" y="4876800"/>
          <p14:tracePt t="42181" x="5748338" y="4876800"/>
          <p14:tracePt t="42206" x="5748338" y="4894263"/>
          <p14:tracePt t="42211" x="5765800" y="4894263"/>
          <p14:tracePt t="42232" x="5783263" y="4910138"/>
          <p14:tracePt t="43021" x="5824538" y="4910138"/>
          <p14:tracePt t="43031" x="5859463" y="4919663"/>
          <p14:tracePt t="43048" x="5900738" y="4935538"/>
          <p14:tracePt t="43053" x="5926138" y="4970463"/>
          <p14:tracePt t="43077" x="5943600" y="4970463"/>
          <p14:tracePt t="43079" x="6053138" y="5046663"/>
          <p14:tracePt t="43096" x="6096000" y="5072063"/>
          <p14:tracePt t="43114" x="6129338" y="5087938"/>
          <p14:tracePt t="43119" x="6138863" y="5087938"/>
          <p14:tracePt t="43143" x="6138863" y="5105400"/>
          <p14:tracePt t="43146" x="6172200" y="5113338"/>
          <p14:tracePt t="43182" x="6189663" y="5113338"/>
          <p14:tracePt t="43783" x="6189663" y="5130800"/>
          <p14:tracePt t="43793" x="6189663" y="5173663"/>
          <p14:tracePt t="43809" x="6197600" y="5265738"/>
          <p14:tracePt t="43825" x="6265863" y="5384800"/>
          <p14:tracePt t="43841" x="6332538" y="5519738"/>
          <p14:tracePt t="43858" x="6426200" y="5630863"/>
          <p14:tracePt t="43873" x="6502400" y="5732463"/>
          <p14:tracePt t="43891" x="6561138" y="5791200"/>
          <p14:tracePt t="43906" x="6604000" y="5824538"/>
          <p14:tracePt t="43907" x="6637338" y="5834063"/>
          <p14:tracePt t="43924" x="6680200" y="5867400"/>
          <p14:tracePt t="43928" x="6723063" y="5884863"/>
          <p14:tracePt t="43929" x="6773863" y="5910263"/>
          <p14:tracePt t="43950" x="6832600" y="5961063"/>
          <p14:tracePt t="43956" x="6875463" y="5986463"/>
          <p14:tracePt t="43959" x="6934200" y="6019800"/>
          <p14:tracePt t="43961" x="6985000" y="6045200"/>
          <p14:tracePt t="43977" x="7027863" y="6078538"/>
          <p14:tracePt t="43993" x="7086600" y="6103938"/>
          <p14:tracePt t="44004" x="7104063" y="6103938"/>
          <p14:tracePt t="44015" x="7119938" y="612140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2CACDB-E34E-4A1B-3FBE-5C20545448AE}"/>
              </a:ext>
            </a:extLst>
          </p:cNvPr>
          <p:cNvSpPr>
            <a:spLocks noGrp="1"/>
          </p:cNvSpPr>
          <p:nvPr>
            <p:ph type="title"/>
          </p:nvPr>
        </p:nvSpPr>
        <p:spPr>
          <a:xfrm>
            <a:off x="685800" y="601254"/>
            <a:ext cx="3771899" cy="1651000"/>
          </a:xfrm>
        </p:spPr>
        <p:txBody>
          <a:bodyPr anchor="b">
            <a:normAutofit/>
          </a:bodyPr>
          <a:lstStyle/>
          <a:p>
            <a:br>
              <a:rPr lang="es-CL" sz="2400" dirty="0"/>
            </a:br>
            <a:r>
              <a:rPr lang="es-CL" sz="2400" dirty="0"/>
              <a:t>electrocardiograma  </a:t>
            </a:r>
          </a:p>
        </p:txBody>
      </p:sp>
      <p:sp>
        <p:nvSpPr>
          <p:cNvPr id="13318" name="Content Placeholder 13317">
            <a:extLst>
              <a:ext uri="{FF2B5EF4-FFF2-40B4-BE49-F238E27FC236}">
                <a16:creationId xmlns:a16="http://schemas.microsoft.com/office/drawing/2014/main" id="{A4922217-4A27-7251-049C-E0A18CEB84EE}"/>
              </a:ext>
            </a:extLst>
          </p:cNvPr>
          <p:cNvSpPr>
            <a:spLocks noGrp="1"/>
          </p:cNvSpPr>
          <p:nvPr>
            <p:ph idx="1"/>
          </p:nvPr>
        </p:nvSpPr>
        <p:spPr>
          <a:xfrm>
            <a:off x="685801" y="3009900"/>
            <a:ext cx="3771899" cy="2781300"/>
          </a:xfrm>
        </p:spPr>
        <p:txBody>
          <a:bodyPr anchor="t">
            <a:normAutofit/>
          </a:bodyPr>
          <a:lstStyle/>
          <a:p>
            <a:r>
              <a:rPr lang="es-AR" sz="1600" b="1" dirty="0">
                <a:latin typeface="Arial"/>
                <a:ea typeface="Arial"/>
                <a:cs typeface="Arial"/>
                <a:sym typeface="Arial"/>
              </a:rPr>
              <a:t>Cambios en el 60% de los casos de pericarditis</a:t>
            </a:r>
          </a:p>
          <a:p>
            <a:endParaRPr lang="es-AR" sz="1800" dirty="0"/>
          </a:p>
          <a:p>
            <a:r>
              <a:rPr lang="es-AR" sz="1600" b="1" dirty="0">
                <a:latin typeface="Arial"/>
                <a:ea typeface="Arial"/>
                <a:cs typeface="Arial"/>
                <a:sym typeface="Arial"/>
              </a:rPr>
              <a:t>Si miocarditis asociada, 90%</a:t>
            </a:r>
            <a:endParaRPr lang="es-AR" sz="1800" dirty="0"/>
          </a:p>
          <a:p>
            <a:endParaRPr lang="en-US" sz="1600" dirty="0"/>
          </a:p>
        </p:txBody>
      </p:sp>
      <p:pic>
        <p:nvPicPr>
          <p:cNvPr id="13314" name="Picture 2" descr="Etapas del ECG en Pericarditis aguda – La Mochila del Resi">
            <a:extLst>
              <a:ext uri="{FF2B5EF4-FFF2-40B4-BE49-F238E27FC236}">
                <a16:creationId xmlns:a16="http://schemas.microsoft.com/office/drawing/2014/main" id="{037B64CD-717C-4522-244C-0CEFFA4B084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197476" y="609601"/>
            <a:ext cx="5260974" cy="5260974"/>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Audio 10">
            <a:extLst>
              <a:ext uri="{FF2B5EF4-FFF2-40B4-BE49-F238E27FC236}">
                <a16:creationId xmlns:a16="http://schemas.microsoft.com/office/drawing/2014/main" id="{02F90B42-A19C-9E36-4C1F-4F1CD8BFD9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216143148"/>
      </p:ext>
    </p:extLst>
  </p:cSld>
  <p:clrMapOvr>
    <a:masterClrMapping/>
  </p:clrMapOvr>
  <mc:AlternateContent xmlns:mc="http://schemas.openxmlformats.org/markup-compatibility/2006">
    <mc:Choice xmlns:p14="http://schemas.microsoft.com/office/powerpoint/2010/main" Requires="p14">
      <p:transition spd="slow" p14:dur="2000" advTm="102388"/>
    </mc:Choice>
    <mc:Fallback>
      <p:transition spd="slow" advTm="102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2442" x="7129463" y="6121400"/>
          <p14:tracePt t="2459" x="7145338" y="6121400"/>
          <p14:tracePt t="2461" x="7162800" y="6103938"/>
          <p14:tracePt t="2477" x="7205663" y="6096000"/>
          <p14:tracePt t="2479" x="7264400" y="6078538"/>
          <p14:tracePt t="2493" x="7358063" y="6062663"/>
          <p14:tracePt t="2496" x="7434263" y="6037263"/>
          <p14:tracePt t="2498" x="7551738" y="6019800"/>
          <p14:tracePt t="2516" x="7805738" y="5961063"/>
          <p14:tracePt t="2530" x="8051800" y="5926138"/>
          <p14:tracePt t="2546" x="8212138" y="5900738"/>
          <p14:tracePt t="2548" x="8382000" y="5884863"/>
          <p14:tracePt t="2564" x="8678863" y="5867400"/>
          <p14:tracePt t="2578" x="8796338" y="5867400"/>
          <p14:tracePt t="2580" x="9042400" y="5867400"/>
          <p14:tracePt t="2596" x="9245600" y="5867400"/>
          <p14:tracePt t="2611" x="9593263" y="5867400"/>
          <p14:tracePt t="2627" x="10058400" y="5867400"/>
          <p14:tracePt t="2642" x="10152063" y="5867400"/>
          <p14:tracePt t="2644" x="10345738" y="5867400"/>
          <p14:tracePt t="2660" x="10675938" y="5884863"/>
          <p14:tracePt t="2674" x="10828338" y="5900738"/>
          <p14:tracePt t="2677" x="10947400" y="5910263"/>
          <p14:tracePt t="2694" x="11183938" y="5926138"/>
          <p14:tracePt t="2709" x="11320463" y="5943600"/>
          <p14:tracePt t="2711" x="11430000" y="5943600"/>
          <p14:tracePt t="2726" x="11549063" y="5961063"/>
          <p14:tracePt t="2729" x="11650663" y="5969000"/>
          <p14:tracePt t="2731" x="11768138" y="5986463"/>
          <p14:tracePt t="2748" x="12014200" y="5986463"/>
          <p14:tracePt t="2762" x="12115800" y="5986463"/>
          <p14:tracePt t="13684" x="5646738" y="6662738"/>
          <p14:tracePt t="13697" x="5588000" y="6561138"/>
          <p14:tracePt t="13699" x="5529263" y="6408738"/>
          <p14:tracePt t="13715" x="5392738" y="6045200"/>
          <p14:tracePt t="13730" x="5240338" y="5580063"/>
          <p14:tracePt t="13744" x="5164138" y="5376863"/>
          <p14:tracePt t="13746" x="5138738" y="5300663"/>
          <p14:tracePt t="13763" x="5087938" y="5148263"/>
          <p14:tracePt t="13765" x="5029200" y="5011738"/>
          <p14:tracePt t="13780" x="5011738" y="4970463"/>
          <p14:tracePt t="13782" x="4986338" y="4876800"/>
          <p14:tracePt t="13790" x="4970463" y="4833938"/>
          <p14:tracePt t="13808" x="4935538" y="4783138"/>
          <p14:tracePt t="13811" x="4935538" y="4757738"/>
          <p14:tracePt t="13813" x="4927600" y="4741863"/>
          <p14:tracePt t="13827" x="4927600" y="4716463"/>
          <p14:tracePt t="13843" x="4910138" y="4699000"/>
          <p14:tracePt t="13860" x="4894263" y="4665663"/>
          <p14:tracePt t="13876" x="4876800" y="4640263"/>
          <p14:tracePt t="13893" x="4868863" y="4589463"/>
          <p14:tracePt t="13908" x="4833938" y="4546600"/>
          <p14:tracePt t="13910" x="4818063" y="4521200"/>
          <p14:tracePt t="13926" x="4800600" y="4470400"/>
          <p14:tracePt t="13930" x="4775200" y="4411663"/>
          <p14:tracePt t="13931" x="4741863" y="4335463"/>
          <p14:tracePt t="13948" x="4640263" y="4114800"/>
          <p14:tracePt t="13963" x="4579938" y="3962400"/>
          <p14:tracePt t="13979" x="4546600" y="3868738"/>
          <p14:tracePt t="13981" x="4521200" y="3784600"/>
          <p14:tracePt t="13998" x="4470400" y="3657600"/>
          <p14:tracePt t="14012" x="4462463" y="3614738"/>
          <p14:tracePt t="14014" x="4445000" y="3556000"/>
          <p14:tracePt t="14030" x="4445000" y="3513138"/>
          <p14:tracePt t="14032" x="4427538" y="3479800"/>
          <p14:tracePt t="14045" x="4427538" y="3454400"/>
          <p14:tracePt t="14047" x="4427538" y="3436938"/>
          <p14:tracePt t="14061" x="4427538" y="3421063"/>
          <p14:tracePt t="14062" x="4411663" y="3403600"/>
          <p14:tracePt t="14076" x="4411663" y="3378200"/>
          <p14:tracePt t="14091" x="4402138" y="3360738"/>
          <p14:tracePt t="14093" x="4402138" y="3344863"/>
          <p14:tracePt t="14109" x="4402138" y="3327400"/>
          <p14:tracePt t="14125" x="4386263" y="3302000"/>
          <p14:tracePt t="14127" x="4386263" y="3268663"/>
          <p14:tracePt t="14142" x="4386263" y="3243263"/>
          <p14:tracePt t="14144" x="4386263" y="3200400"/>
          <p14:tracePt t="14158" x="4386263" y="3132138"/>
          <p14:tracePt t="14161" x="4386263" y="3090863"/>
          <p14:tracePt t="14163" x="4411663" y="3014663"/>
          <p14:tracePt t="14179" x="4427538" y="2971800"/>
          <p14:tracePt t="14181" x="4470400" y="2913063"/>
          <p14:tracePt t="14196" x="4538663" y="2801938"/>
          <p14:tracePt t="14211" x="4579938" y="2743200"/>
          <p14:tracePt t="14213" x="4622800" y="2684463"/>
          <p14:tracePt t="14228" x="4741863" y="2582863"/>
          <p14:tracePt t="14243" x="4868863" y="2489200"/>
          <p14:tracePt t="14245" x="4910138" y="2463800"/>
          <p14:tracePt t="14261" x="5062538" y="2354263"/>
          <p14:tracePt t="14277" x="5148263" y="2293938"/>
          <p14:tracePt t="14293" x="5257800" y="2252663"/>
          <p14:tracePt t="14309" x="5341938" y="2217738"/>
          <p14:tracePt t="14326" x="5402263" y="2192338"/>
          <p14:tracePt t="14342" x="5453063" y="2192338"/>
          <p14:tracePt t="14346" x="5494338" y="2192338"/>
          <p14:tracePt t="14348" x="5529263" y="2192338"/>
          <p14:tracePt t="14363" x="5595938" y="2192338"/>
          <p14:tracePt t="14378" x="5630863" y="2192338"/>
          <p14:tracePt t="14380" x="5646738" y="2209800"/>
          <p14:tracePt t="14396" x="5707063" y="2235200"/>
          <p14:tracePt t="14398" x="5722938" y="2235200"/>
          <p14:tracePt t="14411" x="5748338" y="2252663"/>
          <p14:tracePt t="14413" x="5765800" y="2268538"/>
          <p14:tracePt t="14430" x="5824538" y="2278063"/>
          <p14:tracePt t="14446" x="5884863" y="2293938"/>
          <p14:tracePt t="14463" x="5926138" y="2293938"/>
          <p14:tracePt t="14477" x="5961063" y="2293938"/>
          <p14:tracePt t="14478" x="5994400" y="2293938"/>
          <p14:tracePt t="14493" x="6037263" y="2293938"/>
          <p14:tracePt t="14495" x="6062663" y="2293938"/>
          <p14:tracePt t="14509" x="6129338" y="2293938"/>
          <p14:tracePt t="14511" x="6197600" y="2278063"/>
          <p14:tracePt t="14527" x="6230938" y="2252663"/>
          <p14:tracePt t="14530" x="6350000" y="2192338"/>
          <p14:tracePt t="14532" x="6392863" y="2159000"/>
          <p14:tracePt t="14548" x="6502400" y="2082800"/>
          <p14:tracePt t="14564" x="6604000" y="2024063"/>
          <p14:tracePt t="14566" x="6621463" y="2024063"/>
          <p14:tracePt t="14580" x="6680200" y="1963738"/>
          <p14:tracePt t="14597" x="6713538" y="1947863"/>
          <p14:tracePt t="14630" x="6723063" y="1947863"/>
          <p14:tracePt t="14656" x="6723063" y="1938338"/>
          <p14:tracePt t="14678" x="6738938" y="1938338"/>
          <p14:tracePt t="14821" x="6723063" y="1938338"/>
          <p14:tracePt t="14845" x="6713538" y="1922463"/>
          <p14:tracePt t="14861" x="6680200" y="1905000"/>
          <p14:tracePt t="14878" x="6637338" y="1887538"/>
          <p14:tracePt t="14893" x="6621463" y="1887538"/>
          <p14:tracePt t="14895" x="6604000" y="1879600"/>
          <p14:tracePt t="14912" x="6561138" y="1862138"/>
          <p14:tracePt t="14928" x="6527800" y="1846263"/>
          <p14:tracePt t="14943" x="6519863" y="1846263"/>
          <p14:tracePt t="14946" x="6502400" y="1846263"/>
          <p14:tracePt t="14958" x="6502400" y="1828800"/>
          <p14:tracePt t="14975" x="6484938" y="1828800"/>
          <p14:tracePt t="15029" x="6469063" y="1828800"/>
          <p14:tracePt t="15061" x="6469063" y="1846263"/>
          <p14:tracePt t="15110" x="6469063" y="1862138"/>
          <p14:tracePt t="15123" x="6469063" y="1879600"/>
          <p14:tracePt t="15132" x="6469063" y="1887538"/>
          <p14:tracePt t="15135" x="6469063" y="1905000"/>
          <p14:tracePt t="15149" x="6469063" y="1922463"/>
          <p14:tracePt t="15151" x="6484938" y="1947863"/>
          <p14:tracePt t="15167" x="6484938" y="1963738"/>
          <p14:tracePt t="15176" x="6502400" y="1981200"/>
          <p14:tracePt t="15193" x="6502400" y="2014538"/>
          <p14:tracePt t="15202" x="6519863" y="2024063"/>
          <p14:tracePt t="15218" x="6519863" y="2039938"/>
          <p14:tracePt t="15234" x="6519863" y="2057400"/>
          <p14:tracePt t="15246" x="6527800" y="2074863"/>
          <p14:tracePt t="15264" x="6545263" y="2100263"/>
          <p14:tracePt t="15279" x="6545263" y="2116138"/>
          <p14:tracePt t="15306" x="6561138" y="2133600"/>
          <p14:tracePt t="15323" x="6561138" y="2141538"/>
          <p14:tracePt t="15335" x="6578600" y="2141538"/>
          <p14:tracePt t="15359" x="6578600" y="2159000"/>
          <p14:tracePt t="15360" x="6596063" y="2176463"/>
          <p14:tracePt t="15376" x="6596063" y="2192338"/>
          <p14:tracePt t="15394" x="6604000" y="2209800"/>
          <p14:tracePt t="15410" x="6604000" y="2217738"/>
          <p14:tracePt t="15425" x="6621463" y="2235200"/>
          <p14:tracePt t="15428" x="6621463" y="2252663"/>
          <p14:tracePt t="15443" x="6637338" y="2268538"/>
          <p14:tracePt t="15463" x="6637338" y="2278063"/>
          <p14:tracePt t="15478" x="6654800" y="2293938"/>
          <p14:tracePt t="15496" x="6662738" y="2293938"/>
          <p14:tracePt t="15507" x="6662738" y="2311400"/>
          <p14:tracePt t="15529" x="6680200" y="2328863"/>
          <p14:tracePt t="15546" x="6697663" y="2336800"/>
          <p14:tracePt t="15560" x="6713538" y="2336800"/>
          <p14:tracePt t="15562" x="6713538" y="2354263"/>
          <p14:tracePt t="15578" x="6723063" y="2354263"/>
          <p14:tracePt t="15592" x="6723063" y="2370138"/>
          <p14:tracePt t="15594" x="6738938" y="2370138"/>
          <p14:tracePt t="15610" x="6738938" y="2387600"/>
          <p14:tracePt t="15624" x="6756400" y="2387600"/>
          <p14:tracePt t="15635" x="6773863" y="2387600"/>
          <p14:tracePt t="15662" x="6789738" y="2387600"/>
          <p14:tracePt t="15664" x="6799263" y="2387600"/>
          <p14:tracePt t="15681" x="6815138" y="2387600"/>
          <p14:tracePt t="15698" x="6832600" y="2387600"/>
          <p14:tracePt t="15708" x="6850063" y="2387600"/>
          <p14:tracePt t="15718" x="6858000" y="2387600"/>
          <p14:tracePt t="15742" x="6891338" y="2387600"/>
          <p14:tracePt t="15756" x="6908800" y="2387600"/>
          <p14:tracePt t="15775" x="6926263" y="2387600"/>
          <p14:tracePt t="15785" x="6934200" y="2387600"/>
          <p14:tracePt t="15812" x="6951663" y="2387600"/>
          <p14:tracePt t="15833" x="6967538" y="2387600"/>
          <p14:tracePt t="15864" x="6985000" y="2387600"/>
          <p14:tracePt t="15866" x="6992938" y="2387600"/>
          <p14:tracePt t="15879" x="7010400" y="2387600"/>
          <p14:tracePt t="15880" x="7027863" y="2387600"/>
          <p14:tracePt t="15896" x="7043738" y="2387600"/>
          <p14:tracePt t="15911" x="7053263" y="2387600"/>
          <p14:tracePt t="15913" x="7069138" y="2387600"/>
          <p14:tracePt t="15930" x="7086600" y="2387600"/>
          <p14:tracePt t="15959" x="7104063" y="2387600"/>
          <p14:tracePt t="15978" x="7104063" y="2370138"/>
          <p14:tracePt t="15992" x="7119938" y="2370138"/>
          <p14:tracePt t="16016" x="7129463" y="2370138"/>
          <p14:tracePt t="16030" x="7129463" y="2354263"/>
          <p14:tracePt t="16059" x="7129463" y="2336800"/>
          <p14:tracePt t="16082" x="7145338" y="2336800"/>
          <p14:tracePt t="16097" x="7145338" y="2328863"/>
          <p14:tracePt t="16124" x="7162800" y="2328863"/>
          <p14:tracePt t="16140" x="7162800" y="2311400"/>
          <p14:tracePt t="16184" x="7180263" y="2311400"/>
          <p14:tracePt t="16195" x="7180263" y="2293938"/>
          <p14:tracePt t="16209" x="7188200" y="2278063"/>
          <p14:tracePt t="16245" x="7205663" y="2278063"/>
          <p14:tracePt t="16340" x="7205663" y="2293938"/>
          <p14:tracePt t="16350" x="7188200" y="2311400"/>
          <p14:tracePt t="16367" x="7180263" y="2328863"/>
          <p14:tracePt t="16372" x="7162800" y="2336800"/>
          <p14:tracePt t="16385" x="7145338" y="2354263"/>
          <p14:tracePt t="16393" x="7129463" y="2354263"/>
          <p14:tracePt t="16395" x="7129463" y="2370138"/>
          <p14:tracePt t="16408" x="7119938" y="2370138"/>
          <p14:tracePt t="16410" x="7104063" y="2387600"/>
          <p14:tracePt t="16440" x="7104063" y="2405063"/>
          <p14:tracePt t="16442" x="7086600" y="2405063"/>
          <p14:tracePt t="16461" x="7069138" y="2413000"/>
          <p14:tracePt t="16477" x="7053263" y="2413000"/>
          <p14:tracePt t="16493" x="7043738" y="2430463"/>
          <p14:tracePt t="16508" x="7010400" y="2446338"/>
          <p14:tracePt t="16511" x="6992938" y="2446338"/>
          <p14:tracePt t="16513" x="6967538" y="2463800"/>
          <p14:tracePt t="16528" x="6951663" y="2463800"/>
          <p14:tracePt t="16530" x="6926263" y="2471738"/>
          <p14:tracePt t="16545" x="6875463" y="2489200"/>
          <p14:tracePt t="16562" x="6832600" y="2506663"/>
          <p14:tracePt t="16576" x="6799263" y="2506663"/>
          <p14:tracePt t="16578" x="6789738" y="2506663"/>
          <p14:tracePt t="16594" x="6773863" y="2506663"/>
          <p14:tracePt t="16609" x="6756400" y="2506663"/>
          <p14:tracePt t="16611" x="6738938" y="2506663"/>
          <p14:tracePt t="16626" x="6697663" y="2471738"/>
          <p14:tracePt t="16642" x="6662738" y="2463800"/>
          <p14:tracePt t="16644" x="6654800" y="2430463"/>
          <p14:tracePt t="16661" x="6637338" y="2430463"/>
          <p14:tracePt t="16665" x="6604000" y="2413000"/>
          <p14:tracePt t="16666" x="6578600" y="2405063"/>
          <p14:tracePt t="16682" x="6561138" y="2387600"/>
          <p14:tracePt t="16684" x="6527800" y="2370138"/>
          <p14:tracePt t="16701" x="6519863" y="2370138"/>
          <p14:tracePt t="16705" x="6502400" y="2354263"/>
          <p14:tracePt t="16730" x="6484938" y="2354263"/>
          <p14:tracePt t="16758" x="6469063" y="2354263"/>
          <p14:tracePt t="16882" x="6484938" y="2354263"/>
          <p14:tracePt t="16893" x="6519863" y="2370138"/>
          <p14:tracePt t="16908" x="6527800" y="2387600"/>
          <p14:tracePt t="16910" x="6545263" y="2405063"/>
          <p14:tracePt t="16927" x="6561138" y="2413000"/>
          <p14:tracePt t="16930" x="6596063" y="2430463"/>
          <p14:tracePt t="16933" x="6604000" y="2446338"/>
          <p14:tracePt t="16950" x="6637338" y="2471738"/>
          <p14:tracePt t="16979" x="6662738" y="2489200"/>
          <p14:tracePt t="17001" x="6680200" y="2506663"/>
          <p14:tracePt t="17043" x="6697663" y="2506663"/>
          <p14:tracePt t="17070" x="6697663" y="2522538"/>
          <p14:tracePt t="17094" x="6713538" y="2522538"/>
          <p14:tracePt t="18666" x="6723063" y="2522538"/>
          <p14:tracePt t="18678" x="6756400" y="2522538"/>
          <p14:tracePt t="18692" x="6773863" y="2522538"/>
          <p14:tracePt t="18694" x="6799263" y="2522538"/>
          <p14:tracePt t="18708" x="6832600" y="2540000"/>
          <p14:tracePt t="18710" x="6858000" y="2540000"/>
          <p14:tracePt t="18726" x="6908800" y="2547938"/>
          <p14:tracePt t="18729" x="6951663" y="2547938"/>
          <p14:tracePt t="18731" x="6992938" y="2565400"/>
          <p14:tracePt t="18745" x="7069138" y="2598738"/>
          <p14:tracePt t="18747" x="7129463" y="2608263"/>
          <p14:tracePt t="18764" x="7297738" y="2659063"/>
          <p14:tracePt t="18779" x="7450138" y="2700338"/>
          <p14:tracePt t="18796" x="7535863" y="2717800"/>
          <p14:tracePt t="18798" x="7612063" y="2760663"/>
          <p14:tracePt t="18812" x="7688263" y="2776538"/>
          <p14:tracePt t="18814" x="7780338" y="2801938"/>
          <p14:tracePt t="18829" x="7916863" y="2870200"/>
          <p14:tracePt t="18831" x="8034338" y="2913063"/>
          <p14:tracePt t="18845" x="8153400" y="2954338"/>
          <p14:tracePt t="18848" x="8272463" y="2997200"/>
          <p14:tracePt t="18863" x="8559800" y="3090863"/>
          <p14:tracePt t="18866" x="8780463" y="3167063"/>
          <p14:tracePt t="18868" x="9024938" y="3268663"/>
          <p14:tracePt t="18883" x="9567863" y="3530600"/>
          <p14:tracePt t="18893" x="9702800" y="3598863"/>
          <p14:tracePt t="18910" x="10210800" y="3860800"/>
          <p14:tracePt t="18924" x="10406063" y="3979863"/>
          <p14:tracePt t="18926" x="10599738" y="4081463"/>
          <p14:tracePt t="18943" x="10752138" y="4173538"/>
          <p14:tracePt t="18947" x="10929938" y="4310063"/>
          <p14:tracePt t="18949" x="11099800" y="4427538"/>
          <p14:tracePt t="18965" x="11549063" y="4775200"/>
          <p14:tracePt t="18976" x="11742738" y="4935538"/>
          <p14:tracePt t="18992" x="12149138" y="5283200"/>
          <p14:tracePt t="35650" x="10371138" y="6799263"/>
          <p14:tracePt t="35651" x="9685338" y="6646863"/>
          <p14:tracePt t="35664" x="9110663" y="6494463"/>
          <p14:tracePt t="35668" x="8661400" y="6350000"/>
          <p14:tracePt t="35679" x="8516938" y="6273800"/>
          <p14:tracePt t="35694" x="8229600" y="6121400"/>
          <p14:tracePt t="35697" x="8001000" y="5969000"/>
          <p14:tracePt t="35699" x="7924800" y="5910263"/>
          <p14:tracePt t="35714" x="7789863" y="5773738"/>
          <p14:tracePt t="36020" x="7789863" y="5765800"/>
          <p14:tracePt t="36030" x="7789863" y="5715000"/>
          <p14:tracePt t="36045" x="7780338" y="5672138"/>
          <p14:tracePt t="36047" x="7764463" y="5638800"/>
          <p14:tracePt t="36060" x="7747000" y="5595938"/>
          <p14:tracePt t="36062" x="7729538" y="5570538"/>
          <p14:tracePt t="36079" x="7688263" y="5478463"/>
          <p14:tracePt t="36095" x="7645400" y="5341938"/>
          <p14:tracePt t="36111" x="7586663" y="5207000"/>
          <p14:tracePt t="36127" x="7535863" y="5072063"/>
          <p14:tracePt t="36144" x="7510463" y="4978400"/>
          <p14:tracePt t="36147" x="7493000" y="4919663"/>
          <p14:tracePt t="36149" x="7459663" y="4843463"/>
          <p14:tracePt t="36168" x="7434263" y="4724400"/>
          <p14:tracePt t="36185" x="7416800" y="4648200"/>
          <p14:tracePt t="36192" x="7399338" y="4589463"/>
          <p14:tracePt t="36196" x="7399338" y="4521200"/>
          <p14:tracePt t="36198" x="7399338" y="4452938"/>
          <p14:tracePt t="36215" x="7399338" y="4368800"/>
          <p14:tracePt t="36230" x="7399338" y="4335463"/>
          <p14:tracePt t="36232" x="7399338" y="4292600"/>
          <p14:tracePt t="36236" x="7399338" y="4259263"/>
          <p14:tracePt t="36249" x="7399338" y="4233863"/>
          <p14:tracePt t="36264" x="7399338" y="4198938"/>
          <p14:tracePt t="36268" x="7399338" y="4191000"/>
          <p14:tracePt t="36270" x="7416800" y="4173538"/>
          <p14:tracePt t="36284" x="7416800" y="4157663"/>
          <p14:tracePt t="36300" x="7416800" y="4140200"/>
          <p14:tracePt t="36343" x="7416800" y="4122738"/>
          <p14:tracePt t="36352" x="7416800" y="4114800"/>
          <p14:tracePt t="36368" x="7416800" y="4081463"/>
          <p14:tracePt t="36374" x="7416800" y="4056063"/>
          <p14:tracePt t="36376" x="7399338" y="4005263"/>
          <p14:tracePt t="36394" x="7373938" y="3962400"/>
          <p14:tracePt t="36397" x="7340600" y="3903663"/>
          <p14:tracePt t="36399" x="7315200" y="3843338"/>
          <p14:tracePt t="36416" x="7221538" y="3725863"/>
          <p14:tracePt t="36428" x="7180263" y="3657600"/>
          <p14:tracePt t="36441" x="7119938" y="3598863"/>
          <p14:tracePt t="36445" x="7010400" y="3462338"/>
          <p14:tracePt t="36460" x="6951663" y="3403600"/>
          <p14:tracePt t="36462" x="6908800" y="3344863"/>
          <p14:tracePt t="36480" x="6756400" y="3167063"/>
          <p14:tracePt t="36495" x="6662738" y="3014663"/>
          <p14:tracePt t="36511" x="6604000" y="2928938"/>
          <p14:tracePt t="36527" x="6545263" y="2836863"/>
          <p14:tracePt t="36544" x="6545263" y="2801938"/>
          <p14:tracePt t="36547" x="6527800" y="2794000"/>
          <p14:tracePt t="36549" x="6527800" y="2776538"/>
          <p14:tracePt t="36561" x="6519863" y="2760663"/>
          <p14:tracePt t="36577" x="6519863" y="2743200"/>
          <p14:tracePt t="36586" x="6519863" y="2735263"/>
          <p14:tracePt t="36600" x="6519863" y="2717800"/>
          <p14:tracePt t="36615" x="6502400" y="2684463"/>
          <p14:tracePt t="36628" x="6502400" y="2667000"/>
          <p14:tracePt t="36630" x="6502400" y="2659063"/>
          <p14:tracePt t="36646" x="6484938" y="2641600"/>
          <p14:tracePt t="36662" x="6469063" y="2598738"/>
          <p14:tracePt t="36678" x="6443663" y="2540000"/>
          <p14:tracePt t="36695" x="6408738" y="2489200"/>
          <p14:tracePt t="36711" x="6383338" y="2430463"/>
          <p14:tracePt t="36727" x="6367463" y="2370138"/>
          <p14:tracePt t="36744" x="6350000" y="2336800"/>
          <p14:tracePt t="36746" x="6350000" y="2311400"/>
          <p14:tracePt t="36761" x="6350000" y="2293938"/>
          <p14:tracePt t="36764" x="6350000" y="2278063"/>
          <p14:tracePt t="36766" x="6350000" y="2268538"/>
          <p14:tracePt t="36781" x="6350000" y="2252663"/>
          <p14:tracePt t="36783" x="6350000" y="2235200"/>
          <p14:tracePt t="36795" x="6350000" y="2217738"/>
          <p14:tracePt t="36825" x="6350000" y="2176463"/>
          <p14:tracePt t="36829" x="6367463" y="2159000"/>
          <p14:tracePt t="36831" x="6383338" y="2141538"/>
          <p14:tracePt t="36847" x="6392863" y="2133600"/>
          <p14:tracePt t="36849" x="6408738" y="2100263"/>
          <p14:tracePt t="36865" x="6426200" y="2082800"/>
          <p14:tracePt t="36868" x="6443663" y="2074863"/>
          <p14:tracePt t="36875" x="6443663" y="2039938"/>
          <p14:tracePt t="36887" x="6459538" y="2039938"/>
          <p14:tracePt t="36894" x="6459538" y="2024063"/>
          <p14:tracePt t="36896" x="6469063" y="2014538"/>
          <p14:tracePt t="36927" x="6469063" y="1998663"/>
          <p14:tracePt t="37159" x="6484938" y="1998663"/>
          <p14:tracePt t="37168" x="6484938" y="1981200"/>
          <p14:tracePt t="37183" x="6502400" y="1963738"/>
          <p14:tracePt t="37198" x="6519863" y="1947863"/>
          <p14:tracePt t="37200" x="6527800" y="1938338"/>
          <p14:tracePt t="37216" x="6545263" y="1922463"/>
          <p14:tracePt t="37232" x="6545263" y="1905000"/>
          <p14:tracePt t="37248" x="6561138" y="1905000"/>
          <p14:tracePt t="37351" x="6578600" y="1905000"/>
          <p14:tracePt t="37378" x="6596063" y="1922463"/>
          <p14:tracePt t="37396" x="6596063" y="1938338"/>
          <p14:tracePt t="37410" x="6604000" y="1947863"/>
          <p14:tracePt t="37412" x="6604000" y="1963738"/>
          <p14:tracePt t="37427" x="6604000" y="1981200"/>
          <p14:tracePt t="37431" x="6621463" y="1998663"/>
          <p14:tracePt t="37464" x="6637338" y="2024063"/>
          <p14:tracePt t="37466" x="6637338" y="2039938"/>
          <p14:tracePt t="37480" x="6637338" y="2057400"/>
          <p14:tracePt t="37496" x="6637338" y="2074863"/>
          <p14:tracePt t="37512" x="6637338" y="2082800"/>
          <p14:tracePt t="37514" x="6637338" y="2100263"/>
          <p14:tracePt t="37529" x="6637338" y="2116138"/>
          <p14:tracePt t="37544" x="6637338" y="2133600"/>
          <p14:tracePt t="37546" x="6637338" y="2141538"/>
          <p14:tracePt t="37562" x="6654800" y="2159000"/>
          <p14:tracePt t="37594" x="6654800" y="2176463"/>
          <p14:tracePt t="37611" x="6662738" y="2176463"/>
          <p14:tracePt t="37633" x="6662738" y="2192338"/>
          <p14:tracePt t="37643" x="6697663" y="2192338"/>
          <p14:tracePt t="37652" x="6697663" y="2209800"/>
          <p14:tracePt t="37667" x="6713538" y="2217738"/>
          <p14:tracePt t="37669" x="6723063" y="2235200"/>
          <p14:tracePt t="37682" x="6738938" y="2252663"/>
          <p14:tracePt t="37694" x="6773863" y="2268538"/>
          <p14:tracePt t="37697" x="6789738" y="2278063"/>
          <p14:tracePt t="37713" x="6799263" y="2293938"/>
          <p14:tracePt t="37730" x="6832600" y="2311400"/>
          <p14:tracePt t="37764" x="6850063" y="2311400"/>
          <p14:tracePt t="37794" x="6858000" y="2311400"/>
          <p14:tracePt t="37858" x="6875463" y="2311400"/>
          <p14:tracePt t="37867" x="6875463" y="2328863"/>
          <p14:tracePt t="37897" x="6891338" y="2328863"/>
          <p14:tracePt t="37930" x="6908800" y="2328863"/>
          <p14:tracePt t="37959" x="6926263" y="2328863"/>
          <p14:tracePt t="38944" x="6891338" y="2328863"/>
          <p14:tracePt t="38953" x="6858000" y="2328863"/>
          <p14:tracePt t="38967" x="6850063" y="2311400"/>
          <p14:tracePt t="38970" x="6815138" y="2293938"/>
          <p14:tracePt t="38985" x="6789738" y="2278063"/>
          <p14:tracePt t="38994" x="6756400" y="2268538"/>
          <p14:tracePt t="38998" x="6723063" y="2252663"/>
          <p14:tracePt t="39001" x="6713538" y="2235200"/>
          <p14:tracePt t="39017" x="6654800" y="2192338"/>
          <p14:tracePt t="39032" x="6604000" y="2141538"/>
          <p14:tracePt t="39048" x="6578600" y="2100263"/>
          <p14:tracePt t="39050" x="6545263" y="2074863"/>
          <p14:tracePt t="39064" x="6502400" y="1998663"/>
          <p14:tracePt t="39080" x="6469063" y="1947863"/>
          <p14:tracePt t="39082" x="6459538" y="1938338"/>
          <p14:tracePt t="39097" x="6408738" y="1879600"/>
          <p14:tracePt t="39124" x="6392863" y="1862138"/>
          <p14:tracePt t="39128" x="6367463" y="1828800"/>
          <p14:tracePt t="39130" x="6367463" y="1811338"/>
          <p14:tracePt t="39162" x="6350000" y="1811338"/>
          <p14:tracePt t="39368" x="6350000" y="1828800"/>
          <p14:tracePt t="39378" x="6367463" y="1828800"/>
          <p14:tracePt t="39393" x="6383338" y="1846263"/>
          <p14:tracePt t="39411" x="6392863" y="1862138"/>
          <p14:tracePt t="39427" x="6426200" y="1862138"/>
          <p14:tracePt t="39437" x="6443663" y="1879600"/>
          <p14:tracePt t="39451" x="6459538" y="1879600"/>
          <p14:tracePt t="39453" x="6484938" y="1887538"/>
          <p14:tracePt t="39463" x="6502400" y="1887538"/>
          <p14:tracePt t="39466" x="6519863" y="1905000"/>
          <p14:tracePt t="39482" x="6561138" y="1922463"/>
          <p14:tracePt t="39498" x="6604000" y="1938338"/>
          <p14:tracePt t="39510" x="6637338" y="1938338"/>
          <p14:tracePt t="39530" x="6654800" y="1947863"/>
          <p14:tracePt t="39532" x="6680200" y="1947863"/>
          <p14:tracePt t="39546" x="6697663" y="1947863"/>
          <p14:tracePt t="39561" x="6713538" y="1947863"/>
          <p14:tracePt t="39577" x="6723063" y="1947863"/>
          <p14:tracePt t="39835" x="6723063" y="1963738"/>
          <p14:tracePt t="39858" x="6723063" y="1981200"/>
          <p14:tracePt t="39861" x="6713538" y="1998663"/>
          <p14:tracePt t="39877" x="6713538" y="2014538"/>
          <p14:tracePt t="39878" x="6713538" y="2024063"/>
          <p14:tracePt t="39892" x="6697663" y="2039938"/>
          <p14:tracePt t="39894" x="6697663" y="2057400"/>
          <p14:tracePt t="39911" x="6697663" y="2074863"/>
          <p14:tracePt t="39914" x="6697663" y="2082800"/>
          <p14:tracePt t="39929" x="6680200" y="2082800"/>
          <p14:tracePt t="39931" x="6680200" y="2100263"/>
          <p14:tracePt t="39973" x="6680200" y="2116138"/>
          <p14:tracePt t="39998" x="6680200" y="2141538"/>
          <p14:tracePt t="40014" x="6680200" y="2159000"/>
          <p14:tracePt t="40027" x="6697663" y="2176463"/>
          <p14:tracePt t="40029" x="6697663" y="2192338"/>
          <p14:tracePt t="40048" x="6713538" y="2209800"/>
          <p14:tracePt t="40060" x="6713538" y="2217738"/>
          <p14:tracePt t="40062" x="6713538" y="2235200"/>
          <p14:tracePt t="40077" x="6723063" y="2252663"/>
          <p14:tracePt t="40094" x="6738938" y="2278063"/>
          <p14:tracePt t="40110" x="6756400" y="2293938"/>
          <p14:tracePt t="40114" x="6773863" y="2311400"/>
          <p14:tracePt t="40116" x="6773863" y="2328863"/>
          <p14:tracePt t="40131" x="6789738" y="2328863"/>
          <p14:tracePt t="40133" x="6799263" y="2336800"/>
          <p14:tracePt t="40150" x="6815138" y="2370138"/>
          <p14:tracePt t="40168" x="6832600" y="2370138"/>
          <p14:tracePt t="40172" x="6850063" y="2387600"/>
          <p14:tracePt t="40196" x="6858000" y="2387600"/>
          <p14:tracePt t="40199" x="6908800" y="2413000"/>
          <p14:tracePt t="40211" x="6926263" y="2413000"/>
          <p14:tracePt t="40213" x="6934200" y="2430463"/>
          <p14:tracePt t="40230" x="6951663" y="2430463"/>
          <p14:tracePt t="40232" x="6967538" y="2430463"/>
          <p14:tracePt t="40245" x="6967538" y="2446338"/>
          <p14:tracePt t="40247" x="6985000" y="2446338"/>
          <p14:tracePt t="40266" x="6992938" y="2463800"/>
          <p14:tracePt t="40268" x="7010400" y="2463800"/>
          <p14:tracePt t="40283" x="7027863" y="2471738"/>
          <p14:tracePt t="40285" x="7043738" y="2471738"/>
          <p14:tracePt t="40302" x="7053263" y="2471738"/>
          <p14:tracePt t="40308" x="7069138" y="2471738"/>
          <p14:tracePt t="40325" x="7086600" y="2471738"/>
          <p14:tracePt t="40328" x="7104063" y="2471738"/>
          <p14:tracePt t="40334" x="7119938" y="2471738"/>
          <p14:tracePt t="40349" x="7145338" y="2471738"/>
          <p14:tracePt t="40366" x="7162800" y="2471738"/>
          <p14:tracePt t="40392" x="7180263" y="2471738"/>
          <p14:tracePt t="40435" x="7188200" y="2471738"/>
          <p14:tracePt t="40453" x="7188200" y="2463800"/>
          <p14:tracePt t="40468" x="7205663" y="2446338"/>
          <p14:tracePt t="40470" x="7221538" y="2430463"/>
          <p14:tracePt t="40483" x="7221538" y="2413000"/>
          <p14:tracePt t="40495" x="7256463" y="2387600"/>
          <p14:tracePt t="40510" x="7264400" y="2370138"/>
          <p14:tracePt t="40512" x="7264400" y="2354263"/>
          <p14:tracePt t="40527" x="7281863" y="2336800"/>
          <p14:tracePt t="40532" x="7281863" y="2328863"/>
          <p14:tracePt t="40548" x="7297738" y="2328863"/>
          <p14:tracePt t="40797" x="7281863" y="2328863"/>
          <p14:tracePt t="40822" x="7264400" y="2336800"/>
          <p14:tracePt t="40846" x="7256463" y="2354263"/>
          <p14:tracePt t="40848" x="7239000" y="2370138"/>
          <p14:tracePt t="40862" x="7205663" y="2387600"/>
          <p14:tracePt t="40864" x="7205663" y="2405063"/>
          <p14:tracePt t="40881" x="7180263" y="2430463"/>
          <p14:tracePt t="40886" x="7162800" y="2430463"/>
          <p14:tracePt t="40893" x="7129463" y="2446338"/>
          <p14:tracePt t="40896" x="7119938" y="2463800"/>
          <p14:tracePt t="40910" x="7104063" y="2471738"/>
          <p14:tracePt t="40927" x="7069138" y="2489200"/>
          <p14:tracePt t="40943" x="7069138" y="2506663"/>
          <p14:tracePt t="40993" x="7053263" y="2506663"/>
          <p14:tracePt t="41014" x="7043738" y="2506663"/>
          <p14:tracePt t="41015" x="7027863" y="2506663"/>
          <p14:tracePt t="41028" x="7010400" y="2506663"/>
          <p14:tracePt t="41029" x="6992938" y="2506663"/>
          <p14:tracePt t="41045" x="6967538" y="2489200"/>
          <p14:tracePt t="41047" x="6951663" y="2471738"/>
          <p14:tracePt t="41062" x="6908800" y="2430463"/>
          <p14:tracePt t="41078" x="6875463" y="2405063"/>
          <p14:tracePt t="41095" x="6850063" y="2387600"/>
          <p14:tracePt t="41110" x="6832600" y="2370138"/>
          <p14:tracePt t="41130" x="6815138" y="2354263"/>
          <p14:tracePt t="41145" x="6799263" y="2336800"/>
          <p14:tracePt t="41164" x="6789738" y="2336800"/>
          <p14:tracePt t="41166" x="6789738" y="2328863"/>
          <p14:tracePt t="41201" x="6789738" y="2311400"/>
          <p14:tracePt t="41228" x="6789738" y="2293938"/>
          <p14:tracePt t="41269" x="6789738" y="2278063"/>
          <p14:tracePt t="41343" x="6773863" y="2278063"/>
          <p14:tracePt t="41378" x="6756400" y="2278063"/>
          <p14:tracePt t="41462" x="6756400" y="2293938"/>
          <p14:tracePt t="41479" x="6756400" y="2311400"/>
          <p14:tracePt t="41495" x="6773863" y="2328863"/>
          <p14:tracePt t="41511" x="6799263" y="2336800"/>
          <p14:tracePt t="41527" x="6832600" y="2354263"/>
          <p14:tracePt t="41544" x="6850063" y="2370138"/>
          <p14:tracePt t="41560" x="6858000" y="2387600"/>
          <p14:tracePt t="41562" x="6875463" y="2387600"/>
          <p14:tracePt t="41577" x="6875463" y="2405063"/>
          <p14:tracePt t="41581" x="6891338" y="2405063"/>
          <p14:tracePt t="41594" x="6908800" y="2405063"/>
          <p14:tracePt t="41603" x="6926263" y="2405063"/>
          <p14:tracePt t="41631" x="6934200" y="2413000"/>
          <p14:tracePt t="41633" x="6951663" y="2413000"/>
          <p14:tracePt t="41648" x="6967538" y="2413000"/>
          <p14:tracePt t="41662" x="6985000" y="2413000"/>
          <p14:tracePt t="41664" x="6992938" y="2413000"/>
          <p14:tracePt t="41679" x="7010400" y="2413000"/>
          <p14:tracePt t="41695" x="7027863" y="2413000"/>
          <p14:tracePt t="41713" x="7043738" y="2413000"/>
          <p14:tracePt t="41728" x="7043738" y="2405063"/>
          <p14:tracePt t="41746" x="7053263" y="2405063"/>
          <p14:tracePt t="41760" x="7053263" y="2387600"/>
          <p14:tracePt t="41762" x="7069138" y="2387600"/>
          <p14:tracePt t="41776" x="7069138" y="2370138"/>
          <p14:tracePt t="41786" x="7086600" y="2354263"/>
          <p14:tracePt t="41791" x="7086600" y="2336800"/>
          <p14:tracePt t="41816" x="7104063" y="2336800"/>
          <p14:tracePt t="41819" x="7104063" y="2328863"/>
          <p14:tracePt t="41843" x="7119938" y="2328863"/>
          <p14:tracePt t="43182" x="7104063" y="2328863"/>
          <p14:tracePt t="43195" x="7086600" y="2336800"/>
          <p14:tracePt t="43210" x="7069138" y="2336800"/>
          <p14:tracePt t="43213" x="7043738" y="2354263"/>
          <p14:tracePt t="43215" x="7027863" y="2370138"/>
          <p14:tracePt t="43230" x="6992938" y="2387600"/>
          <p14:tracePt t="43232" x="6985000" y="2387600"/>
          <p14:tracePt t="43248" x="6967538" y="2405063"/>
          <p14:tracePt t="43250" x="6951663" y="2413000"/>
          <p14:tracePt t="43264" x="6934200" y="2413000"/>
          <p14:tracePt t="43266" x="6926263" y="2430463"/>
          <p14:tracePt t="43282" x="6908800" y="2430463"/>
          <p14:tracePt t="43287" x="6908800" y="2446338"/>
          <p14:tracePt t="43295" x="6891338" y="2463800"/>
          <p14:tracePt t="43335" x="6875463" y="2463800"/>
          <p14:tracePt t="43454" x="6858000" y="2463800"/>
          <p14:tracePt t="43465" x="6850063" y="2463800"/>
          <p14:tracePt t="43480" x="6832600" y="2446338"/>
          <p14:tracePt t="43492" x="6815138" y="2430463"/>
          <p14:tracePt t="43504" x="6799263" y="2430463"/>
          <p14:tracePt t="43511" x="6773863" y="2413000"/>
          <p14:tracePt t="43527" x="6756400" y="2413000"/>
          <p14:tracePt t="43530" x="6756400" y="2405063"/>
          <p14:tracePt t="43543" x="6738938" y="2405063"/>
          <p14:tracePt t="43587" x="6723063" y="2387600"/>
          <p14:tracePt t="43603" x="6713538" y="2370138"/>
          <p14:tracePt t="43621" x="6697663" y="2354263"/>
          <p14:tracePt t="43635" x="6680200" y="2354263"/>
          <p14:tracePt t="43641" x="6680200" y="2336800"/>
          <p14:tracePt t="43664" x="6662738" y="2328863"/>
          <p14:tracePt t="43667" x="6637338" y="2311400"/>
          <p14:tracePt t="43682" x="6637338" y="2293938"/>
          <p14:tracePt t="43697" x="6621463" y="2293938"/>
          <p14:tracePt t="43720" x="6621463" y="2278063"/>
          <p14:tracePt t="43735" x="6604000" y="2278063"/>
          <p14:tracePt t="43737" x="6604000" y="2268538"/>
          <p14:tracePt t="43752" x="6596063" y="2268538"/>
          <p14:tracePt t="43769" x="6578600" y="2252663"/>
          <p14:tracePt t="44001" x="6578600" y="2235200"/>
          <p14:tracePt t="44041" x="6578600" y="2217738"/>
          <p14:tracePt t="44077" x="6578600" y="2209800"/>
          <p14:tracePt t="44120" x="6578600" y="2192338"/>
          <p14:tracePt t="44161" x="6578600" y="2176463"/>
          <p14:tracePt t="44341" x="6578600" y="2192338"/>
          <p14:tracePt t="44353" x="6578600" y="2209800"/>
          <p14:tracePt t="44356" x="6578600" y="2217738"/>
          <p14:tracePt t="44381" x="6596063" y="2235200"/>
          <p14:tracePt t="44384" x="6596063" y="2252663"/>
          <p14:tracePt t="44397" x="6604000" y="2278063"/>
          <p14:tracePt t="44414" x="6604000" y="2293938"/>
          <p14:tracePt t="44429" x="6621463" y="2311400"/>
          <p14:tracePt t="44449" x="6621463" y="2328863"/>
          <p14:tracePt t="44451" x="6637338" y="2328863"/>
          <p14:tracePt t="44461" x="6637338" y="2336800"/>
          <p14:tracePt t="44476" x="6654800" y="2336800"/>
          <p14:tracePt t="44478" x="6654800" y="2354263"/>
          <p14:tracePt t="44488" x="6662738" y="2354263"/>
          <p14:tracePt t="44502" x="6680200" y="2370138"/>
          <p14:tracePt t="44526" x="6697663" y="2387600"/>
          <p14:tracePt t="44542" x="6713538" y="2387600"/>
          <p14:tracePt t="44566" x="6738938" y="2405063"/>
          <p14:tracePt t="44582" x="6773863" y="2413000"/>
          <p14:tracePt t="44597" x="6789738" y="2413000"/>
          <p14:tracePt t="44599" x="6799263" y="2413000"/>
          <p14:tracePt t="44612" x="6815138" y="2430463"/>
          <p14:tracePt t="44614" x="6832600" y="2430463"/>
          <p14:tracePt t="44629" x="6850063" y="2430463"/>
          <p14:tracePt t="44633" x="6858000" y="2446338"/>
          <p14:tracePt t="44635" x="6875463" y="2446338"/>
          <p14:tracePt t="44647" x="6891338" y="2446338"/>
          <p14:tracePt t="44661" x="6891338" y="2463800"/>
          <p14:tracePt t="44663" x="6908800" y="2463800"/>
          <p14:tracePt t="44677" x="6926263" y="2463800"/>
          <p14:tracePt t="44699" x="6934200" y="2463800"/>
          <p14:tracePt t="44701" x="6934200" y="2471738"/>
          <p14:tracePt t="44715" x="6951663" y="2471738"/>
          <p14:tracePt t="44743" x="6967538" y="2471738"/>
          <p14:tracePt t="44778" x="6985000" y="2471738"/>
          <p14:tracePt t="44794" x="6992938" y="2471738"/>
          <p14:tracePt t="44796" x="6992938" y="2463800"/>
          <p14:tracePt t="44811" x="7010400" y="2463800"/>
          <p14:tracePt t="44827" x="7027863" y="2463800"/>
          <p14:tracePt t="44829" x="7027863" y="2446338"/>
          <p14:tracePt t="44846" x="7043738" y="2446338"/>
          <p14:tracePt t="44870" x="7053263" y="2446338"/>
          <p14:tracePt t="44882" x="7053263" y="2430463"/>
          <p14:tracePt t="44915" x="7069138" y="2430463"/>
          <p14:tracePt t="44930" x="7069138" y="2413000"/>
          <p14:tracePt t="44947" x="7069138" y="2405063"/>
          <p14:tracePt t="44963" x="7086600" y="2405063"/>
          <p14:tracePt t="44965" x="7086600" y="2387600"/>
          <p14:tracePt t="44996" x="7104063" y="2387600"/>
          <p14:tracePt t="45013" x="7104063" y="2370138"/>
          <p14:tracePt t="45043" x="7119938" y="2370138"/>
          <p14:tracePt t="45045" x="7119938" y="2354263"/>
          <p14:tracePt t="45068" x="7129463" y="2336800"/>
          <p14:tracePt t="45877" x="7129463" y="2354263"/>
          <p14:tracePt t="45887" x="7129463" y="2370138"/>
          <p14:tracePt t="45902" x="7119938" y="2405063"/>
          <p14:tracePt t="45904" x="7119938" y="2413000"/>
          <p14:tracePt t="45918" x="7104063" y="2430463"/>
          <p14:tracePt t="45920" x="7104063" y="2446338"/>
          <p14:tracePt t="45933" x="7086600" y="2463800"/>
          <p14:tracePt t="45945" x="7069138" y="2471738"/>
          <p14:tracePt t="45948" x="7069138" y="2489200"/>
          <p14:tracePt t="45950" x="7053263" y="2489200"/>
          <p14:tracePt t="45965" x="7027863" y="2506663"/>
          <p14:tracePt t="45982" x="6992938" y="2522538"/>
          <p14:tracePt t="45997" x="6985000" y="2540000"/>
          <p14:tracePt t="45999" x="6967538" y="2540000"/>
          <p14:tracePt t="46015" x="6951663" y="2547938"/>
          <p14:tracePt t="46030" x="6926263" y="2547938"/>
          <p14:tracePt t="46046" x="6891338" y="2547938"/>
          <p14:tracePt t="46048" x="6875463" y="2547938"/>
          <p14:tracePt t="46062" x="6850063" y="2547938"/>
          <p14:tracePt t="46064" x="6815138" y="2547938"/>
          <p14:tracePt t="46079" x="6799263" y="2547938"/>
          <p14:tracePt t="46081" x="6773863" y="2547938"/>
          <p14:tracePt t="46095" x="6738938" y="2547938"/>
          <p14:tracePt t="46098" x="6713538" y="2547938"/>
          <p14:tracePt t="46112" x="6697663" y="2547938"/>
          <p14:tracePt t="46127" x="6680200" y="2547938"/>
          <p14:tracePt t="46145" x="6662738" y="2547938"/>
          <p14:tracePt t="48673" x="6662738" y="2540000"/>
          <p14:tracePt t="48760" x="6662738" y="2522538"/>
          <p14:tracePt t="48984" x="6654800" y="2522538"/>
          <p14:tracePt t="49010" x="6654800" y="2506663"/>
          <p14:tracePt t="49020" x="6637338" y="2489200"/>
          <p14:tracePt t="49036" x="6637338" y="2471738"/>
          <p14:tracePt t="49045" x="6637338" y="2463800"/>
          <p14:tracePt t="49054" x="6621463" y="2446338"/>
          <p14:tracePt t="49076" x="6621463" y="2430463"/>
          <p14:tracePt t="49078" x="6621463" y="2413000"/>
          <p14:tracePt t="49092" x="6604000" y="2413000"/>
          <p14:tracePt t="49096" x="6604000" y="2405063"/>
          <p14:tracePt t="49114" x="6604000" y="2387600"/>
          <p14:tracePt t="49186" x="6604000" y="2370138"/>
          <p14:tracePt t="49217" x="6604000" y="2354263"/>
          <p14:tracePt t="49219" x="6604000" y="2336800"/>
          <p14:tracePt t="49235" x="6604000" y="2328863"/>
          <p14:tracePt t="49250" x="6604000" y="2293938"/>
          <p14:tracePt t="49265" x="6604000" y="2278063"/>
          <p14:tracePt t="49268" x="6604000" y="2252663"/>
          <p14:tracePt t="49283" x="6604000" y="2209800"/>
          <p14:tracePt t="49297" x="6604000" y="2192338"/>
          <p14:tracePt t="49300" x="6604000" y="2176463"/>
          <p14:tracePt t="49316" x="6604000" y="2159000"/>
          <p14:tracePt t="49318" x="6621463" y="2141538"/>
          <p14:tracePt t="49332" x="6621463" y="2133600"/>
          <p14:tracePt t="49343" x="6621463" y="2116138"/>
          <p14:tracePt t="49353" x="6621463" y="2100263"/>
          <p14:tracePt t="49356" x="6637338" y="2082800"/>
          <p14:tracePt t="49380" x="6637338" y="2074863"/>
          <p14:tracePt t="49383" x="6654800" y="2074863"/>
          <p14:tracePt t="49395" x="6654800" y="2057400"/>
          <p14:tracePt t="49397" x="6654800" y="2039938"/>
          <p14:tracePt t="49414" x="6654800" y="2024063"/>
          <p14:tracePt t="49427" x="6662738" y="2024063"/>
          <p14:tracePt t="49429" x="6662738" y="2014538"/>
          <p14:tracePt t="49445" x="6680200" y="1998663"/>
          <p14:tracePt t="49467" x="6697663" y="1981200"/>
          <p14:tracePt t="49482" x="6713538" y="1963738"/>
          <p14:tracePt t="49498" x="6723063" y="1963738"/>
          <p14:tracePt t="49514" x="6723063" y="1947863"/>
          <p14:tracePt t="49516" x="6738938" y="1947863"/>
          <p14:tracePt t="49534" x="6756400" y="1947863"/>
          <p14:tracePt t="49550" x="6773863" y="1947863"/>
          <p14:tracePt t="49563" x="6773863" y="1938338"/>
          <p14:tracePt t="49565" x="6789738" y="1938338"/>
          <p14:tracePt t="49580" x="6799263" y="1938338"/>
          <p14:tracePt t="49582" x="6815138" y="1938338"/>
          <p14:tracePt t="49595" x="6832600" y="1922463"/>
          <p14:tracePt t="49597" x="6850063" y="1922463"/>
          <p14:tracePt t="49612" x="6858000" y="1922463"/>
          <p14:tracePt t="49614" x="6875463" y="1905000"/>
          <p14:tracePt t="49629" x="6891338" y="1905000"/>
          <p14:tracePt t="49631" x="6908800" y="1905000"/>
          <p14:tracePt t="49645" x="6926263" y="1905000"/>
          <p14:tracePt t="49662" x="6934200" y="1905000"/>
          <p14:tracePt t="49685" x="6951663" y="1905000"/>
          <p14:tracePt t="49724" x="6967538" y="1905000"/>
          <p14:tracePt t="49747" x="6985000" y="1905000"/>
          <p14:tracePt t="49764" x="6992938" y="1922463"/>
          <p14:tracePt t="49780" x="7010400" y="1938338"/>
          <p14:tracePt t="49793" x="7027863" y="1938338"/>
          <p14:tracePt t="49804" x="7027863" y="1947863"/>
          <p14:tracePt t="49819" x="7043738" y="1947863"/>
          <p14:tracePt t="49826" x="7043738" y="1963738"/>
          <p14:tracePt t="49828" x="7053263" y="1963738"/>
          <p14:tracePt t="49851" x="7053263" y="1981200"/>
          <p14:tracePt t="49861" x="7069138" y="1981200"/>
          <p14:tracePt t="50148" x="7086600" y="1981200"/>
          <p14:tracePt t="50163" x="7086600" y="1998663"/>
          <p14:tracePt t="50177" x="7104063" y="1998663"/>
          <p14:tracePt t="50199" x="7104063" y="2014538"/>
          <p14:tracePt t="50212" x="7119938" y="2014538"/>
          <p14:tracePt t="51796" x="7119938" y="2024063"/>
          <p14:tracePt t="51812" x="7119938" y="2057400"/>
          <p14:tracePt t="51814" x="7119938" y="2082800"/>
          <p14:tracePt t="51829" x="7119938" y="2133600"/>
          <p14:tracePt t="51831" x="7129463" y="2176463"/>
          <p14:tracePt t="51858" x="7145338" y="2217738"/>
          <p14:tracePt t="51861" x="7162800" y="2328863"/>
          <p14:tracePt t="51864" x="7180263" y="2354263"/>
          <p14:tracePt t="51880" x="7180263" y="2387600"/>
          <p14:tracePt t="51884" x="7188200" y="2430463"/>
          <p14:tracePt t="51885" x="7188200" y="2471738"/>
          <p14:tracePt t="51901" x="7221538" y="2547938"/>
          <p14:tracePt t="51916" x="7256463" y="2608263"/>
          <p14:tracePt t="51932" x="7281863" y="2641600"/>
          <p14:tracePt t="51934" x="7281863" y="2659063"/>
          <p14:tracePt t="51950" x="7315200" y="2700338"/>
          <p14:tracePt t="51953" x="7323138" y="2717800"/>
          <p14:tracePt t="51963" x="7358063" y="2743200"/>
          <p14:tracePt t="51966" x="7391400" y="2794000"/>
          <p14:tracePt t="51983" x="7459663" y="2870200"/>
          <p14:tracePt t="52001" x="7535863" y="2954338"/>
          <p14:tracePt t="52013" x="7586663" y="2989263"/>
          <p14:tracePt t="52016" x="7612063" y="3014663"/>
          <p14:tracePt t="52031" x="7645400" y="3048000"/>
          <p14:tracePt t="52032" x="7670800" y="3073400"/>
          <p14:tracePt t="52048" x="7704138" y="3090863"/>
          <p14:tracePt t="52053" x="7721600" y="3106738"/>
          <p14:tracePt t="52059" x="7729538" y="3124200"/>
          <p14:tracePt t="52078" x="7747000" y="3124200"/>
          <p14:tracePt t="52080" x="7764463" y="3132138"/>
          <p14:tracePt t="52097" x="7764463" y="3149600"/>
          <p14:tracePt t="52113" x="7780338" y="3149600"/>
          <p14:tracePt t="53071" x="7805738" y="3132138"/>
          <p14:tracePt t="53082" x="7823200" y="3132138"/>
          <p14:tracePt t="53097" x="7866063" y="3106738"/>
          <p14:tracePt t="53099" x="7881938" y="3106738"/>
          <p14:tracePt t="53113" x="7916863" y="3090863"/>
          <p14:tracePt t="53115" x="7975600" y="3073400"/>
          <p14:tracePt t="53130" x="8001000" y="3073400"/>
          <p14:tracePt t="53132" x="8034338" y="3073400"/>
          <p14:tracePt t="53146" x="8110538" y="3065463"/>
          <p14:tracePt t="53148" x="8120063" y="3065463"/>
          <p14:tracePt t="53162" x="8186738" y="3065463"/>
          <p14:tracePt t="53164" x="8212138" y="3065463"/>
          <p14:tracePt t="53178" x="8255000" y="3065463"/>
          <p14:tracePt t="53182" x="8288338" y="3065463"/>
          <p14:tracePt t="53184" x="8313738" y="3065463"/>
          <p14:tracePt t="53195" x="8331200" y="3065463"/>
          <p14:tracePt t="53213" x="8348663" y="3065463"/>
          <p14:tracePt t="53215" x="8364538" y="3065463"/>
          <p14:tracePt t="53217" x="8382000" y="3065463"/>
          <p14:tracePt t="53232" x="8389938" y="3065463"/>
          <p14:tracePt t="53626" x="8440738" y="3073400"/>
          <p14:tracePt t="53637" x="8483600" y="3090863"/>
          <p14:tracePt t="53652" x="8542338" y="3124200"/>
          <p14:tracePt t="53659" x="8602663" y="3149600"/>
          <p14:tracePt t="53663" x="8755063" y="3208338"/>
          <p14:tracePt t="53665" x="8932863" y="3302000"/>
          <p14:tracePt t="53681" x="9517063" y="3556000"/>
          <p14:tracePt t="53697" x="9771063" y="3690938"/>
          <p14:tracePt t="53699" x="9898063" y="3751263"/>
          <p14:tracePt t="53712" x="10101263" y="3886200"/>
          <p14:tracePt t="53714" x="10287000" y="4005263"/>
          <p14:tracePt t="53737" x="10812463" y="4427538"/>
          <p14:tracePt t="53750" x="10990263" y="4564063"/>
          <p14:tracePt t="53763" x="11142663" y="4716463"/>
          <p14:tracePt t="53765" x="11303000" y="4843463"/>
          <p14:tracePt t="53780" x="11379200" y="4910138"/>
          <p14:tracePt t="53784" x="11488738" y="5011738"/>
          <p14:tracePt t="53786" x="11590338" y="5105400"/>
          <p14:tracePt t="53801" x="11785600" y="5240338"/>
          <p14:tracePt t="53818" x="11861800" y="5300663"/>
          <p14:tracePt t="53821" x="11920538" y="5341938"/>
          <p14:tracePt t="53837" x="11980863" y="5376863"/>
          <p14:tracePt t="53846" x="12039600" y="5402263"/>
          <p14:tracePt t="53849" x="12090400" y="5443538"/>
          <p14:tracePt t="53851" x="12149138" y="5478463"/>
          <p14:tracePt t="56207" x="11590338" y="5519738"/>
          <p14:tracePt t="56211" x="11455400" y="5443538"/>
          <p14:tracePt t="56229" x="11183938" y="5300663"/>
          <p14:tracePt t="56232" x="10947400" y="5173663"/>
          <p14:tracePt t="56248" x="10888663" y="5148263"/>
          <p14:tracePt t="56252" x="10736263" y="5072063"/>
          <p14:tracePt t="56254" x="10617200" y="5011738"/>
          <p14:tracePt t="56564" x="10523538" y="4978400"/>
          <p14:tracePt t="56581" x="10439400" y="4935538"/>
          <p14:tracePt t="56583" x="10345738" y="4876800"/>
          <p14:tracePt t="56596" x="10269538" y="4818063"/>
          <p14:tracePt t="56598" x="10177463" y="4741863"/>
          <p14:tracePt t="56614" x="10091738" y="4699000"/>
          <p14:tracePt t="56618" x="9923463" y="4564063"/>
          <p14:tracePt t="56620" x="9761538" y="4427538"/>
          <p14:tracePt t="56637" x="9440863" y="4140200"/>
          <p14:tracePt t="56663" x="9161463" y="3886200"/>
          <p14:tracePt t="56666" x="8737600" y="3497263"/>
          <p14:tracePt t="56670" x="8526463" y="3302000"/>
          <p14:tracePt t="56685" x="8305800" y="3073400"/>
          <p14:tracePt t="56695" x="8077200" y="2878138"/>
          <p14:tracePt t="56698" x="7975600" y="2794000"/>
          <p14:tracePt t="56700" x="7747000" y="2608263"/>
          <p14:tracePt t="56720" x="7475538" y="2413000"/>
          <p14:tracePt t="56734" x="7315200" y="2328863"/>
          <p14:tracePt t="56744" x="7205663" y="2252663"/>
          <p14:tracePt t="56748" x="7145338" y="2235200"/>
          <p14:tracePt t="56752" x="6992938" y="2159000"/>
          <p14:tracePt t="56798" x="6815138" y="2116138"/>
          <p14:tracePt t="56803" x="6332538" y="2057400"/>
          <p14:tracePt t="56808" x="6230938" y="2057400"/>
          <p14:tracePt t="56820" x="6138863" y="2039938"/>
          <p14:tracePt t="56824" x="6096000" y="2024063"/>
          <p14:tracePt t="56848" x="5900738" y="2014538"/>
          <p14:tracePt t="56852" x="5884863" y="2014538"/>
          <p14:tracePt t="56854" x="5842000" y="1998663"/>
          <p14:tracePt t="56881" x="5799138" y="1981200"/>
          <p14:tracePt t="56886" x="5732463" y="1938338"/>
          <p14:tracePt t="56894" x="5732463" y="1922463"/>
          <p14:tracePt t="56896" x="5707063" y="1887538"/>
          <p14:tracePt t="56912" x="5689600" y="1879600"/>
          <p14:tracePt t="56916" x="5672138" y="1846263"/>
          <p14:tracePt t="56918" x="5664200" y="1828800"/>
          <p14:tracePt t="56936" x="5664200" y="1811338"/>
          <p14:tracePt t="56947" x="5646738" y="1803400"/>
          <p14:tracePt t="57053" x="5630863" y="1803400"/>
          <p14:tracePt t="57085" x="5630863" y="1811338"/>
          <p14:tracePt t="57099" x="5613400" y="1828800"/>
          <p14:tracePt t="57102" x="5613400" y="1846263"/>
          <p14:tracePt t="57117" x="5613400" y="1879600"/>
          <p14:tracePt t="57132" x="5613400" y="1905000"/>
          <p14:tracePt t="57134" x="5613400" y="1922463"/>
          <p14:tracePt t="57150" x="5613400" y="1981200"/>
          <p14:tracePt t="57152" x="5646738" y="2014538"/>
          <p14:tracePt t="57165" x="5722938" y="2133600"/>
          <p14:tracePt t="57196" x="5842000" y="2278063"/>
          <p14:tracePt t="57199" x="5884863" y="2311400"/>
          <p14:tracePt t="57215" x="5926138" y="2370138"/>
          <p14:tracePt t="57231" x="5976938" y="2387600"/>
          <p14:tracePt t="57247" x="5994400" y="2405063"/>
          <p14:tracePt t="57264" x="6019800" y="2405063"/>
          <p14:tracePt t="57281" x="6037263" y="2405063"/>
          <p14:tracePt t="57302" x="6053138" y="2405063"/>
          <p14:tracePt t="57320" x="6062663" y="2405063"/>
          <p14:tracePt t="57352" x="6078538" y="2405063"/>
          <p14:tracePt t="57534" x="6078538" y="2387600"/>
          <p14:tracePt t="57622" x="6113463" y="2387600"/>
          <p14:tracePt t="57632" x="6129338" y="2405063"/>
          <p14:tracePt t="57649" x="6172200" y="2446338"/>
          <p14:tracePt t="57664" x="6215063" y="2471738"/>
          <p14:tracePt t="57680" x="6230938" y="2489200"/>
          <p14:tracePt t="57696" x="6248400" y="2506663"/>
          <p14:tracePt t="57712" x="6265863" y="2522538"/>
          <p14:tracePt t="57823" x="6273800" y="2522538"/>
          <p14:tracePt t="58119" x="6291263" y="2522538"/>
          <p14:tracePt t="58130" x="6307138" y="2522538"/>
          <p14:tracePt t="58145" x="6332538" y="2522538"/>
          <p14:tracePt t="58155" x="6367463" y="2522538"/>
          <p14:tracePt t="58168" x="6383338" y="2522538"/>
          <p14:tracePt t="58170" x="6408738" y="2522538"/>
          <p14:tracePt t="58185" x="6426200" y="2522538"/>
          <p14:tracePt t="58199" x="6443663" y="2522538"/>
          <p14:tracePt t="58201" x="6459538" y="2522538"/>
          <p14:tracePt t="58231" x="6469063" y="2522538"/>
          <p14:tracePt t="58247" x="6484938" y="2522538"/>
          <p14:tracePt t="58277" x="6502400" y="2540000"/>
          <p14:tracePt t="58294" x="6519863" y="2540000"/>
          <p14:tracePt t="58296" x="6519863" y="2547938"/>
          <p14:tracePt t="58311" x="6527800" y="2547938"/>
          <p14:tracePt t="58313" x="6545263" y="2565400"/>
          <p14:tracePt t="58334" x="6578600" y="2582863"/>
          <p14:tracePt t="58338" x="6596063" y="2598738"/>
          <p14:tracePt t="58353" x="6596063" y="2608263"/>
          <p14:tracePt t="58360" x="6604000" y="2608263"/>
          <p14:tracePt t="58362" x="6621463" y="2624138"/>
          <p14:tracePt t="58383" x="6637338" y="2641600"/>
          <p14:tracePt t="58400" x="6637338" y="2659063"/>
          <p14:tracePt t="58418" x="6654800" y="2659063"/>
          <p14:tracePt t="58456" x="6654800" y="2667000"/>
          <p14:tracePt t="59880" x="6697663" y="2667000"/>
          <p14:tracePt t="59893" x="6723063" y="2667000"/>
          <p14:tracePt t="59903" x="6773863" y="2667000"/>
          <p14:tracePt t="59905" x="6815138" y="2659063"/>
          <p14:tracePt t="59921" x="6858000" y="2659063"/>
          <p14:tracePt t="59924" x="6891338" y="2641600"/>
          <p14:tracePt t="59948" x="6985000" y="2641600"/>
          <p14:tracePt t="59952" x="7069138" y="2624138"/>
          <p14:tracePt t="59954" x="7119938" y="2624138"/>
          <p14:tracePt t="59968" x="7281863" y="2624138"/>
          <p14:tracePt t="59984" x="7323138" y="2624138"/>
          <p14:tracePt t="59986" x="7416800" y="2624138"/>
          <p14:tracePt t="60000" x="7518400" y="2641600"/>
          <p14:tracePt t="60001" x="7627938" y="2659063"/>
          <p14:tracePt t="60017" x="7823200" y="2700338"/>
          <p14:tracePt t="60033" x="7916863" y="2717800"/>
          <p14:tracePt t="60049" x="7975600" y="2735263"/>
          <p14:tracePt t="60051" x="8018463" y="2735263"/>
          <p14:tracePt t="60064" x="8059738" y="2743200"/>
          <p14:tracePt t="60066" x="8094663" y="2743200"/>
          <p14:tracePt t="60082" x="8135938" y="2776538"/>
          <p14:tracePt t="60095" x="8153400" y="2776538"/>
          <p14:tracePt t="60097" x="8170863" y="2776538"/>
          <p14:tracePt t="60113" x="8196263" y="2794000"/>
          <p14:tracePt t="60128" x="8212138" y="2794000"/>
          <p14:tracePt t="60130" x="8229600" y="2801938"/>
          <p14:tracePt t="60148" x="8247063" y="2801938"/>
          <p14:tracePt t="60170" x="8255000" y="2801938"/>
          <p14:tracePt t="63176" x="8272463" y="2801938"/>
          <p14:tracePt t="63204" x="8288338" y="2794000"/>
          <p14:tracePt t="63220" x="8305800" y="2776538"/>
          <p14:tracePt t="63248" x="8313738" y="2776538"/>
          <p14:tracePt t="63250" x="8313738" y="2760663"/>
          <p14:tracePt t="63264" x="8331200" y="2743200"/>
          <p14:tracePt t="63296" x="8348663" y="2735263"/>
          <p14:tracePt t="63298" x="8364538" y="2735263"/>
          <p14:tracePt t="63316" x="8382000" y="2700338"/>
          <p14:tracePt t="63328" x="8389938" y="2700338"/>
          <p14:tracePt t="63330" x="8407400" y="2684463"/>
          <p14:tracePt t="63353" x="8424863" y="2684463"/>
          <p14:tracePt t="63367" x="8440738" y="2667000"/>
          <p14:tracePt t="63384" x="8450263" y="2659063"/>
          <p14:tracePt t="63400" x="8466138" y="2659063"/>
          <p14:tracePt t="63417" x="8483600" y="2641600"/>
          <p14:tracePt t="63465" x="8501063" y="2624138"/>
          <p14:tracePt t="63498" x="8501063" y="2608263"/>
          <p14:tracePt t="63513" x="8516938" y="2608263"/>
          <p14:tracePt t="63537" x="8526463" y="2598738"/>
          <p14:tracePt t="63554" x="8542338" y="2598738"/>
          <p14:tracePt t="63569" x="8542338" y="2582863"/>
          <p14:tracePt t="63570" x="8559800" y="2582863"/>
          <p14:tracePt t="63585" x="8577263" y="2582863"/>
          <p14:tracePt t="63587" x="8585200" y="2582863"/>
          <p14:tracePt t="63601" x="8602663" y="2565400"/>
          <p14:tracePt t="63603" x="8636000" y="2565400"/>
          <p14:tracePt t="63620" x="8643938" y="2565400"/>
          <p14:tracePt t="63626" x="8661400" y="2565400"/>
          <p14:tracePt t="63629" x="8678863" y="2565400"/>
          <p14:tracePt t="63639" x="8712200" y="2565400"/>
          <p14:tracePt t="63646" x="8720138" y="2565400"/>
          <p14:tracePt t="63655" x="8737600" y="2565400"/>
          <p14:tracePt t="63661" x="8755063" y="2565400"/>
          <p14:tracePt t="63670" x="8770938" y="2565400"/>
          <p14:tracePt t="63684" x="8780463" y="2565400"/>
          <p14:tracePt t="63687" x="8796338" y="2582863"/>
          <p14:tracePt t="63692" x="8813800" y="2582863"/>
          <p14:tracePt t="63708" x="8831263" y="2598738"/>
          <p14:tracePt t="63730" x="8847138" y="2598738"/>
          <p14:tracePt t="63732" x="8856663" y="2598738"/>
          <p14:tracePt t="63748" x="8872538" y="2598738"/>
          <p14:tracePt t="63771" x="8890000" y="2598738"/>
          <p14:tracePt t="63805" x="8907463" y="2598738"/>
          <p14:tracePt t="67528" x="8915400" y="2598738"/>
          <p14:tracePt t="67537" x="8932863" y="2598738"/>
          <p14:tracePt t="67553" x="8966200" y="2598738"/>
          <p14:tracePt t="67567" x="8974138" y="2598738"/>
          <p14:tracePt t="67569" x="9009063" y="2598738"/>
          <p14:tracePt t="67583" x="9042400" y="2608263"/>
          <p14:tracePt t="67600" x="9042400" y="2624138"/>
          <p14:tracePt t="67602" x="9050338" y="2624138"/>
          <p14:tracePt t="67617" x="9067800" y="2641600"/>
          <p14:tracePt t="67630" x="9085263" y="2659063"/>
          <p14:tracePt t="67632" x="9101138" y="2659063"/>
          <p14:tracePt t="67649" x="9110663" y="2667000"/>
          <p14:tracePt t="67665" x="9126538" y="2667000"/>
          <p14:tracePt t="67680" x="9144000" y="2684463"/>
          <p14:tracePt t="67705" x="9161463" y="2700338"/>
          <p14:tracePt t="67808" x="9144000" y="2700338"/>
          <p14:tracePt t="67819" x="9126538" y="2700338"/>
          <p14:tracePt t="67835" x="9101138" y="2684463"/>
          <p14:tracePt t="67837" x="9085263" y="2684463"/>
          <p14:tracePt t="67851" x="9067800" y="2684463"/>
          <p14:tracePt t="67860" x="9050338" y="2667000"/>
          <p14:tracePt t="67863" x="9042400" y="2667000"/>
          <p14:tracePt t="67865" x="9024938" y="2659063"/>
          <p14:tracePt t="67881" x="8991600" y="2641600"/>
          <p14:tracePt t="67899" x="8991600" y="2624138"/>
          <p14:tracePt t="67913" x="8974138" y="2624138"/>
          <p14:tracePt t="67932" x="8974138" y="2608263"/>
          <p14:tracePt t="67964" x="8966200" y="2598738"/>
          <p14:tracePt t="68001" x="8966200" y="2582863"/>
          <p14:tracePt t="68016" x="8948738" y="2565400"/>
          <p14:tracePt t="68018" x="8932863" y="2565400"/>
          <p14:tracePt t="68034" x="8915400" y="2540000"/>
          <p14:tracePt t="68051" x="8890000" y="2522538"/>
          <p14:tracePt t="68065" x="8872538" y="2506663"/>
          <p14:tracePt t="68077" x="8856663" y="2489200"/>
          <p14:tracePt t="68097" x="8847138" y="2489200"/>
          <p14:tracePt t="68113" x="8831263" y="2489200"/>
          <p14:tracePt t="68193" x="8831263" y="2506663"/>
          <p14:tracePt t="68217" x="8831263" y="2540000"/>
          <p14:tracePt t="68234" x="8831263" y="2547938"/>
          <p14:tracePt t="68251" x="8831263" y="2565400"/>
          <p14:tracePt t="68282" x="8831263" y="2582863"/>
          <p14:tracePt t="68298" x="8831263" y="2598738"/>
          <p14:tracePt t="68322" x="8813800" y="2598738"/>
          <p14:tracePt t="68345" x="8813800" y="2608263"/>
          <p14:tracePt t="68352" x="8780463" y="2608263"/>
          <p14:tracePt t="68354" x="8770938" y="2608263"/>
          <p14:tracePt t="68380" x="8755063" y="2608263"/>
          <p14:tracePt t="68434" x="8755063" y="2598738"/>
          <p14:tracePt t="68452" x="8755063" y="2582863"/>
          <p14:tracePt t="68466" x="8770938" y="2582863"/>
          <p14:tracePt t="68482" x="8780463" y="2582863"/>
          <p14:tracePt t="68484" x="8796338" y="2582863"/>
          <p14:tracePt t="68497" x="8813800" y="2582863"/>
          <p14:tracePt t="68499" x="8831263" y="2582863"/>
          <p14:tracePt t="68515" x="8847138" y="2582863"/>
          <p14:tracePt t="68530" x="8856663" y="2582863"/>
          <p14:tracePt t="68532" x="8872538" y="2582863"/>
          <p14:tracePt t="68567" x="8890000" y="2582863"/>
          <p14:tracePt t="68618" x="8907463" y="2582863"/>
          <p14:tracePt t="68634" x="8907463" y="2565400"/>
          <p14:tracePt t="68650" x="8915400" y="2547938"/>
          <p14:tracePt t="68671" x="8915400" y="2522538"/>
          <p14:tracePt t="68675" x="8932863" y="2506663"/>
          <p14:tracePt t="68698" x="8948738" y="2489200"/>
          <p14:tracePt t="68700" x="8948738" y="2471738"/>
          <p14:tracePt t="68716" x="8966200" y="2446338"/>
          <p14:tracePt t="68732" x="8966200" y="2430463"/>
          <p14:tracePt t="68749" x="8974138" y="2430463"/>
          <p14:tracePt t="68765" x="8991600" y="2413000"/>
          <p14:tracePt t="68781" x="9009063" y="2405063"/>
          <p14:tracePt t="68799" x="9024938" y="2405063"/>
          <p14:tracePt t="68812" x="9042400" y="2405063"/>
          <p14:tracePt t="68814" x="9050338" y="2387600"/>
          <p14:tracePt t="68834" x="9067800" y="2387600"/>
          <p14:tracePt t="68845" x="9085263" y="2387600"/>
          <p14:tracePt t="68861" x="9101138" y="2387600"/>
          <p14:tracePt t="68879" x="9126538" y="2370138"/>
          <p14:tracePt t="68894" x="9144000" y="2370138"/>
          <p14:tracePt t="68898" x="9161463" y="2370138"/>
          <p14:tracePt t="68900" x="9177338" y="2370138"/>
          <p14:tracePt t="68915" x="9220200" y="2370138"/>
          <p14:tracePt t="68930" x="9237663" y="2354263"/>
          <p14:tracePt t="68932" x="9245600" y="2354263"/>
          <p14:tracePt t="68948" x="9263063" y="2354263"/>
          <p14:tracePt t="68950" x="9278938" y="2354263"/>
          <p14:tracePt t="68981" x="9296400" y="2354263"/>
          <p14:tracePt t="69060" x="9263063" y="2354263"/>
          <p14:tracePt t="69070" x="9245600" y="2354263"/>
          <p14:tracePt t="69095" x="9202738" y="2354263"/>
          <p14:tracePt t="69099" x="9126538" y="2354263"/>
          <p14:tracePt t="69101" x="9101138" y="2354263"/>
          <p14:tracePt t="69116" x="9050338" y="2354263"/>
          <p14:tracePt t="69118" x="9024938" y="2354263"/>
          <p14:tracePt t="69132" x="8991600" y="2336800"/>
          <p14:tracePt t="69134" x="8974138" y="2336800"/>
          <p14:tracePt t="69148" x="8948738" y="2336800"/>
          <p14:tracePt t="69150" x="8932863" y="2328863"/>
          <p14:tracePt t="69165" x="8915400" y="2328863"/>
          <p14:tracePt t="69167" x="8907463" y="2328863"/>
          <p14:tracePt t="69184" x="8890000" y="2328863"/>
          <p14:tracePt t="69204" x="8890000" y="2311400"/>
          <p14:tracePt t="69219" x="8872538" y="2311400"/>
          <p14:tracePt t="69246" x="8872538" y="2293938"/>
          <p14:tracePt t="69255" x="8856663" y="2293938"/>
          <p14:tracePt t="69299" x="8847138" y="2293938"/>
          <p14:tracePt t="69324" x="8831263" y="2293938"/>
          <p14:tracePt t="69347" x="8813800" y="2293938"/>
          <p14:tracePt t="69349" x="8813800" y="2311400"/>
          <p14:tracePt t="69364" x="8796338" y="2311400"/>
          <p14:tracePt t="69367" x="8780463" y="2311400"/>
          <p14:tracePt t="69381" x="8780463" y="2328863"/>
          <p14:tracePt t="69383" x="8780463" y="2336800"/>
          <p14:tracePt t="69400" x="8770938" y="2336800"/>
          <p14:tracePt t="69403" x="8770938" y="2354263"/>
          <p14:tracePt t="69405" x="8755063" y="2370138"/>
          <p14:tracePt t="69453" x="8737600" y="2387600"/>
          <p14:tracePt t="69524" x="8755063" y="2387600"/>
          <p14:tracePt t="69534" x="8770938" y="2387600"/>
          <p14:tracePt t="69544" x="8780463" y="2387600"/>
          <p14:tracePt t="69562" x="8831263" y="2387600"/>
          <p14:tracePt t="69564" x="8847138" y="2387600"/>
          <p14:tracePt t="69581" x="8856663" y="2370138"/>
          <p14:tracePt t="69582" x="8872538" y="2370138"/>
          <p14:tracePt t="69598" x="8890000" y="2370138"/>
          <p14:tracePt t="69613" x="8907463" y="2370138"/>
          <p14:tracePt t="69631" x="8915400" y="2370138"/>
          <p14:tracePt t="70077" x="8907463" y="2370138"/>
          <p14:tracePt t="70087" x="8907463" y="2387600"/>
          <p14:tracePt t="70100" x="8890000" y="2387600"/>
          <p14:tracePt t="70114" x="8872538" y="2405063"/>
          <p14:tracePt t="70130" x="8856663" y="2405063"/>
          <p14:tracePt t="70135" x="8847138" y="2405063"/>
          <p14:tracePt t="70150" x="8831263" y="2413000"/>
          <p14:tracePt t="70162" x="8813800" y="2413000"/>
          <p14:tracePt t="70172" x="8796338" y="2413000"/>
          <p14:tracePt t="70178" x="8780463" y="2413000"/>
          <p14:tracePt t="70182" x="8770938" y="2413000"/>
          <p14:tracePt t="70197" x="8755063" y="2413000"/>
          <p14:tracePt t="70200" x="8737600" y="2413000"/>
          <p14:tracePt t="70217" x="8720138" y="2413000"/>
          <p14:tracePt t="70231" x="8712200" y="2413000"/>
          <p14:tracePt t="70247" x="8694738" y="2413000"/>
          <p14:tracePt t="70264" x="8678863" y="2413000"/>
          <p14:tracePt t="70303" x="8661400" y="2413000"/>
          <p14:tracePt t="70567" x="8636000" y="2413000"/>
          <p14:tracePt t="70583" x="8585200" y="2413000"/>
          <p14:tracePt t="70598" x="8542338" y="2413000"/>
          <p14:tracePt t="70600" x="8501063" y="2413000"/>
          <p14:tracePt t="70615" x="8424863" y="2413000"/>
          <p14:tracePt t="70617" x="8389938" y="2413000"/>
          <p14:tracePt t="70627" x="8364538" y="2413000"/>
          <p14:tracePt t="70637" x="8305800" y="2413000"/>
          <p14:tracePt t="70639" x="8229600" y="2413000"/>
          <p14:tracePt t="70658" x="8196263" y="2413000"/>
          <p14:tracePt t="70662" x="8153400" y="2413000"/>
          <p14:tracePt t="70664" x="8120063" y="2413000"/>
          <p14:tracePt t="70680" x="8077200" y="2413000"/>
          <p14:tracePt t="70695" x="8059738" y="2430463"/>
          <p14:tracePt t="70697" x="8051800" y="2430463"/>
          <p14:tracePt t="70714" x="8034338" y="2446338"/>
          <p14:tracePt t="70759" x="8034338" y="2463800"/>
          <p14:tracePt t="70977" x="8034338" y="2471738"/>
          <p14:tracePt t="70986" x="8051800" y="2471738"/>
          <p14:tracePt t="71001" x="8059738" y="2471738"/>
          <p14:tracePt t="71012" x="8059738" y="2489200"/>
          <p14:tracePt t="71028" x="8077200" y="2489200"/>
          <p14:tracePt t="71039" x="8077200" y="2506663"/>
          <p14:tracePt t="71044" x="8094663" y="2506663"/>
          <p14:tracePt t="71055" x="8110538" y="2506663"/>
          <p14:tracePt t="71065" x="8120063" y="2522538"/>
          <p14:tracePt t="71079" x="8153400" y="2522538"/>
          <p14:tracePt t="71089" x="8153400" y="2540000"/>
          <p14:tracePt t="71103" x="8170863" y="2540000"/>
          <p14:tracePt t="71106" x="8186738" y="2540000"/>
          <p14:tracePt t="71131" x="8196263" y="2547938"/>
          <p14:tracePt t="71192" x="8212138" y="2547938"/>
          <p14:tracePt t="71217" x="8229600" y="2547938"/>
          <p14:tracePt t="71233" x="8247063" y="2565400"/>
          <p14:tracePt t="71235" x="8255000" y="2565400"/>
          <p14:tracePt t="71247" x="8272463" y="2582863"/>
          <p14:tracePt t="71249" x="8288338" y="2582863"/>
          <p14:tracePt t="71266" x="8313738" y="2598738"/>
          <p14:tracePt t="71282" x="8348663" y="2608263"/>
          <p14:tracePt t="71298" x="8364538" y="2624138"/>
          <p14:tracePt t="71316" x="8382000" y="2641600"/>
          <p14:tracePt t="71335" x="8389938" y="2641600"/>
          <p14:tracePt t="71339" x="8389938" y="2659063"/>
          <p14:tracePt t="71351" x="8407400" y="2659063"/>
          <p14:tracePt t="71353" x="8424863" y="2659063"/>
          <p14:tracePt t="71368" x="8450263" y="2667000"/>
          <p14:tracePt t="71385" x="8466138" y="2684463"/>
          <p14:tracePt t="71401" x="8501063" y="2700338"/>
          <p14:tracePt t="71415" x="8516938" y="2700338"/>
          <p14:tracePt t="71417" x="8526463" y="2717800"/>
          <p14:tracePt t="71433" x="8542338" y="2717800"/>
          <p14:tracePt t="71435" x="8559800" y="2717800"/>
          <p14:tracePt t="71447" x="8577263" y="2735263"/>
          <p14:tracePt t="71464" x="8585200" y="2743200"/>
          <p14:tracePt t="71481" x="8602663" y="2743200"/>
          <p14:tracePt t="71498" x="8618538" y="2760663"/>
          <p14:tracePt t="71680" x="8585200" y="2760663"/>
          <p14:tracePt t="71701" x="8542338" y="2743200"/>
          <p14:tracePt t="71705" x="8526463" y="2743200"/>
          <p14:tracePt t="71717" x="8501063" y="2735263"/>
          <p14:tracePt t="71731" x="8483600" y="2717800"/>
          <p14:tracePt t="71734" x="8466138" y="2717800"/>
          <p14:tracePt t="71747" x="8450263" y="2700338"/>
          <p14:tracePt t="71749" x="8440738" y="2684463"/>
          <p14:tracePt t="71768" x="8424863" y="2684463"/>
          <p14:tracePt t="71781" x="8424863" y="2667000"/>
          <p14:tracePt t="71798" x="8407400" y="2667000"/>
          <p14:tracePt t="71802" x="8407400" y="2659063"/>
          <p14:tracePt t="71804" x="8389938" y="2641600"/>
          <p14:tracePt t="71819" x="8382000" y="2624138"/>
          <p14:tracePt t="71834" x="8364538" y="2598738"/>
          <p14:tracePt t="71851" x="8348663" y="2582863"/>
          <p14:tracePt t="71868" x="8313738" y="2565400"/>
          <p14:tracePt t="71884" x="8313738" y="2547938"/>
          <p14:tracePt t="71887" x="8305800" y="2547938"/>
          <p14:tracePt t="71893" x="8305800" y="2540000"/>
          <p14:tracePt t="71946" x="8288338" y="2540000"/>
          <p14:tracePt t="72009" x="8272463" y="2540000"/>
          <p14:tracePt t="72030" x="8272463" y="2547938"/>
          <p14:tracePt t="72052" x="8272463" y="2565400"/>
          <p14:tracePt t="72115" x="8288338" y="2565400"/>
          <p14:tracePt t="72130" x="8313738" y="2582863"/>
          <p14:tracePt t="72146" x="8382000" y="2598738"/>
          <p14:tracePt t="72163" x="8424863" y="2624138"/>
          <p14:tracePt t="72179" x="8501063" y="2684463"/>
          <p14:tracePt t="72196" x="8542338" y="2700338"/>
          <p14:tracePt t="72198" x="8559800" y="2735263"/>
          <p14:tracePt t="72214" x="8585200" y="2743200"/>
          <p14:tracePt t="72219" x="8602663" y="2760663"/>
          <p14:tracePt t="72221" x="8618538" y="2760663"/>
          <p14:tracePt t="72239" x="8636000" y="2776538"/>
          <p14:tracePt t="72246" x="8643938" y="2776538"/>
          <p14:tracePt t="72249" x="8643938" y="2794000"/>
          <p14:tracePt t="72267" x="8661400" y="2794000"/>
          <p14:tracePt t="72402" x="8643938" y="2794000"/>
          <p14:tracePt t="72411" x="8636000" y="2794000"/>
          <p14:tracePt t="72430" x="8618538" y="2794000"/>
          <p14:tracePt t="72434" x="8602663" y="2776538"/>
          <p14:tracePt t="72435" x="8585200" y="2776538"/>
          <p14:tracePt t="72449" x="8559800" y="2760663"/>
          <p14:tracePt t="72451" x="8542338" y="2743200"/>
          <p14:tracePt t="72467" x="8526463" y="2743200"/>
          <p14:tracePt t="72469" x="8516938" y="2735263"/>
          <p14:tracePt t="72484" x="8501063" y="2717800"/>
          <p14:tracePt t="72486" x="8483600" y="2717800"/>
          <p14:tracePt t="72511" x="8450263" y="2684463"/>
          <p14:tracePt t="72528" x="8450263" y="2667000"/>
          <p14:tracePt t="72532" x="8424863" y="2659063"/>
          <p14:tracePt t="72548" x="8424863" y="2641600"/>
          <p14:tracePt t="72550" x="8389938" y="2641600"/>
          <p14:tracePt t="72564" x="8389938" y="2624138"/>
          <p14:tracePt t="72580" x="8364538" y="2608263"/>
          <p14:tracePt t="72595" x="8348663" y="2598738"/>
          <p14:tracePt t="72612" x="8331200" y="2598738"/>
          <p14:tracePt t="72614" x="8313738" y="2582863"/>
          <p14:tracePt t="72631" x="8288338" y="2582863"/>
          <p14:tracePt t="72635" x="8272463" y="2565400"/>
          <p14:tracePt t="72637" x="8255000" y="2547938"/>
          <p14:tracePt t="72652" x="8247063" y="2547938"/>
          <p14:tracePt t="72654" x="8229600" y="2540000"/>
          <p14:tracePt t="72668" x="8212138" y="2540000"/>
          <p14:tracePt t="72671" x="8212138" y="2522538"/>
          <p14:tracePt t="72683" x="8196263" y="2522538"/>
          <p14:tracePt t="72778" x="8196263" y="2540000"/>
          <p14:tracePt t="72815" x="8212138" y="2547938"/>
          <p14:tracePt t="72829" x="8229600" y="2565400"/>
          <p14:tracePt t="72831" x="8255000" y="2565400"/>
          <p14:tracePt t="72853" x="8272463" y="2582863"/>
          <p14:tracePt t="72855" x="8331200" y="2598738"/>
          <p14:tracePt t="72868" x="8348663" y="2608263"/>
          <p14:tracePt t="72880" x="8382000" y="2624138"/>
          <p14:tracePt t="72883" x="8407400" y="2624138"/>
          <p14:tracePt t="72885" x="8424863" y="2641600"/>
          <p14:tracePt t="72901" x="8466138" y="2659063"/>
          <p14:tracePt t="72917" x="8483600" y="2667000"/>
          <p14:tracePt t="72930" x="8501063" y="2684463"/>
          <p14:tracePt t="72951" x="8516938" y="2700338"/>
          <p14:tracePt t="72973" x="8526463" y="2700338"/>
          <p14:tracePt t="72980" x="8526463" y="2717800"/>
          <p14:tracePt t="73011" x="8526463" y="2735263"/>
          <p14:tracePt t="73060" x="8516938" y="2735263"/>
          <p14:tracePt t="73079" x="8501063" y="2735263"/>
          <p14:tracePt t="73083" x="8483600" y="2735263"/>
          <p14:tracePt t="73085" x="8466138" y="2735263"/>
          <p14:tracePt t="73104" x="8424863" y="2717800"/>
          <p14:tracePt t="73122" x="8407400" y="2717800"/>
          <p14:tracePt t="73128" x="8389938" y="2700338"/>
          <p14:tracePt t="73140" x="8382000" y="2684463"/>
          <p14:tracePt t="73150" x="8382000" y="2667000"/>
          <p14:tracePt t="73176" x="8382000" y="2659063"/>
          <p14:tracePt t="73195" x="8382000" y="2641600"/>
          <p14:tracePt t="73197" x="8364538" y="2641600"/>
          <p14:tracePt t="73212" x="8364538" y="2624138"/>
          <p14:tracePt t="73235" x="8348663" y="2624138"/>
          <p14:tracePt t="73237" x="8348663" y="2608263"/>
          <p14:tracePt t="73280" x="8331200" y="2608263"/>
          <p14:tracePt t="73421" x="8348663" y="2608263"/>
          <p14:tracePt t="73430" x="8389938" y="2641600"/>
          <p14:tracePt t="73446" x="8483600" y="2717800"/>
          <p14:tracePt t="73465" x="8542338" y="2760663"/>
          <p14:tracePt t="73484" x="8577263" y="2776538"/>
          <p14:tracePt t="73486" x="8602663" y="2794000"/>
          <p14:tracePt t="73502" x="8618538" y="2801938"/>
          <p14:tracePt t="73541" x="8636000" y="2801938"/>
          <p14:tracePt t="73629" x="8618538" y="2801938"/>
          <p14:tracePt t="73646" x="8602663" y="2801938"/>
          <p14:tracePt t="73648" x="8585200" y="2801938"/>
          <p14:tracePt t="73652" x="8577263" y="2794000"/>
          <p14:tracePt t="73664" x="8559800" y="2794000"/>
          <p14:tracePt t="73681" x="8542338" y="2776538"/>
          <p14:tracePt t="73684" x="8516938" y="2760663"/>
          <p14:tracePt t="73697" x="8501063" y="2743200"/>
          <p14:tracePt t="73713" x="8483600" y="2743200"/>
          <p14:tracePt t="73717" x="8466138" y="2735263"/>
          <p14:tracePt t="74442" x="8440738" y="2717800"/>
          <p14:tracePt t="74453" x="8407400" y="2684463"/>
          <p14:tracePt t="74467" x="8364538" y="2641600"/>
          <p14:tracePt t="74484" x="8313738" y="2598738"/>
          <p14:tracePt t="74499" x="8305800" y="2565400"/>
          <p14:tracePt t="74500" x="8272463" y="2547938"/>
          <p14:tracePt t="74517" x="8247063" y="2506663"/>
          <p14:tracePt t="74533" x="8212138" y="2489200"/>
          <p14:tracePt t="74549" x="8196263" y="2471738"/>
          <p14:tracePt t="74699" x="8212138" y="2489200"/>
          <p14:tracePt t="74715" x="8229600" y="2489200"/>
          <p14:tracePt t="74731" x="8247063" y="2506663"/>
          <p14:tracePt t="74733" x="8255000" y="2506663"/>
          <p14:tracePt t="74748" x="8305800" y="2540000"/>
          <p14:tracePt t="74764" x="8331200" y="2547938"/>
          <p14:tracePt t="74780" x="8382000" y="2565400"/>
          <p14:tracePt t="74782" x="8389938" y="2582863"/>
          <p14:tracePt t="74799" x="8424863" y="2582863"/>
          <p14:tracePt t="74802" x="8450263" y="2608263"/>
          <p14:tracePt t="74804" x="8466138" y="2624138"/>
          <p14:tracePt t="74820" x="8501063" y="2641600"/>
          <p14:tracePt t="74828" x="8516938" y="2659063"/>
          <p14:tracePt t="74830" x="8542338" y="2667000"/>
          <p14:tracePt t="74851" x="8577263" y="2684463"/>
          <p14:tracePt t="74853" x="8577263" y="2700338"/>
          <p14:tracePt t="74867" x="8585200" y="2700338"/>
          <p14:tracePt t="74869" x="8602663" y="2717800"/>
          <p14:tracePt t="74884" x="8618538" y="2743200"/>
          <p14:tracePt t="74901" x="8643938" y="2760663"/>
          <p14:tracePt t="74931" x="8643938" y="2776538"/>
          <p14:tracePt t="74933" x="8661400" y="2776538"/>
          <p14:tracePt t="74964" x="8661400" y="2794000"/>
          <p14:tracePt t="75549" x="8678863" y="2794000"/>
          <p14:tracePt t="75565" x="8720138" y="2819400"/>
          <p14:tracePt t="75567" x="8755063" y="2836863"/>
          <p14:tracePt t="75581" x="8831263" y="2913063"/>
          <p14:tracePt t="75583" x="8991600" y="3048000"/>
          <p14:tracePt t="75600" x="9321800" y="3302000"/>
          <p14:tracePt t="75615" x="9626600" y="3530600"/>
          <p14:tracePt t="75631" x="9982200" y="3827463"/>
          <p14:tracePt t="75645" x="10177463" y="3962400"/>
          <p14:tracePt t="75647" x="10371138" y="4114800"/>
          <p14:tracePt t="75665" x="10752138" y="4394200"/>
          <p14:tracePt t="75679" x="10929938" y="4546600"/>
          <p14:tracePt t="75681" x="11099800" y="4681538"/>
          <p14:tracePt t="75697" x="11260138" y="4818063"/>
          <p14:tracePt t="75701" x="11437938" y="4953000"/>
          <p14:tracePt t="75703" x="11590338" y="5072063"/>
          <p14:tracePt t="75719" x="11904663" y="5326063"/>
          <p14:tracePt t="75734" x="12174538" y="5580063"/>
          <p14:tracePt t="78395" x="11234738" y="6840538"/>
          <p14:tracePt t="78397" x="11082338" y="6799263"/>
          <p14:tracePt t="78400" x="10914063" y="6738938"/>
          <p14:tracePt t="78414" x="10837863" y="6705600"/>
          <p14:tracePt t="78416" x="10718800" y="6680200"/>
          <p14:tracePt t="78433" x="10371138" y="6570663"/>
          <p14:tracePt t="78448" x="10091738" y="6469063"/>
          <p14:tracePt t="78464" x="9939338" y="6426200"/>
          <p14:tracePt t="78466" x="9863138" y="6392863"/>
          <p14:tracePt t="78480" x="9728200" y="6350000"/>
          <p14:tracePt t="78482" x="9609138" y="6299200"/>
          <p14:tracePt t="78498" x="9517063" y="6273800"/>
          <p14:tracePt t="78503" x="9491663" y="6256338"/>
          <p14:tracePt t="78504" x="9431338" y="6230938"/>
          <p14:tracePt t="78520" x="9313863" y="6164263"/>
          <p14:tracePt t="78762" x="9296400" y="6164263"/>
          <p14:tracePt t="78772" x="9245600" y="6164263"/>
          <p14:tracePt t="78786" x="9186863" y="6164263"/>
          <p14:tracePt t="78788" x="9126538" y="6154738"/>
          <p14:tracePt t="78802" x="9050338" y="6138863"/>
          <p14:tracePt t="78812" x="8991600" y="6121400"/>
          <p14:tracePt t="78815" x="8847138" y="6096000"/>
          <p14:tracePt t="78817" x="8712200" y="6062663"/>
          <p14:tracePt t="78835" x="8313738" y="5986463"/>
          <p14:tracePt t="78851" x="8135938" y="5943600"/>
          <p14:tracePt t="78855" x="7942263" y="5910263"/>
          <p14:tracePt t="78860" x="7729538" y="5900738"/>
          <p14:tracePt t="78880" x="7518400" y="5849938"/>
          <p14:tracePt t="78882" x="7281863" y="5791200"/>
          <p14:tracePt t="78899" x="7043738" y="5732463"/>
          <p14:tracePt t="78914" x="7010400" y="5715000"/>
          <p14:tracePt t="78916" x="6951663" y="5707063"/>
          <p14:tracePt t="78931" x="6875463" y="5689600"/>
          <p14:tracePt t="78933" x="6850063" y="5672138"/>
          <p14:tracePt t="78949" x="6799263" y="5656263"/>
          <p14:tracePt t="78953" x="6789738" y="5638800"/>
          <p14:tracePt t="78955" x="6756400" y="5638800"/>
          <p14:tracePt t="78971" x="6738938" y="5638800"/>
          <p14:tracePt t="78979" x="6713538" y="5630863"/>
          <p14:tracePt t="78981" x="6697663" y="5630863"/>
          <p14:tracePt t="78985" x="6680200" y="5630863"/>
          <p14:tracePt t="79002" x="6662738" y="5630863"/>
          <p14:tracePt t="79017" x="6654800" y="5630863"/>
          <p14:tracePt t="79161" x="6662738" y="5630863"/>
          <p14:tracePt t="79171" x="6680200" y="5630863"/>
          <p14:tracePt t="79181" x="6713538" y="5595938"/>
          <p14:tracePt t="79197" x="6738938" y="5580063"/>
          <p14:tracePt t="79200" x="6799263" y="5580063"/>
          <p14:tracePt t="79202" x="6850063" y="5570538"/>
          <p14:tracePt t="79217" x="6926263" y="5537200"/>
          <p14:tracePt t="79234" x="6951663" y="5519738"/>
          <p14:tracePt t="79236" x="6985000" y="5519738"/>
          <p14:tracePt t="79249" x="7010400" y="5503863"/>
          <p14:tracePt t="79251" x="7027863" y="5494338"/>
          <p14:tracePt t="79268" x="7053263" y="5478463"/>
          <p14:tracePt t="79282" x="7069138" y="5478463"/>
          <p14:tracePt t="79284" x="7086600" y="5461000"/>
          <p14:tracePt t="79299" x="7104063" y="5443538"/>
          <p14:tracePt t="79302" x="7119938" y="5435600"/>
          <p14:tracePt t="79317" x="7129463" y="5435600"/>
          <p14:tracePt t="79321" x="7145338" y="5418138"/>
          <p14:tracePt t="79323" x="7180263" y="5384800"/>
          <p14:tracePt t="79350" x="7205663" y="5359400"/>
          <p14:tracePt t="79365" x="7221538" y="5341938"/>
          <p14:tracePt t="79370" x="7239000" y="5326063"/>
          <p14:tracePt t="79386" x="7239000" y="5300663"/>
          <p14:tracePt t="79402" x="7256463" y="5265738"/>
          <p14:tracePt t="79418" x="7256463" y="5240338"/>
          <p14:tracePt t="79433" x="7256463" y="5224463"/>
          <p14:tracePt t="79435" x="7256463" y="5207000"/>
          <p14:tracePt t="79451" x="7256463" y="5173663"/>
          <p14:tracePt t="79453" x="7256463" y="5130800"/>
          <p14:tracePt t="79466" x="7239000" y="5105400"/>
          <p14:tracePt t="79469" x="7221538" y="5072063"/>
          <p14:tracePt t="79488" x="7205663" y="5046663"/>
          <p14:tracePt t="79498" x="7162800" y="4970463"/>
          <p14:tracePt t="79499" x="7145338" y="4953000"/>
          <p14:tracePt t="79515" x="7104063" y="4894263"/>
          <p14:tracePt t="79531" x="7053263" y="4843463"/>
          <p14:tracePt t="79546" x="7043738" y="4843463"/>
          <p14:tracePt t="79548" x="7027863" y="4833938"/>
          <p14:tracePt t="79564" x="6992938" y="4818063"/>
          <p14:tracePt t="79566" x="6951663" y="4800600"/>
          <p14:tracePt t="79580" x="6926263" y="4800600"/>
          <p14:tracePt t="79582" x="6891338" y="4783138"/>
          <p14:tracePt t="79597" x="6850063" y="4783138"/>
          <p14:tracePt t="79601" x="6789738" y="4775200"/>
          <p14:tracePt t="79603" x="6723063" y="4775200"/>
          <p14:tracePt t="79616" x="6697663" y="4775200"/>
          <p14:tracePt t="79618" x="6662738" y="4775200"/>
          <p14:tracePt t="79635" x="6561138" y="4775200"/>
          <p14:tracePt t="79651" x="6502400" y="4775200"/>
          <p14:tracePt t="79666" x="6459538" y="4783138"/>
          <p14:tracePt t="79682" x="6426200" y="4783138"/>
          <p14:tracePt t="79699" x="6408738" y="4800600"/>
          <p14:tracePt t="79701" x="6392863" y="4800600"/>
          <p14:tracePt t="79713" x="6392863" y="4818063"/>
          <p14:tracePt t="79728" x="6383338" y="4818063"/>
          <p14:tracePt t="79738" x="6383338" y="4833938"/>
          <p14:tracePt t="79740" x="6383338" y="4843463"/>
          <p14:tracePt t="79755" x="6383338" y="4876800"/>
          <p14:tracePt t="79769" x="6383338" y="4910138"/>
          <p14:tracePt t="79771" x="6383338" y="4935538"/>
          <p14:tracePt t="79786" x="6383338" y="4970463"/>
          <p14:tracePt t="79788" x="6383338" y="5011738"/>
          <p14:tracePt t="79803" x="6392863" y="5046663"/>
          <p14:tracePt t="79805" x="6408738" y="5087938"/>
          <p14:tracePt t="79822" x="6426200" y="5105400"/>
          <p14:tracePt t="79830" x="6443663" y="5130800"/>
          <p14:tracePt t="79833" x="6469063" y="5164138"/>
          <p14:tracePt t="79835" x="6484938" y="5173663"/>
          <p14:tracePt t="79854" x="6527800" y="5189538"/>
          <p14:tracePt t="79870" x="6545263" y="5207000"/>
          <p14:tracePt t="79878" x="6561138" y="5207000"/>
          <p14:tracePt t="79898" x="6578600" y="5207000"/>
          <p14:tracePt t="79923" x="6596063" y="5207000"/>
          <p14:tracePt t="79954" x="6596063" y="5224463"/>
          <p14:tracePt t="80596" x="6621463" y="5224463"/>
          <p14:tracePt t="80606" x="6680200" y="5224463"/>
          <p14:tracePt t="80620" x="6832600" y="5224463"/>
          <p14:tracePt t="80622" x="7043738" y="5249863"/>
          <p14:tracePt t="80635" x="7297738" y="5308600"/>
          <p14:tracePt t="80648" x="7612063" y="5418138"/>
          <p14:tracePt t="80652" x="7975600" y="5503863"/>
          <p14:tracePt t="80654" x="8313738" y="5613400"/>
          <p14:tracePt t="80665" x="8516938" y="5638800"/>
          <p14:tracePt t="80669" x="8847138" y="5732463"/>
          <p14:tracePt t="80686" x="9837738" y="5943600"/>
          <p14:tracePt t="80702" x="10345738" y="6037263"/>
          <p14:tracePt t="80717" x="10964863" y="6154738"/>
          <p14:tracePt t="80732" x="11234738" y="6215063"/>
          <p14:tracePt t="80734" x="11320463" y="6240463"/>
          <p14:tracePt t="80748" x="11488738" y="6299200"/>
          <p14:tracePt t="80750" x="11633200" y="6350000"/>
          <p14:tracePt t="80766" x="11818938" y="6434138"/>
          <p14:tracePt t="80783" x="11938000" y="6510338"/>
          <p14:tracePt t="80796" x="11980863" y="6545263"/>
          <p14:tracePt t="80798" x="11996738" y="6561138"/>
          <p14:tracePt t="80817" x="12039600" y="6586538"/>
          <p14:tracePt t="80820" x="12057063" y="6604000"/>
          <p14:tracePt t="80833" x="12072938" y="6621463"/>
          <p14:tracePt t="80853" x="12090400" y="6629400"/>
          <p14:tracePt t="81157" x="12098338" y="6629400"/>
          <p14:tracePt t="81168" x="12115800" y="6629400"/>
          <p14:tracePt t="85337" x="11142663" y="6815138"/>
          <p14:tracePt t="85339" x="11006138" y="6705600"/>
          <p14:tracePt t="85356" x="10853738" y="6586538"/>
          <p14:tracePt t="85372" x="10777538" y="6510338"/>
          <p14:tracePt t="85375" x="10752138" y="6494463"/>
          <p14:tracePt t="85402" x="10617200" y="6367463"/>
          <p14:tracePt t="85404" x="10464800" y="6197600"/>
          <p14:tracePt t="85421" x="10269538" y="5910263"/>
          <p14:tracePt t="85431" x="10210800" y="5834063"/>
          <p14:tracePt t="85447" x="10091738" y="5672138"/>
          <p14:tracePt t="85451" x="9999663" y="5537200"/>
          <p14:tracePt t="85467" x="9939338" y="5435600"/>
          <p14:tracePt t="85469" x="9880600" y="5359400"/>
          <p14:tracePt t="85493" x="9847263" y="5308600"/>
          <p14:tracePt t="85495" x="9821863" y="5265738"/>
          <p14:tracePt t="85515" x="9821863" y="5249863"/>
          <p14:tracePt t="85596" x="9804400" y="5249863"/>
          <p14:tracePt t="85613" x="9786938" y="5240338"/>
          <p14:tracePt t="85631" x="9728200" y="5189538"/>
          <p14:tracePt t="85647" x="9652000" y="5113338"/>
          <p14:tracePt t="85663" x="9609138" y="5072063"/>
          <p14:tracePt t="85667" x="9593263" y="5054600"/>
          <p14:tracePt t="85669" x="9567863" y="5029200"/>
          <p14:tracePt t="85684" x="9507538" y="4953000"/>
          <p14:tracePt t="85701" x="9456738" y="4876800"/>
          <p14:tracePt t="85715" x="9440863" y="4833938"/>
          <p14:tracePt t="85717" x="9431338" y="4800600"/>
          <p14:tracePt t="85734" x="9415463" y="4724400"/>
          <p14:tracePt t="85748" x="9415463" y="4640263"/>
          <p14:tracePt t="85763" x="9415463" y="4605338"/>
          <p14:tracePt t="85765" x="9415463" y="4579938"/>
          <p14:tracePt t="85781" x="9415463" y="4564063"/>
          <p14:tracePt t="85782" x="9415463" y="4546600"/>
          <p14:tracePt t="85799" x="9398000" y="4521200"/>
          <p14:tracePt t="85817" x="9380538" y="4503738"/>
          <p14:tracePt t="85833" x="9372600" y="4487863"/>
          <p14:tracePt t="85837" x="9372600" y="4470400"/>
          <p14:tracePt t="85839" x="9355138" y="4470400"/>
          <p14:tracePt t="85854" x="9355138" y="4452938"/>
          <p14:tracePt t="85864" x="9339263" y="4452938"/>
          <p14:tracePt t="85868" x="9321800" y="4445000"/>
          <p14:tracePt t="85870" x="9313863" y="4427538"/>
          <p14:tracePt t="85885" x="9263063" y="4386263"/>
          <p14:tracePt t="85901" x="9220200" y="4351338"/>
          <p14:tracePt t="85917" x="9177338" y="4310063"/>
          <p14:tracePt t="85934" x="9161463" y="4292600"/>
          <p14:tracePt t="85936" x="9110663" y="4292600"/>
          <p14:tracePt t="85948" x="9085263" y="4275138"/>
          <p14:tracePt t="85950" x="9042400" y="4259263"/>
          <p14:tracePt t="85968" x="8974138" y="4249738"/>
          <p14:tracePt t="85983" x="8915400" y="4249738"/>
          <p14:tracePt t="86001" x="8872538" y="4249738"/>
          <p14:tracePt t="86016" x="8856663" y="4249738"/>
          <p14:tracePt t="86020" x="8813800" y="4249738"/>
          <p14:tracePt t="86022" x="8780463" y="4249738"/>
          <p14:tracePt t="86037" x="8770938" y="4249738"/>
          <p14:tracePt t="86038" x="8737600" y="4249738"/>
          <p14:tracePt t="86053" x="8720138" y="4259263"/>
          <p14:tracePt t="86055" x="8694738" y="4275138"/>
          <p14:tracePt t="86072" x="8678863" y="4292600"/>
          <p14:tracePt t="86079" x="8636000" y="4318000"/>
          <p14:tracePt t="86081" x="8602663" y="4335463"/>
          <p14:tracePt t="86096" x="8602663" y="4351338"/>
          <p14:tracePt t="86099" x="8559800" y="4386263"/>
          <p14:tracePt t="86101" x="8559800" y="4394200"/>
          <p14:tracePt t="86117" x="8542338" y="4394200"/>
          <p14:tracePt t="86119" x="8526463" y="4411663"/>
          <p14:tracePt t="86135" x="8501063" y="4427538"/>
          <p14:tracePt t="86149" x="8483600" y="4445000"/>
          <p14:tracePt t="86166" x="8466138" y="4470400"/>
          <p14:tracePt t="86178" x="8450263" y="4487863"/>
          <p14:tracePt t="86190" x="8450263" y="4503738"/>
          <p14:tracePt t="86196" x="8450263" y="4521200"/>
          <p14:tracePt t="86199" x="8450263" y="4529138"/>
          <p14:tracePt t="86215" x="8440738" y="4579938"/>
          <p14:tracePt t="86232" x="8440738" y="4622800"/>
          <p14:tracePt t="86247" x="8440738" y="4648200"/>
          <p14:tracePt t="86257" x="8440738" y="4665663"/>
          <p14:tracePt t="86273" x="8440738" y="4681538"/>
          <p14:tracePt t="86287" x="8440738" y="4699000"/>
          <p14:tracePt t="86303" x="8440738" y="4724400"/>
          <p14:tracePt t="86321" x="8440738" y="4757738"/>
          <p14:tracePt t="86338" x="8440738" y="4775200"/>
          <p14:tracePt t="86345" x="8440738" y="4783138"/>
          <p14:tracePt t="86349" x="8450263" y="4818063"/>
          <p14:tracePt t="86366" x="8450263" y="4833938"/>
          <p14:tracePt t="86382" x="8466138" y="4843463"/>
          <p14:tracePt t="86455" x="8483600" y="4843463"/>
          <p14:tracePt t="86488" x="8483600" y="4859338"/>
          <p14:tracePt t="86615" x="8501063" y="4859338"/>
          <p14:tracePt t="86632" x="8501063" y="4876800"/>
          <p14:tracePt t="86646" x="8501063" y="4894263"/>
          <p14:tracePt t="86648" x="8526463" y="4910138"/>
          <p14:tracePt t="86665" x="8559800" y="4953000"/>
          <p14:tracePt t="86681" x="8618538" y="5011738"/>
          <p14:tracePt t="86698" x="8694738" y="5072063"/>
          <p14:tracePt t="86713" x="8755063" y="5113338"/>
          <p14:tracePt t="86732" x="8831263" y="5173663"/>
          <p14:tracePt t="86736" x="8907463" y="5224463"/>
          <p14:tracePt t="86751" x="8974138" y="5265738"/>
          <p14:tracePt t="86768" x="9050338" y="5308600"/>
          <p14:tracePt t="86779" x="9110663" y="5341938"/>
          <p14:tracePt t="86791" x="9177338" y="5376863"/>
          <p14:tracePt t="86797" x="9220200" y="5418138"/>
          <p14:tracePt t="86799" x="9296400" y="5461000"/>
          <p14:tracePt t="86815" x="9440863" y="5537200"/>
          <p14:tracePt t="86833" x="9669463" y="5630863"/>
          <p14:tracePt t="86848" x="9786938" y="5656263"/>
          <p14:tracePt t="86850" x="9923463" y="5689600"/>
          <p14:tracePt t="86865" x="10058400" y="5732463"/>
          <p14:tracePt t="86867" x="10193338" y="5765800"/>
          <p14:tracePt t="86881" x="10329863" y="5808663"/>
          <p14:tracePt t="86882" x="10498138" y="5867400"/>
          <p14:tracePt t="86899" x="10675938" y="5943600"/>
          <p14:tracePt t="86903" x="10896600" y="6037263"/>
          <p14:tracePt t="86905" x="11218863" y="6180138"/>
          <p14:tracePt t="86920" x="11455400" y="6299200"/>
          <p14:tracePt t="86922" x="11709400" y="6434138"/>
          <p14:tracePt t="86951" x="11844338" y="6510338"/>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Título 9">
            <a:extLst>
              <a:ext uri="{FF2B5EF4-FFF2-40B4-BE49-F238E27FC236}">
                <a16:creationId xmlns:a16="http://schemas.microsoft.com/office/drawing/2014/main" id="{F4EE037B-76D7-3CB2-732F-98A6D0BB3725}"/>
              </a:ext>
            </a:extLst>
          </p:cNvPr>
          <p:cNvSpPr>
            <a:spLocks noGrp="1"/>
          </p:cNvSpPr>
          <p:nvPr>
            <p:ph type="title"/>
          </p:nvPr>
        </p:nvSpPr>
        <p:spPr>
          <a:xfrm>
            <a:off x="7865806" y="643463"/>
            <a:ext cx="3706762" cy="1608124"/>
          </a:xfrm>
        </p:spPr>
        <p:txBody>
          <a:bodyPr vert="horz" lIns="91440" tIns="45720" rIns="91440" bIns="45720" rtlCol="0" anchor="ctr">
            <a:normAutofit/>
          </a:bodyPr>
          <a:lstStyle/>
          <a:p>
            <a:endParaRPr lang="en-US"/>
          </a:p>
        </p:txBody>
      </p:sp>
      <p:pic>
        <p:nvPicPr>
          <p:cNvPr id="14" name="Picture 2" descr="Pericarditis aguda - Artículos - IntraMed">
            <a:extLst>
              <a:ext uri="{FF2B5EF4-FFF2-40B4-BE49-F238E27FC236}">
                <a16:creationId xmlns:a16="http://schemas.microsoft.com/office/drawing/2014/main" id="{7B493056-310B-3F7B-591E-67CAED9788FD}"/>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tretch>
            <a:fillRect/>
          </a:stretch>
        </p:blipFill>
        <p:spPr bwMode="auto">
          <a:xfrm>
            <a:off x="1351920" y="786530"/>
            <a:ext cx="9484984" cy="5619852"/>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Marcador de contenido 15">
            <a:extLst>
              <a:ext uri="{FF2B5EF4-FFF2-40B4-BE49-F238E27FC236}">
                <a16:creationId xmlns:a16="http://schemas.microsoft.com/office/drawing/2014/main" id="{01FE876B-9F42-3CAE-25C6-C38FE46B4C3A}"/>
              </a:ext>
            </a:extLst>
          </p:cNvPr>
          <p:cNvSpPr>
            <a:spLocks noGrp="1"/>
          </p:cNvSpPr>
          <p:nvPr>
            <p:ph sz="half" idx="1"/>
          </p:nvPr>
        </p:nvSpPr>
        <p:spPr>
          <a:xfrm>
            <a:off x="7865806" y="2251587"/>
            <a:ext cx="3706762" cy="3972232"/>
          </a:xfrm>
        </p:spPr>
        <p:txBody>
          <a:bodyPr vert="horz" lIns="91440" tIns="45720" rIns="91440" bIns="45720" rtlCol="0" anchor="ctr">
            <a:normAutofit/>
          </a:bodyPr>
          <a:lstStyle/>
          <a:p>
            <a:endParaRPr lang="en-US"/>
          </a:p>
        </p:txBody>
      </p:sp>
      <p:sp>
        <p:nvSpPr>
          <p:cNvPr id="17" name="Google Shape;2094;p16">
            <a:extLst>
              <a:ext uri="{FF2B5EF4-FFF2-40B4-BE49-F238E27FC236}">
                <a16:creationId xmlns:a16="http://schemas.microsoft.com/office/drawing/2014/main" id="{86F1FBB6-4A53-1CDB-FAC2-9907AD745693}"/>
              </a:ext>
            </a:extLst>
          </p:cNvPr>
          <p:cNvSpPr/>
          <p:nvPr/>
        </p:nvSpPr>
        <p:spPr>
          <a:xfrm>
            <a:off x="5159896" y="3188080"/>
            <a:ext cx="487283" cy="480053"/>
          </a:xfrm>
          <a:prstGeom prst="donut">
            <a:avLst>
              <a:gd name="adj" fmla="val 0"/>
            </a:avLst>
          </a:prstGeom>
          <a:solidFill>
            <a:schemeClr val="accent5"/>
          </a:solidFill>
          <a:ln w="25400" cap="flat" cmpd="sng">
            <a:solidFill>
              <a:schemeClr val="accent5"/>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dk1"/>
              </a:solidFill>
              <a:latin typeface="Arial"/>
              <a:ea typeface="Arial"/>
              <a:cs typeface="Arial"/>
              <a:sym typeface="Arial"/>
            </a:endParaRPr>
          </a:p>
        </p:txBody>
      </p:sp>
      <p:pic>
        <p:nvPicPr>
          <p:cNvPr id="19" name="Audio 18">
            <a:extLst>
              <a:ext uri="{FF2B5EF4-FFF2-40B4-BE49-F238E27FC236}">
                <a16:creationId xmlns:a16="http://schemas.microsoft.com/office/drawing/2014/main" id="{E92C2285-AA01-02CA-FB4F-9F48FBB952F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017164367"/>
      </p:ext>
    </p:extLst>
  </p:cSld>
  <p:clrMapOvr>
    <a:masterClrMapping/>
  </p:clrMapOvr>
  <mc:AlternateContent xmlns:mc="http://schemas.openxmlformats.org/markup-compatibility/2006">
    <mc:Choice xmlns:p14="http://schemas.microsoft.com/office/powerpoint/2010/main" Requires="p14">
      <p:transition spd="slow" p14:dur="2000" advTm="20932"/>
    </mc:Choice>
    <mc:Fallback>
      <p:transition spd="slow" advTm="20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9"/>
                </p:tgtEl>
              </p:cMediaNode>
            </p:audio>
          </p:childTnLst>
        </p:cTn>
      </p:par>
    </p:tnLst>
  </p:timing>
  <p:extLst>
    <p:ext uri="{3A86A75C-4F4B-4683-9AE1-C65F6400EC91}">
      <p14:laserTraceLst xmlns:p14="http://schemas.microsoft.com/office/powerpoint/2010/main">
        <p14:tracePtLst>
          <p14:tracePt t="4316" x="7704138" y="6781800"/>
          <p14:tracePt t="4322" x="7653338" y="6756400"/>
          <p14:tracePt t="4325" x="7586663" y="6697663"/>
          <p14:tracePt t="4344" x="7416800" y="6570663"/>
          <p14:tracePt t="4358" x="7340600" y="6494463"/>
          <p14:tracePt t="4360" x="7297738" y="6469063"/>
          <p14:tracePt t="4381" x="7239000" y="6408738"/>
          <p14:tracePt t="4384" x="7104063" y="6291263"/>
          <p14:tracePt t="4406" x="7027863" y="6215063"/>
          <p14:tracePt t="4408" x="6891338" y="6103938"/>
          <p14:tracePt t="4425" x="6850063" y="6062663"/>
          <p14:tracePt t="4428" x="6738938" y="5969000"/>
          <p14:tracePt t="4444" x="6637338" y="5900738"/>
          <p14:tracePt t="4460" x="6561138" y="5834063"/>
          <p14:tracePt t="4462" x="6469063" y="5765800"/>
          <p14:tracePt t="4487" x="6324600" y="5630863"/>
          <p14:tracePt t="4491" x="6215063" y="5537200"/>
          <p14:tracePt t="4494" x="6096000" y="5435600"/>
          <p14:tracePt t="4523" x="5994400" y="5359400"/>
          <p14:tracePt t="4525" x="5732463" y="5164138"/>
          <p14:tracePt t="4542" x="5570538" y="5029200"/>
          <p14:tracePt t="4558" x="5453063" y="4953000"/>
          <p14:tracePt t="4575" x="5359400" y="4876800"/>
          <p14:tracePt t="4612" x="5207000" y="4783138"/>
          <p14:tracePt t="4613" x="5199063" y="4775200"/>
          <p14:tracePt t="4630" x="5138738" y="4741863"/>
          <p14:tracePt t="4645" x="5087938" y="4724400"/>
          <p14:tracePt t="4661" x="5062538" y="4716463"/>
          <p14:tracePt t="4679" x="5046663" y="4716463"/>
          <p14:tracePt t="5094" x="5029200" y="4716463"/>
          <p14:tracePt t="5109" x="5003800" y="4716463"/>
          <p14:tracePt t="5111" x="4970463" y="4716463"/>
          <p14:tracePt t="5126" x="4935538" y="4716463"/>
          <p14:tracePt t="5128" x="4894263" y="4716463"/>
          <p14:tracePt t="5138" x="4851400" y="4716463"/>
          <p14:tracePt t="5142" x="4800600" y="4716463"/>
          <p14:tracePt t="5158" x="4622800" y="4699000"/>
          <p14:tracePt t="5175" x="4538663" y="4681538"/>
          <p14:tracePt t="5177" x="4462463" y="4681538"/>
          <p14:tracePt t="5192" x="4411663" y="4681538"/>
          <p14:tracePt t="5196" x="4343400" y="4681538"/>
          <p14:tracePt t="5198" x="4292600" y="4681538"/>
          <p14:tracePt t="5210" x="4233863" y="4681538"/>
          <p14:tracePt t="5224" x="4208463" y="4681538"/>
          <p14:tracePt t="5226" x="4173538" y="4681538"/>
          <p14:tracePt t="5239" x="4157663" y="4681538"/>
          <p14:tracePt t="5241" x="4132263" y="4681538"/>
          <p14:tracePt t="5256" x="4114800" y="4681538"/>
          <p14:tracePt t="5259" x="4097338" y="4681538"/>
          <p14:tracePt t="5272" x="4081463" y="4681538"/>
          <p14:tracePt t="5274" x="4071938" y="4681538"/>
          <p14:tracePt t="5292" x="4056063" y="4681538"/>
          <p14:tracePt t="5294" x="4038600" y="4699000"/>
          <p14:tracePt t="5307" x="4021138" y="4716463"/>
          <p14:tracePt t="5310" x="4005263" y="4716463"/>
          <p14:tracePt t="5327" x="4005263" y="4724400"/>
          <p14:tracePt t="5329" x="3995738" y="4724400"/>
          <p14:tracePt t="5339" x="3979863" y="4741863"/>
          <p14:tracePt t="5351" x="3962400" y="4741863"/>
          <p14:tracePt t="5358" x="3962400" y="4757738"/>
          <p14:tracePt t="5360" x="3944938" y="4757738"/>
          <p14:tracePt t="5374" x="3937000" y="4775200"/>
          <p14:tracePt t="5392" x="3903663" y="4783138"/>
          <p14:tracePt t="5410" x="3886200" y="4800600"/>
          <p14:tracePt t="5414" x="3886200" y="4818063"/>
          <p14:tracePt t="5431" x="3878263" y="4818063"/>
          <p14:tracePt t="5432" x="3860800" y="4818063"/>
          <p14:tracePt t="5444" x="3860800" y="4833938"/>
          <p14:tracePt t="5463" x="3843338" y="4833938"/>
          <p14:tracePt t="5465" x="3810000" y="4843463"/>
          <p14:tracePt t="5478" x="3802063" y="4843463"/>
          <p14:tracePt t="5494" x="3784600" y="4843463"/>
          <p14:tracePt t="5510" x="3767138" y="4843463"/>
          <p14:tracePt t="5512" x="3751263" y="4843463"/>
          <p14:tracePt t="5529" x="3741738" y="4843463"/>
          <p14:tracePt t="5542" x="3725863" y="4843463"/>
          <p14:tracePt t="5544" x="3708400" y="4843463"/>
          <p14:tracePt t="5560" x="3690938" y="4843463"/>
          <p14:tracePt t="5562" x="3675063" y="4843463"/>
          <p14:tracePt t="5575" x="3649663" y="4843463"/>
          <p14:tracePt t="5577" x="3632200" y="4833938"/>
          <p14:tracePt t="5595" x="3589338" y="4818063"/>
          <p14:tracePt t="5609" x="3573463" y="4800600"/>
          <p14:tracePt t="5610" x="3556000" y="4800600"/>
          <p14:tracePt t="5626" x="3530600" y="4775200"/>
          <p14:tracePt t="5629" x="3513138" y="4757738"/>
          <p14:tracePt t="5631" x="3479800" y="4741863"/>
          <p14:tracePt t="5648" x="3454400" y="4699000"/>
          <p14:tracePt t="5664" x="3411538" y="4640263"/>
          <p14:tracePt t="5678" x="3395663" y="4622800"/>
          <p14:tracePt t="5696" x="3344863" y="4579938"/>
          <p14:tracePt t="5698" x="3302000" y="4503738"/>
          <p14:tracePt t="5714" x="3276600" y="4470400"/>
          <p14:tracePt t="5722" x="3243263" y="4445000"/>
          <p14:tracePt t="5726" x="3217863" y="4394200"/>
          <p14:tracePt t="5728" x="3182938" y="4368800"/>
          <p14:tracePt t="5746" x="3141663" y="4310063"/>
          <p14:tracePt t="5762" x="3090863" y="4249738"/>
          <p14:tracePt t="5778" x="3065463" y="4198938"/>
          <p14:tracePt t="5793" x="3065463" y="4173538"/>
          <p14:tracePt t="5795" x="3048000" y="4157663"/>
          <p14:tracePt t="5809" x="3030538" y="4140200"/>
          <p14:tracePt t="5811" x="3014663" y="4122738"/>
          <p14:tracePt t="5828" x="3005138" y="4097338"/>
          <p14:tracePt t="5831" x="2989263" y="4064000"/>
          <p14:tracePt t="5849" x="2954338" y="4021138"/>
          <p14:tracePt t="5855" x="2946400" y="4005263"/>
          <p14:tracePt t="5878" x="2913063" y="3979863"/>
          <p14:tracePt t="5881" x="2852738" y="3903663"/>
          <p14:tracePt t="5899" x="2819400" y="3903663"/>
          <p14:tracePt t="5907" x="2811463" y="3860800"/>
          <p14:tracePt t="5911" x="2776538" y="3843338"/>
          <p14:tracePt t="5913" x="2751138" y="3810000"/>
          <p14:tracePt t="5939" x="2684463" y="3767138"/>
          <p14:tracePt t="5944" x="2641600" y="3725863"/>
          <p14:tracePt t="5960" x="2598738" y="3690938"/>
          <p14:tracePt t="5977" x="2547938" y="3657600"/>
          <p14:tracePt t="5992" x="2540000" y="3649663"/>
          <p14:tracePt t="5994" x="2522538" y="3632200"/>
          <p14:tracePt t="6011" x="2489200" y="3598863"/>
          <p14:tracePt t="6028" x="2481263" y="3589338"/>
          <p14:tracePt t="6043" x="2481263" y="3573463"/>
          <p14:tracePt t="6046" x="2463800" y="3556000"/>
          <p14:tracePt t="6049" x="2463800" y="3538538"/>
          <p14:tracePt t="6064" x="2463800" y="3530600"/>
          <p14:tracePt t="6066" x="2446338" y="3513138"/>
          <p14:tracePt t="6090" x="2430463" y="3497263"/>
          <p14:tracePt t="6092" x="2420938" y="3479800"/>
          <p14:tracePt t="6106" x="2420938" y="3462338"/>
          <p14:tracePt t="6108" x="2405063" y="3454400"/>
          <p14:tracePt t="6123" x="2387600" y="3436938"/>
          <p14:tracePt t="6127" x="2370138" y="3403600"/>
          <p14:tracePt t="6129" x="2370138" y="3395663"/>
          <p14:tracePt t="6146" x="2344738" y="3344863"/>
          <p14:tracePt t="6161" x="2328863" y="3302000"/>
          <p14:tracePt t="6177" x="2328863" y="3243263"/>
          <p14:tracePt t="6192" x="2328863" y="3182938"/>
          <p14:tracePt t="6209" x="2328863" y="3149600"/>
          <p14:tracePt t="6211" x="2328863" y="3132138"/>
          <p14:tracePt t="6225" x="2328863" y="3106738"/>
          <p14:tracePt t="6227" x="2328863" y="3065463"/>
          <p14:tracePt t="6243" x="2328863" y="3048000"/>
          <p14:tracePt t="6245" x="2344738" y="2997200"/>
          <p14:tracePt t="6257" x="2370138" y="2971800"/>
          <p14:tracePt t="6259" x="2387600" y="2938463"/>
          <p14:tracePt t="6276" x="2405063" y="2913063"/>
          <p14:tracePt t="6280" x="2420938" y="2895600"/>
          <p14:tracePt t="6282" x="2463800" y="2852738"/>
          <p14:tracePt t="6305" x="2506663" y="2801938"/>
          <p14:tracePt t="6329" x="2540000" y="2794000"/>
          <p14:tracePt t="6331" x="2598738" y="2743200"/>
          <p14:tracePt t="6347" x="2624138" y="2717800"/>
          <p14:tracePt t="6361" x="2659063" y="2700338"/>
          <p14:tracePt t="6376" x="2674938" y="2700338"/>
          <p14:tracePt t="6393" x="2684463" y="2684463"/>
          <p14:tracePt t="6411" x="2700338" y="2684463"/>
          <p14:tracePt t="6422" x="2717800" y="2667000"/>
          <p14:tracePt t="6433" x="2751138" y="2667000"/>
          <p14:tracePt t="6437" x="2776538" y="2659063"/>
          <p14:tracePt t="6457" x="2819400" y="2659063"/>
          <p14:tracePt t="6459" x="2852738" y="2641600"/>
          <p14:tracePt t="6473" x="2928938" y="2641600"/>
          <p14:tracePt t="6490" x="2954338" y="2641600"/>
          <p14:tracePt t="6492" x="2989263" y="2641600"/>
          <p14:tracePt t="6506" x="3030538" y="2641600"/>
          <p14:tracePt t="6508" x="3065463" y="2641600"/>
          <p14:tracePt t="6524" x="3106738" y="2641600"/>
          <p14:tracePt t="6527" x="3141663" y="2641600"/>
          <p14:tracePt t="6529" x="3182938" y="2641600"/>
          <p14:tracePt t="6543" x="3225800" y="2659063"/>
          <p14:tracePt t="6545" x="3284538" y="2667000"/>
          <p14:tracePt t="6562" x="3378200" y="2717800"/>
          <p14:tracePt t="6577" x="3411538" y="2717800"/>
          <p14:tracePt t="6579" x="3471863" y="2743200"/>
          <p14:tracePt t="6596" x="3530600" y="2760663"/>
          <p14:tracePt t="6609" x="3573463" y="2776538"/>
          <p14:tracePt t="6624" x="3614738" y="2794000"/>
          <p14:tracePt t="6626" x="3690938" y="2801938"/>
          <p14:tracePt t="6642" x="3802063" y="2852738"/>
          <p14:tracePt t="6659" x="3919538" y="2895600"/>
          <p14:tracePt t="6675" x="4071938" y="2938463"/>
          <p14:tracePt t="6692" x="4173538" y="2971800"/>
          <p14:tracePt t="6708" x="4343400" y="2997200"/>
          <p14:tracePt t="6725" x="4462463" y="3014663"/>
          <p14:tracePt t="6740" x="4503738" y="3014663"/>
          <p14:tracePt t="6742" x="4564063" y="3014663"/>
          <p14:tracePt t="6757" x="4622800" y="3014663"/>
          <p14:tracePt t="6760" x="4732338" y="3014663"/>
          <p14:tracePt t="6762" x="4894263" y="3014663"/>
          <p14:tracePt t="6777" x="5029200" y="3014663"/>
          <p14:tracePt t="6779" x="5207000" y="3014663"/>
          <p14:tracePt t="6795" x="5283200" y="3014663"/>
          <p14:tracePt t="6797" x="5435600" y="3014663"/>
          <p14:tracePt t="6808" x="5570538" y="3014663"/>
          <p14:tracePt t="6810" x="5707063" y="3014663"/>
          <p14:tracePt t="6826" x="5808663" y="3014663"/>
          <p14:tracePt t="6828" x="5926138" y="3014663"/>
          <p14:tracePt t="6840" x="6037263" y="3030538"/>
          <p14:tracePt t="6842" x="6138863" y="3030538"/>
          <p14:tracePt t="6859" x="6383338" y="3048000"/>
          <p14:tracePt t="6874" x="6596063" y="3065463"/>
          <p14:tracePt t="6876" x="6662738" y="3073400"/>
          <p14:tracePt t="6892" x="6789738" y="3090863"/>
          <p14:tracePt t="6894" x="6908800" y="3106738"/>
          <p14:tracePt t="6910" x="6992938" y="3106738"/>
          <p14:tracePt t="6913" x="7104063" y="3132138"/>
          <p14:tracePt t="6933" x="7162800" y="3132138"/>
          <p14:tracePt t="6941" x="7188200" y="3132138"/>
          <p14:tracePt t="6943" x="7205663" y="3132138"/>
          <p14:tracePt t="6955" x="7239000" y="3132138"/>
          <p14:tracePt t="7287" x="7256463" y="3132138"/>
          <p14:tracePt t="7297" x="7297738" y="3124200"/>
          <p14:tracePt t="7311" x="7373938" y="3090863"/>
          <p14:tracePt t="7328" x="7493000" y="3048000"/>
          <p14:tracePt t="7341" x="7569200" y="3030538"/>
          <p14:tracePt t="7343" x="7627938" y="3014663"/>
          <p14:tracePt t="7361" x="7780338" y="2997200"/>
          <p14:tracePt t="7377" x="7942263" y="2971800"/>
          <p14:tracePt t="7394" x="8120063" y="2938463"/>
          <p14:tracePt t="7407" x="8212138" y="2928938"/>
          <p14:tracePt t="7409" x="8313738" y="2913063"/>
          <p14:tracePt t="7427" x="8501063" y="2895600"/>
          <p14:tracePt t="7443" x="8585200" y="2870200"/>
          <p14:tracePt t="7446" x="8694738" y="2852738"/>
          <p14:tracePt t="7448" x="8780463" y="2836863"/>
          <p14:tracePt t="7473" x="8856663" y="2819400"/>
          <p14:tracePt t="7475" x="9042400" y="2794000"/>
          <p14:tracePt t="7492" x="9110663" y="2776538"/>
          <p14:tracePt t="7495" x="9202738" y="2760663"/>
          <p14:tracePt t="7497" x="9237663" y="2760663"/>
          <p14:tracePt t="7515" x="9355138" y="2735263"/>
          <p14:tracePt t="7522" x="9380538" y="2735263"/>
          <p14:tracePt t="7524" x="9431338" y="2735263"/>
          <p14:tracePt t="7540" x="9474200" y="2717800"/>
          <p14:tracePt t="7543" x="9507538" y="2700338"/>
          <p14:tracePt t="7545" x="9532938" y="2700338"/>
          <p14:tracePt t="7561" x="9593263" y="2684463"/>
          <p14:tracePt t="7578" x="9652000" y="2684463"/>
          <p14:tracePt t="7594" x="9728200" y="2667000"/>
          <p14:tracePt t="7610" x="9821863" y="2667000"/>
          <p14:tracePt t="7624" x="9863138" y="2667000"/>
          <p14:tracePt t="7626" x="9880600" y="2667000"/>
          <p14:tracePt t="7641" x="9956800" y="2667000"/>
          <p14:tracePt t="7643" x="9974263" y="2667000"/>
          <p14:tracePt t="7657" x="10033000" y="2684463"/>
          <p14:tracePt t="7659" x="10058400" y="2717800"/>
          <p14:tracePt t="7674" x="10091738" y="2735263"/>
          <p14:tracePt t="7676" x="10117138" y="2776538"/>
          <p14:tracePt t="7693" x="10152063" y="2819400"/>
          <p14:tracePt t="7696" x="10193338" y="2928938"/>
          <p14:tracePt t="7698" x="10228263" y="3048000"/>
          <p14:tracePt t="7718" x="10236200" y="3106738"/>
          <p14:tracePt t="7723" x="10269538" y="3225800"/>
          <p14:tracePt t="7727" x="10287000" y="3360738"/>
          <p14:tracePt t="7729" x="10304463" y="3513138"/>
          <p14:tracePt t="7747" x="10304463" y="3751263"/>
          <p14:tracePt t="7761" x="10304463" y="3860800"/>
          <p14:tracePt t="7763" x="10304463" y="3929063"/>
          <p14:tracePt t="7776" x="10304463" y="4021138"/>
          <p14:tracePt t="7778" x="10287000" y="4081463"/>
          <p14:tracePt t="7794" x="10269538" y="4157663"/>
          <p14:tracePt t="7810" x="10236200" y="4259263"/>
          <p14:tracePt t="7827" x="10236200" y="4292600"/>
          <p14:tracePt t="7829" x="10228263" y="4318000"/>
          <p14:tracePt t="7842" x="10210800" y="4351338"/>
          <p14:tracePt t="7844" x="10210800" y="4386263"/>
          <p14:tracePt t="7860" x="10210800" y="4411663"/>
          <p14:tracePt t="7863" x="10210800" y="4427538"/>
          <p14:tracePt t="7865" x="10210800" y="4445000"/>
          <p14:tracePt t="7880" x="10210800" y="4452938"/>
          <p14:tracePt t="7882" x="10210800" y="4470400"/>
          <p14:tracePt t="7898" x="10210800" y="4487863"/>
          <p14:tracePt t="7915" x="10210800" y="4503738"/>
          <p14:tracePt t="7945" x="10210800" y="4521200"/>
          <p14:tracePt t="7960" x="10210800" y="4529138"/>
          <p14:tracePt t="7976" x="10210800" y="4546600"/>
          <p14:tracePt t="7978" x="10193338" y="4546600"/>
          <p14:tracePt t="7992" x="10193338" y="4564063"/>
          <p14:tracePt t="8009" x="10193338" y="4579938"/>
          <p14:tracePt t="8010" x="10177463" y="4579938"/>
          <p14:tracePt t="8025" x="10177463" y="4589463"/>
          <p14:tracePt t="8027" x="10167938" y="4605338"/>
          <p14:tracePt t="8044" x="10152063" y="4622800"/>
          <p14:tracePt t="8058" x="10152063" y="4640263"/>
          <p14:tracePt t="8060" x="10134600" y="4640263"/>
          <p14:tracePt t="8075" x="10134600" y="4648200"/>
          <p14:tracePt t="8077" x="10117138" y="4648200"/>
          <p14:tracePt t="8092" x="10117138" y="4665663"/>
          <p14:tracePt t="8129" x="10101263" y="4681538"/>
          <p14:tracePt t="8159" x="10101263" y="4699000"/>
          <p14:tracePt t="9027" x="10091738" y="4699000"/>
          <p14:tracePt t="9043" x="10075863" y="4699000"/>
          <p14:tracePt t="9045" x="10058400" y="4699000"/>
          <p14:tracePt t="9060" x="10033000" y="4699000"/>
          <p14:tracePt t="9061" x="9999663" y="4699000"/>
          <p14:tracePt t="9076" x="9974263" y="4699000"/>
          <p14:tracePt t="9078" x="9898063" y="4699000"/>
          <p14:tracePt t="9093" x="9761538" y="4699000"/>
          <p14:tracePt t="9095" x="9685338" y="4716463"/>
          <p14:tracePt t="9109" x="9575800" y="4724400"/>
          <p14:tracePt t="9111" x="9431338" y="4724400"/>
          <p14:tracePt t="9126" x="9313863" y="4741863"/>
          <p14:tracePt t="9129" x="9144000" y="4741863"/>
          <p14:tracePt t="9131" x="8856663" y="4741863"/>
          <p14:tracePt t="9147" x="8618538" y="4741863"/>
          <p14:tracePt t="9162" x="8483600" y="4741863"/>
          <p14:tracePt t="9164" x="8364538" y="4741863"/>
          <p14:tracePt t="9179" x="8212138" y="4741863"/>
          <p14:tracePt t="9193" x="8059738" y="4741863"/>
          <p14:tracePt t="9196" x="8034338" y="4741863"/>
          <p14:tracePt t="9212" x="7942263" y="4741863"/>
          <p14:tracePt t="9214" x="7881938" y="4741863"/>
          <p14:tracePt t="9227" x="7848600" y="4741863"/>
          <p14:tracePt t="9229" x="7805738" y="4741863"/>
          <p14:tracePt t="9244" x="7780338" y="4741863"/>
          <p14:tracePt t="9246" x="7729538" y="4741863"/>
          <p14:tracePt t="9256" x="7688263" y="4741863"/>
          <p14:tracePt t="9267" x="7627938" y="4741863"/>
          <p14:tracePt t="9274" x="7586663" y="4741863"/>
          <p14:tracePt t="9276" x="7518400" y="4741863"/>
          <p14:tracePt t="9291" x="7475538" y="4741863"/>
          <p14:tracePt t="9293" x="7399338" y="4741863"/>
          <p14:tracePt t="9310" x="7188200" y="4741863"/>
          <p14:tracePt t="9324" x="7086600" y="4724400"/>
          <p14:tracePt t="9326" x="7010400" y="4716463"/>
          <p14:tracePt t="9343" x="6654800" y="4648200"/>
          <p14:tracePt t="9357" x="6469063" y="4605338"/>
          <p14:tracePt t="9359" x="6367463" y="4589463"/>
          <p14:tracePt t="9374" x="6197600" y="4564063"/>
          <p14:tracePt t="9376" x="6019800" y="4546600"/>
          <p14:tracePt t="9380" x="5867400" y="4529138"/>
          <p14:tracePt t="9408" x="5283200" y="4470400"/>
          <p14:tracePt t="9418" x="5199063" y="4470400"/>
          <p14:tracePt t="9432" x="4935538" y="4445000"/>
          <p14:tracePt t="9437" x="4792663" y="4411663"/>
          <p14:tracePt t="9457" x="4656138" y="4394200"/>
          <p14:tracePt t="9460" x="4427538" y="4335463"/>
          <p14:tracePt t="9462" x="4310063" y="4310063"/>
          <p14:tracePt t="9481" x="4081463" y="4216400"/>
          <p14:tracePt t="9509" x="3995738" y="4173538"/>
          <p14:tracePt t="9511" x="3802063" y="4038600"/>
          <p14:tracePt t="9529" x="3741738" y="3979863"/>
          <p14:tracePt t="9532" x="3690938" y="3929063"/>
          <p14:tracePt t="9539" x="3649663" y="3886200"/>
          <p14:tracePt t="9542" x="3614738" y="3843338"/>
          <p14:tracePt t="9559" x="3573463" y="3733800"/>
          <p14:tracePt t="9575" x="3548063" y="3675063"/>
          <p14:tracePt t="9593" x="3530600" y="3649663"/>
          <p14:tracePt t="9598" x="3513138" y="3614738"/>
          <p14:tracePt t="9604" x="3513138" y="3589338"/>
          <p14:tracePt t="9606" x="3497263" y="3573463"/>
          <p14:tracePt t="9628" x="3497263" y="3538538"/>
          <p14:tracePt t="9630" x="3497263" y="3513138"/>
          <p14:tracePt t="9644" x="3497263" y="3497263"/>
          <p14:tracePt t="9646" x="3513138" y="3462338"/>
          <p14:tracePt t="9661" x="3548063" y="3403600"/>
          <p14:tracePt t="9677" x="3614738" y="3319463"/>
          <p14:tracePt t="9694" x="3675063" y="3225800"/>
          <p14:tracePt t="9722" x="3784600" y="3090863"/>
          <p14:tracePt t="9743" x="3843338" y="3048000"/>
          <p14:tracePt t="9747" x="3919538" y="2971800"/>
          <p14:tracePt t="9749" x="3962400" y="2938463"/>
          <p14:tracePt t="9767" x="4038600" y="2895600"/>
          <p14:tracePt t="9774" x="4056063" y="2895600"/>
          <p14:tracePt t="9790" x="4140200" y="2852738"/>
          <p14:tracePt t="9813" x="4216400" y="2819400"/>
          <p14:tracePt t="9815" x="4249738" y="2819400"/>
          <p14:tracePt t="9829" x="4267200" y="2801938"/>
          <p14:tracePt t="9831" x="4292600" y="2801938"/>
          <p14:tracePt t="9846" x="4325938" y="2794000"/>
          <p14:tracePt t="9861" x="4351338" y="2776538"/>
          <p14:tracePt t="9878" x="4386263" y="2776538"/>
          <p14:tracePt t="9894" x="4427538" y="2776538"/>
          <p14:tracePt t="9911" x="4462463" y="2776538"/>
          <p14:tracePt t="9928" x="4470400" y="2776538"/>
          <p14:tracePt t="9933" x="4487863" y="2776538"/>
          <p14:tracePt t="9959" x="4521200" y="2776538"/>
          <p14:tracePt t="9974" x="4538663" y="2776538"/>
          <p14:tracePt t="9998" x="4546600" y="2776538"/>
          <p14:tracePt t="10009" x="4564063" y="2760663"/>
          <p14:tracePt t="10025" x="4579938" y="2760663"/>
          <p14:tracePt t="10029" x="4605338" y="2760663"/>
          <p14:tracePt t="10031" x="4640263" y="2760663"/>
          <p14:tracePt t="10045" x="4673600" y="2760663"/>
          <p14:tracePt t="10046" x="4716463" y="2743200"/>
          <p14:tracePt t="10063" x="4792663" y="2743200"/>
          <p14:tracePt t="10077" x="4818063" y="2735263"/>
          <p14:tracePt t="10079" x="4868863" y="2735263"/>
          <p14:tracePt t="10094" x="4953000" y="2717800"/>
          <p14:tracePt t="10111" x="5046663" y="2700338"/>
          <p14:tracePt t="10128" x="5148263" y="2700338"/>
          <p14:tracePt t="10144" x="5265738" y="2700338"/>
          <p14:tracePt t="10159" x="5334000" y="2700338"/>
          <p14:tracePt t="10161" x="5392738" y="2700338"/>
          <p14:tracePt t="10175" x="5478463" y="2700338"/>
          <p14:tracePt t="10177" x="5511800" y="2700338"/>
          <p14:tracePt t="10192" x="5554663" y="2700338"/>
          <p14:tracePt t="10194" x="5595938" y="2700338"/>
          <p14:tracePt t="10207" x="5630863" y="2700338"/>
          <p14:tracePt t="10209" x="5646738" y="2700338"/>
          <p14:tracePt t="10224" x="5664200" y="2700338"/>
          <p14:tracePt t="10239" x="5672138" y="2700338"/>
          <p14:tracePt t="10250" x="5689600" y="2700338"/>
          <p14:tracePt t="10278" x="5689600" y="2684463"/>
          <p14:tracePt t="10297" x="5689600" y="2667000"/>
          <p14:tracePt t="10310" x="5689600" y="2659063"/>
          <p14:tracePt t="10322" x="5689600" y="2641600"/>
          <p14:tracePt t="10332" x="5689600" y="2608263"/>
          <p14:tracePt t="10337" x="5689600" y="2598738"/>
          <p14:tracePt t="10348" x="5689600" y="2565400"/>
          <p14:tracePt t="10354" x="5707063" y="2540000"/>
          <p14:tracePt t="10368" x="5722938" y="2506663"/>
          <p14:tracePt t="10374" x="5732463" y="2471738"/>
          <p14:tracePt t="10376" x="5765800" y="2430463"/>
          <p14:tracePt t="10392" x="5884863" y="2311400"/>
          <p14:tracePt t="10410" x="6062663" y="2217738"/>
          <p14:tracePt t="10426" x="6129338" y="2209800"/>
          <p14:tracePt t="10431" x="6383338" y="2176463"/>
          <p14:tracePt t="10446" x="6519863" y="2159000"/>
          <p14:tracePt t="10448" x="6621463" y="2159000"/>
          <p14:tracePt t="10463" x="6723063" y="2159000"/>
          <p14:tracePt t="10465" x="6850063" y="2159000"/>
          <p14:tracePt t="10478" x="7027863" y="2176463"/>
          <p14:tracePt t="10495" x="7205663" y="2217738"/>
          <p14:tracePt t="10497" x="7315200" y="2268538"/>
          <p14:tracePt t="10512" x="7510463" y="2328863"/>
          <p14:tracePt t="10528" x="7612063" y="2370138"/>
          <p14:tracePt t="10530" x="7729538" y="2430463"/>
          <p14:tracePt t="10554" x="7823200" y="2463800"/>
          <p14:tracePt t="10557" x="8001000" y="2522538"/>
          <p14:tracePt t="10559" x="8034338" y="2522538"/>
          <p14:tracePt t="10578" x="8120063" y="2565400"/>
          <p14:tracePt t="10595" x="8196263" y="2598738"/>
          <p14:tracePt t="10611" x="8229600" y="2624138"/>
          <p14:tracePt t="10614" x="8247063" y="2641600"/>
          <p14:tracePt t="10616" x="8272463" y="2684463"/>
          <p14:tracePt t="10638" x="8288338" y="2717800"/>
          <p14:tracePt t="10640" x="8313738" y="2760663"/>
          <p14:tracePt t="10661" x="8331200" y="2794000"/>
          <p14:tracePt t="10663" x="8348663" y="2801938"/>
          <p14:tracePt t="10951" x="8288338" y="2801938"/>
          <p14:tracePt t="10961" x="8247063" y="2801938"/>
          <p14:tracePt t="10977" x="8186738" y="2794000"/>
          <p14:tracePt t="10979" x="8110538" y="2776538"/>
          <p14:tracePt t="10993" x="8018463" y="2760663"/>
          <p14:tracePt t="10995" x="7916863" y="2735263"/>
          <p14:tracePt t="11011" x="7721600" y="2717800"/>
          <p14:tracePt t="11015" x="7493000" y="2667000"/>
          <p14:tracePt t="11017" x="7256463" y="2624138"/>
          <p14:tracePt t="11040" x="6992938" y="2582863"/>
          <p14:tracePt t="11042" x="6484938" y="2540000"/>
          <p14:tracePt t="11059" x="6172200" y="2489200"/>
          <p14:tracePt t="11075" x="6002338" y="2463800"/>
          <p14:tracePt t="11078" x="5859463" y="2430463"/>
          <p14:tracePt t="11080" x="5732463" y="2405063"/>
          <p14:tracePt t="11097" x="5595938" y="2354263"/>
          <p14:tracePt t="11112" x="5478463" y="2293938"/>
          <p14:tracePt t="11128" x="5468938" y="2278063"/>
          <p14:tracePt t="11130" x="5402263" y="2252663"/>
          <p14:tracePt t="11146" x="5359400" y="2192338"/>
          <p14:tracePt t="11161" x="5334000" y="2141538"/>
          <p14:tracePt t="11163" x="5300663" y="2116138"/>
          <p14:tracePt t="11179" x="5283200" y="2074863"/>
          <p14:tracePt t="11182" x="5257800" y="2039938"/>
          <p14:tracePt t="11187" x="5240338" y="2024063"/>
          <p14:tracePt t="11208" x="5224463" y="1998663"/>
          <p14:tracePt t="11210" x="5199063" y="1938338"/>
          <p14:tracePt t="11225" x="5164138" y="1905000"/>
          <p14:tracePt t="11242" x="5148263" y="1887538"/>
          <p14:tracePt t="11258" x="5122863" y="1846263"/>
          <p14:tracePt t="11281" x="5003800" y="1752600"/>
          <p14:tracePt t="11296" x="4894263" y="1684338"/>
          <p14:tracePt t="11313" x="4800600" y="1608138"/>
          <p14:tracePt t="11329" x="4716463" y="1549400"/>
          <p14:tracePt t="11346" x="4656138" y="1498600"/>
          <p14:tracePt t="11360" x="4605338" y="1473200"/>
          <p14:tracePt t="11362" x="4579938" y="1455738"/>
          <p14:tracePt t="11379" x="4538663" y="1422400"/>
          <p14:tracePt t="11395" x="4470400" y="1414463"/>
          <p14:tracePt t="11412" x="4445000" y="1414463"/>
          <p14:tracePt t="11426" x="4427538" y="1414463"/>
          <p14:tracePt t="11428" x="4411663" y="1414463"/>
          <p14:tracePt t="11443" x="4402138" y="1414463"/>
          <p14:tracePt t="11445" x="4386263" y="1422400"/>
          <p14:tracePt t="11457" x="4386263" y="1439863"/>
          <p14:tracePt t="11459" x="4368800" y="1473200"/>
          <p14:tracePt t="11476" x="4368800" y="1549400"/>
          <p14:tracePt t="11491" x="4368800" y="1608138"/>
          <p14:tracePt t="11500" x="4411663" y="1684338"/>
          <p14:tracePt t="11508" x="4487863" y="1693863"/>
          <p14:tracePt t="11524" x="4622800" y="1727200"/>
          <p14:tracePt t="11528" x="4792663" y="1744663"/>
          <p14:tracePt t="11530" x="4986338" y="1752600"/>
          <p14:tracePt t="11548" x="5224463" y="1752600"/>
          <p14:tracePt t="11558" x="5265738" y="1752600"/>
          <p14:tracePt t="11577" x="5435600" y="1693863"/>
          <p14:tracePt t="11580" x="5468938" y="1651000"/>
          <p14:tracePt t="11606" x="5468938" y="1592263"/>
          <p14:tracePt t="11610" x="5435600" y="1531938"/>
          <p14:tracePt t="11612" x="5402263" y="1481138"/>
          <p14:tracePt t="11626" x="5341938" y="1439863"/>
          <p14:tracePt t="11629" x="5316538" y="1422400"/>
          <p14:tracePt t="11645" x="5224463" y="1379538"/>
          <p14:tracePt t="11648" x="5207000" y="1379538"/>
          <p14:tracePt t="11650" x="5148263" y="1379538"/>
          <p14:tracePt t="11667" x="5105400" y="1379538"/>
          <p14:tracePt t="11675" x="5087938" y="1379538"/>
          <p14:tracePt t="11677" x="5062538" y="1379538"/>
          <p14:tracePt t="11691" x="5046663" y="1379538"/>
          <p14:tracePt t="11693" x="5029200" y="1379538"/>
          <p14:tracePt t="11707" x="5011738" y="1379538"/>
          <p14:tracePt t="11746" x="5011738" y="1397000"/>
          <p14:tracePt t="11761" x="5046663" y="1422400"/>
          <p14:tracePt t="11763" x="5062538" y="1422400"/>
          <p14:tracePt t="11777" x="5072063" y="1455738"/>
          <p14:tracePt t="11779" x="5087938" y="1473200"/>
          <p14:tracePt t="11807" x="5105400" y="1531938"/>
          <p14:tracePt t="11822" x="5105400" y="1549400"/>
          <p14:tracePt t="11826" x="5105400" y="1557338"/>
          <p14:tracePt t="11828" x="5072063" y="1592263"/>
          <p14:tracePt t="11842" x="4970463" y="1633538"/>
          <p14:tracePt t="11858" x="4910138" y="1668463"/>
          <p14:tracePt t="11860" x="4851400" y="1693863"/>
          <p14:tracePt t="11876" x="4757738" y="1709738"/>
          <p14:tracePt t="11878" x="4741863" y="1727200"/>
          <p14:tracePt t="11894" x="4681538" y="1744663"/>
          <p14:tracePt t="11899" x="4640263" y="1744663"/>
          <p14:tracePt t="11908" x="4605338" y="1752600"/>
          <p14:tracePt t="11910" x="4564063" y="1752600"/>
          <p14:tracePt t="11923" x="4546600" y="1752600"/>
          <p14:tracePt t="11925" x="4538663" y="1752600"/>
          <p14:tracePt t="11933" x="4521200" y="1752600"/>
          <p14:tracePt t="11948" x="4503738" y="1744663"/>
          <p14:tracePt t="11950" x="4487863" y="1709738"/>
          <p14:tracePt t="11974" x="4470400" y="1684338"/>
          <p14:tracePt t="11977" x="4470400" y="1608138"/>
          <p14:tracePt t="11979" x="4470400" y="1574800"/>
          <p14:tracePt t="11994" x="4470400" y="1516063"/>
          <p14:tracePt t="11996" x="4470400" y="1481138"/>
          <p14:tracePt t="12011" x="4470400" y="1455738"/>
          <p14:tracePt t="12014" x="4470400" y="1414463"/>
          <p14:tracePt t="12026" x="4470400" y="1397000"/>
          <p14:tracePt t="12028" x="4470400" y="1363663"/>
          <p14:tracePt t="12044" x="4487863" y="1320800"/>
          <p14:tracePt t="12060" x="4503738" y="1287463"/>
          <p14:tracePt t="12077" x="4521200" y="1287463"/>
          <p14:tracePt t="12092" x="4521200" y="1277938"/>
          <p14:tracePt t="12163" x="4538663" y="1277938"/>
          <p14:tracePt t="12183" x="4538663" y="1287463"/>
          <p14:tracePt t="12199" x="4546600" y="1303338"/>
          <p14:tracePt t="12223" x="4564063" y="1320800"/>
          <p14:tracePt t="12227" x="4597400" y="1354138"/>
          <p14:tracePt t="12229" x="4605338" y="1363663"/>
          <p14:tracePt t="12245" x="4656138" y="1422400"/>
          <p14:tracePt t="12262" x="4699000" y="1455738"/>
          <p14:tracePt t="12276" x="4757738" y="1498600"/>
          <p14:tracePt t="12293" x="4818063" y="1531938"/>
          <p14:tracePt t="12309" x="4851400" y="1531938"/>
          <p14:tracePt t="12326" x="4876800" y="1531938"/>
          <p14:tracePt t="12341" x="4894263" y="1531938"/>
          <p14:tracePt t="12366" x="4910138" y="1531938"/>
          <p14:tracePt t="12427" x="4927600" y="1531938"/>
          <p14:tracePt t="12445" x="4935538" y="1531938"/>
          <p14:tracePt t="12447" x="4970463" y="1531938"/>
          <p14:tracePt t="12458" x="4986338" y="1531938"/>
          <p14:tracePt t="12460" x="5003800" y="1531938"/>
          <p14:tracePt t="12475" x="5046663" y="1531938"/>
          <p14:tracePt t="12493" x="5062538" y="1531938"/>
          <p14:tracePt t="12509" x="5087938" y="1531938"/>
          <p14:tracePt t="12525" x="5105400" y="1549400"/>
          <p14:tracePt t="12544" x="5122863" y="1549400"/>
          <p14:tracePt t="12557" x="5138738" y="1557338"/>
          <p14:tracePt t="12559" x="5148263" y="1557338"/>
          <p14:tracePt t="12579" x="5164138" y="1557338"/>
          <p14:tracePt t="12595" x="5164138" y="1574800"/>
          <p14:tracePt t="12612" x="5181600" y="1574800"/>
          <p14:tracePt t="13290" x="5181600" y="1592263"/>
          <p14:tracePt t="13299" x="5181600" y="1633538"/>
          <p14:tracePt t="13315" x="5181600" y="1668463"/>
          <p14:tracePt t="13316" x="5181600" y="1709738"/>
          <p14:tracePt t="13329" x="5181600" y="1770063"/>
          <p14:tracePt t="13346" x="5199063" y="1862138"/>
          <p14:tracePt t="13349" x="5224463" y="2082800"/>
          <p14:tracePt t="13363" x="5224463" y="2209800"/>
          <p14:tracePt t="13365" x="5257800" y="2328863"/>
          <p14:tracePt t="13381" x="5283200" y="2446338"/>
          <p14:tracePt t="13388" x="5316538" y="2540000"/>
          <p14:tracePt t="13390" x="5341938" y="2624138"/>
          <p14:tracePt t="13410" x="5359400" y="2717800"/>
          <p14:tracePt t="13412" x="5435600" y="2870200"/>
          <p14:tracePt t="13429" x="5511800" y="2997200"/>
          <p14:tracePt t="13444" x="5595938" y="3132138"/>
          <p14:tracePt t="13446" x="5646738" y="3182938"/>
          <p14:tracePt t="13464" x="5748338" y="3302000"/>
          <p14:tracePt t="13467" x="5824538" y="3395663"/>
          <p14:tracePt t="13475" x="5918200" y="3462338"/>
          <p14:tracePt t="13477" x="5961063" y="3513138"/>
          <p14:tracePt t="13493" x="6096000" y="3614738"/>
          <p14:tracePt t="13497" x="6197600" y="3690938"/>
          <p14:tracePt t="13499" x="6307138" y="3767138"/>
          <p14:tracePt t="13518" x="6426200" y="3843338"/>
          <p14:tracePt t="13524" x="6527800" y="3903663"/>
          <p14:tracePt t="13527" x="6662738" y="3979863"/>
          <p14:tracePt t="13543" x="6799263" y="4064000"/>
          <p14:tracePt t="13546" x="6934200" y="4157663"/>
          <p14:tracePt t="13549" x="7069138" y="4216400"/>
          <p14:tracePt t="13573" x="7221538" y="4310063"/>
          <p14:tracePt t="13576" x="7434263" y="4411663"/>
          <p14:tracePt t="13578" x="7551738" y="4470400"/>
          <p14:tracePt t="13597" x="7805738" y="4589463"/>
          <p14:tracePt t="13611" x="8001000" y="4699000"/>
          <p14:tracePt t="13627" x="8094663" y="4757738"/>
          <p14:tracePt t="13629" x="8170863" y="4800600"/>
          <p14:tracePt t="13647" x="8247063" y="4833938"/>
          <p14:tracePt t="13651" x="8272463" y="4843463"/>
          <p14:tracePt t="13658" x="8364538" y="4910138"/>
          <p14:tracePt t="13660" x="8407400" y="4953000"/>
          <p14:tracePt t="13678" x="8501063" y="5011738"/>
          <p14:tracePt t="13693" x="8526463" y="5046663"/>
          <p14:tracePt t="13695" x="8577263" y="5072063"/>
          <p14:tracePt t="13711" x="8618538" y="5087938"/>
          <p14:tracePt t="13714" x="8678863" y="5113338"/>
          <p14:tracePt t="13716" x="8737600" y="5148263"/>
          <p14:tracePt t="13738" x="8813800" y="5173663"/>
          <p14:tracePt t="13741" x="8932863" y="5224463"/>
          <p14:tracePt t="13759" x="9009063" y="5249863"/>
          <p14:tracePt t="13775" x="9050338" y="5265738"/>
          <p14:tracePt t="13779" x="9085263" y="5283200"/>
          <p14:tracePt t="13781" x="9110663" y="5283200"/>
          <p14:tracePt t="13796" x="9144000" y="5283200"/>
          <p14:tracePt t="13812" x="9177338" y="5283200"/>
          <p14:tracePt t="13827" x="9186863" y="5283200"/>
          <p14:tracePt t="13829" x="9202738" y="5249863"/>
          <p14:tracePt t="13846" x="9263063" y="5189538"/>
          <p14:tracePt t="13860" x="9296400" y="5148263"/>
          <p14:tracePt t="13862" x="9339263" y="5113338"/>
          <p14:tracePt t="13878" x="9380538" y="5087938"/>
          <p14:tracePt t="13881" x="9431338" y="5046663"/>
          <p14:tracePt t="13883" x="9440863" y="5046663"/>
          <p14:tracePt t="13899" x="9517063" y="4978400"/>
          <p14:tracePt t="13915" x="9550400" y="4970463"/>
          <p14:tracePt t="13932" x="9567863" y="4953000"/>
          <p14:tracePt t="13947" x="9575800" y="4953000"/>
          <p14:tracePt t="13961" x="9575800" y="4935538"/>
          <p14:tracePt t="13997" x="9575800" y="4919663"/>
          <p14:tracePt t="14012" x="9575800" y="4910138"/>
          <p14:tracePt t="14014" x="9575800" y="4894263"/>
          <p14:tracePt t="14028" x="9575800" y="4876800"/>
          <p14:tracePt t="14030" x="9575800" y="4859338"/>
          <p14:tracePt t="14044" x="9567863" y="4843463"/>
          <p14:tracePt t="14046" x="9550400" y="4833938"/>
          <p14:tracePt t="14063" x="9532938" y="4800600"/>
          <p14:tracePt t="14077" x="9517063" y="4757738"/>
          <p14:tracePt t="14079" x="9507538" y="4724400"/>
          <p14:tracePt t="14101" x="9491663" y="4681538"/>
          <p14:tracePt t="14107" x="9440863" y="4546600"/>
          <p14:tracePt t="14109" x="9415463" y="4452938"/>
          <p14:tracePt t="14127" x="9372600" y="4318000"/>
          <p14:tracePt t="14142" x="9355138" y="4292600"/>
          <p14:tracePt t="14146" x="9339263" y="4259263"/>
          <p14:tracePt t="14148" x="9321800" y="4233863"/>
          <p14:tracePt t="14165" x="9313863" y="4198938"/>
          <p14:tracePt t="14180" x="9296400" y="4198938"/>
          <p14:tracePt t="14196" x="9278938" y="4198938"/>
          <p14:tracePt t="14211" x="9263063" y="4198938"/>
          <p14:tracePt t="14228" x="9237663" y="4216400"/>
          <p14:tracePt t="14230" x="9202738" y="4249738"/>
          <p14:tracePt t="14246" x="9177338" y="4310063"/>
          <p14:tracePt t="14261" x="9126538" y="4394200"/>
          <p14:tracePt t="14277" x="9110663" y="4452938"/>
          <p14:tracePt t="14279" x="9101138" y="4503738"/>
          <p14:tracePt t="14295" x="9085263" y="4529138"/>
          <p14:tracePt t="14299" x="9085263" y="4589463"/>
          <p14:tracePt t="14307" x="9067800" y="4640263"/>
          <p14:tracePt t="14309" x="9067800" y="4665663"/>
          <p14:tracePt t="14325" x="9050338" y="4716463"/>
          <p14:tracePt t="14344" x="9050338" y="4741863"/>
          <p14:tracePt t="14363" x="9050338" y="4757738"/>
          <p14:tracePt t="14409" x="9144000" y="4741863"/>
          <p14:tracePt t="14413" x="9186863" y="4716463"/>
          <p14:tracePt t="14415" x="9237663" y="4699000"/>
          <p14:tracePt t="14432" x="9245600" y="4699000"/>
          <p14:tracePt t="14439" x="9296400" y="4681538"/>
          <p14:tracePt t="14456" x="9321800" y="4665663"/>
          <p14:tracePt t="14460" x="9372600" y="4648200"/>
          <p14:tracePt t="14462" x="9380538" y="4648200"/>
          <p14:tracePt t="14480" x="9398000" y="4640263"/>
          <p14:tracePt t="14573" x="9415463" y="4640263"/>
          <p14:tracePt t="15182" x="9398000" y="4605338"/>
          <p14:tracePt t="15194" x="9398000" y="4589463"/>
          <p14:tracePt t="15209" x="9380538" y="4579938"/>
          <p14:tracePt t="15212" x="9380538" y="4564063"/>
          <p14:tracePt t="15214" x="9372600" y="4529138"/>
          <p14:tracePt t="15230" x="9355138" y="4470400"/>
          <p14:tracePt t="15248" x="9321800" y="4368800"/>
          <p14:tracePt t="15264" x="9313863" y="4275138"/>
          <p14:tracePt t="15279" x="9296400" y="4216400"/>
          <p14:tracePt t="15295" x="9278938" y="4191000"/>
          <p14:tracePt t="15297" x="9278938" y="4173538"/>
          <p14:tracePt t="15312" x="9278938" y="4157663"/>
          <p14:tracePt t="15325" x="9278938" y="4140200"/>
          <p14:tracePt t="15343" x="9278938" y="4157663"/>
          <p14:tracePt t="15359" x="9278938" y="4191000"/>
          <p14:tracePt t="15361" x="9278938" y="4233863"/>
          <p14:tracePt t="15376" x="9278938" y="4351338"/>
          <p14:tracePt t="15392" x="9278938" y="4470400"/>
          <p14:tracePt t="15409" x="9278938" y="4546600"/>
          <p14:tracePt t="15413" x="9278938" y="4564063"/>
          <p14:tracePt t="15415" x="9278938" y="4605338"/>
          <p14:tracePt t="15426" x="9263063" y="4640263"/>
          <p14:tracePt t="15446" x="9263063" y="4665663"/>
          <p14:tracePt t="15449" x="9263063" y="4699000"/>
          <p14:tracePt t="15479" x="9278938" y="4699000"/>
          <p14:tracePt t="15495" x="9296400" y="4699000"/>
          <p14:tracePt t="15497" x="9313863" y="4699000"/>
          <p14:tracePt t="15512" x="9321800" y="4665663"/>
          <p14:tracePt t="15527" x="9355138" y="4648200"/>
          <p14:tracePt t="15544" x="9355138" y="4640263"/>
          <p14:tracePt t="15566" x="9355138" y="4622800"/>
          <p14:tracePt t="15593" x="9278938" y="4605338"/>
          <p14:tracePt t="15595" x="9220200" y="4605338"/>
          <p14:tracePt t="15607" x="9144000" y="4589463"/>
          <p14:tracePt t="15609" x="8948738" y="4589463"/>
          <p14:tracePt t="15626" x="8389938" y="4579938"/>
          <p14:tracePt t="15641" x="8051800" y="4579938"/>
          <p14:tracePt t="15643" x="7653338" y="4579938"/>
          <p14:tracePt t="15664" x="7145338" y="4579938"/>
          <p14:tracePt t="15666" x="6113463" y="4579938"/>
          <p14:tracePt t="15679" x="5859463" y="4579938"/>
          <p14:tracePt t="15681" x="5376863" y="4579938"/>
          <p14:tracePt t="15696" x="4876800" y="4579938"/>
          <p14:tracePt t="15711" x="4622800" y="4579938"/>
          <p14:tracePt t="15713" x="4546600" y="4579938"/>
          <p14:tracePt t="15729" x="4216400" y="4546600"/>
          <p14:tracePt t="15740" x="4140200" y="4521200"/>
          <p14:tracePt t="15751" x="4114800" y="4487863"/>
          <p14:tracePt t="16024" x="4081463" y="4487863"/>
          <p14:tracePt t="16034" x="4056063" y="4487863"/>
          <p14:tracePt t="16048" x="4005263" y="4470400"/>
          <p14:tracePt t="16050" x="3944938" y="4452938"/>
          <p14:tracePt t="16065" x="3878263" y="4427538"/>
          <p14:tracePt t="16075" x="3767138" y="4411663"/>
          <p14:tracePt t="16077" x="3690938" y="4394200"/>
          <p14:tracePt t="16091" x="3589338" y="4368800"/>
          <p14:tracePt t="16095" x="3471863" y="4368800"/>
          <p14:tracePt t="16097" x="3360738" y="4368800"/>
          <p14:tracePt t="16113" x="3167063" y="4368800"/>
          <p14:tracePt t="16128" x="3106738" y="4368800"/>
          <p14:tracePt t="16130" x="3081338" y="4368800"/>
          <p14:tracePt t="16145" x="3005138" y="4394200"/>
          <p14:tracePt t="16157" x="2971800" y="4427538"/>
          <p14:tracePt t="16173" x="2954338" y="4427538"/>
          <p14:tracePt t="16177" x="2928938" y="4452938"/>
          <p14:tracePt t="16193" x="2895600" y="4487863"/>
          <p14:tracePt t="16211" x="2895600" y="4529138"/>
          <p14:tracePt t="16227" x="2895600" y="4605338"/>
          <p14:tracePt t="16242" x="2895600" y="4648200"/>
          <p14:tracePt t="16244" x="2913063" y="4699000"/>
          <p14:tracePt t="16256" x="2928938" y="4724400"/>
          <p14:tracePt t="16258" x="2946400" y="4757738"/>
          <p14:tracePt t="16278" x="2971800" y="4818063"/>
          <p14:tracePt t="16293" x="2971800" y="4833938"/>
          <p14:tracePt t="16296" x="2989263" y="4843463"/>
          <p14:tracePt t="16313" x="3005138" y="4859338"/>
          <p14:tracePt t="16329" x="3014663" y="4859338"/>
          <p14:tracePt t="16331" x="3014663" y="4876800"/>
          <p14:tracePt t="16345" x="3030538" y="4876800"/>
          <p14:tracePt t="16347" x="3048000" y="4894263"/>
          <p14:tracePt t="16362" x="3090863" y="4910138"/>
          <p14:tracePt t="16378" x="3141663" y="4919663"/>
          <p14:tracePt t="16394" x="3167063" y="4919663"/>
          <p14:tracePt t="16409" x="3182938" y="4919663"/>
          <p14:tracePt t="16426" x="3200400" y="4919663"/>
          <p14:tracePt t="16442" x="3217863" y="4919663"/>
          <p14:tracePt t="16539" x="3217863" y="4910138"/>
          <p14:tracePt t="16554" x="3200400" y="4910138"/>
          <p14:tracePt t="16573" x="3200400" y="4894263"/>
          <p14:tracePt t="16585" x="3182938" y="4894263"/>
          <p14:tracePt t="16592" x="3182938" y="4876800"/>
          <p14:tracePt t="16610" x="3182938" y="4859338"/>
          <p14:tracePt t="16713" x="3200400" y="4843463"/>
          <p14:tracePt t="16726" x="3217863" y="4843463"/>
          <p14:tracePt t="16739" x="3225800" y="4843463"/>
          <p14:tracePt t="16742" x="3243263" y="4833938"/>
          <p14:tracePt t="16758" x="3276600" y="4833938"/>
          <p14:tracePt t="16762" x="3319463" y="4833938"/>
          <p14:tracePt t="16777" x="3335338" y="4833938"/>
          <p14:tracePt t="16779" x="3360738" y="4833938"/>
          <p14:tracePt t="16795" x="3411538" y="4833938"/>
          <p14:tracePt t="16809" x="3421063" y="4833938"/>
          <p14:tracePt t="16811" x="3436938" y="4833938"/>
          <p14:tracePt t="16840" x="3454400" y="4843463"/>
          <p14:tracePt t="16866" x="3436938" y="4843463"/>
          <p14:tracePt t="16876" x="3421063" y="4843463"/>
          <p14:tracePt t="16891" x="3411538" y="4818063"/>
          <p14:tracePt t="16893" x="3395663" y="4783138"/>
          <p14:tracePt t="16915" x="3319463" y="4665663"/>
          <p14:tracePt t="16917" x="3276600" y="4589463"/>
          <p14:tracePt t="16933" x="3225800" y="4503738"/>
          <p14:tracePt t="16942" x="3167063" y="4386263"/>
          <p14:tracePt t="16946" x="3141663" y="4318000"/>
          <p14:tracePt t="16948" x="3090863" y="4233863"/>
          <p14:tracePt t="16965" x="3030538" y="4122738"/>
          <p14:tracePt t="16978" x="2989263" y="4038600"/>
          <p14:tracePt t="16990" x="2989263" y="4005263"/>
          <p14:tracePt t="17004" x="2954338" y="3929063"/>
          <p14:tracePt t="17007" x="2954338" y="3903663"/>
          <p14:tracePt t="17025" x="2954338" y="3860800"/>
          <p14:tracePt t="17028" x="2946400" y="3784600"/>
          <p14:tracePt t="17044" x="2928938" y="3708400"/>
          <p14:tracePt t="17061" x="2913063" y="3632200"/>
          <p14:tracePt t="17076" x="2895600" y="3598863"/>
          <p14:tracePt t="17093" x="2895600" y="3573463"/>
          <p14:tracePt t="17180" x="2913063" y="3573463"/>
          <p14:tracePt t="17195" x="2928938" y="3573463"/>
          <p14:tracePt t="17197" x="2954338" y="3573463"/>
          <p14:tracePt t="17209" x="2989263" y="3573463"/>
          <p14:tracePt t="17211" x="3030538" y="3573463"/>
          <p14:tracePt t="17227" x="3090863" y="3598863"/>
          <p14:tracePt t="17229" x="3200400" y="3657600"/>
          <p14:tracePt t="17245" x="3302000" y="3733800"/>
          <p14:tracePt t="17261" x="3395663" y="3810000"/>
          <p14:tracePt t="17278" x="3497263" y="3886200"/>
          <p14:tracePt t="17291" x="3548063" y="3929063"/>
          <p14:tracePt t="17309" x="3556000" y="3944938"/>
          <p14:tracePt t="17325" x="3573463" y="396240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543" name="Rectangle 65545">
            <a:extLst>
              <a:ext uri="{FF2B5EF4-FFF2-40B4-BE49-F238E27FC236}">
                <a16:creationId xmlns:a16="http://schemas.microsoft.com/office/drawing/2014/main" id="{CFF5BED3-4EE4-425F-A016-C272586B88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544" name="Rectangle 65547">
            <a:extLst>
              <a:ext uri="{FF2B5EF4-FFF2-40B4-BE49-F238E27FC236}">
                <a16:creationId xmlns:a16="http://schemas.microsoft.com/office/drawing/2014/main" id="{D856B4CA-4519-432C-ABFD-F2AE5D70E0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2284214"/>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65545" name="Rectangle 65549">
            <a:extLst>
              <a:ext uri="{FF2B5EF4-FFF2-40B4-BE49-F238E27FC236}">
                <a16:creationId xmlns:a16="http://schemas.microsoft.com/office/drawing/2014/main" id="{61D03B64-A2F8-4473-8457-9A6A36B67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4214"/>
          </a:xfrm>
          <a:prstGeom prst="rect">
            <a:avLst/>
          </a:prstGeom>
          <a:blipFill dpi="0" rotWithShape="1">
            <a:blip r:embed="rId5"/>
            <a:srcRect/>
            <a:tile tx="0" ty="0" sx="100000" sy="100000" flip="none" algn="tl"/>
          </a:blip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pic>
        <p:nvPicPr>
          <p:cNvPr id="65547" name="Picture 65551">
            <a:extLst>
              <a:ext uri="{FF2B5EF4-FFF2-40B4-BE49-F238E27FC236}">
                <a16:creationId xmlns:a16="http://schemas.microsoft.com/office/drawing/2014/main" id="{01C3CE7E-C09F-4DAB-A9B8-00CB40334B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66684"/>
          <a:stretch/>
        </p:blipFill>
        <p:spPr>
          <a:xfrm>
            <a:off x="-3175" y="0"/>
            <a:ext cx="12188825" cy="2284214"/>
          </a:xfrm>
          <a:prstGeom prst="rect">
            <a:avLst/>
          </a:prstGeom>
        </p:spPr>
      </p:pic>
      <p:sp>
        <p:nvSpPr>
          <p:cNvPr id="65538" name="Rectangle 2">
            <a:extLst>
              <a:ext uri="{FF2B5EF4-FFF2-40B4-BE49-F238E27FC236}">
                <a16:creationId xmlns:a16="http://schemas.microsoft.com/office/drawing/2014/main" id="{3CB14FD5-46A6-C640-E625-72FC5AE90918}"/>
              </a:ext>
            </a:extLst>
          </p:cNvPr>
          <p:cNvSpPr>
            <a:spLocks noGrp="1" noChangeArrowheads="1"/>
          </p:cNvSpPr>
          <p:nvPr>
            <p:ph type="title"/>
          </p:nvPr>
        </p:nvSpPr>
        <p:spPr bwMode="auto">
          <a:xfrm>
            <a:off x="1028700" y="653142"/>
            <a:ext cx="10131425" cy="1219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algn="ctr"/>
            <a:r>
              <a:rPr lang="en-GB" altLang="es-CL" sz="4400">
                <a:solidFill>
                  <a:srgbClr val="FFFFFF"/>
                </a:solidFill>
                <a:latin typeface="Comic Sans MS" panose="030F0902030302020204" pitchFamily="66" charset="0"/>
              </a:rPr>
              <a:t>Introduccion</a:t>
            </a:r>
          </a:p>
        </p:txBody>
      </p:sp>
      <p:graphicFrame>
        <p:nvGraphicFramePr>
          <p:cNvPr id="65541" name="Rectangle 3">
            <a:extLst>
              <a:ext uri="{FF2B5EF4-FFF2-40B4-BE49-F238E27FC236}">
                <a16:creationId xmlns:a16="http://schemas.microsoft.com/office/drawing/2014/main" id="{47335188-EC11-F406-DA62-4018E9EB1BB3}"/>
              </a:ext>
            </a:extLst>
          </p:cNvPr>
          <p:cNvGraphicFramePr>
            <a:graphicFrameLocks noGrp="1"/>
          </p:cNvGraphicFramePr>
          <p:nvPr>
            <p:ph idx="1"/>
            <p:extLst>
              <p:ext uri="{D42A27DB-BD31-4B8C-83A1-F6EECF244321}">
                <p14:modId xmlns:p14="http://schemas.microsoft.com/office/powerpoint/2010/main" val="1710005963"/>
              </p:ext>
            </p:extLst>
          </p:nvPr>
        </p:nvGraphicFramePr>
        <p:xfrm>
          <a:off x="1028700" y="2743200"/>
          <a:ext cx="10131425" cy="3048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6" name="Audio 15">
            <a:extLst>
              <a:ext uri="{FF2B5EF4-FFF2-40B4-BE49-F238E27FC236}">
                <a16:creationId xmlns:a16="http://schemas.microsoft.com/office/drawing/2014/main" id="{0C0CCC32-250B-2457-3FF3-25E5C05330B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63300" y="5829300"/>
            <a:ext cx="812800" cy="8128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32391"/>
    </mc:Choice>
    <mc:Fallback>
      <p:transition spd="slow" advTm="32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D6CE38C1-7EAA-1568-4BE6-781AEF3B3A0B}"/>
              </a:ext>
            </a:extLst>
          </p:cNvPr>
          <p:cNvSpPr>
            <a:spLocks noGrp="1"/>
          </p:cNvSpPr>
          <p:nvPr>
            <p:ph type="title"/>
          </p:nvPr>
        </p:nvSpPr>
        <p:spPr>
          <a:xfrm>
            <a:off x="7865806" y="643463"/>
            <a:ext cx="3706762" cy="1608124"/>
          </a:xfrm>
        </p:spPr>
        <p:txBody>
          <a:bodyPr>
            <a:normAutofit/>
          </a:bodyPr>
          <a:lstStyle/>
          <a:p>
            <a:endParaRPr lang="es-CL"/>
          </a:p>
        </p:txBody>
      </p:sp>
      <p:pic>
        <p:nvPicPr>
          <p:cNvPr id="7" name="Google Shape;2093;p16">
            <a:extLst>
              <a:ext uri="{FF2B5EF4-FFF2-40B4-BE49-F238E27FC236}">
                <a16:creationId xmlns:a16="http://schemas.microsoft.com/office/drawing/2014/main" id="{389278BF-9828-3B45-9B1E-C7D2F8C131BF}"/>
              </a:ext>
            </a:extLst>
          </p:cNvPr>
          <p:cNvPicPr preferRelativeResize="0">
            <a:picLocks/>
          </p:cNvPicPr>
          <p:nvPr/>
        </p:nvPicPr>
        <p:blipFill rotWithShape="1">
          <a:blip r:embed="rId6"/>
          <a:stretch/>
        </p:blipFill>
        <p:spPr>
          <a:xfrm>
            <a:off x="1919536" y="624272"/>
            <a:ext cx="8846948" cy="5713249"/>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6" name="Marcador de contenido 5">
            <a:extLst>
              <a:ext uri="{FF2B5EF4-FFF2-40B4-BE49-F238E27FC236}">
                <a16:creationId xmlns:a16="http://schemas.microsoft.com/office/drawing/2014/main" id="{41EBB0B4-4490-C20F-AF92-C870C36AA6EB}"/>
              </a:ext>
            </a:extLst>
          </p:cNvPr>
          <p:cNvSpPr>
            <a:spLocks noGrp="1"/>
          </p:cNvSpPr>
          <p:nvPr>
            <p:ph idx="1"/>
          </p:nvPr>
        </p:nvSpPr>
        <p:spPr>
          <a:xfrm>
            <a:off x="7865806" y="2251587"/>
            <a:ext cx="3706762" cy="3972232"/>
          </a:xfrm>
        </p:spPr>
        <p:txBody>
          <a:bodyPr>
            <a:normAutofit/>
          </a:bodyPr>
          <a:lstStyle/>
          <a:p>
            <a:endParaRPr lang="es-CL"/>
          </a:p>
        </p:txBody>
      </p:sp>
      <p:sp>
        <p:nvSpPr>
          <p:cNvPr id="8" name="Google Shape;2094;p16">
            <a:extLst>
              <a:ext uri="{FF2B5EF4-FFF2-40B4-BE49-F238E27FC236}">
                <a16:creationId xmlns:a16="http://schemas.microsoft.com/office/drawing/2014/main" id="{594E097E-88E7-D89F-EC59-B072BF10A737}"/>
              </a:ext>
            </a:extLst>
          </p:cNvPr>
          <p:cNvSpPr/>
          <p:nvPr/>
        </p:nvSpPr>
        <p:spPr>
          <a:xfrm>
            <a:off x="5159896" y="2780928"/>
            <a:ext cx="487283" cy="480053"/>
          </a:xfrm>
          <a:prstGeom prst="donut">
            <a:avLst>
              <a:gd name="adj" fmla="val 0"/>
            </a:avLst>
          </a:prstGeom>
          <a:solidFill>
            <a:schemeClr val="accent5"/>
          </a:solidFill>
          <a:ln w="25400" cap="flat" cmpd="sng">
            <a:solidFill>
              <a:schemeClr val="accent5"/>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dk1"/>
              </a:solidFill>
              <a:latin typeface="Arial"/>
              <a:ea typeface="Arial"/>
              <a:cs typeface="Arial"/>
              <a:sym typeface="Arial"/>
            </a:endParaRPr>
          </a:p>
        </p:txBody>
      </p:sp>
      <p:pic>
        <p:nvPicPr>
          <p:cNvPr id="16" name="Audio 15">
            <a:extLst>
              <a:ext uri="{FF2B5EF4-FFF2-40B4-BE49-F238E27FC236}">
                <a16:creationId xmlns:a16="http://schemas.microsoft.com/office/drawing/2014/main" id="{217C8F9A-C57C-6ADF-8849-DEE7010D1E4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766317752"/>
      </p:ext>
    </p:extLst>
  </p:cSld>
  <p:clrMapOvr>
    <a:masterClrMapping/>
  </p:clrMapOvr>
  <mc:AlternateContent xmlns:mc="http://schemas.openxmlformats.org/markup-compatibility/2006">
    <mc:Choice xmlns:p14="http://schemas.microsoft.com/office/powerpoint/2010/main" Requires="p14">
      <p:transition spd="slow" p14:dur="2000" advTm="9415"/>
    </mc:Choice>
    <mc:Fallback>
      <p:transition spd="slow" advTm="9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6"/>
                </p:tgtEl>
              </p:cMediaNode>
            </p:audio>
          </p:childTnLst>
        </p:cTn>
      </p:par>
    </p:tnLst>
  </p:timing>
  <p:extLst>
    <p:ext uri="{3A86A75C-4F4B-4683-9AE1-C65F6400EC91}">
      <p14:laserTraceLst xmlns:p14="http://schemas.microsoft.com/office/powerpoint/2010/main">
        <p14:tracePtLst>
          <p14:tracePt t="1281" x="3573463" y="3979863"/>
          <p14:tracePt t="1292" x="3573463" y="3987800"/>
          <p14:tracePt t="1305" x="3606800" y="4021138"/>
          <p14:tracePt t="1307" x="3614738" y="4056063"/>
          <p14:tracePt t="1325" x="3649663" y="4097338"/>
          <p14:tracePt t="1332" x="3690938" y="4140200"/>
          <p14:tracePt t="1335" x="3741738" y="4216400"/>
          <p14:tracePt t="1337" x="3767138" y="4259263"/>
          <p14:tracePt t="1356" x="3886200" y="4394200"/>
          <p14:tracePt t="1370" x="3937000" y="4452938"/>
          <p14:tracePt t="1372" x="3995738" y="4529138"/>
          <p14:tracePt t="1387" x="4056063" y="4605338"/>
          <p14:tracePt t="1391" x="4114800" y="4681538"/>
          <p14:tracePt t="1397" x="4173538" y="4757738"/>
          <p14:tracePt t="1417" x="4275138" y="4894263"/>
          <p14:tracePt t="1419" x="4325938" y="4953000"/>
          <p14:tracePt t="1437" x="4411663" y="5029200"/>
          <p14:tracePt t="1452" x="4462463" y="5054600"/>
          <p14:tracePt t="1455" x="4470400" y="5072063"/>
          <p14:tracePt t="1457" x="4521200" y="5087938"/>
          <p14:tracePt t="1481" x="4622800" y="5113338"/>
          <p14:tracePt t="1483" x="4656138" y="5113338"/>
          <p14:tracePt t="1499" x="4673600" y="5113338"/>
          <p14:tracePt t="1503" x="4716463" y="5113338"/>
          <p14:tracePt t="1505" x="4792663" y="5130800"/>
          <p14:tracePt t="1520" x="4818063" y="5130800"/>
          <p14:tracePt t="1522" x="4876800" y="5130800"/>
          <p14:tracePt t="1537" x="4935538" y="5130800"/>
          <p14:tracePt t="1539" x="5046663" y="5130800"/>
          <p14:tracePt t="1554" x="5207000" y="5105400"/>
          <p14:tracePt t="1569" x="5334000" y="5087938"/>
          <p14:tracePt t="1571" x="5418138" y="5072063"/>
          <p14:tracePt t="1587" x="5570538" y="5054600"/>
          <p14:tracePt t="1602" x="5722938" y="5046663"/>
          <p14:tracePt t="1619" x="5867400" y="5029200"/>
          <p14:tracePt t="1635" x="5961063" y="4995863"/>
          <p14:tracePt t="1653" x="6037263" y="4953000"/>
          <p14:tracePt t="1667" x="6078538" y="4910138"/>
          <p14:tracePt t="1669" x="6113463" y="4859338"/>
          <p14:tracePt t="1685" x="6138863" y="4800600"/>
          <p14:tracePt t="1689" x="6172200" y="4741863"/>
          <p14:tracePt t="1691" x="6197600" y="4665663"/>
          <p14:tracePt t="1708" x="6230938" y="4564063"/>
          <p14:tracePt t="1716" x="6248400" y="4487863"/>
          <p14:tracePt t="1720" x="6273800" y="4411663"/>
          <p14:tracePt t="1722" x="6307138" y="4335463"/>
          <p14:tracePt t="1740" x="6324600" y="4259263"/>
          <p14:tracePt t="1753" x="6332538" y="4216400"/>
          <p14:tracePt t="1766" x="6350000" y="4191000"/>
          <p14:tracePt t="1769" x="6367463" y="4173538"/>
          <p14:tracePt t="1771" x="6367463" y="4157663"/>
          <p14:tracePt t="1787" x="6383338" y="4140200"/>
          <p14:tracePt t="1803" x="6383338" y="4114800"/>
          <p14:tracePt t="1818" x="6392863" y="4081463"/>
          <p14:tracePt t="1835" x="6392863" y="4064000"/>
          <p14:tracePt t="1850" x="6408738" y="4038600"/>
          <p14:tracePt t="1866" x="6408738" y="4021138"/>
          <p14:tracePt t="1881" x="6408738" y="4005263"/>
          <p14:tracePt t="1883" x="6408738" y="3987800"/>
          <p14:tracePt t="1899" x="6408738" y="3979863"/>
          <p14:tracePt t="1901" x="6408738" y="3944938"/>
          <p14:tracePt t="1916" x="6408738" y="3903663"/>
          <p14:tracePt t="1918" x="6408738" y="3843338"/>
          <p14:tracePt t="1933" x="6408738" y="3733800"/>
          <p14:tracePt t="1937" x="6392863" y="3675063"/>
          <p14:tracePt t="1939" x="6383338" y="3573463"/>
          <p14:tracePt t="1954" x="6332538" y="3454400"/>
          <p14:tracePt t="1971" x="6307138" y="3327400"/>
          <p14:tracePt t="1988" x="6273800" y="3284538"/>
          <p14:tracePt t="2018" x="6265863" y="3259138"/>
          <p14:tracePt t="2020" x="6265863" y="3243263"/>
          <p14:tracePt t="2036" x="6248400" y="3243263"/>
          <p14:tracePt t="2051" x="6248400" y="3225800"/>
          <p14:tracePt t="2067" x="6230938" y="3225800"/>
          <p14:tracePt t="2092" x="6230938" y="3208338"/>
          <p14:tracePt t="2108" x="6215063" y="3208338"/>
          <p14:tracePt t="2125" x="6215063" y="3200400"/>
          <p14:tracePt t="2250" x="6215063" y="3167063"/>
          <p14:tracePt t="2263" x="6215063" y="3149600"/>
          <p14:tracePt t="2274" x="6215063" y="3124200"/>
          <p14:tracePt t="2281" x="6215063" y="3090863"/>
          <p14:tracePt t="2284" x="6215063" y="3048000"/>
          <p14:tracePt t="2299" x="6197600" y="2989263"/>
          <p14:tracePt t="2316" x="6189663" y="2954338"/>
          <p14:tracePt t="2318" x="6189663" y="2928938"/>
          <p14:tracePt t="2333" x="6189663" y="2913063"/>
          <p14:tracePt t="2335" x="6172200" y="2878138"/>
          <p14:tracePt t="2350" x="6172200" y="2870200"/>
          <p14:tracePt t="2354" x="6172200" y="2852738"/>
          <p14:tracePt t="2356" x="6172200" y="2836863"/>
          <p14:tracePt t="2370" x="6172200" y="2819400"/>
          <p14:tracePt t="2372" x="6154738" y="2794000"/>
          <p14:tracePt t="2388" x="6154738" y="2760663"/>
          <p14:tracePt t="2390" x="6138863" y="2735263"/>
          <p14:tracePt t="2406" x="6138863" y="2717800"/>
          <p14:tracePt t="2410" x="6138863" y="2684463"/>
          <p14:tracePt t="2417" x="6129338" y="2659063"/>
          <p14:tracePt t="2419" x="6113463" y="2624138"/>
          <p14:tracePt t="2435" x="6113463" y="2598738"/>
          <p14:tracePt t="2438" x="6096000" y="2565400"/>
          <p14:tracePt t="2452" x="6096000" y="2540000"/>
          <p14:tracePt t="2454" x="6062663" y="2471738"/>
          <p14:tracePt t="2468" x="6062663" y="2463800"/>
          <p14:tracePt t="2470" x="6053138" y="2413000"/>
          <p14:tracePt t="2486" x="6037263" y="2387600"/>
          <p14:tracePt t="2488" x="6019800" y="2354263"/>
          <p14:tracePt t="2503" x="6019800" y="2311400"/>
          <p14:tracePt t="2507" x="6002338" y="2278063"/>
          <p14:tracePt t="2509" x="6002338" y="2268538"/>
          <p14:tracePt t="2524" x="5994400" y="2235200"/>
          <p14:tracePt t="2526" x="5994400" y="2209800"/>
          <p14:tracePt t="2542" x="5994400" y="2192338"/>
          <p14:tracePt t="2547" x="5976938" y="2176463"/>
          <p14:tracePt t="2568" x="5976938" y="2141538"/>
          <p14:tracePt t="2956" x="5976938" y="2159000"/>
          <p14:tracePt t="2969" x="5976938" y="2176463"/>
          <p14:tracePt t="2983" x="5976938" y="2209800"/>
          <p14:tracePt t="2986" x="5976938" y="2217738"/>
          <p14:tracePt t="2990" x="5976938" y="2268538"/>
          <p14:tracePt t="3005" x="5976938" y="2278063"/>
          <p14:tracePt t="3007" x="5976938" y="2336800"/>
          <p14:tracePt t="3023" x="5976938" y="2354263"/>
          <p14:tracePt t="3026" x="5976938" y="2387600"/>
          <p14:tracePt t="3039" x="5976938" y="2413000"/>
          <p14:tracePt t="3042" x="5976938" y="2463800"/>
          <p14:tracePt t="3049" x="5976938" y="2506663"/>
          <p14:tracePt t="3060" x="5976938" y="2540000"/>
          <p14:tracePt t="3065" x="5976938" y="2565400"/>
          <p14:tracePt t="3069" x="5976938" y="2608263"/>
          <p14:tracePt t="3084" x="5976938" y="2641600"/>
          <p14:tracePt t="3086" x="5976938" y="2667000"/>
          <p14:tracePt t="3101" x="5976938" y="2717800"/>
          <p14:tracePt t="3117" x="5976938" y="2760663"/>
          <p14:tracePt t="3119" x="5976938" y="2776538"/>
          <p14:tracePt t="3133" x="5976938" y="2801938"/>
          <p14:tracePt t="3135" x="5976938" y="2836863"/>
          <p14:tracePt t="3150" x="5976938" y="2870200"/>
          <p14:tracePt t="3152" x="5976938" y="2895600"/>
          <p14:tracePt t="3166" x="5976938" y="2928938"/>
          <p14:tracePt t="3169" x="5976938" y="2954338"/>
          <p14:tracePt t="3183" x="5976938" y="2989263"/>
          <p14:tracePt t="3187" x="5976938" y="3030538"/>
          <p14:tracePt t="3189" x="5976938" y="3065463"/>
          <p14:tracePt t="3199" x="5976938" y="3106738"/>
          <p14:tracePt t="3209" x="5976938" y="3149600"/>
          <p14:tracePt t="3223" x="5976938" y="3182938"/>
          <p14:tracePt t="3225" x="5976938" y="3243263"/>
          <p14:tracePt t="3237" x="5976938" y="3268663"/>
          <p14:tracePt t="3252" x="5976938" y="3319463"/>
          <p14:tracePt t="3254" x="5976938" y="3395663"/>
          <p14:tracePt t="3269" x="5976938" y="3421063"/>
          <p14:tracePt t="3271" x="5976938" y="3454400"/>
          <p14:tracePt t="3284" x="5976938" y="3497263"/>
          <p14:tracePt t="3286" x="5976938" y="3530600"/>
          <p14:tracePt t="3301" x="5976938" y="3556000"/>
          <p14:tracePt t="3303" x="5976938" y="3573463"/>
          <p14:tracePt t="3318" x="5976938" y="3614738"/>
          <p14:tracePt t="3320" x="5976938" y="3649663"/>
          <p14:tracePt t="3334" x="5976938" y="3675063"/>
          <p14:tracePt t="3336" x="5976938" y="3725863"/>
          <p14:tracePt t="3350" x="5976938" y="3784600"/>
          <p14:tracePt t="3352" x="5976938" y="3827463"/>
          <p14:tracePt t="3366" x="5976938" y="3868738"/>
          <p14:tracePt t="3369" x="5976938" y="3929063"/>
          <p14:tracePt t="3383" x="5976938" y="3962400"/>
          <p14:tracePt t="3386" x="5976938" y="4056063"/>
          <p14:tracePt t="3399" x="5976938" y="4081463"/>
          <p14:tracePt t="3401" x="5976938" y="4122738"/>
          <p14:tracePt t="3416" x="5976938" y="4173538"/>
          <p14:tracePt t="3419" x="5976938" y="4216400"/>
          <p14:tracePt t="3421" x="5976938" y="4249738"/>
          <p14:tracePt t="3437" x="5976938" y="4275138"/>
          <p14:tracePt t="3439" x="5976938" y="4292600"/>
          <p14:tracePt t="3454" x="5976938" y="4318000"/>
          <p14:tracePt t="3456" x="5976938" y="4335463"/>
          <p14:tracePt t="3469" x="5976938" y="4351338"/>
          <p14:tracePt t="3471" x="5976938" y="4368800"/>
          <p14:tracePt t="3490" x="5976938" y="4386263"/>
          <p14:tracePt t="3496" x="5976938" y="4394200"/>
          <p14:tracePt t="3520" x="5976938" y="4411663"/>
          <p14:tracePt t="3541" x="5994400" y="4411663"/>
          <p14:tracePt t="3581" x="6002338" y="4411663"/>
          <p14:tracePt t="3606" x="6037263" y="4351338"/>
          <p14:tracePt t="3610" x="6037263" y="4318000"/>
          <p14:tracePt t="3637" x="6062663" y="4275138"/>
          <p14:tracePt t="3639" x="6129338" y="4114800"/>
          <p14:tracePt t="3664" x="6172200" y="3979863"/>
          <p14:tracePt t="3668" x="6189663" y="3903663"/>
          <p14:tracePt t="3670" x="6197600" y="3886200"/>
          <p14:tracePt t="3686" x="6230938" y="3792538"/>
          <p14:tracePt t="3718" x="6265863" y="3725863"/>
          <p14:tracePt t="3721" x="6265863" y="3708400"/>
          <p14:tracePt t="3742" x="6273800" y="3708400"/>
          <p14:tracePt t="3750" x="6273800" y="3690938"/>
          <p14:tracePt t="3782" x="6291263" y="3675063"/>
          <p14:tracePt t="3799" x="6291263" y="3657600"/>
          <p14:tracePt t="3803" x="6291263" y="3649663"/>
          <p14:tracePt t="3832" x="6307138" y="3589338"/>
          <p14:tracePt t="3834" x="6324600" y="3513138"/>
          <p14:tracePt t="3839" x="6324600" y="3462338"/>
          <p14:tracePt t="3857" x="6332538" y="3378200"/>
          <p14:tracePt t="3883" x="6332538" y="3327400"/>
          <p14:tracePt t="3887" x="6332538" y="3268663"/>
          <p14:tracePt t="3890" x="6332538" y="3259138"/>
          <p14:tracePt t="3906" x="6332538" y="3225800"/>
          <p14:tracePt t="3919" x="6332538" y="3208338"/>
          <p14:tracePt t="3938" x="6332538" y="3200400"/>
          <p14:tracePt t="3967" x="6332538" y="3182938"/>
          <p14:tracePt t="3970" x="6332538" y="3167063"/>
          <p14:tracePt t="3985" x="6332538" y="3149600"/>
          <p14:tracePt t="3999" x="6332538" y="3132138"/>
          <p14:tracePt t="4017" x="6332538" y="3124200"/>
          <p14:tracePt t="4039" x="6324600" y="3124200"/>
          <p14:tracePt t="4041" x="6324600" y="3106738"/>
          <p14:tracePt t="4056" x="6307138" y="3106738"/>
          <p14:tracePt t="4057" x="6307138" y="3090863"/>
          <p14:tracePt t="4072" x="6291263" y="3073400"/>
          <p14:tracePt t="4088" x="6273800" y="3065463"/>
          <p14:tracePt t="4105" x="6265863" y="3048000"/>
          <p14:tracePt t="4147" x="6248400" y="3048000"/>
          <p14:tracePt t="4168" x="6230938" y="3048000"/>
          <p14:tracePt t="4263" x="6215063" y="3048000"/>
          <p14:tracePt t="4304" x="6197600" y="3065463"/>
          <p14:tracePt t="4332" x="6189663" y="3065463"/>
          <p14:tracePt t="4346" x="6189663" y="3073400"/>
          <p14:tracePt t="4352" x="6172200" y="3073400"/>
          <p14:tracePt t="4367" x="6172200" y="3090863"/>
          <p14:tracePt t="4370" x="6154738" y="3106738"/>
          <p14:tracePt t="4383" x="6138863" y="3124200"/>
          <p14:tracePt t="4385" x="6129338" y="3149600"/>
          <p14:tracePt t="4403" x="6113463" y="3167063"/>
          <p14:tracePt t="4418" x="6096000" y="3182938"/>
          <p14:tracePt t="4420" x="6078538" y="3200400"/>
          <p14:tracePt t="4435" x="6078538" y="3208338"/>
          <p14:tracePt t="4439" x="6078538" y="3225800"/>
          <p14:tracePt t="4520" x="6078538" y="3208338"/>
          <p14:tracePt t="4552" x="6078538" y="3200400"/>
          <p14:tracePt t="4568" x="6096000" y="3200400"/>
          <p14:tracePt t="4584" x="6113463" y="3182938"/>
          <p14:tracePt t="4599" x="6129338" y="3167063"/>
          <p14:tracePt t="4618" x="6138863" y="3149600"/>
          <p14:tracePt t="4636" x="6154738" y="3149600"/>
          <p14:tracePt t="4657" x="6172200" y="3132138"/>
          <p14:tracePt t="4702" x="6189663" y="3124200"/>
          <p14:tracePt t="4744" x="6189663" y="3106738"/>
          <p14:tracePt t="4754" x="6197600" y="3106738"/>
          <p14:tracePt t="4770" x="6197600" y="3090863"/>
          <p14:tracePt t="4786" x="6197600" y="3073400"/>
          <p14:tracePt t="4801" x="6215063" y="3073400"/>
          <p14:tracePt t="4818" x="6215063" y="3065463"/>
          <p14:tracePt t="4834" x="6230938" y="3048000"/>
          <p14:tracePt t="4852" x="6265863" y="3030538"/>
          <p14:tracePt t="4871" x="6273800" y="3030538"/>
          <p14:tracePt t="4873" x="6291263" y="3014663"/>
          <p14:tracePt t="4887" x="6307138" y="3014663"/>
          <p14:tracePt t="4889" x="6324600" y="3014663"/>
          <p14:tracePt t="4904" x="6332538" y="3014663"/>
          <p14:tracePt t="4906" x="6350000" y="3014663"/>
          <p14:tracePt t="4921" x="6367463" y="3014663"/>
          <p14:tracePt t="4923" x="6383338" y="3014663"/>
          <p14:tracePt t="4938" x="6408738" y="3014663"/>
          <p14:tracePt t="4953" x="6443663" y="3030538"/>
          <p14:tracePt t="4970" x="6469063" y="3065463"/>
          <p14:tracePt t="4988" x="6484938" y="3065463"/>
          <p14:tracePt t="5000" x="6502400" y="3073400"/>
          <p14:tracePt t="5034" x="6519863" y="3090863"/>
          <p14:tracePt t="5069" x="6527800" y="3090863"/>
          <p14:tracePt t="5082" x="6545263" y="3106738"/>
          <p14:tracePt t="5100" x="6561138" y="3106738"/>
          <p14:tracePt t="5102" x="6578600" y="3124200"/>
          <p14:tracePt t="5116" x="6596063" y="3124200"/>
          <p14:tracePt t="5118" x="6621463" y="3132138"/>
          <p14:tracePt t="5135" x="6637338" y="3132138"/>
          <p14:tracePt t="5138" x="6662738" y="3149600"/>
          <p14:tracePt t="5150" x="6697663" y="3149600"/>
          <p14:tracePt t="5169" x="6713538" y="3167063"/>
          <p14:tracePt t="5172" x="6738938" y="3167063"/>
          <p14:tracePt t="5185" x="6756400" y="3167063"/>
          <p14:tracePt t="5187" x="6773863" y="3167063"/>
          <p14:tracePt t="5203" x="6789738" y="3167063"/>
          <p14:tracePt t="5226" x="6799263" y="3167063"/>
          <p14:tracePt t="5274" x="6815138" y="3167063"/>
          <p14:tracePt t="5305" x="6832600" y="3167063"/>
          <p14:tracePt t="5322" x="6850063" y="3167063"/>
          <p14:tracePt t="5337" x="6858000" y="3167063"/>
          <p14:tracePt t="5339" x="6875463" y="3167063"/>
          <p14:tracePt t="5356" x="6891338" y="3167063"/>
          <p14:tracePt t="5372" x="6908800" y="3167063"/>
          <p14:tracePt t="5400" x="6926263" y="3167063"/>
          <p14:tracePt t="5784" x="6926263" y="3208338"/>
          <p14:tracePt t="5799" x="6908800" y="3268663"/>
          <p14:tracePt t="5801" x="6908800" y="3319463"/>
          <p14:tracePt t="5818" x="6891338" y="3479800"/>
          <p14:tracePt t="5833" x="6891338" y="3632200"/>
          <p14:tracePt t="5850" x="6891338" y="3708400"/>
          <p14:tracePt t="5854" x="6891338" y="3767138"/>
          <p14:tracePt t="5856" x="6891338" y="3792538"/>
          <p14:tracePt t="5867" x="6891338" y="3886200"/>
          <p14:tracePt t="5877" x="6891338" y="3929063"/>
          <p14:tracePt t="5893" x="6891338" y="3979863"/>
          <p14:tracePt t="5899" x="6908800" y="4081463"/>
          <p14:tracePt t="5903" x="6926263" y="4140200"/>
          <p14:tracePt t="5918" x="6951663" y="4198938"/>
          <p14:tracePt t="5920" x="6967538" y="4275138"/>
          <p14:tracePt t="5937" x="7010400" y="4394200"/>
          <p14:tracePt t="5953" x="7027863" y="4487863"/>
          <p14:tracePt t="5970" x="7043738" y="4579938"/>
          <p14:tracePt t="5985" x="7043738" y="4605338"/>
          <p14:tracePt t="5987" x="7043738" y="4622800"/>
          <p14:tracePt t="5995" x="7043738" y="4648200"/>
          <p14:tracePt t="6018" x="7043738" y="4665663"/>
          <p14:tracePt t="6022" x="7043738" y="4681538"/>
          <p14:tracePt t="6034" x="7043738" y="4699000"/>
          <p14:tracePt t="6050" x="7027863" y="4716463"/>
          <p14:tracePt t="6067" x="7027863" y="4757738"/>
          <p14:tracePt t="6077" x="7027863" y="4783138"/>
          <p14:tracePt t="6090" x="7027863" y="4800600"/>
          <p14:tracePt t="6094" x="7027863" y="4833938"/>
          <p14:tracePt t="6114" x="7027863" y="4876800"/>
          <p14:tracePt t="6120" x="7027863" y="4894263"/>
          <p14:tracePt t="6148" x="7027863" y="4910138"/>
          <p14:tracePt t="6191" x="7027863" y="4894263"/>
          <p14:tracePt t="6204" x="7027863" y="4876800"/>
          <p14:tracePt t="6223" x="7027863" y="4843463"/>
          <p14:tracePt t="6225" x="7043738" y="4783138"/>
          <p14:tracePt t="6231" x="7043738" y="4741863"/>
          <p14:tracePt t="6251" x="7053263" y="4699000"/>
          <p14:tracePt t="6255" x="7053263" y="4605338"/>
          <p14:tracePt t="6257" x="7053263" y="4546600"/>
          <p14:tracePt t="6273" x="7053263" y="4351338"/>
          <p14:tracePt t="6289" x="7053263" y="4157663"/>
          <p14:tracePt t="6306" x="7053263" y="4114800"/>
          <p14:tracePt t="6308" x="7053263" y="4056063"/>
          <p14:tracePt t="6320" x="7053263" y="3979863"/>
          <p14:tracePt t="6322" x="7053263" y="3929063"/>
          <p14:tracePt t="6336" x="7053263" y="3903663"/>
          <p14:tracePt t="6338" x="7069138" y="3886200"/>
          <p14:tracePt t="6353" x="7069138" y="3868738"/>
          <p14:tracePt t="6355" x="7069138" y="3860800"/>
          <p14:tracePt t="6367" x="7069138" y="3843338"/>
          <p14:tracePt t="6401" x="7069138" y="3827463"/>
          <p14:tracePt t="6425" x="7069138" y="3810000"/>
          <p14:tracePt t="6443" x="7069138" y="3784600"/>
          <p14:tracePt t="6457" x="7069138" y="3751263"/>
          <p14:tracePt t="6459" x="7069138" y="3733800"/>
          <p14:tracePt t="6473" x="7069138" y="3690938"/>
          <p14:tracePt t="6483" x="7053263" y="3649663"/>
          <p14:tracePt t="6487" x="7043738" y="3614738"/>
          <p14:tracePt t="6489" x="7027863" y="3556000"/>
          <p14:tracePt t="6506" x="6992938" y="3421063"/>
          <p14:tracePt t="6522" x="6967538" y="3268663"/>
          <p14:tracePt t="6537" x="6951663" y="3106738"/>
          <p14:tracePt t="6553" x="6934200" y="3014663"/>
          <p14:tracePt t="6556" x="6934200" y="2989263"/>
          <p14:tracePt t="6569" x="6926263" y="2913063"/>
          <p14:tracePt t="6571" x="6926263" y="2870200"/>
          <p14:tracePt t="6586" x="6926263" y="2819400"/>
          <p14:tracePt t="6588" x="6926263" y="2794000"/>
          <p14:tracePt t="6603" x="6926263" y="2760663"/>
          <p14:tracePt t="6963" x="6926263" y="2743200"/>
          <p14:tracePt t="6973" x="6926263" y="2717800"/>
          <p14:tracePt t="6992" x="6926263" y="2700338"/>
          <p14:tracePt t="6999" x="6926263" y="2582863"/>
          <p14:tracePt t="7011" x="6926263" y="2522538"/>
          <p14:tracePt t="7018" x="6926263" y="2489200"/>
          <p14:tracePt t="7020" x="6926263" y="2430463"/>
          <p14:tracePt t="7034" x="6926263" y="2328863"/>
          <p14:tracePt t="7050" x="6926263" y="2278063"/>
          <p14:tracePt t="7052" x="6908800" y="2252663"/>
          <p14:tracePt t="7068" x="6908800" y="2192338"/>
          <p14:tracePt t="7083" x="6908800" y="2176463"/>
          <p14:tracePt t="7085" x="6908800" y="2141538"/>
          <p14:tracePt t="7099" x="6908800" y="2116138"/>
          <p14:tracePt t="7101" x="6908800" y="2074863"/>
          <p14:tracePt t="7115" x="6908800" y="2057400"/>
          <p14:tracePt t="7117" x="6908800" y="2024063"/>
          <p14:tracePt t="7127" x="6926263" y="1998663"/>
          <p14:tracePt t="7144" x="6926263" y="1981200"/>
          <p14:tracePt t="7152" x="6926263" y="1963738"/>
          <p14:tracePt t="7154" x="6926263" y="1938338"/>
          <p14:tracePt t="7169" x="6934200" y="1922463"/>
          <p14:tracePt t="7197" x="6934200" y="190500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293598-60A8-7276-D86D-B34C3B3A3099}"/>
              </a:ext>
            </a:extLst>
          </p:cNvPr>
          <p:cNvSpPr>
            <a:spLocks noGrp="1"/>
          </p:cNvSpPr>
          <p:nvPr>
            <p:ph type="title"/>
          </p:nvPr>
        </p:nvSpPr>
        <p:spPr>
          <a:xfrm>
            <a:off x="7865806" y="643463"/>
            <a:ext cx="3706762" cy="1608124"/>
          </a:xfrm>
        </p:spPr>
        <p:txBody>
          <a:bodyPr>
            <a:normAutofit/>
          </a:bodyPr>
          <a:lstStyle/>
          <a:p>
            <a:endParaRPr lang="es-CL"/>
          </a:p>
        </p:txBody>
      </p:sp>
      <p:pic>
        <p:nvPicPr>
          <p:cNvPr id="4" name="Google Shape;2282;p18">
            <a:extLst>
              <a:ext uri="{FF2B5EF4-FFF2-40B4-BE49-F238E27FC236}">
                <a16:creationId xmlns:a16="http://schemas.microsoft.com/office/drawing/2014/main" id="{29554C73-64A5-348C-D4BF-7A0572461DFE}"/>
              </a:ext>
            </a:extLst>
          </p:cNvPr>
          <p:cNvPicPr preferRelativeResize="0">
            <a:picLocks/>
          </p:cNvPicPr>
          <p:nvPr/>
        </p:nvPicPr>
        <p:blipFill rotWithShape="1">
          <a:blip r:embed="rId6"/>
          <a:stretch/>
        </p:blipFill>
        <p:spPr>
          <a:xfrm>
            <a:off x="2099556" y="623843"/>
            <a:ext cx="8244916" cy="5757485"/>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8" name="Content Placeholder 7">
            <a:extLst>
              <a:ext uri="{FF2B5EF4-FFF2-40B4-BE49-F238E27FC236}">
                <a16:creationId xmlns:a16="http://schemas.microsoft.com/office/drawing/2014/main" id="{4717EF4A-CFB2-5B89-E709-6363C9221CE3}"/>
              </a:ext>
            </a:extLst>
          </p:cNvPr>
          <p:cNvSpPr>
            <a:spLocks noGrp="1"/>
          </p:cNvSpPr>
          <p:nvPr>
            <p:ph idx="1"/>
          </p:nvPr>
        </p:nvSpPr>
        <p:spPr>
          <a:xfrm>
            <a:off x="7865806" y="2251587"/>
            <a:ext cx="3706762" cy="3972232"/>
          </a:xfrm>
        </p:spPr>
        <p:txBody>
          <a:bodyPr>
            <a:normAutofit/>
          </a:bodyPr>
          <a:lstStyle/>
          <a:p>
            <a:endParaRPr lang="en-US"/>
          </a:p>
        </p:txBody>
      </p:sp>
      <p:sp>
        <p:nvSpPr>
          <p:cNvPr id="5" name="Google Shape;2094;p16">
            <a:extLst>
              <a:ext uri="{FF2B5EF4-FFF2-40B4-BE49-F238E27FC236}">
                <a16:creationId xmlns:a16="http://schemas.microsoft.com/office/drawing/2014/main" id="{99D48845-66C9-DFA4-158A-2A4349025E32}"/>
              </a:ext>
            </a:extLst>
          </p:cNvPr>
          <p:cNvSpPr/>
          <p:nvPr/>
        </p:nvSpPr>
        <p:spPr>
          <a:xfrm>
            <a:off x="4007768" y="764704"/>
            <a:ext cx="487283" cy="480053"/>
          </a:xfrm>
          <a:prstGeom prst="donut">
            <a:avLst>
              <a:gd name="adj" fmla="val 0"/>
            </a:avLst>
          </a:prstGeom>
          <a:solidFill>
            <a:schemeClr val="accent5"/>
          </a:solidFill>
          <a:ln w="25400" cap="flat" cmpd="sng">
            <a:solidFill>
              <a:schemeClr val="accent5"/>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dk1"/>
              </a:solidFill>
              <a:latin typeface="Arial"/>
              <a:ea typeface="Arial"/>
              <a:cs typeface="Arial"/>
              <a:sym typeface="Arial"/>
            </a:endParaRPr>
          </a:p>
        </p:txBody>
      </p:sp>
      <p:pic>
        <p:nvPicPr>
          <p:cNvPr id="14" name="Audio 13">
            <a:extLst>
              <a:ext uri="{FF2B5EF4-FFF2-40B4-BE49-F238E27FC236}">
                <a16:creationId xmlns:a16="http://schemas.microsoft.com/office/drawing/2014/main" id="{CADBFC3E-6486-8FE6-9311-13D6ABD267D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366157599"/>
      </p:ext>
    </p:extLst>
  </p:cSld>
  <p:clrMapOvr>
    <a:masterClrMapping/>
  </p:clrMapOvr>
  <mc:AlternateContent xmlns:mc="http://schemas.openxmlformats.org/markup-compatibility/2006">
    <mc:Choice xmlns:p14="http://schemas.microsoft.com/office/powerpoint/2010/main" Requires="p14">
      <p:transition spd="slow" p14:dur="2000" advTm="15429"/>
    </mc:Choice>
    <mc:Fallback>
      <p:transition spd="slow" advTm="15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1266" x="6934200" y="1947863"/>
          <p14:tracePt t="1279" x="6934200" y="1998663"/>
          <p14:tracePt t="1294" x="6934200" y="2039938"/>
          <p14:tracePt t="1296" x="6926263" y="2116138"/>
          <p14:tracePt t="1312" x="6926263" y="2159000"/>
          <p14:tracePt t="1314" x="6926263" y="2192338"/>
          <p14:tracePt t="1328" x="6926263" y="2235200"/>
          <p14:tracePt t="1331" x="6908800" y="2311400"/>
          <p14:tracePt t="1344" x="6891338" y="2387600"/>
          <p14:tracePt t="1346" x="6891338" y="2463800"/>
          <p14:tracePt t="1362" x="6875463" y="2608263"/>
          <p14:tracePt t="1379" x="6850063" y="2743200"/>
          <p14:tracePt t="1394" x="6832600" y="2819400"/>
          <p14:tracePt t="1396" x="6815138" y="2878138"/>
          <p14:tracePt t="1411" x="6799263" y="2938463"/>
          <p14:tracePt t="1415" x="6789738" y="3014663"/>
          <p14:tracePt t="1417" x="6738938" y="3132138"/>
          <p14:tracePt t="1435" x="6697663" y="3284538"/>
          <p14:tracePt t="1450" x="6662738" y="3360738"/>
          <p14:tracePt t="1452" x="6637338" y="3454400"/>
          <p14:tracePt t="1468" x="6621463" y="3513138"/>
          <p14:tracePt t="1477" x="6621463" y="3538538"/>
          <p14:tracePt t="1480" x="6604000" y="3589338"/>
          <p14:tracePt t="1482" x="6596063" y="3614738"/>
          <p14:tracePt t="1501" x="6596063" y="3657600"/>
          <p14:tracePt t="1519" x="6578600" y="3675063"/>
          <p14:tracePt t="1541" x="6578600" y="3690938"/>
          <p14:tracePt t="1579" x="6561138" y="3690938"/>
          <p14:tracePt t="1589" x="6545263" y="3690938"/>
          <p14:tracePt t="1613" x="6527800" y="3690938"/>
          <p14:tracePt t="1628" x="6519863" y="3690938"/>
          <p14:tracePt t="1643" x="6502400" y="3690938"/>
          <p14:tracePt t="1659" x="6484938" y="3675063"/>
          <p14:tracePt t="1661" x="6469063" y="3657600"/>
          <p14:tracePt t="1678" x="6459538" y="3657600"/>
          <p14:tracePt t="1681" x="6443663" y="3649663"/>
          <p14:tracePt t="1683" x="6426200" y="3649663"/>
          <p14:tracePt t="1696" x="6392863" y="3649663"/>
          <p14:tracePt t="1698" x="6383338" y="3632200"/>
          <p14:tracePt t="1714" x="6350000" y="3632200"/>
          <p14:tracePt t="1729" x="6332538" y="3632200"/>
          <p14:tracePt t="1731" x="6324600" y="3632200"/>
          <p14:tracePt t="1745" x="6307138" y="3632200"/>
          <p14:tracePt t="1747" x="6291263" y="3632200"/>
          <p14:tracePt t="1762" x="6291263" y="3649663"/>
          <p14:tracePt t="1764" x="6265863" y="3675063"/>
          <p14:tracePt t="1780" x="6248400" y="3690938"/>
          <p14:tracePt t="1795" x="6230938" y="3708400"/>
          <p14:tracePt t="1797" x="6215063" y="3725863"/>
          <p14:tracePt t="1801" x="6197600" y="3751263"/>
          <p14:tracePt t="1818" x="6189663" y="3767138"/>
          <p14:tracePt t="1825" x="6154738" y="3810000"/>
          <p14:tracePt t="1827" x="6138863" y="3843338"/>
          <p14:tracePt t="1846" x="6113463" y="3919538"/>
          <p14:tracePt t="1860" x="6096000" y="3962400"/>
          <p14:tracePt t="1863" x="6096000" y="3987800"/>
          <p14:tracePt t="1866" x="6078538" y="4021138"/>
          <p14:tracePt t="1882" x="6062663" y="4081463"/>
          <p14:tracePt t="1898" x="6053138" y="4097338"/>
          <p14:tracePt t="1900" x="6053138" y="4114800"/>
          <p14:tracePt t="1916" x="6053138" y="4122738"/>
          <p14:tracePt t="1971" x="6053138" y="4140200"/>
          <p14:tracePt t="1997" x="6053138" y="4157663"/>
          <p14:tracePt t="2012" x="6053138" y="4191000"/>
          <p14:tracePt t="2027" x="6053138" y="4198938"/>
          <p14:tracePt t="2029" x="6053138" y="4216400"/>
          <p14:tracePt t="2053" x="6053138" y="4233863"/>
          <p14:tracePt t="2067" x="6062663" y="4233863"/>
          <p14:tracePt t="2069" x="6096000" y="4233863"/>
          <p14:tracePt t="2081" x="6138863" y="4191000"/>
          <p14:tracePt t="2092" x="6197600" y="4097338"/>
          <p14:tracePt t="2094" x="6265863" y="3987800"/>
          <p14:tracePt t="2111" x="6332538" y="3886200"/>
          <p14:tracePt t="2114" x="6367463" y="3827463"/>
          <p14:tracePt t="2116" x="6426200" y="3690938"/>
          <p14:tracePt t="3581" x="6383338" y="3690938"/>
          <p14:tracePt t="3597" x="6350000" y="3690938"/>
          <p14:tracePt t="3599" x="6291263" y="3675063"/>
          <p14:tracePt t="3615" x="6129338" y="3614738"/>
          <p14:tracePt t="3630" x="6002338" y="3530600"/>
          <p14:tracePt t="3646" x="5867400" y="3403600"/>
          <p14:tracePt t="3662" x="5808663" y="3344863"/>
          <p14:tracePt t="3664" x="5765800" y="3284538"/>
          <p14:tracePt t="3679" x="5707063" y="3225800"/>
          <p14:tracePt t="3681" x="5664200" y="3167063"/>
          <p14:tracePt t="3695" x="5595938" y="3106738"/>
          <p14:tracePt t="3697" x="5570538" y="3073400"/>
          <p14:tracePt t="3712" x="5529263" y="3030538"/>
          <p14:tracePt t="3716" x="5478463" y="2997200"/>
          <p14:tracePt t="3718" x="5453063" y="2971800"/>
          <p14:tracePt t="3736" x="5359400" y="2913063"/>
          <p14:tracePt t="3751" x="5316538" y="2878138"/>
          <p14:tracePt t="3758" x="5257800" y="2852738"/>
          <p14:tracePt t="3760" x="5207000" y="2801938"/>
          <p14:tracePt t="3780" x="5072063" y="2717800"/>
          <p14:tracePt t="3782" x="5011738" y="2667000"/>
          <p14:tracePt t="3797" x="4894263" y="2547938"/>
          <p14:tracePt t="3814" x="4775200" y="2463800"/>
          <p14:tracePt t="3830" x="4681538" y="2354263"/>
          <p14:tracePt t="3848" x="4640263" y="2311400"/>
          <p14:tracePt t="3850" x="4597400" y="2268538"/>
          <p14:tracePt t="3863" x="4546600" y="2209800"/>
          <p14:tracePt t="3865" x="4487863" y="2159000"/>
          <p14:tracePt t="3880" x="4462463" y="2133600"/>
          <p14:tracePt t="3882" x="4411663" y="2082800"/>
          <p14:tracePt t="3886" x="4386263" y="2074863"/>
          <p14:tracePt t="3903" x="4325938" y="2024063"/>
          <p14:tracePt t="3910" x="4310063" y="2014538"/>
          <p14:tracePt t="3912" x="4249738" y="1981200"/>
          <p14:tracePt t="3928" x="4216400" y="1963738"/>
          <p14:tracePt t="3945" x="4191000" y="1947863"/>
          <p14:tracePt t="3961" x="4157663" y="1938338"/>
          <p14:tracePt t="3980" x="4132263" y="1905000"/>
          <p14:tracePt t="3982" x="4114800" y="1905000"/>
          <p14:tracePt t="3985" x="4097338" y="1887538"/>
          <p14:tracePt t="3990" x="4071938" y="1862138"/>
          <p14:tracePt t="4013" x="4038600" y="1828800"/>
          <p14:tracePt t="4015" x="4021138" y="1803400"/>
          <p14:tracePt t="4034" x="3995738" y="1770063"/>
          <p14:tracePt t="4051" x="3979863" y="1744663"/>
          <p14:tracePt t="4060" x="3962400" y="1727200"/>
          <p14:tracePt t="4063" x="3962400" y="1709738"/>
          <p14:tracePt t="4081" x="3944938" y="1693863"/>
          <p14:tracePt t="4095" x="3937000" y="1684338"/>
          <p14:tracePt t="4097" x="3937000" y="1668463"/>
          <p14:tracePt t="4126" x="3919538" y="1668463"/>
          <p14:tracePt t="4128" x="3903663" y="1633538"/>
          <p14:tracePt t="4148" x="3886200" y="1633538"/>
          <p14:tracePt t="4152" x="3886200" y="1617663"/>
          <p14:tracePt t="4174" x="3878263" y="1617663"/>
          <p14:tracePt t="4176" x="3878263" y="1608138"/>
          <p14:tracePt t="4232" x="3878263" y="1592263"/>
          <p14:tracePt t="4258" x="3860800" y="1574800"/>
          <p14:tracePt t="4282" x="3860800" y="1557338"/>
          <p14:tracePt t="4312" x="3860800" y="1549400"/>
          <p14:tracePt t="4343" x="3860800" y="1531938"/>
          <p14:tracePt t="4345" x="3886200" y="1498600"/>
          <p14:tracePt t="4362" x="3937000" y="1481138"/>
          <p14:tracePt t="4379" x="3979863" y="1455738"/>
          <p14:tracePt t="4393" x="4005263" y="1422400"/>
          <p14:tracePt t="4395" x="4021138" y="1422400"/>
          <p14:tracePt t="4411" x="4056063" y="1397000"/>
          <p14:tracePt t="4416" x="4081463" y="1363663"/>
          <p14:tracePt t="4447" x="4114800" y="1354138"/>
          <p14:tracePt t="4450" x="4132263" y="1338263"/>
          <p14:tracePt t="4482" x="4140200" y="1338263"/>
          <p14:tracePt t="4503" x="4157663" y="1338263"/>
          <p14:tracePt t="4512" x="4173538" y="1338263"/>
          <p14:tracePt t="4514" x="4191000" y="1338263"/>
          <p14:tracePt t="4524" x="4208463" y="1338263"/>
          <p14:tracePt t="4560" x="4216400" y="1338263"/>
          <p14:tracePt t="4561" x="4233863" y="1338263"/>
          <p14:tracePt t="4776" x="4233863" y="1354138"/>
          <p14:tracePt t="4810" x="4216400" y="1354138"/>
          <p14:tracePt t="4928" x="4216400" y="1338263"/>
          <p14:tracePt t="5025" x="4208463" y="1338263"/>
          <p14:tracePt t="5050" x="4191000" y="1338263"/>
          <p14:tracePt t="5065" x="4191000" y="1320800"/>
          <p14:tracePt t="5067" x="4173538" y="1320800"/>
          <p14:tracePt t="5083" x="4173538" y="1303338"/>
          <p14:tracePt t="5097" x="4157663" y="1303338"/>
          <p14:tracePt t="5113" x="4140200" y="1287463"/>
          <p14:tracePt t="5144" x="4140200" y="1277938"/>
          <p14:tracePt t="5170" x="4140200" y="1262063"/>
          <p14:tracePt t="5194" x="4132263" y="1244600"/>
          <p14:tracePt t="5210" x="4132263" y="1227138"/>
          <p14:tracePt t="5212" x="4132263" y="1219200"/>
          <p14:tracePt t="5227" x="4114800" y="1219200"/>
          <p14:tracePt t="5229" x="4114800" y="1201738"/>
          <p14:tracePt t="5244" x="4114800" y="1185863"/>
          <p14:tracePt t="5250" x="4097338" y="1168400"/>
          <p14:tracePt t="5276" x="4097338" y="1150938"/>
          <p14:tracePt t="5490" x="4114800" y="1150938"/>
          <p14:tracePt t="5509" x="4132263" y="1150938"/>
          <p14:tracePt t="5532" x="4140200" y="1150938"/>
          <p14:tracePt t="5544" x="4157663" y="1150938"/>
          <p14:tracePt t="5565" x="4173538" y="1150938"/>
          <p14:tracePt t="5595" x="4173538" y="1143000"/>
          <p14:tracePt t="5627" x="4173538" y="1125538"/>
          <p14:tracePt t="5666" x="4173538" y="1109663"/>
          <p14:tracePt t="5710" x="4173538" y="1092200"/>
          <p14:tracePt t="5867" x="4191000" y="1109663"/>
          <p14:tracePt t="5902" x="4208463" y="1125538"/>
          <p14:tracePt t="5923" x="4216400" y="1143000"/>
          <p14:tracePt t="5950" x="4233863" y="1168400"/>
          <p14:tracePt t="5964" x="4249738" y="1168400"/>
          <p14:tracePt t="5966" x="4249738" y="1185863"/>
          <p14:tracePt t="6012" x="4267200" y="1185863"/>
          <p14:tracePt t="6356" x="4267200" y="1168400"/>
          <p14:tracePt t="6412" x="4267200" y="1150938"/>
          <p14:tracePt t="6476" x="4267200" y="1143000"/>
          <p14:tracePt t="6533" x="4249738" y="1143000"/>
          <p14:tracePt t="6885" x="4249738" y="1125538"/>
          <p14:tracePt t="6927" x="4267200" y="1125538"/>
          <p14:tracePt t="6943" x="4267200" y="1109663"/>
          <p14:tracePt t="7207" x="4267200" y="1125538"/>
          <p14:tracePt t="7231" x="4267200" y="1143000"/>
          <p14:tracePt t="7258" x="4267200" y="1150938"/>
          <p14:tracePt t="7291" x="4267200" y="1168400"/>
          <p14:tracePt t="7391" x="4267200" y="1185863"/>
          <p14:tracePt t="7417" x="4267200" y="1201738"/>
          <p14:tracePt t="7430" x="4267200" y="1227138"/>
          <p14:tracePt t="7432" x="4267200" y="1277938"/>
          <p14:tracePt t="7448" x="4267200" y="1338263"/>
          <p14:tracePt t="7450" x="4267200" y="1422400"/>
          <p14:tracePt t="7463" x="4267200" y="1549400"/>
          <p14:tracePt t="7465" x="4267200" y="1752600"/>
          <p14:tracePt t="7480" x="4267200" y="1998663"/>
          <p14:tracePt t="7496" x="4267200" y="2141538"/>
          <p14:tracePt t="7498" x="4267200" y="2293938"/>
          <p14:tracePt t="7512" x="4267200" y="2405063"/>
          <p14:tracePt t="7514" x="4267200" y="2446338"/>
          <p14:tracePt t="7528" x="4275138" y="2522538"/>
          <p14:tracePt t="7530" x="4275138" y="2582863"/>
          <p14:tracePt t="7546" x="4292600" y="2624138"/>
          <p14:tracePt t="7548" x="4292600" y="2659063"/>
          <p14:tracePt t="7560" x="4310063" y="2667000"/>
          <p14:tracePt t="7562" x="4310063" y="2700338"/>
          <p14:tracePt t="7578" x="4310063" y="2743200"/>
          <p14:tracePt t="7583" x="4325938" y="2776538"/>
          <p14:tracePt t="7590" x="4325938" y="2801938"/>
          <p14:tracePt t="7593" x="4343400" y="2852738"/>
          <p14:tracePt t="7614" x="4343400" y="2938463"/>
          <p14:tracePt t="7615" x="4343400" y="2997200"/>
          <p14:tracePt t="7626" x="4351338" y="3065463"/>
          <p14:tracePt t="7642" x="4351338" y="3124200"/>
          <p14:tracePt t="7646" x="4351338" y="3149600"/>
          <p14:tracePt t="7648" x="4351338" y="3200400"/>
          <p14:tracePt t="7663" x="4351338" y="3225800"/>
          <p14:tracePt t="7665" x="4351338" y="3268663"/>
          <p14:tracePt t="7681" x="4351338" y="3302000"/>
          <p14:tracePt t="7696" x="4351338" y="3319463"/>
          <p14:tracePt t="7712" x="4351338" y="3327400"/>
          <p14:tracePt t="7714" x="4351338" y="3344863"/>
          <p14:tracePt t="7724" x="4351338" y="3360738"/>
          <p14:tracePt t="7734" x="4351338" y="3378200"/>
          <p14:tracePt t="7736" x="4351338" y="3395663"/>
          <p14:tracePt t="7748" x="4351338" y="3403600"/>
          <p14:tracePt t="7761" x="4351338" y="3421063"/>
          <p14:tracePt t="7763" x="4351338" y="3436938"/>
          <p14:tracePt t="7779" x="4351338" y="3454400"/>
          <p14:tracePt t="7794" x="4351338" y="3462338"/>
          <p14:tracePt t="7810" x="4351338" y="3479800"/>
          <p14:tracePt t="7828" x="4351338" y="3497263"/>
          <p14:tracePt t="7844" x="4351338" y="3513138"/>
          <p14:tracePt t="7860" x="4351338" y="3530600"/>
          <p14:tracePt t="7863" x="4351338" y="3538538"/>
          <p14:tracePt t="7865" x="4351338" y="3589338"/>
          <p14:tracePt t="7880" x="4351338" y="3614738"/>
          <p14:tracePt t="7882" x="4368800" y="3657600"/>
          <p14:tracePt t="7897" x="4368800" y="3725863"/>
          <p14:tracePt t="7912" x="4368800" y="3810000"/>
          <p14:tracePt t="7914" x="4368800" y="3827463"/>
          <p14:tracePt t="7928" x="4386263" y="3886200"/>
          <p14:tracePt t="7930" x="4386263" y="3929063"/>
          <p14:tracePt t="7945" x="4386263" y="4056063"/>
          <p14:tracePt t="7961" x="4402138" y="4114800"/>
          <p14:tracePt t="7963" x="4402138" y="4140200"/>
          <p14:tracePt t="7976" x="4402138" y="4198938"/>
          <p14:tracePt t="7978" x="4402138" y="4249738"/>
          <p14:tracePt t="7994" x="4402138" y="4318000"/>
          <p14:tracePt t="8008" x="4411663" y="4351338"/>
          <p14:tracePt t="8010" x="4411663" y="4368800"/>
          <p14:tracePt t="8027" x="4427538" y="4394200"/>
          <p14:tracePt t="8043" x="4427538" y="4411663"/>
          <p14:tracePt t="8060" x="4427538" y="4427538"/>
          <p14:tracePt t="8083" x="4445000" y="4445000"/>
          <p14:tracePt t="8099" x="4445000" y="4452938"/>
          <p14:tracePt t="8101" x="4462463" y="4470400"/>
          <p14:tracePt t="8114" x="4462463" y="4487863"/>
          <p14:tracePt t="8126" x="4487863" y="4529138"/>
          <p14:tracePt t="8129" x="4487863" y="4546600"/>
          <p14:tracePt t="8131" x="4503738" y="4605338"/>
          <p14:tracePt t="8144" x="4521200" y="4640263"/>
          <p14:tracePt t="8146" x="4521200" y="4665663"/>
          <p14:tracePt t="8163" x="4546600" y="4757738"/>
          <p14:tracePt t="8178" x="4564063" y="4818063"/>
          <p14:tracePt t="8195" x="4579938" y="4910138"/>
          <p14:tracePt t="8210" x="4597400" y="4970463"/>
          <p14:tracePt t="8228" x="4597400" y="5011738"/>
          <p14:tracePt t="8243" x="4597400" y="5029200"/>
          <p14:tracePt t="8245" x="4597400" y="5046663"/>
          <p14:tracePt t="8249" x="4597400" y="5054600"/>
          <p14:tracePt t="8329" x="4605338" y="5054600"/>
          <p14:tracePt t="8473" x="4622800" y="5072063"/>
          <p14:tracePt t="8484" x="4622800" y="5087938"/>
          <p14:tracePt t="8501" x="4640263" y="5164138"/>
          <p14:tracePt t="8515" x="4640263" y="5207000"/>
          <p14:tracePt t="8517" x="4640263" y="5240338"/>
          <p14:tracePt t="8532" x="4640263" y="5283200"/>
          <p14:tracePt t="8534" x="4656138" y="5326063"/>
          <p14:tracePt t="8549" x="4656138" y="5359400"/>
          <p14:tracePt t="8553" x="4656138" y="5384800"/>
          <p14:tracePt t="8559" x="4656138" y="5402263"/>
          <p14:tracePt t="8569" x="4656138" y="5418138"/>
          <p14:tracePt t="8574" x="4656138" y="5435600"/>
          <p14:tracePt t="8595" x="4656138" y="5443538"/>
          <p14:tracePt t="8834" x="4656138" y="5435600"/>
          <p14:tracePt t="8853" x="4656138" y="5418138"/>
          <p14:tracePt t="8885" x="4673600" y="5402263"/>
          <p14:tracePt t="8910" x="4673600" y="5384800"/>
          <p14:tracePt t="8921" x="4673600" y="5376863"/>
          <p14:tracePt t="8941" x="4673600" y="5359400"/>
          <p14:tracePt t="8945" x="4673600" y="5341938"/>
          <p14:tracePt t="8947" x="4673600" y="5326063"/>
          <p14:tracePt t="8965" x="4673600" y="5308600"/>
          <p14:tracePt t="8994" x="4673600" y="5300663"/>
          <p14:tracePt t="9027" x="4673600" y="5283200"/>
          <p14:tracePt t="9044" x="4673600" y="5265738"/>
          <p14:tracePt t="9068" x="4673600" y="5249863"/>
          <p14:tracePt t="9099" x="4673600" y="5240338"/>
          <p14:tracePt t="9157" x="4673600" y="5224463"/>
          <p14:tracePt t="9180" x="4673600" y="5207000"/>
          <p14:tracePt t="9182" x="4681538" y="5207000"/>
          <p14:tracePt t="9192" x="4681538" y="5189538"/>
          <p14:tracePt t="9201" x="4681538" y="5173663"/>
          <p14:tracePt t="9207" x="4681538" y="5164138"/>
          <p14:tracePt t="9222" x="4681538" y="5130800"/>
          <p14:tracePt t="9244" x="4699000" y="5113338"/>
          <p14:tracePt t="9247" x="4699000" y="5105400"/>
          <p14:tracePt t="9260" x="4699000" y="5087938"/>
          <p14:tracePt t="9262" x="4699000" y="5072063"/>
          <p14:tracePt t="9277" x="4699000" y="5054600"/>
          <p14:tracePt t="9279" x="4699000" y="5046663"/>
          <p14:tracePt t="9295" x="4699000" y="5029200"/>
          <p14:tracePt t="9315" x="4716463" y="5011738"/>
          <p14:tracePt t="9348" x="4716463" y="4995863"/>
          <p14:tracePt t="9396" x="4716463" y="4978400"/>
          <p14:tracePt t="9413" x="4716463" y="4970463"/>
          <p14:tracePt t="9430" x="4716463" y="4953000"/>
          <p14:tracePt t="9453" x="4716463" y="4935538"/>
          <p14:tracePt t="9461" x="4732338" y="4910138"/>
          <p14:tracePt t="9464" x="4732338" y="4894263"/>
          <p14:tracePt t="9485" x="4732338" y="4876800"/>
          <p14:tracePt t="9492" x="4732338" y="4859338"/>
          <p14:tracePt t="9494" x="4732338" y="4843463"/>
          <p14:tracePt t="9510" x="4732338" y="4833938"/>
          <p14:tracePt t="9512" x="4732338" y="4818063"/>
          <p14:tracePt t="9526" x="4732338" y="4800600"/>
          <p14:tracePt t="9528" x="4732338" y="4783138"/>
          <p14:tracePt t="9543" x="4732338" y="4741863"/>
          <p14:tracePt t="9546" x="4732338" y="4724400"/>
          <p14:tracePt t="9549" x="4732338" y="4699000"/>
          <p14:tracePt t="9565" x="4732338" y="4681538"/>
          <p14:tracePt t="9567" x="4732338" y="4648200"/>
          <p14:tracePt t="9583" x="4732338" y="4640263"/>
          <p14:tracePt t="9589" x="4732338" y="4589463"/>
          <p14:tracePt t="9610" x="4732338" y="4579938"/>
          <p14:tracePt t="9613" x="4732338" y="4503738"/>
          <p14:tracePt t="9628" x="4732338" y="4487863"/>
          <p14:tracePt t="9630" x="4732338" y="4470400"/>
          <p14:tracePt t="9645" x="4732338" y="4445000"/>
          <p14:tracePt t="9647" x="4732338" y="4427538"/>
          <p14:tracePt t="9657" x="4732338" y="4411663"/>
          <p14:tracePt t="9667" x="4732338" y="4394200"/>
          <p14:tracePt t="9679" x="4732338" y="4386263"/>
          <p14:tracePt t="9693" x="4732338" y="4368800"/>
          <p14:tracePt t="9709" x="4732338" y="4351338"/>
          <p14:tracePt t="9711" x="4732338" y="4335463"/>
          <p14:tracePt t="9729" x="4732338" y="4318000"/>
          <p14:tracePt t="9743" x="4741863" y="4318000"/>
          <p14:tracePt t="9745" x="4741863" y="4292600"/>
          <p14:tracePt t="9760" x="4741863" y="4275138"/>
          <p14:tracePt t="9764" x="4757738" y="4249738"/>
          <p14:tracePt t="9766" x="4757738" y="4233863"/>
          <p14:tracePt t="9777" x="4757738" y="4191000"/>
          <p14:tracePt t="9787" x="4775200" y="4157663"/>
          <p14:tracePt t="9803" x="4775200" y="4140200"/>
          <p14:tracePt t="9809" x="4792663" y="4081463"/>
          <p14:tracePt t="9825" x="4792663" y="4064000"/>
          <p14:tracePt t="9828" x="4800600" y="4038600"/>
          <p14:tracePt t="9845" x="4800600" y="4021138"/>
          <p14:tracePt t="9847" x="4800600" y="4005263"/>
          <p14:tracePt t="10333" x="4792663" y="4005263"/>
          <p14:tracePt t="10347" x="4757738" y="3987800"/>
          <p14:tracePt t="10361" x="4732338" y="3987800"/>
          <p14:tracePt t="10365" x="4681538" y="3979863"/>
          <p14:tracePt t="10367" x="4673600" y="3962400"/>
          <p14:tracePt t="10384" x="4640263" y="3962400"/>
          <p14:tracePt t="10386" x="4605338" y="3944938"/>
          <p14:tracePt t="10402" x="4564063" y="3929063"/>
          <p14:tracePt t="10409" x="4546600" y="3919538"/>
          <p14:tracePt t="10413" x="4521200" y="3919538"/>
          <p14:tracePt t="10415" x="4521200" y="3903663"/>
          <p14:tracePt t="10431" x="4487863" y="3903663"/>
          <p14:tracePt t="10534" x="4470400" y="3886200"/>
          <p14:tracePt t="10576" x="4470400" y="3868738"/>
          <p14:tracePt t="10594" x="4462463" y="3860800"/>
          <p14:tracePt t="10610" x="4445000" y="3843338"/>
          <p14:tracePt t="10614" x="4427538" y="3810000"/>
          <p14:tracePt t="10616" x="4402138" y="3792538"/>
          <p14:tracePt t="10633" x="4368800" y="3767138"/>
          <p14:tracePt t="10649" x="4325938" y="3725863"/>
          <p14:tracePt t="10664" x="4249738" y="3675063"/>
          <p14:tracePt t="10680" x="4208463" y="3632200"/>
          <p14:tracePt t="10682" x="4157663" y="3614738"/>
          <p14:tracePt t="10697" x="4114800" y="3573463"/>
          <p14:tracePt t="10699" x="4056063" y="3530600"/>
          <p14:tracePt t="10714" x="3979863" y="3462338"/>
          <p14:tracePt t="10718" x="3903663" y="3421063"/>
          <p14:tracePt t="10724" x="3827463" y="3378200"/>
          <p14:tracePt t="10742" x="3767138" y="3344863"/>
          <p14:tracePt t="10744" x="3708400" y="3319463"/>
          <p14:tracePt t="10762" x="3606800" y="3284538"/>
          <p14:tracePt t="10777" x="3556000" y="3268663"/>
          <p14:tracePt t="10779" x="3497263" y="3259138"/>
          <p14:tracePt t="10799" x="3454400" y="3259138"/>
          <p14:tracePt t="10801" x="3335338" y="3243263"/>
          <p14:tracePt t="10816" x="3200400" y="3225800"/>
          <p14:tracePt t="10830" x="3141663" y="3208338"/>
          <p14:tracePt t="11606" x="3141663" y="3225800"/>
          <p14:tracePt t="11615" x="3167063" y="3284538"/>
          <p14:tracePt t="11636" x="3276600" y="3479800"/>
          <p14:tracePt t="11643" x="3319463" y="3589338"/>
          <p14:tracePt t="11645" x="3395663" y="3725863"/>
          <p14:tracePt t="11662" x="3556000" y="4021138"/>
          <p14:tracePt t="11676" x="3632200" y="4173538"/>
          <p14:tracePt t="11678" x="3725863" y="4318000"/>
          <p14:tracePt t="11695" x="3886200" y="4605338"/>
          <p14:tracePt t="11711" x="4021138" y="4783138"/>
          <p14:tracePt t="11729" x="4173538" y="4970463"/>
          <p14:tracePt t="11749" x="4233863" y="5046663"/>
          <p14:tracePt t="11751" x="4292600" y="5105400"/>
          <p14:tracePt t="11769" x="4351338" y="5164138"/>
          <p14:tracePt t="11784" x="4351338" y="5173663"/>
          <p14:tracePt t="11787" x="4368800" y="5173663"/>
          <p14:tracePt t="11800" x="4386263" y="5189538"/>
          <p14:tracePt t="11802" x="4402138" y="5189538"/>
          <p14:tracePt t="11815" x="4402138" y="5207000"/>
          <p14:tracePt t="11825" x="4411663" y="5224463"/>
          <p14:tracePt t="11828" x="4427538" y="5224463"/>
          <p14:tracePt t="11831" x="4445000" y="5240338"/>
          <p14:tracePt t="11846" x="4462463" y="5240338"/>
          <p14:tracePt t="11862" x="4462463" y="5249863"/>
          <p14:tracePt t="11864" x="4470400" y="5249863"/>
          <p14:tracePt t="11880" x="4487863" y="5249863"/>
          <p14:tracePt t="11907" x="4503738" y="5249863"/>
          <p14:tracePt t="11918" x="4521200" y="5249863"/>
          <p14:tracePt t="11925" x="4521200" y="5240338"/>
          <p14:tracePt t="11927" x="4538663" y="5224463"/>
          <p14:tracePt t="11944" x="4564063" y="5173663"/>
          <p14:tracePt t="11961" x="4579938" y="5130800"/>
          <p14:tracePt t="11977" x="4597400" y="5113338"/>
          <p14:tracePt t="11980" x="4597400" y="5105400"/>
          <p14:tracePt t="11982" x="4597400" y="5072063"/>
          <p14:tracePt t="11997" x="4597400" y="5046663"/>
          <p14:tracePt t="12000" x="4597400" y="4978400"/>
          <p14:tracePt t="12014" x="4546600" y="4919663"/>
          <p14:tracePt t="12016" x="4462463" y="4843463"/>
          <p14:tracePt t="12033" x="4249738" y="4622800"/>
          <p14:tracePt t="12048" x="4132263" y="4503738"/>
          <p14:tracePt t="12050" x="4081463" y="4452938"/>
          <p14:tracePt t="12065" x="3995738" y="4368800"/>
          <p14:tracePt t="12069" x="3903663" y="4275138"/>
          <p14:tracePt t="12072" x="3843338" y="4198938"/>
          <p14:tracePt t="12094" x="3767138" y="4122738"/>
          <p14:tracePt t="12096" x="3741738" y="4097338"/>
          <p14:tracePt t="12115" x="3690938" y="4038600"/>
          <p14:tracePt t="12130" x="3665538" y="4021138"/>
          <p14:tracePt t="12133" x="3632200" y="3979863"/>
          <p14:tracePt t="12135" x="3614738" y="3962400"/>
          <p14:tracePt t="12157" x="3606800" y="3944938"/>
          <p14:tracePt t="12159" x="3573463" y="3919538"/>
          <p14:tracePt t="12176" x="3548063" y="388620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941E5C-0670-5D4E-9448-3DAFBEA162F0}"/>
              </a:ext>
            </a:extLst>
          </p:cNvPr>
          <p:cNvSpPr>
            <a:spLocks noGrp="1"/>
          </p:cNvSpPr>
          <p:nvPr>
            <p:ph type="title"/>
          </p:nvPr>
        </p:nvSpPr>
        <p:spPr/>
        <p:txBody>
          <a:bodyPr/>
          <a:lstStyle/>
          <a:p>
            <a:r>
              <a:rPr lang="es-CL" dirty="0" err="1"/>
              <a:t>Elevacion</a:t>
            </a:r>
            <a:r>
              <a:rPr lang="es-CL" dirty="0"/>
              <a:t> del </a:t>
            </a:r>
            <a:r>
              <a:rPr lang="es-CL" dirty="0" err="1"/>
              <a:t>st</a:t>
            </a:r>
            <a:r>
              <a:rPr lang="es-CL" dirty="0"/>
              <a:t> </a:t>
            </a:r>
            <a:br>
              <a:rPr lang="es-CL" dirty="0"/>
            </a:br>
            <a:r>
              <a:rPr lang="es-CL" dirty="0"/>
              <a:t>diagnostico diferencial</a:t>
            </a:r>
          </a:p>
        </p:txBody>
      </p:sp>
      <p:sp>
        <p:nvSpPr>
          <p:cNvPr id="86021" name="Rectangle 5">
            <a:extLst>
              <a:ext uri="{FF2B5EF4-FFF2-40B4-BE49-F238E27FC236}">
                <a16:creationId xmlns:a16="http://schemas.microsoft.com/office/drawing/2014/main" id="{1BABC158-7488-9747-CF61-8C95C366BAB3}"/>
              </a:ext>
            </a:extLst>
          </p:cNvPr>
          <p:cNvSpPr>
            <a:spLocks noChangeArrowheads="1"/>
          </p:cNvSpPr>
          <p:nvPr/>
        </p:nvSpPr>
        <p:spPr bwMode="auto">
          <a:xfrm>
            <a:off x="6248400" y="0"/>
            <a:ext cx="4419600" cy="762000"/>
          </a:xfrm>
          <a:prstGeom prst="rect">
            <a:avLst/>
          </a:prstGeom>
          <a:gradFill rotWithShape="0">
            <a:gsLst>
              <a:gs pos="0">
                <a:schemeClr val="bg1">
                  <a:gamma/>
                  <a:shade val="46275"/>
                  <a:invGamma/>
                </a:schemeClr>
              </a:gs>
              <a:gs pos="100000">
                <a:schemeClr val="bg1"/>
              </a:gs>
            </a:gsLst>
            <a:lin ang="0" scaled="1"/>
          </a:gradFill>
          <a:ln>
            <a:noFill/>
          </a:ln>
          <a:effectLst>
            <a:outerShdw dist="25400" dir="54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ES" altLang="es-CL" sz="2400">
                <a:solidFill>
                  <a:schemeClr val="tx2"/>
                </a:solidFill>
                <a:effectLst>
                  <a:outerShdw blurRad="38100" dist="38100" dir="2700000" algn="tl">
                    <a:srgbClr val="C0C0C0"/>
                  </a:outerShdw>
                </a:effectLst>
              </a:rPr>
              <a:t>PERICARDITIS AGUDA</a:t>
            </a:r>
          </a:p>
        </p:txBody>
      </p:sp>
      <p:pic>
        <p:nvPicPr>
          <p:cNvPr id="14340" name="Picture 4" descr="Caso clínico Electrocardiograma: Varón de 56 años con dolor torácico">
            <a:extLst>
              <a:ext uri="{FF2B5EF4-FFF2-40B4-BE49-F238E27FC236}">
                <a16:creationId xmlns:a16="http://schemas.microsoft.com/office/drawing/2014/main" id="{5E18D41D-E636-7492-0485-D5551E9F645F}"/>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6463457" y="2924944"/>
            <a:ext cx="5228951" cy="205277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Pericarditisaguda4.marzo.2013">
            <a:extLst>
              <a:ext uri="{FF2B5EF4-FFF2-40B4-BE49-F238E27FC236}">
                <a16:creationId xmlns:a16="http://schemas.microsoft.com/office/drawing/2014/main" id="{9B8FFAED-6716-9AB8-6B49-C81C526FBB81}"/>
              </a:ext>
            </a:extLst>
          </p:cNvPr>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bwMode="auto">
          <a:xfrm>
            <a:off x="705546" y="2223219"/>
            <a:ext cx="5040560" cy="3780421"/>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extLst>
              <a:ext uri="{FF2B5EF4-FFF2-40B4-BE49-F238E27FC236}">
                <a16:creationId xmlns:a16="http://schemas.microsoft.com/office/drawing/2014/main" id="{48A50C5F-14FC-D568-BD8D-A4CE25E5A7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6526"/>
    </mc:Choice>
    <mc:Fallback>
      <p:transition spd="slow" advTm="76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392" x="3556000" y="3886200"/>
          <p14:tracePt t="1403" x="3573463" y="3886200"/>
          <p14:tracePt t="1408" x="3589338" y="3919538"/>
          <p14:tracePt t="1427" x="3614738" y="3929063"/>
          <p14:tracePt t="1429" x="3690938" y="3987800"/>
          <p14:tracePt t="1446" x="3784600" y="4081463"/>
          <p14:tracePt t="1462" x="3944938" y="4233863"/>
          <p14:tracePt t="1478" x="4038600" y="4318000"/>
          <p14:tracePt t="1494" x="4208463" y="4487863"/>
          <p14:tracePt t="1510" x="4368800" y="4622800"/>
          <p14:tracePt t="1527" x="4521200" y="4724400"/>
          <p14:tracePt t="1543" x="4656138" y="4800600"/>
          <p14:tracePt t="1560" x="4741863" y="4833938"/>
          <p14:tracePt t="1575" x="4792663" y="4843463"/>
          <p14:tracePt t="1577" x="4868863" y="4843463"/>
          <p14:tracePt t="1593" x="4927600" y="4859338"/>
          <p14:tracePt t="1596" x="4986338" y="4859338"/>
          <p14:tracePt t="1598" x="5029200" y="4859338"/>
          <p14:tracePt t="1613" x="5105400" y="4859338"/>
          <p14:tracePt t="1615" x="5164138" y="4859338"/>
          <p14:tracePt t="1631" x="5224463" y="4859338"/>
          <p14:tracePt t="1633" x="5300663" y="4859338"/>
          <p14:tracePt t="1647" x="5316538" y="4859338"/>
          <p14:tracePt t="1649" x="5341938" y="4859338"/>
          <p14:tracePt t="1664" x="5392738" y="4859338"/>
          <p14:tracePt t="1668" x="5402263" y="4876800"/>
          <p14:tracePt t="1673" x="5418138" y="4876800"/>
          <p14:tracePt t="1733" x="5418138" y="4859338"/>
          <p14:tracePt t="1745" x="5418138" y="4843463"/>
          <p14:tracePt t="1762" x="5418138" y="4833938"/>
          <p14:tracePt t="1775" x="5435600" y="4818063"/>
          <p14:tracePt t="1793" x="5453063" y="4800600"/>
          <p14:tracePt t="1796" x="5478463" y="4800600"/>
          <p14:tracePt t="1798" x="5511800" y="4800600"/>
          <p14:tracePt t="1816" x="5570538" y="4800600"/>
          <p14:tracePt t="1829" x="5630863" y="4818063"/>
          <p14:tracePt t="1842" x="5722938" y="4876800"/>
          <p14:tracePt t="1845" x="5732463" y="4894263"/>
          <p14:tracePt t="1864" x="5859463" y="4995863"/>
          <p14:tracePt t="1879" x="5926138" y="5046663"/>
          <p14:tracePt t="1881" x="5976938" y="5105400"/>
          <p14:tracePt t="1895" x="6019800" y="5148263"/>
          <p14:tracePt t="1897" x="6037263" y="5164138"/>
          <p14:tracePt t="1913" x="6078538" y="5189538"/>
          <p14:tracePt t="1916" x="6096000" y="5224463"/>
          <p14:tracePt t="1918" x="6129338" y="5240338"/>
          <p14:tracePt t="1934" x="6154738" y="5265738"/>
          <p14:tracePt t="1953" x="6172200" y="5265738"/>
          <p14:tracePt t="1967" x="6189663" y="5283200"/>
          <p14:tracePt t="6378" x="6189663" y="5308600"/>
          <p14:tracePt t="6380" x="6189663" y="5341938"/>
          <p14:tracePt t="6396" x="6189663" y="5376863"/>
          <p14:tracePt t="6398" x="6189663" y="5402263"/>
          <p14:tracePt t="6408" x="6189663" y="5435600"/>
          <p14:tracePt t="6418" x="6189663" y="5494338"/>
          <p14:tracePt t="6423" x="6189663" y="5537200"/>
          <p14:tracePt t="6434" x="6197600" y="5570538"/>
          <p14:tracePt t="6440" x="6197600" y="5630863"/>
          <p14:tracePt t="6452" x="6197600" y="5672138"/>
          <p14:tracePt t="6457" x="6197600" y="5707063"/>
          <p14:tracePt t="6468" x="6197600" y="5732463"/>
          <p14:tracePt t="6475" x="6197600" y="5765800"/>
          <p14:tracePt t="6477" x="6197600" y="5773738"/>
          <p14:tracePt t="6492" x="6197600" y="5791200"/>
          <p14:tracePt t="6494" x="6197600" y="5808663"/>
          <p14:tracePt t="6512" x="6197600" y="5824538"/>
          <p14:tracePt t="6535" x="6197600" y="5834063"/>
          <p14:tracePt t="6562" x="6197600" y="5849938"/>
          <p14:tracePt t="6637" x="6189663" y="5849938"/>
          <p14:tracePt t="6647" x="6189663" y="5867400"/>
          <p14:tracePt t="6677" x="6172200" y="5884863"/>
          <p14:tracePt t="6693" x="6172200" y="5900738"/>
          <p14:tracePt t="6710" x="6172200" y="5910263"/>
          <p14:tracePt t="6725" x="6154738" y="5910263"/>
          <p14:tracePt t="6728" x="6154738" y="5926138"/>
          <p14:tracePt t="6742" x="6154738" y="5943600"/>
          <p14:tracePt t="6744" x="6154738" y="5961063"/>
          <p14:tracePt t="6759" x="6154738" y="5969000"/>
          <p14:tracePt t="6761" x="6138863" y="6002338"/>
          <p14:tracePt t="6776" x="6138863" y="6019800"/>
          <p14:tracePt t="6779" x="6129338" y="6062663"/>
          <p14:tracePt t="6781" x="6113463" y="6096000"/>
          <p14:tracePt t="6796" x="6113463" y="6103938"/>
          <p14:tracePt t="6798" x="6096000" y="6138863"/>
          <p14:tracePt t="6815" x="6078538" y="6197600"/>
          <p14:tracePt t="6828" x="6053138" y="6230938"/>
          <p14:tracePt t="6840" x="6037263" y="6256338"/>
          <p14:tracePt t="6844" x="6002338" y="6299200"/>
          <p14:tracePt t="6861" x="5976938" y="6332538"/>
          <p14:tracePt t="6863" x="5926138" y="6350000"/>
          <p14:tracePt t="6879" x="5900738" y="6375400"/>
          <p14:tracePt t="6881" x="5842000" y="6392863"/>
          <p14:tracePt t="6895" x="5783263" y="6408738"/>
          <p14:tracePt t="6897" x="5689600" y="6434138"/>
          <p14:tracePt t="6912" x="5613400" y="6451600"/>
          <p14:tracePt t="6916" x="5537200" y="6451600"/>
          <p14:tracePt t="6918" x="5453063" y="6469063"/>
          <p14:tracePt t="6934" x="5402263" y="6469063"/>
          <p14:tracePt t="6936" x="5283200" y="6484938"/>
          <p14:tracePt t="6951" x="5207000" y="6494463"/>
          <p14:tracePt t="6953" x="5199063" y="6494463"/>
          <p14:tracePt t="6967" x="5105400" y="6510338"/>
          <p14:tracePt t="6975" x="5029200" y="6510338"/>
          <p14:tracePt t="6977" x="4970463" y="6510338"/>
          <p14:tracePt t="6991" x="4894263" y="6527800"/>
          <p14:tracePt t="6994" x="4818063" y="6527800"/>
          <p14:tracePt t="7009" x="4741863" y="6527800"/>
          <p14:tracePt t="7012" x="4656138" y="6527800"/>
          <p14:tracePt t="7014" x="4538663" y="6527800"/>
          <p14:tracePt t="7029" x="4427538" y="6527800"/>
          <p14:tracePt t="7031" x="4310063" y="6527800"/>
          <p14:tracePt t="7046" x="4097338" y="6527800"/>
          <p14:tracePt t="7062" x="3995738" y="6527800"/>
          <p14:tracePt t="7064" x="3903663" y="6527800"/>
          <p14:tracePt t="7079" x="3614738" y="6510338"/>
          <p14:tracePt t="7093" x="3344863" y="6451600"/>
          <p14:tracePt t="7110" x="3182938" y="6408738"/>
          <p14:tracePt t="7112" x="3030538" y="6367463"/>
          <p14:tracePt t="7130" x="2836863" y="6291263"/>
          <p14:tracePt t="7149" x="2735263" y="6240463"/>
          <p14:tracePt t="7160" x="2624138" y="6197600"/>
          <p14:tracePt t="7165" x="2582863" y="6180138"/>
          <p14:tracePt t="7167" x="2565400" y="6180138"/>
          <p14:tracePt t="7186" x="2540000" y="6164263"/>
          <p14:tracePt t="7194" x="2522538" y="6164263"/>
          <p14:tracePt t="7270" x="2522538" y="6154738"/>
          <p14:tracePt t="7291" x="2506663" y="6154738"/>
          <p14:tracePt t="7301" x="2489200" y="6138863"/>
          <p14:tracePt t="7306" x="2481263" y="6121400"/>
          <p14:tracePt t="7319" x="2446338" y="6103938"/>
          <p14:tracePt t="7327" x="2420938" y="6096000"/>
          <p14:tracePt t="7329" x="2370138" y="6062663"/>
          <p14:tracePt t="7343" x="2311400" y="6019800"/>
          <p14:tracePt t="7345" x="2252663" y="5986463"/>
          <p14:tracePt t="7361" x="2176463" y="5943600"/>
          <p14:tracePt t="7365" x="2100263" y="5900738"/>
          <p14:tracePt t="7367" x="1963738" y="5824538"/>
          <p14:tracePt t="7382" x="1770063" y="5715000"/>
          <p14:tracePt t="7399" x="1668463" y="5638800"/>
          <p14:tracePt t="7401" x="1625600" y="5613400"/>
          <p14:tracePt t="7417" x="1455738" y="5494338"/>
          <p14:tracePt t="7425" x="1414463" y="5461000"/>
          <p14:tracePt t="7429" x="1320800" y="5376863"/>
          <p14:tracePt t="7431" x="1244600" y="5308600"/>
          <p14:tracePt t="7448" x="1109663" y="5164138"/>
          <p14:tracePt t="7462" x="1049338" y="5072063"/>
          <p14:tracePt t="7474" x="1008063" y="5011738"/>
          <p14:tracePt t="7477" x="973138" y="4935538"/>
          <p14:tracePt t="7479" x="957263" y="4910138"/>
          <p14:tracePt t="7496" x="931863" y="4800600"/>
          <p14:tracePt t="7513" x="914400" y="4716463"/>
          <p14:tracePt t="7529" x="914400" y="4640263"/>
          <p14:tracePt t="7545" x="914400" y="4546600"/>
          <p14:tracePt t="7559" x="914400" y="4503738"/>
          <p14:tracePt t="7561" x="931863" y="4452938"/>
          <p14:tracePt t="7577" x="947738" y="4411663"/>
          <p14:tracePt t="7580" x="973138" y="4335463"/>
          <p14:tracePt t="7593" x="990600" y="4292600"/>
          <p14:tracePt t="7595" x="1008063" y="4233863"/>
          <p14:tracePt t="7613" x="1008063" y="4198938"/>
          <p14:tracePt t="7615" x="1049338" y="4064000"/>
          <p14:tracePt t="7630" x="1049338" y="4005263"/>
          <p14:tracePt t="7632" x="1049338" y="3962400"/>
          <p14:tracePt t="7647" x="1049338" y="3860800"/>
          <p14:tracePt t="7664" x="1049338" y="3810000"/>
          <p14:tracePt t="7666" x="1049338" y="3767138"/>
          <p14:tracePt t="7676" x="1033463" y="3725863"/>
          <p14:tracePt t="7687" x="1008063" y="3675063"/>
          <p14:tracePt t="7693" x="990600" y="3649663"/>
          <p14:tracePt t="7695" x="931863" y="3589338"/>
          <p14:tracePt t="7712" x="855663" y="3530600"/>
          <p14:tracePt t="7728" x="838200" y="3513138"/>
          <p14:tracePt t="7730" x="812800" y="3497263"/>
          <p14:tracePt t="7745" x="779463" y="3462338"/>
          <p14:tracePt t="7747" x="762000" y="3462338"/>
          <p14:tracePt t="7762" x="736600" y="3462338"/>
          <p14:tracePt t="7764" x="719138" y="3462338"/>
          <p14:tracePt t="7779" x="703263" y="3462338"/>
          <p14:tracePt t="7793" x="693738" y="3462338"/>
          <p14:tracePt t="7795" x="677863" y="3479800"/>
          <p14:tracePt t="7814" x="660400" y="3513138"/>
          <p14:tracePt t="7816" x="642938" y="3614738"/>
          <p14:tracePt t="7832" x="627063" y="3751263"/>
          <p14:tracePt t="7847" x="627063" y="3903663"/>
          <p14:tracePt t="7863" x="627063" y="3987800"/>
          <p14:tracePt t="7865" x="660400" y="4056063"/>
          <p14:tracePt t="7879" x="693738" y="4114800"/>
          <p14:tracePt t="7881" x="719138" y="4140200"/>
          <p14:tracePt t="7897" x="779463" y="4191000"/>
          <p14:tracePt t="7913" x="855663" y="4216400"/>
          <p14:tracePt t="7929" x="931863" y="4216400"/>
          <p14:tracePt t="7944" x="957263" y="4216400"/>
          <p14:tracePt t="7946" x="990600" y="4216400"/>
          <p14:tracePt t="7959" x="1033463" y="4216400"/>
          <p14:tracePt t="7961" x="1066800" y="4191000"/>
          <p14:tracePt t="7979" x="1109663" y="4140200"/>
          <p14:tracePt t="7994" x="1160463" y="4064000"/>
          <p14:tracePt t="8015" x="1168400" y="3987800"/>
          <p14:tracePt t="8017" x="1168400" y="3944938"/>
          <p14:tracePt t="8031" x="1160463" y="3903663"/>
          <p14:tracePt t="8033" x="1125538" y="3860800"/>
          <p14:tracePt t="8049" x="1066800" y="3810000"/>
          <p14:tracePt t="8064" x="990600" y="3767138"/>
          <p14:tracePt t="8080" x="957263" y="3767138"/>
          <p14:tracePt t="8082" x="931863" y="3767138"/>
          <p14:tracePt t="8094" x="896938" y="3767138"/>
          <p14:tracePt t="8096" x="871538" y="3784600"/>
          <p14:tracePt t="8113" x="855663" y="3792538"/>
          <p14:tracePt t="8115" x="838200" y="3810000"/>
          <p14:tracePt t="8130" x="830263" y="3827463"/>
          <p14:tracePt t="8131" x="812800" y="3843338"/>
          <p14:tracePt t="8152" x="795338" y="3860800"/>
          <p14:tracePt t="8159" x="795338" y="3868738"/>
          <p14:tracePt t="10619" x="812800" y="3868738"/>
          <p14:tracePt t="10631" x="830263" y="3886200"/>
          <p14:tracePt t="10646" x="855663" y="3903663"/>
          <p14:tracePt t="10662" x="871538" y="3929063"/>
          <p14:tracePt t="10666" x="889000" y="3929063"/>
          <p14:tracePt t="10668" x="896938" y="3944938"/>
          <p14:tracePt t="10684" x="947738" y="3979863"/>
          <p14:tracePt t="10686" x="973138" y="4005263"/>
          <p14:tracePt t="10701" x="990600" y="4005263"/>
          <p14:tracePt t="10712" x="1008063" y="4038600"/>
          <p14:tracePt t="10715" x="1033463" y="4038600"/>
          <p14:tracePt t="10718" x="1084263" y="4056063"/>
          <p14:tracePt t="10733" x="1109663" y="4056063"/>
          <p14:tracePt t="10735" x="1143000" y="4064000"/>
          <p14:tracePt t="10748" x="1185863" y="4064000"/>
          <p14:tracePt t="10759" x="1219200" y="4064000"/>
          <p14:tracePt t="10762" x="1262063" y="4064000"/>
          <p14:tracePt t="10764" x="1295400" y="4038600"/>
          <p14:tracePt t="10776" x="1338263" y="4021138"/>
          <p14:tracePt t="10792" x="1354138" y="3987800"/>
          <p14:tracePt t="10796" x="1363663" y="3979863"/>
          <p14:tracePt t="10797" x="1397000" y="3962400"/>
          <p14:tracePt t="10817" x="1414463" y="3944938"/>
          <p14:tracePt t="10820" x="1455738" y="3919538"/>
          <p14:tracePt t="10843" x="1455738" y="3903663"/>
          <p14:tracePt t="10853" x="1473200" y="3903663"/>
          <p14:tracePt t="10869" x="1473200" y="3886200"/>
          <p14:tracePt t="10883" x="1490663" y="3868738"/>
          <p14:tracePt t="10907" x="1490663" y="3860800"/>
          <p14:tracePt t="10926" x="1490663" y="3827463"/>
          <p14:tracePt t="10928" x="1490663" y="3767138"/>
          <p14:tracePt t="10931" x="1490663" y="3733800"/>
          <p14:tracePt t="10947" x="1490663" y="3725863"/>
          <p14:tracePt t="10949" x="1473200" y="3690938"/>
          <p14:tracePt t="10964" x="1455738" y="3657600"/>
          <p14:tracePt t="10967" x="1455738" y="3649663"/>
          <p14:tracePt t="10981" x="1439863" y="3632200"/>
          <p14:tracePt t="10983" x="1422400" y="3614738"/>
          <p14:tracePt t="10999" x="1422400" y="3598863"/>
          <p14:tracePt t="11002" x="1397000" y="3589338"/>
          <p14:tracePt t="11008" x="1379538" y="3556000"/>
          <p14:tracePt t="11028" x="1363663" y="3556000"/>
          <p14:tracePt t="11031" x="1354138" y="3530600"/>
          <p14:tracePt t="11037" x="1320800" y="3513138"/>
          <p14:tracePt t="11060" x="1303338" y="3513138"/>
          <p14:tracePt t="11062" x="1277938" y="3497263"/>
          <p14:tracePt t="11078" x="1244600" y="3479800"/>
          <p14:tracePt t="11095" x="1227138" y="3462338"/>
          <p14:tracePt t="11110" x="1219200" y="3462338"/>
          <p14:tracePt t="11112" x="1185863" y="3454400"/>
          <p14:tracePt t="11131" x="1168400" y="3454400"/>
          <p14:tracePt t="11133" x="1143000" y="3436938"/>
          <p14:tracePt t="11150" x="1143000" y="3421063"/>
          <p14:tracePt t="11153" x="1125538" y="3421063"/>
          <p14:tracePt t="11168" x="1109663" y="3421063"/>
          <p14:tracePt t="11182" x="1092200" y="3403600"/>
          <p14:tracePt t="11197" x="1084263" y="3403600"/>
          <p14:tracePt t="11213" x="1066800" y="3403600"/>
          <p14:tracePt t="11230" x="1049338" y="3403600"/>
          <p14:tracePt t="11233" x="1033463" y="3403600"/>
          <p14:tracePt t="11253" x="1023938" y="3403600"/>
          <p14:tracePt t="11267" x="1008063" y="3403600"/>
          <p14:tracePt t="11278" x="990600" y="3403600"/>
          <p14:tracePt t="11293" x="973138" y="3403600"/>
          <p14:tracePt t="11310" x="957263" y="3436938"/>
          <p14:tracePt t="11327" x="947738" y="3454400"/>
          <p14:tracePt t="11347" x="931863" y="3462338"/>
          <p14:tracePt t="11350" x="914400" y="3479800"/>
          <p14:tracePt t="11366" x="896938" y="3497263"/>
          <p14:tracePt t="11380" x="889000" y="3497263"/>
          <p14:tracePt t="11396" x="871538" y="3513138"/>
          <p14:tracePt t="11413" x="855663" y="3513138"/>
          <p14:tracePt t="11415" x="855663" y="3530600"/>
          <p14:tracePt t="11429" x="855663" y="3538538"/>
          <p14:tracePt t="11446" x="838200" y="3556000"/>
          <p14:tracePt t="11448" x="838200" y="3573463"/>
          <p14:tracePt t="11461" x="830263" y="3589338"/>
          <p14:tracePt t="11463" x="830263" y="3598863"/>
          <p14:tracePt t="11479" x="812800" y="3632200"/>
          <p14:tracePt t="11495" x="812800" y="3649663"/>
          <p14:tracePt t="11519" x="812800" y="3657600"/>
          <p14:tracePt t="14897" x="812800" y="3675063"/>
          <p14:tracePt t="14912" x="812800" y="3690938"/>
          <p14:tracePt t="14914" x="830263" y="3708400"/>
          <p14:tracePt t="14928" x="855663" y="3733800"/>
          <p14:tracePt t="14945" x="871538" y="3751263"/>
          <p14:tracePt t="14948" x="889000" y="3751263"/>
          <p14:tracePt t="14960" x="914400" y="3784600"/>
          <p14:tracePt t="14962" x="931863" y="3784600"/>
          <p14:tracePt t="14978" x="973138" y="3810000"/>
          <p14:tracePt t="14995" x="1023938" y="3827463"/>
          <p14:tracePt t="15011" x="1066800" y="3860800"/>
          <p14:tracePt t="15028" x="1084263" y="3868738"/>
          <p14:tracePt t="15031" x="1109663" y="3868738"/>
          <p14:tracePt t="15033" x="1125538" y="3868738"/>
          <p14:tracePt t="15046" x="1160463" y="3886200"/>
          <p14:tracePt t="15062" x="1185863" y="3886200"/>
          <p14:tracePt t="15065" x="1201738" y="3903663"/>
          <p14:tracePt t="15067" x="1219200" y="3903663"/>
          <p14:tracePt t="15080" x="1244600" y="3903663"/>
          <p14:tracePt t="15082" x="1262063" y="3903663"/>
          <p14:tracePt t="15099" x="1295400" y="3903663"/>
          <p14:tracePt t="15109" x="1303338" y="3886200"/>
          <p14:tracePt t="15127" x="1338263" y="3868738"/>
          <p14:tracePt t="15130" x="1354138" y="3860800"/>
          <p14:tracePt t="15149" x="1363663" y="3843338"/>
          <p14:tracePt t="15167" x="1363663" y="3827463"/>
          <p14:tracePt t="15169" x="1363663" y="3792538"/>
          <p14:tracePt t="15181" x="1363663" y="3784600"/>
          <p14:tracePt t="15197" x="1363663" y="3767138"/>
          <p14:tracePt t="15201" x="1363663" y="3751263"/>
          <p14:tracePt t="15204" x="1363663" y="3733800"/>
          <p14:tracePt t="15215" x="1363663" y="3725863"/>
          <p14:tracePt t="15217" x="1354138" y="3708400"/>
          <p14:tracePt t="15234" x="1303338" y="3657600"/>
          <p14:tracePt t="15249" x="1277938" y="3632200"/>
          <p14:tracePt t="15251" x="1262063" y="3598863"/>
          <p14:tracePt t="15266" x="1185863" y="3556000"/>
          <p14:tracePt t="15282" x="1160463" y="3530600"/>
          <p14:tracePt t="15298" x="1109663" y="3497263"/>
          <p14:tracePt t="15313" x="1092200" y="3497263"/>
          <p14:tracePt t="15315" x="1084263" y="3479800"/>
          <p14:tracePt t="15331" x="1066800" y="3479800"/>
          <p14:tracePt t="15333" x="1033463" y="3479800"/>
          <p14:tracePt t="15348" x="1008063" y="3479800"/>
          <p14:tracePt t="15362" x="990600" y="3479800"/>
          <p14:tracePt t="15364" x="957263" y="3497263"/>
          <p14:tracePt t="15378" x="947738" y="3497263"/>
          <p14:tracePt t="15380" x="931863" y="3513138"/>
          <p14:tracePt t="15397" x="896938" y="3513138"/>
          <p14:tracePt t="15411" x="896938" y="3530600"/>
          <p14:tracePt t="15413" x="889000" y="3530600"/>
          <p14:tracePt t="15437" x="871538" y="3530600"/>
          <p14:tracePt t="15451" x="871538" y="3538538"/>
          <p14:tracePt t="15470" x="855663" y="3538538"/>
          <p14:tracePt t="15482" x="855663" y="3556000"/>
          <p14:tracePt t="15484" x="838200" y="3556000"/>
          <p14:tracePt t="15500" x="830263" y="3573463"/>
          <p14:tracePt t="15516" x="812800" y="3589338"/>
          <p14:tracePt t="15529" x="795338" y="3598863"/>
          <p14:tracePt t="15545" x="795338" y="3614738"/>
          <p14:tracePt t="15547" x="779463" y="3614738"/>
          <p14:tracePt t="15564" x="762000" y="3632200"/>
          <p14:tracePt t="15595" x="762000" y="3649663"/>
          <p14:tracePt t="15618" x="762000" y="3657600"/>
          <p14:tracePt t="15642" x="762000" y="3675063"/>
          <p14:tracePt t="15644" x="762000" y="3690938"/>
          <p14:tracePt t="15661" x="754063" y="3708400"/>
          <p14:tracePt t="15693" x="754063" y="3725863"/>
          <p14:tracePt t="17774" x="754063" y="3733800"/>
          <p14:tracePt t="17784" x="754063" y="3751263"/>
          <p14:tracePt t="17799" x="762000" y="3767138"/>
          <p14:tracePt t="17830" x="762000" y="3784600"/>
          <p14:tracePt t="17948" x="779463" y="3784600"/>
          <p14:tracePt t="18092" x="779463" y="3792538"/>
          <p14:tracePt t="18112" x="779463" y="3810000"/>
          <p14:tracePt t="18130" x="795338" y="3827463"/>
          <p14:tracePt t="18132" x="812800" y="3827463"/>
          <p14:tracePt t="18150" x="830263" y="3843338"/>
          <p14:tracePt t="18152" x="838200" y="3860800"/>
          <p14:tracePt t="18169" x="855663" y="3868738"/>
          <p14:tracePt t="18176" x="871538" y="3868738"/>
          <p14:tracePt t="18179" x="889000" y="3886200"/>
          <p14:tracePt t="18181" x="889000" y="3903663"/>
          <p14:tracePt t="18198" x="896938" y="3903663"/>
          <p14:tracePt t="18213" x="914400" y="3919538"/>
          <p14:tracePt t="18231" x="914400" y="3929063"/>
          <p14:tracePt t="18245" x="931863" y="3929063"/>
          <p14:tracePt t="18262" x="947738" y="3929063"/>
          <p14:tracePt t="18297" x="957263" y="3929063"/>
          <p14:tracePt t="18316" x="957263" y="3944938"/>
          <p14:tracePt t="18329" x="973138" y="3944938"/>
          <p14:tracePt t="18338" x="990600" y="3944938"/>
          <p14:tracePt t="18358" x="1033463" y="3962400"/>
          <p14:tracePt t="18360" x="1066800" y="3962400"/>
          <p14:tracePt t="18376" x="1084263" y="3979863"/>
          <p14:tracePt t="18380" x="1109663" y="3979863"/>
          <p14:tracePt t="18382" x="1125538" y="3979863"/>
          <p14:tracePt t="18396" x="1143000" y="3987800"/>
          <p14:tracePt t="18398" x="1160463" y="3987800"/>
          <p14:tracePt t="18414" x="1168400" y="3987800"/>
          <p14:tracePt t="18416" x="1185863" y="4005263"/>
          <p14:tracePt t="18420" x="1201738" y="4005263"/>
          <p14:tracePt t="18435" x="1219200" y="4005263"/>
          <p14:tracePt t="18442" x="1227138" y="4005263"/>
          <p14:tracePt t="18451" x="1244600" y="4005263"/>
          <p14:tracePt t="18456" x="1262063" y="4005263"/>
          <p14:tracePt t="18467" x="1277938" y="4005263"/>
          <p14:tracePt t="18469" x="1295400" y="4021138"/>
          <p14:tracePt t="18484" x="1303338" y="4021138"/>
          <p14:tracePt t="18493" x="1320800" y="4021138"/>
          <p14:tracePt t="18503" x="1338263" y="4021138"/>
          <p14:tracePt t="18531" x="1354138" y="4021138"/>
          <p14:tracePt t="18533" x="1354138" y="4038600"/>
          <p14:tracePt t="18639" x="1354138" y="4056063"/>
          <p14:tracePt t="18701" x="1354138" y="4064000"/>
          <p14:tracePt t="18728" x="1354138" y="4081463"/>
          <p14:tracePt t="18743" x="1363663" y="4081463"/>
          <p14:tracePt t="18771" x="1379538" y="4097338"/>
          <p14:tracePt t="18787" x="1379538" y="4114800"/>
          <p14:tracePt t="18798" x="1397000" y="4122738"/>
          <p14:tracePt t="18829" x="1414463" y="4140200"/>
          <p14:tracePt t="24579" x="1414463" y="4157663"/>
          <p14:tracePt t="24594" x="1414463" y="4173538"/>
          <p14:tracePt t="24596" x="1414463" y="4191000"/>
          <p14:tracePt t="24612" x="1414463" y="4198938"/>
          <p14:tracePt t="24626" x="1414463" y="4216400"/>
          <p14:tracePt t="24629" x="1422400" y="4216400"/>
          <p14:tracePt t="24637" x="1422400" y="4233863"/>
          <p14:tracePt t="24651" x="1422400" y="4249738"/>
          <p14:tracePt t="24660" x="1439863" y="4259263"/>
          <p14:tracePt t="24676" x="1439863" y="4275138"/>
          <p14:tracePt t="24695" x="1439863" y="4292600"/>
          <p14:tracePt t="24697" x="1455738" y="4292600"/>
          <p14:tracePt t="24729" x="1455738" y="4310063"/>
          <p14:tracePt t="24749" x="1455738" y="4318000"/>
          <p14:tracePt t="24763" x="1473200" y="4318000"/>
          <p14:tracePt t="24778" x="1473200" y="4335463"/>
          <p14:tracePt t="24815" x="1490663" y="4351338"/>
          <p14:tracePt t="24847" x="1498600" y="4351338"/>
          <p14:tracePt t="24862" x="1498600" y="4368800"/>
          <p14:tracePt t="28983" x="1516063" y="4368800"/>
          <p14:tracePt t="29012" x="1549400" y="4368800"/>
          <p14:tracePt t="29014" x="1592263" y="4368800"/>
          <p14:tracePt t="29031" x="1625600" y="4368800"/>
          <p14:tracePt t="29034" x="1633538" y="4368800"/>
          <p14:tracePt t="29037" x="1668463" y="4368800"/>
          <p14:tracePt t="29048" x="1684338" y="4368800"/>
          <p14:tracePt t="29063" x="1693863" y="4368800"/>
          <p14:tracePt t="29067" x="1727200" y="4386263"/>
          <p14:tracePt t="29069" x="1744663" y="4386263"/>
          <p14:tracePt t="29080" x="1770063" y="4386263"/>
          <p14:tracePt t="29100" x="1785938" y="4386263"/>
          <p14:tracePt t="29103" x="1828800" y="4386263"/>
          <p14:tracePt t="29128" x="1846263" y="4386263"/>
          <p14:tracePt t="29132" x="1879600" y="4386263"/>
          <p14:tracePt t="29161" x="1887538" y="4386263"/>
          <p14:tracePt t="29165" x="1905000" y="4386263"/>
          <p14:tracePt t="29179" x="1922463" y="4386263"/>
          <p14:tracePt t="29217" x="1938338" y="4386263"/>
          <p14:tracePt t="29245" x="1862138" y="4386263"/>
          <p14:tracePt t="29264" x="1770063" y="4386263"/>
          <p14:tracePt t="29280" x="1709738" y="4368800"/>
          <p14:tracePt t="29284" x="1668463" y="4368800"/>
          <p14:tracePt t="29286" x="1625600" y="4351338"/>
          <p14:tracePt t="29301" x="1557338" y="4351338"/>
          <p14:tracePt t="29303" x="1498600" y="4335463"/>
          <p14:tracePt t="29318" x="1490663" y="4335463"/>
          <p14:tracePt t="29330" x="1439863" y="4335463"/>
          <p14:tracePt t="29333" x="1363663" y="4318000"/>
          <p14:tracePt t="29347" x="1338263" y="4318000"/>
          <p14:tracePt t="29349" x="1320800" y="4310063"/>
          <p14:tracePt t="29365" x="1303338" y="4310063"/>
          <p14:tracePt t="29367" x="1295400" y="4310063"/>
          <p14:tracePt t="29379" x="1277938" y="4310063"/>
          <p14:tracePt t="29413" x="1277938" y="4292600"/>
          <p14:tracePt t="29428" x="1277938" y="4275138"/>
          <p14:tracePt t="29430" x="1277938" y="4259263"/>
          <p14:tracePt t="30647" x="1227138" y="4259263"/>
          <p14:tracePt t="30664" x="1201738" y="4259263"/>
          <p14:tracePt t="30666" x="1160463" y="4249738"/>
          <p14:tracePt t="30680" x="1084263" y="4216400"/>
          <p14:tracePt t="30696" x="1033463" y="4216400"/>
          <p14:tracePt t="30699" x="990600" y="4198938"/>
          <p14:tracePt t="30714" x="947738" y="4198938"/>
          <p14:tracePt t="30716" x="914400" y="4198938"/>
          <p14:tracePt t="30728" x="889000" y="4198938"/>
          <p14:tracePt t="30730" x="871538" y="4198938"/>
          <p14:tracePt t="30745" x="855663" y="4198938"/>
          <p14:tracePt t="30748" x="855663" y="4216400"/>
          <p14:tracePt t="30761" x="855663" y="4233863"/>
          <p14:tracePt t="30763" x="855663" y="4259263"/>
          <p14:tracePt t="30779" x="855663" y="4275138"/>
          <p14:tracePt t="30782" x="855663" y="4310063"/>
          <p14:tracePt t="30784" x="871538" y="4335463"/>
          <p14:tracePt t="30796" x="889000" y="4368800"/>
          <p14:tracePt t="30815" x="931863" y="4394200"/>
          <p14:tracePt t="30817" x="990600" y="4427538"/>
          <p14:tracePt t="30833" x="1066800" y="4452938"/>
          <p14:tracePt t="30849" x="1125538" y="4470400"/>
          <p14:tracePt t="30863" x="1160463" y="4470400"/>
          <p14:tracePt t="30865" x="1168400" y="4470400"/>
          <p14:tracePt t="30881" x="1185863" y="4445000"/>
          <p14:tracePt t="30896" x="1201738" y="4427538"/>
          <p14:tracePt t="30898" x="1201738" y="4411663"/>
          <p14:tracePt t="30913" x="1201738" y="4394200"/>
          <p14:tracePt t="30938" x="1201738" y="4386263"/>
          <p14:tracePt t="32115" x="1244600" y="4411663"/>
          <p14:tracePt t="32133" x="1363663" y="4503738"/>
          <p14:tracePt t="32154" x="1516063" y="4605338"/>
          <p14:tracePt t="32157" x="1608138" y="4665663"/>
          <p14:tracePt t="32181" x="1752600" y="4757738"/>
          <p14:tracePt t="32183" x="1862138" y="4818063"/>
          <p14:tracePt t="32198" x="1963738" y="4876800"/>
          <p14:tracePt t="32201" x="2159000" y="4978400"/>
          <p14:tracePt t="32204" x="2268538" y="5011738"/>
          <p14:tracePt t="32220" x="2405063" y="5072063"/>
          <p14:tracePt t="32227" x="2547938" y="5130800"/>
          <p14:tracePt t="32229" x="2717800" y="5189538"/>
          <p14:tracePt t="32245" x="3106738" y="5326063"/>
          <p14:tracePt t="32255" x="3335338" y="5418138"/>
          <p14:tracePt t="32271" x="3548063" y="5494338"/>
          <p14:tracePt t="32278" x="3632200" y="5519738"/>
          <p14:tracePt t="32280" x="3802063" y="5580063"/>
          <p14:tracePt t="32294" x="3937000" y="5613400"/>
          <p14:tracePt t="32296" x="4081463" y="5630863"/>
          <p14:tracePt t="32313" x="4208463" y="5638800"/>
          <p14:tracePt t="32316" x="4368800" y="5638800"/>
          <p14:tracePt t="32318" x="4445000" y="5630863"/>
          <p14:tracePt t="32333" x="4597400" y="5478463"/>
          <p14:tracePt t="32349" x="4622800" y="5435600"/>
          <p14:tracePt t="32351" x="4681538" y="5326063"/>
          <p14:tracePt t="32367" x="4732338" y="5224463"/>
          <p14:tracePt t="32370" x="4775200" y="5130800"/>
          <p14:tracePt t="32373" x="4792663" y="5054600"/>
          <p14:tracePt t="32395" x="4800600" y="4876800"/>
          <p14:tracePt t="32397" x="4800600" y="4843463"/>
          <p14:tracePt t="32415" x="4800600" y="4724400"/>
          <p14:tracePt t="32430" x="4757738" y="4681538"/>
          <p14:tracePt t="32444" x="4716463" y="4681538"/>
          <p14:tracePt t="32446" x="4673600" y="4681538"/>
          <p14:tracePt t="32462" x="4538663" y="4699000"/>
          <p14:tracePt t="32478" x="4445000" y="4775200"/>
          <p14:tracePt t="32495" x="4325938" y="4910138"/>
          <p14:tracePt t="32511" x="4275138" y="4953000"/>
          <p14:tracePt t="32514" x="4249738" y="5011738"/>
          <p14:tracePt t="32516" x="4249738" y="5046663"/>
          <p14:tracePt t="32531" x="4216400" y="5087938"/>
          <p14:tracePt t="32533" x="4208463" y="5113338"/>
          <p14:tracePt t="32550" x="4208463" y="5148263"/>
          <p14:tracePt t="32566" x="4191000" y="5164138"/>
          <p14:tracePt t="32598" x="4208463" y="5164138"/>
          <p14:tracePt t="32609" x="4216400" y="5164138"/>
          <p14:tracePt t="32620" x="4249738" y="5148263"/>
          <p14:tracePt t="32625" x="4275138" y="5130800"/>
          <p14:tracePt t="32642" x="4310063" y="5113338"/>
          <p14:tracePt t="32645" x="4351338" y="5113338"/>
          <p14:tracePt t="32647" x="4386263" y="5105400"/>
          <p14:tracePt t="32661" x="4445000" y="5087938"/>
          <p14:tracePt t="32663" x="4470400" y="5087938"/>
          <p14:tracePt t="32679" x="4546600" y="5054600"/>
          <p14:tracePt t="32681" x="4597400" y="5054600"/>
          <p14:tracePt t="32696" x="4656138" y="5054600"/>
          <p14:tracePt t="32699" x="4699000" y="5054600"/>
          <p14:tracePt t="32701" x="4757738" y="5054600"/>
          <p14:tracePt t="32717" x="4775200" y="5054600"/>
          <p14:tracePt t="32719" x="4818063" y="5054600"/>
          <p14:tracePt t="32732" x="4851400" y="5054600"/>
          <p14:tracePt t="32734" x="4876800" y="5072063"/>
          <p14:tracePt t="32750" x="4910138" y="5087938"/>
          <p14:tracePt t="33057" x="4876800" y="5087938"/>
          <p14:tracePt t="33067" x="4833938" y="5087938"/>
          <p14:tracePt t="33082" x="4800600" y="5087938"/>
          <p14:tracePt t="33084" x="4757738" y="5072063"/>
          <p14:tracePt t="33098" x="4716463" y="5072063"/>
          <p14:tracePt t="33112" x="4699000" y="5054600"/>
          <p14:tracePt t="33114" x="4673600" y="5054600"/>
          <p14:tracePt t="33133" x="4564063" y="5029200"/>
          <p14:tracePt t="33149" x="4521200" y="5011738"/>
          <p14:tracePt t="33154" x="4445000" y="4995863"/>
          <p14:tracePt t="33158" x="4411663" y="4970463"/>
          <p14:tracePt t="33181" x="4191000" y="4894263"/>
          <p14:tracePt t="33196" x="4097338" y="4859338"/>
          <p14:tracePt t="33197" x="3995738" y="4833938"/>
          <p14:tracePt t="33213" x="3886200" y="4800600"/>
          <p14:tracePt t="33216" x="3690938" y="4775200"/>
          <p14:tracePt t="33218" x="3556000" y="4741863"/>
          <p14:tracePt t="33235" x="3335338" y="4724400"/>
          <p14:tracePt t="33248" x="3217863" y="4716463"/>
          <p14:tracePt t="33266" x="3081338" y="4716463"/>
          <p14:tracePt t="33269" x="2870200" y="4716463"/>
          <p14:tracePt t="33282" x="2751138" y="4716463"/>
          <p14:tracePt t="33298" x="2659063" y="4716463"/>
          <p14:tracePt t="33314" x="2624138" y="4724400"/>
          <p14:tracePt t="33316" x="2598738" y="4724400"/>
          <p14:tracePt t="33330" x="2582863" y="4741863"/>
          <p14:tracePt t="33347" x="2565400" y="4775200"/>
          <p14:tracePt t="33349" x="2565400" y="4783138"/>
          <p14:tracePt t="33363" x="2565400" y="4833938"/>
          <p14:tracePt t="33365" x="2616200" y="4894263"/>
          <p14:tracePt t="33382" x="2674938" y="4953000"/>
          <p14:tracePt t="33386" x="2760663" y="5029200"/>
          <p14:tracePt t="33393" x="2819400" y="5054600"/>
          <p14:tracePt t="33396" x="2895600" y="5113338"/>
          <p14:tracePt t="33413" x="3124200" y="5207000"/>
          <p14:tracePt t="33430" x="3344863" y="5240338"/>
          <p14:tracePt t="33445" x="3436938" y="5240338"/>
          <p14:tracePt t="33447" x="3530600" y="5240338"/>
          <p14:tracePt t="33462" x="3606800" y="5207000"/>
          <p14:tracePt t="33465" x="3665538" y="5148263"/>
          <p14:tracePt t="33467" x="3708400" y="5105400"/>
          <p14:tracePt t="33483" x="3784600" y="4978400"/>
          <p14:tracePt t="33499" x="3802063" y="4876800"/>
          <p14:tracePt t="33515" x="3802063" y="4800600"/>
          <p14:tracePt t="33531" x="3767138" y="4775200"/>
          <p14:tracePt t="33533" x="3741738" y="4741863"/>
          <p14:tracePt t="33549" x="3632200" y="4681538"/>
          <p14:tracePt t="33565" x="3513138" y="4640263"/>
          <p14:tracePt t="33581" x="3360738" y="4622800"/>
          <p14:tracePt t="33601" x="3225800" y="4622800"/>
          <p14:tracePt t="33604" x="3182938" y="4622800"/>
          <p14:tracePt t="33615" x="3149600" y="4622800"/>
          <p14:tracePt t="33631" x="3106738" y="4622800"/>
          <p14:tracePt t="33635" x="3065463" y="4640263"/>
          <p14:tracePt t="33637" x="3048000" y="4648200"/>
          <p14:tracePt t="33651" x="3014663" y="4665663"/>
          <p14:tracePt t="33669" x="3005138" y="4681538"/>
          <p14:tracePt t="33686" x="3005138" y="4699000"/>
          <p14:tracePt t="33717" x="3005138" y="4716463"/>
          <p14:tracePt t="33720" x="3014663" y="4724400"/>
          <p14:tracePt t="33745" x="3030538" y="4724400"/>
          <p14:tracePt t="33748" x="3081338" y="4724400"/>
          <p14:tracePt t="33751" x="3106738" y="4724400"/>
          <p14:tracePt t="33764" x="3141663" y="4724400"/>
          <p14:tracePt t="33766" x="3167063" y="4724400"/>
          <p14:tracePt t="33781" x="3182938" y="4724400"/>
          <p14:tracePt t="33783" x="3217863" y="4724400"/>
          <p14:tracePt t="33799" x="3276600" y="4724400"/>
          <p14:tracePt t="33803" x="3302000" y="4724400"/>
          <p14:tracePt t="33815" x="3319463" y="4724400"/>
          <p14:tracePt t="33821" x="3378200" y="4741863"/>
          <p14:tracePt t="33846" x="3411538" y="4757738"/>
          <p14:tracePt t="33850" x="3454400" y="4757738"/>
          <p14:tracePt t="33853" x="3471863" y="4757738"/>
          <p14:tracePt t="33867" x="3497263" y="4757738"/>
          <p14:tracePt t="33869" x="3513138" y="4757738"/>
          <p14:tracePt t="33884" x="3530600" y="4757738"/>
          <p14:tracePt t="33886" x="3548063" y="4757738"/>
          <p14:tracePt t="33900" x="3573463" y="4757738"/>
          <p14:tracePt t="33902" x="3589338" y="4757738"/>
          <p14:tracePt t="33917" x="3606800" y="4741863"/>
          <p14:tracePt t="33919" x="3614738" y="4724400"/>
          <p14:tracePt t="33935" x="3632200" y="4724400"/>
          <p14:tracePt t="33942" x="3649663" y="4716463"/>
          <p14:tracePt t="33944" x="3675063" y="4716463"/>
          <p14:tracePt t="33959" x="3690938" y="4716463"/>
          <p14:tracePt t="33965" x="3708400" y="4716463"/>
          <p14:tracePt t="33981" x="3725863" y="4716463"/>
          <p14:tracePt t="33996" x="3741738" y="4716463"/>
          <p14:tracePt t="33998" x="3751263" y="4716463"/>
          <p14:tracePt t="34013" x="3767138" y="4716463"/>
          <p14:tracePt t="34029" x="3784600" y="4716463"/>
          <p14:tracePt t="34031" x="3802063" y="4716463"/>
          <p14:tracePt t="34045" x="3810000" y="4716463"/>
          <p14:tracePt t="34047" x="3827463" y="4724400"/>
          <p14:tracePt t="34063" x="3843338" y="4724400"/>
          <p14:tracePt t="34068" x="3860800" y="4724400"/>
          <p14:tracePt t="34084" x="3878263" y="4724400"/>
          <p14:tracePt t="34102" x="3886200" y="4724400"/>
          <p14:tracePt t="34134" x="3937000" y="4724400"/>
          <p14:tracePt t="34165" x="3944938" y="4716463"/>
          <p14:tracePt t="34168" x="3962400" y="4716463"/>
          <p14:tracePt t="34198" x="3979863" y="4699000"/>
          <p14:tracePt t="34237" x="3979863" y="4681538"/>
          <p14:tracePt t="34254" x="3979863" y="4665663"/>
          <p14:tracePt t="34270" x="3979863" y="4648200"/>
          <p14:tracePt t="34285" x="3979863" y="4640263"/>
          <p14:tracePt t="34287" x="3962400" y="4640263"/>
          <p14:tracePt t="34301" x="3944938" y="4622800"/>
          <p14:tracePt t="34303" x="3937000" y="4622800"/>
          <p14:tracePt t="34319" x="3919538" y="4622800"/>
          <p14:tracePt t="34326" x="3886200" y="4605338"/>
          <p14:tracePt t="34328" x="3878263" y="4605338"/>
          <p14:tracePt t="34345" x="3860800" y="4605338"/>
          <p14:tracePt t="34348" x="3810000" y="4605338"/>
          <p14:tracePt t="34369" x="3802063" y="4622800"/>
          <p14:tracePt t="34385" x="3784600" y="4622800"/>
          <p14:tracePt t="34392" x="3784600" y="4640263"/>
          <p14:tracePt t="34396" x="3767138" y="4640263"/>
          <p14:tracePt t="34420" x="3767138" y="4648200"/>
          <p14:tracePt t="34425" x="3767138" y="4665663"/>
          <p14:tracePt t="34434" x="3784600" y="4699000"/>
          <p14:tracePt t="34449" x="3802063" y="4716463"/>
          <p14:tracePt t="34452" x="3843338" y="4757738"/>
          <p14:tracePt t="34458" x="3878263" y="4783138"/>
          <p14:tracePt t="34478" x="3903663" y="4818063"/>
          <p14:tracePt t="34480" x="4005263" y="4859338"/>
          <p14:tracePt t="34496" x="4071938" y="4859338"/>
          <p14:tracePt t="34498" x="4114800" y="4876800"/>
          <p14:tracePt t="34513" x="4191000" y="4876800"/>
          <p14:tracePt t="34517" x="4233863" y="4876800"/>
          <p14:tracePt t="34519" x="4292600" y="4876800"/>
          <p14:tracePt t="34532" x="4325938" y="4859338"/>
          <p14:tracePt t="34534" x="4351338" y="4843463"/>
          <p14:tracePt t="34551" x="4411663" y="4800600"/>
          <p14:tracePt t="34566" x="4462463" y="4757738"/>
          <p14:tracePt t="34583" x="4487863" y="4741863"/>
          <p14:tracePt t="34584" x="4503738" y="4699000"/>
          <p14:tracePt t="34601" x="4503738" y="4665663"/>
          <p14:tracePt t="34609" x="4503738" y="4640263"/>
          <p14:tracePt t="34613" x="4503738" y="4622800"/>
          <p14:tracePt t="34615" x="4503738" y="4605338"/>
          <p14:tracePt t="34630" x="4470400" y="4579938"/>
          <p14:tracePt t="34633" x="4445000" y="4564063"/>
          <p14:tracePt t="34647" x="4402138" y="4546600"/>
          <p14:tracePt t="34649" x="4351338" y="4546600"/>
          <p14:tracePt t="34664" x="4310063" y="4546600"/>
          <p14:tracePt t="34666" x="4275138" y="4546600"/>
          <p14:tracePt t="34680" x="4249738" y="4546600"/>
          <p14:tracePt t="34682" x="4216400" y="4546600"/>
          <p14:tracePt t="34696" x="4208463" y="4546600"/>
          <p14:tracePt t="34698" x="4191000" y="4546600"/>
          <p14:tracePt t="34712" x="4173538" y="4564063"/>
          <p14:tracePt t="34729" x="4173538" y="4579938"/>
          <p14:tracePt t="34745" x="4173538" y="4589463"/>
          <p14:tracePt t="34766" x="4191000" y="4605338"/>
          <p14:tracePt t="34768" x="4216400" y="4622800"/>
          <p14:tracePt t="34786" x="4267200" y="4622800"/>
          <p14:tracePt t="34800" x="4343400" y="4640263"/>
          <p14:tracePt t="34802" x="4351338" y="4640263"/>
          <p14:tracePt t="34818" x="4411663" y="4648200"/>
          <p14:tracePt t="34825" x="4445000" y="4648200"/>
          <p14:tracePt t="34829" x="4487863" y="4648200"/>
          <p14:tracePt t="34831" x="4521200" y="4648200"/>
          <p14:tracePt t="34847" x="4546600" y="4648200"/>
          <p14:tracePt t="34849" x="4564063" y="4648200"/>
          <p14:tracePt t="34864" x="4605338" y="4648200"/>
          <p14:tracePt t="34879" x="4622800" y="4648200"/>
          <p14:tracePt t="34895" x="4640263" y="4648200"/>
          <p14:tracePt t="36146" x="4673600" y="4648200"/>
          <p14:tracePt t="36161" x="4716463" y="4648200"/>
          <p14:tracePt t="36163" x="4741863" y="4648200"/>
          <p14:tracePt t="36179" x="4800600" y="4648200"/>
          <p14:tracePt t="36181" x="4851400" y="4648200"/>
          <p14:tracePt t="36194" x="4876800" y="4648200"/>
          <p14:tracePt t="36196" x="4927600" y="4648200"/>
          <p14:tracePt t="36212" x="5062538" y="4648200"/>
          <p14:tracePt t="36227" x="5138738" y="4648200"/>
          <p14:tracePt t="36229" x="5181600" y="4648200"/>
          <p14:tracePt t="36238" x="5240338" y="4648200"/>
          <p14:tracePt t="36251" x="5283200" y="4648200"/>
          <p14:tracePt t="36253" x="5341938" y="4665663"/>
          <p14:tracePt t="36261" x="5359400" y="4681538"/>
          <p14:tracePt t="36278" x="5402263" y="4699000"/>
          <p14:tracePt t="36282" x="5453063" y="4716463"/>
          <p14:tracePt t="36284" x="5478463" y="4716463"/>
          <p14:tracePt t="36299" x="5537200" y="4741863"/>
          <p14:tracePt t="36316" x="5630863" y="4775200"/>
          <p14:tracePt t="36330" x="5672138" y="4775200"/>
          <p14:tracePt t="36332" x="5722938" y="4783138"/>
          <p14:tracePt t="36349" x="5859463" y="4800600"/>
          <p14:tracePt t="36365" x="5994400" y="4800600"/>
          <p14:tracePt t="36379" x="6078538" y="4818063"/>
          <p14:tracePt t="36381" x="6138863" y="4818063"/>
          <p14:tracePt t="36396" x="6215063" y="4818063"/>
          <p14:tracePt t="36398" x="6307138" y="4833938"/>
          <p14:tracePt t="36414" x="6383338" y="4843463"/>
          <p14:tracePt t="36417" x="6443663" y="4859338"/>
          <p14:tracePt t="36419" x="6519863" y="4876800"/>
          <p14:tracePt t="36435" x="6545263" y="4894263"/>
          <p14:tracePt t="36437" x="6596063" y="4910138"/>
          <p14:tracePt t="36452" x="6654800" y="4919663"/>
          <p14:tracePt t="36461" x="6697663" y="4935538"/>
          <p14:tracePt t="36463" x="6738938" y="4953000"/>
          <p14:tracePt t="36476" x="6789738" y="4970463"/>
          <p14:tracePt t="36478" x="6815138" y="4978400"/>
          <p14:tracePt t="36495" x="6850063" y="5011738"/>
          <p14:tracePt t="36499" x="6891338" y="5029200"/>
          <p14:tracePt t="36501" x="6934200" y="5029200"/>
          <p14:tracePt t="36515" x="6985000" y="5054600"/>
          <p14:tracePt t="36532" x="7010400" y="5072063"/>
          <p14:tracePt t="36534" x="7043738" y="5072063"/>
          <p14:tracePt t="36547" x="7069138" y="5087938"/>
          <p14:tracePt t="36549" x="7086600" y="5105400"/>
          <p14:tracePt t="36572" x="7205663" y="5113338"/>
          <p14:tracePt t="36587" x="7256463" y="5113338"/>
          <p14:tracePt t="36594" x="7297738" y="5130800"/>
          <p14:tracePt t="36596" x="7373938" y="5130800"/>
          <p14:tracePt t="36612" x="7518400" y="5148263"/>
          <p14:tracePt t="36630" x="7704138" y="5164138"/>
          <p14:tracePt t="36645" x="7729538" y="5164138"/>
          <p14:tracePt t="36647" x="7780338" y="5164138"/>
          <p14:tracePt t="36661" x="7823200" y="5164138"/>
          <p14:tracePt t="36664" x="7848600" y="5164138"/>
          <p14:tracePt t="36677" x="7866063" y="5164138"/>
          <p14:tracePt t="36681" x="7881938" y="5164138"/>
          <p14:tracePt t="36703" x="7899400" y="5164138"/>
          <p14:tracePt t="36716" x="7899400" y="5173663"/>
          <p14:tracePt t="36747" x="7916863" y="5173663"/>
          <p14:tracePt t="36767" x="7924800" y="5173663"/>
          <p14:tracePt t="36780" x="7942263" y="5173663"/>
          <p14:tracePt t="36783" x="7958138" y="5173663"/>
          <p14:tracePt t="36797" x="7975600" y="5173663"/>
          <p14:tracePt t="36799" x="7983538" y="5173663"/>
          <p14:tracePt t="36812" x="8001000" y="5173663"/>
          <p14:tracePt t="36814" x="8018463" y="5173663"/>
          <p14:tracePt t="36829" x="8051800" y="5164138"/>
          <p14:tracePt t="36831" x="8059738" y="5164138"/>
          <p14:tracePt t="36846" x="8077200" y="5164138"/>
          <p14:tracePt t="36848" x="8094663" y="5148263"/>
          <p14:tracePt t="36863" x="8110538" y="5148263"/>
          <p14:tracePt t="36867" x="8135938" y="5130800"/>
          <p14:tracePt t="36869" x="8153400" y="5130800"/>
          <p14:tracePt t="36880" x="8186738" y="5113338"/>
          <p14:tracePt t="36895" x="8196263" y="5113338"/>
          <p14:tracePt t="36899" x="8212138" y="5113338"/>
          <p14:tracePt t="36901" x="8229600" y="5105400"/>
          <p14:tracePt t="36916" x="8255000" y="5105400"/>
          <p14:tracePt t="36918" x="8272463" y="5105400"/>
          <p14:tracePt t="36933" x="8305800" y="5087938"/>
          <p14:tracePt t="36945" x="8313738" y="5087938"/>
          <p14:tracePt t="36955" x="8331200" y="5072063"/>
          <p14:tracePt t="36960" x="8348663" y="5072063"/>
          <p14:tracePt t="36975" x="8364538" y="5054600"/>
          <p14:tracePt t="36979" x="8364538" y="5046663"/>
          <p14:tracePt t="36981" x="8382000" y="5046663"/>
          <p14:tracePt t="36996" x="8389938" y="5029200"/>
          <p14:tracePt t="37012" x="8407400" y="5011738"/>
          <p14:tracePt t="37076" x="8407400" y="4995863"/>
          <p14:tracePt t="37100" x="8389938" y="4995863"/>
          <p14:tracePt t="37111" x="8364538" y="4995863"/>
          <p14:tracePt t="37128" x="8348663" y="4995863"/>
          <p14:tracePt t="37131" x="8313738" y="4995863"/>
          <p14:tracePt t="37133" x="8288338" y="4995863"/>
          <p14:tracePt t="37148" x="8272463" y="4995863"/>
          <p14:tracePt t="37150" x="8247063" y="5011738"/>
          <p14:tracePt t="37176" x="8170863" y="5029200"/>
          <p14:tracePt t="37188" x="8153400" y="5029200"/>
          <p14:tracePt t="37193" x="8120063" y="5029200"/>
          <p14:tracePt t="37204" x="8110538" y="5029200"/>
          <p14:tracePt t="37211" x="8094663" y="5029200"/>
          <p14:tracePt t="37213" x="8059738" y="5029200"/>
          <p14:tracePt t="37229" x="8051800" y="5029200"/>
          <p14:tracePt t="37244" x="8034338" y="5029200"/>
          <p14:tracePt t="37261" x="8034338" y="5011738"/>
          <p14:tracePt t="37286" x="8034338" y="4995863"/>
          <p14:tracePt t="37300" x="8034338" y="4978400"/>
          <p14:tracePt t="37317" x="8034338" y="4970463"/>
          <p14:tracePt t="37332" x="8034338" y="4953000"/>
          <p14:tracePt t="37334" x="8051800" y="4953000"/>
          <p14:tracePt t="37350" x="8051800" y="4935538"/>
          <p14:tracePt t="37352" x="8059738" y="4935538"/>
          <p14:tracePt t="37369" x="8077200" y="4935538"/>
          <p14:tracePt t="37397" x="8094663" y="4935538"/>
          <p14:tracePt t="37476" x="8094663" y="4919663"/>
          <p14:tracePt t="38805" x="8077200" y="4919663"/>
          <p14:tracePt t="38832" x="8051800" y="4919663"/>
          <p14:tracePt t="38836" x="7983538" y="4910138"/>
          <p14:tracePt t="38845" x="7958138" y="4894263"/>
          <p14:tracePt t="38847" x="7924800" y="4894263"/>
          <p14:tracePt t="38866" x="7881938" y="4876800"/>
          <p14:tracePt t="38870" x="7840663" y="4859338"/>
          <p14:tracePt t="38876" x="7805738" y="4843463"/>
          <p14:tracePt t="38898" x="7764463" y="4833938"/>
          <p14:tracePt t="38901" x="7688263" y="4800600"/>
          <p14:tracePt t="38903" x="7627938" y="4775200"/>
          <p14:tracePt t="38944" x="7586663" y="4757738"/>
          <p14:tracePt t="38948" x="7459663" y="4699000"/>
          <p14:tracePt t="38951" x="7434263" y="4681538"/>
          <p14:tracePt t="38978" x="7416800" y="4665663"/>
          <p14:tracePt t="38982" x="7391400" y="4665663"/>
          <p14:tracePt t="38984" x="7373938" y="4648200"/>
          <p14:tracePt t="39001" x="7358063" y="4648200"/>
          <p14:tracePt t="39016" x="7340600" y="4648200"/>
          <p14:tracePt t="39085" x="7340600" y="4640263"/>
          <p14:tracePt t="39095" x="7323138" y="4622800"/>
          <p14:tracePt t="39117" x="7315200" y="4605338"/>
          <p14:tracePt t="39119" x="7297738" y="4589463"/>
          <p14:tracePt t="39134" x="7281863" y="4579938"/>
          <p14:tracePt t="39154" x="7281863" y="4564063"/>
          <p14:tracePt t="39161" x="7264400" y="4546600"/>
          <p14:tracePt t="39165" x="7264400" y="4521200"/>
          <p14:tracePt t="39167" x="7264400" y="4487863"/>
          <p14:tracePt t="39181" x="7264400" y="4411663"/>
          <p14:tracePt t="39196" x="7264400" y="4368800"/>
          <p14:tracePt t="39199" x="7264400" y="4310063"/>
          <p14:tracePt t="39214" x="7281863" y="4216400"/>
          <p14:tracePt t="39230" x="7297738" y="4173538"/>
          <p14:tracePt t="39232" x="7315200" y="4122738"/>
          <p14:tracePt t="39248" x="7358063" y="4064000"/>
          <p14:tracePt t="39264" x="7416800" y="3979863"/>
          <p14:tracePt t="39281" x="7551738" y="3903663"/>
          <p14:tracePt t="39296" x="7704138" y="3843338"/>
          <p14:tracePt t="39313" x="7789863" y="3810000"/>
          <p14:tracePt t="39316" x="7823200" y="3792538"/>
          <p14:tracePt t="39318" x="7899400" y="3784600"/>
          <p14:tracePt t="39335" x="7983538" y="3767138"/>
          <p14:tracePt t="39352" x="8018463" y="3767138"/>
          <p14:tracePt t="39367" x="8034338" y="3767138"/>
          <p14:tracePt t="39414" x="8018463" y="3767138"/>
          <p14:tracePt t="39430" x="8001000" y="3784600"/>
          <p14:tracePt t="39432" x="7983538" y="3792538"/>
          <p14:tracePt t="39447" x="7958138" y="3810000"/>
          <p14:tracePt t="39464" x="7924800" y="3843338"/>
          <p14:tracePt t="39479" x="7916863" y="3860800"/>
          <p14:tracePt t="39496" x="7916863" y="3868738"/>
          <p14:tracePt t="39512" x="7899400" y="3868738"/>
          <p14:tracePt t="39514" x="7899400" y="3886200"/>
          <p14:tracePt t="39528" x="7881938" y="3886200"/>
          <p14:tracePt t="39544" x="7881938" y="3903663"/>
          <p14:tracePt t="39546" x="7866063" y="3919538"/>
          <p14:tracePt t="39568" x="7840663" y="3944938"/>
          <p14:tracePt t="39582" x="7823200" y="3962400"/>
          <p14:tracePt t="39599" x="7789863" y="3979863"/>
          <p14:tracePt t="39619" x="7789863" y="3987800"/>
          <p14:tracePt t="39626" x="7780338" y="3987800"/>
          <p14:tracePt t="39636" x="7780338" y="4005263"/>
          <p14:tracePt t="39653" x="7764463" y="4005263"/>
          <p14:tracePt t="39658" x="7747000" y="4005263"/>
          <p14:tracePt t="39669" x="7729538" y="4005263"/>
          <p14:tracePt t="39672" x="7721600" y="4005263"/>
          <p14:tracePt t="39686" x="7704138" y="4005263"/>
          <p14:tracePt t="39688" x="7688263" y="4005263"/>
          <p14:tracePt t="39702" x="7670800" y="4021138"/>
          <p14:tracePt t="39705" x="7653338" y="4021138"/>
          <p14:tracePt t="39729" x="7645400" y="4021138"/>
          <p14:tracePt t="39775" x="7627938" y="4021138"/>
          <p14:tracePt t="39808" x="7612063" y="4021138"/>
          <p14:tracePt t="39830" x="7594600" y="4005263"/>
          <p14:tracePt t="39865" x="7569200" y="3987800"/>
          <p14:tracePt t="39882" x="7569200" y="3979863"/>
          <p14:tracePt t="39896" x="7551738" y="3979863"/>
          <p14:tracePt t="39912" x="7551738" y="3962400"/>
          <p14:tracePt t="39922" x="7535863" y="3944938"/>
          <p14:tracePt t="39936" x="7535863" y="3929063"/>
          <p14:tracePt t="39943" x="7518400" y="3919538"/>
          <p14:tracePt t="39945" x="7510463" y="3903663"/>
          <p14:tracePt t="39964" x="7493000" y="3886200"/>
          <p14:tracePt t="39979" x="7493000" y="3868738"/>
          <p14:tracePt t="39982" x="7493000" y="3860800"/>
          <p14:tracePt t="39984" x="7475538" y="3860800"/>
          <p14:tracePt t="39998" x="7475538" y="3843338"/>
          <p14:tracePt t="40088" x="7475538" y="3827463"/>
          <p14:tracePt t="40127" x="7475538" y="3810000"/>
          <p14:tracePt t="40146" x="7475538" y="3792538"/>
          <p14:tracePt t="40241" x="7493000" y="3792538"/>
          <p14:tracePt t="40276" x="7510463" y="3792538"/>
          <p14:tracePt t="40353" x="7518400" y="3792538"/>
          <p14:tracePt t="40386" x="7535863" y="3792538"/>
          <p14:tracePt t="40417" x="7535863" y="3784600"/>
          <p14:tracePt t="40418" x="7551738" y="3784600"/>
          <p14:tracePt t="40433" x="7569200" y="3784600"/>
          <p14:tracePt t="40435" x="7586663" y="3784600"/>
          <p14:tracePt t="40451" x="7594600" y="3784600"/>
          <p14:tracePt t="40463" x="7612063" y="3784600"/>
          <p14:tracePt t="40465" x="7627938" y="3784600"/>
          <p14:tracePt t="40483" x="7645400" y="3784600"/>
          <p14:tracePt t="40513" x="7653338" y="3784600"/>
          <p14:tracePt t="40533" x="7670800" y="3784600"/>
          <p14:tracePt t="40560" x="7688263" y="3784600"/>
          <p14:tracePt t="40571" x="7704138" y="3784600"/>
          <p14:tracePt t="40594" x="7721600" y="3784600"/>
          <p14:tracePt t="40617" x="7729538" y="3784600"/>
          <p14:tracePt t="40652" x="7747000" y="3784600"/>
          <p14:tracePt t="40666" x="7764463" y="3784600"/>
          <p14:tracePt t="40686" x="7780338" y="3784600"/>
          <p14:tracePt t="40699" x="7789863" y="3784600"/>
          <p14:tracePt t="40701" x="7805738" y="3784600"/>
          <p14:tracePt t="40718" x="7823200" y="3784600"/>
          <p14:tracePt t="40733" x="7840663" y="3792538"/>
          <p14:tracePt t="40748" x="7848600" y="3792538"/>
          <p14:tracePt t="40763" x="7866063" y="3810000"/>
          <p14:tracePt t="40780" x="7881938" y="3827463"/>
          <p14:tracePt t="40816" x="7899400" y="3843338"/>
          <p14:tracePt t="40819" x="7899400" y="3860800"/>
          <p14:tracePt t="40835" x="7916863" y="3860800"/>
          <p14:tracePt t="40850" x="7916863" y="3868738"/>
          <p14:tracePt t="40866" x="7924800" y="3886200"/>
          <p14:tracePt t="40898" x="7942263" y="3903663"/>
          <p14:tracePt t="40915" x="7942263" y="3919538"/>
          <p14:tracePt t="40930" x="7958138" y="3929063"/>
          <p14:tracePt t="40947" x="7958138" y="3944938"/>
          <p14:tracePt t="40949" x="7975600" y="3962400"/>
          <p14:tracePt t="40962" x="7975600" y="3979863"/>
          <p14:tracePt t="40964" x="7975600" y="3987800"/>
          <p14:tracePt t="40979" x="7983538" y="4021138"/>
          <p14:tracePt t="40997" x="8001000" y="4038600"/>
          <p14:tracePt t="41013" x="8001000" y="4056063"/>
          <p14:tracePt t="41018" x="8001000" y="4064000"/>
          <p14:tracePt t="41171" x="8001000" y="4056063"/>
          <p14:tracePt t="41194" x="8001000" y="4038600"/>
          <p14:tracePt t="41219" x="8001000" y="4021138"/>
          <p14:tracePt t="41239" x="8001000" y="4005263"/>
          <p14:tracePt t="41284" x="8001000" y="3987800"/>
          <p14:tracePt t="41313" x="7983538" y="3979863"/>
          <p14:tracePt t="41330" x="7983538" y="3962400"/>
          <p14:tracePt t="41332" x="7975600" y="3962400"/>
          <p14:tracePt t="41348" x="7975600" y="3944938"/>
          <p14:tracePt t="41362" x="7958138" y="3944938"/>
          <p14:tracePt t="41364" x="7958138" y="3929063"/>
          <p14:tracePt t="41388" x="7942263" y="3929063"/>
          <p14:tracePt t="41404" x="7942263" y="3919538"/>
          <p14:tracePt t="41432" x="7924800" y="3903663"/>
          <p14:tracePt t="41444" x="7916863" y="3903663"/>
          <p14:tracePt t="41446" x="7899400" y="3886200"/>
          <p14:tracePt t="41463" x="7881938" y="3860800"/>
          <p14:tracePt t="41466" x="7866063" y="3843338"/>
          <p14:tracePt t="41469" x="7848600" y="3827463"/>
          <p14:tracePt t="41485" x="7823200" y="3792538"/>
          <p14:tracePt t="41500" x="7805738" y="3784600"/>
          <p14:tracePt t="41503" x="7789863" y="3767138"/>
          <p14:tracePt t="41521" x="7780338" y="3767138"/>
          <p14:tracePt t="41547" x="7764463" y="3751263"/>
          <p14:tracePt t="41612" x="7747000" y="3751263"/>
          <p14:tracePt t="41630" x="7729538" y="3751263"/>
          <p14:tracePt t="41655" x="7721600" y="3751263"/>
          <p14:tracePt t="41671" x="7704138" y="3751263"/>
          <p14:tracePt t="41685" x="7688263" y="3751263"/>
          <p14:tracePt t="41700" x="7670800" y="3751263"/>
          <p14:tracePt t="41716" x="7653338" y="3751263"/>
          <p14:tracePt t="41734" x="7645400" y="3751263"/>
          <p14:tracePt t="41748" x="7627938" y="3751263"/>
          <p14:tracePt t="41764" x="7612063" y="3751263"/>
          <p14:tracePt t="41780" x="7594600" y="3751263"/>
          <p14:tracePt t="41795" x="7586663" y="3767138"/>
          <p14:tracePt t="41814" x="7551738" y="3784600"/>
          <p14:tracePt t="41832" x="7535863" y="3792538"/>
          <p14:tracePt t="41849" x="7518400" y="3792538"/>
          <p14:tracePt t="41852" x="7518400" y="3810000"/>
          <p14:tracePt t="41863" x="7510463" y="3810000"/>
          <p14:tracePt t="41879" x="7510463" y="3827463"/>
          <p14:tracePt t="41881" x="7493000" y="3827463"/>
          <p14:tracePt t="41903" x="7475538" y="3843338"/>
          <p14:tracePt t="41918" x="7459663" y="3843338"/>
          <p14:tracePt t="41933" x="7459663" y="3860800"/>
          <p14:tracePt t="41949" x="7450138" y="3868738"/>
          <p14:tracePt t="41979" x="7450138" y="3886200"/>
          <p14:tracePt t="41981" x="7434263" y="3886200"/>
          <p14:tracePt t="42013" x="7434263" y="3903663"/>
          <p14:tracePt t="42229" x="7434263" y="3886200"/>
          <p14:tracePt t="42254" x="7450138" y="3868738"/>
          <p14:tracePt t="42277" x="7459663" y="3860800"/>
          <p14:tracePt t="42296" x="7459663" y="3843338"/>
          <p14:tracePt t="42299" x="7475538" y="3827463"/>
          <p14:tracePt t="42301" x="7493000" y="3827463"/>
          <p14:tracePt t="42313" x="7493000" y="3810000"/>
          <p14:tracePt t="42327" x="7510463" y="3792538"/>
          <p14:tracePt t="42329" x="7535863" y="3792538"/>
          <p14:tracePt t="42346" x="7551738" y="3784600"/>
          <p14:tracePt t="42351" x="7569200" y="3767138"/>
          <p14:tracePt t="42366" x="7586663" y="3767138"/>
          <p14:tracePt t="42383" x="7586663" y="3751263"/>
          <p14:tracePt t="42402" x="7594600" y="3751263"/>
          <p14:tracePt t="42429" x="7612063" y="3751263"/>
          <p14:tracePt t="42431" x="7612063" y="3733800"/>
          <p14:tracePt t="42448" x="7627938" y="3733800"/>
          <p14:tracePt t="42465" x="7645400" y="3725863"/>
          <p14:tracePt t="42501" x="7653338" y="3725863"/>
          <p14:tracePt t="42518" x="7670800" y="3725863"/>
          <p14:tracePt t="42530" x="7688263" y="3708400"/>
          <p14:tracePt t="42534" x="7704138" y="3708400"/>
          <p14:tracePt t="42550" x="7721600" y="3708400"/>
          <p14:tracePt t="42566" x="7729538" y="3708400"/>
          <p14:tracePt t="42568" x="7747000" y="3708400"/>
          <p14:tracePt t="42583" x="7764463" y="3708400"/>
          <p14:tracePt t="42600" x="7780338" y="3708400"/>
          <p14:tracePt t="42615" x="7789863" y="3708400"/>
          <p14:tracePt t="42631" x="7789863" y="3725863"/>
          <p14:tracePt t="42633" x="7805738" y="3725863"/>
          <p14:tracePt t="42648" x="7805738" y="3733800"/>
          <p14:tracePt t="42650" x="7823200" y="3751263"/>
          <p14:tracePt t="42668" x="7840663" y="3767138"/>
          <p14:tracePt t="42671" x="7848600" y="3784600"/>
          <p14:tracePt t="42694" x="7848600" y="3792538"/>
          <p14:tracePt t="42696" x="7866063" y="3810000"/>
          <p14:tracePt t="42714" x="7881938" y="3843338"/>
          <p14:tracePt t="42729" x="7899400" y="3843338"/>
          <p14:tracePt t="42731" x="7899400" y="3860800"/>
          <p14:tracePt t="42745" x="7916863" y="3860800"/>
          <p14:tracePt t="42749" x="7916863" y="3868738"/>
          <p14:tracePt t="42751" x="7924800" y="3886200"/>
          <p14:tracePt t="42765" x="7942263" y="3886200"/>
          <p14:tracePt t="42767" x="7942263" y="3903663"/>
          <p14:tracePt t="42783" x="7958138" y="3903663"/>
          <p14:tracePt t="42798" x="7958138" y="3919538"/>
          <p14:tracePt t="42800" x="7975600" y="3919538"/>
          <p14:tracePt t="42816" x="7983538" y="3929063"/>
          <p14:tracePt t="42832" x="7983538" y="3944938"/>
          <p14:tracePt t="42849" x="8001000" y="3962400"/>
          <p14:tracePt t="42863" x="8001000" y="3979863"/>
          <p14:tracePt t="42881" x="8018463" y="3979863"/>
          <p14:tracePt t="42884" x="8018463" y="3987800"/>
          <p14:tracePt t="42896" x="8018463" y="4005263"/>
          <p14:tracePt t="42912" x="8018463" y="4021138"/>
          <p14:tracePt t="42928" x="8018463" y="4038600"/>
          <p14:tracePt t="42938" x="8018463" y="4056063"/>
          <p14:tracePt t="42966" x="8018463" y="4064000"/>
          <p14:tracePt t="43161" x="8001000" y="4056063"/>
          <p14:tracePt t="43179" x="7983538" y="4038600"/>
          <p14:tracePt t="43183" x="7958138" y="3987800"/>
          <p14:tracePt t="43185" x="7899400" y="3929063"/>
          <p14:tracePt t="43201" x="7823200" y="3827463"/>
          <p14:tracePt t="43217" x="7747000" y="3751263"/>
          <p14:tracePt t="43232" x="7704138" y="3675063"/>
          <p14:tracePt t="43248" x="7670800" y="3657600"/>
          <p14:tracePt t="43264" x="7670800" y="3649663"/>
          <p14:tracePt t="43281" x="7653338" y="3649663"/>
          <p14:tracePt t="43474" x="7645400" y="3649663"/>
          <p14:tracePt t="43493" x="7627938" y="3649663"/>
          <p14:tracePt t="43515" x="7612063" y="3675063"/>
          <p14:tracePt t="43532" x="7594600" y="3690938"/>
          <p14:tracePt t="43535" x="7586663" y="3690938"/>
          <p14:tracePt t="43538" x="7586663" y="3708400"/>
          <p14:tracePt t="43552" x="7569200" y="3725863"/>
          <p14:tracePt t="43564" x="7569200" y="3733800"/>
          <p14:tracePt t="43579" x="7551738" y="3733800"/>
          <p14:tracePt t="43581" x="7551738" y="3751263"/>
          <p14:tracePt t="43597" x="7535863" y="3751263"/>
          <p14:tracePt t="43612" x="7535863" y="3767138"/>
          <p14:tracePt t="43616" x="7535863" y="3784600"/>
          <p14:tracePt t="43633" x="7518400" y="3784600"/>
          <p14:tracePt t="43635" x="7518400" y="3792538"/>
          <p14:tracePt t="43650" x="7518400" y="3810000"/>
          <p14:tracePt t="43665" x="7510463" y="3810000"/>
          <p14:tracePt t="43667" x="7510463" y="3827463"/>
          <p14:tracePt t="43681" x="7510463" y="3843338"/>
          <p14:tracePt t="43700" x="7493000" y="3860800"/>
          <p14:tracePt t="43728" x="7493000" y="3868738"/>
          <p14:tracePt t="43745" x="7493000" y="3886200"/>
          <p14:tracePt t="43747" x="7475538" y="3886200"/>
          <p14:tracePt t="43762" x="7475538" y="3903663"/>
          <p14:tracePt t="43787" x="7475538" y="3919538"/>
          <p14:tracePt t="45192" x="7475538" y="3903663"/>
          <p14:tracePt t="45217" x="7475538" y="3886200"/>
          <p14:tracePt t="45245" x="7493000" y="3886200"/>
          <p14:tracePt t="45260" x="7493000" y="3868738"/>
          <p14:tracePt t="45298" x="7493000" y="3860800"/>
          <p14:tracePt t="45314" x="7510463" y="3843338"/>
          <p14:tracePt t="45331" x="7510463" y="3827463"/>
          <p14:tracePt t="45347" x="7518400" y="3810000"/>
          <p14:tracePt t="45372" x="7535863" y="3792538"/>
          <p14:tracePt t="45397" x="7551738" y="3784600"/>
          <p14:tracePt t="45429" x="7551738" y="3767138"/>
          <p14:tracePt t="45438" x="7569200" y="3767138"/>
          <p14:tracePt t="45478" x="7586663" y="3751263"/>
          <p14:tracePt t="45511" x="7594600" y="3733800"/>
          <p14:tracePt t="45528" x="7612063" y="3733800"/>
          <p14:tracePt t="45530" x="7612063" y="3725863"/>
          <p14:tracePt t="45545" x="7627938" y="3725863"/>
          <p14:tracePt t="45559" x="7645400" y="3725863"/>
          <p14:tracePt t="45571" x="7653338" y="3725863"/>
          <p14:tracePt t="45589" x="7670800" y="3725863"/>
          <p14:tracePt t="45614" x="7688263" y="3725863"/>
          <p14:tracePt t="45648" x="7704138" y="3725863"/>
          <p14:tracePt t="45666" x="7721600" y="3725863"/>
          <p14:tracePt t="45682" x="7729538" y="3733800"/>
          <p14:tracePt t="45685" x="7729538" y="3751263"/>
          <p14:tracePt t="45698" x="7747000" y="3767138"/>
          <p14:tracePt t="45700" x="7764463" y="3784600"/>
          <p14:tracePt t="45716" x="7780338" y="3792538"/>
          <p14:tracePt t="45733" x="7789863" y="3827463"/>
          <p14:tracePt t="45747" x="7789863" y="3843338"/>
          <p14:tracePt t="45763" x="7805738" y="3868738"/>
          <p14:tracePt t="45779" x="7805738" y="3886200"/>
          <p14:tracePt t="45781" x="7805738" y="3903663"/>
          <p14:tracePt t="45814" x="7805738" y="3919538"/>
          <p14:tracePt t="45830" x="7805738" y="3929063"/>
          <p14:tracePt t="45846" x="7823200" y="3929063"/>
          <p14:tracePt t="45883" x="7840663" y="3929063"/>
          <p14:tracePt t="45915" x="7848600" y="3929063"/>
          <p14:tracePt t="45947" x="7866063" y="3929063"/>
          <p14:tracePt t="45949" x="7866063" y="3919538"/>
          <p14:tracePt t="45994" x="7866063" y="3903663"/>
          <p14:tracePt t="46027" x="7866063" y="3886200"/>
          <p14:tracePt t="46051" x="7866063" y="3868738"/>
          <p14:tracePt t="46066" x="7866063" y="3860800"/>
          <p14:tracePt t="46099" x="7848600" y="3860800"/>
          <p14:tracePt t="46133" x="7840663" y="3860800"/>
          <p14:tracePt t="46135" x="7823200" y="3860800"/>
          <p14:tracePt t="46150" x="7805738" y="3860800"/>
          <p14:tracePt t="46154" x="7789863" y="3860800"/>
          <p14:tracePt t="46158" x="7780338" y="3860800"/>
          <p14:tracePt t="46180" x="7721600" y="3860800"/>
          <p14:tracePt t="46182" x="7688263" y="3860800"/>
          <p14:tracePt t="46196" x="7653338" y="3860800"/>
          <p14:tracePt t="46198" x="7645400" y="3860800"/>
          <p14:tracePt t="46213" x="7627938" y="3860800"/>
          <p14:tracePt t="46215" x="7594600" y="3868738"/>
          <p14:tracePt t="46229" x="7586663" y="3868738"/>
          <p14:tracePt t="46246" x="7569200" y="3886200"/>
          <p14:tracePt t="46248" x="7551738" y="3886200"/>
          <p14:tracePt t="46262" x="7535863" y="3903663"/>
          <p14:tracePt t="46266" x="7518400" y="3903663"/>
          <p14:tracePt t="46268" x="7518400" y="3919538"/>
          <p14:tracePt t="46283" x="7510463" y="3919538"/>
          <p14:tracePt t="46296" x="7493000" y="3929063"/>
          <p14:tracePt t="46317" x="7475538" y="3944938"/>
          <p14:tracePt t="46345" x="7475538" y="3962400"/>
          <p14:tracePt t="46366" x="7459663" y="3962400"/>
          <p14:tracePt t="46468" x="7459663" y="3944938"/>
          <p14:tracePt t="46488" x="7459663" y="3929063"/>
          <p14:tracePt t="46502" x="7459663" y="3903663"/>
          <p14:tracePt t="46505" x="7459663" y="3886200"/>
          <p14:tracePt t="46516" x="7459663" y="3868738"/>
          <p14:tracePt t="46532" x="7459663" y="3860800"/>
          <p14:tracePt t="46549" x="7475538" y="3843338"/>
          <p14:tracePt t="46566" x="7475538" y="3827463"/>
          <p14:tracePt t="46581" x="7493000" y="3827463"/>
          <p14:tracePt t="46597" x="7510463" y="3827463"/>
          <p14:tracePt t="46599" x="7510463" y="3810000"/>
          <p14:tracePt t="46613" x="7518400" y="3810000"/>
          <p14:tracePt t="46632" x="7535863" y="3810000"/>
          <p14:tracePt t="46646" x="7535863" y="3792538"/>
          <p14:tracePt t="46648" x="7551738" y="3792538"/>
          <p14:tracePt t="46679" x="7569200" y="3784600"/>
          <p14:tracePt t="46697" x="7586663" y="3784600"/>
          <p14:tracePt t="46701" x="7586663" y="3767138"/>
          <p14:tracePt t="46716" x="7594600" y="3767138"/>
          <p14:tracePt t="46718" x="7594600" y="3751263"/>
          <p14:tracePt t="46735" x="7627938" y="3733800"/>
          <p14:tracePt t="46749" x="7653338" y="3733800"/>
          <p14:tracePt t="46765" x="7688263" y="3725863"/>
          <p14:tracePt t="46779" x="7704138" y="3725863"/>
          <p14:tracePt t="46796" x="7721600" y="3708400"/>
          <p14:tracePt t="46798" x="7729538" y="3708400"/>
          <p14:tracePt t="46831" x="7747000" y="3708400"/>
          <p14:tracePt t="46847" x="7764463" y="3708400"/>
          <p14:tracePt t="46872" x="7780338" y="3708400"/>
          <p14:tracePt t="46887" x="7789863" y="3708400"/>
          <p14:tracePt t="46905" x="7805738" y="3725863"/>
          <p14:tracePt t="46927" x="7823200" y="3733800"/>
          <p14:tracePt t="46930" x="7840663" y="3733800"/>
          <p14:tracePt t="46945" x="7840663" y="3751263"/>
          <p14:tracePt t="46949" x="7848600" y="3751263"/>
          <p14:tracePt t="46951" x="7848600" y="3767138"/>
          <p14:tracePt t="46966" x="7866063" y="3784600"/>
          <p14:tracePt t="46980" x="7881938" y="3792538"/>
          <p14:tracePt t="46996" x="7899400" y="3810000"/>
          <p14:tracePt t="47013" x="7899400" y="3827463"/>
          <p14:tracePt t="47030" x="7916863" y="3843338"/>
          <p14:tracePt t="47046" x="7916863" y="3860800"/>
          <p14:tracePt t="47048" x="7924800" y="3868738"/>
          <p14:tracePt t="47064" x="7924800" y="3886200"/>
          <p14:tracePt t="47088" x="7924800" y="3903663"/>
          <p14:tracePt t="47122" x="7924800" y="3919538"/>
          <p14:tracePt t="47214" x="7924800" y="3903663"/>
          <p14:tracePt t="47243" x="7924800" y="3886200"/>
          <p14:tracePt t="47254" x="7924800" y="3868738"/>
          <p14:tracePt t="47270" x="7924800" y="3843338"/>
          <p14:tracePt t="47284" x="7924800" y="3827463"/>
          <p14:tracePt t="47286" x="7924800" y="3810000"/>
          <p14:tracePt t="47301" x="7924800" y="3792538"/>
          <p14:tracePt t="47303" x="7924800" y="3784600"/>
          <p14:tracePt t="47320" x="7924800" y="3767138"/>
          <p14:tracePt t="47335" x="7924800" y="3751263"/>
          <p14:tracePt t="47337" x="7924800" y="3733800"/>
          <p14:tracePt t="47353" x="7916863" y="3733800"/>
          <p14:tracePt t="47391" x="7916863" y="3725863"/>
          <p14:tracePt t="47400" x="7899400" y="3725863"/>
          <p14:tracePt t="47415" x="7881938" y="3725863"/>
          <p14:tracePt t="47432" x="7866063" y="3725863"/>
          <p14:tracePt t="47448" x="7848600" y="3708400"/>
          <p14:tracePt t="47464" x="7840663" y="3690938"/>
          <p14:tracePt t="47481" x="7805738" y="3690938"/>
          <p14:tracePt t="47495" x="7805738" y="3675063"/>
          <p14:tracePt t="47521" x="7789863" y="3675063"/>
          <p14:tracePt t="47591" x="7780338" y="3675063"/>
          <p14:tracePt t="47612" x="7764463" y="3675063"/>
          <p14:tracePt t="47627" x="7747000" y="3675063"/>
          <p14:tracePt t="47642" x="7729538" y="3690938"/>
          <p14:tracePt t="47661" x="7721600" y="3690938"/>
          <p14:tracePt t="47664" x="7688263" y="3708400"/>
          <p14:tracePt t="47681" x="7670800" y="3708400"/>
          <p14:tracePt t="47697" x="7653338" y="3725863"/>
          <p14:tracePt t="47714" x="7645400" y="3733800"/>
          <p14:tracePt t="47730" x="7627938" y="3751263"/>
          <p14:tracePt t="47747" x="7612063" y="3767138"/>
          <p14:tracePt t="47763" x="7612063" y="3784600"/>
          <p14:tracePt t="47768" x="7612063" y="3792538"/>
          <p14:tracePt t="47784" x="7594600" y="3810000"/>
          <p14:tracePt t="47811" x="7594600" y="3827463"/>
          <p14:tracePt t="47816" x="7586663" y="3843338"/>
          <p14:tracePt t="47835" x="7586663" y="3860800"/>
          <p14:tracePt t="47852" x="7569200" y="3868738"/>
          <p14:tracePt t="47867" x="7569200" y="3886200"/>
          <p14:tracePt t="47877" x="7551738" y="3903663"/>
          <p14:tracePt t="47896" x="7551738" y="3919538"/>
          <p14:tracePt t="47898" x="7535863" y="3919538"/>
          <p14:tracePt t="47914" x="7535863" y="3929063"/>
          <p14:tracePt t="48009" x="7535863" y="3919538"/>
          <p14:tracePt t="48043" x="7535863" y="3903663"/>
          <p14:tracePt t="48046" x="7535863" y="3886200"/>
          <p14:tracePt t="48048" x="7535863" y="3868738"/>
          <p14:tracePt t="48065" x="7535863" y="3860800"/>
          <p14:tracePt t="48080" x="7535863" y="3827463"/>
          <p14:tracePt t="48096" x="7535863" y="3810000"/>
          <p14:tracePt t="48113" x="7551738" y="3784600"/>
          <p14:tracePt t="48131" x="7569200" y="3767138"/>
          <p14:tracePt t="48152" x="7594600" y="3751263"/>
          <p14:tracePt t="48154" x="7612063" y="3751263"/>
          <p14:tracePt t="48169" x="7627938" y="3733800"/>
          <p14:tracePt t="48171" x="7645400" y="3733800"/>
          <p14:tracePt t="48185" x="7653338" y="3733800"/>
          <p14:tracePt t="48197" x="7653338" y="3725863"/>
          <p14:tracePt t="48201" x="7670800" y="3725863"/>
          <p14:tracePt t="48203" x="7688263" y="3725863"/>
          <p14:tracePt t="48215" x="7704138" y="3725863"/>
          <p14:tracePt t="48218" x="7721600" y="3725863"/>
          <p14:tracePt t="48248" x="7729538" y="3725863"/>
          <p14:tracePt t="48250" x="7747000" y="3725863"/>
          <p14:tracePt t="48265" x="7764463" y="3725863"/>
          <p14:tracePt t="48289" x="7780338" y="3725863"/>
          <p14:tracePt t="48306" x="7789863" y="3725863"/>
          <p14:tracePt t="48319" x="7805738" y="3725863"/>
          <p14:tracePt t="48322" x="7823200" y="3725863"/>
          <p14:tracePt t="48342" x="7823200" y="3733800"/>
          <p14:tracePt t="48353" x="7840663" y="3733800"/>
          <p14:tracePt t="48368" x="7848600" y="3751263"/>
          <p14:tracePt t="48386" x="7866063" y="3767138"/>
          <p14:tracePt t="48418" x="7881938" y="3784600"/>
          <p14:tracePt t="48434" x="7881938" y="3792538"/>
          <p14:tracePt t="48451" x="7881938" y="3810000"/>
          <p14:tracePt t="48466" x="7881938" y="3827463"/>
          <p14:tracePt t="48482" x="7881938" y="3843338"/>
          <p14:tracePt t="48500" x="7881938" y="3860800"/>
          <p14:tracePt t="48518" x="7881938" y="3868738"/>
          <p14:tracePt t="48547" x="7881938" y="3886200"/>
          <p14:tracePt t="48650" x="7881938" y="3868738"/>
          <p14:tracePt t="48668" x="7881938" y="3860800"/>
          <p14:tracePt t="48678" x="7881938" y="3843338"/>
          <p14:tracePt t="48688" x="7881938" y="3827463"/>
          <p14:tracePt t="48692" x="7881938" y="3810000"/>
          <p14:tracePt t="48714" x="7881938" y="3784600"/>
          <p14:tracePt t="48716" x="7881938" y="3767138"/>
          <p14:tracePt t="48734" x="7881938" y="3733800"/>
          <p14:tracePt t="48763" x="7866063" y="3708400"/>
          <p14:tracePt t="48766" x="7866063" y="3690938"/>
          <p14:tracePt t="48782" x="7848600" y="3690938"/>
          <p14:tracePt t="48785" x="7848600" y="3675063"/>
          <p14:tracePt t="48816" x="7848600" y="3657600"/>
          <p14:tracePt t="48819" x="7840663" y="3657600"/>
          <p14:tracePt t="48860" x="7823200" y="3657600"/>
          <p14:tracePt t="48884" x="7805738" y="3675063"/>
          <p14:tracePt t="48919" x="7780338" y="3708400"/>
          <p14:tracePt t="48944" x="7764463" y="3725863"/>
          <p14:tracePt t="48948" x="7747000" y="3725863"/>
          <p14:tracePt t="48966" x="7729538" y="3733800"/>
          <p14:tracePt t="48983" x="7721600" y="3733800"/>
          <p14:tracePt t="48989" x="7721600" y="3751263"/>
          <p14:tracePt t="48998" x="7704138" y="3751263"/>
          <p14:tracePt t="49035" x="7704138" y="3767138"/>
          <p14:tracePt t="49106" x="7704138" y="3751263"/>
          <p14:tracePt t="49250" x="7721600" y="3751263"/>
          <p14:tracePt t="49269" x="7721600" y="3733800"/>
          <p14:tracePt t="49283" x="7729538" y="3733800"/>
          <p14:tracePt t="49299" x="7789863" y="3733800"/>
          <p14:tracePt t="49315" x="7840663" y="3733800"/>
          <p14:tracePt t="49317" x="7881938" y="3725863"/>
          <p14:tracePt t="49333" x="7942263" y="3725863"/>
          <p14:tracePt t="49335" x="8034338" y="3725863"/>
          <p14:tracePt t="49348" x="8120063" y="3725863"/>
          <p14:tracePt t="49350" x="8196263" y="3725863"/>
          <p14:tracePt t="49367" x="8382000" y="3725863"/>
          <p14:tracePt t="49381" x="8440738" y="3725863"/>
          <p14:tracePt t="49383" x="8501063" y="3725863"/>
          <p14:tracePt t="49397" x="8526463" y="3733800"/>
          <p14:tracePt t="49399" x="8577263" y="3733800"/>
          <p14:tracePt t="49412" x="8618538" y="3751263"/>
          <p14:tracePt t="49414" x="8643938" y="3767138"/>
          <p14:tracePt t="49431" x="8694738" y="3784600"/>
          <p14:tracePt t="49446" x="8712200" y="3792538"/>
          <p14:tracePt t="49448" x="8720138" y="3792538"/>
          <p14:tracePt t="49463" x="8737600" y="3810000"/>
          <p14:tracePt t="49478" x="8755063" y="3810000"/>
          <p14:tracePt t="49488" x="8755063" y="3827463"/>
          <p14:tracePt t="49504" x="8770938" y="3827463"/>
          <p14:tracePt t="49520" x="8780463" y="3827463"/>
          <p14:tracePt t="49538" x="8796338" y="3827463"/>
          <p14:tracePt t="49541" x="8813800" y="3827463"/>
          <p14:tracePt t="49565" x="8856663" y="3827463"/>
          <p14:tracePt t="49567" x="8890000" y="3827463"/>
          <p14:tracePt t="49577" x="8907463" y="3827463"/>
          <p14:tracePt t="49587" x="8915400" y="3827463"/>
          <p14:tracePt t="49589" x="8948738" y="3827463"/>
          <p14:tracePt t="49603" x="8966200" y="3827463"/>
          <p14:tracePt t="49606" x="8974138" y="3827463"/>
          <p14:tracePt t="49619" x="8991600" y="3827463"/>
          <p14:tracePt t="49622" x="9009063" y="3827463"/>
          <p14:tracePt t="49633" x="9024938" y="3827463"/>
          <p14:tracePt t="49653" x="9042400" y="3810000"/>
          <p14:tracePt t="49667" x="9050338" y="3810000"/>
          <p14:tracePt t="49669" x="9067800" y="3792538"/>
          <p14:tracePt t="49684" x="9085263" y="3784600"/>
          <p14:tracePt t="49717" x="9101138" y="3767138"/>
          <p14:tracePt t="49836" x="9101138" y="3751263"/>
          <p14:tracePt t="49941" x="9101138" y="3767138"/>
          <p14:tracePt t="49965" x="9101138" y="3784600"/>
          <p14:tracePt t="49968" x="9101138" y="3792538"/>
          <p14:tracePt t="49982" x="9101138" y="3810000"/>
          <p14:tracePt t="49997" x="9085263" y="3827463"/>
          <p14:tracePt t="50014" x="9085263" y="3843338"/>
          <p14:tracePt t="50052" x="9085263" y="3860800"/>
          <p14:tracePt t="50079" x="9085263" y="3868738"/>
          <p14:tracePt t="50253" x="9085263" y="3886200"/>
          <p14:tracePt t="50272" x="9101138" y="3886200"/>
          <p14:tracePt t="50286" x="9110663" y="3886200"/>
          <p14:tracePt t="50288" x="9110663" y="3903663"/>
          <p14:tracePt t="50302" x="9126538" y="3903663"/>
          <p14:tracePt t="50304" x="9144000" y="3903663"/>
          <p14:tracePt t="50320" x="9161463" y="3903663"/>
          <p14:tracePt t="50335" x="9177338" y="3903663"/>
          <p14:tracePt t="50351" x="9186863" y="3903663"/>
          <p14:tracePt t="50368" x="9202738" y="3903663"/>
          <p14:tracePt t="50383" x="9220200" y="3903663"/>
          <p14:tracePt t="50394" x="9237663" y="3903663"/>
          <p14:tracePt t="50431" x="9263063" y="3903663"/>
          <p14:tracePt t="50433" x="9278938" y="3903663"/>
          <p14:tracePt t="50445" x="9278938" y="3886200"/>
          <p14:tracePt t="50447" x="9296400" y="3886200"/>
          <p14:tracePt t="50463" x="9313863" y="3886200"/>
          <p14:tracePt t="50465" x="9321800" y="3868738"/>
          <p14:tracePt t="50489" x="9339263" y="3868738"/>
          <p14:tracePt t="50504" x="9355138" y="3860800"/>
          <p14:tracePt t="50535" x="9372600" y="3843338"/>
          <p14:tracePt t="50568" x="9380538" y="3827463"/>
          <p14:tracePt t="50600" x="9380538" y="3810000"/>
          <p14:tracePt t="50615" x="9398000" y="3792538"/>
          <p14:tracePt t="50639" x="9398000" y="3784600"/>
          <p14:tracePt t="50654" x="9398000" y="3767138"/>
          <p14:tracePt t="50667" x="9415463" y="3767138"/>
          <p14:tracePt t="50679" x="9415463" y="3751263"/>
          <p14:tracePt t="50767" x="9415463" y="3733800"/>
          <p14:tracePt t="50903" x="9415463" y="3751263"/>
          <p14:tracePt t="50912" x="9415463" y="3767138"/>
          <p14:tracePt t="50923" x="9398000" y="3784600"/>
          <p14:tracePt t="50937" x="9398000" y="3792538"/>
          <p14:tracePt t="50944" x="9380538" y="3810000"/>
          <p14:tracePt t="50947" x="9380538" y="3827463"/>
          <p14:tracePt t="50962" x="9380538" y="3843338"/>
          <p14:tracePt t="50965" x="9372600" y="3860800"/>
          <p14:tracePt t="50968" x="9372600" y="3868738"/>
          <p14:tracePt t="50984" x="9355138" y="3886200"/>
          <p14:tracePt t="51000" x="9339263" y="3903663"/>
          <p14:tracePt t="51016" x="9339263" y="3919538"/>
          <p14:tracePt t="51032" x="9321800" y="3929063"/>
          <p14:tracePt t="51048" x="9313863" y="3944938"/>
          <p14:tracePt t="51064" x="9296400" y="3962400"/>
          <p14:tracePt t="51066" x="9278938" y="3962400"/>
          <p14:tracePt t="51082" x="9278938" y="3979863"/>
          <p14:tracePt t="51097" x="9263063" y="3987800"/>
          <p14:tracePt t="51129" x="9245600" y="3987800"/>
          <p14:tracePt t="51152" x="9237663" y="3987800"/>
          <p14:tracePt t="51192" x="9220200" y="3987800"/>
          <p14:tracePt t="51233" x="9202738" y="3987800"/>
          <p14:tracePt t="51273" x="9186863" y="3987800"/>
          <p14:tracePt t="51297" x="9177338" y="3987800"/>
          <p14:tracePt t="51321" x="9161463" y="3987800"/>
          <p14:tracePt t="51336" x="9161463" y="3979863"/>
          <p14:tracePt t="51339" x="9144000" y="3979863"/>
          <p14:tracePt t="51351" x="9126538" y="3979863"/>
          <p14:tracePt t="51369" x="9110663" y="3962400"/>
          <p14:tracePt t="51371" x="9085263" y="3944938"/>
          <p14:tracePt t="51385" x="9067800" y="3944938"/>
          <p14:tracePt t="51387" x="9050338" y="3929063"/>
          <p14:tracePt t="51404" x="9042400" y="3929063"/>
          <p14:tracePt t="51416" x="9042400" y="3919538"/>
          <p14:tracePt t="51428" x="9024938" y="3919538"/>
          <p14:tracePt t="51537" x="9024938" y="3903663"/>
          <p14:tracePt t="51674" x="9024938" y="3919538"/>
          <p14:tracePt t="51721" x="9024938" y="3929063"/>
          <p14:tracePt t="51746" x="9042400" y="3929063"/>
          <p14:tracePt t="51748" x="9042400" y="3944938"/>
          <p14:tracePt t="51763" x="9050338" y="3944938"/>
          <p14:tracePt t="51765" x="9067800" y="3944938"/>
          <p14:tracePt t="51781" x="9085263" y="3962400"/>
          <p14:tracePt t="51797" x="9101138" y="3962400"/>
          <p14:tracePt t="51803" x="9101138" y="3979863"/>
          <p14:tracePt t="51818" x="9110663" y="3979863"/>
          <p14:tracePt t="51834" x="9126538" y="3979863"/>
          <p14:tracePt t="51851" x="9144000" y="3979863"/>
          <p14:tracePt t="51881" x="9161463" y="3979863"/>
          <p14:tracePt t="51899" x="9177338" y="3979863"/>
          <p14:tracePt t="51914" x="9186863" y="3979863"/>
          <p14:tracePt t="51931" x="9202738" y="3979863"/>
          <p14:tracePt t="51948" x="9220200" y="3979863"/>
          <p14:tracePt t="51964" x="9237663" y="3962400"/>
          <p14:tracePt t="51980" x="9263063" y="3962400"/>
          <p14:tracePt t="51998" x="9278938" y="3944938"/>
          <p14:tracePt t="52012" x="9296400" y="3929063"/>
          <p14:tracePt t="52030" x="9313863" y="3919538"/>
          <p14:tracePt t="52035" x="9321800" y="3919538"/>
          <p14:tracePt t="52054" x="9321800" y="3903663"/>
          <p14:tracePt t="52069" x="9339263" y="3903663"/>
          <p14:tracePt t="52072" x="9339263" y="3886200"/>
          <p14:tracePt t="52078" x="9355138" y="3886200"/>
          <p14:tracePt t="52089" x="9355138" y="3868738"/>
          <p14:tracePt t="52096" x="9372600" y="3860800"/>
          <p14:tracePt t="52098" x="9372600" y="3843338"/>
          <p14:tracePt t="52113" x="9372600" y="3827463"/>
          <p14:tracePt t="52115" x="9380538" y="3810000"/>
          <p14:tracePt t="52133" x="9380538" y="3792538"/>
          <p14:tracePt t="52147" x="9398000" y="3784600"/>
          <p14:tracePt t="52170" x="9398000" y="3767138"/>
          <p14:tracePt t="52187" x="9415463" y="3751263"/>
          <p14:tracePt t="52199" x="9415463" y="3733800"/>
          <p14:tracePt t="52213" x="9415463" y="3725863"/>
          <p14:tracePt t="52216" x="9431338" y="3708400"/>
          <p14:tracePt t="52229" x="9431338" y="3690938"/>
          <p14:tracePt t="52239" x="9440863" y="3675063"/>
          <p14:tracePt t="52261" x="9440863" y="3657600"/>
          <p14:tracePt t="52265" x="9456738" y="3657600"/>
          <p14:tracePt t="52339" x="9456738" y="3675063"/>
          <p14:tracePt t="52350" x="9456738" y="3708400"/>
          <p14:tracePt t="52365" x="9431338" y="3733800"/>
          <p14:tracePt t="52367" x="9415463" y="3792538"/>
          <p14:tracePt t="52380" x="9380538" y="3843338"/>
          <p14:tracePt t="52382" x="9355138" y="3903663"/>
          <p14:tracePt t="52399" x="9321800" y="3962400"/>
          <p14:tracePt t="52402" x="9296400" y="4021138"/>
          <p14:tracePt t="52404" x="9278938" y="4056063"/>
          <p14:tracePt t="52430" x="9263063" y="4081463"/>
          <p14:tracePt t="52434" x="9237663" y="4140200"/>
          <p14:tracePt t="52436" x="9220200" y="4157663"/>
          <p14:tracePt t="52454" x="9202738" y="4173538"/>
          <p14:tracePt t="52470" x="9202738" y="4191000"/>
          <p14:tracePt t="52510" x="9186863" y="4191000"/>
          <p14:tracePt t="52520" x="9186863" y="4198938"/>
          <p14:tracePt t="52532" x="9177338" y="4198938"/>
          <p14:tracePt t="52548" x="9161463" y="4198938"/>
          <p14:tracePt t="52563" x="9144000" y="4216400"/>
          <p14:tracePt t="52565" x="9110663" y="4216400"/>
          <p14:tracePt t="52582" x="9101138" y="4216400"/>
          <p14:tracePt t="52597" x="9067800" y="4216400"/>
          <p14:tracePt t="52614" x="9050338" y="4216400"/>
          <p14:tracePt t="52628" x="9042400" y="4216400"/>
          <p14:tracePt t="52630" x="9024938" y="4216400"/>
          <p14:tracePt t="52647" x="9009063" y="4198938"/>
          <p14:tracePt t="52667" x="8991600" y="4198938"/>
          <p14:tracePt t="52683" x="8991600" y="4191000"/>
          <p14:tracePt t="52685" x="8974138" y="4191000"/>
          <p14:tracePt t="52702" x="8974138" y="4173538"/>
          <p14:tracePt t="52715" x="8966200" y="4173538"/>
          <p14:tracePt t="52717" x="8966200" y="4157663"/>
          <p14:tracePt t="52732" x="8948738" y="4157663"/>
          <p14:tracePt t="52734" x="8948738" y="4140200"/>
          <p14:tracePt t="52749" x="8948738" y="4122738"/>
          <p14:tracePt t="52751" x="8932863" y="4122738"/>
          <p14:tracePt t="52771" x="8932863" y="4114800"/>
          <p14:tracePt t="52996" x="8932863" y="4097338"/>
          <p14:tracePt t="53019" x="8932863" y="4081463"/>
          <p14:tracePt t="53036" x="8932863" y="4064000"/>
          <p14:tracePt t="53048" x="8932863" y="4056063"/>
          <p14:tracePt t="53062" x="8932863" y="4038600"/>
          <p14:tracePt t="53064" x="8932863" y="4021138"/>
          <p14:tracePt t="53080" x="8932863" y="4005263"/>
          <p14:tracePt t="53104" x="8932863" y="3987800"/>
          <p14:tracePt t="53245" x="8932863" y="4005263"/>
          <p14:tracePt t="53268" x="8932863" y="4021138"/>
          <p14:tracePt t="53283" x="8948738" y="4038600"/>
          <p14:tracePt t="53301" x="8948738" y="4056063"/>
          <p14:tracePt t="53303" x="8966200" y="4056063"/>
          <p14:tracePt t="53319" x="8966200" y="4064000"/>
          <p14:tracePt t="53987" x="8966200" y="4081463"/>
          <p14:tracePt t="53997" x="8966200" y="4114800"/>
          <p14:tracePt t="54013" x="8966200" y="4140200"/>
          <p14:tracePt t="54015" x="8966200" y="4173538"/>
          <p14:tracePt t="54028" x="8974138" y="4198938"/>
          <p14:tracePt t="54030" x="8991600" y="4249738"/>
          <p14:tracePt t="54050" x="9009063" y="4275138"/>
          <p14:tracePt t="54052" x="9085263" y="4368800"/>
          <p14:tracePt t="54067" x="9126538" y="4411663"/>
          <p14:tracePt t="54069" x="9161463" y="4452938"/>
          <p14:tracePt t="54085" x="9278938" y="4579938"/>
          <p14:tracePt t="54106" x="9339263" y="4640263"/>
          <p14:tracePt t="54111" x="9456738" y="4724400"/>
          <p14:tracePt t="54129" x="9532938" y="4775200"/>
          <p14:tracePt t="54132" x="9593263" y="4818063"/>
          <p14:tracePt t="54134" x="9669463" y="4859338"/>
          <p14:tracePt t="54151" x="9745663" y="4910138"/>
          <p14:tracePt t="54155" x="9804400" y="4935538"/>
          <p14:tracePt t="54159" x="9880600" y="4970463"/>
          <p14:tracePt t="54181" x="10058400" y="5029200"/>
          <p14:tracePt t="54184" x="10167938" y="5046663"/>
          <p14:tracePt t="54200" x="10269538" y="5054600"/>
          <p14:tracePt t="54203" x="10388600" y="5087938"/>
          <p14:tracePt t="54205" x="10507663" y="5087938"/>
          <p14:tracePt t="54220" x="10599738" y="5105400"/>
          <p14:tracePt t="54230" x="10701338" y="5113338"/>
          <p14:tracePt t="54232" x="10812463" y="5113338"/>
          <p14:tracePt t="54245" x="10896600" y="5113338"/>
          <p14:tracePt t="54247" x="11006138" y="5113338"/>
          <p14:tracePt t="54262" x="11107738" y="5113338"/>
          <p14:tracePt t="54266" x="11183938" y="5113338"/>
          <p14:tracePt t="54267" x="11260138" y="5113338"/>
          <p14:tracePt t="54282" x="11336338" y="5113338"/>
          <p14:tracePt t="54284" x="11412538" y="5113338"/>
          <p14:tracePt t="54300" x="11472863" y="5113338"/>
          <p14:tracePt t="54302" x="11549063" y="5105400"/>
          <p14:tracePt t="54315" x="11607800" y="5072063"/>
          <p14:tracePt t="54317" x="11666538" y="5054600"/>
          <p14:tracePt t="54334" x="11768138" y="4995863"/>
          <p14:tracePt t="54349" x="11844338" y="4935538"/>
          <p14:tracePt t="54365" x="11895138" y="4876800"/>
          <p14:tracePt t="54381" x="11938000" y="4800600"/>
          <p14:tracePt t="54397" x="11980863" y="4699000"/>
          <p14:tracePt t="54413" x="11996738" y="4640263"/>
          <p14:tracePt t="54430" x="12014200" y="4564063"/>
          <p14:tracePt t="54446" x="12022138" y="4503738"/>
          <p14:tracePt t="54464" x="12022138" y="4452938"/>
          <p14:tracePt t="54468" x="12022138" y="4411663"/>
          <p14:tracePt t="54470" x="12022138" y="4351338"/>
          <p14:tracePt t="54484" x="11996738" y="4292600"/>
          <p14:tracePt t="54486" x="11963400" y="4233863"/>
          <p14:tracePt t="54502" x="11895138" y="4114800"/>
          <p14:tracePt t="54516" x="11844338" y="4056063"/>
          <p14:tracePt t="54518" x="11803063" y="3987800"/>
          <p14:tracePt t="54534" x="11760200" y="3929063"/>
          <p14:tracePt t="54536" x="11666538" y="3810000"/>
          <p14:tracePt t="54552" x="11590338" y="3733800"/>
          <p14:tracePt t="54556" x="11514138" y="3649663"/>
          <p14:tracePt t="54563" x="11430000" y="3556000"/>
          <p14:tracePt t="54565" x="11361738" y="3513138"/>
          <p14:tracePt t="54582" x="11260138" y="3436938"/>
          <p14:tracePt t="54598" x="11158538" y="3360738"/>
          <p14:tracePt t="54614" x="11099800" y="3327400"/>
          <p14:tracePt t="54632" x="11049000" y="3327400"/>
          <p14:tracePt t="54646" x="11023600" y="3319463"/>
          <p14:tracePt t="54649" x="10990263" y="3319463"/>
          <p14:tracePt t="54665" x="10964863" y="3319463"/>
          <p14:tracePt t="54669" x="10914063" y="3319463"/>
          <p14:tracePt t="54671" x="10888663" y="3319463"/>
          <p14:tracePt t="54686" x="10837863" y="3319463"/>
          <p14:tracePt t="54688" x="10777538" y="3319463"/>
          <p14:tracePt t="54701" x="10736263" y="3319463"/>
          <p14:tracePt t="54712" x="10660063" y="3319463"/>
          <p14:tracePt t="54716" x="10599738" y="3319463"/>
          <p14:tracePt t="54718" x="10541000" y="3344863"/>
          <p14:tracePt t="54731" x="10482263" y="3395663"/>
          <p14:tracePt t="54733" x="10421938" y="3454400"/>
          <p14:tracePt t="54750" x="10329863" y="3556000"/>
          <p14:tracePt t="54766" x="10312400" y="3589338"/>
          <p14:tracePt t="54768" x="10287000" y="3632200"/>
          <p14:tracePt t="54785" x="10253663" y="3708400"/>
          <p14:tracePt t="54789" x="10253663" y="3733800"/>
          <p14:tracePt t="54797" x="10236200" y="3810000"/>
          <p14:tracePt t="54799" x="10236200" y="3860800"/>
          <p14:tracePt t="54814" x="10253663" y="3929063"/>
          <p14:tracePt t="54830" x="10363200" y="4005263"/>
          <p14:tracePt t="54846" x="10498138" y="4038600"/>
          <p14:tracePt t="54863" x="10642600" y="4056063"/>
          <p14:tracePt t="54881" x="10701338" y="4056063"/>
          <p14:tracePt t="54898" x="10752138" y="4056063"/>
          <p14:tracePt t="54901" x="10769600" y="4038600"/>
          <p14:tracePt t="54903" x="10777538" y="4038600"/>
          <p14:tracePt t="54918" x="10812463" y="4005263"/>
          <p14:tracePt t="54932" x="10812463" y="3987800"/>
          <p14:tracePt t="54962" x="10812463" y="3979863"/>
          <p14:tracePt t="54998" x="10795000" y="3979863"/>
          <p14:tracePt t="55012" x="10752138" y="3979863"/>
          <p14:tracePt t="55014" x="10718800" y="3979863"/>
          <p14:tracePt t="55030" x="10660063" y="3979863"/>
          <p14:tracePt t="55043" x="10634663" y="3979863"/>
          <p14:tracePt t="55053" x="10599738" y="3979863"/>
          <p14:tracePt t="55056" x="10583863" y="3979863"/>
          <p14:tracePt t="55071" x="10566400" y="3979863"/>
          <p14:tracePt t="55078" x="10558463" y="3979863"/>
          <p14:tracePt t="55080" x="10541000" y="3979863"/>
          <p14:tracePt t="55114" x="10541000" y="3987800"/>
          <p14:tracePt t="55135" x="10541000" y="4005263"/>
          <p14:tracePt t="55154" x="10541000" y="4021138"/>
          <p14:tracePt t="55169" x="10541000" y="4064000"/>
          <p14:tracePt t="55182" x="10541000" y="4081463"/>
          <p14:tracePt t="55184" x="10541000" y="4114800"/>
          <p14:tracePt t="55200" x="10541000" y="4122738"/>
          <p14:tracePt t="55202" x="10541000" y="4140200"/>
          <p14:tracePt t="55214" x="10558463" y="4157663"/>
          <p14:tracePt t="55216" x="10558463" y="4173538"/>
          <p14:tracePt t="55233" x="10558463" y="4191000"/>
          <p14:tracePt t="55266" x="10566400" y="4191000"/>
          <p14:tracePt t="55301" x="10583863" y="4191000"/>
          <p14:tracePt t="55304" x="10599738" y="4191000"/>
          <p14:tracePt t="55318" x="10617200" y="4191000"/>
          <p14:tracePt t="55321" x="10634663" y="4191000"/>
          <p14:tracePt t="55335" x="10660063" y="4173538"/>
          <p14:tracePt t="55337" x="10693400" y="4157663"/>
          <p14:tracePt t="55354" x="10736263" y="4122738"/>
          <p14:tracePt t="55359" x="10752138" y="4122738"/>
          <p14:tracePt t="55380" x="10769600" y="4097338"/>
          <p14:tracePt t="55382" x="10828338" y="4021138"/>
          <p14:tracePt t="55399" x="10837863" y="3987800"/>
          <p14:tracePt t="55417" x="10837863" y="3962400"/>
          <p14:tracePt t="55432" x="10837863" y="3944938"/>
          <p14:tracePt t="55448" x="10837863" y="3929063"/>
          <p14:tracePt t="55463" x="10837863" y="3919538"/>
          <p14:tracePt t="55465" x="10837863" y="3903663"/>
          <p14:tracePt t="55480" x="10812463" y="3868738"/>
          <p14:tracePt t="55497" x="10752138" y="3827463"/>
          <p14:tracePt t="55515" x="10675938" y="3792538"/>
          <p14:tracePt t="55530" x="10642600" y="3792538"/>
          <p14:tracePt t="55534" x="10599738" y="3784600"/>
          <p14:tracePt t="55536" x="10566400" y="3767138"/>
          <p14:tracePt t="55551" x="10507663" y="3767138"/>
          <p14:tracePt t="55564" x="10482263" y="3767138"/>
          <p14:tracePt t="55578" x="10447338" y="3767138"/>
          <p14:tracePt t="55582" x="10439400" y="3767138"/>
          <p14:tracePt t="55584" x="10421938" y="3767138"/>
          <p14:tracePt t="55598" x="10406063" y="3767138"/>
          <p14:tracePt t="55600" x="10406063" y="3784600"/>
          <p14:tracePt t="55617" x="10388600" y="3792538"/>
          <p14:tracePt t="55632" x="10388600" y="3827463"/>
          <p14:tracePt t="55649" x="10388600" y="3860800"/>
          <p14:tracePt t="55664" x="10439400" y="3886200"/>
          <p14:tracePt t="55681" x="10507663" y="3919538"/>
          <p14:tracePt t="55697" x="10634663" y="3929063"/>
          <p14:tracePt t="55714" x="10693400" y="3944938"/>
          <p14:tracePt t="55730" x="10752138" y="3944938"/>
          <p14:tracePt t="55740" x="10777538" y="3944938"/>
          <p14:tracePt t="55754" x="10795000" y="3929063"/>
          <p14:tracePt t="55756" x="10812463" y="3929063"/>
          <p14:tracePt t="55771" x="10828338" y="3919538"/>
          <p14:tracePt t="55783" x="10837863" y="3903663"/>
          <p14:tracePt t="55839" x="10828338" y="3903663"/>
          <p14:tracePt t="55849" x="10812463" y="3903663"/>
          <p14:tracePt t="55864" x="10769600" y="3903663"/>
          <p14:tracePt t="55880" x="10752138" y="3919538"/>
          <p14:tracePt t="55882" x="10736263" y="3929063"/>
          <p14:tracePt t="55895" x="10701338" y="3929063"/>
          <p14:tracePt t="55897" x="10693400" y="3944938"/>
          <p14:tracePt t="55914" x="10675938" y="3962400"/>
          <p14:tracePt t="55931" x="10675938" y="3979863"/>
          <p14:tracePt t="55947" x="10660063" y="3987800"/>
          <p14:tracePt t="55952" x="10660063" y="4005263"/>
          <p14:tracePt t="55984" x="10660063" y="4021138"/>
          <p14:tracePt t="55999" x="10642600" y="4038600"/>
          <p14:tracePt t="56030" x="10642600" y="4056063"/>
          <p14:tracePt t="56050" x="10642600" y="4064000"/>
          <p14:tracePt t="56080" x="10642600" y="4081463"/>
          <p14:tracePt t="56122" x="10642600" y="4097338"/>
          <p14:tracePt t="56132" x="10634663" y="4097338"/>
          <p14:tracePt t="56161" x="10634663" y="4114800"/>
          <p14:tracePt t="56184" x="10634663" y="4122738"/>
          <p14:tracePt t="56243" x="10617200" y="4140200"/>
          <p14:tracePt t="56268" x="10617200" y="4157663"/>
          <p14:tracePt t="56283" x="10599738" y="4173538"/>
          <p14:tracePt t="56320" x="10599738" y="4191000"/>
          <p14:tracePt t="56489" x="10599738" y="4173538"/>
          <p14:tracePt t="56529" x="10617200" y="4173538"/>
          <p14:tracePt t="56566" x="10617200" y="4157663"/>
          <p14:tracePt t="56579" x="10634663" y="4157663"/>
          <p14:tracePt t="56602" x="10642600" y="4157663"/>
          <p14:tracePt t="56618" x="10660063" y="4157663"/>
          <p14:tracePt t="56620" x="10693400" y="4157663"/>
          <p14:tracePt t="56636" x="10701338" y="4157663"/>
          <p14:tracePt t="56652" x="10718800" y="4157663"/>
          <p14:tracePt t="56681" x="10736263" y="4157663"/>
          <p14:tracePt t="56753" x="10752138" y="4157663"/>
          <p14:tracePt t="56770" x="10752138" y="4140200"/>
          <p14:tracePt t="56801" x="10769600" y="4140200"/>
          <p14:tracePt t="56874" x="10769600" y="4157663"/>
          <p14:tracePt t="56895" x="10769600" y="4173538"/>
          <p14:tracePt t="56914" x="10752138" y="4191000"/>
          <p14:tracePt t="56916" x="10752138" y="4198938"/>
          <p14:tracePt t="56932" x="10736263" y="4216400"/>
          <p14:tracePt t="56948" x="10718800" y="4249738"/>
          <p14:tracePt t="56964" x="10701338" y="4259263"/>
          <p14:tracePt t="56987" x="10693400" y="4275138"/>
          <p14:tracePt t="57075" x="10693400" y="4259263"/>
          <p14:tracePt t="57099" x="10693400" y="4249738"/>
          <p14:tracePt t="57114" x="10693400" y="4233863"/>
          <p14:tracePt t="57132" x="10693400" y="4216400"/>
          <p14:tracePt t="57134" x="10693400" y="4198938"/>
          <p14:tracePt t="57165" x="10701338" y="4173538"/>
          <p14:tracePt t="57181" x="10718800" y="4157663"/>
          <p14:tracePt t="57197" x="10718800" y="4140200"/>
          <p14:tracePt t="57199" x="10736263" y="4140200"/>
          <p14:tracePt t="57213" x="10736263" y="4122738"/>
          <p14:tracePt t="57217" x="10752138" y="4122738"/>
          <p14:tracePt t="57219" x="10752138" y="4114800"/>
          <p14:tracePt t="57230" x="10752138" y="4097338"/>
          <p14:tracePt t="57240" x="10769600" y="4097338"/>
          <p14:tracePt t="57253" x="10769600" y="4081463"/>
          <p14:tracePt t="57267" x="10777538" y="4081463"/>
          <p14:tracePt t="57281" x="10777538" y="4064000"/>
          <p14:tracePt t="57347" x="10777538" y="4056063"/>
          <p14:tracePt t="57556" x="10777538" y="4064000"/>
          <p14:tracePt t="57589" x="10777538" y="4081463"/>
          <p14:tracePt t="57636" x="10769600" y="4081463"/>
          <p14:tracePt t="57647" x="10769600" y="4097338"/>
          <p14:tracePt t="57679" x="10769600" y="4114800"/>
          <p14:tracePt t="57714" x="10752138" y="4122738"/>
          <p14:tracePt t="58005" x="10752138" y="4114800"/>
          <p14:tracePt t="58077" x="10752138" y="4097338"/>
          <p14:tracePt t="58087" x="10769600" y="4097338"/>
          <p14:tracePt t="58117" x="10769600" y="4081463"/>
          <p14:tracePt t="58197" x="10769600" y="4064000"/>
          <p14:tracePt t="58221" x="10777538" y="4064000"/>
          <p14:tracePt t="58246" x="10777538" y="4056063"/>
          <p14:tracePt t="58374" x="10769600" y="4056063"/>
          <p14:tracePt t="58671" x="10769600" y="4064000"/>
          <p14:tracePt t="58714" x="10769600" y="4081463"/>
          <p14:tracePt t="58887" x="10769600" y="4064000"/>
          <p14:tracePt t="58929" x="10769600" y="4056063"/>
          <p14:tracePt t="58984" x="10769600" y="4064000"/>
          <p14:tracePt t="58999" x="10769600" y="4081463"/>
          <p14:tracePt t="59018" x="10769600" y="4097338"/>
          <p14:tracePt t="59178" x="10769600" y="4081463"/>
          <p14:tracePt t="59219" x="10769600" y="4064000"/>
          <p14:tracePt t="59251" x="10769600" y="4056063"/>
          <p14:tracePt t="59914" x="10769600" y="4064000"/>
          <p14:tracePt t="59938" x="10769600" y="4081463"/>
          <p14:tracePt t="59966" x="10769600" y="4097338"/>
          <p14:tracePt t="60973" x="10769600" y="4114800"/>
          <p14:tracePt t="60997" x="10769600" y="4122738"/>
          <p14:tracePt t="60999" x="10769600" y="4140200"/>
          <p14:tracePt t="61016" x="10769600" y="4157663"/>
          <p14:tracePt t="61031" x="10769600" y="4173538"/>
          <p14:tracePt t="61055" x="10769600" y="4191000"/>
          <p14:tracePt t="61097" x="10752138" y="4198938"/>
          <p14:tracePt t="61123" x="10752138" y="4216400"/>
          <p14:tracePt t="61151" x="10752138" y="4233863"/>
          <p14:tracePt t="61245" x="10752138" y="4249738"/>
          <p14:tracePt t="61301" x="10769600" y="4249738"/>
          <p14:tracePt t="61343" x="10769600" y="4233863"/>
          <p14:tracePt t="61353" x="10777538" y="4233863"/>
          <p14:tracePt t="61381" x="10777538" y="4216400"/>
          <p14:tracePt t="61396" x="10795000" y="4216400"/>
          <p14:tracePt t="61446" x="10812463" y="4216400"/>
          <p14:tracePt t="61471" x="10812463" y="4198938"/>
          <p14:tracePt t="61486" x="10812463" y="4191000"/>
          <p14:tracePt t="61504" x="10812463" y="4173538"/>
          <p14:tracePt t="61521" x="10812463" y="4157663"/>
          <p14:tracePt t="61687" x="10795000" y="4157663"/>
          <p14:tracePt t="61714" x="10795000" y="4140200"/>
          <p14:tracePt t="61783" x="10777538" y="4140200"/>
          <p14:tracePt t="61862" x="10777538" y="4122738"/>
          <p14:tracePt t="63303" x="10752138" y="4140200"/>
          <p14:tracePt t="63315" x="10675938" y="4198938"/>
          <p14:tracePt t="63330" x="10599738" y="4259263"/>
          <p14:tracePt t="63334" x="10507663" y="4335463"/>
          <p14:tracePt t="63336" x="10421938" y="4394200"/>
          <p14:tracePt t="63353" x="10193338" y="4579938"/>
          <p14:tracePt t="63367" x="9939338" y="4757738"/>
          <p14:tracePt t="63383" x="9626600" y="4953000"/>
          <p14:tracePt t="63398" x="9456738" y="5011738"/>
          <p14:tracePt t="63400" x="9263063" y="5087938"/>
          <p14:tracePt t="63416" x="8907463" y="5189538"/>
          <p14:tracePt t="63431" x="8737600" y="5240338"/>
          <p14:tracePt t="63433" x="8577263" y="5300663"/>
          <p14:tracePt t="63449" x="8229600" y="5443538"/>
          <p14:tracePt t="63464" x="7924800" y="5595938"/>
          <p14:tracePt t="63480" x="7805738" y="5689600"/>
          <p14:tracePt t="63482" x="7670800" y="5791200"/>
          <p14:tracePt t="63498" x="7535863" y="5867400"/>
          <p14:tracePt t="63500" x="7475538" y="5900738"/>
          <p14:tracePt t="63503" x="7391400" y="5961063"/>
          <p14:tracePt t="63520" x="7188200" y="6045200"/>
          <p14:tracePt t="63535" x="7086600" y="6078538"/>
          <p14:tracePt t="63551" x="6992938" y="6103938"/>
          <p14:tracePt t="63567" x="6951663" y="6121400"/>
          <p14:tracePt t="63569" x="6926263" y="6121400"/>
          <p14:tracePt t="63584" x="6875463" y="6138863"/>
          <p14:tracePt t="63600" x="6858000" y="6154738"/>
          <p14:tracePt t="63602" x="6850063" y="6154738"/>
          <p14:tracePt t="63616" x="6832600" y="6154738"/>
          <p14:tracePt t="63632" x="6815138" y="6164263"/>
          <p14:tracePt t="63634" x="6799263" y="6164263"/>
          <p14:tracePt t="63652" x="6789738" y="6164263"/>
          <p14:tracePt t="63669" x="6773863" y="6164263"/>
          <p14:tracePt t="63671" x="6756400" y="6164263"/>
          <p14:tracePt t="64025" x="6756400" y="6138863"/>
          <p14:tracePt t="64035" x="6756400" y="6103938"/>
          <p14:tracePt t="64050" x="6713538" y="5986463"/>
          <p14:tracePt t="64063" x="6654800" y="5884863"/>
          <p14:tracePt t="64065" x="6604000" y="5765800"/>
          <p14:tracePt t="64083" x="6459538" y="5418138"/>
          <p14:tracePt t="64096" x="6332538" y="5207000"/>
          <p14:tracePt t="64115" x="6230938" y="5011738"/>
          <p14:tracePt t="64117" x="6002338" y="4589463"/>
          <p14:tracePt t="64131" x="5961063" y="4529138"/>
          <p14:tracePt t="64134" x="5867400" y="4411663"/>
          <p14:tracePt t="64151" x="5783263" y="4310063"/>
          <p14:tracePt t="64153" x="5630863" y="4157663"/>
          <p14:tracePt t="64170" x="5418138" y="3962400"/>
          <p14:tracePt t="64185" x="5224463" y="3827463"/>
          <p14:tracePt t="64201" x="4986338" y="3690938"/>
          <p14:tracePt t="64218" x="4927600" y="3657600"/>
          <p14:tracePt t="64220" x="4800600" y="3598863"/>
          <p14:tracePt t="64234" x="4605338" y="3513138"/>
          <p14:tracePt t="64251" x="4521200" y="3462338"/>
          <p14:tracePt t="64253" x="4445000" y="3454400"/>
          <p14:tracePt t="64268" x="4275138" y="3403600"/>
          <p14:tracePt t="64272" x="4140200" y="3395663"/>
          <p14:tracePt t="64277" x="3995738" y="3360738"/>
          <p14:tracePt t="64296" x="3860800" y="3327400"/>
          <p14:tracePt t="64298" x="3479800" y="3284538"/>
          <p14:tracePt t="64316" x="3200400" y="3259138"/>
          <p14:tracePt t="64331" x="2852738" y="3243263"/>
          <p14:tracePt t="64347" x="2717800" y="3243263"/>
          <p14:tracePt t="64350" x="2598738" y="3243263"/>
          <p14:tracePt t="64364" x="2489200" y="3243263"/>
          <p14:tracePt t="64366" x="2387600" y="3243263"/>
          <p14:tracePt t="64380" x="2293938" y="3259138"/>
          <p14:tracePt t="64382" x="2209800" y="3284538"/>
          <p14:tracePt t="64395" x="2151063" y="3302000"/>
          <p14:tracePt t="64397" x="2074863" y="3327400"/>
          <p14:tracePt t="64415" x="2039938" y="3327400"/>
          <p14:tracePt t="64418" x="1955800" y="3378200"/>
          <p14:tracePt t="64419" x="1887538" y="3395663"/>
          <p14:tracePt t="64435" x="1820863" y="3454400"/>
          <p14:tracePt t="64451" x="1752600" y="3530600"/>
          <p14:tracePt t="64466" x="1693863" y="3589338"/>
          <p14:tracePt t="64484" x="1651000" y="3690938"/>
          <p14:tracePt t="64497" x="1651000" y="3733800"/>
          <p14:tracePt t="64499" x="1633538" y="3860800"/>
          <p14:tracePt t="64517" x="1633538" y="4064000"/>
          <p14:tracePt t="64531" x="1684338" y="4318000"/>
          <p14:tracePt t="64547" x="1744663" y="4445000"/>
          <p14:tracePt t="64549" x="1820863" y="4564063"/>
          <p14:tracePt t="64564" x="1862138" y="4622800"/>
          <p14:tracePt t="64567" x="1938338" y="4699000"/>
          <p14:tracePt t="64583" x="2024063" y="4775200"/>
          <p14:tracePt t="64586" x="2100263" y="4818063"/>
          <p14:tracePt t="64588" x="2192338" y="4843463"/>
          <p14:tracePt t="64604" x="2286000" y="4859338"/>
          <p14:tracePt t="64606" x="2446338" y="4876800"/>
          <p14:tracePt t="64620" x="2582863" y="4876800"/>
          <p14:tracePt t="64629" x="2700338" y="4876800"/>
          <p14:tracePt t="64633" x="2852738" y="4876800"/>
          <p14:tracePt t="64635" x="3014663" y="4843463"/>
          <p14:tracePt t="64648" x="3167063" y="4818063"/>
          <p14:tracePt t="64650" x="3225800" y="4783138"/>
          <p14:tracePt t="64667" x="3454400" y="4724400"/>
          <p14:tracePt t="64684" x="3530600" y="4681538"/>
          <p14:tracePt t="64700" x="3589338" y="4648200"/>
          <p14:tracePt t="64716" x="3614738" y="4640263"/>
          <p14:tracePt t="64733" x="3614738" y="4605338"/>
          <p14:tracePt t="64747" x="3614738" y="4579938"/>
          <p14:tracePt t="64750" x="3606800" y="4529138"/>
          <p14:tracePt t="64765" x="3573463" y="4503738"/>
          <p14:tracePt t="64769" x="3497263" y="4445000"/>
          <p14:tracePt t="64771" x="3421063" y="4386263"/>
          <p14:tracePt t="64787" x="3243263" y="4249738"/>
          <p14:tracePt t="64802" x="3200400" y="4216400"/>
          <p14:tracePt t="64813" x="3090863" y="4157663"/>
          <p14:tracePt t="64815" x="3005138" y="4122738"/>
          <p14:tracePt t="64829" x="2895600" y="4097338"/>
          <p14:tracePt t="64831" x="2819400" y="4081463"/>
          <p14:tracePt t="64848" x="2735263" y="4081463"/>
          <p14:tracePt t="64851" x="2659063" y="4081463"/>
          <p14:tracePt t="64853" x="2598738" y="4081463"/>
          <p14:tracePt t="64867" x="2540000" y="4081463"/>
          <p14:tracePt t="64869" x="2506663" y="4081463"/>
          <p14:tracePt t="64881" x="2481263" y="4081463"/>
          <p14:tracePt t="64884" x="2446338" y="4097338"/>
          <p14:tracePt t="64900" x="2405063" y="4114800"/>
          <p14:tracePt t="64917" x="2370138" y="4140200"/>
          <p14:tracePt t="64935" x="2354263" y="4157663"/>
          <p14:tracePt t="64948" x="2344738" y="4157663"/>
          <p14:tracePt t="64950" x="2344738" y="4173538"/>
          <p14:tracePt t="64966" x="2344738" y="4191000"/>
          <p14:tracePt t="64980" x="2328863" y="4198938"/>
          <p14:tracePt t="64998" x="2293938" y="4216400"/>
          <p14:tracePt t="65015" x="2286000" y="4259263"/>
          <p14:tracePt t="65030" x="2252663" y="4275138"/>
          <p14:tracePt t="65033" x="2235200" y="4310063"/>
          <p14:tracePt t="65035" x="2209800" y="4335463"/>
          <p14:tracePt t="65052" x="2159000" y="4411663"/>
          <p14:tracePt t="65068" x="2090738" y="4470400"/>
          <p14:tracePt t="65085" x="1981200" y="4529138"/>
          <p14:tracePt t="65099" x="1922463" y="4546600"/>
          <p14:tracePt t="65102" x="1879600" y="4579938"/>
          <p14:tracePt t="65120" x="1770063" y="4622800"/>
          <p14:tracePt t="65135" x="1709738" y="4665663"/>
          <p14:tracePt t="65139" x="1651000" y="4699000"/>
          <p14:tracePt t="65147" x="1557338" y="4783138"/>
          <p14:tracePt t="65150" x="1531938" y="4818063"/>
          <p14:tracePt t="65167" x="1455738" y="4935538"/>
          <p14:tracePt t="65171" x="1414463" y="4978400"/>
          <p14:tracePt t="65173" x="1363663" y="5054600"/>
          <p14:tracePt t="65189" x="1303338" y="5148263"/>
          <p14:tracePt t="65196" x="1262063" y="5224463"/>
          <p14:tracePt t="65198" x="1227138" y="5283200"/>
          <p14:tracePt t="65213" x="1219200" y="5300663"/>
          <p14:tracePt t="65215" x="1201738" y="5341938"/>
          <p14:tracePt t="65232" x="1168400" y="5376863"/>
          <p14:tracePt t="65235" x="1168400" y="5402263"/>
          <p14:tracePt t="65238" x="1160463" y="5418138"/>
          <p14:tracePt t="65252" x="1143000" y="5443538"/>
          <p14:tracePt t="65268" x="1143000" y="5478463"/>
          <p14:tracePt t="65284" x="1143000" y="5503863"/>
          <p14:tracePt t="65285" x="1143000" y="5537200"/>
          <p14:tracePt t="65301" x="1160463" y="5613400"/>
          <p14:tracePt t="65316" x="1168400" y="5630863"/>
          <p14:tracePt t="65318" x="1185863" y="5672138"/>
          <p14:tracePt t="65335" x="1219200" y="5748338"/>
          <p14:tracePt t="65352" x="1227138" y="5791200"/>
          <p14:tracePt t="65366" x="1227138" y="5808663"/>
          <p14:tracePt t="65368" x="1244600" y="5808663"/>
          <p14:tracePt t="65381" x="1244600" y="5824538"/>
          <p14:tracePt t="65383" x="1262063" y="5824538"/>
          <p14:tracePt t="65398" x="1277938" y="5824538"/>
          <p14:tracePt t="65413" x="1303338" y="5834063"/>
          <p14:tracePt t="65415" x="1320800" y="5834063"/>
          <p14:tracePt t="65431" x="1363663" y="5834063"/>
          <p14:tracePt t="65435" x="1379538" y="5834063"/>
          <p14:tracePt t="65437" x="1414463" y="5834063"/>
          <p14:tracePt t="65448" x="1455738" y="5834063"/>
          <p14:tracePt t="65462" x="1498600" y="5834063"/>
          <p14:tracePt t="65464" x="1549400" y="5824538"/>
          <p14:tracePt t="65479" x="1625600" y="5773738"/>
          <p14:tracePt t="65482" x="1684338" y="5732463"/>
          <p14:tracePt t="65484" x="1693863" y="5707063"/>
          <p14:tracePt t="65501" x="1820863" y="5580063"/>
          <p14:tracePt t="65517" x="1846263" y="5519738"/>
          <p14:tracePt t="65518" x="1846263" y="5494338"/>
          <p14:tracePt t="65533" x="1887538" y="5359400"/>
          <p14:tracePt t="65549" x="1887538" y="5173663"/>
          <p14:tracePt t="65565" x="1820863" y="5029200"/>
          <p14:tracePt t="65581" x="1785938" y="4978400"/>
          <p14:tracePt t="65583" x="1727200" y="4894263"/>
          <p14:tracePt t="65600" x="1625600" y="4757738"/>
          <p14:tracePt t="65614" x="1592263" y="4741863"/>
          <p14:tracePt t="65616" x="1557338" y="4716463"/>
          <p14:tracePt t="65636" x="1498600" y="4681538"/>
          <p14:tracePt t="65638" x="1473200" y="4681538"/>
          <p14:tracePt t="65653" x="1397000" y="4681538"/>
          <p14:tracePt t="65668" x="1379538" y="4681538"/>
          <p14:tracePt t="65670" x="1354138" y="4699000"/>
          <p14:tracePt t="65685" x="1320800" y="4741863"/>
          <p14:tracePt t="65687" x="1295400" y="4775200"/>
          <p14:tracePt t="65703" x="1244600" y="4818063"/>
          <p14:tracePt t="65717" x="1201738" y="4910138"/>
          <p14:tracePt t="65735" x="1185863" y="4935538"/>
          <p14:tracePt t="65737" x="1168400" y="4970463"/>
          <p14:tracePt t="65741" x="1160463" y="4995863"/>
          <p14:tracePt t="65764" x="1143000" y="5054600"/>
          <p14:tracePt t="65766" x="1143000" y="5105400"/>
          <p14:tracePt t="65782" x="1125538" y="5113338"/>
          <p14:tracePt t="65784" x="1125538" y="5148263"/>
          <p14:tracePt t="65799" x="1125538" y="5173663"/>
          <p14:tracePt t="65802" x="1125538" y="5207000"/>
          <p14:tracePt t="65814" x="1125538" y="5224463"/>
          <p14:tracePt t="65816" x="1125538" y="5249863"/>
          <p14:tracePt t="65831" x="1125538" y="5283200"/>
          <p14:tracePt t="65833" x="1125538" y="5300663"/>
          <p14:tracePt t="65846" x="1125538" y="5308600"/>
          <p14:tracePt t="65849" x="1125538" y="5326063"/>
          <p14:tracePt t="65865" x="1125538" y="5341938"/>
          <p14:tracePt t="65902" x="1143000" y="5341938"/>
          <p14:tracePt t="65916" x="1160463" y="5341938"/>
          <p14:tracePt t="65918" x="1168400" y="5341938"/>
          <p14:tracePt t="65934" x="1201738" y="5359400"/>
          <p14:tracePt t="65951" x="1219200" y="5359400"/>
          <p14:tracePt t="65967" x="1227138" y="5376863"/>
          <p14:tracePt t="65981" x="1244600" y="5376863"/>
          <p14:tracePt t="65983" x="1244600" y="5384800"/>
          <p14:tracePt t="67036" x="1277938" y="5384800"/>
          <p14:tracePt t="67049" x="1295400" y="5384800"/>
          <p14:tracePt t="67064" x="1320800" y="5418138"/>
          <p14:tracePt t="67067" x="1354138" y="5443538"/>
          <p14:tracePt t="67069" x="1379538" y="5461000"/>
          <p14:tracePt t="67085" x="1414463" y="5494338"/>
          <p14:tracePt t="67101" x="1439863" y="5503863"/>
          <p14:tracePt t="67103" x="1473200" y="5519738"/>
          <p14:tracePt t="67119" x="1498600" y="5537200"/>
          <p14:tracePt t="67121" x="1516063" y="5554663"/>
          <p14:tracePt t="67140" x="1549400" y="5554663"/>
          <p14:tracePt t="67145" x="1633538" y="5570538"/>
          <p14:tracePt t="67150" x="1684338" y="5580063"/>
          <p14:tracePt t="67170" x="1785938" y="5580063"/>
          <p14:tracePt t="67181" x="1846263" y="5580063"/>
          <p14:tracePt t="67197" x="1922463" y="5580063"/>
          <p14:tracePt t="67199" x="1998663" y="5580063"/>
          <p14:tracePt t="67213" x="2100263" y="5580063"/>
          <p14:tracePt t="67229" x="2151063" y="5580063"/>
          <p14:tracePt t="67231" x="2176463" y="5580063"/>
          <p14:tracePt t="67247" x="2235200" y="5580063"/>
          <p14:tracePt t="67249" x="2268538" y="5580063"/>
          <p14:tracePt t="67252" x="2311400" y="5570538"/>
          <p14:tracePt t="67264" x="2354263" y="5554663"/>
          <p14:tracePt t="67281" x="2405063" y="5519738"/>
          <p14:tracePt t="67297" x="2430463" y="5503863"/>
          <p14:tracePt t="67300" x="2446338" y="5494338"/>
          <p14:tracePt t="67302" x="2481263" y="5461000"/>
          <p14:tracePt t="67318" x="2489200" y="5402263"/>
          <p14:tracePt t="67334" x="2489200" y="5384800"/>
          <p14:tracePt t="67336" x="2489200" y="5359400"/>
          <p14:tracePt t="67348" x="2489200" y="5326063"/>
          <p14:tracePt t="67350" x="2481263" y="5308600"/>
          <p14:tracePt t="67367" x="2446338" y="5265738"/>
          <p14:tracePt t="67382" x="2387600" y="5224463"/>
          <p14:tracePt t="67399" x="2344738" y="5207000"/>
          <p14:tracePt t="67413" x="2311400" y="5207000"/>
          <p14:tracePt t="67415" x="2268538" y="5207000"/>
          <p14:tracePt t="67431" x="2235200" y="5207000"/>
          <p14:tracePt t="67433" x="2209800" y="5207000"/>
          <p14:tracePt t="67447" x="2176463" y="5207000"/>
          <p14:tracePt t="67449" x="2151063" y="5224463"/>
          <p14:tracePt t="67465" x="2133600" y="5240338"/>
          <p14:tracePt t="67468" x="2100263" y="5265738"/>
          <p14:tracePt t="67470" x="2074863" y="5300663"/>
          <p14:tracePt t="67487" x="2039938" y="5341938"/>
          <p14:tracePt t="67502" x="2024063" y="5384800"/>
          <p14:tracePt t="67518" x="2014538" y="5402263"/>
          <p14:tracePt t="67520" x="2014538" y="5418138"/>
          <p14:tracePt t="67535" x="2014538" y="5435600"/>
          <p14:tracePt t="67550" x="2014538" y="5478463"/>
          <p14:tracePt t="67565" x="2039938" y="5503863"/>
          <p14:tracePt t="67582" x="2039938" y="5519738"/>
          <p14:tracePt t="67584" x="2074863" y="5554663"/>
          <p14:tracePt t="67598" x="2133600" y="5595938"/>
          <p14:tracePt t="67620" x="2176463" y="5638800"/>
          <p14:tracePt t="67622" x="2209800" y="5689600"/>
          <p14:tracePt t="67639" x="2252663" y="5732463"/>
          <p14:tracePt t="67654" x="2268538" y="5748338"/>
          <p14:tracePt t="67656" x="2286000" y="5773738"/>
          <p14:tracePt t="67670" x="2293938" y="5791200"/>
          <p14:tracePt t="67682" x="2311400" y="5808663"/>
          <p14:tracePt t="67698" x="2328863" y="5808663"/>
          <p14:tracePt t="67701" x="2328863" y="5824538"/>
          <p14:tracePt t="67742" x="2344738" y="5824538"/>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460C36-27CA-8674-D96F-9507F386A3D8}"/>
              </a:ext>
            </a:extLst>
          </p:cNvPr>
          <p:cNvSpPr>
            <a:spLocks noGrp="1"/>
          </p:cNvSpPr>
          <p:nvPr>
            <p:ph type="title"/>
          </p:nvPr>
        </p:nvSpPr>
        <p:spPr/>
        <p:txBody>
          <a:bodyPr/>
          <a:lstStyle/>
          <a:p>
            <a:r>
              <a:rPr lang="es-CL" dirty="0" err="1"/>
              <a:t>Rx</a:t>
            </a:r>
            <a:r>
              <a:rPr lang="es-CL" dirty="0"/>
              <a:t> de </a:t>
            </a:r>
            <a:r>
              <a:rPr lang="es-CL" dirty="0" err="1"/>
              <a:t>torax</a:t>
            </a:r>
            <a:r>
              <a:rPr lang="es-CL" dirty="0"/>
              <a:t> </a:t>
            </a:r>
          </a:p>
        </p:txBody>
      </p:sp>
      <p:sp>
        <p:nvSpPr>
          <p:cNvPr id="4" name="Marcador de contenido 3">
            <a:extLst>
              <a:ext uri="{FF2B5EF4-FFF2-40B4-BE49-F238E27FC236}">
                <a16:creationId xmlns:a16="http://schemas.microsoft.com/office/drawing/2014/main" id="{E371F486-25CB-4571-F042-132FFCFFAA70}"/>
              </a:ext>
            </a:extLst>
          </p:cNvPr>
          <p:cNvSpPr>
            <a:spLocks noGrp="1"/>
          </p:cNvSpPr>
          <p:nvPr>
            <p:ph sz="half" idx="1"/>
          </p:nvPr>
        </p:nvSpPr>
        <p:spPr/>
        <p:txBody>
          <a:bodyPr>
            <a:normAutofit lnSpcReduction="10000"/>
          </a:bodyPr>
          <a:lstStyle/>
          <a:p>
            <a:pPr>
              <a:buClr>
                <a:schemeClr val="tx2"/>
              </a:buClr>
              <a:buFont typeface="Monotype Sorts" pitchFamily="2" charset="2"/>
              <a:buChar char="4"/>
            </a:pPr>
            <a:r>
              <a:rPr lang="es-ES_tradnl" altLang="es-CL" sz="1800" dirty="0"/>
              <a:t>EN AUSENCIA DE DERRAME PERICARDICO NO EXISTE ALTERACION EN LA SILUETA CARDIACA</a:t>
            </a:r>
          </a:p>
          <a:p>
            <a:pPr>
              <a:buClr>
                <a:schemeClr val="tx2"/>
              </a:buClr>
              <a:buFont typeface="Monotype Sorts" pitchFamily="2" charset="2"/>
              <a:buChar char="4"/>
            </a:pPr>
            <a:endParaRPr lang="es-ES_tradnl" altLang="es-CL" dirty="0"/>
          </a:p>
          <a:p>
            <a:pPr marL="0" indent="0">
              <a:buClr>
                <a:schemeClr val="tx2"/>
              </a:buClr>
              <a:buNone/>
            </a:pPr>
            <a:r>
              <a:rPr lang="es-ES_tradnl" altLang="es-CL" sz="1800" dirty="0"/>
              <a:t>Utilidad: </a:t>
            </a:r>
          </a:p>
          <a:p>
            <a:pPr>
              <a:buClr>
                <a:schemeClr val="tx2"/>
              </a:buClr>
              <a:buFont typeface="Monotype Sorts" pitchFamily="2" charset="2"/>
              <a:buChar char="4"/>
            </a:pPr>
            <a:r>
              <a:rPr lang="es-ES_tradnl" altLang="es-CL" dirty="0"/>
              <a:t>DETECTAR ANORMALIDADES PULMONARES EN </a:t>
            </a:r>
          </a:p>
          <a:p>
            <a:pPr>
              <a:buClr>
                <a:schemeClr val="tx2"/>
              </a:buClr>
              <a:buFont typeface="Monotype Sorts" pitchFamily="2" charset="2"/>
              <a:buNone/>
            </a:pPr>
            <a:r>
              <a:rPr lang="es-ES_tradnl" altLang="es-CL" sz="1800" dirty="0"/>
              <a:t>   ALGUNAS ETIOLOGIAS DE PERICARDITIS COMO:  </a:t>
            </a:r>
          </a:p>
          <a:p>
            <a:pPr>
              <a:buClr>
                <a:schemeClr val="tx2"/>
              </a:buClr>
            </a:pPr>
            <a:r>
              <a:rPr lang="es-ES_tradnl" altLang="es-CL" sz="1800" dirty="0"/>
              <a:t>TBC </a:t>
            </a:r>
          </a:p>
          <a:p>
            <a:pPr>
              <a:buClr>
                <a:schemeClr val="tx2"/>
              </a:buClr>
            </a:pPr>
            <a:r>
              <a:rPr lang="es-ES_tradnl" altLang="es-CL" sz="1800" dirty="0"/>
              <a:t>NEOPLASIAS</a:t>
            </a:r>
          </a:p>
          <a:p>
            <a:pPr>
              <a:buClr>
                <a:schemeClr val="tx2"/>
              </a:buClr>
              <a:buFont typeface="Monotype Sorts" pitchFamily="2" charset="2"/>
              <a:buChar char="4"/>
            </a:pPr>
            <a:r>
              <a:rPr lang="es-ES_tradnl" altLang="es-CL" sz="1800" dirty="0"/>
              <a:t>EN UN 25% DE PAC SE DECTECTA DERRAME PLEURAL (HABITUALMENTE  IZQUIERDO)</a:t>
            </a:r>
          </a:p>
          <a:p>
            <a:pPr>
              <a:buClr>
                <a:schemeClr val="tx2"/>
              </a:buClr>
              <a:buFont typeface="Monotype Sorts" pitchFamily="2" charset="2"/>
              <a:buChar char="4"/>
            </a:pPr>
            <a:endParaRPr lang="es-ES_tradnl" altLang="es-CL" sz="1800" dirty="0"/>
          </a:p>
          <a:p>
            <a:endParaRPr lang="es-CL" dirty="0"/>
          </a:p>
        </p:txBody>
      </p:sp>
      <p:sp>
        <p:nvSpPr>
          <p:cNvPr id="5" name="Marcador de contenido 4">
            <a:extLst>
              <a:ext uri="{FF2B5EF4-FFF2-40B4-BE49-F238E27FC236}">
                <a16:creationId xmlns:a16="http://schemas.microsoft.com/office/drawing/2014/main" id="{8FEB640A-D078-8DA3-D5D0-387E367816A5}"/>
              </a:ext>
            </a:extLst>
          </p:cNvPr>
          <p:cNvSpPr>
            <a:spLocks noGrp="1"/>
          </p:cNvSpPr>
          <p:nvPr>
            <p:ph sz="half" idx="2"/>
          </p:nvPr>
        </p:nvSpPr>
        <p:spPr/>
        <p:txBody>
          <a:bodyPr>
            <a:normAutofit lnSpcReduction="10000"/>
          </a:bodyPr>
          <a:lstStyle/>
          <a:p>
            <a:pPr>
              <a:buClr>
                <a:schemeClr val="tx2"/>
              </a:buClr>
            </a:pPr>
            <a:endParaRPr lang="es-ES_tradnl" altLang="es-CL" sz="1800" dirty="0"/>
          </a:p>
          <a:p>
            <a:endParaRPr lang="es-CL" dirty="0"/>
          </a:p>
        </p:txBody>
      </p:sp>
      <p:pic>
        <p:nvPicPr>
          <p:cNvPr id="16386" name="Picture 2" descr="Pericarditis aguda complicada con derrame pericárdico: Caso clínico  pediátrico">
            <a:extLst>
              <a:ext uri="{FF2B5EF4-FFF2-40B4-BE49-F238E27FC236}">
                <a16:creationId xmlns:a16="http://schemas.microsoft.com/office/drawing/2014/main" id="{4AC1EFDD-0326-F46B-26D7-D0DF8137C2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1447" y="227071"/>
            <a:ext cx="5723284" cy="312992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adiografía torácica de un paciente con derrame pericárdico - Manual  MSD versión para profesionales">
            <a:extLst>
              <a:ext uri="{FF2B5EF4-FFF2-40B4-BE49-F238E27FC236}">
                <a16:creationId xmlns:a16="http://schemas.microsoft.com/office/drawing/2014/main" id="{A3F63544-5ADD-79E4-95D8-61CD46FC5C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8128" y="3557183"/>
            <a:ext cx="3129922" cy="3129922"/>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extLst>
              <a:ext uri="{FF2B5EF4-FFF2-40B4-BE49-F238E27FC236}">
                <a16:creationId xmlns:a16="http://schemas.microsoft.com/office/drawing/2014/main" id="{876D5F9F-F245-F18F-F777-91FDE4C66C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41357760"/>
      </p:ext>
    </p:extLst>
  </p:cSld>
  <p:clrMapOvr>
    <a:masterClrMapping/>
  </p:clrMapOvr>
  <mc:AlternateContent xmlns:mc="http://schemas.openxmlformats.org/markup-compatibility/2006">
    <mc:Choice xmlns:p14="http://schemas.microsoft.com/office/powerpoint/2010/main" Requires="p14">
      <p:transition spd="slow" p14:dur="2000" advTm="46358"/>
    </mc:Choice>
    <mc:Fallback>
      <p:transition spd="slow" advTm="46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2844" x="2344738" y="5824538"/>
          <p14:tracePt t="2859" x="2354263" y="5824538"/>
          <p14:tracePt t="2861" x="2387600" y="5824538"/>
          <p14:tracePt t="2875" x="2446338" y="5824538"/>
          <p14:tracePt t="2877" x="2489200" y="5824538"/>
          <p14:tracePt t="2892" x="2547938" y="5824538"/>
          <p14:tracePt t="2895" x="2598738" y="5824538"/>
          <p14:tracePt t="2898" x="2674938" y="5824538"/>
          <p14:tracePt t="2913" x="2735263" y="5824538"/>
          <p14:tracePt t="2915" x="2794000" y="5849938"/>
          <p14:tracePt t="2930" x="2870200" y="5867400"/>
          <p14:tracePt t="2932" x="2946400" y="5884863"/>
          <p14:tracePt t="2948" x="3005138" y="5910263"/>
          <p14:tracePt t="2951" x="3065463" y="5943600"/>
          <p14:tracePt t="2957" x="3124200" y="5969000"/>
          <p14:tracePt t="2975" x="3182938" y="6002338"/>
          <p14:tracePt t="2978" x="3259138" y="6062663"/>
          <p14:tracePt t="2996" x="3344863" y="6121400"/>
          <p14:tracePt t="3011" x="3421063" y="6197600"/>
          <p14:tracePt t="3027" x="3513138" y="6256338"/>
          <p14:tracePt t="3043" x="3614738" y="6332538"/>
          <p14:tracePt t="3060" x="3665538" y="6367463"/>
          <p14:tracePt t="3062" x="3675063" y="6375400"/>
          <p14:tracePt t="3077" x="3708400" y="6408738"/>
          <p14:tracePt t="3081" x="3751263" y="6434138"/>
          <p14:tracePt t="3084" x="3767138" y="6434138"/>
          <p14:tracePt t="3098" x="3784600" y="6469063"/>
          <p14:tracePt t="3114" x="3802063" y="6469063"/>
          <p14:tracePt t="3132" x="3802063" y="6484938"/>
          <p14:tracePt t="3148" x="3802063" y="6494463"/>
          <p14:tracePt t="3163" x="3784600" y="6494463"/>
          <p14:tracePt t="3178" x="3767138" y="6510338"/>
          <p14:tracePt t="3180" x="3751263" y="6510338"/>
          <p14:tracePt t="3194" x="3708400" y="6510338"/>
          <p14:tracePt t="3204" x="3690938" y="6510338"/>
          <p14:tracePt t="3216" x="3675063" y="6510338"/>
          <p14:tracePt t="3218" x="3665538" y="6510338"/>
          <p14:tracePt t="3233" x="3649663" y="6510338"/>
          <p14:tracePt t="3235" x="3632200" y="6510338"/>
          <p14:tracePt t="3249" x="3614738" y="6510338"/>
          <p14:tracePt t="3270" x="3606800" y="6510338"/>
          <p14:tracePt t="7163" x="3556000" y="6510338"/>
          <p14:tracePt t="7179" x="3530600" y="6494463"/>
          <p14:tracePt t="7181" x="3479800" y="6469063"/>
          <p14:tracePt t="7198" x="3360738" y="6408738"/>
          <p14:tracePt t="7215" x="3302000" y="6375400"/>
          <p14:tracePt t="7227" x="3276600" y="6350000"/>
          <p14:tracePt t="7229" x="3149600" y="6291263"/>
          <p14:tracePt t="7244" x="3065463" y="6230938"/>
          <p14:tracePt t="7261" x="3005138" y="6215063"/>
          <p14:tracePt t="7277" x="2946400" y="6180138"/>
          <p14:tracePt t="7295" x="2928938" y="6164263"/>
          <p14:tracePt t="7302" x="2913063" y="6164263"/>
          <p14:tracePt t="7310" x="2878138" y="6154738"/>
          <p14:tracePt t="7314" x="2870200" y="6154738"/>
          <p14:tracePt t="7317" x="2870200" y="6138863"/>
          <p14:tracePt t="7333" x="2852738" y="6138863"/>
          <p14:tracePt t="7344" x="2836863" y="6121400"/>
          <p14:tracePt t="7362" x="2819400" y="6121400"/>
          <p14:tracePt t="7364" x="2811463" y="6103938"/>
          <p14:tracePt t="7409" x="2794000" y="6096000"/>
          <p14:tracePt t="7467" x="2811463" y="6096000"/>
          <p14:tracePt t="7477" x="2836863" y="6078538"/>
          <p14:tracePt t="7494" x="2928938" y="6062663"/>
          <p14:tracePt t="7512" x="3090863" y="6037263"/>
          <p14:tracePt t="7528" x="3167063" y="6002338"/>
          <p14:tracePt t="7532" x="3243263" y="6002338"/>
          <p14:tracePt t="7534" x="3344863" y="5986463"/>
          <p14:tracePt t="7548" x="3421063" y="5961063"/>
          <p14:tracePt t="7550" x="3497263" y="5961063"/>
          <p14:tracePt t="7565" x="3589338" y="5943600"/>
          <p14:tracePt t="7567" x="3665538" y="5943600"/>
          <p14:tracePt t="7582" x="3690938" y="5943600"/>
          <p14:tracePt t="7584" x="3784600" y="5943600"/>
          <p14:tracePt t="7599" x="3802063" y="5943600"/>
          <p14:tracePt t="7602" x="3878263" y="5943600"/>
          <p14:tracePt t="7608" x="3886200" y="5943600"/>
          <p14:tracePt t="7631" x="3919538" y="5961063"/>
          <p14:tracePt t="7637" x="3944938" y="5969000"/>
          <p14:tracePt t="7640" x="3962400" y="5969000"/>
          <p14:tracePt t="7653" x="3962400" y="5986463"/>
          <p14:tracePt t="7661" x="3979863" y="5986463"/>
          <p14:tracePt t="7677" x="3979863" y="6002338"/>
          <p14:tracePt t="7687" x="3995738" y="6002338"/>
          <p14:tracePt t="12433" x="4005263" y="6002338"/>
          <p14:tracePt t="12450" x="4038600" y="6002338"/>
          <p14:tracePt t="12463" x="4081463" y="6002338"/>
          <p14:tracePt t="12466" x="4173538" y="6002338"/>
          <p14:tracePt t="12478" x="4216400" y="6002338"/>
          <p14:tracePt t="12480" x="4275138" y="6002338"/>
          <p14:tracePt t="12495" x="4386263" y="6019800"/>
          <p14:tracePt t="12511" x="4462463" y="6019800"/>
          <p14:tracePt t="12530" x="4597400" y="6019800"/>
          <p14:tracePt t="12544" x="4640263" y="6019800"/>
          <p14:tracePt t="12548" x="4681538" y="6002338"/>
          <p14:tracePt t="12550" x="4741863" y="5969000"/>
          <p14:tracePt t="12581" x="4833938" y="5900738"/>
          <p14:tracePt t="12584" x="4868863" y="5867400"/>
          <p14:tracePt t="12614" x="4876800" y="5834063"/>
          <p14:tracePt t="12617" x="4910138" y="5773738"/>
          <p14:tracePt t="12658" x="4910138" y="5748338"/>
          <p14:tracePt t="12665" x="4894263" y="5707063"/>
          <p14:tracePt t="12675" x="4851400" y="5689600"/>
          <p14:tracePt t="12695" x="4833938" y="5672138"/>
          <p14:tracePt t="12698" x="4800600" y="5672138"/>
          <p14:tracePt t="12714" x="4792663" y="5672138"/>
          <p14:tracePt t="12748" x="4775200" y="5672138"/>
          <p14:tracePt t="15421" x="4775200" y="5656263"/>
          <p14:tracePt t="15434" x="4775200" y="5638800"/>
          <p14:tracePt t="15436" x="4775200" y="5613400"/>
          <p14:tracePt t="15454" x="4775200" y="5595938"/>
          <p14:tracePt t="15461" x="4757738" y="5570538"/>
          <p14:tracePt t="15463" x="4757738" y="5554663"/>
          <p14:tracePt t="15478" x="4741863" y="5537200"/>
          <p14:tracePt t="15482" x="4741863" y="5503863"/>
          <p14:tracePt t="15484" x="4732338" y="5503863"/>
          <p14:tracePt t="15502" x="4716463" y="5478463"/>
          <p14:tracePt t="15517" x="4699000" y="5461000"/>
          <p14:tracePt t="15531" x="4681538" y="5443538"/>
          <p14:tracePt t="15551" x="4656138" y="5435600"/>
          <p14:tracePt t="15581" x="4640263" y="5435600"/>
          <p14:tracePt t="15585" x="4605338" y="5418138"/>
          <p14:tracePt t="15601" x="4579938" y="5418138"/>
          <p14:tracePt t="15604" x="4546600" y="5402263"/>
          <p14:tracePt t="15612" x="4521200" y="5402263"/>
          <p14:tracePt t="15614" x="4503738" y="5402263"/>
          <p14:tracePt t="15632" x="4445000" y="5384800"/>
          <p14:tracePt t="15636" x="4402138" y="5384800"/>
          <p14:tracePt t="15648" x="4343400" y="5384800"/>
          <p14:tracePt t="15652" x="4292600" y="5384800"/>
          <p14:tracePt t="15657" x="4216400" y="5384800"/>
          <p14:tracePt t="15669" x="4157663" y="5384800"/>
          <p14:tracePt t="15678" x="4097338" y="5384800"/>
          <p14:tracePt t="15684" x="4005263" y="5384800"/>
          <p14:tracePt t="15686" x="3937000" y="5402263"/>
          <p14:tracePt t="15700" x="3878263" y="5435600"/>
          <p14:tracePt t="15703" x="3784600" y="5461000"/>
          <p14:tracePt t="15732" x="3725863" y="5494338"/>
          <p14:tracePt t="15734" x="3606800" y="5554663"/>
          <p14:tracePt t="15748" x="3573463" y="5554663"/>
          <p14:tracePt t="15751" x="3556000" y="5570538"/>
          <p14:tracePt t="15769" x="3548063" y="5570538"/>
          <p14:tracePt t="15781" x="3548063" y="5580063"/>
          <p14:tracePt t="15799" x="3548063" y="5595938"/>
          <p14:tracePt t="15830" x="3573463" y="5595938"/>
          <p14:tracePt t="15845" x="3665538" y="5595938"/>
          <p14:tracePt t="15863" x="3767138" y="5595938"/>
          <p14:tracePt t="15886" x="3802063" y="5595938"/>
          <p14:tracePt t="15899" x="3903663" y="5537200"/>
          <p14:tracePt t="15902" x="3995738" y="5443538"/>
          <p14:tracePt t="15916" x="4021138" y="5402263"/>
          <p14:tracePt t="15918" x="4056063" y="5341938"/>
          <p14:tracePt t="15939" x="4081463" y="5224463"/>
          <p14:tracePt t="15960" x="4097338" y="5105400"/>
          <p14:tracePt t="15965" x="4097338" y="4970463"/>
          <p14:tracePt t="15968" x="4081463" y="4910138"/>
          <p14:tracePt t="15998" x="4005263" y="4775200"/>
          <p14:tracePt t="16001" x="3919538" y="4681538"/>
          <p14:tracePt t="16024" x="3802063" y="4546600"/>
          <p14:tracePt t="16030" x="3725863" y="4487863"/>
          <p14:tracePt t="16032" x="3614738" y="4411663"/>
          <p14:tracePt t="16054" x="3479800" y="4318000"/>
          <p14:tracePt t="16060" x="3167063" y="4140200"/>
          <p14:tracePt t="16063" x="3005138" y="4056063"/>
          <p14:tracePt t="16087" x="2598738" y="3944938"/>
          <p14:tracePt t="16104" x="2344738" y="3903663"/>
          <p14:tracePt t="16111" x="2286000" y="3903663"/>
          <p14:tracePt t="16113" x="2159000" y="3903663"/>
          <p14:tracePt t="16128" x="1981200" y="3903663"/>
          <p14:tracePt t="16132" x="1938338" y="3919538"/>
          <p14:tracePt t="16134" x="1862138" y="3944938"/>
          <p14:tracePt t="16149" x="1770063" y="4005263"/>
          <p14:tracePt t="16166" x="1709738" y="4064000"/>
          <p14:tracePt t="16182" x="1693863" y="4081463"/>
          <p14:tracePt t="16185" x="1684338" y="4097338"/>
          <p14:tracePt t="16210" x="1684338" y="4114800"/>
          <p14:tracePt t="16215" x="1684338" y="4122738"/>
          <p14:tracePt t="16249" x="1684338" y="4140200"/>
          <p14:tracePt t="16268" x="1693863" y="4140200"/>
          <p14:tracePt t="16271" x="1727200" y="4140200"/>
          <p14:tracePt t="16294" x="1744663" y="4140200"/>
          <p14:tracePt t="16297" x="1820863" y="4140200"/>
          <p14:tracePt t="16312" x="1862138" y="4122738"/>
          <p14:tracePt t="16316" x="1905000" y="4114800"/>
          <p14:tracePt t="16318" x="1955800" y="4081463"/>
          <p14:tracePt t="16334" x="2039938" y="4005263"/>
          <p14:tracePt t="16350" x="2116138" y="3929063"/>
          <p14:tracePt t="16365" x="2151063" y="3886200"/>
          <p14:tracePt t="16382" x="2176463" y="3860800"/>
          <p14:tracePt t="16384" x="2192338" y="3827463"/>
          <p14:tracePt t="16398" x="2209800" y="3792538"/>
          <p14:tracePt t="16400" x="2217738" y="3784600"/>
          <p14:tracePt t="16416" x="2217738" y="3767138"/>
          <p14:tracePt t="16417" x="2235200" y="3751263"/>
          <p14:tracePt t="16424" x="2235200" y="3733800"/>
          <p14:tracePt t="16443" x="2235200" y="3725863"/>
          <p14:tracePt t="16453" x="2252663" y="3725863"/>
          <p14:tracePt t="16493" x="2268538" y="3725863"/>
          <p14:tracePt t="16496" x="2286000" y="3725863"/>
          <p14:tracePt t="16511" x="2311400" y="3725863"/>
          <p14:tracePt t="16513" x="2344738" y="3725863"/>
          <p14:tracePt t="16527" x="2387600" y="3725863"/>
          <p14:tracePt t="16529" x="2430463" y="3725863"/>
          <p14:tracePt t="16545" x="2489200" y="3725863"/>
          <p14:tracePt t="16547" x="2547938" y="3725863"/>
          <p14:tracePt t="16560" x="2624138" y="3725863"/>
          <p14:tracePt t="16562" x="2700338" y="3725863"/>
          <p14:tracePt t="16572" x="2776538" y="3725863"/>
          <p14:tracePt t="16585" x="2870200" y="3725863"/>
          <p14:tracePt t="16588" x="2946400" y="3725863"/>
          <p14:tracePt t="16603" x="3048000" y="3725863"/>
          <p14:tracePt t="16608" x="3217863" y="3725863"/>
          <p14:tracePt t="16631" x="3344863" y="3708400"/>
          <p14:tracePt t="16633" x="3690938" y="3657600"/>
          <p14:tracePt t="16640" x="3827463" y="3657600"/>
          <p14:tracePt t="16654" x="4081463" y="3657600"/>
          <p14:tracePt t="16669" x="4208463" y="3657600"/>
          <p14:tracePt t="16674" x="4233863" y="3657600"/>
          <p14:tracePt t="16685" x="4310063" y="3657600"/>
          <p14:tracePt t="16687" x="4351338" y="3657600"/>
          <p14:tracePt t="16703" x="4386263" y="3657600"/>
          <p14:tracePt t="16709" x="4402138" y="3657600"/>
          <p14:tracePt t="16711" x="4411663" y="3657600"/>
          <p14:tracePt t="16727" x="4411663" y="3675063"/>
          <p14:tracePt t="16729" x="4427538" y="3675063"/>
          <p14:tracePt t="18162" x="4445000" y="3675063"/>
          <p14:tracePt t="18175" x="4470400" y="3657600"/>
          <p14:tracePt t="18186" x="4503738" y="3657600"/>
          <p14:tracePt t="18190" x="4546600" y="3649663"/>
          <p14:tracePt t="18214" x="4622800" y="3614738"/>
          <p14:tracePt t="18218" x="4656138" y="3614738"/>
          <p14:tracePt t="18219" x="4699000" y="3598863"/>
          <p14:tracePt t="18235" x="4741863" y="3589338"/>
          <p14:tracePt t="18247" x="4757738" y="3573463"/>
          <p14:tracePt t="18266" x="4775200" y="3573463"/>
          <p14:tracePt t="18281" x="4792663" y="3573463"/>
          <p14:tracePt t="18297" x="4792663" y="3556000"/>
          <p14:tracePt t="18395" x="4800600" y="3573463"/>
          <p14:tracePt t="18412" x="4818063" y="3589338"/>
          <p14:tracePt t="18414" x="4851400" y="3598863"/>
          <p14:tracePt t="18428" x="4894263" y="3632200"/>
          <p14:tracePt t="18430" x="4935538" y="3649663"/>
          <p14:tracePt t="18447" x="5011738" y="3690938"/>
          <p14:tracePt t="18450" x="5062538" y="3725863"/>
          <p14:tracePt t="18452" x="5148263" y="3751263"/>
          <p14:tracePt t="18469" x="5199063" y="3784600"/>
          <p14:tracePt t="18476" x="5283200" y="3792538"/>
          <p14:tracePt t="18478" x="5316538" y="3792538"/>
          <p14:tracePt t="18494" x="5402263" y="3827463"/>
          <p14:tracePt t="18496" x="5435600" y="3843338"/>
          <p14:tracePt t="18512" x="5468938" y="3843338"/>
          <p14:tracePt t="18516" x="5537200" y="3860800"/>
          <p14:tracePt t="18528" x="5554663" y="3860800"/>
          <p14:tracePt t="18538" x="5570538" y="3860800"/>
          <p14:tracePt t="18544" x="5588000" y="3860800"/>
          <p14:tracePt t="18566" x="5595938" y="3860800"/>
          <p14:tracePt t="18651" x="5613400" y="3860800"/>
          <p14:tracePt t="20036" x="5595938" y="3860800"/>
          <p14:tracePt t="20049" x="5588000" y="3860800"/>
          <p14:tracePt t="20051" x="5570538" y="3860800"/>
          <p14:tracePt t="20068" x="5554663" y="3843338"/>
          <p14:tracePt t="20083" x="5478463" y="3827463"/>
          <p14:tracePt t="20099" x="5453063" y="3810000"/>
          <p14:tracePt t="20100" x="5418138" y="3792538"/>
          <p14:tracePt t="20117" x="5334000" y="3767138"/>
          <p14:tracePt t="20132" x="5265738" y="3733800"/>
          <p14:tracePt t="20150" x="5207000" y="3725863"/>
          <p14:tracePt t="20164" x="5199063" y="3708400"/>
          <p14:tracePt t="20166" x="5181600" y="3708400"/>
          <p14:tracePt t="20182" x="5148263" y="3690938"/>
          <p14:tracePt t="20197" x="5138738" y="3690938"/>
          <p14:tracePt t="20220" x="5122863" y="3675063"/>
          <p14:tracePt t="20268" x="5105400" y="3675063"/>
          <p14:tracePt t="20293" x="5087938" y="3675063"/>
          <p14:tracePt t="20296" x="5072063" y="3675063"/>
          <p14:tracePt t="20310" x="5062538" y="3675063"/>
          <p14:tracePt t="20312" x="5046663" y="3675063"/>
          <p14:tracePt t="20326" x="5003800" y="3657600"/>
          <p14:tracePt t="20330" x="4970463" y="3657600"/>
          <p14:tracePt t="20332" x="4927600" y="3649663"/>
          <p14:tracePt t="20345" x="4876800" y="3632200"/>
          <p14:tracePt t="20361" x="4818063" y="3632200"/>
          <p14:tracePt t="20365" x="4716463" y="3598863"/>
          <p14:tracePt t="20380" x="4597400" y="3573463"/>
          <p14:tracePt t="20397" x="4546600" y="3538538"/>
          <p14:tracePt t="20399" x="4503738" y="3530600"/>
          <p14:tracePt t="20412" x="4445000" y="3497263"/>
          <p14:tracePt t="20414" x="4402138" y="3462338"/>
          <p14:tracePt t="20431" x="4343400" y="3436938"/>
          <p14:tracePt t="20447" x="4310063" y="3403600"/>
          <p14:tracePt t="20448" x="4292600" y="3395663"/>
          <p14:tracePt t="20466" x="4267200" y="3378200"/>
          <p14:tracePt t="20468" x="4233863" y="3344863"/>
          <p14:tracePt t="20471" x="4216400" y="3344863"/>
          <p14:tracePt t="20488" x="4191000" y="3327400"/>
          <p14:tracePt t="20495" x="4173538" y="3302000"/>
          <p14:tracePt t="20497" x="4140200" y="3284538"/>
          <p14:tracePt t="20511" x="4132263" y="3268663"/>
          <p14:tracePt t="20514" x="4097338" y="3259138"/>
          <p14:tracePt t="20517" x="4071938" y="3225800"/>
          <p14:tracePt t="20535" x="4038600" y="3200400"/>
          <p14:tracePt t="20549" x="4005263" y="3167063"/>
          <p14:tracePt t="20564" x="3995738" y="3149600"/>
          <p14:tracePt t="20565" x="3962400" y="3124200"/>
          <p14:tracePt t="20582" x="3937000" y="3090863"/>
          <p14:tracePt t="20600" x="3937000" y="3073400"/>
          <p14:tracePt t="20610" x="3919538" y="3065463"/>
          <p14:tracePt t="20651" x="3919538" y="3048000"/>
          <p14:tracePt t="20678" x="3919538" y="3030538"/>
          <p14:tracePt t="20701" x="3919538" y="3014663"/>
          <p14:tracePt t="20741" x="3937000" y="3014663"/>
          <p14:tracePt t="20750" x="3944938" y="3014663"/>
          <p14:tracePt t="20766" x="4021138" y="2997200"/>
          <p14:tracePt t="20780" x="4081463" y="2989263"/>
          <p14:tracePt t="20782" x="4097338" y="2989263"/>
          <p14:tracePt t="20798" x="4208463" y="2989263"/>
          <p14:tracePt t="20813" x="4249738" y="2971800"/>
          <p14:tracePt t="20815" x="4275138" y="2971800"/>
          <p14:tracePt t="20829" x="4325938" y="2971800"/>
          <p14:tracePt t="20845" x="4351338" y="2971800"/>
          <p14:tracePt t="20860" x="4368800" y="2971800"/>
          <p14:tracePt t="20869" x="4386263" y="2971800"/>
          <p14:tracePt t="20885" x="4402138" y="2971800"/>
          <p14:tracePt t="20900" x="4411663" y="2971800"/>
          <p14:tracePt t="20914" x="4427538" y="2971800"/>
          <p14:tracePt t="20928" x="4445000" y="2971800"/>
          <p14:tracePt t="20930" x="4462463" y="2971800"/>
          <p14:tracePt t="20934" x="4470400" y="2971800"/>
          <p14:tracePt t="20944" x="4487863" y="2971800"/>
          <p14:tracePt t="20954" x="4503738" y="2971800"/>
          <p14:tracePt t="20968" x="4521200" y="2971800"/>
          <p14:tracePt t="20986" x="4546600" y="2989263"/>
          <p14:tracePt t="21000" x="4579938" y="2989263"/>
          <p14:tracePt t="21009" x="4597400" y="2989263"/>
          <p14:tracePt t="21012" x="4622800" y="2997200"/>
          <p14:tracePt t="21014" x="4640263" y="2997200"/>
          <p14:tracePt t="21030" x="4673600" y="2997200"/>
          <p14:tracePt t="21031" x="4681538" y="3014663"/>
          <p14:tracePt t="21046" x="4716463" y="3030538"/>
          <p14:tracePt t="21047" x="4732338" y="3030538"/>
          <p14:tracePt t="21063" x="4757738" y="3048000"/>
          <p14:tracePt t="21081" x="4775200" y="3048000"/>
          <p14:tracePt t="21095" x="4792663" y="3048000"/>
          <p14:tracePt t="21112" x="4792663" y="3065463"/>
          <p14:tracePt t="21114" x="4800600" y="3065463"/>
          <p14:tracePt t="21128" x="4818063" y="3065463"/>
          <p14:tracePt t="21144" x="4851400" y="3073400"/>
          <p14:tracePt t="21146" x="4876800" y="3090863"/>
          <p14:tracePt t="21161" x="4894263" y="3090863"/>
          <p14:tracePt t="21164" x="4927600" y="3106738"/>
          <p14:tracePt t="21166" x="4953000" y="3124200"/>
          <p14:tracePt t="21182" x="5072063" y="3182938"/>
          <p14:tracePt t="21199" x="5265738" y="3284538"/>
          <p14:tracePt t="21215" x="5402263" y="3360738"/>
          <p14:tracePt t="21217" x="5630863" y="3513138"/>
          <p14:tracePt t="21232" x="5732463" y="3573463"/>
          <p14:tracePt t="21234" x="5900738" y="3675063"/>
          <p14:tracePt t="21248" x="5976938" y="3733800"/>
          <p14:tracePt t="21250" x="6019800" y="3767138"/>
          <p14:tracePt t="21254" x="6096000" y="3827463"/>
          <p14:tracePt t="21271" x="6154738" y="3860800"/>
          <p14:tracePt t="21279" x="6189663" y="3868738"/>
          <p14:tracePt t="21282" x="6215063" y="3903663"/>
          <p14:tracePt t="21298" x="6248400" y="3903663"/>
          <p14:tracePt t="21736" x="6265863" y="3903663"/>
          <p14:tracePt t="21747" x="6273800" y="3903663"/>
          <p14:tracePt t="21761" x="6307138" y="3919538"/>
          <p14:tracePt t="21779" x="6367463" y="3929063"/>
          <p14:tracePt t="21795" x="6502400" y="3987800"/>
          <p14:tracePt t="21812" x="6561138" y="4021138"/>
          <p14:tracePt t="21815" x="6662738" y="4081463"/>
          <p14:tracePt t="21817" x="6756400" y="4140200"/>
          <p14:tracePt t="21834" x="7027863" y="4292600"/>
          <p14:tracePt t="21850" x="7162800" y="4386263"/>
          <p14:tracePt t="21852" x="7323138" y="4470400"/>
          <p14:tracePt t="21870" x="7475538" y="4564063"/>
          <p14:tracePt t="21874" x="7764463" y="4716463"/>
          <p14:tracePt t="21892" x="8077200" y="4843463"/>
          <p14:tracePt t="21904" x="8212138" y="4919663"/>
          <p14:tracePt t="21912" x="8364538" y="4978400"/>
          <p14:tracePt t="21914" x="8516938" y="5054600"/>
          <p14:tracePt t="21932" x="8847138" y="5224463"/>
          <p14:tracePt t="21947" x="9024938" y="5308600"/>
          <p14:tracePt t="21951" x="9177338" y="5384800"/>
          <p14:tracePt t="21954" x="9372600" y="5478463"/>
          <p14:tracePt t="22002" x="9771063" y="5689600"/>
          <p14:tracePt t="22011" x="11031538" y="6240463"/>
          <p14:tracePt t="22013" x="11412538" y="6426200"/>
          <p14:tracePt t="22047" x="12133263" y="6756400"/>
          <p14:tracePt t="28900" x="12115800" y="6121400"/>
          <p14:tracePt t="28901" x="12057063" y="6103938"/>
          <p14:tracePt t="28917" x="11980863" y="6078538"/>
          <p14:tracePt t="28932" x="11938000" y="6062663"/>
          <p14:tracePt t="28934" x="11904663" y="6045200"/>
          <p14:tracePt t="28949" x="11895138" y="6037263"/>
          <p14:tracePt t="28951" x="11861800" y="6019800"/>
          <p14:tracePt t="28966" x="11828463" y="6002338"/>
          <p14:tracePt t="28970" x="11818938" y="5986463"/>
          <p14:tracePt t="28975" x="11785600" y="5961063"/>
          <p14:tracePt t="28995" x="11768138" y="5943600"/>
          <p14:tracePt t="29300" x="11726863" y="5943600"/>
          <p14:tracePt t="29315" x="11666538" y="5943600"/>
          <p14:tracePt t="29317" x="11607800" y="5943600"/>
          <p14:tracePt t="29333" x="11498263" y="5926138"/>
          <p14:tracePt t="29335" x="11430000" y="5926138"/>
          <p14:tracePt t="29350" x="11320463" y="5900738"/>
          <p14:tracePt t="29352" x="11201400" y="5900738"/>
          <p14:tracePt t="29376" x="10972800" y="5867400"/>
          <p14:tracePt t="29381" x="10634663" y="5834063"/>
          <p14:tracePt t="29383" x="10253663" y="5808663"/>
          <p14:tracePt t="29398" x="10033000" y="5791200"/>
          <p14:tracePt t="29400" x="9786938" y="5791200"/>
          <p14:tracePt t="29422" x="9575800" y="5773738"/>
          <p14:tracePt t="29430" x="8915400" y="5765800"/>
          <p14:tracePt t="29448" x="8501063" y="5765800"/>
          <p14:tracePt t="29466" x="8407400" y="5765800"/>
          <p14:tracePt t="29470" x="8288338" y="5765800"/>
          <p14:tracePt t="29476" x="8170863" y="5765800"/>
          <p14:tracePt t="29479" x="8077200" y="5773738"/>
          <p14:tracePt t="29501" x="7958138" y="5824538"/>
          <p14:tracePt t="29503" x="7916863" y="5849938"/>
          <p14:tracePt t="29530" x="7881938" y="5867400"/>
          <p14:tracePt t="29534" x="7840663" y="5910263"/>
          <p14:tracePt t="29536" x="7805738" y="5943600"/>
          <p14:tracePt t="29556" x="7789863" y="5961063"/>
          <p14:tracePt t="29565" x="7780338" y="5969000"/>
          <p14:tracePt t="29567" x="7747000" y="6019800"/>
          <p14:tracePt t="29596" x="7688263" y="6062663"/>
          <p14:tracePt t="29599" x="7653338" y="6121400"/>
          <p14:tracePt t="29627" x="7594600" y="6180138"/>
          <p14:tracePt t="29632" x="7551738" y="6230938"/>
          <p14:tracePt t="29637" x="7518400" y="6256338"/>
          <p14:tracePt t="29641" x="7475538" y="6299200"/>
          <p14:tracePt t="29662" x="7373938" y="6367463"/>
          <p14:tracePt t="29664" x="7315200" y="6392863"/>
          <p14:tracePt t="29697" x="7256463" y="6408738"/>
          <p14:tracePt t="29701" x="7119938" y="6426200"/>
          <p14:tracePt t="29704" x="7069138" y="6434138"/>
          <p14:tracePt t="29719" x="7027863" y="6434138"/>
          <p14:tracePt t="29721" x="6985000" y="6434138"/>
          <p14:tracePt t="29736" x="6926263" y="6434138"/>
          <p14:tracePt t="29738" x="6891338" y="6434138"/>
          <p14:tracePt t="29745" x="6858000" y="6434138"/>
          <p14:tracePt t="29761" x="6815138" y="6434138"/>
          <p14:tracePt t="29766" x="6789738" y="6434138"/>
          <p14:tracePt t="29769" x="6756400" y="6434138"/>
          <p14:tracePt t="29783" x="6723063" y="6434138"/>
          <p14:tracePt t="29785" x="6697663" y="6434138"/>
          <p14:tracePt t="29810" x="6680200" y="6434138"/>
          <p14:tracePt t="29814" x="6654800" y="6434138"/>
          <p14:tracePt t="29830" x="6637338" y="6434138"/>
          <p14:tracePt t="30447" x="6654800" y="6434138"/>
          <p14:tracePt t="30461" x="6697663" y="6408738"/>
          <p14:tracePt t="30472" x="6773863" y="6367463"/>
          <p14:tracePt t="30479" x="6850063" y="6291263"/>
          <p14:tracePt t="30481" x="6934200" y="6230938"/>
          <p14:tracePt t="30502" x="7205663" y="6019800"/>
          <p14:tracePt t="30504" x="7551738" y="5765800"/>
          <p14:tracePt t="30520" x="7670800" y="5689600"/>
          <p14:tracePt t="30531" x="7881938" y="5554663"/>
          <p14:tracePt t="30536" x="8094663" y="5402263"/>
          <p14:tracePt t="30538" x="8313738" y="5265738"/>
          <p14:tracePt t="30569" x="8483600" y="5130800"/>
          <p14:tracePt t="30571" x="8780463" y="4876800"/>
          <p14:tracePt t="30579" x="8847138" y="4800600"/>
          <p14:tracePt t="30600" x="8872538" y="4741863"/>
          <p14:tracePt t="30602" x="8915400" y="4546600"/>
          <p14:tracePt t="30633" x="8915400" y="4275138"/>
          <p14:tracePt t="30641" x="8856663" y="3987800"/>
          <p14:tracePt t="30660" x="8813800" y="3827463"/>
          <p14:tracePt t="30663" x="8694738" y="3497263"/>
          <p14:tracePt t="30665" x="8636000" y="3327400"/>
          <p14:tracePt t="30682" x="8501063" y="2997200"/>
          <p14:tracePt t="30700" x="8348663" y="2717800"/>
          <p14:tracePt t="30713" x="8305800" y="2667000"/>
          <p14:tracePt t="30715" x="8247063" y="2582863"/>
          <p14:tracePt t="30737" x="8186738" y="2506663"/>
          <p14:tracePt t="30742" x="8059738" y="2370138"/>
          <p14:tracePt t="30763" x="8034338" y="2311400"/>
          <p14:tracePt t="30767" x="7942263" y="2217738"/>
          <p14:tracePt t="30769" x="7899400" y="2176463"/>
          <p14:tracePt t="30794" x="7789863" y="2100263"/>
          <p14:tracePt t="30817" x="7688263" y="2039938"/>
          <p14:tracePt t="30835" x="7594600" y="2014538"/>
          <p14:tracePt t="30852" x="7493000" y="1998663"/>
          <p14:tracePt t="30879" x="7450138" y="1998663"/>
          <p14:tracePt t="30882" x="7323138" y="1998663"/>
          <p14:tracePt t="30884" x="7297738" y="1998663"/>
          <p14:tracePt t="30898" x="7256463" y="1998663"/>
          <p14:tracePt t="30900" x="7205663" y="1998663"/>
          <p14:tracePt t="30905" x="7180263" y="1998663"/>
          <p14:tracePt t="30920" x="7145338" y="1998663"/>
          <p14:tracePt t="30928" x="7119938" y="1998663"/>
          <p14:tracePt t="30930" x="7104063" y="1998663"/>
          <p14:tracePt t="30945" x="7086600" y="1998663"/>
          <p14:tracePt t="31226" x="7086600" y="2024063"/>
          <p14:tracePt t="31244" x="7086600" y="2057400"/>
          <p14:tracePt t="31248" x="7086600" y="2082800"/>
          <p14:tracePt t="31251" x="7086600" y="2141538"/>
          <p14:tracePt t="31267" x="7104063" y="2217738"/>
          <p14:tracePt t="31288" x="7129463" y="2311400"/>
          <p14:tracePt t="31296" x="7129463" y="2328863"/>
          <p14:tracePt t="31299" x="7145338" y="2354263"/>
          <p14:tracePt t="31318" x="7180263" y="2405063"/>
          <p14:tracePt t="31336" x="7188200" y="2405063"/>
          <p14:tracePt t="31338" x="7221538" y="2430463"/>
          <p14:tracePt t="31352" x="7264400" y="2446338"/>
          <p14:tracePt t="31362" x="7281863" y="2463800"/>
          <p14:tracePt t="31364" x="7315200" y="2463800"/>
          <p14:tracePt t="31378" x="7358063" y="2471738"/>
          <p14:tracePt t="31396" x="7399338" y="2489200"/>
          <p14:tracePt t="31413" x="7434263" y="2506663"/>
          <p14:tracePt t="31431" x="7459663" y="2506663"/>
          <p14:tracePt t="31438" x="7475538" y="2506663"/>
          <p14:tracePt t="31443" x="7493000" y="2506663"/>
          <p14:tracePt t="31466" x="7518400" y="2522538"/>
          <p14:tracePt t="31482" x="7535863" y="2522538"/>
          <p14:tracePt t="31484" x="7551738" y="2522538"/>
          <p14:tracePt t="31501" x="7569200" y="2540000"/>
          <p14:tracePt t="31516" x="7586663" y="2540000"/>
          <p14:tracePt t="31533" x="7594600" y="2547938"/>
          <p14:tracePt t="31539" x="7612063" y="2547938"/>
          <p14:tracePt t="31560" x="7627938" y="2565400"/>
          <p14:tracePt t="31580" x="7645400" y="2565400"/>
          <p14:tracePt t="31583" x="7670800" y="2565400"/>
          <p14:tracePt t="31597" x="7670800" y="2582863"/>
          <p14:tracePt t="31602" x="7688263" y="2582863"/>
          <p14:tracePt t="31604" x="7704138" y="2582863"/>
          <p14:tracePt t="31642" x="7789863" y="2598738"/>
          <p14:tracePt t="31646" x="7840663" y="2598738"/>
          <p14:tracePt t="31665" x="7866063" y="2598738"/>
          <p14:tracePt t="31668" x="7975600" y="2598738"/>
          <p14:tracePt t="31683" x="8051800" y="2598738"/>
          <p14:tracePt t="31685" x="8059738" y="2598738"/>
          <p14:tracePt t="31712" x="8170863" y="2598738"/>
          <p14:tracePt t="31716" x="8247063" y="2598738"/>
          <p14:tracePt t="31719" x="8288338" y="2598738"/>
          <p14:tracePt t="31735" x="8364538" y="2598738"/>
          <p14:tracePt t="31746" x="8407400" y="2598738"/>
          <p14:tracePt t="31749" x="8516938" y="2598738"/>
          <p14:tracePt t="31763" x="8585200" y="2598738"/>
          <p14:tracePt t="31765" x="8636000" y="2598738"/>
          <p14:tracePt t="31780" x="8694738" y="2598738"/>
          <p14:tracePt t="31782" x="8720138" y="2598738"/>
          <p14:tracePt t="31794" x="8780463" y="2598738"/>
          <p14:tracePt t="31796" x="8813800" y="2598738"/>
          <p14:tracePt t="31812" x="8856663" y="2598738"/>
          <p14:tracePt t="31814" x="8890000" y="2598738"/>
          <p14:tracePt t="31828" x="8915400" y="2598738"/>
          <p14:tracePt t="31830" x="8948738" y="2598738"/>
          <p14:tracePt t="31848" x="8974138" y="2598738"/>
          <p14:tracePt t="31851" x="8991600" y="2598738"/>
          <p14:tracePt t="31854" x="9024938" y="2598738"/>
          <p14:tracePt t="31868" x="9042400" y="2598738"/>
          <p14:tracePt t="31870" x="9067800" y="2598738"/>
          <p14:tracePt t="31888" x="9101138" y="2598738"/>
          <p14:tracePt t="31897" x="9126538" y="2598738"/>
          <p14:tracePt t="31900" x="9186863" y="2598738"/>
          <p14:tracePt t="31915" x="9237663" y="2598738"/>
          <p14:tracePt t="31917" x="9263063" y="2598738"/>
          <p14:tracePt t="31929" x="9296400" y="2598738"/>
          <p14:tracePt t="31931" x="9355138" y="2598738"/>
          <p14:tracePt t="31947" x="9372600" y="2598738"/>
          <p14:tracePt t="31949" x="9431338" y="2582863"/>
          <p14:tracePt t="31962" x="9456738" y="2582863"/>
          <p14:tracePt t="31964" x="9491663" y="2582863"/>
          <p14:tracePt t="31979" x="9532938" y="2565400"/>
          <p14:tracePt t="31981" x="9567863" y="2547938"/>
          <p14:tracePt t="31996" x="9626600" y="2540000"/>
          <p14:tracePt t="32013" x="9685338" y="2506663"/>
          <p14:tracePt t="32030" x="9710738" y="2489200"/>
          <p14:tracePt t="32046" x="9728200" y="2489200"/>
          <p14:tracePt t="32064" x="9745663" y="2471738"/>
          <p14:tracePt t="32165" x="9761538" y="2471738"/>
          <p14:tracePt t="32205" x="9771063" y="2489200"/>
          <p14:tracePt t="32237" x="9786938" y="2489200"/>
          <p14:tracePt t="32470" x="9786938" y="2471738"/>
          <p14:tracePt t="32528" x="9786938" y="2463800"/>
          <p14:tracePt t="32662" x="9786938" y="2446338"/>
          <p14:tracePt t="32680" x="9786938" y="2430463"/>
          <p14:tracePt t="32697" x="9786938" y="2413000"/>
          <p14:tracePt t="32702" x="9804400" y="2413000"/>
          <p14:tracePt t="32704" x="9804400" y="2405063"/>
          <p14:tracePt t="32718" x="9804400" y="2387600"/>
          <p14:tracePt t="32734" x="9821863" y="2370138"/>
          <p14:tracePt t="32751" x="9821863" y="2354263"/>
          <p14:tracePt t="32799" x="9821863" y="2336800"/>
          <p14:tracePt t="32832" x="9821863" y="2328863"/>
          <p14:tracePt t="32846" x="9837738" y="2328863"/>
          <p14:tracePt t="32848" x="9837738" y="2311400"/>
          <p14:tracePt t="32886" x="9837738" y="2293938"/>
          <p14:tracePt t="33015" x="9837738" y="2311400"/>
          <p14:tracePt t="33030" x="9837738" y="2328863"/>
          <p14:tracePt t="33032" x="9837738" y="2336800"/>
          <p14:tracePt t="33050" x="9821863" y="2354263"/>
          <p14:tracePt t="33054" x="9821863" y="2370138"/>
          <p14:tracePt t="33059" x="9804400" y="2405063"/>
          <p14:tracePt t="33079" x="9804400" y="2413000"/>
          <p14:tracePt t="33081" x="9786938" y="2463800"/>
          <p14:tracePt t="33096" x="9786938" y="2471738"/>
          <p14:tracePt t="33099" x="9771063" y="2489200"/>
          <p14:tracePt t="33117" x="9771063" y="2506663"/>
          <p14:tracePt t="33120" x="9771063" y="2522538"/>
          <p14:tracePt t="33136" x="9771063" y="2540000"/>
          <p14:tracePt t="33156" x="9786938" y="2522538"/>
          <p14:tracePt t="33189" x="9837738" y="2446338"/>
          <p14:tracePt t="33199" x="9847263" y="2387600"/>
          <p14:tracePt t="33201" x="9880600" y="2311400"/>
          <p14:tracePt t="33228" x="9880600" y="2293938"/>
          <p14:tracePt t="33232" x="9898063" y="2252663"/>
          <p14:tracePt t="33235" x="9898063" y="2235200"/>
          <p14:tracePt t="33255" x="9898063" y="2217738"/>
          <p14:tracePt t="33298" x="9880600" y="2217738"/>
          <p14:tracePt t="33305" x="9863138" y="2217738"/>
          <p14:tracePt t="33322" x="9847263" y="2217738"/>
          <p14:tracePt t="33346" x="9837738" y="2217738"/>
          <p14:tracePt t="33351" x="9821863" y="2235200"/>
          <p14:tracePt t="33380" x="9804400" y="2252663"/>
          <p14:tracePt t="33440" x="9821863" y="2252663"/>
          <p14:tracePt t="33456" x="9837738" y="2252663"/>
          <p14:tracePt t="33464" x="9847263" y="2252663"/>
          <p14:tracePt t="33480" x="9847263" y="2235200"/>
          <p14:tracePt t="33499" x="9863138" y="2217738"/>
          <p14:tracePt t="33516" x="9863138" y="2209800"/>
          <p14:tracePt t="33520" x="9863138" y="2192338"/>
          <p14:tracePt t="33609" x="9863138" y="2209800"/>
          <p14:tracePt t="33636" x="9847263" y="2209800"/>
          <p14:tracePt t="33650" x="9847263" y="2217738"/>
          <p14:tracePt t="34061" x="9847263" y="2235200"/>
          <p14:tracePt t="34070" x="9847263" y="2268538"/>
          <p14:tracePt t="34086" x="9863138" y="2311400"/>
          <p14:tracePt t="34087" x="9898063" y="2370138"/>
          <p14:tracePt t="34105" x="9923463" y="2430463"/>
          <p14:tracePt t="34112" x="9939338" y="2446338"/>
          <p14:tracePt t="34116" x="9956800" y="2489200"/>
          <p14:tracePt t="34118" x="9982200" y="2522538"/>
          <p14:tracePt t="34135" x="9999663" y="2565400"/>
          <p14:tracePt t="34164" x="9999663" y="2582863"/>
          <p14:tracePt t="34166" x="10015538" y="2598738"/>
          <p14:tracePt t="34262" x="10015538" y="2582863"/>
          <p14:tracePt t="34282" x="10015538" y="2565400"/>
          <p14:tracePt t="34297" x="10015538" y="2547938"/>
          <p14:tracePt t="34304" x="10015538" y="2540000"/>
          <p14:tracePt t="34331" x="9999663" y="2522538"/>
          <p14:tracePt t="34375" x="9982200" y="2522538"/>
          <p14:tracePt t="34399" x="9974263" y="2522538"/>
          <p14:tracePt t="34402" x="9956800" y="2522538"/>
          <p14:tracePt t="34415" x="9939338" y="2522538"/>
          <p14:tracePt t="34417" x="9923463" y="2522538"/>
          <p14:tracePt t="34434" x="9906000" y="2506663"/>
          <p14:tracePt t="34438" x="9898063" y="2506663"/>
          <p14:tracePt t="34446" x="9880600" y="2506663"/>
          <p14:tracePt t="34449" x="9847263" y="2506663"/>
          <p14:tracePt t="34464" x="9837738" y="2506663"/>
          <p14:tracePt t="34466" x="9821863" y="2506663"/>
          <p14:tracePt t="34482" x="9804400" y="2506663"/>
          <p14:tracePt t="34495" x="9786938" y="2506663"/>
          <p14:tracePt t="34519" x="9771063" y="2506663"/>
          <p14:tracePt t="34583" x="9771063" y="2489200"/>
          <p14:tracePt t="34603" x="9771063" y="2471738"/>
          <p14:tracePt t="34634" x="9761538" y="2413000"/>
          <p14:tracePt t="34641" x="9745663" y="2405063"/>
          <p14:tracePt t="34663" x="9745663" y="2370138"/>
          <p14:tracePt t="34665" x="9728200" y="2293938"/>
          <p14:tracePt t="34686" x="9728200" y="2278063"/>
          <p14:tracePt t="34689" x="9728200" y="2268538"/>
          <p14:tracePt t="34706" x="9710738" y="2268538"/>
          <p14:tracePt t="34712" x="9710738" y="2252663"/>
          <p14:tracePt t="34758" x="9710738" y="2268538"/>
          <p14:tracePt t="34785" x="9710738" y="2278063"/>
          <p14:tracePt t="34800" x="9702800" y="2311400"/>
          <p14:tracePt t="34818" x="9702800" y="2328863"/>
          <p14:tracePt t="34827" x="9702800" y="2354263"/>
          <p14:tracePt t="34849" x="9702800" y="2387600"/>
          <p14:tracePt t="34865" x="9702800" y="2405063"/>
          <p14:tracePt t="34967" x="9710738" y="2387600"/>
          <p14:tracePt t="34985" x="9745663" y="2370138"/>
          <p14:tracePt t="35012" x="9761538" y="2336800"/>
          <p14:tracePt t="35018" x="9771063" y="2328863"/>
          <p14:tracePt t="35044" x="9786938" y="2328863"/>
          <p14:tracePt t="35087" x="9786938" y="2354263"/>
          <p14:tracePt t="35104" x="9786938" y="2370138"/>
          <p14:tracePt t="35108" x="9786938" y="2387600"/>
          <p14:tracePt t="35131" x="9786938" y="2413000"/>
          <p14:tracePt t="35135" x="9786938" y="2430463"/>
          <p14:tracePt t="35137" x="9786938" y="2446338"/>
          <p14:tracePt t="35169" x="9786938" y="2463800"/>
          <p14:tracePt t="35248" x="9786938" y="2446338"/>
          <p14:tracePt t="35263" x="9786938" y="2430463"/>
          <p14:tracePt t="35265" x="9786938" y="2413000"/>
          <p14:tracePt t="35281" x="9786938" y="2370138"/>
          <p14:tracePt t="35296" x="9804400" y="2336800"/>
          <p14:tracePt t="35313" x="9804400" y="2328863"/>
          <p14:tracePt t="35409" x="9804400" y="2336800"/>
          <p14:tracePt t="35445" x="9804400" y="2354263"/>
          <p14:tracePt t="35690" x="9804400" y="2370138"/>
          <p14:tracePt t="35739" x="9804400" y="2387600"/>
          <p14:tracePt t="35763" x="9786938" y="2387600"/>
          <p14:tracePt t="35842" x="9786938" y="2370138"/>
          <p14:tracePt t="35853" x="9786938" y="2354263"/>
          <p14:tracePt t="35882" x="9786938" y="2336800"/>
          <p14:tracePt t="35884" x="9786938" y="2328863"/>
          <p14:tracePt t="35962" x="9786938" y="2336800"/>
          <p14:tracePt t="36284" x="9786938" y="2370138"/>
          <p14:tracePt t="36299" x="9745663" y="2489200"/>
          <p14:tracePt t="36313" x="9702800" y="2582863"/>
          <p14:tracePt t="36315" x="9652000" y="2684463"/>
          <p14:tracePt t="36334" x="9532938" y="2954338"/>
          <p14:tracePt t="36348" x="9440863" y="3106738"/>
          <p14:tracePt t="36364" x="9372600" y="3268663"/>
          <p14:tracePt t="36366" x="9177338" y="3598863"/>
          <p14:tracePt t="36387" x="9085263" y="3751263"/>
          <p14:tracePt t="36394" x="8907463" y="4021138"/>
          <p14:tracePt t="36397" x="8813800" y="4140200"/>
          <p14:tracePt t="36412" x="8712200" y="4335463"/>
          <p14:tracePt t="36429" x="8618538" y="4529138"/>
          <p14:tracePt t="36445" x="8585200" y="4640263"/>
          <p14:tracePt t="36466" x="8577263" y="4681538"/>
          <p14:tracePt t="36469" x="8559800" y="4741863"/>
          <p14:tracePt t="36487" x="8559800" y="4775200"/>
          <p14:tracePt t="36503" x="8559800" y="4783138"/>
          <p14:tracePt t="36876" x="8526463" y="4783138"/>
          <p14:tracePt t="36895" x="8466138" y="4783138"/>
          <p14:tracePt t="36900" x="8407400" y="4783138"/>
          <p14:tracePt t="36903" x="8313738" y="4783138"/>
          <p14:tracePt t="36919" x="8229600" y="4783138"/>
          <p14:tracePt t="36928" x="8135938" y="4783138"/>
          <p14:tracePt t="36932" x="8051800" y="4783138"/>
          <p14:tracePt t="36933" x="7975600" y="4783138"/>
          <p14:tracePt t="36948" x="7924800" y="4783138"/>
          <p14:tracePt t="36950" x="7881938" y="4783138"/>
          <p14:tracePt t="36968" x="7780338" y="4783138"/>
          <p14:tracePt t="36982" x="7747000" y="4800600"/>
          <p14:tracePt t="36984" x="7721600" y="4818063"/>
          <p14:tracePt t="36993" x="7704138" y="4818063"/>
          <p14:tracePt t="37010" x="7670800" y="4843463"/>
          <p14:tracePt t="37013" x="7645400" y="4876800"/>
          <p14:tracePt t="37015" x="7627938" y="4894263"/>
          <p14:tracePt t="37031" x="7612063" y="4935538"/>
          <p14:tracePt t="37033" x="7586663" y="5011738"/>
          <p14:tracePt t="37049" x="7551738" y="5072063"/>
          <p14:tracePt t="37052" x="7518400" y="5148263"/>
          <p14:tracePt t="37054" x="7493000" y="5240338"/>
          <p14:tracePt t="37079" x="7475538" y="5308600"/>
          <p14:tracePt t="37083" x="7434263" y="5418138"/>
          <p14:tracePt t="37085" x="7434263" y="5478463"/>
          <p14:tracePt t="37136" x="7416800" y="5672138"/>
          <p14:tracePt t="37153" x="7416800" y="5715000"/>
          <p14:tracePt t="37160" x="7416800" y="5732463"/>
          <p14:tracePt t="37164" x="7416800" y="5765800"/>
          <p14:tracePt t="37166" x="7434263" y="5791200"/>
          <p14:tracePt t="37211" x="7510463" y="5969000"/>
          <p14:tracePt t="37215" x="7569200" y="6062663"/>
          <p14:tracePt t="37239" x="7594600" y="6103938"/>
          <p14:tracePt t="37246" x="7653338" y="6164263"/>
          <p14:tracePt t="37248" x="7704138" y="6215063"/>
          <p14:tracePt t="37262" x="7721600" y="6230938"/>
          <p14:tracePt t="37264" x="7747000" y="6256338"/>
          <p14:tracePt t="37286" x="7780338" y="6273800"/>
          <p14:tracePt t="37293" x="7848600" y="6316663"/>
          <p14:tracePt t="37318" x="7881938" y="6332538"/>
          <p14:tracePt t="37322" x="7983538" y="6375400"/>
          <p14:tracePt t="37328" x="8034338" y="6392863"/>
          <p14:tracePt t="37366" x="8077200" y="6408738"/>
          <p14:tracePt t="37368" x="8288338" y="6451600"/>
          <p14:tracePt t="37393" x="8348663" y="6451600"/>
          <p14:tracePt t="37397" x="8483600" y="6469063"/>
          <p14:tracePt t="37399" x="8542338" y="6484938"/>
          <p14:tracePt t="37414" x="8694738" y="6494463"/>
          <p14:tracePt t="37430" x="8847138" y="6494463"/>
          <p14:tracePt t="37446" x="8907463" y="6494463"/>
          <p14:tracePt t="37448" x="8966200" y="6494463"/>
          <p14:tracePt t="37463" x="9101138" y="6494463"/>
          <p14:tracePt t="37477" x="9161463" y="6494463"/>
          <p14:tracePt t="37480" x="9220200" y="6494463"/>
          <p14:tracePt t="37497" x="9278938" y="6484938"/>
          <p14:tracePt t="37503" x="9321800" y="6451600"/>
          <p14:tracePt t="37506" x="9372600" y="6434138"/>
          <p14:tracePt t="37534" x="9507538" y="6350000"/>
          <p14:tracePt t="37537" x="9550400" y="6332538"/>
          <p14:tracePt t="37544" x="9567863" y="6299200"/>
          <p14:tracePt t="37600" x="9609138" y="6273800"/>
          <p14:tracePt t="37605" x="9786938" y="6121400"/>
          <p14:tracePt t="37613" x="9821863" y="6103938"/>
          <p14:tracePt t="37615" x="9847263" y="6078538"/>
          <p14:tracePt t="37638" x="9906000" y="6019800"/>
          <p14:tracePt t="37645" x="9923463" y="6002338"/>
          <p14:tracePt t="37647" x="9956800" y="5986463"/>
          <p14:tracePt t="37665" x="9999663" y="5943600"/>
          <p14:tracePt t="37680" x="10015538" y="5926138"/>
          <p14:tracePt t="37682" x="10015538" y="5910263"/>
          <p14:tracePt t="37698" x="10033000" y="5900738"/>
          <p14:tracePt t="37702" x="10040938" y="5884863"/>
          <p14:tracePt t="37704" x="10040938" y="5867400"/>
          <p14:tracePt t="37719" x="10058400" y="5824538"/>
          <p14:tracePt t="37734" x="10058400" y="5773738"/>
          <p14:tracePt t="37749" x="10058400" y="5765800"/>
          <p14:tracePt t="37751" x="10058400" y="5748338"/>
          <p14:tracePt t="37767" x="10058400" y="5715000"/>
          <p14:tracePt t="37768" x="10058400" y="5689600"/>
          <p14:tracePt t="37779" x="10058400" y="5656263"/>
          <p14:tracePt t="37789" x="10058400" y="5613400"/>
          <p14:tracePt t="37797" x="10040938" y="5580063"/>
          <p14:tracePt t="37799" x="10033000" y="5537200"/>
          <p14:tracePt t="37815" x="9999663" y="5461000"/>
          <p14:tracePt t="37832" x="9974263" y="5402263"/>
          <p14:tracePt t="37848" x="9956800" y="5376863"/>
          <p14:tracePt t="37865" x="9956800" y="5359400"/>
          <p14:tracePt t="37889" x="9956800" y="5341938"/>
          <p14:tracePt t="37905" x="9939338" y="5341938"/>
          <p14:tracePt t="37910" x="9939338" y="5326063"/>
          <p14:tracePt t="37930" x="9923463" y="5326063"/>
          <p14:tracePt t="37933" x="9898063" y="5300663"/>
          <p14:tracePt t="37935" x="9880600" y="5300663"/>
          <p14:tracePt t="37950" x="9837738" y="5283200"/>
          <p14:tracePt t="37952" x="9804400" y="5265738"/>
          <p14:tracePt t="37968" x="9702800" y="5207000"/>
          <p14:tracePt t="37984" x="9567863" y="5130800"/>
          <p14:tracePt t="38000" x="9491663" y="5072063"/>
          <p14:tracePt t="38002" x="9440863" y="5046663"/>
          <p14:tracePt t="38022" x="9415463" y="5011738"/>
          <p14:tracePt t="38029" x="9321800" y="4953000"/>
          <p14:tracePt t="38031" x="9313863" y="4935538"/>
          <p14:tracePt t="38047" x="9263063" y="4910138"/>
          <p14:tracePt t="38064" x="9237663" y="4876800"/>
          <p14:tracePt t="38080" x="9186863" y="4843463"/>
          <p14:tracePt t="38097" x="9161463" y="4843463"/>
          <p14:tracePt t="38113" x="9101138" y="4818063"/>
          <p14:tracePt t="38132" x="9050338" y="4818063"/>
          <p14:tracePt t="38146" x="9024938" y="4800600"/>
          <p14:tracePt t="38149" x="8991600" y="4800600"/>
          <p14:tracePt t="38151" x="8966200" y="4783138"/>
          <p14:tracePt t="38167" x="8915400" y="4783138"/>
          <p14:tracePt t="38182" x="8890000" y="4775200"/>
          <p14:tracePt t="38184" x="8856663" y="4775200"/>
          <p14:tracePt t="38200" x="8813800" y="4757738"/>
          <p14:tracePt t="38218" x="8770938" y="4757738"/>
          <p14:tracePt t="38233" x="8755063" y="4741863"/>
          <p14:tracePt t="38236" x="8737600" y="4741863"/>
          <p14:tracePt t="38251" x="8712200" y="4741863"/>
          <p14:tracePt t="38254" x="8694738" y="4741863"/>
          <p14:tracePt t="38260" x="8643938" y="4741863"/>
          <p14:tracePt t="38271" x="8636000" y="4741863"/>
          <p14:tracePt t="38277" x="8585200" y="4741863"/>
          <p14:tracePt t="38281" x="8559800" y="4741863"/>
          <p14:tracePt t="38297" x="8483600" y="4775200"/>
          <p14:tracePt t="38313" x="8440738" y="4800600"/>
          <p14:tracePt t="38339" x="8348663" y="4859338"/>
          <p14:tracePt t="38354" x="8331200" y="4876800"/>
          <p14:tracePt t="38362" x="8313738" y="4876800"/>
          <p14:tracePt t="38364" x="8305800" y="4894263"/>
          <p14:tracePt t="38384" x="8272463" y="4910138"/>
          <p14:tracePt t="38399" x="8255000" y="4919663"/>
          <p14:tracePt t="38401" x="8247063" y="4953000"/>
          <p14:tracePt t="38418" x="8212138" y="4995863"/>
          <p14:tracePt t="38434" x="8170863" y="5072063"/>
          <p14:tracePt t="38449" x="8170863" y="5087938"/>
          <p14:tracePt t="38451" x="8153400" y="5113338"/>
          <p14:tracePt t="38466" x="8135938" y="5130800"/>
          <p14:tracePt t="38468" x="8120063" y="5173663"/>
          <p14:tracePt t="38484" x="8120063" y="5189538"/>
          <p14:tracePt t="38488" x="8120063" y="5207000"/>
          <p14:tracePt t="38493" x="8110538" y="5224463"/>
          <p14:tracePt t="38504" x="8110538" y="5240338"/>
          <p14:tracePt t="38510" x="8110538" y="5265738"/>
          <p14:tracePt t="38531" x="8110538" y="5283200"/>
          <p14:tracePt t="38533" x="8094663" y="5341938"/>
          <p14:tracePt t="38545" x="8094663" y="5359400"/>
          <p14:tracePt t="38547" x="8094663" y="5402263"/>
          <p14:tracePt t="38562" x="8094663" y="5443538"/>
          <p14:tracePt t="38564" x="8094663" y="5478463"/>
          <p14:tracePt t="38577" x="8094663" y="5537200"/>
          <p14:tracePt t="38579" x="8094663" y="5554663"/>
          <p14:tracePt t="38589" x="8094663" y="5613400"/>
          <p14:tracePt t="38597" x="8094663" y="5638800"/>
          <p14:tracePt t="38612" x="8094663" y="5672138"/>
          <p14:tracePt t="38616" x="8110538" y="5689600"/>
          <p14:tracePt t="38619" x="8110538" y="5715000"/>
          <p14:tracePt t="38637" x="8120063" y="5732463"/>
          <p14:tracePt t="38645" x="8120063" y="5748338"/>
          <p14:tracePt t="38649" x="8135938" y="5765800"/>
          <p14:tracePt t="38651" x="8153400" y="5773738"/>
          <p14:tracePt t="38667" x="8186738" y="5808663"/>
          <p14:tracePt t="38682" x="8229600" y="5849938"/>
          <p14:tracePt t="38698" x="8305800" y="5900738"/>
          <p14:tracePt t="38715" x="8389938" y="5961063"/>
          <p14:tracePt t="38731" x="8450263" y="6002338"/>
          <p14:tracePt t="38748" x="8516938" y="6045200"/>
          <p14:tracePt t="38763" x="8542338" y="6078538"/>
          <p14:tracePt t="38765" x="8585200" y="6103938"/>
          <p14:tracePt t="38782" x="8602663" y="6103938"/>
          <p14:tracePt t="38785" x="8643938" y="6154738"/>
          <p14:tracePt t="38799" x="8694738" y="6180138"/>
          <p14:tracePt t="38801" x="8720138" y="6215063"/>
          <p14:tracePt t="38818" x="8780463" y="6240463"/>
          <p14:tracePt t="38833" x="8872538" y="6299200"/>
          <p14:tracePt t="38853" x="8966200" y="6350000"/>
          <p14:tracePt t="38872" x="8991600" y="6367463"/>
          <p14:tracePt t="38883" x="9101138" y="6408738"/>
          <p14:tracePt t="38886" x="9110663" y="6426200"/>
          <p14:tracePt t="38916" x="9144000" y="6434138"/>
          <p14:tracePt t="38921" x="9220200" y="6469063"/>
          <p14:tracePt t="38927" x="9237663" y="6484938"/>
          <p14:tracePt t="38952" x="9263063" y="6484938"/>
          <p14:tracePt t="38955" x="9372600" y="6494463"/>
          <p14:tracePt t="38979" x="9456738" y="6494463"/>
          <p14:tracePt t="38981" x="9517063" y="6494463"/>
          <p14:tracePt t="38995" x="9567863" y="6494463"/>
          <p14:tracePt t="38997" x="9609138" y="6494463"/>
          <p14:tracePt t="39011" x="9644063" y="6494463"/>
          <p14:tracePt t="39013" x="9669463" y="6494463"/>
          <p14:tracePt t="39023" x="9702800" y="6484938"/>
          <p14:tracePt t="39030" x="9761538" y="6469063"/>
          <p14:tracePt t="39048" x="9771063" y="6451600"/>
          <p14:tracePt t="39050" x="9821863" y="6426200"/>
          <p14:tracePt t="39067" x="9863138" y="6408738"/>
          <p14:tracePt t="39084" x="9906000" y="6375400"/>
          <p14:tracePt t="39098" x="9923463" y="6367463"/>
          <p14:tracePt t="39100" x="9939338" y="6367463"/>
          <p14:tracePt t="39116" x="9956800" y="6332538"/>
          <p14:tracePt t="39117" x="9974263" y="6332538"/>
          <p14:tracePt t="39132" x="9982200" y="6316663"/>
          <p14:tracePt t="39136" x="9999663" y="6299200"/>
          <p14:tracePt t="39138" x="10015538" y="6291263"/>
          <p14:tracePt t="39162" x="10033000" y="6273800"/>
          <p14:tracePt t="39164" x="10058400" y="6230938"/>
          <p14:tracePt t="39180" x="10075863" y="6197600"/>
          <p14:tracePt t="39182" x="10075863" y="6180138"/>
          <p14:tracePt t="39198" x="10091738" y="6154738"/>
          <p14:tracePt t="39201" x="10101263" y="6138863"/>
          <p14:tracePt t="39203" x="10101263" y="6103938"/>
          <p14:tracePt t="39219" x="10117138" y="6062663"/>
          <p14:tracePt t="39235" x="10117138" y="6045200"/>
          <p14:tracePt t="39237" x="10117138" y="6019800"/>
          <p14:tracePt t="39248" x="10117138" y="5986463"/>
          <p14:tracePt t="39251" x="10117138" y="5969000"/>
          <p14:tracePt t="39267" x="10117138" y="5926138"/>
          <p14:tracePt t="39284" x="10117138" y="5900738"/>
          <p14:tracePt t="39299" x="10117138" y="5867400"/>
          <p14:tracePt t="39301" x="10117138" y="5849938"/>
          <p14:tracePt t="39314" x="10117138" y="5834063"/>
          <p14:tracePt t="39316" x="10117138" y="5824538"/>
          <p14:tracePt t="39331" x="10117138" y="5773738"/>
          <p14:tracePt t="39333" x="10117138" y="5748338"/>
          <p14:tracePt t="39344" x="10101263" y="5707063"/>
          <p14:tracePt t="39347" x="10091738" y="5656263"/>
          <p14:tracePt t="39366" x="10058400" y="5554663"/>
          <p14:tracePt t="39380" x="10058400" y="5519738"/>
          <p14:tracePt t="39382" x="10040938" y="5478463"/>
          <p14:tracePt t="39397" x="10033000" y="5443538"/>
          <p14:tracePt t="39400" x="10033000" y="5418138"/>
          <p14:tracePt t="39402" x="10015538" y="5402263"/>
          <p14:tracePt t="39419" x="9999663" y="5341938"/>
          <p14:tracePt t="39434" x="9974263" y="5308600"/>
          <p14:tracePt t="39449" x="9923463" y="5265738"/>
          <p14:tracePt t="39452" x="9898063" y="5249863"/>
          <p14:tracePt t="39468" x="9821863" y="5173663"/>
          <p14:tracePt t="39483" x="9761538" y="5113338"/>
          <p14:tracePt t="39501" x="9702800" y="5054600"/>
          <p14:tracePt t="39516" x="9685338" y="5046663"/>
          <p14:tracePt t="39518" x="9644063" y="4995863"/>
          <p14:tracePt t="39534" x="9626600" y="4978400"/>
          <p14:tracePt t="39537" x="9593263" y="4935538"/>
          <p14:tracePt t="39543" x="9550400" y="4894263"/>
          <p14:tracePt t="39563" x="9491663" y="4833938"/>
          <p14:tracePt t="39565" x="9355138" y="4699000"/>
          <p14:tracePt t="39579" x="9321800" y="4665663"/>
          <p14:tracePt t="39581" x="9263063" y="4605338"/>
          <p14:tracePt t="39598" x="9237663" y="4579938"/>
          <p14:tracePt t="39602" x="9177338" y="4529138"/>
          <p14:tracePt t="39604" x="9144000" y="4503738"/>
          <p14:tracePt t="39621" x="9101138" y="4470400"/>
          <p14:tracePt t="39628" x="9067800" y="4445000"/>
          <p14:tracePt t="39633" x="9009063" y="4411663"/>
          <p14:tracePt t="39637" x="8974138" y="4394200"/>
          <p14:tracePt t="39655" x="8915400" y="4351338"/>
          <p14:tracePt t="39672" x="8890000" y="4351338"/>
          <p14:tracePt t="39676" x="8796338" y="4318000"/>
          <p14:tracePt t="39697" x="8694738" y="4275138"/>
          <p14:tracePt t="39699" x="8602663" y="4275138"/>
          <p14:tracePt t="39712" x="8585200" y="4259263"/>
          <p14:tracePt t="39731" x="8542338" y="4259263"/>
          <p14:tracePt t="39732" x="8450263" y="4259263"/>
          <p14:tracePt t="39748" x="8331200" y="4249738"/>
          <p14:tracePt t="39765" x="8255000" y="4249738"/>
          <p14:tracePt t="39779" x="8196263" y="4249738"/>
          <p14:tracePt t="39782" x="8170863" y="4249738"/>
          <p14:tracePt t="39797" x="8094663" y="4249738"/>
          <p14:tracePt t="39799" x="8077200" y="4249738"/>
          <p14:tracePt t="39813" x="8034338" y="4249738"/>
          <p14:tracePt t="39814" x="7983538" y="4249738"/>
          <p14:tracePt t="39830" x="7958138" y="4259263"/>
          <p14:tracePt t="39833" x="7924800" y="4259263"/>
          <p14:tracePt t="39835" x="7881938" y="4275138"/>
          <p14:tracePt t="39851" x="7840663" y="4310063"/>
          <p14:tracePt t="39867" x="7823200" y="4318000"/>
          <p14:tracePt t="39869" x="7789863" y="4351338"/>
          <p14:tracePt t="39885" x="7747000" y="4411663"/>
          <p14:tracePt t="39901" x="7688263" y="4487863"/>
          <p14:tracePt t="39917" x="7653338" y="4546600"/>
          <p14:tracePt t="39934" x="7612063" y="4622800"/>
          <p14:tracePt t="39936" x="7612063" y="4640263"/>
          <p14:tracePt t="39950" x="7594600" y="4665663"/>
          <p14:tracePt t="39952" x="7586663" y="4716463"/>
          <p14:tracePt t="39968" x="7569200" y="4741863"/>
          <p14:tracePt t="39972" x="7569200" y="4757738"/>
          <p14:tracePt t="39979" x="7551738" y="4783138"/>
          <p14:tracePt t="39981" x="7551738" y="4800600"/>
          <p14:tracePt t="39999" x="7535863" y="4843463"/>
          <p14:tracePt t="40013" x="7535863" y="4876800"/>
          <p14:tracePt t="40015" x="7518400" y="4910138"/>
          <p14:tracePt t="40031" x="7518400" y="4953000"/>
          <p14:tracePt t="40035" x="7518400" y="4978400"/>
          <p14:tracePt t="40036" x="7510463" y="5046663"/>
          <p14:tracePt t="40049" x="7510463" y="5072063"/>
          <p14:tracePt t="40063" x="7510463" y="5130800"/>
          <p14:tracePt t="40067" x="7510463" y="5189538"/>
          <p14:tracePt t="40069" x="7510463" y="5224463"/>
          <p14:tracePt t="40079" x="7510463" y="5265738"/>
          <p14:tracePt t="40089" x="7510463" y="5359400"/>
          <p14:tracePt t="40103" x="7510463" y="5376863"/>
          <p14:tracePt t="40105" x="7510463" y="5402263"/>
          <p14:tracePt t="40110" x="7510463" y="5443538"/>
          <p14:tracePt t="40133" x="7535863" y="5519738"/>
          <p14:tracePt t="40134" x="7551738" y="5554663"/>
          <p14:tracePt t="40150" x="7594600" y="5595938"/>
          <p14:tracePt t="40166" x="7653338" y="5656263"/>
          <p14:tracePt t="40182" x="7729538" y="5748338"/>
          <p14:tracePt t="40199" x="7823200" y="5824538"/>
          <p14:tracePt t="40214" x="7899400" y="5900738"/>
          <p14:tracePt t="40232" x="7983538" y="5943600"/>
          <p14:tracePt t="40246" x="8051800" y="5961063"/>
          <p14:tracePt t="40248" x="8094663" y="5969000"/>
          <p14:tracePt t="40264" x="8170863" y="5986463"/>
          <p14:tracePt t="40268" x="8229600" y="5986463"/>
          <p14:tracePt t="40270" x="8288338" y="6002338"/>
          <p14:tracePt t="40286" x="8450263" y="6019800"/>
          <p14:tracePt t="40301" x="8542338" y="6037263"/>
          <p14:tracePt t="40311" x="8636000" y="6037263"/>
          <p14:tracePt t="40314" x="8755063" y="6037263"/>
          <p14:tracePt t="40316" x="8872538" y="6045200"/>
          <p14:tracePt t="40331" x="9009063" y="6062663"/>
          <p14:tracePt t="40333" x="9126538" y="6062663"/>
          <p14:tracePt t="40350" x="9415463" y="6103938"/>
          <p14:tracePt t="40365" x="9644063" y="6121400"/>
          <p14:tracePt t="40367" x="9786938" y="6154738"/>
          <p14:tracePt t="40382" x="9982200" y="6164263"/>
          <p14:tracePt t="40398" x="10134600" y="6197600"/>
          <p14:tracePt t="40415" x="10304463" y="6215063"/>
          <p14:tracePt t="40431" x="10421938" y="6215063"/>
          <p14:tracePt t="40446" x="10482263" y="6215063"/>
          <p14:tracePt t="40448" x="10507663" y="6215063"/>
          <p14:tracePt t="40462" x="10523538" y="6197600"/>
          <p14:tracePt t="40464" x="10566400" y="6164263"/>
          <p14:tracePt t="40480" x="10599738" y="6154738"/>
          <p14:tracePt t="40484" x="10634663" y="6121400"/>
          <p14:tracePt t="40485" x="10642600" y="6096000"/>
          <p14:tracePt t="40501" x="10693400" y="6019800"/>
          <p14:tracePt t="40517" x="10693400" y="5969000"/>
          <p14:tracePt t="40519" x="10701338" y="5961063"/>
          <p14:tracePt t="40533" x="10701338" y="5910263"/>
          <p14:tracePt t="40535" x="10718800" y="5867400"/>
          <p14:tracePt t="40551" x="10718800" y="5808663"/>
          <p14:tracePt t="40565" x="10718800" y="5748338"/>
          <p14:tracePt t="40581" x="10718800" y="5672138"/>
          <p14:tracePt t="40596" x="10675938" y="5613400"/>
          <p14:tracePt t="40598" x="10642600" y="5570538"/>
          <p14:tracePt t="40620" x="10523538" y="5384800"/>
          <p14:tracePt t="40624" x="10447338" y="5283200"/>
          <p14:tracePt t="40648" x="10329863" y="5113338"/>
          <p14:tracePt t="40650" x="10304463" y="5072063"/>
          <p14:tracePt t="40665" x="10253663" y="4995863"/>
          <p14:tracePt t="40668" x="10228263" y="4953000"/>
          <p14:tracePt t="40670" x="10193338" y="4919663"/>
          <p14:tracePt t="40688" x="10167938" y="4876800"/>
          <p14:tracePt t="40703" x="10152063" y="4876800"/>
          <p14:tracePt t="40706" x="10152063" y="4859338"/>
          <p14:tracePt t="40720" x="10134600" y="4859338"/>
          <p14:tracePt t="40728" x="10117138" y="4859338"/>
          <p14:tracePt t="40733" x="10117138" y="4843463"/>
          <p14:tracePt t="40735" x="10101263" y="4843463"/>
          <p14:tracePt t="40747" x="10091738" y="4843463"/>
          <p14:tracePt t="40750" x="10075863" y="4833938"/>
          <p14:tracePt t="40767" x="9999663" y="4818063"/>
          <p14:tracePt t="40778" x="9956800" y="4800600"/>
          <p14:tracePt t="40794" x="9880600" y="4783138"/>
          <p14:tracePt t="40797" x="9804400" y="4775200"/>
          <p14:tracePt t="40799" x="9728200" y="4757738"/>
          <p14:tracePt t="40816" x="9609138" y="4741863"/>
          <p14:tracePt t="40833" x="9491663" y="4716463"/>
          <p14:tracePt t="40847" x="9415463" y="4716463"/>
          <p14:tracePt t="40862" x="9398000" y="4716463"/>
          <p14:tracePt t="40864" x="9372600" y="4716463"/>
          <p14:tracePt t="40879" x="9355138" y="4716463"/>
          <p14:tracePt t="40889" x="9339263" y="4699000"/>
          <p14:tracePt t="40911" x="9321800" y="4699000"/>
          <p14:tracePt t="40935" x="9313863" y="4699000"/>
          <p14:tracePt t="40995" x="9296400" y="4681538"/>
          <p14:tracePt t="41493" x="9245600" y="4681538"/>
          <p14:tracePt t="41512" x="9202738" y="4681538"/>
          <p14:tracePt t="41516" x="9144000" y="4681538"/>
          <p14:tracePt t="41518" x="9050338" y="4681538"/>
          <p14:tracePt t="41534" x="8966200" y="4665663"/>
          <p14:tracePt t="41536" x="8856663" y="4665663"/>
          <p14:tracePt t="41556" x="8755063" y="4665663"/>
          <p14:tracePt t="41565" x="8559800" y="4665663"/>
          <p14:tracePt t="41567" x="8450263" y="4665663"/>
          <p14:tracePt t="41580" x="8424863" y="4665663"/>
          <p14:tracePt t="41583" x="8305800" y="4665663"/>
          <p14:tracePt t="41599" x="8247063" y="4665663"/>
          <p14:tracePt t="41604" x="8186738" y="4681538"/>
          <p14:tracePt t="41609" x="8153400" y="4699000"/>
          <p14:tracePt t="41659" x="8110538" y="4716463"/>
          <p14:tracePt t="41665" x="7899400" y="4833938"/>
          <p14:tracePt t="41672" x="7848600" y="4859338"/>
          <p14:tracePt t="41715" x="7653338" y="5087938"/>
          <p14:tracePt t="41735" x="7551738" y="5207000"/>
          <p14:tracePt t="41744" x="7518400" y="5240338"/>
          <p14:tracePt t="41758" x="7493000" y="5300663"/>
          <p14:tracePt t="41813" x="7475538" y="5308600"/>
          <p14:tracePt t="41815" x="7459663" y="5326063"/>
          <p14:tracePt t="41853" x="7459663" y="5341938"/>
          <p14:tracePt t="41856" x="7459663" y="5384800"/>
          <p14:tracePt t="41880" x="7459663" y="5435600"/>
          <p14:tracePt t="41886" x="7459663" y="5443538"/>
          <p14:tracePt t="41889" x="7459663" y="5461000"/>
          <p14:tracePt t="41927" x="7459663" y="5503863"/>
          <p14:tracePt t="41932" x="7459663" y="5580063"/>
          <p14:tracePt t="41936" x="7459663" y="5595938"/>
          <p14:tracePt t="41981" x="7459663" y="5672138"/>
          <p14:tracePt t="41984" x="7459663" y="5808663"/>
          <p14:tracePt t="42014" x="7459663" y="5867400"/>
          <p14:tracePt t="42017" x="7459663" y="5900738"/>
          <p14:tracePt t="42046" x="7459663" y="5910263"/>
          <p14:tracePt t="42051" x="7459663" y="5926138"/>
          <p14:tracePt t="42081" x="7475538" y="5943600"/>
          <p14:tracePt t="42085" x="7475538" y="5961063"/>
          <p14:tracePt t="42103" x="7475538" y="5986463"/>
          <p14:tracePt t="42135" x="7493000" y="5986463"/>
          <p14:tracePt t="42137" x="7510463" y="6002338"/>
          <p14:tracePt t="42152" x="7535863" y="6019800"/>
          <p14:tracePt t="42161" x="7551738" y="6037263"/>
          <p14:tracePt t="42166" x="7612063" y="6062663"/>
          <p14:tracePt t="42195" x="7721600" y="6121400"/>
          <p14:tracePt t="42199" x="7764463" y="6154738"/>
          <p14:tracePt t="42202" x="7780338" y="6154738"/>
          <p14:tracePt t="42216" x="7848600" y="6215063"/>
          <p14:tracePt t="42248" x="7899400" y="6230938"/>
          <p14:tracePt t="42252" x="8034338" y="6291263"/>
          <p14:tracePt t="42255" x="8094663" y="6299200"/>
          <p14:tracePt t="42270" x="8153400" y="6299200"/>
          <p14:tracePt t="42278" x="8212138" y="6316663"/>
          <p14:tracePt t="42281" x="8288338" y="6332538"/>
          <p14:tracePt t="42295" x="8364538" y="6332538"/>
          <p14:tracePt t="42297" x="8440738" y="6350000"/>
          <p14:tracePt t="42312" x="8516938" y="6350000"/>
          <p14:tracePt t="42316" x="8585200" y="6350000"/>
          <p14:tracePt t="42318" x="8643938" y="6350000"/>
          <p14:tracePt t="42331" x="8737600" y="6350000"/>
          <p14:tracePt t="42340" x="8796338" y="6350000"/>
          <p14:tracePt t="42353" x="8872538" y="6350000"/>
          <p14:tracePt t="42360" x="8966200" y="6350000"/>
          <p14:tracePt t="42363" x="9042400" y="6350000"/>
          <p14:tracePt t="42378" x="9126538" y="6350000"/>
          <p14:tracePt t="42382" x="9431338" y="6350000"/>
          <p14:tracePt t="42398" x="9567863" y="6350000"/>
          <p14:tracePt t="42400" x="9685338" y="6367463"/>
          <p14:tracePt t="42415" x="9880600" y="6392863"/>
          <p14:tracePt t="42431" x="10015538" y="6426200"/>
          <p14:tracePt t="42448" x="10134600" y="6434138"/>
          <p14:tracePt t="42464" x="10269538" y="6451600"/>
          <p14:tracePt t="42481" x="10329863" y="6451600"/>
          <p14:tracePt t="42497" x="10345738" y="6434138"/>
          <p14:tracePt t="42501" x="10388600" y="6408738"/>
          <p14:tracePt t="42504" x="10406063" y="6392863"/>
          <p14:tracePt t="42569" x="10447338" y="6350000"/>
          <p14:tracePt t="42575" x="10523538" y="6215063"/>
          <p14:tracePt t="42599" x="10523538" y="6197600"/>
          <p14:tracePt t="42602" x="10541000" y="6154738"/>
          <p14:tracePt t="42610" x="10541000" y="6138863"/>
          <p14:tracePt t="42672" x="10541000" y="6078538"/>
          <p14:tracePt t="42682" x="10439400" y="5748338"/>
          <p14:tracePt t="42686" x="10421938" y="5715000"/>
          <p14:tracePt t="42690" x="10406063" y="5672138"/>
          <p14:tracePt t="42714" x="10371138" y="5595938"/>
          <p14:tracePt t="42719" x="10363200" y="5570538"/>
          <p14:tracePt t="42721" x="10345738" y="5537200"/>
          <p14:tracePt t="42751" x="10345738" y="5519738"/>
          <p14:tracePt t="42753" x="10329863" y="5494338"/>
          <p14:tracePt t="42769" x="10312400" y="5478463"/>
          <p14:tracePt t="42779" x="10312400" y="5461000"/>
          <p14:tracePt t="42784" x="10304463" y="5443538"/>
          <p14:tracePt t="42787" x="10287000" y="5435600"/>
          <p14:tracePt t="42818" x="10269538" y="5402263"/>
          <p14:tracePt t="42823" x="10253663" y="5384800"/>
          <p14:tracePt t="42826" x="10236200" y="5376863"/>
          <p14:tracePt t="42852" x="10210800" y="5341938"/>
          <p14:tracePt t="42860" x="10177463" y="5300663"/>
          <p14:tracePt t="42864" x="10167938" y="5283200"/>
          <p14:tracePt t="42866" x="10152063" y="5265738"/>
          <p14:tracePt t="42886" x="10134600" y="5240338"/>
          <p14:tracePt t="42889" x="10101263" y="5207000"/>
          <p14:tracePt t="42914" x="10101263" y="5189538"/>
          <p14:tracePt t="42919" x="10091738" y="5173663"/>
          <p14:tracePt t="42923" x="10075863" y="5164138"/>
          <p14:tracePt t="42953" x="10075863" y="5148263"/>
          <p14:tracePt t="42960" x="10015538" y="5046663"/>
          <p14:tracePt t="42962" x="9982200" y="4970463"/>
          <p14:tracePt t="42980" x="9956800" y="4919663"/>
          <p14:tracePt t="42983" x="9939338" y="4894263"/>
          <p14:tracePt t="42985" x="9906000" y="4833938"/>
          <p14:tracePt t="43001" x="9847263" y="4741863"/>
          <p14:tracePt t="43018" x="9804400" y="4699000"/>
          <p14:tracePt t="43035" x="9786938" y="4681538"/>
          <p14:tracePt t="43039" x="9786938" y="4665663"/>
          <p14:tracePt t="43050" x="9771063" y="4665663"/>
          <p14:tracePt t="43056" x="9761538" y="4648200"/>
          <p14:tracePt t="43059" x="9745663" y="4648200"/>
          <p14:tracePt t="43084" x="9728200" y="4648200"/>
          <p14:tracePt t="43088" x="9702800" y="4648200"/>
          <p14:tracePt t="43092" x="9685338" y="4640263"/>
          <p14:tracePt t="43113" x="9626600" y="4622800"/>
          <p14:tracePt t="43115" x="9575800" y="4622800"/>
          <p14:tracePt t="43136" x="9532938" y="4605338"/>
          <p14:tracePt t="43139" x="9398000" y="4579938"/>
          <p14:tracePt t="43163" x="9321800" y="4564063"/>
          <p14:tracePt t="43167" x="9220200" y="4529138"/>
          <p14:tracePt t="43169" x="9161463" y="4521200"/>
          <p14:tracePt t="43196" x="9042400" y="4487863"/>
          <p14:tracePt t="43215" x="9009063" y="4487863"/>
          <p14:tracePt t="43217" x="8907463" y="4470400"/>
          <p14:tracePt t="43234" x="8770938" y="4445000"/>
          <p14:tracePt t="43253" x="8602663" y="4427538"/>
          <p14:tracePt t="43281" x="8516938" y="4427538"/>
          <p14:tracePt t="43284" x="8255000" y="4427538"/>
          <p14:tracePt t="43314" x="8196263" y="4427538"/>
          <p14:tracePt t="43316" x="8077200" y="4445000"/>
          <p14:tracePt t="43331" x="8051800" y="4452938"/>
          <p14:tracePt t="43336" x="8018463" y="4470400"/>
          <p14:tracePt t="43338" x="8001000" y="4470400"/>
          <p14:tracePt t="43354" x="7983538" y="4470400"/>
          <p14:tracePt t="43361" x="7975600" y="4487863"/>
          <p14:tracePt t="43363" x="7958138" y="4487863"/>
          <p14:tracePt t="43381" x="7942263" y="4503738"/>
          <p14:tracePt t="43396" x="7924800" y="4503738"/>
          <p14:tracePt t="43401" x="7916863" y="4503738"/>
          <p14:tracePt t="43418" x="7881938" y="4529138"/>
          <p14:tracePt t="43450" x="7866063" y="4546600"/>
          <p14:tracePt t="43452" x="7848600" y="4564063"/>
          <p14:tracePt t="43468" x="7848600" y="4579938"/>
          <p14:tracePt t="43472" x="7840663" y="4589463"/>
          <p14:tracePt t="43476" x="7823200" y="4605338"/>
          <p14:tracePt t="43496" x="7823200" y="4665663"/>
          <p14:tracePt t="43498" x="7805738" y="4716463"/>
          <p14:tracePt t="43514" x="7805738" y="4818063"/>
          <p14:tracePt t="43530" x="7805738" y="4935538"/>
          <p14:tracePt t="43548" x="7805738" y="5046663"/>
          <p14:tracePt t="43564" x="7805738" y="5113338"/>
          <p14:tracePt t="43579" x="7823200" y="5130800"/>
          <p14:tracePt t="43581" x="7840663" y="5164138"/>
          <p14:tracePt t="43598" x="7866063" y="5164138"/>
          <p14:tracePt t="43601" x="7899400" y="5189538"/>
          <p14:tracePt t="43603" x="7924800" y="5207000"/>
          <p14:tracePt t="43623" x="8034338" y="5224463"/>
          <p14:tracePt t="43645" x="8186738" y="5249863"/>
          <p14:tracePt t="43650" x="8255000" y="5265738"/>
          <p14:tracePt t="43652" x="8331200" y="5300663"/>
          <p14:tracePt t="43678" x="8407400" y="5326063"/>
          <p14:tracePt t="43682" x="8577263" y="5402263"/>
          <p14:tracePt t="43685" x="8636000" y="5435600"/>
          <p14:tracePt t="43714" x="8678863" y="5443538"/>
          <p14:tracePt t="43716" x="8813800" y="5503863"/>
          <p14:tracePt t="43735" x="8890000" y="5537200"/>
          <p14:tracePt t="43738" x="8932863" y="5537200"/>
          <p14:tracePt t="43746" x="8974138" y="5554663"/>
          <p14:tracePt t="43748" x="9009063" y="5554663"/>
          <p14:tracePt t="43765" x="9067800" y="5554663"/>
          <p14:tracePt t="43769" x="9110663" y="5554663"/>
          <p14:tracePt t="43772" x="9144000" y="5554663"/>
          <p14:tracePt t="43788" x="9220200" y="5554663"/>
          <p14:tracePt t="43797" x="9263063" y="5554663"/>
          <p14:tracePt t="43803" x="9321800" y="5554663"/>
          <p14:tracePt t="43806" x="9380538" y="5554663"/>
          <p14:tracePt t="43820" x="9440863" y="5537200"/>
          <p14:tracePt t="43822" x="9517063" y="5537200"/>
          <p14:tracePt t="43839" x="9575800" y="5519738"/>
          <p14:tracePt t="43846" x="9685338" y="5503863"/>
          <p14:tracePt t="43850" x="9761538" y="5494338"/>
          <p14:tracePt t="43852" x="9847263" y="5478463"/>
          <p14:tracePt t="43881" x="10075863" y="5435600"/>
          <p14:tracePt t="43884" x="10152063" y="5418138"/>
          <p14:tracePt t="43901" x="10253663" y="5402263"/>
          <p14:tracePt t="43917" x="10363200" y="5376863"/>
          <p14:tracePt t="43933" x="10439400" y="5341938"/>
          <p14:tracePt t="43947" x="10498138" y="5326063"/>
          <p14:tracePt t="43949" x="10541000" y="5308600"/>
          <p14:tracePt t="43970" x="10583863" y="5300663"/>
          <p14:tracePt t="43972" x="10693400" y="5265738"/>
          <p14:tracePt t="43986" x="10718800" y="5265738"/>
          <p14:tracePt t="43998" x="10828338" y="5240338"/>
          <p14:tracePt t="44013" x="10871200" y="5224463"/>
          <p14:tracePt t="44015" x="10896600" y="5207000"/>
          <p14:tracePt t="44031" x="10914063" y="5207000"/>
          <p14:tracePt t="44035" x="10929938" y="5189538"/>
          <p14:tracePt t="44036" x="10947400" y="5189538"/>
          <p14:tracePt t="44050" x="10964863" y="5189538"/>
          <p14:tracePt t="44068" x="10964863" y="5164138"/>
          <p14:tracePt t="44082" x="10964863" y="5130800"/>
          <p14:tracePt t="44868" x="10964863" y="5148263"/>
          <p14:tracePt t="44884" x="11023600" y="5189538"/>
          <p14:tracePt t="44885" x="11066463" y="5249863"/>
          <p14:tracePt t="44902" x="11201400" y="5376863"/>
          <p14:tracePt t="44919" x="11437938" y="5613400"/>
          <p14:tracePt t="44936" x="11895138" y="5986463"/>
          <p14:tracePt t="44953" x="12115800" y="6180138"/>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C54835-F61D-8518-75FB-25D9F9A192D9}"/>
              </a:ext>
            </a:extLst>
          </p:cNvPr>
          <p:cNvSpPr>
            <a:spLocks noGrp="1"/>
          </p:cNvSpPr>
          <p:nvPr>
            <p:ph type="title"/>
          </p:nvPr>
        </p:nvSpPr>
        <p:spPr/>
        <p:txBody>
          <a:bodyPr/>
          <a:lstStyle/>
          <a:p>
            <a:r>
              <a:rPr lang="es-CL" dirty="0"/>
              <a:t>Laboratorio </a:t>
            </a:r>
          </a:p>
        </p:txBody>
      </p:sp>
      <p:sp>
        <p:nvSpPr>
          <p:cNvPr id="3" name="Marcador de contenido 2">
            <a:extLst>
              <a:ext uri="{FF2B5EF4-FFF2-40B4-BE49-F238E27FC236}">
                <a16:creationId xmlns:a16="http://schemas.microsoft.com/office/drawing/2014/main" id="{431B8BD4-6046-6DA2-D671-68D033452F76}"/>
              </a:ext>
            </a:extLst>
          </p:cNvPr>
          <p:cNvSpPr>
            <a:spLocks noGrp="1"/>
          </p:cNvSpPr>
          <p:nvPr>
            <p:ph sz="half" idx="1"/>
          </p:nvPr>
        </p:nvSpPr>
        <p:spPr>
          <a:xfrm>
            <a:off x="407369" y="2142066"/>
            <a:ext cx="5273767" cy="4311269"/>
          </a:xfrm>
        </p:spPr>
        <p:txBody>
          <a:bodyPr>
            <a:normAutofit fontScale="40000" lnSpcReduction="20000"/>
          </a:bodyPr>
          <a:lstStyle/>
          <a:p>
            <a:r>
              <a:rPr lang="es-ES_tradnl" altLang="es-CL" sz="4000" dirty="0"/>
              <a:t>PUEDEN OBJETIVARSE ALTERACIONES DE LABORATORIO DE RESPUESTA INFLAMATORIA INESPECIFICA COMO:</a:t>
            </a:r>
          </a:p>
          <a:p>
            <a:pPr marL="380990" indent="-380990">
              <a:buClr>
                <a:srgbClr val="000000"/>
              </a:buClr>
              <a:buSzPts val="1400"/>
              <a:buFont typeface="Arial"/>
              <a:buChar char="-"/>
            </a:pPr>
            <a:r>
              <a:rPr lang="es-AR" sz="4000" dirty="0">
                <a:latin typeface="Arial"/>
                <a:ea typeface="Arial"/>
                <a:cs typeface="Arial"/>
                <a:sym typeface="Arial"/>
              </a:rPr>
              <a:t>Leucocitosis 13.000 – 14.000 /mm</a:t>
            </a:r>
            <a:r>
              <a:rPr lang="es-AR" sz="4000" baseline="30000" dirty="0">
                <a:latin typeface="Arial"/>
                <a:ea typeface="Arial"/>
                <a:cs typeface="Arial"/>
                <a:sym typeface="Arial"/>
              </a:rPr>
              <a:t>3</a:t>
            </a:r>
            <a:r>
              <a:rPr lang="es-AR" sz="4000" dirty="0">
                <a:latin typeface="Arial"/>
                <a:ea typeface="Arial"/>
                <a:cs typeface="Arial"/>
                <a:sym typeface="Arial"/>
              </a:rPr>
              <a:t>.</a:t>
            </a:r>
            <a:endParaRPr lang="es-AR" sz="4000" baseline="30000" dirty="0">
              <a:latin typeface="Arial"/>
              <a:ea typeface="Arial"/>
              <a:cs typeface="Arial"/>
              <a:sym typeface="Arial"/>
            </a:endParaRPr>
          </a:p>
          <a:p>
            <a:pPr marL="380990" indent="-380990">
              <a:buClr>
                <a:srgbClr val="000000"/>
              </a:buClr>
              <a:buSzPts val="1400"/>
              <a:buFont typeface="Arial"/>
              <a:buChar char="-"/>
            </a:pPr>
            <a:r>
              <a:rPr lang="es-AR" sz="4000" dirty="0">
                <a:latin typeface="Arial"/>
                <a:ea typeface="Arial"/>
                <a:cs typeface="Arial"/>
                <a:sym typeface="Arial"/>
              </a:rPr>
              <a:t>PCR: elevada ¾ partes. Se normaliza 1-4 semanas. Control de la actividad de la enfermedad.</a:t>
            </a:r>
            <a:endParaRPr lang="es-AR" sz="4000" dirty="0"/>
          </a:p>
          <a:p>
            <a:pPr marL="380990" indent="-380990">
              <a:buClr>
                <a:srgbClr val="000000"/>
              </a:buClr>
              <a:buSzPts val="1400"/>
              <a:buFont typeface="Arial"/>
              <a:buChar char="-"/>
            </a:pPr>
            <a:r>
              <a:rPr lang="es-AR" sz="4000" dirty="0">
                <a:latin typeface="Arial"/>
                <a:ea typeface="Arial"/>
                <a:cs typeface="Arial"/>
                <a:sym typeface="Arial"/>
              </a:rPr>
              <a:t>VHS</a:t>
            </a:r>
            <a:endParaRPr lang="es-AR" sz="4000" dirty="0"/>
          </a:p>
          <a:p>
            <a:pPr lvl="1"/>
            <a:endParaRPr lang="es-AR" altLang="es-CL" sz="4000" dirty="0"/>
          </a:p>
          <a:p>
            <a:r>
              <a:rPr lang="es-ES_tradnl" altLang="es-CL" sz="4000" dirty="0"/>
              <a:t>ENZIMAS CARDIACAS</a:t>
            </a:r>
          </a:p>
          <a:p>
            <a:pPr lvl="1"/>
            <a:r>
              <a:rPr lang="es-ES_tradnl" altLang="es-CL" sz="4000" dirty="0"/>
              <a:t>USUALMENTE NORMALES, PUEDEN ESTAR ELEVADAS</a:t>
            </a:r>
          </a:p>
          <a:p>
            <a:pPr lvl="1"/>
            <a:r>
              <a:rPr lang="es-ES_tradnl" altLang="es-CL" sz="4000" dirty="0"/>
              <a:t>(</a:t>
            </a:r>
            <a:r>
              <a:rPr lang="es-ES_tradnl" altLang="es-CL" sz="4000" dirty="0" err="1"/>
              <a:t>troponinas,CPK</a:t>
            </a:r>
            <a:r>
              <a:rPr lang="es-ES_tradnl" altLang="es-CL" sz="4000" dirty="0"/>
              <a:t> MB) SI  COEXISTE MIOCARDITIIS ASOCIADA</a:t>
            </a:r>
            <a:endParaRPr lang="es-AR" altLang="es-CL" sz="4000" dirty="0"/>
          </a:p>
          <a:p>
            <a:endParaRPr lang="es-AR" altLang="es-CL" dirty="0"/>
          </a:p>
          <a:p>
            <a:endParaRPr lang="es-CL" dirty="0"/>
          </a:p>
        </p:txBody>
      </p:sp>
      <p:sp>
        <p:nvSpPr>
          <p:cNvPr id="4" name="Marcador de contenido 3">
            <a:extLst>
              <a:ext uri="{FF2B5EF4-FFF2-40B4-BE49-F238E27FC236}">
                <a16:creationId xmlns:a16="http://schemas.microsoft.com/office/drawing/2014/main" id="{32C2ED43-D7A5-8C42-B7BA-9EE6B8472A49}"/>
              </a:ext>
            </a:extLst>
          </p:cNvPr>
          <p:cNvSpPr>
            <a:spLocks noGrp="1"/>
          </p:cNvSpPr>
          <p:nvPr>
            <p:ph sz="half" idx="2"/>
          </p:nvPr>
        </p:nvSpPr>
        <p:spPr>
          <a:xfrm>
            <a:off x="5681136" y="2142067"/>
            <a:ext cx="6103495" cy="4387467"/>
          </a:xfrm>
        </p:spPr>
        <p:txBody>
          <a:bodyPr>
            <a:normAutofit fontScale="40000" lnSpcReduction="20000"/>
          </a:bodyPr>
          <a:lstStyle/>
          <a:p>
            <a:pPr>
              <a:lnSpc>
                <a:spcPct val="170000"/>
              </a:lnSpc>
            </a:pPr>
            <a:r>
              <a:rPr lang="es-ES_tradnl" altLang="es-CL" sz="4000" dirty="0">
                <a:latin typeface="+mj-lt"/>
              </a:rPr>
              <a:t>HIV, PPD: </a:t>
            </a:r>
          </a:p>
          <a:p>
            <a:pPr lvl="1">
              <a:lnSpc>
                <a:spcPct val="170000"/>
              </a:lnSpc>
            </a:pPr>
            <a:r>
              <a:rPr lang="es-ES_tradnl" altLang="es-CL" sz="4000" dirty="0">
                <a:latin typeface="+mj-lt"/>
              </a:rPr>
              <a:t>DEBERIAN REALIZARSE EN CASO DE SOSPECHA DE AGENTES INFECCIOSOS</a:t>
            </a:r>
          </a:p>
          <a:p>
            <a:pPr>
              <a:lnSpc>
                <a:spcPct val="170000"/>
              </a:lnSpc>
            </a:pPr>
            <a:r>
              <a:rPr lang="es-ES_tradnl" altLang="es-CL" sz="4000" i="1" dirty="0">
                <a:latin typeface="+mj-lt"/>
              </a:rPr>
              <a:t>EN CASO DE PERICARDITIS IDIOPATICA, LOS TITULOS VIRALES NO ESTAN HABITUALMENTE INDICADOS</a:t>
            </a:r>
          </a:p>
          <a:p>
            <a:pPr>
              <a:lnSpc>
                <a:spcPct val="170000"/>
              </a:lnSpc>
            </a:pPr>
            <a:r>
              <a:rPr lang="es-AR" altLang="es-CL" sz="4000" dirty="0">
                <a:latin typeface="+mj-lt"/>
              </a:rPr>
              <a:t>Solo se justifica una búsqueda etiológica en paciente de Alto Riesgo</a:t>
            </a:r>
          </a:p>
          <a:p>
            <a:pPr lvl="1">
              <a:lnSpc>
                <a:spcPct val="170000"/>
              </a:lnSpc>
            </a:pPr>
            <a:r>
              <a:rPr lang="es-AR" altLang="es-CL" sz="4000" dirty="0">
                <a:latin typeface="+mj-lt"/>
              </a:rPr>
              <a:t>Predictivo de origen no viral, no idiopático y de complicaciones en el curso de la </a:t>
            </a:r>
            <a:r>
              <a:rPr lang="es-AR" altLang="es-CL" sz="4000" dirty="0" err="1">
                <a:latin typeface="+mj-lt"/>
              </a:rPr>
              <a:t>enf</a:t>
            </a:r>
            <a:endParaRPr lang="es-AR" altLang="es-CL" sz="4000" dirty="0">
              <a:latin typeface="+mj-lt"/>
            </a:endParaRPr>
          </a:p>
          <a:p>
            <a:endParaRPr lang="es-AR" altLang="es-CL" sz="1800" i="1" dirty="0"/>
          </a:p>
          <a:p>
            <a:endParaRPr lang="es-CL" dirty="0"/>
          </a:p>
        </p:txBody>
      </p:sp>
      <p:pic>
        <p:nvPicPr>
          <p:cNvPr id="10" name="Audio 9">
            <a:extLst>
              <a:ext uri="{FF2B5EF4-FFF2-40B4-BE49-F238E27FC236}">
                <a16:creationId xmlns:a16="http://schemas.microsoft.com/office/drawing/2014/main" id="{E3301235-E9B3-4A25-6DF2-584566CB97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4408276"/>
      </p:ext>
    </p:extLst>
  </p:cSld>
  <p:clrMapOvr>
    <a:masterClrMapping/>
  </p:clrMapOvr>
  <mc:AlternateContent xmlns:mc="http://schemas.openxmlformats.org/markup-compatibility/2006">
    <mc:Choice xmlns:p14="http://schemas.microsoft.com/office/powerpoint/2010/main" Requires="p14">
      <p:transition spd="slow" p14:dur="2000" advTm="101828"/>
    </mc:Choice>
    <mc:Fallback>
      <p:transition spd="slow" advTm="101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1568" x="11066463" y="5689600"/>
          <p14:tracePt t="1573" x="10896600" y="5595938"/>
          <p14:tracePt t="26841" x="10837863" y="5595938"/>
          <p14:tracePt t="26862" x="10777538" y="5613400"/>
          <p14:tracePt t="26865" x="10675938" y="5638800"/>
          <p14:tracePt t="26882" x="10634663" y="5638800"/>
          <p14:tracePt t="26887" x="10566400" y="5672138"/>
          <p14:tracePt t="26891" x="10523538" y="5672138"/>
          <p14:tracePt t="26912" x="10371138" y="5715000"/>
          <p14:tracePt t="26916" x="10345738" y="5732463"/>
          <p14:tracePt t="26937" x="10287000" y="5748338"/>
          <p14:tracePt t="26946" x="10193338" y="5773738"/>
          <p14:tracePt t="26951" x="10101263" y="5834063"/>
          <p14:tracePt t="26982" x="10015538" y="5884863"/>
          <p14:tracePt t="26984" x="9982200" y="5910263"/>
          <p14:tracePt t="26999" x="9974263" y="5910263"/>
          <p14:tracePt t="27001" x="9923463" y="5943600"/>
          <p14:tracePt t="27016" x="9837738" y="6019800"/>
          <p14:tracePt t="27032" x="9821863" y="6045200"/>
          <p14:tracePt t="27034" x="9771063" y="6078538"/>
          <p14:tracePt t="27050" x="9669463" y="6164263"/>
          <p14:tracePt t="27081" x="9609138" y="6230938"/>
          <p14:tracePt t="27084" x="9440863" y="6375400"/>
          <p14:tracePt t="27112" x="9415463" y="6392863"/>
          <p14:tracePt t="27114" x="9220200" y="6545263"/>
          <p14:tracePt t="27128" x="9161463" y="6586538"/>
          <p14:tracePt t="27130" x="9101138" y="6621463"/>
          <p14:tracePt t="27147" x="9042400" y="6662738"/>
          <p14:tracePt t="27150" x="8974138" y="6680200"/>
          <p14:tracePt t="27152" x="8890000" y="6723063"/>
          <p14:tracePt t="27179" x="8813800" y="6738938"/>
          <p14:tracePt t="27184" x="8661400" y="6799263"/>
          <p14:tracePt t="27186" x="8577263" y="6824663"/>
          <p14:tracePt t="27209" x="8501063" y="6840538"/>
          <p14:tracePt t="30027" x="5062538" y="6840538"/>
          <p14:tracePt t="30030" x="5029200" y="6824663"/>
          <p14:tracePt t="30032" x="4986338" y="6799263"/>
          <p14:tracePt t="30052" x="4935538" y="6764338"/>
          <p14:tracePt t="30058" x="4800600" y="6705600"/>
          <p14:tracePt t="30080" x="4757738" y="6680200"/>
          <p14:tracePt t="30084" x="4640263" y="6621463"/>
          <p14:tracePt t="30086" x="4597400" y="6604000"/>
          <p14:tracePt t="30111" x="4470400" y="6561138"/>
          <p14:tracePt t="30117" x="4445000" y="6527800"/>
          <p14:tracePt t="30119" x="4386263" y="6510338"/>
          <p14:tracePt t="30136" x="4368800" y="6494463"/>
          <p14:tracePt t="30145" x="4310063" y="6484938"/>
          <p14:tracePt t="30150" x="4267200" y="6469063"/>
          <p14:tracePt t="30152" x="4216400" y="6451600"/>
          <p14:tracePt t="30181" x="4208463" y="6451600"/>
          <p14:tracePt t="30183" x="4081463" y="6392863"/>
          <p14:tracePt t="30200" x="4005263" y="6350000"/>
          <p14:tracePt t="30219" x="3979863" y="6332538"/>
          <p14:tracePt t="30230" x="3919538" y="6299200"/>
          <p14:tracePt t="30248" x="3878263" y="6273800"/>
          <p14:tracePt t="30264" x="3860800" y="6273800"/>
          <p14:tracePt t="30266" x="3843338" y="6256338"/>
          <p14:tracePt t="30276" x="3827463" y="6256338"/>
          <p14:tracePt t="30278" x="3810000" y="6256338"/>
          <p14:tracePt t="30297" x="3810000" y="6240463"/>
          <p14:tracePt t="30313" x="3802063" y="6240463"/>
          <p14:tracePt t="30470" x="3810000" y="6230938"/>
          <p14:tracePt t="30481" x="3827463" y="6230938"/>
          <p14:tracePt t="30495" x="3878263" y="6215063"/>
          <p14:tracePt t="30518" x="3919538" y="6197600"/>
          <p14:tracePt t="30521" x="3962400" y="6197600"/>
          <p14:tracePt t="30538" x="3995738" y="6180138"/>
          <p14:tracePt t="30545" x="4021138" y="6180138"/>
          <p14:tracePt t="30549" x="4038600" y="6180138"/>
          <p14:tracePt t="30551" x="4081463" y="6180138"/>
          <p14:tracePt t="30563" x="4097338" y="6180138"/>
          <p14:tracePt t="30576" x="4132263" y="6180138"/>
          <p14:tracePt t="30580" x="4140200" y="6180138"/>
          <p14:tracePt t="30583" x="4173538" y="6180138"/>
          <p14:tracePt t="30600" x="4191000" y="6180138"/>
          <p14:tracePt t="30615" x="4216400" y="6180138"/>
          <p14:tracePt t="30632" x="4233863" y="6180138"/>
          <p14:tracePt t="30661" x="4249738" y="6180138"/>
          <p14:tracePt t="30863" x="4249738" y="6197600"/>
          <p14:tracePt t="30879" x="4249738" y="6215063"/>
          <p14:tracePt t="30881" x="4249738" y="6230938"/>
          <p14:tracePt t="30901" x="4249738" y="6273800"/>
          <p14:tracePt t="30904" x="4249738" y="6299200"/>
          <p14:tracePt t="30920" x="4249738" y="6316663"/>
          <p14:tracePt t="30925" x="4249738" y="6332538"/>
          <p14:tracePt t="30946" x="4249738" y="6350000"/>
          <p14:tracePt t="30963" x="4249738" y="6367463"/>
          <p14:tracePt t="31128" x="4249738" y="6350000"/>
          <p14:tracePt t="31169" x="4249738" y="6316663"/>
          <p14:tracePt t="31184" x="4267200" y="6316663"/>
          <p14:tracePt t="31186" x="4267200" y="6299200"/>
          <p14:tracePt t="31210" x="4275138" y="6291263"/>
          <p14:tracePt t="31227" x="4275138" y="6273800"/>
          <p14:tracePt t="31232" x="4292600" y="6256338"/>
          <p14:tracePt t="31252" x="4310063" y="6240463"/>
          <p14:tracePt t="31279" x="4310063" y="6230938"/>
          <p14:tracePt t="31300" x="4310063" y="6215063"/>
          <p14:tracePt t="31329" x="4310063" y="6197600"/>
          <p14:tracePt t="31348" x="4292600" y="6180138"/>
          <p14:tracePt t="31353" x="4275138" y="6164263"/>
          <p14:tracePt t="31379" x="4233863" y="6154738"/>
          <p14:tracePt t="31383" x="4216400" y="6154738"/>
          <p14:tracePt t="31386" x="4191000" y="6138863"/>
          <p14:tracePt t="31404" x="4157663" y="6121400"/>
          <p14:tracePt t="31429" x="4132263" y="6121400"/>
          <p14:tracePt t="31433" x="4081463" y="6103938"/>
          <p14:tracePt t="31435" x="4071938" y="6096000"/>
          <p14:tracePt t="31453" x="4056063" y="6096000"/>
          <p14:tracePt t="31458" x="4038600" y="6096000"/>
          <p14:tracePt t="31482" x="4021138" y="6078538"/>
          <p14:tracePt t="31497" x="4005263" y="6062663"/>
          <p14:tracePt t="39667" x="4038600" y="6062663"/>
          <p14:tracePt t="39683" x="4056063" y="6062663"/>
          <p14:tracePt t="39685" x="4071938" y="6078538"/>
          <p14:tracePt t="39706" x="4114800" y="6096000"/>
          <p14:tracePt t="39732" x="4132263" y="6103938"/>
          <p14:tracePt t="39734" x="4173538" y="6121400"/>
          <p14:tracePt t="39756" x="4191000" y="6138863"/>
          <p14:tracePt t="39763" x="4208463" y="6154738"/>
          <p14:tracePt t="39765" x="4216400" y="6154738"/>
          <p14:tracePt t="39783" x="4233863" y="6180138"/>
          <p14:tracePt t="39788" x="4249738" y="6180138"/>
          <p14:tracePt t="39811" x="4249738" y="6197600"/>
          <p14:tracePt t="39830" x="4267200" y="6197600"/>
          <p14:tracePt t="39848" x="4267200" y="6215063"/>
          <p14:tracePt t="39869" x="4249738" y="6215063"/>
          <p14:tracePt t="39884" x="4233863" y="6230938"/>
          <p14:tracePt t="39900" x="4191000" y="6240463"/>
          <p14:tracePt t="39918" x="4140200" y="6240463"/>
          <p14:tracePt t="39948" x="4097338" y="6240463"/>
          <p14:tracePt t="39950" x="4071938" y="6240463"/>
          <p14:tracePt t="39967" x="4056063" y="6240463"/>
          <p14:tracePt t="39974" x="4038600" y="6240463"/>
          <p14:tracePt t="39996" x="4021138" y="6240463"/>
          <p14:tracePt t="40014" x="4005263" y="6230938"/>
          <p14:tracePt t="40039" x="3995738" y="6215063"/>
          <p14:tracePt t="40064" x="3979863" y="6215063"/>
          <p14:tracePt t="40068" x="3979863" y="6197600"/>
          <p14:tracePt t="40070" x="3979863" y="6180138"/>
          <p14:tracePt t="40095" x="3962400" y="6180138"/>
          <p14:tracePt t="40097" x="3962400" y="6164263"/>
          <p14:tracePt t="59742" x="3995738" y="6164263"/>
          <p14:tracePt t="59766" x="4005263" y="6164263"/>
          <p14:tracePt t="59768" x="4056063" y="6197600"/>
          <p14:tracePt t="59783" x="4071938" y="6197600"/>
          <p14:tracePt t="59786" x="4081463" y="6215063"/>
          <p14:tracePt t="59811" x="4097338" y="6215063"/>
          <p14:tracePt t="59815" x="4140200" y="6240463"/>
          <p14:tracePt t="59818" x="4157663" y="6240463"/>
          <p14:tracePt t="59833" x="4191000" y="6256338"/>
          <p14:tracePt t="59838" x="4216400" y="6256338"/>
          <p14:tracePt t="59846" x="4233863" y="6273800"/>
          <p14:tracePt t="59849" x="4275138" y="6273800"/>
          <p14:tracePt t="59866" x="4292600" y="6273800"/>
          <p14:tracePt t="59870" x="4325938" y="6291263"/>
          <p14:tracePt t="59873" x="4343400" y="6291263"/>
          <p14:tracePt t="59898" x="4351338" y="6299200"/>
          <p14:tracePt t="59902" x="4368800" y="6299200"/>
          <p14:tracePt t="59905" x="4386263" y="6299200"/>
          <p14:tracePt t="59923" x="4402138" y="6299200"/>
          <p14:tracePt t="59936" x="4411663" y="6291263"/>
          <p14:tracePt t="59953" x="4445000" y="6256338"/>
          <p14:tracePt t="59980" x="4445000" y="6240463"/>
          <p14:tracePt t="59983" x="4462463" y="6215063"/>
          <p14:tracePt t="59985" x="4470400" y="6197600"/>
          <p14:tracePt t="60003" x="4487863" y="6180138"/>
          <p14:tracePt t="60011" x="4487863" y="6138863"/>
          <p14:tracePt t="60015" x="4487863" y="6121400"/>
          <p14:tracePt t="60017" x="4503738" y="6062663"/>
          <p14:tracePt t="60030" x="4503738" y="6037263"/>
          <p14:tracePt t="60032" x="4521200" y="5986463"/>
          <p14:tracePt t="60049" x="4521200" y="5884863"/>
          <p14:tracePt t="60064" x="4538663" y="5824538"/>
          <p14:tracePt t="60066" x="4538663" y="5748338"/>
          <p14:tracePt t="60081" x="4538663" y="5689600"/>
          <p14:tracePt t="60084" x="4538663" y="5630863"/>
          <p14:tracePt t="60087" x="4538663" y="5595938"/>
          <p14:tracePt t="60098" x="4546600" y="5494338"/>
          <p14:tracePt t="60113" x="4546600" y="5461000"/>
          <p14:tracePt t="60117" x="4546600" y="5418138"/>
          <p14:tracePt t="60119" x="4546600" y="5384800"/>
          <p14:tracePt t="60134" x="4546600" y="5341938"/>
          <p14:tracePt t="60135" x="4546600" y="5308600"/>
          <p14:tracePt t="60151" x="4546600" y="5283200"/>
          <p14:tracePt t="60153" x="4546600" y="5265738"/>
          <p14:tracePt t="60166" x="4546600" y="5249863"/>
          <p14:tracePt t="60167" x="4546600" y="5224463"/>
          <p14:tracePt t="60184" x="4546600" y="5189538"/>
          <p14:tracePt t="60186" x="4546600" y="5164138"/>
          <p14:tracePt t="60197" x="4546600" y="5113338"/>
          <p14:tracePt t="60199" x="4546600" y="5087938"/>
          <p14:tracePt t="60216" x="4546600" y="5054600"/>
          <p14:tracePt t="60218" x="4546600" y="4995863"/>
          <p14:tracePt t="60227" x="4546600" y="4935538"/>
          <p14:tracePt t="60237" x="4546600" y="4894263"/>
          <p14:tracePt t="60239" x="4564063" y="4818063"/>
          <p14:tracePt t="60255" x="4579938" y="4741863"/>
          <p14:tracePt t="60262" x="4597400" y="4665663"/>
          <p14:tracePt t="60265" x="4605338" y="4579938"/>
          <p14:tracePt t="60272" x="4656138" y="4427538"/>
          <p14:tracePt t="60297" x="4673600" y="4351338"/>
          <p14:tracePt t="60299" x="4732338" y="4140200"/>
          <p14:tracePt t="60312" x="4741863" y="4038600"/>
          <p14:tracePt t="60314" x="4775200" y="3929063"/>
          <p14:tracePt t="60331" x="4800600" y="3860800"/>
          <p14:tracePt t="60335" x="4833938" y="3751263"/>
          <p14:tracePt t="60336" x="4868863" y="3675063"/>
          <p14:tracePt t="60352" x="4910138" y="3530600"/>
          <p14:tracePt t="60367" x="4970463" y="3403600"/>
          <p14:tracePt t="60383" x="5011738" y="3284538"/>
          <p14:tracePt t="60400" x="5046663" y="3225800"/>
          <p14:tracePt t="60401" x="5062538" y="3167063"/>
          <p14:tracePt t="60415" x="5072063" y="3149600"/>
          <p14:tracePt t="60417" x="5105400" y="3106738"/>
          <p14:tracePt t="60435" x="5138738" y="3030538"/>
          <p14:tracePt t="60449" x="5148263" y="3014663"/>
          <p14:tracePt t="60451" x="5164138" y="2989263"/>
          <p14:tracePt t="60466" x="5181600" y="2954338"/>
          <p14:tracePt t="60470" x="5224463" y="2938463"/>
          <p14:tracePt t="60472" x="5240338" y="2913063"/>
          <p14:tracePt t="60495" x="5265738" y="2895600"/>
          <p14:tracePt t="60497" x="5376863" y="2878138"/>
          <p14:tracePt t="60516" x="5494338" y="2870200"/>
          <p14:tracePt t="60530" x="5554663" y="2852738"/>
          <p14:tracePt t="60532" x="5613400" y="2852738"/>
          <p14:tracePt t="60547" x="5707063" y="2852738"/>
          <p14:tracePt t="60550" x="5765800" y="2836863"/>
          <p14:tracePt t="60552" x="5842000" y="2836863"/>
          <p14:tracePt t="60565" x="5926138" y="2819400"/>
          <p14:tracePt t="60567" x="6002338" y="2794000"/>
          <p14:tracePt t="60585" x="6172200" y="2743200"/>
          <p14:tracePt t="60607" x="6307138" y="2700338"/>
          <p14:tracePt t="60617" x="6392863" y="2667000"/>
          <p14:tracePt t="60619" x="6443663" y="2659063"/>
          <p14:tracePt t="60635" x="6502400" y="2608263"/>
          <p14:tracePt t="60639" x="6561138" y="2582863"/>
          <p14:tracePt t="60643" x="6596063" y="2540000"/>
          <p14:tracePt t="60663" x="6680200" y="2446338"/>
          <p14:tracePt t="60665" x="6697663" y="2387600"/>
          <p14:tracePt t="60682" x="6723063" y="2311400"/>
          <p14:tracePt t="60705" x="6738938" y="2176463"/>
          <p14:tracePt t="60720" x="6738938" y="2116138"/>
          <p14:tracePt t="60722" x="6738938" y="2082800"/>
          <p14:tracePt t="60734" x="6723063" y="2074863"/>
          <p14:tracePt t="60747" x="6680200" y="2039938"/>
          <p14:tracePt t="60751" x="6637338" y="2024063"/>
          <p14:tracePt t="60753" x="6527800" y="1998663"/>
          <p14:tracePt t="60771" x="6307138" y="1998663"/>
          <p14:tracePt t="60787" x="6172200" y="1998663"/>
          <p14:tracePt t="60790" x="6053138" y="2039938"/>
          <p14:tracePt t="60805" x="6002338" y="2057400"/>
          <p14:tracePt t="60811" x="5926138" y="2100263"/>
          <p14:tracePt t="60832" x="5918200" y="2133600"/>
          <p14:tracePt t="60835" x="5824538" y="2235200"/>
          <p14:tracePt t="60852" x="5808663" y="2268538"/>
          <p14:tracePt t="60855" x="5808663" y="2278063"/>
          <p14:tracePt t="60859" x="5808663" y="2293938"/>
          <p14:tracePt t="60881" x="5867400" y="2336800"/>
          <p14:tracePt t="60883" x="5900738" y="2354263"/>
          <p14:tracePt t="60897" x="5976938" y="2370138"/>
          <p14:tracePt t="60899" x="6019800" y="2405063"/>
          <p14:tracePt t="60915" x="6096000" y="2413000"/>
          <p14:tracePt t="60919" x="6138863" y="2430463"/>
          <p14:tracePt t="60921" x="6197600" y="2446338"/>
          <p14:tracePt t="60939" x="6307138" y="2471738"/>
          <p14:tracePt t="60945" x="6367463" y="2471738"/>
          <p14:tracePt t="60965" x="6383338" y="2471738"/>
          <p14:tracePt t="60968" x="6459538" y="2471738"/>
          <p14:tracePt t="60970" x="6502400" y="2471738"/>
          <p14:tracePt t="60981" x="6527800" y="2463800"/>
          <p14:tracePt t="60996" x="6578600" y="2430463"/>
          <p14:tracePt t="61000" x="6604000" y="2387600"/>
          <p14:tracePt t="61003" x="6637338" y="2354263"/>
          <p14:tracePt t="61030" x="6662738" y="2268538"/>
          <p14:tracePt t="61034" x="6680200" y="2209800"/>
          <p14:tracePt t="61041" x="6680200" y="2159000"/>
          <p14:tracePt t="61051" x="6680200" y="2082800"/>
          <p14:tracePt t="61056" x="6662738" y="2024063"/>
          <p14:tracePt t="61059" x="6621463" y="1947863"/>
          <p14:tracePt t="61086" x="6578600" y="1887538"/>
          <p14:tracePt t="61089" x="6469063" y="1811338"/>
          <p14:tracePt t="61099" x="6408738" y="1770063"/>
          <p14:tracePt t="61103" x="6350000" y="1770063"/>
          <p14:tracePt t="61106" x="6291263" y="1770063"/>
          <p14:tracePt t="61137" x="6062663" y="1785938"/>
          <p14:tracePt t="61139" x="6053138" y="1811338"/>
          <p14:tracePt t="61155" x="6002338" y="1846263"/>
          <p14:tracePt t="61168" x="5976938" y="1862138"/>
          <p14:tracePt t="61171" x="5943600" y="1922463"/>
          <p14:tracePt t="61233" x="5926138" y="1947863"/>
          <p14:tracePt t="61236" x="6113463" y="2074863"/>
          <p14:tracePt t="61282" x="6172200" y="2100263"/>
          <p14:tracePt t="61284" x="6408738" y="2159000"/>
          <p14:tracePt t="61292" x="6459538" y="2159000"/>
          <p14:tracePt t="61315" x="6484938" y="2176463"/>
          <p14:tracePt t="61317" x="6527800" y="2176463"/>
          <p14:tracePt t="61330" x="6545263" y="2176463"/>
          <p14:tracePt t="61347" x="6561138" y="2159000"/>
          <p14:tracePt t="61364" x="6578600" y="2159000"/>
          <p14:tracePt t="61380" x="6578600" y="2141538"/>
          <p14:tracePt t="66843" x="6545263" y="2141538"/>
          <p14:tracePt t="66866" x="6459538" y="2133600"/>
          <p14:tracePt t="66868" x="6408738" y="2133600"/>
          <p14:tracePt t="66884" x="6324600" y="2116138"/>
          <p14:tracePt t="66899" x="6248400" y="2082800"/>
          <p14:tracePt t="66915" x="6230938" y="2082800"/>
          <p14:tracePt t="66917" x="6096000" y="2074863"/>
          <p14:tracePt t="66932" x="6053138" y="2074863"/>
          <p14:tracePt t="66934" x="6002338" y="2074863"/>
          <p14:tracePt t="66949" x="5976938" y="2074863"/>
          <p14:tracePt t="66954" x="5943600" y="2082800"/>
          <p14:tracePt t="66962" x="5926138" y="2082800"/>
          <p14:tracePt t="66965" x="5918200" y="2116138"/>
          <p14:tracePt t="66982" x="5884863" y="2141538"/>
          <p14:tracePt t="66985" x="5867400" y="2176463"/>
          <p14:tracePt t="66987" x="5859463" y="2235200"/>
          <p14:tracePt t="67007" x="5859463" y="2278063"/>
          <p14:tracePt t="67021" x="5859463" y="2336800"/>
          <p14:tracePt t="67023" x="5859463" y="2370138"/>
          <p14:tracePt t="67036" x="5859463" y="2413000"/>
          <p14:tracePt t="67038" x="5884863" y="2471738"/>
          <p14:tracePt t="67054" x="5943600" y="2547938"/>
          <p14:tracePt t="67062" x="6002338" y="2624138"/>
          <p14:tracePt t="67065" x="6062663" y="2700338"/>
          <p14:tracePt t="67067" x="6154738" y="2794000"/>
          <p14:tracePt t="67085" x="6324600" y="2971800"/>
          <p14:tracePt t="67100" x="6426200" y="3073400"/>
          <p14:tracePt t="67116" x="6545263" y="3167063"/>
          <p14:tracePt t="67132" x="6662738" y="3208338"/>
          <p14:tracePt t="67148" x="6773863" y="3208338"/>
          <p14:tracePt t="67163" x="6875463" y="3200400"/>
          <p14:tracePt t="67181" x="6967538" y="3132138"/>
          <p14:tracePt t="67197" x="7027863" y="3065463"/>
          <p14:tracePt t="67215" x="7069138" y="2989263"/>
          <p14:tracePt t="67230" x="7069138" y="2971800"/>
          <p14:tracePt t="67234" x="7086600" y="2913063"/>
          <p14:tracePt t="67236" x="7086600" y="2895600"/>
          <p14:tracePt t="67250" x="7086600" y="2878138"/>
          <p14:tracePt t="67253" x="7086600" y="2852738"/>
          <p14:tracePt t="67271" x="7086600" y="2819400"/>
          <p14:tracePt t="67288" x="7086600" y="2801938"/>
          <p14:tracePt t="67323" x="7086600" y="2819400"/>
          <p14:tracePt t="67333" x="7104063" y="2836863"/>
          <p14:tracePt t="67349" x="7145338" y="2878138"/>
          <p14:tracePt t="67366" x="7221538" y="2938463"/>
          <p14:tracePt t="67382" x="7281863" y="2971800"/>
          <p14:tracePt t="67398" x="7323138" y="2997200"/>
          <p14:tracePt t="67400" x="7373938" y="3030538"/>
          <p14:tracePt t="67413" x="7399338" y="3030538"/>
          <p14:tracePt t="67415" x="7450138" y="3048000"/>
          <p14:tracePt t="67431" x="7475538" y="3048000"/>
          <p14:tracePt t="67434" x="7518400" y="3065463"/>
          <p14:tracePt t="67436" x="7551738" y="3065463"/>
          <p14:tracePt t="67450" x="7627938" y="3073400"/>
          <p14:tracePt t="67452" x="7645400" y="3073400"/>
          <p14:tracePt t="67468" x="7670800" y="3073400"/>
          <p14:tracePt t="67470" x="7688263" y="3073400"/>
          <p14:tracePt t="67480" x="7721600" y="3073400"/>
          <p14:tracePt t="67495" x="7729538" y="3073400"/>
          <p14:tracePt t="67499" x="7764463" y="3065463"/>
          <p14:tracePt t="67518" x="7780338" y="3065463"/>
          <p14:tracePt t="67545" x="7780338" y="3048000"/>
          <p14:tracePt t="70347" x="7789863" y="3014663"/>
          <p14:tracePt t="70364" x="7789863" y="2997200"/>
          <p14:tracePt t="70366" x="7805738" y="2954338"/>
          <p14:tracePt t="70381" x="7805738" y="2913063"/>
          <p14:tracePt t="70384" x="7805738" y="2852738"/>
          <p14:tracePt t="70386" x="7805738" y="2801938"/>
          <p14:tracePt t="70399" x="7805738" y="2743200"/>
          <p14:tracePt t="70413" x="7789863" y="2700338"/>
          <p14:tracePt t="70415" x="7764463" y="2659063"/>
          <p14:tracePt t="70432" x="7764463" y="2624138"/>
          <p14:tracePt t="70435" x="7721600" y="2582863"/>
          <p14:tracePt t="70436" x="7704138" y="2565400"/>
          <p14:tracePt t="70451" x="7653338" y="2522538"/>
          <p14:tracePt t="70470" x="7627938" y="2489200"/>
          <p14:tracePt t="70486" x="7612063" y="2489200"/>
          <p14:tracePt t="70500" x="7594600" y="2489200"/>
          <p14:tracePt t="70502" x="7586663" y="2489200"/>
          <p14:tracePt t="70579" x="7612063" y="2489200"/>
          <p14:tracePt t="70588" x="7627938" y="2489200"/>
          <p14:tracePt t="70599" x="7653338" y="2506663"/>
          <p14:tracePt t="70618" x="7670800" y="2506663"/>
          <p14:tracePt t="70620" x="7747000" y="2506663"/>
          <p14:tracePt t="70630" x="7764463" y="2506663"/>
          <p14:tracePt t="70640" x="7805738" y="2506663"/>
          <p14:tracePt t="70654" x="7823200" y="2506663"/>
          <p14:tracePt t="70657" x="7866063" y="2506663"/>
          <p14:tracePt t="70663" x="7899400" y="2506663"/>
          <p14:tracePt t="70674" x="7924800" y="2489200"/>
          <p14:tracePt t="70680" x="7958138" y="2489200"/>
          <p14:tracePt t="70684" x="8001000" y="2471738"/>
          <p14:tracePt t="70698" x="8051800" y="2463800"/>
          <p14:tracePt t="70700" x="8059738" y="2463800"/>
          <p14:tracePt t="70717" x="8110538" y="2463800"/>
          <p14:tracePt t="70731" x="8120063" y="2446338"/>
          <p14:tracePt t="70733" x="8135938" y="2446338"/>
          <p14:tracePt t="70750" x="8153400" y="2446338"/>
          <p14:tracePt t="75889" x="8153400" y="2489200"/>
          <p14:tracePt t="75899" x="8170863" y="2540000"/>
          <p14:tracePt t="75916" x="8212138" y="2659063"/>
          <p14:tracePt t="75935" x="8272463" y="2801938"/>
          <p14:tracePt t="75938" x="8305800" y="2870200"/>
          <p14:tracePt t="75952" x="8313738" y="2954338"/>
          <p14:tracePt t="75954" x="8331200" y="3014663"/>
          <p14:tracePt t="75970" x="8389938" y="3149600"/>
          <p14:tracePt t="75986" x="8407400" y="3200400"/>
          <p14:tracePt t="75988" x="8440738" y="3259138"/>
          <p14:tracePt t="76004" x="8501063" y="3360738"/>
          <p14:tracePt t="76019" x="8526463" y="3403600"/>
          <p14:tracePt t="76021" x="8542338" y="3403600"/>
          <p14:tracePt t="76038" x="8585200" y="3462338"/>
          <p14:tracePt t="76045" x="8602663" y="3462338"/>
          <p14:tracePt t="76048" x="8636000" y="3497263"/>
          <p14:tracePt t="76050" x="8678863" y="3513138"/>
          <p14:tracePt t="76066" x="8712200" y="3530600"/>
          <p14:tracePt t="76082" x="8737600" y="3538538"/>
          <p14:tracePt t="76084" x="8770938" y="3538538"/>
          <p14:tracePt t="76100" x="8796338" y="3538538"/>
          <p14:tracePt t="76102" x="8831263" y="3538538"/>
          <p14:tracePt t="76115" x="8856663" y="3538538"/>
          <p14:tracePt t="76118" x="8890000" y="3538538"/>
          <p14:tracePt t="76132" x="8932863" y="3538538"/>
          <p14:tracePt t="76134" x="8948738" y="3538538"/>
          <p14:tracePt t="76147" x="8966200" y="3538538"/>
          <p14:tracePt t="76149" x="8991600" y="3530600"/>
          <p14:tracePt t="76166" x="9009063" y="3513138"/>
          <p14:tracePt t="76181" x="9009063" y="3497263"/>
          <p14:tracePt t="76185" x="9024938" y="3479800"/>
          <p14:tracePt t="76187" x="9024938" y="3462338"/>
          <p14:tracePt t="76202" x="8991600" y="3421063"/>
          <p14:tracePt t="76217" x="8966200" y="3395663"/>
          <p14:tracePt t="76219" x="8915400" y="3360738"/>
          <p14:tracePt t="76236" x="8796338" y="3284538"/>
          <p14:tracePt t="76254" x="8678863" y="3208338"/>
          <p14:tracePt t="76268" x="8618538" y="3200400"/>
          <p14:tracePt t="76270" x="8585200" y="3182938"/>
          <p14:tracePt t="76280" x="8542338" y="3167063"/>
          <p14:tracePt t="76282" x="8501063" y="3149600"/>
          <p14:tracePt t="76302" x="8424863" y="3132138"/>
          <p14:tracePt t="76315" x="8389938" y="3132138"/>
          <p14:tracePt t="76317" x="8382000" y="3132138"/>
          <p14:tracePt t="76334" x="8364538" y="3132138"/>
          <p14:tracePt t="76374" x="8364538" y="3149600"/>
          <p14:tracePt t="76403" x="8382000" y="3149600"/>
          <p14:tracePt t="76420" x="8407400" y="3167063"/>
          <p14:tracePt t="76435" x="8440738" y="3182938"/>
          <p14:tracePt t="76450" x="8450263" y="3182938"/>
          <p14:tracePt t="78027" x="8440738" y="3182938"/>
          <p14:tracePt t="78053" x="8364538" y="3243263"/>
          <p14:tracePt t="78070" x="8313738" y="3319463"/>
          <p14:tracePt t="78084" x="8288338" y="3378200"/>
          <p14:tracePt t="78100" x="8255000" y="3436938"/>
          <p14:tracePt t="78102" x="8212138" y="3513138"/>
          <p14:tracePt t="78120" x="8212138" y="3556000"/>
          <p14:tracePt t="78123" x="8196263" y="3614738"/>
          <p14:tracePt t="78130" x="8186738" y="3649663"/>
          <p14:tracePt t="78148" x="8186738" y="3690938"/>
          <p14:tracePt t="78151" x="8170863" y="3751263"/>
          <p14:tracePt t="78171" x="8170863" y="3767138"/>
          <p14:tracePt t="78173" x="8170863" y="3810000"/>
          <p14:tracePt t="78187" x="8170863" y="3843338"/>
          <p14:tracePt t="78198" x="8186738" y="3860800"/>
          <p14:tracePt t="78211" x="8212138" y="3886200"/>
          <p14:tracePt t="78214" x="8229600" y="3903663"/>
          <p14:tracePt t="78217" x="8272463" y="3929063"/>
          <p14:tracePt t="78219" x="8288338" y="3944938"/>
          <p14:tracePt t="78239" x="8364538" y="3987800"/>
          <p14:tracePt t="78268" x="8389938" y="4021138"/>
          <p14:tracePt t="78274" x="8483600" y="4064000"/>
          <p14:tracePt t="78278" x="8516938" y="4064000"/>
          <p14:tracePt t="78296" x="8526463" y="4064000"/>
          <p14:tracePt t="78299" x="8577263" y="4081463"/>
          <p14:tracePt t="78301" x="8602663" y="4081463"/>
          <p14:tracePt t="78323" x="8678863" y="4081463"/>
          <p14:tracePt t="78327" x="8694738" y="4081463"/>
          <p14:tracePt t="78339" x="8712200" y="4064000"/>
          <p14:tracePt t="78350" x="8720138" y="4038600"/>
          <p14:tracePt t="78354" x="8755063" y="4021138"/>
          <p14:tracePt t="78357" x="8770938" y="4005263"/>
          <p14:tracePt t="78385" x="8770938" y="3987800"/>
          <p14:tracePt t="78389" x="8780463" y="3979863"/>
          <p14:tracePt t="78395" x="8796338" y="3979863"/>
          <p14:tracePt t="78415" x="8796338" y="3962400"/>
          <p14:tracePt t="78431" x="8780463" y="3962400"/>
          <p14:tracePt t="78435" x="8770938" y="3962400"/>
          <p14:tracePt t="78437" x="8755063" y="3962400"/>
          <p14:tracePt t="78452" x="8720138" y="3962400"/>
          <p14:tracePt t="78454" x="8694738" y="3987800"/>
          <p14:tracePt t="78480" x="8661400" y="4005263"/>
          <p14:tracePt t="78485" x="8661400" y="4021138"/>
          <p14:tracePt t="78487" x="8643938" y="4038600"/>
          <p14:tracePt t="78516" x="8643938" y="4056063"/>
          <p14:tracePt t="78519" x="8636000" y="4081463"/>
          <p14:tracePt t="78540" x="8643938" y="4081463"/>
          <p14:tracePt t="81217" x="8643938" y="4097338"/>
          <p14:tracePt t="81232" x="8678863" y="4122738"/>
          <p14:tracePt t="81234" x="8694738" y="4157663"/>
          <p14:tracePt t="81251" x="8737600" y="4216400"/>
          <p14:tracePt t="81267" x="8755063" y="4233863"/>
          <p14:tracePt t="81269" x="8796338" y="4275138"/>
          <p14:tracePt t="81282" x="8813800" y="4292600"/>
          <p14:tracePt t="81284" x="8847138" y="4335463"/>
          <p14:tracePt t="81300" x="8872538" y="4351338"/>
          <p14:tracePt t="81303" x="8907463" y="4386263"/>
          <p14:tracePt t="81305" x="8915400" y="4394200"/>
          <p14:tracePt t="81323" x="8974138" y="4445000"/>
          <p14:tracePt t="81330" x="8991600" y="4445000"/>
          <p14:tracePt t="81348" x="9024938" y="4452938"/>
          <p14:tracePt t="81351" x="9050338" y="4470400"/>
          <p14:tracePt t="81353" x="9085263" y="4470400"/>
          <p14:tracePt t="81368" x="9110663" y="4470400"/>
          <p14:tracePt t="81371" x="9126538" y="4470400"/>
          <p14:tracePt t="81387" x="9177338" y="4470400"/>
          <p14:tracePt t="81402" x="9202738" y="4470400"/>
          <p14:tracePt t="81414" x="9220200" y="4470400"/>
          <p14:tracePt t="81417" x="9263063" y="4470400"/>
          <p14:tracePt t="81419" x="9278938" y="4470400"/>
          <p14:tracePt t="81433" x="9296400" y="4452938"/>
          <p14:tracePt t="81450" x="9321800" y="4445000"/>
          <p14:tracePt t="81452" x="9321800" y="4427538"/>
          <p14:tracePt t="81464" x="9339263" y="4411663"/>
          <p14:tracePt t="81466" x="9339263" y="4386263"/>
          <p14:tracePt t="81485" x="9339263" y="4335463"/>
          <p14:tracePt t="81499" x="9339263" y="4318000"/>
          <p14:tracePt t="81501" x="9339263" y="4292600"/>
          <p14:tracePt t="81515" x="9313863" y="4259263"/>
          <p14:tracePt t="81517" x="9278938" y="4216400"/>
          <p14:tracePt t="81531" x="9220200" y="4191000"/>
          <p14:tracePt t="81533" x="9177338" y="4157663"/>
          <p14:tracePt t="81550" x="9144000" y="4122738"/>
          <p14:tracePt t="81553" x="9110663" y="4114800"/>
          <p14:tracePt t="81556" x="9085263" y="4097338"/>
          <p14:tracePt t="81573" x="9050338" y="4081463"/>
          <p14:tracePt t="81581" x="9024938" y="4064000"/>
          <p14:tracePt t="81584" x="8991600" y="4056063"/>
          <p14:tracePt t="81586" x="8974138" y="4056063"/>
          <p14:tracePt t="81606" x="8948738" y="4038600"/>
          <p14:tracePt t="81613" x="8932863" y="4038600"/>
          <p14:tracePt t="81617" x="8915400" y="4038600"/>
          <p14:tracePt t="81619" x="8907463" y="4021138"/>
          <p14:tracePt t="81648" x="8856663" y="4021138"/>
          <p14:tracePt t="81655" x="8847138" y="4021138"/>
          <p14:tracePt t="81680" x="8847138" y="4005263"/>
          <p14:tracePt t="83154" x="8831263" y="4005263"/>
          <p14:tracePt t="83166" x="8813800" y="4005263"/>
          <p14:tracePt t="83183" x="8770938" y="4005263"/>
          <p14:tracePt t="83187" x="8737600" y="4005263"/>
          <p14:tracePt t="83190" x="8678863" y="3987800"/>
          <p14:tracePt t="83206" x="8618538" y="3987800"/>
          <p14:tracePt t="83218" x="8542338" y="3979863"/>
          <p14:tracePt t="83220" x="8348663" y="3962400"/>
          <p14:tracePt t="83250" x="8229600" y="3962400"/>
          <p14:tracePt t="83252" x="7924800" y="3962400"/>
          <p14:tracePt t="83273" x="7848600" y="3962400"/>
          <p14:tracePt t="83284" x="7688263" y="3979863"/>
          <p14:tracePt t="83286" x="7627938" y="4005263"/>
          <p14:tracePt t="83306" x="7551738" y="4056063"/>
          <p14:tracePt t="83311" x="7416800" y="4114800"/>
          <p14:tracePt t="83332" x="7297738" y="4191000"/>
          <p14:tracePt t="83334" x="7256463" y="4233863"/>
          <p14:tracePt t="83355" x="7205663" y="4275138"/>
          <p14:tracePt t="83358" x="7129463" y="4368800"/>
          <p14:tracePt t="83381" x="7104063" y="4445000"/>
          <p14:tracePt t="83385" x="7086600" y="4470400"/>
          <p14:tracePt t="83388" x="7069138" y="4521200"/>
          <p14:tracePt t="83404" x="7053263" y="4579938"/>
          <p14:tracePt t="83421" x="7053263" y="4665663"/>
          <p14:tracePt t="83436" x="7053263" y="4724400"/>
          <p14:tracePt t="83451" x="7104063" y="4818063"/>
          <p14:tracePt t="83485" x="7188200" y="4935538"/>
          <p14:tracePt t="83517" x="7221538" y="4978400"/>
          <p14:tracePt t="83519" x="7256463" y="4995863"/>
          <p14:tracePt t="83541" x="7281863" y="4995863"/>
          <p14:tracePt t="83565" x="7297738" y="4995863"/>
          <p14:tracePt t="83567" x="7323138" y="4995863"/>
          <p14:tracePt t="83583" x="7358063" y="4995863"/>
          <p14:tracePt t="83588" x="7373938" y="4995863"/>
          <p14:tracePt t="83590" x="7391400" y="4995863"/>
          <p14:tracePt t="83596" x="7416800" y="4978400"/>
          <p14:tracePt t="83620" x="7459663" y="4978400"/>
          <p14:tracePt t="83623" x="7493000" y="4970463"/>
          <p14:tracePt t="83650" x="7510463" y="4970463"/>
          <p14:tracePt t="83653" x="7518400" y="4953000"/>
          <p14:tracePt t="83670" x="7535863" y="4935538"/>
          <p14:tracePt t="83687" x="7551738" y="4935538"/>
          <p14:tracePt t="83788" x="7569200" y="4935538"/>
          <p14:tracePt t="83804" x="7586663" y="4953000"/>
          <p14:tracePt t="83807" x="7612063" y="4953000"/>
          <p14:tracePt t="83832" x="7627938" y="4970463"/>
          <p14:tracePt t="83835" x="7670800" y="4978400"/>
          <p14:tracePt t="83837" x="7688263" y="4995863"/>
          <p14:tracePt t="83854" x="7721600" y="5011738"/>
          <p14:tracePt t="83869" x="7729538" y="5029200"/>
          <p14:tracePt t="83884" x="7747000" y="5029200"/>
          <p14:tracePt t="83924" x="7764463" y="5029200"/>
          <p14:tracePt t="96472" x="7805738" y="5029200"/>
          <p14:tracePt t="96484" x="7823200" y="5046663"/>
          <p14:tracePt t="96500" x="7866063" y="5054600"/>
          <p14:tracePt t="96516" x="7881938" y="5072063"/>
          <p14:tracePt t="96520" x="7916863" y="5087938"/>
          <p14:tracePt t="96521" x="7958138" y="5105400"/>
          <p14:tracePt t="96538" x="8001000" y="5148263"/>
          <p14:tracePt t="96554" x="8059738" y="5173663"/>
          <p14:tracePt t="96567" x="8110538" y="5207000"/>
          <p14:tracePt t="96569" x="8135938" y="5224463"/>
          <p14:tracePt t="96586" x="8186738" y="5249863"/>
          <p14:tracePt t="96602" x="8272463" y="5300663"/>
          <p14:tracePt t="96620" x="8331200" y="5341938"/>
          <p14:tracePt t="96633" x="8389938" y="5376863"/>
          <p14:tracePt t="96649" x="8424863" y="5376863"/>
          <p14:tracePt t="96651" x="8466138" y="5402263"/>
          <p14:tracePt t="96667" x="8526463" y="5443538"/>
          <p14:tracePt t="96683" x="8585200" y="5478463"/>
          <p14:tracePt t="96699" x="8643938" y="5519738"/>
          <p14:tracePt t="96716" x="8720138" y="5570538"/>
          <p14:tracePt t="96733" x="8780463" y="5613400"/>
          <p14:tracePt t="96749" x="8813800" y="5630863"/>
          <p14:tracePt t="96753" x="8847138" y="5638800"/>
          <p14:tracePt t="96754" x="8872538" y="5656263"/>
          <p14:tracePt t="96772" x="8907463" y="5707063"/>
          <p14:tracePt t="96787" x="8932863" y="5715000"/>
          <p14:tracePt t="96789" x="8948738" y="5715000"/>
          <p14:tracePt t="96802" x="8966200" y="5732463"/>
          <p14:tracePt t="96804" x="8966200" y="5748338"/>
          <p14:tracePt t="96819" x="8974138" y="5748338"/>
          <p14:tracePt t="96821" x="8991600" y="5765800"/>
          <p14:tracePt t="96849" x="9009063" y="5773738"/>
          <p14:tracePt t="96852" x="9067800" y="5808663"/>
          <p14:tracePt t="96869" x="9101138" y="5824538"/>
          <p14:tracePt t="96922" x="9110663" y="5834063"/>
          <p14:tracePt t="96924" x="9237663" y="5900738"/>
          <p14:tracePt t="96933" x="9245600" y="5910263"/>
          <p14:tracePt t="96941" x="9263063" y="5910263"/>
          <p14:tracePt t="96972" x="9296400" y="5926138"/>
          <p14:tracePt t="96975" x="9321800" y="5943600"/>
          <p14:tracePt t="97005" x="9339263" y="5961063"/>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F17AFE-1E88-6ECF-65AA-B1F82D0CB492}"/>
              </a:ext>
            </a:extLst>
          </p:cNvPr>
          <p:cNvSpPr>
            <a:spLocks noGrp="1"/>
          </p:cNvSpPr>
          <p:nvPr>
            <p:ph type="title"/>
          </p:nvPr>
        </p:nvSpPr>
        <p:spPr/>
        <p:txBody>
          <a:bodyPr/>
          <a:lstStyle/>
          <a:p>
            <a:r>
              <a:rPr lang="es-CL" dirty="0"/>
              <a:t>Ecocardiograma </a:t>
            </a:r>
          </a:p>
        </p:txBody>
      </p:sp>
      <p:sp>
        <p:nvSpPr>
          <p:cNvPr id="3" name="Marcador de contenido 2">
            <a:extLst>
              <a:ext uri="{FF2B5EF4-FFF2-40B4-BE49-F238E27FC236}">
                <a16:creationId xmlns:a16="http://schemas.microsoft.com/office/drawing/2014/main" id="{84B9E6AE-23F9-B32D-895C-ED79A39434EC}"/>
              </a:ext>
            </a:extLst>
          </p:cNvPr>
          <p:cNvSpPr>
            <a:spLocks noGrp="1"/>
          </p:cNvSpPr>
          <p:nvPr>
            <p:ph sz="half" idx="1"/>
          </p:nvPr>
        </p:nvSpPr>
        <p:spPr/>
        <p:txBody>
          <a:bodyPr/>
          <a:lstStyle/>
          <a:p>
            <a:pPr>
              <a:buClr>
                <a:srgbClr val="000000"/>
              </a:buClr>
              <a:buSzPts val="1400"/>
            </a:pPr>
            <a:r>
              <a:rPr lang="es-AR" sz="1800" dirty="0">
                <a:latin typeface="Arial"/>
                <a:ea typeface="Arial"/>
                <a:cs typeface="Arial"/>
                <a:sym typeface="Arial"/>
              </a:rPr>
              <a:t>Normal 40%</a:t>
            </a:r>
          </a:p>
          <a:p>
            <a:pPr>
              <a:buClr>
                <a:srgbClr val="000000"/>
              </a:buClr>
              <a:buSzPts val="1400"/>
            </a:pPr>
            <a:endParaRPr lang="es-AR" sz="2000" dirty="0"/>
          </a:p>
          <a:p>
            <a:pPr>
              <a:buClr>
                <a:srgbClr val="000000"/>
              </a:buClr>
              <a:buSzPts val="1400"/>
            </a:pPr>
            <a:r>
              <a:rPr lang="es-AR" sz="1800" dirty="0">
                <a:latin typeface="Arial"/>
                <a:ea typeface="Arial"/>
                <a:cs typeface="Arial"/>
                <a:sym typeface="Arial"/>
              </a:rPr>
              <a:t>Derrame pericárdico 60%. </a:t>
            </a:r>
          </a:p>
          <a:p>
            <a:pPr>
              <a:buClr>
                <a:srgbClr val="000000"/>
              </a:buClr>
              <a:buSzPts val="1400"/>
            </a:pPr>
            <a:r>
              <a:rPr lang="es-AR" dirty="0">
                <a:latin typeface="Arial"/>
                <a:ea typeface="Arial"/>
                <a:cs typeface="Arial"/>
                <a:sym typeface="Arial"/>
              </a:rPr>
              <a:t>- </a:t>
            </a:r>
            <a:r>
              <a:rPr lang="es-AR" sz="1800" dirty="0">
                <a:latin typeface="Arial"/>
                <a:ea typeface="Arial"/>
                <a:cs typeface="Arial"/>
                <a:sym typeface="Arial"/>
              </a:rPr>
              <a:t>Más frecuente leve</a:t>
            </a:r>
          </a:p>
          <a:p>
            <a:pPr>
              <a:buClr>
                <a:srgbClr val="000000"/>
              </a:buClr>
              <a:buSzPts val="1400"/>
            </a:pPr>
            <a:r>
              <a:rPr lang="es-AR" dirty="0">
                <a:latin typeface="Arial"/>
                <a:ea typeface="Arial"/>
                <a:cs typeface="Arial"/>
                <a:sym typeface="Arial"/>
              </a:rPr>
              <a:t>- S</a:t>
            </a:r>
            <a:r>
              <a:rPr lang="es-AR" sz="1800" dirty="0">
                <a:latin typeface="Arial"/>
                <a:ea typeface="Arial"/>
                <a:cs typeface="Arial"/>
                <a:sym typeface="Arial"/>
              </a:rPr>
              <a:t>i severo, pensar diagnósticos específicos: mixedema, TBC, neoplasias</a:t>
            </a:r>
          </a:p>
          <a:p>
            <a:pPr>
              <a:buClr>
                <a:srgbClr val="000000"/>
              </a:buClr>
              <a:buSzPts val="1400"/>
            </a:pPr>
            <a:endParaRPr lang="es-AR" sz="2000" dirty="0"/>
          </a:p>
          <a:p>
            <a:pPr>
              <a:buClr>
                <a:srgbClr val="000000"/>
              </a:buClr>
              <a:buSzPts val="1400"/>
            </a:pPr>
            <a:r>
              <a:rPr lang="es-AR" sz="1800" dirty="0">
                <a:latin typeface="Arial"/>
                <a:ea typeface="Arial"/>
                <a:cs typeface="Arial"/>
                <a:sym typeface="Arial"/>
              </a:rPr>
              <a:t>FEVI </a:t>
            </a:r>
            <a:endParaRPr lang="es-AR" sz="2000" dirty="0"/>
          </a:p>
          <a:p>
            <a:endParaRPr lang="es-CL" dirty="0"/>
          </a:p>
        </p:txBody>
      </p:sp>
      <p:sp>
        <p:nvSpPr>
          <p:cNvPr id="4" name="Marcador de contenido 3">
            <a:extLst>
              <a:ext uri="{FF2B5EF4-FFF2-40B4-BE49-F238E27FC236}">
                <a16:creationId xmlns:a16="http://schemas.microsoft.com/office/drawing/2014/main" id="{BDC27EAA-4E37-89E8-5712-D0C24D8EEF44}"/>
              </a:ext>
            </a:extLst>
          </p:cNvPr>
          <p:cNvSpPr>
            <a:spLocks noGrp="1"/>
          </p:cNvSpPr>
          <p:nvPr>
            <p:ph sz="half" idx="2"/>
          </p:nvPr>
        </p:nvSpPr>
        <p:spPr/>
        <p:txBody>
          <a:bodyPr/>
          <a:lstStyle/>
          <a:p>
            <a:r>
              <a:rPr lang="es-AR" sz="1800" dirty="0">
                <a:latin typeface="Arial"/>
                <a:ea typeface="Arial"/>
                <a:cs typeface="Arial"/>
                <a:sym typeface="Arial"/>
              </a:rPr>
              <a:t>La pericarditis y la miocarditis comparten causas comunes. </a:t>
            </a:r>
          </a:p>
          <a:p>
            <a:r>
              <a:rPr lang="es-AR" sz="1800" dirty="0">
                <a:latin typeface="Arial"/>
                <a:ea typeface="Arial"/>
                <a:cs typeface="Arial"/>
                <a:sym typeface="Arial"/>
              </a:rPr>
              <a:t>Hasta un 15% de las pericarditis se asocian con miocarditis: se manifiesta con elevación de troponinas: </a:t>
            </a:r>
            <a:endParaRPr lang="es-AR" sz="2000" dirty="0"/>
          </a:p>
          <a:p>
            <a:r>
              <a:rPr lang="es-AR" sz="1800" dirty="0">
                <a:latin typeface="Arial"/>
                <a:ea typeface="Arial"/>
                <a:cs typeface="Arial"/>
                <a:sym typeface="Arial"/>
              </a:rPr>
              <a:t>- </a:t>
            </a:r>
            <a:r>
              <a:rPr lang="es-AR" sz="1800" dirty="0" err="1">
                <a:latin typeface="Arial"/>
                <a:ea typeface="Arial"/>
                <a:cs typeface="Arial"/>
                <a:sym typeface="Arial"/>
              </a:rPr>
              <a:t>Mio</a:t>
            </a:r>
            <a:r>
              <a:rPr lang="es-AR" sz="1800" u="sng" dirty="0" err="1">
                <a:latin typeface="Arial"/>
                <a:ea typeface="Arial"/>
                <a:cs typeface="Arial"/>
                <a:sym typeface="Arial"/>
              </a:rPr>
              <a:t>PERICARDITIS</a:t>
            </a:r>
            <a:r>
              <a:rPr lang="es-AR" sz="1800" dirty="0">
                <a:latin typeface="Arial"/>
                <a:ea typeface="Arial"/>
                <a:cs typeface="Arial"/>
                <a:sym typeface="Arial"/>
              </a:rPr>
              <a:t>: cuando la </a:t>
            </a:r>
            <a:r>
              <a:rPr lang="es-AR" sz="1800" dirty="0" err="1">
                <a:latin typeface="Arial"/>
                <a:ea typeface="Arial"/>
                <a:cs typeface="Arial"/>
                <a:sym typeface="Arial"/>
              </a:rPr>
              <a:t>FEy</a:t>
            </a:r>
            <a:r>
              <a:rPr lang="es-AR" sz="1800" dirty="0">
                <a:latin typeface="Arial"/>
                <a:ea typeface="Arial"/>
                <a:cs typeface="Arial"/>
                <a:sym typeface="Arial"/>
              </a:rPr>
              <a:t> se encuentra normal.</a:t>
            </a:r>
            <a:endParaRPr lang="es-AR" sz="2000" dirty="0"/>
          </a:p>
          <a:p>
            <a:r>
              <a:rPr lang="es-AR" sz="1800" dirty="0">
                <a:latin typeface="Arial"/>
                <a:ea typeface="Arial"/>
                <a:cs typeface="Arial"/>
                <a:sym typeface="Arial"/>
              </a:rPr>
              <a:t>- </a:t>
            </a:r>
            <a:r>
              <a:rPr lang="es-AR" sz="1800" dirty="0" err="1">
                <a:latin typeface="Arial"/>
                <a:ea typeface="Arial"/>
                <a:cs typeface="Arial"/>
                <a:sym typeface="Arial"/>
              </a:rPr>
              <a:t>Peri</a:t>
            </a:r>
            <a:r>
              <a:rPr lang="es-AR" sz="1800" u="sng" dirty="0" err="1">
                <a:latin typeface="Arial"/>
                <a:ea typeface="Arial"/>
                <a:cs typeface="Arial"/>
                <a:sym typeface="Arial"/>
              </a:rPr>
              <a:t>MIOCARDITIS</a:t>
            </a:r>
            <a:r>
              <a:rPr lang="es-AR" sz="1800" dirty="0">
                <a:latin typeface="Arial"/>
                <a:ea typeface="Arial"/>
                <a:cs typeface="Arial"/>
                <a:sym typeface="Arial"/>
              </a:rPr>
              <a:t>: cuando la </a:t>
            </a:r>
            <a:r>
              <a:rPr lang="es-AR" sz="1800" dirty="0" err="1">
                <a:latin typeface="Arial"/>
                <a:ea typeface="Arial"/>
                <a:cs typeface="Arial"/>
                <a:sym typeface="Arial"/>
              </a:rPr>
              <a:t>FEy</a:t>
            </a:r>
            <a:r>
              <a:rPr lang="es-AR" sz="1800" dirty="0">
                <a:latin typeface="Arial"/>
                <a:ea typeface="Arial"/>
                <a:cs typeface="Arial"/>
                <a:sym typeface="Arial"/>
              </a:rPr>
              <a:t> se encuentra deteriorada.</a:t>
            </a:r>
            <a:endParaRPr lang="es-AR" sz="2000" dirty="0"/>
          </a:p>
          <a:p>
            <a:endParaRPr lang="es-CL" dirty="0"/>
          </a:p>
        </p:txBody>
      </p:sp>
      <p:pic>
        <p:nvPicPr>
          <p:cNvPr id="9" name="Audio 8">
            <a:extLst>
              <a:ext uri="{FF2B5EF4-FFF2-40B4-BE49-F238E27FC236}">
                <a16:creationId xmlns:a16="http://schemas.microsoft.com/office/drawing/2014/main" id="{A9404121-0ADF-B96F-F3D4-CC921A0A86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34714654"/>
      </p:ext>
    </p:extLst>
  </p:cSld>
  <p:clrMapOvr>
    <a:masterClrMapping/>
  </p:clrMapOvr>
  <mc:AlternateContent xmlns:mc="http://schemas.openxmlformats.org/markup-compatibility/2006">
    <mc:Choice xmlns:p14="http://schemas.microsoft.com/office/powerpoint/2010/main" Requires="p14">
      <p:transition spd="slow" p14:dur="2000" advTm="69438"/>
    </mc:Choice>
    <mc:Fallback>
      <p:transition spd="slow" advTm="69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2020" x="9321800" y="5961063"/>
          <p14:tracePt t="2037" x="9296400" y="5961063"/>
          <p14:tracePt t="2051" x="9263063" y="5961063"/>
          <p14:tracePt t="2054" x="9237663" y="5961063"/>
          <p14:tracePt t="2072" x="9177338" y="5943600"/>
          <p14:tracePt t="2075" x="9144000" y="5926138"/>
          <p14:tracePt t="2077" x="9101138" y="5910263"/>
          <p14:tracePt t="2093" x="9024938" y="5884863"/>
          <p14:tracePt t="2120" x="8991600" y="5867400"/>
          <p14:tracePt t="2124" x="8915400" y="5834063"/>
          <p14:tracePt t="2126" x="8856663" y="5808663"/>
          <p14:tracePt t="2135" x="8813800" y="5791200"/>
          <p14:tracePt t="2154" x="8770938" y="5773738"/>
          <p14:tracePt t="2156" x="8643938" y="5748338"/>
          <p14:tracePt t="2173" x="8516938" y="5715000"/>
          <p14:tracePt t="2188" x="8331200" y="5672138"/>
          <p14:tracePt t="2208" x="8170863" y="5656263"/>
          <p14:tracePt t="2225" x="8110538" y="5638800"/>
          <p14:tracePt t="2228" x="8018463" y="5630863"/>
          <p14:tracePt t="2252" x="7983538" y="5630863"/>
          <p14:tracePt t="2254" x="7899400" y="5630863"/>
          <p14:tracePt t="2268" x="7866063" y="5630863"/>
          <p14:tracePt t="2270" x="7823200" y="5630863"/>
          <p14:tracePt t="2286" x="7805738" y="5630863"/>
          <p14:tracePt t="2289" x="7789863" y="5638800"/>
          <p14:tracePt t="2291" x="7780338" y="5672138"/>
          <p14:tracePt t="2307" x="7764463" y="5689600"/>
          <p14:tracePt t="2310" x="7747000" y="5707063"/>
          <p14:tracePt t="2336" x="7729538" y="5748338"/>
          <p14:tracePt t="2345" x="7729538" y="5765800"/>
          <p14:tracePt t="2363" x="7729538" y="5791200"/>
          <p14:tracePt t="2369" x="7747000" y="5824538"/>
          <p14:tracePt t="2371" x="7780338" y="5834063"/>
          <p14:tracePt t="2388" x="7866063" y="5884863"/>
          <p14:tracePt t="2404" x="7924800" y="5900738"/>
          <p14:tracePt t="2406" x="7983538" y="5900738"/>
          <p14:tracePt t="2421" x="8059738" y="5910263"/>
          <p14:tracePt t="2424" x="8120063" y="5910263"/>
          <p14:tracePt t="2442" x="8186738" y="5910263"/>
          <p14:tracePt t="2453" x="8313738" y="5884863"/>
          <p14:tracePt t="2461" x="8424863" y="5849938"/>
          <p14:tracePt t="2502" x="8516938" y="5824538"/>
          <p14:tracePt t="2504" x="8661400" y="5773738"/>
          <p14:tracePt t="2523" x="8712200" y="5773738"/>
          <p14:tracePt t="2526" x="8813800" y="5773738"/>
          <p14:tracePt t="2541" x="8932863" y="5773738"/>
          <p14:tracePt t="2556" x="8991600" y="5808663"/>
          <p14:tracePt t="2558" x="9067800" y="5834063"/>
          <p14:tracePt t="2573" x="9126538" y="5849938"/>
          <p14:tracePt t="2575" x="9144000" y="5867400"/>
          <p14:tracePt t="2591" x="9245600" y="5910263"/>
          <p14:tracePt t="2595" x="9278938" y="5926138"/>
          <p14:tracePt t="2601" x="9321800" y="5943600"/>
          <p14:tracePt t="2619" x="9355138" y="5961063"/>
          <p14:tracePt t="2621" x="9415463" y="5969000"/>
          <p14:tracePt t="2640" x="9456738" y="5986463"/>
          <p14:tracePt t="2654" x="9474200" y="5986463"/>
          <p14:tracePt t="2670" x="9491663" y="5986463"/>
          <p14:tracePt t="7702" x="9456738" y="5986463"/>
          <p14:tracePt t="7727" x="9415463" y="5986463"/>
          <p14:tracePt t="7730" x="9313863" y="5986463"/>
          <p14:tracePt t="7745" x="9278938" y="5986463"/>
          <p14:tracePt t="7749" x="9220200" y="5986463"/>
          <p14:tracePt t="7772" x="9085263" y="5986463"/>
          <p14:tracePt t="7775" x="9024938" y="5986463"/>
          <p14:tracePt t="7778" x="8932863" y="5986463"/>
          <p14:tracePt t="7793" x="8796338" y="5961063"/>
          <p14:tracePt t="7795" x="8712200" y="5910263"/>
          <p14:tracePt t="7812" x="8643938" y="5900738"/>
          <p14:tracePt t="7820" x="8450263" y="5808663"/>
          <p14:tracePt t="7836" x="8348663" y="5791200"/>
          <p14:tracePt t="7840" x="8255000" y="5765800"/>
          <p14:tracePt t="7843" x="8186738" y="5732463"/>
          <p14:tracePt t="7869" x="7942263" y="5656263"/>
          <p14:tracePt t="7886" x="7848600" y="5638800"/>
          <p14:tracePt t="7891" x="7789863" y="5630863"/>
          <p14:tracePt t="7893" x="7721600" y="5613400"/>
          <p14:tracePt t="7922" x="7569200" y="5570538"/>
          <p14:tracePt t="7924" x="7399338" y="5503863"/>
          <p14:tracePt t="7954" x="7264400" y="5461000"/>
          <p14:tracePt t="7956" x="7129463" y="5418138"/>
          <p14:tracePt t="7979" x="7069138" y="5384800"/>
          <p14:tracePt t="7982" x="6934200" y="5326063"/>
          <p14:tracePt t="8004" x="6697663" y="5207000"/>
          <p14:tracePt t="8008" x="6604000" y="5148263"/>
          <p14:tracePt t="8010" x="6561138" y="5113338"/>
          <p14:tracePt t="8039" x="6273800" y="4978400"/>
          <p14:tracePt t="8043" x="6197600" y="4919663"/>
          <p14:tracePt t="8061" x="6096000" y="4876800"/>
          <p14:tracePt t="8076" x="5994400" y="4818063"/>
          <p14:tracePt t="8090" x="5918200" y="4783138"/>
          <p14:tracePt t="8108" x="5900738" y="4775200"/>
          <p14:tracePt t="8110" x="5884863" y="4775200"/>
          <p14:tracePt t="8124" x="5867400" y="4775200"/>
          <p14:tracePt t="8139" x="5867400" y="4757738"/>
          <p14:tracePt t="8212" x="5884863" y="4757738"/>
          <p14:tracePt t="8227" x="5926138" y="4757738"/>
          <p14:tracePt t="8230" x="5961063" y="4757738"/>
          <p14:tracePt t="8254" x="6002338" y="4757738"/>
          <p14:tracePt t="8258" x="6113463" y="4783138"/>
          <p14:tracePt t="8260" x="6172200" y="4800600"/>
          <p14:tracePt t="8277" x="6291263" y="4843463"/>
          <p14:tracePt t="8294" x="6332538" y="4876800"/>
          <p14:tracePt t="8301" x="6459538" y="4935538"/>
          <p14:tracePt t="8303" x="6578600" y="4978400"/>
          <p14:tracePt t="8322" x="6773863" y="5072063"/>
          <p14:tracePt t="8325" x="7180263" y="5300663"/>
          <p14:tracePt t="8342" x="7704138" y="5595938"/>
          <p14:tracePt t="8356" x="7805738" y="5672138"/>
          <p14:tracePt t="8358" x="8001000" y="5791200"/>
          <p14:tracePt t="8379" x="8059738" y="5834063"/>
          <p14:tracePt t="8389" x="8348663" y="6062663"/>
          <p14:tracePt t="8391" x="8440738" y="6138863"/>
          <p14:tracePt t="8411" x="8483600" y="6164263"/>
          <p14:tracePt t="8420" x="8542338" y="6230938"/>
          <p14:tracePt t="8422" x="8559800" y="6240463"/>
          <p14:tracePt t="11711" x="8542338" y="6240463"/>
          <p14:tracePt t="11725" x="8526463" y="6240463"/>
          <p14:tracePt t="11727" x="8501063" y="6256338"/>
          <p14:tracePt t="11742" x="8466138" y="6273800"/>
          <p14:tracePt t="11744" x="8450263" y="6291263"/>
          <p14:tracePt t="11760" x="8382000" y="6316663"/>
          <p14:tracePt t="11776" x="8348663" y="6332538"/>
          <p14:tracePt t="11792" x="8313738" y="6350000"/>
          <p14:tracePt t="11806" x="8305800" y="6367463"/>
          <p14:tracePt t="11808" x="8288338" y="6367463"/>
          <p14:tracePt t="11827" x="8255000" y="6392863"/>
          <p14:tracePt t="11857" x="8229600" y="6426200"/>
          <p14:tracePt t="11878" x="8196263" y="6434138"/>
          <p14:tracePt t="11888" x="8196263" y="6451600"/>
          <p14:tracePt t="11890" x="8186738" y="6469063"/>
          <p14:tracePt t="11912" x="8170863" y="6484938"/>
          <p14:tracePt t="11921" x="8170863" y="6494463"/>
          <p14:tracePt t="11937" x="8153400" y="6510338"/>
          <p14:tracePt t="11960" x="8153400" y="6527800"/>
          <p14:tracePt t="12001" x="8135938" y="6527800"/>
          <p14:tracePt t="12025" x="8120063" y="6527800"/>
          <p14:tracePt t="12037" x="8110538" y="6527800"/>
          <p14:tracePt t="12054" x="8077200" y="6527800"/>
          <p14:tracePt t="12057" x="8059738" y="6527800"/>
          <p14:tracePt t="12072" x="8034338" y="6527800"/>
          <p14:tracePt t="12073" x="8001000" y="6527800"/>
          <p14:tracePt t="12089" x="7924800" y="6527800"/>
          <p14:tracePt t="12105" x="7789863" y="6527800"/>
          <p14:tracePt t="12121" x="7721600" y="6527800"/>
          <p14:tracePt t="12123" x="7645400" y="6527800"/>
          <p14:tracePt t="12136" x="7569200" y="6527800"/>
          <p14:tracePt t="12138" x="7493000" y="6527800"/>
          <p14:tracePt t="12158" x="7399338" y="6527800"/>
          <p14:tracePt t="12162" x="7323138" y="6527800"/>
          <p14:tracePt t="12168" x="7264400" y="6527800"/>
          <p14:tracePt t="12170" x="7205663" y="6527800"/>
          <p14:tracePt t="12193" x="7129463" y="6527800"/>
          <p14:tracePt t="12195" x="7053263" y="6527800"/>
          <p14:tracePt t="12208" x="7043738" y="6527800"/>
          <p14:tracePt t="12210" x="6985000" y="6545263"/>
          <p14:tracePt t="12226" x="6891338" y="6561138"/>
          <p14:tracePt t="12243" x="6799263" y="6561138"/>
          <p14:tracePt t="12258" x="6713538" y="6570663"/>
          <p14:tracePt t="12275" x="6621463" y="6586538"/>
          <p14:tracePt t="12292" x="6545263" y="6604000"/>
          <p14:tracePt t="12306" x="6484938" y="6621463"/>
          <p14:tracePt t="12309" x="6273800" y="6621463"/>
          <p14:tracePt t="12328" x="6230938" y="6621463"/>
          <p14:tracePt t="12336" x="6053138" y="6604000"/>
          <p14:tracePt t="12339" x="6019800" y="6586538"/>
          <p14:tracePt t="12355" x="5918200" y="6561138"/>
          <p14:tracePt t="12357" x="5867400" y="6561138"/>
          <p14:tracePt t="12398" x="5842000" y="6545263"/>
          <p14:tracePt t="12405" x="5689600" y="6510338"/>
          <p14:tracePt t="12424" x="5672138" y="6510338"/>
          <p14:tracePt t="12426" x="5646738" y="6510338"/>
          <p14:tracePt t="33455" x="5707063" y="6510338"/>
          <p14:tracePt t="33457" x="5722938" y="6510338"/>
          <p14:tracePt t="33476" x="5748338" y="6510338"/>
          <p14:tracePt t="33491" x="5765800" y="6527800"/>
          <p14:tracePt t="33495" x="5799138" y="6527800"/>
          <p14:tracePt t="33498" x="5824538" y="6545263"/>
          <p14:tracePt t="33523" x="5842000" y="6545263"/>
          <p14:tracePt t="33527" x="5900738" y="6545263"/>
          <p14:tracePt t="33529" x="5918200" y="6545263"/>
          <p14:tracePt t="33544" x="5926138" y="6561138"/>
          <p14:tracePt t="33546" x="5961063" y="6561138"/>
          <p14:tracePt t="33565" x="5976938" y="6561138"/>
          <p14:tracePt t="33573" x="6019800" y="6586538"/>
          <p14:tracePt t="33587" x="6037263" y="6586538"/>
          <p14:tracePt t="33591" x="6053138" y="6604000"/>
          <p14:tracePt t="33593" x="6062663" y="6604000"/>
          <p14:tracePt t="33612" x="6096000" y="6621463"/>
          <p14:tracePt t="33630" x="6113463" y="6629400"/>
          <p14:tracePt t="33639" x="6129338" y="6646863"/>
          <p14:tracePt t="33642" x="6154738" y="6662738"/>
          <p14:tracePt t="33662" x="6197600" y="6697663"/>
          <p14:tracePt t="33676" x="6197600" y="6705600"/>
          <p14:tracePt t="33680" x="6215063" y="6705600"/>
          <p14:tracePt t="33685" x="6230938" y="6723063"/>
          <p14:tracePt t="33697" x="6248400" y="6738938"/>
          <p14:tracePt t="33701" x="6265863" y="6738938"/>
          <p14:tracePt t="33723" x="6265863" y="6756400"/>
          <p14:tracePt t="33725" x="6273800" y="6756400"/>
          <p14:tracePt t="33794" x="6265863" y="6723063"/>
          <p14:tracePt t="33810" x="6215063" y="6662738"/>
          <p14:tracePt t="33828" x="6172200" y="6586538"/>
          <p14:tracePt t="33853" x="6129338" y="6545263"/>
          <p14:tracePt t="33858" x="6096000" y="6451600"/>
          <p14:tracePt t="33860" x="6078538" y="6434138"/>
          <p14:tracePt t="33882" x="6062663" y="6408738"/>
          <p14:tracePt t="33886" x="6037263" y="6367463"/>
          <p14:tracePt t="33898" x="6037263" y="6350000"/>
          <p14:tracePt t="33905" x="6019800" y="6350000"/>
          <p14:tracePt t="33907" x="6019800" y="6332538"/>
          <p14:tracePt t="33936" x="6019800" y="6316663"/>
          <p14:tracePt t="41494" x="6078538" y="6299200"/>
          <p14:tracePt t="41510" x="6096000" y="6291263"/>
          <p14:tracePt t="41512" x="6129338" y="6291263"/>
          <p14:tracePt t="41526" x="6138863" y="6291263"/>
          <p14:tracePt t="41528" x="6154738" y="6273800"/>
          <p14:tracePt t="41543" x="6189663" y="6256338"/>
          <p14:tracePt t="41545" x="6215063" y="6256338"/>
          <p14:tracePt t="41558" x="6230938" y="6256338"/>
          <p14:tracePt t="41560" x="6248400" y="6240463"/>
          <p14:tracePt t="41575" x="6273800" y="6230938"/>
          <p14:tracePt t="41580" x="6291263" y="6230938"/>
          <p14:tracePt t="41585" x="6307138" y="6215063"/>
          <p14:tracePt t="41605" x="6324600" y="6215063"/>
          <p14:tracePt t="41608" x="6350000" y="6197600"/>
          <p14:tracePt t="41657" x="6367463" y="6180138"/>
          <p14:tracePt t="41663" x="6484938" y="6121400"/>
          <p14:tracePt t="41668" x="6519863" y="6121400"/>
          <p14:tracePt t="41672" x="6545263" y="6103938"/>
          <p14:tracePt t="41696" x="6596063" y="6078538"/>
          <p14:tracePt t="41698" x="6637338" y="6062663"/>
          <p14:tracePt t="41725" x="6697663" y="6037263"/>
          <p14:tracePt t="41728" x="6773863" y="6002338"/>
          <p14:tracePt t="41747" x="6799263" y="5986463"/>
          <p14:tracePt t="41758" x="6832600" y="5986463"/>
          <p14:tracePt t="41760" x="6891338" y="5961063"/>
          <p14:tracePt t="41776" x="6908800" y="5961063"/>
          <p14:tracePt t="41780" x="6934200" y="5943600"/>
          <p14:tracePt t="41789" x="6967538" y="5943600"/>
          <p14:tracePt t="41792" x="6992938" y="5943600"/>
          <p14:tracePt t="41814" x="7043738" y="5926138"/>
          <p14:tracePt t="41824" x="7053263" y="5910263"/>
          <p14:tracePt t="41826" x="7086600" y="5910263"/>
          <p14:tracePt t="41830" x="7104063" y="5910263"/>
          <p14:tracePt t="41847" x="7129463" y="5910263"/>
          <p14:tracePt t="41871" x="7162800" y="5900738"/>
          <p14:tracePt t="41873" x="7180263" y="5900738"/>
          <p14:tracePt t="41895" x="7188200" y="5900738"/>
          <p14:tracePt t="41928" x="7205663" y="5900738"/>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FF5DDE-468E-4505-1DC0-824E6823EE6D}"/>
              </a:ext>
            </a:extLst>
          </p:cNvPr>
          <p:cNvSpPr>
            <a:spLocks noGrp="1"/>
          </p:cNvSpPr>
          <p:nvPr>
            <p:ph type="title"/>
          </p:nvPr>
        </p:nvSpPr>
        <p:spPr/>
        <p:txBody>
          <a:bodyPr/>
          <a:lstStyle/>
          <a:p>
            <a:r>
              <a:rPr lang="es-CL" dirty="0"/>
              <a:t>Indicadores de alto riesgo / mal pronostico</a:t>
            </a:r>
          </a:p>
        </p:txBody>
      </p:sp>
      <p:sp>
        <p:nvSpPr>
          <p:cNvPr id="3" name="Marcador de contenido 2">
            <a:extLst>
              <a:ext uri="{FF2B5EF4-FFF2-40B4-BE49-F238E27FC236}">
                <a16:creationId xmlns:a16="http://schemas.microsoft.com/office/drawing/2014/main" id="{968727CD-792D-7762-F4BC-BC6B895A5664}"/>
              </a:ext>
            </a:extLst>
          </p:cNvPr>
          <p:cNvSpPr>
            <a:spLocks noGrp="1"/>
          </p:cNvSpPr>
          <p:nvPr>
            <p:ph sz="half" idx="1"/>
          </p:nvPr>
        </p:nvSpPr>
        <p:spPr/>
        <p:txBody>
          <a:bodyPr/>
          <a:lstStyle/>
          <a:p>
            <a:pPr>
              <a:lnSpc>
                <a:spcPct val="115000"/>
              </a:lnSpc>
              <a:spcAft>
                <a:spcPts val="1000"/>
              </a:spcAft>
            </a:pPr>
            <a:r>
              <a:rPr lang="es-CL" sz="1800" b="1" i="1" dirty="0">
                <a:effectLst/>
                <a:latin typeface="Times New Roman" panose="02020603050405020304" pitchFamily="18" charset="0"/>
                <a:ea typeface="Times New Roman" panose="02020603050405020304" pitchFamily="18" charset="0"/>
              </a:rPr>
              <a:t>Predictores Mayores de Mal Pronóstico</a:t>
            </a:r>
            <a:endParaRPr lang="es-CL" sz="1800" dirty="0">
              <a:effectLst/>
              <a:latin typeface="Calibri" panose="020F0502020204030204" pitchFamily="34" charset="0"/>
              <a:ea typeface="Calibri" panose="020F0502020204030204" pitchFamily="34" charset="0"/>
            </a:endParaRPr>
          </a:p>
          <a:p>
            <a:pPr marL="342900" lvl="0" indent="-342900" fontAlgn="base">
              <a:lnSpc>
                <a:spcPct val="115000"/>
              </a:lnSpc>
              <a:spcAft>
                <a:spcPts val="1000"/>
              </a:spcAft>
              <a:buClr>
                <a:srgbClr val="000000"/>
              </a:buClr>
              <a:buSzPts val="1000"/>
              <a:buFont typeface="Arial" panose="020B0604020202020204" pitchFamily="34" charset="0"/>
              <a:buChar char="•"/>
            </a:pPr>
            <a:r>
              <a:rPr lang="es-CL" sz="18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Fiebre &gt; 38 grados c</a:t>
            </a:r>
          </a:p>
          <a:p>
            <a:pPr marL="342900" lvl="0" indent="-342900" fontAlgn="base">
              <a:lnSpc>
                <a:spcPct val="115000"/>
              </a:lnSpc>
              <a:spcAft>
                <a:spcPts val="1000"/>
              </a:spcAft>
              <a:buClr>
                <a:srgbClr val="000000"/>
              </a:buClr>
              <a:buSzPts val="1000"/>
              <a:buFont typeface="Arial" panose="020B0604020202020204" pitchFamily="34" charset="0"/>
              <a:buChar char="•"/>
            </a:pPr>
            <a:r>
              <a:rPr lang="es-CL" sz="18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Comienzo subagudo </a:t>
            </a:r>
          </a:p>
          <a:p>
            <a:pPr marL="342900" lvl="0" indent="-342900" fontAlgn="base">
              <a:lnSpc>
                <a:spcPct val="115000"/>
              </a:lnSpc>
              <a:spcAft>
                <a:spcPts val="1000"/>
              </a:spcAft>
              <a:buClr>
                <a:srgbClr val="000000"/>
              </a:buClr>
              <a:buSzPts val="1000"/>
              <a:buFont typeface="Arial" panose="020B0604020202020204" pitchFamily="34" charset="0"/>
              <a:buChar char="•"/>
            </a:pPr>
            <a:r>
              <a:rPr lang="es-CL" sz="18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DP grande (moderado a grave)</a:t>
            </a:r>
          </a:p>
          <a:p>
            <a:pPr marL="342900" lvl="0" indent="-342900" fontAlgn="base">
              <a:lnSpc>
                <a:spcPct val="115000"/>
              </a:lnSpc>
              <a:spcAft>
                <a:spcPts val="1000"/>
              </a:spcAft>
              <a:buClr>
                <a:srgbClr val="000000"/>
              </a:buClr>
              <a:buSzPts val="1000"/>
              <a:buFont typeface="Arial" panose="020B0604020202020204" pitchFamily="34" charset="0"/>
              <a:buChar char="•"/>
            </a:pPr>
            <a:r>
              <a:rPr lang="es-CL" sz="18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Taponamiento cardiaco </a:t>
            </a:r>
          </a:p>
          <a:p>
            <a:pPr marL="342900" lvl="0" indent="-342900" fontAlgn="base">
              <a:lnSpc>
                <a:spcPct val="115000"/>
              </a:lnSpc>
              <a:spcAft>
                <a:spcPts val="1000"/>
              </a:spcAft>
              <a:buClr>
                <a:srgbClr val="000000"/>
              </a:buClr>
              <a:buSzPts val="1000"/>
              <a:buFont typeface="Arial" panose="020B0604020202020204" pitchFamily="34" charset="0"/>
              <a:buChar char="•"/>
            </a:pPr>
            <a:r>
              <a:rPr lang="es-CL" sz="18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Falta de respuesta a AINE o AAS (7 días) </a:t>
            </a:r>
          </a:p>
          <a:p>
            <a:endParaRPr lang="es-CL" dirty="0"/>
          </a:p>
        </p:txBody>
      </p:sp>
      <p:sp>
        <p:nvSpPr>
          <p:cNvPr id="4" name="Marcador de contenido 3">
            <a:extLst>
              <a:ext uri="{FF2B5EF4-FFF2-40B4-BE49-F238E27FC236}">
                <a16:creationId xmlns:a16="http://schemas.microsoft.com/office/drawing/2014/main" id="{5D373ADE-21E0-998D-6F0A-ABE01C163C1D}"/>
              </a:ext>
            </a:extLst>
          </p:cNvPr>
          <p:cNvSpPr>
            <a:spLocks noGrp="1"/>
          </p:cNvSpPr>
          <p:nvPr>
            <p:ph sz="half" idx="2"/>
          </p:nvPr>
        </p:nvSpPr>
        <p:spPr/>
        <p:txBody>
          <a:bodyPr/>
          <a:lstStyle/>
          <a:p>
            <a:pPr>
              <a:lnSpc>
                <a:spcPct val="115000"/>
              </a:lnSpc>
              <a:spcAft>
                <a:spcPts val="1000"/>
              </a:spcAft>
            </a:pPr>
            <a:r>
              <a:rPr lang="es-CL" sz="1800" b="1" i="1" dirty="0">
                <a:effectLst/>
                <a:latin typeface="Times New Roman" panose="02020603050405020304" pitchFamily="18" charset="0"/>
                <a:ea typeface="Times New Roman" panose="02020603050405020304" pitchFamily="18" charset="0"/>
              </a:rPr>
              <a:t>Predictores Menores de Mal Pronóstico</a:t>
            </a:r>
            <a:endParaRPr lang="es-CL" sz="1800" dirty="0">
              <a:effectLst/>
              <a:latin typeface="Calibri" panose="020F0502020204030204" pitchFamily="34" charset="0"/>
              <a:ea typeface="Calibri" panose="020F0502020204030204" pitchFamily="34" charset="0"/>
            </a:endParaRPr>
          </a:p>
          <a:p>
            <a:pPr marL="342900" lvl="0" indent="-342900" fontAlgn="base">
              <a:lnSpc>
                <a:spcPct val="115000"/>
              </a:lnSpc>
              <a:spcAft>
                <a:spcPts val="1000"/>
              </a:spcAft>
              <a:buClr>
                <a:srgbClr val="000000"/>
              </a:buClr>
              <a:buSzPts val="1000"/>
              <a:buFont typeface="Arial" panose="020B0604020202020204" pitchFamily="34" charset="0"/>
              <a:buChar char="•"/>
            </a:pPr>
            <a:r>
              <a:rPr lang="es-CL" sz="1800" u="none"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Miopericarditis</a:t>
            </a:r>
            <a:r>
              <a:rPr lang="es-CL" sz="18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lvl="0" indent="-342900" fontAlgn="base">
              <a:lnSpc>
                <a:spcPct val="115000"/>
              </a:lnSpc>
              <a:spcAft>
                <a:spcPts val="1000"/>
              </a:spcAft>
              <a:buClr>
                <a:srgbClr val="000000"/>
              </a:buClr>
              <a:buSzPts val="1000"/>
              <a:buFont typeface="Arial" panose="020B0604020202020204" pitchFamily="34" charset="0"/>
              <a:buChar char="•"/>
            </a:pPr>
            <a:r>
              <a:rPr lang="es-CL" sz="18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Inmunodepresión</a:t>
            </a:r>
          </a:p>
          <a:p>
            <a:pPr marL="342900" lvl="0" indent="-342900" fontAlgn="base">
              <a:lnSpc>
                <a:spcPct val="115000"/>
              </a:lnSpc>
              <a:spcAft>
                <a:spcPts val="1000"/>
              </a:spcAft>
              <a:buClr>
                <a:srgbClr val="000000"/>
              </a:buClr>
              <a:buSzPts val="1000"/>
              <a:buFont typeface="Arial" panose="020B0604020202020204" pitchFamily="34" charset="0"/>
              <a:buChar char="•"/>
            </a:pPr>
            <a:r>
              <a:rPr lang="es-CL" sz="18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Trauma</a:t>
            </a:r>
          </a:p>
          <a:p>
            <a:pPr marL="342900" lvl="0" indent="-342900" fontAlgn="base">
              <a:lnSpc>
                <a:spcPct val="115000"/>
              </a:lnSpc>
              <a:spcAft>
                <a:spcPts val="1000"/>
              </a:spcAft>
              <a:buClr>
                <a:srgbClr val="000000"/>
              </a:buClr>
              <a:buSzPts val="1000"/>
              <a:buFont typeface="Arial" panose="020B0604020202020204" pitchFamily="34" charset="0"/>
              <a:buChar char="•"/>
            </a:pPr>
            <a:r>
              <a:rPr lang="es-CL" sz="18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TACO</a:t>
            </a:r>
          </a:p>
          <a:p>
            <a:endParaRPr lang="es-CL" dirty="0"/>
          </a:p>
        </p:txBody>
      </p:sp>
      <p:pic>
        <p:nvPicPr>
          <p:cNvPr id="10" name="Audio 9">
            <a:extLst>
              <a:ext uri="{FF2B5EF4-FFF2-40B4-BE49-F238E27FC236}">
                <a16:creationId xmlns:a16="http://schemas.microsoft.com/office/drawing/2014/main" id="{473B7E2A-8E27-F0D1-8159-563C43FC0E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91176071"/>
      </p:ext>
    </p:extLst>
  </p:cSld>
  <p:clrMapOvr>
    <a:masterClrMapping/>
  </p:clrMapOvr>
  <mc:AlternateContent xmlns:mc="http://schemas.openxmlformats.org/markup-compatibility/2006">
    <mc:Choice xmlns:p14="http://schemas.microsoft.com/office/powerpoint/2010/main" Requires="p14">
      <p:transition spd="slow" p14:dur="2000" advTm="37545"/>
    </mc:Choice>
    <mc:Fallback>
      <p:transition spd="slow" advTm="37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6083" x="7205663" y="5900738"/>
          <p14:tracePt t="6085" x="7180263" y="5926138"/>
          <p14:tracePt t="6103" x="7162800" y="5961063"/>
          <p14:tracePt t="6129" x="7104063" y="6002338"/>
          <p14:tracePt t="6132" x="7043738" y="6062663"/>
          <p14:tracePt t="6155" x="6519863" y="6469063"/>
          <p14:tracePt t="6171" x="6408738" y="6527800"/>
          <p14:tracePt t="6173" x="6307138" y="6586538"/>
          <p14:tracePt t="6200" x="6248400" y="6621463"/>
          <p14:tracePt t="6204" x="6037263" y="6723063"/>
          <p14:tracePt t="6206" x="5961063" y="6756400"/>
          <p14:tracePt t="6238" x="5884863" y="6781800"/>
          <p14:tracePt t="6246" x="5732463" y="6824663"/>
          <p14:tracePt t="6250" x="5672138" y="6840538"/>
          <p14:tracePt t="6463" x="4656138" y="6840538"/>
          <p14:tracePt t="6473" x="4622800" y="6815138"/>
          <p14:tracePt t="6485" x="4605338" y="6799263"/>
          <p14:tracePt t="6498" x="4597400" y="6781800"/>
          <p14:tracePt t="6501" x="4564063" y="6756400"/>
          <p14:tracePt t="6533" x="4546600" y="6705600"/>
          <p14:tracePt t="6535" x="4521200" y="6629400"/>
          <p14:tracePt t="6552" x="4503738" y="6604000"/>
          <p14:tracePt t="6556" x="4503738" y="6570663"/>
          <p14:tracePt t="6562" x="4503738" y="6545263"/>
          <p14:tracePt t="6582" x="4487863" y="6451600"/>
          <p14:tracePt t="6598" x="4487863" y="6392863"/>
          <p14:tracePt t="6619" x="4487863" y="6332538"/>
          <p14:tracePt t="6621" x="4487863" y="6299200"/>
          <p14:tracePt t="6637" x="4521200" y="6240463"/>
          <p14:tracePt t="6655" x="4564063" y="6164263"/>
          <p14:tracePt t="6679" x="4579938" y="6138863"/>
          <p14:tracePt t="6682" x="4656138" y="6045200"/>
          <p14:tracePt t="6685" x="4681538" y="6002338"/>
          <p14:tracePt t="6703" x="4757738" y="5900738"/>
          <p14:tracePt t="6718" x="4833938" y="5791200"/>
          <p14:tracePt t="6736" x="4868863" y="5732463"/>
          <p14:tracePt t="6745" x="4910138" y="5672138"/>
          <p14:tracePt t="6749" x="4935538" y="5595938"/>
          <p14:tracePt t="6752" x="4953000" y="5554663"/>
          <p14:tracePt t="6774" x="4986338" y="5461000"/>
          <p14:tracePt t="6783" x="5029200" y="5341938"/>
          <p14:tracePt t="6788" x="5046663" y="5249863"/>
          <p14:tracePt t="6791" x="5062538" y="5189538"/>
          <p14:tracePt t="6818" x="5087938" y="4978400"/>
          <p14:tracePt t="6832" x="5087938" y="4919663"/>
          <p14:tracePt t="6836" x="5087938" y="4843463"/>
          <p14:tracePt t="6838" x="5087938" y="4775200"/>
          <p14:tracePt t="6853" x="5087938" y="4699000"/>
          <p14:tracePt t="6855" x="5087938" y="4640263"/>
          <p14:tracePt t="6869" x="5087938" y="4579938"/>
          <p14:tracePt t="6871" x="5072063" y="4521200"/>
          <p14:tracePt t="6885" x="5046663" y="4411663"/>
          <p14:tracePt t="6900" x="5029200" y="4368800"/>
          <p14:tracePt t="6902" x="5003800" y="4318000"/>
          <p14:tracePt t="6919" x="4935538" y="4249738"/>
          <p14:tracePt t="6932" x="4910138" y="4198938"/>
          <p14:tracePt t="6947" x="4876800" y="4157663"/>
          <p14:tracePt t="6949" x="4732338" y="3979863"/>
          <p14:tracePt t="6964" x="4640263" y="3886200"/>
          <p14:tracePt t="6966" x="4546600" y="3792538"/>
          <p14:tracePt t="6987" x="4351338" y="3589338"/>
          <p14:tracePt t="6989" x="4249738" y="3462338"/>
          <p14:tracePt t="6998" x="4140200" y="3360738"/>
          <p14:tracePt t="7018" x="3979863" y="3225800"/>
          <p14:tracePt t="7034" x="3886200" y="3167063"/>
          <p14:tracePt t="7038" x="3802063" y="3090863"/>
          <p14:tracePt t="7041" x="3725863" y="3030538"/>
          <p14:tracePt t="7063" x="3649663" y="2989263"/>
          <p14:tracePt t="7065" x="3556000" y="2938463"/>
          <p14:tracePt t="7084" x="3513138" y="2928938"/>
          <p14:tracePt t="7086" x="3471863" y="2895600"/>
          <p14:tracePt t="7103" x="3436938" y="2895600"/>
          <p14:tracePt t="7414" x="3421063" y="2895600"/>
          <p14:tracePt t="7424" x="3395663" y="2878138"/>
          <p14:tracePt t="7440" x="3344863" y="2870200"/>
          <p14:tracePt t="7448" x="3319463" y="2852738"/>
          <p14:tracePt t="7451" x="3276600" y="2836863"/>
          <p14:tracePt t="7471" x="3182938" y="2801938"/>
          <p14:tracePt t="7474" x="2989263" y="2743200"/>
          <p14:tracePt t="7496" x="2878138" y="2717800"/>
          <p14:tracePt t="7499" x="2659063" y="2667000"/>
          <p14:tracePt t="7504" x="2547938" y="2667000"/>
          <p14:tracePt t="7533" x="2268538" y="2659063"/>
          <p14:tracePt t="7536" x="2176463" y="2659063"/>
          <p14:tracePt t="7551" x="2074863" y="2659063"/>
          <p14:tracePt t="7568" x="2014538" y="2700338"/>
          <p14:tracePt t="7584" x="1963738" y="2743200"/>
          <p14:tracePt t="7599" x="1922463" y="2794000"/>
          <p14:tracePt t="7601" x="1905000" y="2819400"/>
          <p14:tracePt t="7615" x="1905000" y="2852738"/>
          <p14:tracePt t="7617" x="1905000" y="2895600"/>
          <p14:tracePt t="7632" x="1905000" y="2954338"/>
          <p14:tracePt t="7634" x="1905000" y="3014663"/>
          <p14:tracePt t="7651" x="1905000" y="3090863"/>
          <p14:tracePt t="7655" x="1938338" y="3132138"/>
          <p14:tracePt t="7663" x="1963738" y="3200400"/>
          <p14:tracePt t="7665" x="1981200" y="3225800"/>
          <p14:tracePt t="7686" x="2024063" y="3259138"/>
          <p14:tracePt t="7689" x="2090738" y="3302000"/>
          <p14:tracePt t="7713" x="2100263" y="3319463"/>
          <p14:tracePt t="7715" x="2159000" y="3319463"/>
          <p14:tracePt t="7734" x="2176463" y="3319463"/>
          <p14:tracePt t="7736" x="2192338" y="3284538"/>
          <p14:tracePt t="7755" x="2217738" y="3243263"/>
          <p14:tracePt t="7782" x="2217738" y="3208338"/>
          <p14:tracePt t="7785" x="2217738" y="3124200"/>
          <p14:tracePt t="7802" x="2217738" y="3090863"/>
          <p14:tracePt t="7818" x="2217738" y="3073400"/>
          <p14:tracePt t="7834" x="2217738" y="3065463"/>
          <p14:tracePt t="7840" x="2209800" y="3065463"/>
          <p14:tracePt t="7856" x="2192338" y="3065463"/>
          <p14:tracePt t="7885" x="2176463" y="3065463"/>
          <p14:tracePt t="9063" x="2151063" y="3065463"/>
          <p14:tracePt t="9082" x="2133600" y="3048000"/>
          <p14:tracePt t="9085" x="2100263" y="3030538"/>
          <p14:tracePt t="9088" x="2074863" y="3014663"/>
          <p14:tracePt t="9105" x="1998663" y="2971800"/>
          <p14:tracePt t="9123" x="1922463" y="2938463"/>
          <p14:tracePt t="9150" x="1887538" y="2928938"/>
          <p14:tracePt t="9152" x="1803400" y="2913063"/>
          <p14:tracePt t="9170" x="1752600" y="2895600"/>
          <p14:tracePt t="9182" x="1744663" y="2895600"/>
          <p14:tracePt t="9184" x="1727200" y="2895600"/>
          <p14:tracePt t="9200" x="1684338" y="2895600"/>
          <p14:tracePt t="9220" x="1633538" y="2913063"/>
          <p14:tracePt t="9237" x="1625600" y="2928938"/>
          <p14:tracePt t="9240" x="1592263" y="2954338"/>
          <p14:tracePt t="9263" x="1574800" y="2989263"/>
          <p14:tracePt t="9265" x="1549400" y="3048000"/>
          <p14:tracePt t="9282" x="1549400" y="3090863"/>
          <p14:tracePt t="9287" x="1549400" y="3200400"/>
          <p14:tracePt t="9304" x="1549400" y="3327400"/>
          <p14:tracePt t="9319" x="1549400" y="3395663"/>
          <p14:tracePt t="9332" x="1557338" y="3454400"/>
          <p14:tracePt t="9336" x="1574800" y="3462338"/>
          <p14:tracePt t="9338" x="1574800" y="3513138"/>
          <p14:tracePt t="9364" x="1592263" y="3530600"/>
          <p14:tracePt t="9368" x="1625600" y="3573463"/>
          <p14:tracePt t="9370" x="1633538" y="3589338"/>
          <p14:tracePt t="9388" x="1651000" y="3589338"/>
          <p14:tracePt t="9399" x="1668463" y="3589338"/>
          <p14:tracePt t="9402" x="1684338" y="3589338"/>
          <p14:tracePt t="9415" x="1693863" y="3589338"/>
          <p14:tracePt t="9417" x="1709738" y="3589338"/>
          <p14:tracePt t="9434" x="1744663" y="3589338"/>
          <p14:tracePt t="9449" x="1752600" y="3589338"/>
          <p14:tracePt t="9452" x="1770063" y="3589338"/>
          <p14:tracePt t="9481" x="1785938" y="3573463"/>
          <p14:tracePt t="9484" x="1828800" y="3556000"/>
          <p14:tracePt t="9491" x="1846263" y="3556000"/>
          <p14:tracePt t="9517" x="1862138" y="3556000"/>
          <p14:tracePt t="9520" x="1887538" y="3538538"/>
          <p14:tracePt t="9562" x="1922463" y="3538538"/>
          <p14:tracePt t="10707" x="1887538" y="3538538"/>
          <p14:tracePt t="10722" x="1879600" y="3538538"/>
          <p14:tracePt t="10730" x="1846263" y="3530600"/>
          <p14:tracePt t="10733" x="1803400" y="3513138"/>
          <p14:tracePt t="10754" x="1770063" y="3497263"/>
          <p14:tracePt t="10757" x="1709738" y="3497263"/>
          <p14:tracePt t="10782" x="1668463" y="3479800"/>
          <p14:tracePt t="10787" x="1574800" y="3462338"/>
          <p14:tracePt t="10789" x="1531938" y="3462338"/>
          <p14:tracePt t="10813" x="1516063" y="3462338"/>
          <p14:tracePt t="10816" x="1439863" y="3462338"/>
          <p14:tracePt t="10820" x="1414463" y="3462338"/>
          <p14:tracePt t="10835" x="1379538" y="3462338"/>
          <p14:tracePt t="10838" x="1363663" y="3462338"/>
          <p14:tracePt t="10855" x="1320800" y="3497263"/>
          <p14:tracePt t="10880" x="1295400" y="3530600"/>
          <p14:tracePt t="10884" x="1262063" y="3556000"/>
          <p14:tracePt t="10903" x="1227138" y="3589338"/>
          <p14:tracePt t="10920" x="1227138" y="3598863"/>
          <p14:tracePt t="10927" x="1219200" y="3614738"/>
          <p14:tracePt t="10932" x="1219200" y="3649663"/>
          <p14:tracePt t="10951" x="1201738" y="3649663"/>
          <p14:tracePt t="10967" x="1201738" y="3657600"/>
          <p14:tracePt t="15070" x="1201738" y="3690938"/>
          <p14:tracePt t="15087" x="1185863" y="3708400"/>
          <p14:tracePt t="15089" x="1185863" y="3725863"/>
          <p14:tracePt t="15106" x="1168400" y="3733800"/>
          <p14:tracePt t="15114" x="1168400" y="3784600"/>
          <p14:tracePt t="15118" x="1160463" y="3792538"/>
          <p14:tracePt t="15120" x="1160463" y="3827463"/>
          <p14:tracePt t="15138" x="1160463" y="3868738"/>
          <p14:tracePt t="15158" x="1160463" y="3903663"/>
          <p14:tracePt t="15166" x="1160463" y="3944938"/>
          <p14:tracePt t="15168" x="1160463" y="3962400"/>
          <p14:tracePt t="15195" x="1160463" y="3987800"/>
          <p14:tracePt t="15200" x="1168400" y="4097338"/>
          <p14:tracePt t="15232" x="1185863" y="4173538"/>
          <p14:tracePt t="15234" x="1185863" y="4216400"/>
          <p14:tracePt t="15249" x="1185863" y="4233863"/>
          <p14:tracePt t="15253" x="1185863" y="4259263"/>
          <p14:tracePt t="15255" x="1201738" y="4275138"/>
          <p14:tracePt t="15280" x="1201738" y="4292600"/>
          <p14:tracePt t="15283" x="1201738" y="4318000"/>
          <p14:tracePt t="15305" x="1201738" y="4335463"/>
          <p14:tracePt t="17161" x="1201738" y="4368800"/>
          <p14:tracePt t="17181" x="1227138" y="4445000"/>
          <p14:tracePt t="17213" x="1277938" y="4564063"/>
          <p14:tracePt t="17217" x="1338263" y="4681538"/>
          <p14:tracePt t="17219" x="1338263" y="4716463"/>
          <p14:tracePt t="17236" x="1354138" y="4757738"/>
          <p14:tracePt t="17240" x="1363663" y="4783138"/>
          <p14:tracePt t="17250" x="1379538" y="4818063"/>
          <p14:tracePt t="17254" x="1379538" y="4833938"/>
          <p14:tracePt t="17256" x="1397000" y="4843463"/>
          <p14:tracePt t="17282" x="1397000" y="4859338"/>
          <p14:tracePt t="23592" x="1414463" y="4859338"/>
          <p14:tracePt t="23603" x="1439863" y="4859338"/>
          <p14:tracePt t="23615" x="1455738" y="4859338"/>
          <p14:tracePt t="23633" x="1473200" y="4859338"/>
          <p14:tracePt t="23635" x="1531938" y="4876800"/>
          <p14:tracePt t="23649" x="1557338" y="4876800"/>
          <p14:tracePt t="23652" x="1633538" y="4894263"/>
          <p14:tracePt t="23672" x="1668463" y="4894263"/>
          <p14:tracePt t="23674" x="1770063" y="4919663"/>
          <p14:tracePt t="23692" x="1785938" y="4919663"/>
          <p14:tracePt t="23700" x="1879600" y="4935538"/>
          <p14:tracePt t="23704" x="1963738" y="4970463"/>
          <p14:tracePt t="23725" x="2024063" y="4978400"/>
          <p14:tracePt t="23748" x="2074863" y="4995863"/>
          <p14:tracePt t="23753" x="2133600" y="5011738"/>
          <p14:tracePt t="23755" x="2159000" y="5029200"/>
          <p14:tracePt t="23781" x="2192338" y="5029200"/>
          <p14:tracePt t="23785" x="2252663" y="5054600"/>
          <p14:tracePt t="23802" x="2311400" y="5087938"/>
          <p14:tracePt t="23826" x="2354263" y="5105400"/>
          <p14:tracePt t="23831" x="2370138" y="5113338"/>
          <p14:tracePt t="23834" x="2405063" y="5130800"/>
          <p14:tracePt t="23852" x="2430463" y="5148263"/>
          <p14:tracePt t="23873" x="2446338" y="5148263"/>
          <p14:tracePt t="23879" x="2481263" y="5164138"/>
          <p14:tracePt t="23899" x="2489200" y="5164138"/>
          <p14:tracePt t="23902" x="2506663" y="5173663"/>
          <p14:tracePt t="25570" x="2540000" y="5173663"/>
          <p14:tracePt t="25589" x="2582863" y="5173663"/>
          <p14:tracePt t="25605" x="2616200" y="5173663"/>
          <p14:tracePt t="25621" x="2641600" y="5173663"/>
          <p14:tracePt t="25626" x="2717800" y="5173663"/>
          <p14:tracePt t="25629" x="2751138" y="5164138"/>
          <p14:tracePt t="25643" x="2819400" y="5164138"/>
          <p14:tracePt t="25651" x="2870200" y="5164138"/>
          <p14:tracePt t="25654" x="2913063" y="5164138"/>
          <p14:tracePt t="25668" x="2971800" y="5164138"/>
          <p14:tracePt t="25670" x="3048000" y="5164138"/>
          <p14:tracePt t="25686" x="3124200" y="5164138"/>
          <p14:tracePt t="25691" x="3319463" y="5164138"/>
          <p14:tracePt t="25708" x="3395663" y="5164138"/>
          <p14:tracePt t="25720" x="3479800" y="5164138"/>
          <p14:tracePt t="25722" x="3589338" y="5164138"/>
          <p14:tracePt t="25737" x="3632200" y="5148263"/>
          <p14:tracePt t="25740" x="3675063" y="5130800"/>
          <p14:tracePt t="25781" x="3751263" y="5087938"/>
          <p14:tracePt t="25785" x="3751263" y="5072063"/>
          <p14:tracePt t="25787" x="3767138" y="5054600"/>
          <p14:tracePt t="25809" x="3767138" y="4995863"/>
          <p14:tracePt t="25818" x="3767138" y="4970463"/>
          <p14:tracePt t="25820" x="3767138" y="4919663"/>
          <p14:tracePt t="25835" x="3751263" y="4800600"/>
          <p14:tracePt t="25867" x="3741738" y="4648200"/>
          <p14:tracePt t="25869" x="3741738" y="4605338"/>
          <p14:tracePt t="25884" x="3741738" y="4579938"/>
          <p14:tracePt t="25889" x="3741738" y="4529138"/>
          <p14:tracePt t="25892" x="3741738" y="4503738"/>
          <p14:tracePt t="25901" x="3741738" y="4487863"/>
          <p14:tracePt t="25915" x="3741738" y="4470400"/>
          <p14:tracePt t="25917" x="3741738" y="4452938"/>
          <p14:tracePt t="25934" x="3741738" y="4445000"/>
          <p14:tracePt t="25967" x="3751263" y="4445000"/>
          <p14:tracePt t="26015" x="3767138" y="4427538"/>
          <p14:tracePt t="26044" x="3784600" y="4427538"/>
          <p14:tracePt t="26074" x="3784600" y="4411663"/>
          <p14:tracePt t="27262" x="3810000" y="4394200"/>
          <p14:tracePt t="27282" x="3860800" y="4368800"/>
          <p14:tracePt t="27301" x="3903663" y="4335463"/>
          <p14:tracePt t="27305" x="3979863" y="4310063"/>
          <p14:tracePt t="27324" x="4005263" y="4292600"/>
          <p14:tracePt t="27328" x="4097338" y="4249738"/>
          <p14:tracePt t="27349" x="4191000" y="4216400"/>
          <p14:tracePt t="27351" x="4233863" y="4191000"/>
          <p14:tracePt t="27383" x="4411663" y="4097338"/>
          <p14:tracePt t="27386" x="4462463" y="4056063"/>
          <p14:tracePt t="27401" x="4521200" y="4021138"/>
          <p14:tracePt t="27405" x="4564063" y="3987800"/>
          <p14:tracePt t="27408" x="4605338" y="3962400"/>
          <p14:tracePt t="27432" x="4640263" y="3919538"/>
          <p14:tracePt t="27434" x="4699000" y="3843338"/>
          <p14:tracePt t="27454" x="4732338" y="3792538"/>
          <p14:tracePt t="27456" x="4741863" y="3733800"/>
          <p14:tracePt t="27479" x="4775200" y="3675063"/>
          <p14:tracePt t="27481" x="4792663" y="3614738"/>
          <p14:tracePt t="27504" x="4800600" y="3573463"/>
          <p14:tracePt t="27513" x="4818063" y="3513138"/>
          <p14:tracePt t="27519" x="4818063" y="3497263"/>
          <p14:tracePt t="27521" x="4818063" y="3462338"/>
          <p14:tracePt t="27547" x="4833938" y="3436938"/>
          <p14:tracePt t="27552" x="4868863" y="3378200"/>
          <p14:tracePt t="27555" x="4910138" y="3319463"/>
          <p14:tracePt t="27574" x="4970463" y="3259138"/>
          <p14:tracePt t="27579" x="5087938" y="3106738"/>
          <p14:tracePt t="27599" x="5265738" y="2938463"/>
          <p14:tracePt t="27601" x="5359400" y="2870200"/>
          <p14:tracePt t="27619" x="5418138" y="2819400"/>
          <p14:tracePt t="27623" x="5588000" y="2684463"/>
          <p14:tracePt t="27647" x="5672138" y="2641600"/>
          <p14:tracePt t="27649" x="5748338" y="2598738"/>
          <p14:tracePt t="27669" x="5799138" y="2565400"/>
          <p14:tracePt t="27672" x="5867400" y="2540000"/>
          <p14:tracePt t="27698" x="5884863" y="2540000"/>
          <p14:tracePt t="27702" x="5926138" y="2540000"/>
          <p14:tracePt t="27704" x="5961063" y="2540000"/>
          <p14:tracePt t="27719" x="5976938" y="2540000"/>
          <p14:tracePt t="27737" x="6002338" y="2540000"/>
          <p14:tracePt t="27754" x="6019800" y="2540000"/>
          <p14:tracePt t="27775" x="6037263" y="2540000"/>
          <p14:tracePt t="27801" x="6078538" y="2540000"/>
          <p14:tracePt t="27817" x="6096000" y="2540000"/>
          <p14:tracePt t="27819" x="6113463" y="2540000"/>
          <p14:tracePt t="27836" x="6138863" y="2547938"/>
          <p14:tracePt t="27839" x="6189663" y="2582863"/>
          <p14:tracePt t="27859" x="6215063" y="2598738"/>
          <p14:tracePt t="27867" x="6248400" y="2608263"/>
          <p14:tracePt t="27871" x="6265863" y="2624138"/>
          <p14:tracePt t="27873" x="6291263" y="2624138"/>
          <p14:tracePt t="27889" x="6307138" y="2641600"/>
          <p14:tracePt t="27892" x="6324600" y="2641600"/>
          <p14:tracePt t="27901" x="6332538" y="2659063"/>
          <p14:tracePt t="27903" x="6350000" y="2659063"/>
          <p14:tracePt t="27921" x="6367463" y="2667000"/>
          <p14:tracePt t="27972" x="6383338" y="2667000"/>
          <p14:tracePt t="28015" x="6383338" y="2659063"/>
          <p14:tracePt t="28035" x="6383338" y="2624138"/>
          <p14:tracePt t="28049" x="6367463" y="2608263"/>
          <p14:tracePt t="28051" x="6332538" y="2582863"/>
          <p14:tracePt t="28055" x="6307138" y="2565400"/>
          <p14:tracePt t="28082" x="6154738" y="2522538"/>
          <p14:tracePt t="28098" x="6096000" y="2506663"/>
          <p14:tracePt t="28102" x="6053138" y="2506663"/>
          <p14:tracePt t="28104" x="5994400" y="2506663"/>
          <p14:tracePt t="28123" x="5900738" y="2522538"/>
          <p14:tracePt t="28148" x="5859463" y="2547938"/>
          <p14:tracePt t="28153" x="5783263" y="2624138"/>
          <p14:tracePt t="28155" x="5732463" y="2667000"/>
          <p14:tracePt t="28161" x="5707063" y="2717800"/>
          <p14:tracePt t="28186" x="5664200" y="2852738"/>
          <p14:tracePt t="28209" x="5646738" y="2971800"/>
          <p14:tracePt t="28216" x="5646738" y="3030538"/>
          <p14:tracePt t="28218" x="5664200" y="3073400"/>
          <p14:tracePt t="28232" x="5689600" y="3132138"/>
          <p14:tracePt t="28234" x="5732463" y="3182938"/>
          <p14:tracePt t="28254" x="5783263" y="3243263"/>
          <p14:tracePt t="28257" x="5884863" y="3319463"/>
          <p14:tracePt t="28275" x="5918200" y="3319463"/>
          <p14:tracePt t="28284" x="6002338" y="3360738"/>
          <p14:tracePt t="28288" x="6019800" y="3360738"/>
          <p14:tracePt t="28291" x="6062663" y="3378200"/>
          <p14:tracePt t="28307" x="6138863" y="3395663"/>
          <p14:tracePt t="28319" x="6197600" y="3395663"/>
          <p14:tracePt t="28321" x="6291263" y="3395663"/>
          <p14:tracePt t="28339" x="6383338" y="3360738"/>
          <p14:tracePt t="28357" x="6392863" y="3344863"/>
          <p14:tracePt t="28361" x="6426200" y="3327400"/>
          <p14:tracePt t="28382" x="6527800" y="3259138"/>
          <p14:tracePt t="28385" x="6527800" y="3225800"/>
          <p14:tracePt t="28408" x="6561138" y="3167063"/>
          <p14:tracePt t="28418" x="6578600" y="3149600"/>
          <p14:tracePt t="28421" x="6578600" y="3124200"/>
          <p14:tracePt t="28450" x="6596063" y="3106738"/>
          <p14:tracePt t="28452" x="6596063" y="3065463"/>
          <p14:tracePt t="28467" x="6596063" y="3048000"/>
          <p14:tracePt t="28474" x="6596063" y="3030538"/>
          <p14:tracePt t="28505" x="6578600" y="3030538"/>
          <p14:tracePt t="28507" x="6527800" y="3030538"/>
          <p14:tracePt t="28524" x="6519863" y="3030538"/>
          <p14:tracePt t="28540" x="6484938" y="3030538"/>
          <p14:tracePt t="28545" x="6408738" y="3090863"/>
          <p14:tracePt t="28547" x="6392863" y="3106738"/>
          <p14:tracePt t="28568" x="6383338" y="3124200"/>
          <p14:tracePt t="28571" x="6350000" y="3182938"/>
          <p14:tracePt t="28588" x="6332538" y="3208338"/>
          <p14:tracePt t="28597" x="6332538" y="3259138"/>
          <p14:tracePt t="28611" x="6332538" y="3284538"/>
          <p14:tracePt t="28613" x="6332538" y="3327400"/>
          <p14:tracePt t="28632" x="6367463" y="3344863"/>
          <p14:tracePt t="28634" x="6459538" y="3395663"/>
          <p14:tracePt t="28653" x="6578600" y="3421063"/>
          <p14:tracePt t="28705" x="7145338" y="3454400"/>
          <p14:tracePt t="28718" x="7221538" y="3436938"/>
          <p14:tracePt t="28736" x="7264400" y="3421063"/>
          <p14:tracePt t="28738" x="7373938" y="3378200"/>
          <p14:tracePt t="28764" x="7434263" y="3319463"/>
          <p14:tracePt t="28769" x="7450138" y="3302000"/>
          <p14:tracePt t="28771" x="7475538" y="3284538"/>
          <p14:tracePt t="28798" x="7518400" y="3208338"/>
          <p14:tracePt t="28809" x="7518400" y="3200400"/>
          <p14:tracePt t="28817" x="7518400" y="3182938"/>
          <p14:tracePt t="28833" x="7518400" y="3167063"/>
          <p14:tracePt t="28835" x="7518400" y="3149600"/>
          <p14:tracePt t="28850" x="7510463" y="3149600"/>
          <p14:tracePt t="28852" x="7475538" y="3132138"/>
          <p14:tracePt t="28869" x="7416800" y="3124200"/>
          <p14:tracePt t="28875" x="7358063" y="3106738"/>
          <p14:tracePt t="28883" x="7264400" y="3090863"/>
          <p14:tracePt t="28885" x="7188200" y="3090863"/>
          <p14:tracePt t="28906" x="7104063" y="3090863"/>
          <p14:tracePt t="28909" x="6951663" y="3090863"/>
          <p14:tracePt t="28925" x="6891338" y="3090863"/>
          <p14:tracePt t="28952" x="6756400" y="3200400"/>
          <p14:tracePt t="28954" x="6738938" y="3208338"/>
          <p14:tracePt t="28974" x="6713538" y="3259138"/>
          <p14:tracePt t="29002" x="6713538" y="3284538"/>
          <p14:tracePt t="29005" x="6723063" y="3344863"/>
          <p14:tracePt t="29017" x="6773863" y="3360738"/>
          <p14:tracePt t="29020" x="6832600" y="3378200"/>
          <p14:tracePt t="29042" x="6926263" y="3395663"/>
          <p14:tracePt t="29050" x="7069138" y="3403600"/>
          <p14:tracePt t="29052" x="7180263" y="3421063"/>
          <p14:tracePt t="29071" x="7323138" y="3421063"/>
          <p14:tracePt t="29084" x="7391400" y="3421063"/>
          <p14:tracePt t="29100" x="7399338" y="3421063"/>
          <p14:tracePt t="29102" x="7475538" y="3395663"/>
          <p14:tracePt t="29138" x="7535863" y="3344863"/>
          <p14:tracePt t="29141" x="7551738" y="3319463"/>
          <p14:tracePt t="29170" x="7551738" y="3302000"/>
          <p14:tracePt t="29172" x="7551738" y="3284538"/>
          <p14:tracePt t="29213" x="7518400" y="3268663"/>
          <p14:tracePt t="29237" x="7510463" y="3268663"/>
          <p14:tracePt t="29268" x="7518400" y="3268663"/>
          <p14:tracePt t="29285" x="7551738" y="3268663"/>
          <p14:tracePt t="29290" x="7586663" y="3268663"/>
          <p14:tracePt t="29297" x="7627938" y="3259138"/>
          <p14:tracePt t="29299" x="7670800" y="3259138"/>
          <p14:tracePt t="29322" x="7764463" y="3243263"/>
          <p14:tracePt t="29324" x="7789863" y="3225800"/>
          <p14:tracePt t="29342" x="7823200" y="3208338"/>
          <p14:tracePt t="29348" x="7866063" y="3200400"/>
          <p14:tracePt t="29351" x="7899400" y="3200400"/>
          <p14:tracePt t="29364" x="7924800" y="3182938"/>
          <p14:tracePt t="29366" x="7942263" y="3167063"/>
          <p14:tracePt t="29371" x="7975600" y="3149600"/>
          <p14:tracePt t="29388" x="8018463" y="3106738"/>
          <p14:tracePt t="29403" x="8051800" y="3073400"/>
          <p14:tracePt t="29420" x="8110538" y="3030538"/>
          <p14:tracePt t="29436" x="8135938" y="3014663"/>
          <p14:tracePt t="29451" x="8170863" y="2997200"/>
          <p14:tracePt t="29468" x="8212138" y="2989263"/>
          <p14:tracePt t="29494" x="8255000" y="2954338"/>
          <p14:tracePt t="29497" x="8272463" y="2938463"/>
          <p14:tracePt t="31599" x="8229600" y="2938463"/>
          <p14:tracePt t="31616" x="8186738" y="2913063"/>
          <p14:tracePt t="31638" x="8094663" y="2870200"/>
          <p14:tracePt t="31641" x="8051800" y="2836863"/>
          <p14:tracePt t="31669" x="7983538" y="2801938"/>
          <p14:tracePt t="31672" x="7805738" y="2735263"/>
          <p14:tracePt t="31703" x="7645400" y="2667000"/>
          <p14:tracePt t="31705" x="7612063" y="2667000"/>
          <p14:tracePt t="31719" x="7518400" y="2659063"/>
          <p14:tracePt t="31722" x="7475538" y="2659063"/>
          <p14:tracePt t="31747" x="7416800" y="2659063"/>
          <p14:tracePt t="31751" x="7323138" y="2659063"/>
          <p14:tracePt t="31753" x="7281863" y="2659063"/>
          <p14:tracePt t="31767" x="7264400" y="2659063"/>
          <p14:tracePt t="31769" x="7221538" y="2684463"/>
          <p14:tracePt t="31785" x="7180263" y="2743200"/>
          <p14:tracePt t="31801" x="7145338" y="2801938"/>
          <p14:tracePt t="31818" x="7119938" y="2913063"/>
          <p14:tracePt t="31834" x="7119938" y="3014663"/>
          <p14:tracePt t="31849" x="7119938" y="3149600"/>
          <p14:tracePt t="31865" x="7129463" y="3225800"/>
          <p14:tracePt t="31867" x="7180263" y="3302000"/>
          <p14:tracePt t="31891" x="7221538" y="3378200"/>
          <p14:tracePt t="31901" x="7340600" y="3513138"/>
          <p14:tracePt t="31905" x="7416800" y="3573463"/>
          <p14:tracePt t="31908" x="7475538" y="3598863"/>
          <p14:tracePt t="31933" x="7551738" y="3632200"/>
          <p14:tracePt t="31936" x="7704138" y="3657600"/>
          <p14:tracePt t="31938" x="7764463" y="3657600"/>
          <p14:tracePt t="31953" x="7916863" y="3657600"/>
          <p14:tracePt t="31969" x="8018463" y="3614738"/>
          <p14:tracePt t="31983" x="8034338" y="3598863"/>
          <p14:tracePt t="31986" x="8059738" y="3573463"/>
          <p14:tracePt t="32023" x="8094663" y="3556000"/>
          <p14:tracePt t="32030" x="8135938" y="3530600"/>
          <p14:tracePt t="32046" x="8153400" y="3530600"/>
          <p14:tracePt t="32091" x="8153400" y="3538538"/>
          <p14:tracePt t="32105" x="8153400" y="3573463"/>
          <p14:tracePt t="32108" x="8170863" y="3598863"/>
          <p14:tracePt t="32131" x="8247063" y="3690938"/>
          <p14:tracePt t="32134" x="8288338" y="3733800"/>
          <p14:tracePt t="32136" x="8331200" y="3784600"/>
          <p14:tracePt t="32153" x="8440738" y="3868738"/>
          <p14:tracePt t="32169" x="8483600" y="3903663"/>
          <p14:tracePt t="32171" x="8526463" y="3929063"/>
          <p14:tracePt t="32186" x="8577263" y="3962400"/>
          <p14:tracePt t="32191" x="8585200" y="3962400"/>
          <p14:tracePt t="32197" x="8618538" y="3987800"/>
          <p14:tracePt t="32216" x="8643938" y="4021138"/>
          <p14:tracePt t="32219" x="8661400" y="4021138"/>
          <p14:tracePt t="32239" x="8678863" y="4038600"/>
          <p14:tracePt t="32241" x="8694738" y="4038600"/>
          <p14:tracePt t="33306" x="8661400" y="4038600"/>
          <p14:tracePt t="33318" x="8636000" y="4005263"/>
          <p14:tracePt t="33335" x="8542338" y="3962400"/>
          <p14:tracePt t="33350" x="8483600" y="3919538"/>
          <p14:tracePt t="33352" x="8440738" y="3886200"/>
          <p14:tracePt t="33367" x="8382000" y="3843338"/>
          <p14:tracePt t="33371" x="8331200" y="3810000"/>
          <p14:tracePt t="33373" x="8272463" y="3784600"/>
          <p14:tracePt t="33390" x="8212138" y="3733800"/>
          <p14:tracePt t="33397" x="8135938" y="3708400"/>
          <p14:tracePt t="33399" x="8077200" y="3657600"/>
          <p14:tracePt t="33417" x="8001000" y="3632200"/>
          <p14:tracePt t="33420" x="7848600" y="3556000"/>
          <p14:tracePt t="33437" x="7729538" y="3530600"/>
          <p14:tracePt t="33453" x="7612063" y="3479800"/>
          <p14:tracePt t="33480" x="7510463" y="3462338"/>
          <p14:tracePt t="33484" x="7459663" y="3462338"/>
          <p14:tracePt t="33486" x="7434263" y="3462338"/>
          <p14:tracePt t="33503" x="7373938" y="3462338"/>
          <p14:tracePt t="33533" x="7358063" y="3479800"/>
          <p14:tracePt t="33536" x="7315200" y="3573463"/>
          <p14:tracePt t="33540" x="7315200" y="3614738"/>
          <p14:tracePt t="33559" x="7315200" y="3792538"/>
          <p14:tracePt t="33576" x="7373938" y="3903663"/>
          <p14:tracePt t="33578" x="7450138" y="4005263"/>
          <p14:tracePt t="33598" x="7653338" y="4259263"/>
          <p14:tracePt t="33619" x="7721600" y="4335463"/>
          <p14:tracePt t="33621" x="7848600" y="4452938"/>
          <p14:tracePt t="33649" x="7881938" y="4470400"/>
          <p14:tracePt t="33653" x="7958138" y="4503738"/>
          <p14:tracePt t="33656" x="8001000" y="4521200"/>
          <p14:tracePt t="33675" x="8018463" y="4521200"/>
          <p14:tracePt t="33685" x="8077200" y="4521200"/>
          <p14:tracePt t="33687" x="8094663" y="4503738"/>
          <p14:tracePt t="33702" x="8110538" y="4487863"/>
          <p14:tracePt t="33705" x="8120063" y="4470400"/>
          <p14:tracePt t="33729" x="8153400" y="4427538"/>
          <p14:tracePt t="33733" x="8153400" y="4411663"/>
          <p14:tracePt t="33735" x="8153400" y="4386263"/>
          <p14:tracePt t="33752" x="8170863" y="4368800"/>
          <p14:tracePt t="33757" x="8170863" y="4351338"/>
          <p14:tracePt t="33767" x="8170863" y="4335463"/>
          <p14:tracePt t="33771" x="8170863" y="4318000"/>
          <p14:tracePt t="33773" x="8153400" y="4310063"/>
          <p14:tracePt t="33788" x="8135938" y="4292600"/>
          <p14:tracePt t="33791" x="8110538" y="4275138"/>
          <p14:tracePt t="33815" x="8059738" y="4249738"/>
          <p14:tracePt t="33817" x="8018463" y="4249738"/>
          <p14:tracePt t="33836" x="7975600" y="4233863"/>
          <p14:tracePt t="33838" x="7899400" y="4216400"/>
          <p14:tracePt t="33857" x="7789863" y="4216400"/>
          <p14:tracePt t="33863" x="7747000" y="4216400"/>
          <p14:tracePt t="33881" x="7670800" y="4216400"/>
          <p14:tracePt t="33898" x="7653338" y="4216400"/>
          <p14:tracePt t="33902" x="7594600" y="4233863"/>
          <p14:tracePt t="33904" x="7586663" y="4249738"/>
          <p14:tracePt t="33923" x="7551738" y="4259263"/>
          <p14:tracePt t="33930" x="7510463" y="4292600"/>
          <p14:tracePt t="33952" x="7493000" y="4310063"/>
          <p14:tracePt t="33957" x="7475538" y="4318000"/>
          <p14:tracePt t="34885" x="7459663" y="4318000"/>
          <p14:tracePt t="34919" x="7391400" y="4292600"/>
          <p14:tracePt t="34923" x="7340600" y="4259263"/>
          <p14:tracePt t="34926" x="7297738" y="4249738"/>
          <p14:tracePt t="34950" x="7256463" y="4216400"/>
          <p14:tracePt t="34953" x="7129463" y="4140200"/>
          <p14:tracePt t="34957" x="7086600" y="4114800"/>
          <p14:tracePt t="34973" x="7027863" y="4081463"/>
          <p14:tracePt t="34975" x="6992938" y="4064000"/>
          <p14:tracePt t="35001" x="6951663" y="4056063"/>
          <p14:tracePt t="35006" x="6858000" y="4038600"/>
          <p14:tracePt t="35020" x="6773863" y="4021138"/>
          <p14:tracePt t="35022" x="6756400" y="4021138"/>
          <p14:tracePt t="35072" x="6723063" y="4021138"/>
          <p14:tracePt t="35077" x="6621463" y="4122738"/>
          <p14:tracePt t="35099" x="6604000" y="4173538"/>
          <p14:tracePt t="35102" x="6604000" y="4368800"/>
          <p14:tracePt t="35125" x="6604000" y="4411663"/>
          <p14:tracePt t="35136" x="6713538" y="4648200"/>
          <p14:tracePt t="35157" x="6832600" y="4783138"/>
          <p14:tracePt t="35165" x="6875463" y="4859338"/>
          <p14:tracePt t="35185" x="6891338" y="4876800"/>
          <p14:tracePt t="35190" x="6967538" y="4919663"/>
          <p14:tracePt t="35194" x="6985000" y="4935538"/>
          <p14:tracePt t="35197" x="6992938" y="4935538"/>
          <p14:tracePt t="35223" x="7027863" y="4953000"/>
          <p14:tracePt t="35318" x="7043738" y="495300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grpSp>
        <p:nvGrpSpPr>
          <p:cNvPr id="1644" name="Google Shape;1644;p12"/>
          <p:cNvGrpSpPr/>
          <p:nvPr/>
        </p:nvGrpSpPr>
        <p:grpSpPr>
          <a:xfrm>
            <a:off x="7685053" y="460265"/>
            <a:ext cx="231425" cy="412081"/>
            <a:chOff x="2157276" y="1521031"/>
            <a:chExt cx="173569" cy="309061"/>
          </a:xfrm>
        </p:grpSpPr>
        <p:sp>
          <p:nvSpPr>
            <p:cNvPr id="1645" name="Google Shape;1645;p12"/>
            <p:cNvSpPr/>
            <p:nvPr/>
          </p:nvSpPr>
          <p:spPr>
            <a:xfrm>
              <a:off x="2157276" y="1521031"/>
              <a:ext cx="173569" cy="309061"/>
            </a:xfrm>
            <a:custGeom>
              <a:avLst/>
              <a:gdLst/>
              <a:ahLst/>
              <a:cxnLst/>
              <a:rect l="l" t="t" r="r" b="b"/>
              <a:pathLst>
                <a:path w="5552" h="9886" extrusionOk="0">
                  <a:moveTo>
                    <a:pt x="2020" y="550"/>
                  </a:moveTo>
                  <a:cubicBezTo>
                    <a:pt x="2279" y="550"/>
                    <a:pt x="2535" y="623"/>
                    <a:pt x="2761" y="765"/>
                  </a:cubicBezTo>
                  <a:cubicBezTo>
                    <a:pt x="3081" y="964"/>
                    <a:pt x="3303" y="1274"/>
                    <a:pt x="3388" y="1637"/>
                  </a:cubicBezTo>
                  <a:lnTo>
                    <a:pt x="4010" y="4324"/>
                  </a:lnTo>
                  <a:cubicBezTo>
                    <a:pt x="3855" y="4291"/>
                    <a:pt x="3692" y="4276"/>
                    <a:pt x="3525" y="4276"/>
                  </a:cubicBezTo>
                  <a:cubicBezTo>
                    <a:pt x="2750" y="4276"/>
                    <a:pt x="1881" y="4603"/>
                    <a:pt x="1306" y="5089"/>
                  </a:cubicBezTo>
                  <a:lnTo>
                    <a:pt x="652" y="2270"/>
                  </a:lnTo>
                  <a:cubicBezTo>
                    <a:pt x="568" y="1908"/>
                    <a:pt x="632" y="1531"/>
                    <a:pt x="832" y="1213"/>
                  </a:cubicBezTo>
                  <a:cubicBezTo>
                    <a:pt x="1031" y="894"/>
                    <a:pt x="1340" y="671"/>
                    <a:pt x="1703" y="587"/>
                  </a:cubicBezTo>
                  <a:cubicBezTo>
                    <a:pt x="1808" y="562"/>
                    <a:pt x="1915" y="550"/>
                    <a:pt x="2020" y="550"/>
                  </a:cubicBezTo>
                  <a:close/>
                  <a:moveTo>
                    <a:pt x="4103" y="4726"/>
                  </a:moveTo>
                  <a:lnTo>
                    <a:pt x="4774" y="7615"/>
                  </a:lnTo>
                  <a:cubicBezTo>
                    <a:pt x="4948" y="8369"/>
                    <a:pt x="4477" y="9125"/>
                    <a:pt x="3723" y="9299"/>
                  </a:cubicBezTo>
                  <a:cubicBezTo>
                    <a:pt x="3618" y="9323"/>
                    <a:pt x="3512" y="9335"/>
                    <a:pt x="3407" y="9335"/>
                  </a:cubicBezTo>
                  <a:cubicBezTo>
                    <a:pt x="3147" y="9335"/>
                    <a:pt x="2892" y="9262"/>
                    <a:pt x="2665" y="9121"/>
                  </a:cubicBezTo>
                  <a:cubicBezTo>
                    <a:pt x="2346" y="8922"/>
                    <a:pt x="2124" y="8611"/>
                    <a:pt x="2039" y="8249"/>
                  </a:cubicBezTo>
                  <a:lnTo>
                    <a:pt x="1391" y="5454"/>
                  </a:lnTo>
                  <a:cubicBezTo>
                    <a:pt x="1773" y="5212"/>
                    <a:pt x="2140" y="4978"/>
                    <a:pt x="2595" y="4845"/>
                  </a:cubicBezTo>
                  <a:cubicBezTo>
                    <a:pt x="3111" y="4695"/>
                    <a:pt x="3593" y="4742"/>
                    <a:pt x="4103" y="4726"/>
                  </a:cubicBezTo>
                  <a:close/>
                  <a:moveTo>
                    <a:pt x="2022" y="1"/>
                  </a:moveTo>
                  <a:cubicBezTo>
                    <a:pt x="1876" y="1"/>
                    <a:pt x="1728" y="17"/>
                    <a:pt x="1579" y="52"/>
                  </a:cubicBezTo>
                  <a:cubicBezTo>
                    <a:pt x="1073" y="169"/>
                    <a:pt x="642" y="479"/>
                    <a:pt x="365" y="922"/>
                  </a:cubicBezTo>
                  <a:cubicBezTo>
                    <a:pt x="88" y="1367"/>
                    <a:pt x="1" y="1889"/>
                    <a:pt x="119" y="2395"/>
                  </a:cubicBezTo>
                  <a:lnTo>
                    <a:pt x="1503" y="8374"/>
                  </a:lnTo>
                  <a:cubicBezTo>
                    <a:pt x="1620" y="8880"/>
                    <a:pt x="1930" y="9312"/>
                    <a:pt x="2374" y="9588"/>
                  </a:cubicBezTo>
                  <a:cubicBezTo>
                    <a:pt x="2688" y="9785"/>
                    <a:pt x="3045" y="9886"/>
                    <a:pt x="3406" y="9886"/>
                  </a:cubicBezTo>
                  <a:cubicBezTo>
                    <a:pt x="3552" y="9886"/>
                    <a:pt x="3701" y="9869"/>
                    <a:pt x="3847" y="9835"/>
                  </a:cubicBezTo>
                  <a:cubicBezTo>
                    <a:pt x="4896" y="9590"/>
                    <a:pt x="5552" y="8541"/>
                    <a:pt x="5309" y="7490"/>
                  </a:cubicBezTo>
                  <a:lnTo>
                    <a:pt x="3924" y="1513"/>
                  </a:lnTo>
                  <a:cubicBezTo>
                    <a:pt x="3715" y="612"/>
                    <a:pt x="2910" y="1"/>
                    <a:pt x="202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46" name="Google Shape;1646;p12"/>
            <p:cNvSpPr/>
            <p:nvPr/>
          </p:nvSpPr>
          <p:spPr>
            <a:xfrm>
              <a:off x="2185724" y="1563202"/>
              <a:ext cx="21759" cy="19977"/>
            </a:xfrm>
            <a:custGeom>
              <a:avLst/>
              <a:gdLst/>
              <a:ahLst/>
              <a:cxnLst/>
              <a:rect l="l" t="t" r="r" b="b"/>
              <a:pathLst>
                <a:path w="696" h="639" extrusionOk="0">
                  <a:moveTo>
                    <a:pt x="314" y="155"/>
                  </a:moveTo>
                  <a:cubicBezTo>
                    <a:pt x="373" y="155"/>
                    <a:pt x="430" y="171"/>
                    <a:pt x="466" y="222"/>
                  </a:cubicBezTo>
                  <a:cubicBezTo>
                    <a:pt x="522" y="297"/>
                    <a:pt x="492" y="425"/>
                    <a:pt x="411" y="471"/>
                  </a:cubicBezTo>
                  <a:cubicBezTo>
                    <a:pt x="390" y="482"/>
                    <a:pt x="365" y="488"/>
                    <a:pt x="340" y="488"/>
                  </a:cubicBezTo>
                  <a:cubicBezTo>
                    <a:pt x="269" y="488"/>
                    <a:pt x="195" y="443"/>
                    <a:pt x="177" y="375"/>
                  </a:cubicBezTo>
                  <a:cubicBezTo>
                    <a:pt x="151" y="276"/>
                    <a:pt x="232" y="195"/>
                    <a:pt x="313" y="156"/>
                  </a:cubicBezTo>
                  <a:cubicBezTo>
                    <a:pt x="313" y="156"/>
                    <a:pt x="313" y="155"/>
                    <a:pt x="314" y="155"/>
                  </a:cubicBezTo>
                  <a:close/>
                  <a:moveTo>
                    <a:pt x="321" y="0"/>
                  </a:moveTo>
                  <a:cubicBezTo>
                    <a:pt x="251" y="0"/>
                    <a:pt x="182" y="24"/>
                    <a:pt x="129" y="77"/>
                  </a:cubicBezTo>
                  <a:cubicBezTo>
                    <a:pt x="118" y="88"/>
                    <a:pt x="115" y="103"/>
                    <a:pt x="115" y="117"/>
                  </a:cubicBezTo>
                  <a:cubicBezTo>
                    <a:pt x="37" y="193"/>
                    <a:pt x="1" y="316"/>
                    <a:pt x="33" y="425"/>
                  </a:cubicBezTo>
                  <a:cubicBezTo>
                    <a:pt x="73" y="556"/>
                    <a:pt x="208" y="639"/>
                    <a:pt x="342" y="639"/>
                  </a:cubicBezTo>
                  <a:cubicBezTo>
                    <a:pt x="385" y="639"/>
                    <a:pt x="428" y="630"/>
                    <a:pt x="467" y="612"/>
                  </a:cubicBezTo>
                  <a:cubicBezTo>
                    <a:pt x="630" y="536"/>
                    <a:pt x="695" y="320"/>
                    <a:pt x="608" y="164"/>
                  </a:cubicBezTo>
                  <a:cubicBezTo>
                    <a:pt x="551" y="62"/>
                    <a:pt x="435" y="0"/>
                    <a:pt x="321"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47" name="Google Shape;1647;p12"/>
            <p:cNvSpPr/>
            <p:nvPr/>
          </p:nvSpPr>
          <p:spPr>
            <a:xfrm>
              <a:off x="2187818" y="1592995"/>
              <a:ext cx="17382" cy="27323"/>
            </a:xfrm>
            <a:custGeom>
              <a:avLst/>
              <a:gdLst/>
              <a:ahLst/>
              <a:cxnLst/>
              <a:rect l="l" t="t" r="r" b="b"/>
              <a:pathLst>
                <a:path w="556" h="874" extrusionOk="0">
                  <a:moveTo>
                    <a:pt x="239" y="159"/>
                  </a:moveTo>
                  <a:cubicBezTo>
                    <a:pt x="261" y="159"/>
                    <a:pt x="285" y="168"/>
                    <a:pt x="307" y="189"/>
                  </a:cubicBezTo>
                  <a:cubicBezTo>
                    <a:pt x="356" y="233"/>
                    <a:pt x="363" y="315"/>
                    <a:pt x="363" y="374"/>
                  </a:cubicBezTo>
                  <a:cubicBezTo>
                    <a:pt x="362" y="455"/>
                    <a:pt x="349" y="644"/>
                    <a:pt x="274" y="689"/>
                  </a:cubicBezTo>
                  <a:cubicBezTo>
                    <a:pt x="261" y="709"/>
                    <a:pt x="247" y="719"/>
                    <a:pt x="234" y="719"/>
                  </a:cubicBezTo>
                  <a:cubicBezTo>
                    <a:pt x="215" y="719"/>
                    <a:pt x="196" y="698"/>
                    <a:pt x="179" y="656"/>
                  </a:cubicBezTo>
                  <a:lnTo>
                    <a:pt x="170" y="617"/>
                  </a:lnTo>
                  <a:cubicBezTo>
                    <a:pt x="157" y="567"/>
                    <a:pt x="158" y="494"/>
                    <a:pt x="155" y="441"/>
                  </a:cubicBezTo>
                  <a:cubicBezTo>
                    <a:pt x="150" y="364"/>
                    <a:pt x="157" y="288"/>
                    <a:pt x="158" y="212"/>
                  </a:cubicBezTo>
                  <a:cubicBezTo>
                    <a:pt x="176" y="180"/>
                    <a:pt x="206" y="159"/>
                    <a:pt x="239" y="159"/>
                  </a:cubicBezTo>
                  <a:close/>
                  <a:moveTo>
                    <a:pt x="235" y="1"/>
                  </a:moveTo>
                  <a:cubicBezTo>
                    <a:pt x="113" y="1"/>
                    <a:pt x="1" y="96"/>
                    <a:pt x="27" y="232"/>
                  </a:cubicBezTo>
                  <a:cubicBezTo>
                    <a:pt x="9" y="333"/>
                    <a:pt x="9" y="439"/>
                    <a:pt x="17" y="540"/>
                  </a:cubicBezTo>
                  <a:cubicBezTo>
                    <a:pt x="24" y="633"/>
                    <a:pt x="29" y="743"/>
                    <a:pt x="97" y="814"/>
                  </a:cubicBezTo>
                  <a:cubicBezTo>
                    <a:pt x="139" y="856"/>
                    <a:pt x="182" y="874"/>
                    <a:pt x="225" y="874"/>
                  </a:cubicBezTo>
                  <a:cubicBezTo>
                    <a:pt x="344" y="874"/>
                    <a:pt x="455" y="736"/>
                    <a:pt x="483" y="618"/>
                  </a:cubicBezTo>
                  <a:cubicBezTo>
                    <a:pt x="528" y="421"/>
                    <a:pt x="556" y="135"/>
                    <a:pt x="340" y="26"/>
                  </a:cubicBezTo>
                  <a:cubicBezTo>
                    <a:pt x="306" y="9"/>
                    <a:pt x="270" y="1"/>
                    <a:pt x="235"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48" name="Google Shape;1648;p12"/>
            <p:cNvSpPr/>
            <p:nvPr/>
          </p:nvSpPr>
          <p:spPr>
            <a:xfrm>
              <a:off x="2262064" y="1699315"/>
              <a:ext cx="15225" cy="5752"/>
            </a:xfrm>
            <a:custGeom>
              <a:avLst/>
              <a:gdLst/>
              <a:ahLst/>
              <a:cxnLst/>
              <a:rect l="l" t="t" r="r" b="b"/>
              <a:pathLst>
                <a:path w="487" h="184" extrusionOk="0">
                  <a:moveTo>
                    <a:pt x="381" y="1"/>
                  </a:moveTo>
                  <a:cubicBezTo>
                    <a:pt x="284" y="1"/>
                    <a:pt x="188" y="20"/>
                    <a:pt x="91" y="37"/>
                  </a:cubicBezTo>
                  <a:cubicBezTo>
                    <a:pt x="0" y="52"/>
                    <a:pt x="33" y="184"/>
                    <a:pt x="118" y="184"/>
                  </a:cubicBezTo>
                  <a:cubicBezTo>
                    <a:pt x="122" y="184"/>
                    <a:pt x="127" y="183"/>
                    <a:pt x="132" y="182"/>
                  </a:cubicBezTo>
                  <a:cubicBezTo>
                    <a:pt x="232" y="167"/>
                    <a:pt x="330" y="154"/>
                    <a:pt x="424" y="119"/>
                  </a:cubicBezTo>
                  <a:cubicBezTo>
                    <a:pt x="487" y="96"/>
                    <a:pt x="479" y="3"/>
                    <a:pt x="409" y="1"/>
                  </a:cubicBezTo>
                  <a:cubicBezTo>
                    <a:pt x="399" y="1"/>
                    <a:pt x="390" y="1"/>
                    <a:pt x="381"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49" name="Google Shape;1649;p12"/>
            <p:cNvSpPr/>
            <p:nvPr/>
          </p:nvSpPr>
          <p:spPr>
            <a:xfrm>
              <a:off x="2270442" y="1709600"/>
              <a:ext cx="8597" cy="4783"/>
            </a:xfrm>
            <a:custGeom>
              <a:avLst/>
              <a:gdLst/>
              <a:ahLst/>
              <a:cxnLst/>
              <a:rect l="l" t="t" r="r" b="b"/>
              <a:pathLst>
                <a:path w="275" h="153" extrusionOk="0">
                  <a:moveTo>
                    <a:pt x="183" y="1"/>
                  </a:moveTo>
                  <a:cubicBezTo>
                    <a:pt x="179" y="1"/>
                    <a:pt x="176" y="1"/>
                    <a:pt x="172" y="1"/>
                  </a:cubicBezTo>
                  <a:cubicBezTo>
                    <a:pt x="141" y="7"/>
                    <a:pt x="109" y="11"/>
                    <a:pt x="78" y="16"/>
                  </a:cubicBezTo>
                  <a:cubicBezTo>
                    <a:pt x="1" y="27"/>
                    <a:pt x="25" y="152"/>
                    <a:pt x="93" y="152"/>
                  </a:cubicBezTo>
                  <a:cubicBezTo>
                    <a:pt x="100" y="152"/>
                    <a:pt x="107" y="151"/>
                    <a:pt x="115" y="148"/>
                  </a:cubicBezTo>
                  <a:lnTo>
                    <a:pt x="205" y="117"/>
                  </a:lnTo>
                  <a:cubicBezTo>
                    <a:pt x="275" y="92"/>
                    <a:pt x="250" y="1"/>
                    <a:pt x="183"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50" name="Google Shape;1650;p12"/>
            <p:cNvSpPr/>
            <p:nvPr/>
          </p:nvSpPr>
          <p:spPr>
            <a:xfrm>
              <a:off x="2175063" y="1538224"/>
              <a:ext cx="107668" cy="141900"/>
            </a:xfrm>
            <a:custGeom>
              <a:avLst/>
              <a:gdLst/>
              <a:ahLst/>
              <a:cxnLst/>
              <a:rect l="l" t="t" r="r" b="b"/>
              <a:pathLst>
                <a:path w="3444" h="4539" extrusionOk="0">
                  <a:moveTo>
                    <a:pt x="663" y="800"/>
                  </a:moveTo>
                  <a:cubicBezTo>
                    <a:pt x="776" y="800"/>
                    <a:pt x="892" y="861"/>
                    <a:pt x="950" y="965"/>
                  </a:cubicBezTo>
                  <a:cubicBezTo>
                    <a:pt x="1036" y="1119"/>
                    <a:pt x="971" y="1335"/>
                    <a:pt x="809" y="1412"/>
                  </a:cubicBezTo>
                  <a:cubicBezTo>
                    <a:pt x="769" y="1431"/>
                    <a:pt x="726" y="1440"/>
                    <a:pt x="682" y="1440"/>
                  </a:cubicBezTo>
                  <a:cubicBezTo>
                    <a:pt x="548" y="1440"/>
                    <a:pt x="413" y="1357"/>
                    <a:pt x="374" y="1225"/>
                  </a:cubicBezTo>
                  <a:cubicBezTo>
                    <a:pt x="342" y="1117"/>
                    <a:pt x="376" y="994"/>
                    <a:pt x="456" y="917"/>
                  </a:cubicBezTo>
                  <a:cubicBezTo>
                    <a:pt x="456" y="902"/>
                    <a:pt x="461" y="887"/>
                    <a:pt x="471" y="877"/>
                  </a:cubicBezTo>
                  <a:cubicBezTo>
                    <a:pt x="524" y="824"/>
                    <a:pt x="593" y="800"/>
                    <a:pt x="663" y="800"/>
                  </a:cubicBezTo>
                  <a:close/>
                  <a:moveTo>
                    <a:pt x="642" y="1753"/>
                  </a:moveTo>
                  <a:cubicBezTo>
                    <a:pt x="677" y="1753"/>
                    <a:pt x="713" y="1761"/>
                    <a:pt x="747" y="1778"/>
                  </a:cubicBezTo>
                  <a:cubicBezTo>
                    <a:pt x="964" y="1887"/>
                    <a:pt x="936" y="2173"/>
                    <a:pt x="890" y="2370"/>
                  </a:cubicBezTo>
                  <a:cubicBezTo>
                    <a:pt x="862" y="2488"/>
                    <a:pt x="751" y="2626"/>
                    <a:pt x="632" y="2626"/>
                  </a:cubicBezTo>
                  <a:cubicBezTo>
                    <a:pt x="589" y="2626"/>
                    <a:pt x="546" y="2608"/>
                    <a:pt x="504" y="2566"/>
                  </a:cubicBezTo>
                  <a:cubicBezTo>
                    <a:pt x="436" y="2495"/>
                    <a:pt x="431" y="2385"/>
                    <a:pt x="424" y="2292"/>
                  </a:cubicBezTo>
                  <a:cubicBezTo>
                    <a:pt x="416" y="2191"/>
                    <a:pt x="416" y="2085"/>
                    <a:pt x="432" y="1984"/>
                  </a:cubicBezTo>
                  <a:cubicBezTo>
                    <a:pt x="407" y="1848"/>
                    <a:pt x="520" y="1753"/>
                    <a:pt x="642" y="1753"/>
                  </a:cubicBezTo>
                  <a:close/>
                  <a:moveTo>
                    <a:pt x="1452" y="0"/>
                  </a:moveTo>
                  <a:cubicBezTo>
                    <a:pt x="1347" y="0"/>
                    <a:pt x="1242" y="12"/>
                    <a:pt x="1135" y="37"/>
                  </a:cubicBezTo>
                  <a:cubicBezTo>
                    <a:pt x="773" y="121"/>
                    <a:pt x="463" y="343"/>
                    <a:pt x="264" y="663"/>
                  </a:cubicBezTo>
                  <a:cubicBezTo>
                    <a:pt x="64" y="981"/>
                    <a:pt x="0" y="1358"/>
                    <a:pt x="86" y="1720"/>
                  </a:cubicBezTo>
                  <a:lnTo>
                    <a:pt x="739" y="4539"/>
                  </a:lnTo>
                  <a:cubicBezTo>
                    <a:pt x="1315" y="4053"/>
                    <a:pt x="2185" y="3726"/>
                    <a:pt x="2959" y="3726"/>
                  </a:cubicBezTo>
                  <a:cubicBezTo>
                    <a:pt x="3126" y="3726"/>
                    <a:pt x="3289" y="3741"/>
                    <a:pt x="3444" y="3774"/>
                  </a:cubicBezTo>
                  <a:lnTo>
                    <a:pt x="2821" y="1087"/>
                  </a:lnTo>
                  <a:cubicBezTo>
                    <a:pt x="2736" y="724"/>
                    <a:pt x="2513" y="414"/>
                    <a:pt x="2194" y="215"/>
                  </a:cubicBezTo>
                  <a:cubicBezTo>
                    <a:pt x="1967" y="73"/>
                    <a:pt x="1711" y="0"/>
                    <a:pt x="145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51" name="Google Shape;1651;p12"/>
            <p:cNvSpPr/>
            <p:nvPr/>
          </p:nvSpPr>
          <p:spPr>
            <a:xfrm>
              <a:off x="2221768" y="1538287"/>
              <a:ext cx="60899" cy="117922"/>
            </a:xfrm>
            <a:custGeom>
              <a:avLst/>
              <a:gdLst/>
              <a:ahLst/>
              <a:cxnLst/>
              <a:rect l="l" t="t" r="r" b="b"/>
              <a:pathLst>
                <a:path w="1948" h="3772" extrusionOk="0">
                  <a:moveTo>
                    <a:pt x="1" y="0"/>
                  </a:moveTo>
                  <a:cubicBezTo>
                    <a:pt x="226" y="193"/>
                    <a:pt x="334" y="546"/>
                    <a:pt x="398" y="815"/>
                  </a:cubicBezTo>
                  <a:cubicBezTo>
                    <a:pt x="627" y="1791"/>
                    <a:pt x="802" y="2778"/>
                    <a:pt x="987" y="3763"/>
                  </a:cubicBezTo>
                  <a:cubicBezTo>
                    <a:pt x="1149" y="3738"/>
                    <a:pt x="1310" y="3725"/>
                    <a:pt x="1467" y="3725"/>
                  </a:cubicBezTo>
                  <a:cubicBezTo>
                    <a:pt x="1633" y="3725"/>
                    <a:pt x="1795" y="3740"/>
                    <a:pt x="1948" y="3772"/>
                  </a:cubicBezTo>
                  <a:lnTo>
                    <a:pt x="1326" y="1085"/>
                  </a:lnTo>
                  <a:cubicBezTo>
                    <a:pt x="1242" y="722"/>
                    <a:pt x="1020" y="412"/>
                    <a:pt x="700" y="213"/>
                  </a:cubicBezTo>
                  <a:cubicBezTo>
                    <a:pt x="485" y="79"/>
                    <a:pt x="245" y="9"/>
                    <a:pt x="1" y="0"/>
                  </a:cubicBezTo>
                  <a:close/>
                </a:path>
              </a:pathLst>
            </a:custGeom>
            <a:solidFill>
              <a:srgbClr val="000000">
                <a:alpha val="16078"/>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52" name="Google Shape;1652;p12"/>
            <p:cNvSpPr/>
            <p:nvPr/>
          </p:nvSpPr>
          <p:spPr>
            <a:xfrm>
              <a:off x="2192507" y="1597965"/>
              <a:ext cx="6721" cy="17507"/>
            </a:xfrm>
            <a:custGeom>
              <a:avLst/>
              <a:gdLst/>
              <a:ahLst/>
              <a:cxnLst/>
              <a:rect l="l" t="t" r="r" b="b"/>
              <a:pathLst>
                <a:path w="215" h="560" extrusionOk="0">
                  <a:moveTo>
                    <a:pt x="89" y="0"/>
                  </a:moveTo>
                  <a:cubicBezTo>
                    <a:pt x="56" y="0"/>
                    <a:pt x="26" y="21"/>
                    <a:pt x="8" y="53"/>
                  </a:cubicBezTo>
                  <a:cubicBezTo>
                    <a:pt x="5" y="130"/>
                    <a:pt x="0" y="205"/>
                    <a:pt x="5" y="282"/>
                  </a:cubicBezTo>
                  <a:cubicBezTo>
                    <a:pt x="8" y="335"/>
                    <a:pt x="7" y="408"/>
                    <a:pt x="20" y="458"/>
                  </a:cubicBezTo>
                  <a:lnTo>
                    <a:pt x="29" y="497"/>
                  </a:lnTo>
                  <a:cubicBezTo>
                    <a:pt x="47" y="539"/>
                    <a:pt x="66" y="559"/>
                    <a:pt x="85" y="559"/>
                  </a:cubicBezTo>
                  <a:cubicBezTo>
                    <a:pt x="98" y="559"/>
                    <a:pt x="111" y="549"/>
                    <a:pt x="124" y="530"/>
                  </a:cubicBezTo>
                  <a:cubicBezTo>
                    <a:pt x="198" y="485"/>
                    <a:pt x="212" y="296"/>
                    <a:pt x="213" y="218"/>
                  </a:cubicBezTo>
                  <a:cubicBezTo>
                    <a:pt x="215" y="157"/>
                    <a:pt x="207" y="75"/>
                    <a:pt x="157" y="31"/>
                  </a:cubicBezTo>
                  <a:cubicBezTo>
                    <a:pt x="134" y="10"/>
                    <a:pt x="111" y="0"/>
                    <a:pt x="89"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53" name="Google Shape;1653;p12"/>
            <p:cNvSpPr/>
            <p:nvPr/>
          </p:nvSpPr>
          <p:spPr>
            <a:xfrm>
              <a:off x="2190413" y="1568017"/>
              <a:ext cx="11630" cy="10410"/>
            </a:xfrm>
            <a:custGeom>
              <a:avLst/>
              <a:gdLst/>
              <a:ahLst/>
              <a:cxnLst/>
              <a:rect l="l" t="t" r="r" b="b"/>
              <a:pathLst>
                <a:path w="372" h="333" extrusionOk="0">
                  <a:moveTo>
                    <a:pt x="164" y="0"/>
                  </a:moveTo>
                  <a:cubicBezTo>
                    <a:pt x="82" y="41"/>
                    <a:pt x="1" y="121"/>
                    <a:pt x="27" y="220"/>
                  </a:cubicBezTo>
                  <a:cubicBezTo>
                    <a:pt x="44" y="289"/>
                    <a:pt x="118" y="332"/>
                    <a:pt x="189" y="332"/>
                  </a:cubicBezTo>
                  <a:cubicBezTo>
                    <a:pt x="214" y="332"/>
                    <a:pt x="239" y="327"/>
                    <a:pt x="261" y="314"/>
                  </a:cubicBezTo>
                  <a:cubicBezTo>
                    <a:pt x="342" y="271"/>
                    <a:pt x="372" y="143"/>
                    <a:pt x="316" y="67"/>
                  </a:cubicBezTo>
                  <a:cubicBezTo>
                    <a:pt x="280" y="16"/>
                    <a:pt x="223" y="0"/>
                    <a:pt x="16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54" name="Google Shape;1654;p12"/>
            <p:cNvSpPr/>
            <p:nvPr/>
          </p:nvSpPr>
          <p:spPr>
            <a:xfrm>
              <a:off x="2200729" y="1667710"/>
              <a:ext cx="111294" cy="145121"/>
            </a:xfrm>
            <a:custGeom>
              <a:avLst/>
              <a:gdLst/>
              <a:ahLst/>
              <a:cxnLst/>
              <a:rect l="l" t="t" r="r" b="b"/>
              <a:pathLst>
                <a:path w="3560" h="4642" extrusionOk="0">
                  <a:moveTo>
                    <a:pt x="2344" y="1011"/>
                  </a:moveTo>
                  <a:cubicBezTo>
                    <a:pt x="2353" y="1011"/>
                    <a:pt x="2362" y="1011"/>
                    <a:pt x="2371" y="1011"/>
                  </a:cubicBezTo>
                  <a:cubicBezTo>
                    <a:pt x="2441" y="1013"/>
                    <a:pt x="2451" y="1106"/>
                    <a:pt x="2386" y="1129"/>
                  </a:cubicBezTo>
                  <a:cubicBezTo>
                    <a:pt x="2292" y="1164"/>
                    <a:pt x="2193" y="1176"/>
                    <a:pt x="2094" y="1191"/>
                  </a:cubicBezTo>
                  <a:cubicBezTo>
                    <a:pt x="2089" y="1192"/>
                    <a:pt x="2084" y="1193"/>
                    <a:pt x="2080" y="1193"/>
                  </a:cubicBezTo>
                  <a:cubicBezTo>
                    <a:pt x="1995" y="1193"/>
                    <a:pt x="1962" y="1060"/>
                    <a:pt x="2053" y="1046"/>
                  </a:cubicBezTo>
                  <a:cubicBezTo>
                    <a:pt x="2150" y="1030"/>
                    <a:pt x="2246" y="1011"/>
                    <a:pt x="2344" y="1011"/>
                  </a:cubicBezTo>
                  <a:close/>
                  <a:moveTo>
                    <a:pt x="2412" y="1341"/>
                  </a:moveTo>
                  <a:cubicBezTo>
                    <a:pt x="2480" y="1341"/>
                    <a:pt x="2504" y="1432"/>
                    <a:pt x="2433" y="1457"/>
                  </a:cubicBezTo>
                  <a:lnTo>
                    <a:pt x="2344" y="1488"/>
                  </a:lnTo>
                  <a:cubicBezTo>
                    <a:pt x="2336" y="1491"/>
                    <a:pt x="2329" y="1492"/>
                    <a:pt x="2322" y="1492"/>
                  </a:cubicBezTo>
                  <a:cubicBezTo>
                    <a:pt x="2253" y="1492"/>
                    <a:pt x="2230" y="1367"/>
                    <a:pt x="2307" y="1356"/>
                  </a:cubicBezTo>
                  <a:cubicBezTo>
                    <a:pt x="2338" y="1351"/>
                    <a:pt x="2370" y="1347"/>
                    <a:pt x="2401" y="1341"/>
                  </a:cubicBezTo>
                  <a:cubicBezTo>
                    <a:pt x="2405" y="1341"/>
                    <a:pt x="2408" y="1341"/>
                    <a:pt x="2412" y="1341"/>
                  </a:cubicBezTo>
                  <a:close/>
                  <a:moveTo>
                    <a:pt x="2713" y="32"/>
                  </a:moveTo>
                  <a:cubicBezTo>
                    <a:pt x="2203" y="47"/>
                    <a:pt x="1722" y="0"/>
                    <a:pt x="1205" y="151"/>
                  </a:cubicBezTo>
                  <a:cubicBezTo>
                    <a:pt x="750" y="285"/>
                    <a:pt x="382" y="520"/>
                    <a:pt x="1" y="761"/>
                  </a:cubicBezTo>
                  <a:lnTo>
                    <a:pt x="650" y="3555"/>
                  </a:lnTo>
                  <a:cubicBezTo>
                    <a:pt x="734" y="3918"/>
                    <a:pt x="955" y="4228"/>
                    <a:pt x="1275" y="4427"/>
                  </a:cubicBezTo>
                  <a:cubicBezTo>
                    <a:pt x="1502" y="4569"/>
                    <a:pt x="1758" y="4641"/>
                    <a:pt x="2017" y="4641"/>
                  </a:cubicBezTo>
                  <a:cubicBezTo>
                    <a:pt x="2123" y="4641"/>
                    <a:pt x="2228" y="4630"/>
                    <a:pt x="2333" y="4606"/>
                  </a:cubicBezTo>
                  <a:cubicBezTo>
                    <a:pt x="3087" y="4431"/>
                    <a:pt x="3560" y="3675"/>
                    <a:pt x="3384" y="2921"/>
                  </a:cubicBezTo>
                  <a:lnTo>
                    <a:pt x="2713" y="32"/>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55" name="Google Shape;1655;p12"/>
            <p:cNvSpPr/>
            <p:nvPr/>
          </p:nvSpPr>
          <p:spPr>
            <a:xfrm>
              <a:off x="2255437" y="1668585"/>
              <a:ext cx="55647" cy="139024"/>
            </a:xfrm>
            <a:custGeom>
              <a:avLst/>
              <a:gdLst/>
              <a:ahLst/>
              <a:cxnLst/>
              <a:rect l="l" t="t" r="r" b="b"/>
              <a:pathLst>
                <a:path w="1780" h="4447" extrusionOk="0">
                  <a:moveTo>
                    <a:pt x="662" y="1313"/>
                  </a:moveTo>
                  <a:cubicBezTo>
                    <a:pt x="730" y="1313"/>
                    <a:pt x="754" y="1404"/>
                    <a:pt x="683" y="1429"/>
                  </a:cubicBezTo>
                  <a:lnTo>
                    <a:pt x="594" y="1460"/>
                  </a:lnTo>
                  <a:cubicBezTo>
                    <a:pt x="586" y="1463"/>
                    <a:pt x="579" y="1464"/>
                    <a:pt x="572" y="1464"/>
                  </a:cubicBezTo>
                  <a:cubicBezTo>
                    <a:pt x="503" y="1464"/>
                    <a:pt x="480" y="1339"/>
                    <a:pt x="557" y="1328"/>
                  </a:cubicBezTo>
                  <a:lnTo>
                    <a:pt x="651" y="1313"/>
                  </a:lnTo>
                  <a:cubicBezTo>
                    <a:pt x="655" y="1313"/>
                    <a:pt x="658" y="1313"/>
                    <a:pt x="662" y="1313"/>
                  </a:cubicBezTo>
                  <a:close/>
                  <a:moveTo>
                    <a:pt x="963" y="6"/>
                  </a:moveTo>
                  <a:cubicBezTo>
                    <a:pt x="636" y="16"/>
                    <a:pt x="321" y="0"/>
                    <a:pt x="0" y="27"/>
                  </a:cubicBezTo>
                  <a:cubicBezTo>
                    <a:pt x="77" y="303"/>
                    <a:pt x="188" y="643"/>
                    <a:pt x="308" y="1018"/>
                  </a:cubicBezTo>
                  <a:cubicBezTo>
                    <a:pt x="403" y="1002"/>
                    <a:pt x="497" y="984"/>
                    <a:pt x="592" y="984"/>
                  </a:cubicBezTo>
                  <a:cubicBezTo>
                    <a:pt x="601" y="984"/>
                    <a:pt x="610" y="984"/>
                    <a:pt x="620" y="984"/>
                  </a:cubicBezTo>
                  <a:cubicBezTo>
                    <a:pt x="690" y="986"/>
                    <a:pt x="699" y="1079"/>
                    <a:pt x="635" y="1102"/>
                  </a:cubicBezTo>
                  <a:cubicBezTo>
                    <a:pt x="545" y="1136"/>
                    <a:pt x="449" y="1148"/>
                    <a:pt x="354" y="1162"/>
                  </a:cubicBezTo>
                  <a:cubicBezTo>
                    <a:pt x="703" y="2260"/>
                    <a:pt x="1094" y="3599"/>
                    <a:pt x="930" y="4446"/>
                  </a:cubicBezTo>
                  <a:cubicBezTo>
                    <a:pt x="1474" y="4154"/>
                    <a:pt x="1780" y="3524"/>
                    <a:pt x="1634" y="2895"/>
                  </a:cubicBezTo>
                  <a:lnTo>
                    <a:pt x="963" y="6"/>
                  </a:lnTo>
                  <a:close/>
                </a:path>
              </a:pathLst>
            </a:custGeom>
            <a:solidFill>
              <a:srgbClr val="000000">
                <a:alpha val="16078"/>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656" name="Google Shape;1656;p12"/>
          <p:cNvGrpSpPr/>
          <p:nvPr/>
        </p:nvGrpSpPr>
        <p:grpSpPr>
          <a:xfrm>
            <a:off x="10627526" y="370251"/>
            <a:ext cx="228268" cy="210287"/>
            <a:chOff x="3739015" y="1518936"/>
            <a:chExt cx="153186" cy="141119"/>
          </a:xfrm>
        </p:grpSpPr>
        <p:sp>
          <p:nvSpPr>
            <p:cNvPr id="1657" name="Google Shape;1657;p12"/>
            <p:cNvSpPr/>
            <p:nvPr/>
          </p:nvSpPr>
          <p:spPr>
            <a:xfrm>
              <a:off x="3739015" y="1518936"/>
              <a:ext cx="153186" cy="141119"/>
            </a:xfrm>
            <a:custGeom>
              <a:avLst/>
              <a:gdLst/>
              <a:ahLst/>
              <a:cxnLst/>
              <a:rect l="l" t="t" r="r" b="b"/>
              <a:pathLst>
                <a:path w="4900" h="4514" extrusionOk="0">
                  <a:moveTo>
                    <a:pt x="2540" y="376"/>
                  </a:moveTo>
                  <a:cubicBezTo>
                    <a:pt x="3259" y="376"/>
                    <a:pt x="3839" y="815"/>
                    <a:pt x="4091" y="1421"/>
                  </a:cubicBezTo>
                  <a:cubicBezTo>
                    <a:pt x="4157" y="1665"/>
                    <a:pt x="4161" y="1893"/>
                    <a:pt x="4120" y="2103"/>
                  </a:cubicBezTo>
                  <a:cubicBezTo>
                    <a:pt x="3150" y="1621"/>
                    <a:pt x="1999" y="1345"/>
                    <a:pt x="955" y="1096"/>
                  </a:cubicBezTo>
                  <a:cubicBezTo>
                    <a:pt x="1244" y="790"/>
                    <a:pt x="1606" y="557"/>
                    <a:pt x="2059" y="439"/>
                  </a:cubicBezTo>
                  <a:cubicBezTo>
                    <a:pt x="2224" y="396"/>
                    <a:pt x="2385" y="376"/>
                    <a:pt x="2540" y="376"/>
                  </a:cubicBezTo>
                  <a:close/>
                  <a:moveTo>
                    <a:pt x="780" y="1337"/>
                  </a:moveTo>
                  <a:cubicBezTo>
                    <a:pt x="1845" y="1677"/>
                    <a:pt x="2937" y="2138"/>
                    <a:pt x="4034" y="2389"/>
                  </a:cubicBezTo>
                  <a:cubicBezTo>
                    <a:pt x="3968" y="2539"/>
                    <a:pt x="3881" y="2676"/>
                    <a:pt x="3771" y="2799"/>
                  </a:cubicBezTo>
                  <a:cubicBezTo>
                    <a:pt x="2770" y="2362"/>
                    <a:pt x="1715" y="2004"/>
                    <a:pt x="677" y="1671"/>
                  </a:cubicBezTo>
                  <a:cubicBezTo>
                    <a:pt x="697" y="1560"/>
                    <a:pt x="730" y="1447"/>
                    <a:pt x="780" y="1337"/>
                  </a:cubicBezTo>
                  <a:close/>
                  <a:moveTo>
                    <a:pt x="655" y="1925"/>
                  </a:moveTo>
                  <a:lnTo>
                    <a:pt x="655" y="1925"/>
                  </a:lnTo>
                  <a:cubicBezTo>
                    <a:pt x="1592" y="2325"/>
                    <a:pt x="2550" y="2717"/>
                    <a:pt x="3520" y="3029"/>
                  </a:cubicBezTo>
                  <a:cubicBezTo>
                    <a:pt x="3183" y="3281"/>
                    <a:pt x="2746" y="3426"/>
                    <a:pt x="2299" y="3426"/>
                  </a:cubicBezTo>
                  <a:cubicBezTo>
                    <a:pt x="2251" y="3426"/>
                    <a:pt x="2203" y="3425"/>
                    <a:pt x="2154" y="3421"/>
                  </a:cubicBezTo>
                  <a:cubicBezTo>
                    <a:pt x="1298" y="3363"/>
                    <a:pt x="665" y="2678"/>
                    <a:pt x="655" y="1925"/>
                  </a:cubicBezTo>
                  <a:close/>
                  <a:moveTo>
                    <a:pt x="403" y="2288"/>
                  </a:moveTo>
                  <a:lnTo>
                    <a:pt x="403" y="2288"/>
                  </a:lnTo>
                  <a:cubicBezTo>
                    <a:pt x="537" y="2981"/>
                    <a:pt x="1106" y="3584"/>
                    <a:pt x="1907" y="3736"/>
                  </a:cubicBezTo>
                  <a:cubicBezTo>
                    <a:pt x="2044" y="3762"/>
                    <a:pt x="2182" y="3774"/>
                    <a:pt x="2318" y="3774"/>
                  </a:cubicBezTo>
                  <a:cubicBezTo>
                    <a:pt x="2926" y="3774"/>
                    <a:pt x="3503" y="3526"/>
                    <a:pt x="3895" y="3124"/>
                  </a:cubicBezTo>
                  <a:cubicBezTo>
                    <a:pt x="3909" y="3120"/>
                    <a:pt x="3920" y="3116"/>
                    <a:pt x="3932" y="3110"/>
                  </a:cubicBezTo>
                  <a:lnTo>
                    <a:pt x="3932" y="3110"/>
                  </a:lnTo>
                  <a:cubicBezTo>
                    <a:pt x="3560" y="3736"/>
                    <a:pt x="2912" y="4137"/>
                    <a:pt x="2220" y="4137"/>
                  </a:cubicBezTo>
                  <a:cubicBezTo>
                    <a:pt x="1941" y="4137"/>
                    <a:pt x="1656" y="4072"/>
                    <a:pt x="1379" y="3930"/>
                  </a:cubicBezTo>
                  <a:cubicBezTo>
                    <a:pt x="700" y="3585"/>
                    <a:pt x="372" y="2940"/>
                    <a:pt x="403" y="2288"/>
                  </a:cubicBezTo>
                  <a:close/>
                  <a:moveTo>
                    <a:pt x="2586" y="1"/>
                  </a:moveTo>
                  <a:cubicBezTo>
                    <a:pt x="1294" y="1"/>
                    <a:pt x="34" y="1075"/>
                    <a:pt x="1" y="2398"/>
                  </a:cubicBezTo>
                  <a:cubicBezTo>
                    <a:pt x="0" y="2439"/>
                    <a:pt x="20" y="2467"/>
                    <a:pt x="47" y="2483"/>
                  </a:cubicBezTo>
                  <a:cubicBezTo>
                    <a:pt x="56" y="3108"/>
                    <a:pt x="341" y="3727"/>
                    <a:pt x="910" y="4117"/>
                  </a:cubicBezTo>
                  <a:cubicBezTo>
                    <a:pt x="1307" y="4388"/>
                    <a:pt x="1747" y="4513"/>
                    <a:pt x="2181" y="4513"/>
                  </a:cubicBezTo>
                  <a:cubicBezTo>
                    <a:pt x="3102" y="4513"/>
                    <a:pt x="3994" y="3952"/>
                    <a:pt x="4384" y="3034"/>
                  </a:cubicBezTo>
                  <a:cubicBezTo>
                    <a:pt x="4900" y="1819"/>
                    <a:pt x="4367" y="278"/>
                    <a:pt x="2977" y="34"/>
                  </a:cubicBezTo>
                  <a:cubicBezTo>
                    <a:pt x="2847" y="12"/>
                    <a:pt x="2716" y="1"/>
                    <a:pt x="258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58" name="Google Shape;1658;p12"/>
            <p:cNvSpPr/>
            <p:nvPr/>
          </p:nvSpPr>
          <p:spPr>
            <a:xfrm>
              <a:off x="3768807" y="1530659"/>
              <a:ext cx="100290" cy="54053"/>
            </a:xfrm>
            <a:custGeom>
              <a:avLst/>
              <a:gdLst/>
              <a:ahLst/>
              <a:cxnLst/>
              <a:rect l="l" t="t" r="r" b="b"/>
              <a:pathLst>
                <a:path w="3208" h="1729" extrusionOk="0">
                  <a:moveTo>
                    <a:pt x="1586" y="1"/>
                  </a:moveTo>
                  <a:cubicBezTo>
                    <a:pt x="1431" y="1"/>
                    <a:pt x="1270" y="21"/>
                    <a:pt x="1105" y="64"/>
                  </a:cubicBezTo>
                  <a:cubicBezTo>
                    <a:pt x="652" y="182"/>
                    <a:pt x="288" y="415"/>
                    <a:pt x="1" y="721"/>
                  </a:cubicBezTo>
                  <a:cubicBezTo>
                    <a:pt x="1045" y="970"/>
                    <a:pt x="2196" y="1246"/>
                    <a:pt x="3166" y="1728"/>
                  </a:cubicBezTo>
                  <a:cubicBezTo>
                    <a:pt x="3208" y="1518"/>
                    <a:pt x="3203" y="1289"/>
                    <a:pt x="3136" y="1046"/>
                  </a:cubicBezTo>
                  <a:cubicBezTo>
                    <a:pt x="2886" y="440"/>
                    <a:pt x="2306" y="1"/>
                    <a:pt x="158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59" name="Google Shape;1659;p12"/>
            <p:cNvSpPr/>
            <p:nvPr/>
          </p:nvSpPr>
          <p:spPr>
            <a:xfrm>
              <a:off x="3760116" y="1560702"/>
              <a:ext cx="104948" cy="45737"/>
            </a:xfrm>
            <a:custGeom>
              <a:avLst/>
              <a:gdLst/>
              <a:ahLst/>
              <a:cxnLst/>
              <a:rect l="l" t="t" r="r" b="b"/>
              <a:pathLst>
                <a:path w="3357" h="1463" extrusionOk="0">
                  <a:moveTo>
                    <a:pt x="103" y="1"/>
                  </a:moveTo>
                  <a:cubicBezTo>
                    <a:pt x="55" y="111"/>
                    <a:pt x="22" y="224"/>
                    <a:pt x="1" y="335"/>
                  </a:cubicBezTo>
                  <a:cubicBezTo>
                    <a:pt x="1039" y="668"/>
                    <a:pt x="2094" y="1025"/>
                    <a:pt x="3095" y="1463"/>
                  </a:cubicBezTo>
                  <a:cubicBezTo>
                    <a:pt x="3205" y="1342"/>
                    <a:pt x="3292" y="1203"/>
                    <a:pt x="3357" y="1053"/>
                  </a:cubicBezTo>
                  <a:cubicBezTo>
                    <a:pt x="2262" y="802"/>
                    <a:pt x="1169" y="342"/>
                    <a:pt x="10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60" name="Google Shape;1660;p12"/>
            <p:cNvSpPr/>
            <p:nvPr/>
          </p:nvSpPr>
          <p:spPr>
            <a:xfrm>
              <a:off x="3759491" y="1579146"/>
              <a:ext cx="89598" cy="46988"/>
            </a:xfrm>
            <a:custGeom>
              <a:avLst/>
              <a:gdLst/>
              <a:ahLst/>
              <a:cxnLst/>
              <a:rect l="l" t="t" r="r" b="b"/>
              <a:pathLst>
                <a:path w="2866" h="1503" extrusionOk="0">
                  <a:moveTo>
                    <a:pt x="0" y="0"/>
                  </a:moveTo>
                  <a:lnTo>
                    <a:pt x="0" y="0"/>
                  </a:lnTo>
                  <a:cubicBezTo>
                    <a:pt x="10" y="753"/>
                    <a:pt x="643" y="1437"/>
                    <a:pt x="1499" y="1497"/>
                  </a:cubicBezTo>
                  <a:cubicBezTo>
                    <a:pt x="1546" y="1501"/>
                    <a:pt x="1592" y="1502"/>
                    <a:pt x="1638" y="1502"/>
                  </a:cubicBezTo>
                  <a:cubicBezTo>
                    <a:pt x="2087" y="1502"/>
                    <a:pt x="2526" y="1357"/>
                    <a:pt x="2865" y="1104"/>
                  </a:cubicBezTo>
                  <a:cubicBezTo>
                    <a:pt x="1895" y="794"/>
                    <a:pt x="937" y="400"/>
                    <a:pt x="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61" name="Google Shape;1661;p12"/>
            <p:cNvSpPr/>
            <p:nvPr/>
          </p:nvSpPr>
          <p:spPr>
            <a:xfrm>
              <a:off x="3750613" y="1590494"/>
              <a:ext cx="111326" cy="57836"/>
            </a:xfrm>
            <a:custGeom>
              <a:avLst/>
              <a:gdLst/>
              <a:ahLst/>
              <a:cxnLst/>
              <a:rect l="l" t="t" r="r" b="b"/>
              <a:pathLst>
                <a:path w="3561" h="1850" extrusionOk="0">
                  <a:moveTo>
                    <a:pt x="32" y="1"/>
                  </a:moveTo>
                  <a:lnTo>
                    <a:pt x="32" y="1"/>
                  </a:lnTo>
                  <a:cubicBezTo>
                    <a:pt x="1" y="652"/>
                    <a:pt x="328" y="1297"/>
                    <a:pt x="1008" y="1644"/>
                  </a:cubicBezTo>
                  <a:cubicBezTo>
                    <a:pt x="1284" y="1785"/>
                    <a:pt x="1569" y="1849"/>
                    <a:pt x="1847" y="1849"/>
                  </a:cubicBezTo>
                  <a:cubicBezTo>
                    <a:pt x="2539" y="1849"/>
                    <a:pt x="3188" y="1448"/>
                    <a:pt x="3561" y="822"/>
                  </a:cubicBezTo>
                  <a:lnTo>
                    <a:pt x="3561" y="822"/>
                  </a:lnTo>
                  <a:cubicBezTo>
                    <a:pt x="3550" y="828"/>
                    <a:pt x="3538" y="833"/>
                    <a:pt x="3524" y="837"/>
                  </a:cubicBezTo>
                  <a:cubicBezTo>
                    <a:pt x="3133" y="1238"/>
                    <a:pt x="2556" y="1487"/>
                    <a:pt x="1949" y="1487"/>
                  </a:cubicBezTo>
                  <a:cubicBezTo>
                    <a:pt x="1812" y="1487"/>
                    <a:pt x="1674" y="1474"/>
                    <a:pt x="1536" y="1448"/>
                  </a:cubicBezTo>
                  <a:cubicBezTo>
                    <a:pt x="737" y="1296"/>
                    <a:pt x="167" y="693"/>
                    <a:pt x="3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662" name="Google Shape;1662;p12"/>
          <p:cNvGrpSpPr/>
          <p:nvPr/>
        </p:nvGrpSpPr>
        <p:grpSpPr>
          <a:xfrm>
            <a:off x="6288022" y="1103085"/>
            <a:ext cx="296535" cy="290116"/>
            <a:chOff x="3679086" y="979362"/>
            <a:chExt cx="222401" cy="217587"/>
          </a:xfrm>
        </p:grpSpPr>
        <p:sp>
          <p:nvSpPr>
            <p:cNvPr id="1663" name="Google Shape;1663;p12"/>
            <p:cNvSpPr/>
            <p:nvPr/>
          </p:nvSpPr>
          <p:spPr>
            <a:xfrm>
              <a:off x="3679086" y="979362"/>
              <a:ext cx="222401" cy="217587"/>
            </a:xfrm>
            <a:custGeom>
              <a:avLst/>
              <a:gdLst/>
              <a:ahLst/>
              <a:cxnLst/>
              <a:rect l="l" t="t" r="r" b="b"/>
              <a:pathLst>
                <a:path w="7114" h="6960" extrusionOk="0">
                  <a:moveTo>
                    <a:pt x="3557" y="551"/>
                  </a:moveTo>
                  <a:cubicBezTo>
                    <a:pt x="4422" y="551"/>
                    <a:pt x="5201" y="909"/>
                    <a:pt x="5750" y="1481"/>
                  </a:cubicBezTo>
                  <a:cubicBezTo>
                    <a:pt x="4011" y="2042"/>
                    <a:pt x="2239" y="2666"/>
                    <a:pt x="555" y="3386"/>
                  </a:cubicBezTo>
                  <a:cubicBezTo>
                    <a:pt x="605" y="1816"/>
                    <a:pt x="1930" y="551"/>
                    <a:pt x="3557" y="551"/>
                  </a:cubicBezTo>
                  <a:close/>
                  <a:moveTo>
                    <a:pt x="5985" y="1762"/>
                  </a:moveTo>
                  <a:cubicBezTo>
                    <a:pt x="6047" y="1844"/>
                    <a:pt x="6105" y="1928"/>
                    <a:pt x="6159" y="2017"/>
                  </a:cubicBezTo>
                  <a:cubicBezTo>
                    <a:pt x="6196" y="2162"/>
                    <a:pt x="6225" y="2307"/>
                    <a:pt x="6247" y="2452"/>
                  </a:cubicBezTo>
                  <a:cubicBezTo>
                    <a:pt x="4406" y="3053"/>
                    <a:pt x="2528" y="3728"/>
                    <a:pt x="720" y="4441"/>
                  </a:cubicBezTo>
                  <a:cubicBezTo>
                    <a:pt x="637" y="4215"/>
                    <a:pt x="583" y="3978"/>
                    <a:pt x="560" y="3733"/>
                  </a:cubicBezTo>
                  <a:cubicBezTo>
                    <a:pt x="2388" y="3182"/>
                    <a:pt x="4224" y="2484"/>
                    <a:pt x="5985" y="1762"/>
                  </a:cubicBezTo>
                  <a:close/>
                  <a:moveTo>
                    <a:pt x="6282" y="2770"/>
                  </a:moveTo>
                  <a:cubicBezTo>
                    <a:pt x="6359" y="3910"/>
                    <a:pt x="5890" y="4958"/>
                    <a:pt x="4651" y="5532"/>
                  </a:cubicBezTo>
                  <a:cubicBezTo>
                    <a:pt x="4228" y="5728"/>
                    <a:pt x="3791" y="5819"/>
                    <a:pt x="3361" y="5819"/>
                  </a:cubicBezTo>
                  <a:cubicBezTo>
                    <a:pt x="2438" y="5819"/>
                    <a:pt x="1544" y="5402"/>
                    <a:pt x="877" y="4717"/>
                  </a:cubicBezTo>
                  <a:cubicBezTo>
                    <a:pt x="2702" y="4266"/>
                    <a:pt x="4604" y="3582"/>
                    <a:pt x="6282" y="2770"/>
                  </a:cubicBezTo>
                  <a:close/>
                  <a:moveTo>
                    <a:pt x="6549" y="3766"/>
                  </a:moveTo>
                  <a:lnTo>
                    <a:pt x="6549" y="3766"/>
                  </a:lnTo>
                  <a:cubicBezTo>
                    <a:pt x="6401" y="5249"/>
                    <a:pt x="5115" y="6411"/>
                    <a:pt x="3557" y="6411"/>
                  </a:cubicBezTo>
                  <a:cubicBezTo>
                    <a:pt x="2776" y="6411"/>
                    <a:pt x="2065" y="6117"/>
                    <a:pt x="1531" y="5639"/>
                  </a:cubicBezTo>
                  <a:lnTo>
                    <a:pt x="1531" y="5639"/>
                  </a:lnTo>
                  <a:cubicBezTo>
                    <a:pt x="2085" y="5984"/>
                    <a:pt x="2718" y="6177"/>
                    <a:pt x="3368" y="6177"/>
                  </a:cubicBezTo>
                  <a:cubicBezTo>
                    <a:pt x="3847" y="6177"/>
                    <a:pt x="4335" y="6072"/>
                    <a:pt x="4807" y="5845"/>
                  </a:cubicBezTo>
                  <a:cubicBezTo>
                    <a:pt x="5635" y="5447"/>
                    <a:pt x="6277" y="4653"/>
                    <a:pt x="6549" y="3766"/>
                  </a:cubicBezTo>
                  <a:close/>
                  <a:moveTo>
                    <a:pt x="3557" y="1"/>
                  </a:moveTo>
                  <a:cubicBezTo>
                    <a:pt x="1595" y="1"/>
                    <a:pt x="0" y="1562"/>
                    <a:pt x="0" y="3480"/>
                  </a:cubicBezTo>
                  <a:cubicBezTo>
                    <a:pt x="0" y="5398"/>
                    <a:pt x="1595" y="6959"/>
                    <a:pt x="3557" y="6959"/>
                  </a:cubicBezTo>
                  <a:cubicBezTo>
                    <a:pt x="5519" y="6959"/>
                    <a:pt x="7114" y="5398"/>
                    <a:pt x="7114" y="3480"/>
                  </a:cubicBezTo>
                  <a:cubicBezTo>
                    <a:pt x="7113" y="1562"/>
                    <a:pt x="5517" y="1"/>
                    <a:pt x="355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64" name="Google Shape;1664;p12"/>
            <p:cNvSpPr/>
            <p:nvPr/>
          </p:nvSpPr>
          <p:spPr>
            <a:xfrm>
              <a:off x="3696405" y="996556"/>
              <a:ext cx="162409" cy="88660"/>
            </a:xfrm>
            <a:custGeom>
              <a:avLst/>
              <a:gdLst/>
              <a:ahLst/>
              <a:cxnLst/>
              <a:rect l="l" t="t" r="r" b="b"/>
              <a:pathLst>
                <a:path w="5195" h="2836" extrusionOk="0">
                  <a:moveTo>
                    <a:pt x="3003" y="1"/>
                  </a:moveTo>
                  <a:cubicBezTo>
                    <a:pt x="1378" y="1"/>
                    <a:pt x="52" y="1264"/>
                    <a:pt x="0" y="2836"/>
                  </a:cubicBezTo>
                  <a:lnTo>
                    <a:pt x="0" y="2836"/>
                  </a:lnTo>
                  <a:cubicBezTo>
                    <a:pt x="1683" y="2117"/>
                    <a:pt x="3457" y="1492"/>
                    <a:pt x="5195" y="933"/>
                  </a:cubicBezTo>
                  <a:cubicBezTo>
                    <a:pt x="4647" y="361"/>
                    <a:pt x="3867" y="1"/>
                    <a:pt x="30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65" name="Google Shape;1665;p12"/>
            <p:cNvSpPr/>
            <p:nvPr/>
          </p:nvSpPr>
          <p:spPr>
            <a:xfrm>
              <a:off x="3706471" y="1065988"/>
              <a:ext cx="171412" cy="95319"/>
            </a:xfrm>
            <a:custGeom>
              <a:avLst/>
              <a:gdLst/>
              <a:ahLst/>
              <a:cxnLst/>
              <a:rect l="l" t="t" r="r" b="b"/>
              <a:pathLst>
                <a:path w="5483" h="3049" extrusionOk="0">
                  <a:moveTo>
                    <a:pt x="5406" y="1"/>
                  </a:moveTo>
                  <a:lnTo>
                    <a:pt x="5406" y="1"/>
                  </a:lnTo>
                  <a:cubicBezTo>
                    <a:pt x="3728" y="812"/>
                    <a:pt x="1826" y="1497"/>
                    <a:pt x="1" y="1947"/>
                  </a:cubicBezTo>
                  <a:cubicBezTo>
                    <a:pt x="669" y="2632"/>
                    <a:pt x="1563" y="3048"/>
                    <a:pt x="2487" y="3048"/>
                  </a:cubicBezTo>
                  <a:cubicBezTo>
                    <a:pt x="2916" y="3048"/>
                    <a:pt x="3352" y="2958"/>
                    <a:pt x="3775" y="2763"/>
                  </a:cubicBezTo>
                  <a:cubicBezTo>
                    <a:pt x="5014" y="2189"/>
                    <a:pt x="5483" y="1140"/>
                    <a:pt x="540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66" name="Google Shape;1666;p12"/>
            <p:cNvSpPr/>
            <p:nvPr/>
          </p:nvSpPr>
          <p:spPr>
            <a:xfrm>
              <a:off x="3696561" y="1034414"/>
              <a:ext cx="177759" cy="83783"/>
            </a:xfrm>
            <a:custGeom>
              <a:avLst/>
              <a:gdLst/>
              <a:ahLst/>
              <a:cxnLst/>
              <a:rect l="l" t="t" r="r" b="b"/>
              <a:pathLst>
                <a:path w="5686" h="2680" extrusionOk="0">
                  <a:moveTo>
                    <a:pt x="5425" y="1"/>
                  </a:moveTo>
                  <a:cubicBezTo>
                    <a:pt x="3664" y="723"/>
                    <a:pt x="1828" y="1421"/>
                    <a:pt x="0" y="1972"/>
                  </a:cubicBezTo>
                  <a:cubicBezTo>
                    <a:pt x="22" y="2217"/>
                    <a:pt x="77" y="2455"/>
                    <a:pt x="158" y="2680"/>
                  </a:cubicBezTo>
                  <a:cubicBezTo>
                    <a:pt x="1967" y="1968"/>
                    <a:pt x="3843" y="1292"/>
                    <a:pt x="5685" y="691"/>
                  </a:cubicBezTo>
                  <a:cubicBezTo>
                    <a:pt x="5665" y="546"/>
                    <a:pt x="5637" y="401"/>
                    <a:pt x="5598" y="256"/>
                  </a:cubicBezTo>
                  <a:cubicBezTo>
                    <a:pt x="5546" y="167"/>
                    <a:pt x="5488" y="83"/>
                    <a:pt x="5425"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67" name="Google Shape;1667;p12"/>
            <p:cNvSpPr/>
            <p:nvPr/>
          </p:nvSpPr>
          <p:spPr>
            <a:xfrm>
              <a:off x="3726916" y="1097125"/>
              <a:ext cx="156906" cy="82658"/>
            </a:xfrm>
            <a:custGeom>
              <a:avLst/>
              <a:gdLst/>
              <a:ahLst/>
              <a:cxnLst/>
              <a:rect l="l" t="t" r="r" b="b"/>
              <a:pathLst>
                <a:path w="5019" h="2644" extrusionOk="0">
                  <a:moveTo>
                    <a:pt x="5018" y="1"/>
                  </a:moveTo>
                  <a:lnTo>
                    <a:pt x="5018" y="1"/>
                  </a:lnTo>
                  <a:cubicBezTo>
                    <a:pt x="4747" y="886"/>
                    <a:pt x="4104" y="1680"/>
                    <a:pt x="3277" y="2078"/>
                  </a:cubicBezTo>
                  <a:cubicBezTo>
                    <a:pt x="2805" y="2305"/>
                    <a:pt x="2317" y="2410"/>
                    <a:pt x="1838" y="2410"/>
                  </a:cubicBezTo>
                  <a:cubicBezTo>
                    <a:pt x="1188" y="2410"/>
                    <a:pt x="555" y="2217"/>
                    <a:pt x="1" y="1872"/>
                  </a:cubicBezTo>
                  <a:lnTo>
                    <a:pt x="1" y="1872"/>
                  </a:lnTo>
                  <a:cubicBezTo>
                    <a:pt x="535" y="2350"/>
                    <a:pt x="1246" y="2644"/>
                    <a:pt x="2027" y="2644"/>
                  </a:cubicBezTo>
                  <a:cubicBezTo>
                    <a:pt x="3586" y="2644"/>
                    <a:pt x="4871" y="1482"/>
                    <a:pt x="501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668" name="Google Shape;1668;p12"/>
          <p:cNvGrpSpPr/>
          <p:nvPr/>
        </p:nvGrpSpPr>
        <p:grpSpPr>
          <a:xfrm>
            <a:off x="5048621" y="549681"/>
            <a:ext cx="343985" cy="303923"/>
            <a:chOff x="3659860" y="553674"/>
            <a:chExt cx="230842" cy="203957"/>
          </a:xfrm>
        </p:grpSpPr>
        <p:sp>
          <p:nvSpPr>
            <p:cNvPr id="1669" name="Google Shape;1669;p12"/>
            <p:cNvSpPr/>
            <p:nvPr/>
          </p:nvSpPr>
          <p:spPr>
            <a:xfrm>
              <a:off x="3659860" y="553674"/>
              <a:ext cx="230842" cy="203957"/>
            </a:xfrm>
            <a:custGeom>
              <a:avLst/>
              <a:gdLst/>
              <a:ahLst/>
              <a:cxnLst/>
              <a:rect l="l" t="t" r="r" b="b"/>
              <a:pathLst>
                <a:path w="7384" h="6524" extrusionOk="0">
                  <a:moveTo>
                    <a:pt x="3627" y="512"/>
                  </a:moveTo>
                  <a:cubicBezTo>
                    <a:pt x="4250" y="512"/>
                    <a:pt x="4882" y="721"/>
                    <a:pt x="5408" y="1148"/>
                  </a:cubicBezTo>
                  <a:cubicBezTo>
                    <a:pt x="6033" y="1655"/>
                    <a:pt x="6384" y="2372"/>
                    <a:pt x="6444" y="3106"/>
                  </a:cubicBezTo>
                  <a:cubicBezTo>
                    <a:pt x="4861" y="2491"/>
                    <a:pt x="3216" y="1903"/>
                    <a:pt x="1580" y="1436"/>
                  </a:cubicBezTo>
                  <a:cubicBezTo>
                    <a:pt x="2108" y="827"/>
                    <a:pt x="2861" y="512"/>
                    <a:pt x="3627" y="512"/>
                  </a:cubicBezTo>
                  <a:close/>
                  <a:moveTo>
                    <a:pt x="1383" y="1689"/>
                  </a:moveTo>
                  <a:cubicBezTo>
                    <a:pt x="3024" y="2361"/>
                    <a:pt x="4757" y="2934"/>
                    <a:pt x="6452" y="3445"/>
                  </a:cubicBezTo>
                  <a:cubicBezTo>
                    <a:pt x="6448" y="3540"/>
                    <a:pt x="6441" y="3637"/>
                    <a:pt x="6427" y="3731"/>
                  </a:cubicBezTo>
                  <a:cubicBezTo>
                    <a:pt x="6370" y="3858"/>
                    <a:pt x="6305" y="3979"/>
                    <a:pt x="6236" y="4096"/>
                  </a:cubicBezTo>
                  <a:cubicBezTo>
                    <a:pt x="4556" y="3451"/>
                    <a:pt x="2804" y="2839"/>
                    <a:pt x="1082" y="2293"/>
                  </a:cubicBezTo>
                  <a:cubicBezTo>
                    <a:pt x="1157" y="2081"/>
                    <a:pt x="1256" y="1878"/>
                    <a:pt x="1383" y="1689"/>
                  </a:cubicBezTo>
                  <a:close/>
                  <a:moveTo>
                    <a:pt x="1034" y="2583"/>
                  </a:moveTo>
                  <a:cubicBezTo>
                    <a:pt x="2614" y="3329"/>
                    <a:pt x="4390" y="3949"/>
                    <a:pt x="6074" y="4347"/>
                  </a:cubicBezTo>
                  <a:cubicBezTo>
                    <a:pt x="5590" y="5034"/>
                    <a:pt x="4890" y="5480"/>
                    <a:pt x="4009" y="5480"/>
                  </a:cubicBezTo>
                  <a:cubicBezTo>
                    <a:pt x="3779" y="5480"/>
                    <a:pt x="3536" y="5450"/>
                    <a:pt x="3281" y="5385"/>
                  </a:cubicBezTo>
                  <a:cubicBezTo>
                    <a:pt x="1956" y="5050"/>
                    <a:pt x="1151" y="3883"/>
                    <a:pt x="1034" y="2583"/>
                  </a:cubicBezTo>
                  <a:close/>
                  <a:moveTo>
                    <a:pt x="965" y="3633"/>
                  </a:moveTo>
                  <a:lnTo>
                    <a:pt x="965" y="3633"/>
                  </a:lnTo>
                  <a:cubicBezTo>
                    <a:pt x="1309" y="4630"/>
                    <a:pt x="2092" y="5435"/>
                    <a:pt x="3209" y="5703"/>
                  </a:cubicBezTo>
                  <a:cubicBezTo>
                    <a:pt x="3425" y="5754"/>
                    <a:pt x="3648" y="5779"/>
                    <a:pt x="3871" y="5779"/>
                  </a:cubicBezTo>
                  <a:cubicBezTo>
                    <a:pt x="4508" y="5779"/>
                    <a:pt x="5154" y="5579"/>
                    <a:pt x="5683" y="5224"/>
                  </a:cubicBezTo>
                  <a:lnTo>
                    <a:pt x="5683" y="5224"/>
                  </a:lnTo>
                  <a:cubicBezTo>
                    <a:pt x="5165" y="5745"/>
                    <a:pt x="4468" y="6013"/>
                    <a:pt x="3760" y="6013"/>
                  </a:cubicBezTo>
                  <a:cubicBezTo>
                    <a:pt x="3136" y="6013"/>
                    <a:pt x="2502" y="5804"/>
                    <a:pt x="1975" y="5377"/>
                  </a:cubicBezTo>
                  <a:cubicBezTo>
                    <a:pt x="1412" y="4919"/>
                    <a:pt x="1071" y="4292"/>
                    <a:pt x="965" y="3633"/>
                  </a:cubicBezTo>
                  <a:close/>
                  <a:moveTo>
                    <a:pt x="3624" y="1"/>
                  </a:moveTo>
                  <a:cubicBezTo>
                    <a:pt x="2682" y="1"/>
                    <a:pt x="1756" y="402"/>
                    <a:pt x="1125" y="1178"/>
                  </a:cubicBezTo>
                  <a:cubicBezTo>
                    <a:pt x="1" y="2563"/>
                    <a:pt x="237" y="4623"/>
                    <a:pt x="1652" y="5772"/>
                  </a:cubicBezTo>
                  <a:cubicBezTo>
                    <a:pt x="2274" y="6277"/>
                    <a:pt x="3021" y="6523"/>
                    <a:pt x="3758" y="6523"/>
                  </a:cubicBezTo>
                  <a:cubicBezTo>
                    <a:pt x="4700" y="6523"/>
                    <a:pt x="5626" y="6122"/>
                    <a:pt x="6256" y="5345"/>
                  </a:cubicBezTo>
                  <a:cubicBezTo>
                    <a:pt x="7383" y="3962"/>
                    <a:pt x="7146" y="1900"/>
                    <a:pt x="5730" y="752"/>
                  </a:cubicBezTo>
                  <a:cubicBezTo>
                    <a:pt x="5108" y="247"/>
                    <a:pt x="4361" y="1"/>
                    <a:pt x="362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70" name="Google Shape;1670;p12"/>
            <p:cNvSpPr/>
            <p:nvPr/>
          </p:nvSpPr>
          <p:spPr>
            <a:xfrm>
              <a:off x="3709254" y="569680"/>
              <a:ext cx="152061" cy="81032"/>
            </a:xfrm>
            <a:custGeom>
              <a:avLst/>
              <a:gdLst/>
              <a:ahLst/>
              <a:cxnLst/>
              <a:rect l="l" t="t" r="r" b="b"/>
              <a:pathLst>
                <a:path w="4864" h="2592" extrusionOk="0">
                  <a:moveTo>
                    <a:pt x="2046" y="0"/>
                  </a:moveTo>
                  <a:cubicBezTo>
                    <a:pt x="1281" y="0"/>
                    <a:pt x="528" y="314"/>
                    <a:pt x="0" y="923"/>
                  </a:cubicBezTo>
                  <a:cubicBezTo>
                    <a:pt x="1636" y="1390"/>
                    <a:pt x="3281" y="1977"/>
                    <a:pt x="4864" y="2592"/>
                  </a:cubicBezTo>
                  <a:cubicBezTo>
                    <a:pt x="4805" y="1860"/>
                    <a:pt x="4453" y="1142"/>
                    <a:pt x="3828" y="636"/>
                  </a:cubicBezTo>
                  <a:cubicBezTo>
                    <a:pt x="3302" y="209"/>
                    <a:pt x="2670" y="0"/>
                    <a:pt x="2046"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71" name="Google Shape;1671;p12"/>
            <p:cNvSpPr/>
            <p:nvPr/>
          </p:nvSpPr>
          <p:spPr>
            <a:xfrm>
              <a:off x="3693623" y="606444"/>
              <a:ext cx="167942" cy="75280"/>
            </a:xfrm>
            <a:custGeom>
              <a:avLst/>
              <a:gdLst/>
              <a:ahLst/>
              <a:cxnLst/>
              <a:rect l="l" t="t" r="r" b="b"/>
              <a:pathLst>
                <a:path w="5372" h="2408" extrusionOk="0">
                  <a:moveTo>
                    <a:pt x="302" y="1"/>
                  </a:moveTo>
                  <a:cubicBezTo>
                    <a:pt x="173" y="190"/>
                    <a:pt x="75" y="393"/>
                    <a:pt x="1" y="603"/>
                  </a:cubicBezTo>
                  <a:cubicBezTo>
                    <a:pt x="1723" y="1149"/>
                    <a:pt x="3473" y="1763"/>
                    <a:pt x="5155" y="2407"/>
                  </a:cubicBezTo>
                  <a:cubicBezTo>
                    <a:pt x="5223" y="2291"/>
                    <a:pt x="5289" y="2170"/>
                    <a:pt x="5346" y="2043"/>
                  </a:cubicBezTo>
                  <a:cubicBezTo>
                    <a:pt x="5361" y="1948"/>
                    <a:pt x="5367" y="1852"/>
                    <a:pt x="5371" y="1757"/>
                  </a:cubicBezTo>
                  <a:cubicBezTo>
                    <a:pt x="3676" y="1247"/>
                    <a:pt x="1943" y="674"/>
                    <a:pt x="3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72" name="Google Shape;1672;p12"/>
            <p:cNvSpPr/>
            <p:nvPr/>
          </p:nvSpPr>
          <p:spPr>
            <a:xfrm>
              <a:off x="3690028" y="667185"/>
              <a:ext cx="147496" cy="74436"/>
            </a:xfrm>
            <a:custGeom>
              <a:avLst/>
              <a:gdLst/>
              <a:ahLst/>
              <a:cxnLst/>
              <a:rect l="l" t="t" r="r" b="b"/>
              <a:pathLst>
                <a:path w="4718" h="2381" extrusionOk="0">
                  <a:moveTo>
                    <a:pt x="0" y="1"/>
                  </a:moveTo>
                  <a:lnTo>
                    <a:pt x="0" y="1"/>
                  </a:lnTo>
                  <a:cubicBezTo>
                    <a:pt x="106" y="659"/>
                    <a:pt x="447" y="1287"/>
                    <a:pt x="1010" y="1745"/>
                  </a:cubicBezTo>
                  <a:cubicBezTo>
                    <a:pt x="1537" y="2172"/>
                    <a:pt x="2170" y="2381"/>
                    <a:pt x="2794" y="2381"/>
                  </a:cubicBezTo>
                  <a:cubicBezTo>
                    <a:pt x="3503" y="2381"/>
                    <a:pt x="4200" y="2112"/>
                    <a:pt x="4718" y="1590"/>
                  </a:cubicBezTo>
                  <a:lnTo>
                    <a:pt x="4718" y="1590"/>
                  </a:lnTo>
                  <a:cubicBezTo>
                    <a:pt x="4190" y="1946"/>
                    <a:pt x="3544" y="2146"/>
                    <a:pt x="2907" y="2146"/>
                  </a:cubicBezTo>
                  <a:cubicBezTo>
                    <a:pt x="2683" y="2146"/>
                    <a:pt x="2460" y="2121"/>
                    <a:pt x="2244" y="2070"/>
                  </a:cubicBezTo>
                  <a:cubicBezTo>
                    <a:pt x="1126" y="1803"/>
                    <a:pt x="344" y="997"/>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73" name="Google Shape;1673;p12"/>
            <p:cNvSpPr/>
            <p:nvPr/>
          </p:nvSpPr>
          <p:spPr>
            <a:xfrm>
              <a:off x="3692122" y="634423"/>
              <a:ext cx="157626" cy="90599"/>
            </a:xfrm>
            <a:custGeom>
              <a:avLst/>
              <a:gdLst/>
              <a:ahLst/>
              <a:cxnLst/>
              <a:rect l="l" t="t" r="r" b="b"/>
              <a:pathLst>
                <a:path w="5042" h="2898" extrusionOk="0">
                  <a:moveTo>
                    <a:pt x="1" y="0"/>
                  </a:moveTo>
                  <a:lnTo>
                    <a:pt x="1" y="0"/>
                  </a:lnTo>
                  <a:cubicBezTo>
                    <a:pt x="119" y="1300"/>
                    <a:pt x="924" y="2467"/>
                    <a:pt x="2247" y="2802"/>
                  </a:cubicBezTo>
                  <a:cubicBezTo>
                    <a:pt x="2502" y="2867"/>
                    <a:pt x="2745" y="2897"/>
                    <a:pt x="2976" y="2897"/>
                  </a:cubicBezTo>
                  <a:cubicBezTo>
                    <a:pt x="3858" y="2897"/>
                    <a:pt x="4558" y="2451"/>
                    <a:pt x="5041" y="1764"/>
                  </a:cubicBezTo>
                  <a:cubicBezTo>
                    <a:pt x="3356" y="1366"/>
                    <a:pt x="1582" y="746"/>
                    <a:pt x="1"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674" name="Google Shape;1674;p12"/>
          <p:cNvGrpSpPr/>
          <p:nvPr/>
        </p:nvGrpSpPr>
        <p:grpSpPr>
          <a:xfrm rot="-5955816">
            <a:off x="9128770" y="906092"/>
            <a:ext cx="263345" cy="336264"/>
            <a:chOff x="2588872" y="3067444"/>
            <a:chExt cx="170662" cy="217900"/>
          </a:xfrm>
        </p:grpSpPr>
        <p:sp>
          <p:nvSpPr>
            <p:cNvPr id="1675" name="Google Shape;1675;p12"/>
            <p:cNvSpPr/>
            <p:nvPr/>
          </p:nvSpPr>
          <p:spPr>
            <a:xfrm>
              <a:off x="2653865" y="3174952"/>
              <a:ext cx="83502" cy="90911"/>
            </a:xfrm>
            <a:custGeom>
              <a:avLst/>
              <a:gdLst/>
              <a:ahLst/>
              <a:cxnLst/>
              <a:rect l="l" t="t" r="r" b="b"/>
              <a:pathLst>
                <a:path w="2671" h="2908" extrusionOk="0">
                  <a:moveTo>
                    <a:pt x="1659" y="0"/>
                  </a:moveTo>
                  <a:cubicBezTo>
                    <a:pt x="1279" y="437"/>
                    <a:pt x="694" y="817"/>
                    <a:pt x="131" y="817"/>
                  </a:cubicBezTo>
                  <a:cubicBezTo>
                    <a:pt x="87" y="817"/>
                    <a:pt x="44" y="815"/>
                    <a:pt x="0" y="810"/>
                  </a:cubicBezTo>
                  <a:lnTo>
                    <a:pt x="0" y="810"/>
                  </a:lnTo>
                  <a:lnTo>
                    <a:pt x="791" y="2396"/>
                  </a:lnTo>
                  <a:cubicBezTo>
                    <a:pt x="900" y="2616"/>
                    <a:pt x="1089" y="2780"/>
                    <a:pt x="1325" y="2860"/>
                  </a:cubicBezTo>
                  <a:cubicBezTo>
                    <a:pt x="1422" y="2892"/>
                    <a:pt x="1521" y="2908"/>
                    <a:pt x="1620" y="2908"/>
                  </a:cubicBezTo>
                  <a:cubicBezTo>
                    <a:pt x="1654" y="2908"/>
                    <a:pt x="1688" y="2906"/>
                    <a:pt x="1722" y="2902"/>
                  </a:cubicBezTo>
                  <a:cubicBezTo>
                    <a:pt x="1827" y="2891"/>
                    <a:pt x="1931" y="2861"/>
                    <a:pt x="2029" y="2812"/>
                  </a:cubicBezTo>
                  <a:cubicBezTo>
                    <a:pt x="2484" y="2585"/>
                    <a:pt x="2670" y="2029"/>
                    <a:pt x="2442" y="1574"/>
                  </a:cubicBezTo>
                  <a:lnTo>
                    <a:pt x="1659" y="0"/>
                  </a:ln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76" name="Google Shape;1676;p12"/>
            <p:cNvSpPr/>
            <p:nvPr/>
          </p:nvSpPr>
          <p:spPr>
            <a:xfrm>
              <a:off x="2611068" y="3086889"/>
              <a:ext cx="89598" cy="100134"/>
            </a:xfrm>
            <a:custGeom>
              <a:avLst/>
              <a:gdLst/>
              <a:ahLst/>
              <a:cxnLst/>
              <a:rect l="l" t="t" r="r" b="b"/>
              <a:pathLst>
                <a:path w="2866" h="3203" extrusionOk="0">
                  <a:moveTo>
                    <a:pt x="1320" y="1945"/>
                  </a:moveTo>
                  <a:cubicBezTo>
                    <a:pt x="1486" y="1945"/>
                    <a:pt x="1507" y="2189"/>
                    <a:pt x="1331" y="2209"/>
                  </a:cubicBezTo>
                  <a:cubicBezTo>
                    <a:pt x="1324" y="2210"/>
                    <a:pt x="1317" y="2210"/>
                    <a:pt x="1311" y="2210"/>
                  </a:cubicBezTo>
                  <a:cubicBezTo>
                    <a:pt x="1148" y="2210"/>
                    <a:pt x="1127" y="1966"/>
                    <a:pt x="1302" y="1946"/>
                  </a:cubicBezTo>
                  <a:cubicBezTo>
                    <a:pt x="1308" y="1945"/>
                    <a:pt x="1314" y="1945"/>
                    <a:pt x="1320" y="1945"/>
                  </a:cubicBezTo>
                  <a:close/>
                  <a:moveTo>
                    <a:pt x="1618" y="2327"/>
                  </a:moveTo>
                  <a:cubicBezTo>
                    <a:pt x="1764" y="2327"/>
                    <a:pt x="1836" y="2553"/>
                    <a:pt x="1676" y="2604"/>
                  </a:cubicBezTo>
                  <a:cubicBezTo>
                    <a:pt x="1554" y="2641"/>
                    <a:pt x="1429" y="2693"/>
                    <a:pt x="1300" y="2699"/>
                  </a:cubicBezTo>
                  <a:cubicBezTo>
                    <a:pt x="1298" y="2699"/>
                    <a:pt x="1296" y="2699"/>
                    <a:pt x="1294" y="2699"/>
                  </a:cubicBezTo>
                  <a:cubicBezTo>
                    <a:pt x="1185" y="2699"/>
                    <a:pt x="1106" y="2549"/>
                    <a:pt x="1213" y="2479"/>
                  </a:cubicBezTo>
                  <a:cubicBezTo>
                    <a:pt x="1323" y="2407"/>
                    <a:pt x="1447" y="2375"/>
                    <a:pt x="1569" y="2335"/>
                  </a:cubicBezTo>
                  <a:cubicBezTo>
                    <a:pt x="1586" y="2330"/>
                    <a:pt x="1602" y="2327"/>
                    <a:pt x="1618" y="2327"/>
                  </a:cubicBezTo>
                  <a:close/>
                  <a:moveTo>
                    <a:pt x="1051" y="1"/>
                  </a:moveTo>
                  <a:cubicBezTo>
                    <a:pt x="910" y="1"/>
                    <a:pt x="771" y="34"/>
                    <a:pt x="643" y="98"/>
                  </a:cubicBezTo>
                  <a:cubicBezTo>
                    <a:pt x="187" y="325"/>
                    <a:pt x="0" y="881"/>
                    <a:pt x="227" y="1336"/>
                  </a:cubicBezTo>
                  <a:lnTo>
                    <a:pt x="1158" y="3203"/>
                  </a:lnTo>
                  <a:cubicBezTo>
                    <a:pt x="1491" y="3154"/>
                    <a:pt x="1805" y="3182"/>
                    <a:pt x="2135" y="3037"/>
                  </a:cubicBezTo>
                  <a:cubicBezTo>
                    <a:pt x="2419" y="2912"/>
                    <a:pt x="2666" y="2724"/>
                    <a:pt x="2866" y="2490"/>
                  </a:cubicBezTo>
                  <a:lnTo>
                    <a:pt x="1880" y="512"/>
                  </a:lnTo>
                  <a:cubicBezTo>
                    <a:pt x="1770" y="292"/>
                    <a:pt x="1581" y="129"/>
                    <a:pt x="1347" y="50"/>
                  </a:cubicBezTo>
                  <a:cubicBezTo>
                    <a:pt x="1250" y="17"/>
                    <a:pt x="1150" y="1"/>
                    <a:pt x="10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77" name="Google Shape;1677;p12"/>
            <p:cNvSpPr/>
            <p:nvPr/>
          </p:nvSpPr>
          <p:spPr>
            <a:xfrm>
              <a:off x="2588872" y="3067444"/>
              <a:ext cx="170662" cy="217900"/>
            </a:xfrm>
            <a:custGeom>
              <a:avLst/>
              <a:gdLst/>
              <a:ahLst/>
              <a:cxnLst/>
              <a:rect l="l" t="t" r="r" b="b"/>
              <a:pathLst>
                <a:path w="5459" h="6970" extrusionOk="0">
                  <a:moveTo>
                    <a:pt x="1761" y="623"/>
                  </a:moveTo>
                  <a:cubicBezTo>
                    <a:pt x="1860" y="623"/>
                    <a:pt x="1960" y="639"/>
                    <a:pt x="2057" y="672"/>
                  </a:cubicBezTo>
                  <a:cubicBezTo>
                    <a:pt x="2291" y="750"/>
                    <a:pt x="2480" y="914"/>
                    <a:pt x="2590" y="1134"/>
                  </a:cubicBezTo>
                  <a:lnTo>
                    <a:pt x="3575" y="3112"/>
                  </a:lnTo>
                  <a:cubicBezTo>
                    <a:pt x="3376" y="3346"/>
                    <a:pt x="3129" y="3534"/>
                    <a:pt x="2845" y="3659"/>
                  </a:cubicBezTo>
                  <a:cubicBezTo>
                    <a:pt x="2515" y="3805"/>
                    <a:pt x="2200" y="3778"/>
                    <a:pt x="1868" y="3825"/>
                  </a:cubicBezTo>
                  <a:lnTo>
                    <a:pt x="937" y="1958"/>
                  </a:lnTo>
                  <a:cubicBezTo>
                    <a:pt x="710" y="1501"/>
                    <a:pt x="897" y="947"/>
                    <a:pt x="1353" y="720"/>
                  </a:cubicBezTo>
                  <a:cubicBezTo>
                    <a:pt x="1481" y="656"/>
                    <a:pt x="1620" y="623"/>
                    <a:pt x="1761" y="623"/>
                  </a:cubicBezTo>
                  <a:close/>
                  <a:moveTo>
                    <a:pt x="3738" y="3440"/>
                  </a:moveTo>
                  <a:lnTo>
                    <a:pt x="4521" y="5014"/>
                  </a:lnTo>
                  <a:cubicBezTo>
                    <a:pt x="4749" y="5468"/>
                    <a:pt x="4563" y="6024"/>
                    <a:pt x="4108" y="6251"/>
                  </a:cubicBezTo>
                  <a:cubicBezTo>
                    <a:pt x="4010" y="6299"/>
                    <a:pt x="3906" y="6330"/>
                    <a:pt x="3801" y="6341"/>
                  </a:cubicBezTo>
                  <a:cubicBezTo>
                    <a:pt x="3768" y="6345"/>
                    <a:pt x="3734" y="6347"/>
                    <a:pt x="3701" y="6347"/>
                  </a:cubicBezTo>
                  <a:cubicBezTo>
                    <a:pt x="3602" y="6347"/>
                    <a:pt x="3501" y="6330"/>
                    <a:pt x="3404" y="6299"/>
                  </a:cubicBezTo>
                  <a:cubicBezTo>
                    <a:pt x="3170" y="6220"/>
                    <a:pt x="2979" y="6055"/>
                    <a:pt x="2870" y="5836"/>
                  </a:cubicBezTo>
                  <a:lnTo>
                    <a:pt x="2079" y="4251"/>
                  </a:lnTo>
                  <a:lnTo>
                    <a:pt x="2079" y="4251"/>
                  </a:lnTo>
                  <a:cubicBezTo>
                    <a:pt x="2122" y="4256"/>
                    <a:pt x="2165" y="4258"/>
                    <a:pt x="2208" y="4258"/>
                  </a:cubicBezTo>
                  <a:cubicBezTo>
                    <a:pt x="2772" y="4258"/>
                    <a:pt x="3358" y="3878"/>
                    <a:pt x="3738" y="3440"/>
                  </a:cubicBezTo>
                  <a:close/>
                  <a:moveTo>
                    <a:pt x="1760" y="0"/>
                  </a:moveTo>
                  <a:cubicBezTo>
                    <a:pt x="1703" y="0"/>
                    <a:pt x="1646" y="3"/>
                    <a:pt x="1590" y="10"/>
                  </a:cubicBezTo>
                  <a:cubicBezTo>
                    <a:pt x="1412" y="29"/>
                    <a:pt x="1238" y="79"/>
                    <a:pt x="1074" y="163"/>
                  </a:cubicBezTo>
                  <a:cubicBezTo>
                    <a:pt x="312" y="542"/>
                    <a:pt x="0" y="1473"/>
                    <a:pt x="380" y="2235"/>
                  </a:cubicBezTo>
                  <a:lnTo>
                    <a:pt x="2313" y="6113"/>
                  </a:lnTo>
                  <a:cubicBezTo>
                    <a:pt x="2496" y="6482"/>
                    <a:pt x="2814" y="6757"/>
                    <a:pt x="3206" y="6889"/>
                  </a:cubicBezTo>
                  <a:cubicBezTo>
                    <a:pt x="3368" y="6943"/>
                    <a:pt x="3535" y="6970"/>
                    <a:pt x="3701" y="6970"/>
                  </a:cubicBezTo>
                  <a:cubicBezTo>
                    <a:pt x="3936" y="6970"/>
                    <a:pt x="4169" y="6916"/>
                    <a:pt x="4385" y="6809"/>
                  </a:cubicBezTo>
                  <a:cubicBezTo>
                    <a:pt x="5148" y="6429"/>
                    <a:pt x="5458" y="5499"/>
                    <a:pt x="5078" y="4736"/>
                  </a:cubicBezTo>
                  <a:lnTo>
                    <a:pt x="3146" y="857"/>
                  </a:lnTo>
                  <a:cubicBezTo>
                    <a:pt x="2962" y="489"/>
                    <a:pt x="2645" y="213"/>
                    <a:pt x="2253" y="81"/>
                  </a:cubicBezTo>
                  <a:cubicBezTo>
                    <a:pt x="2091" y="27"/>
                    <a:pt x="1925" y="0"/>
                    <a:pt x="176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78" name="Google Shape;1678;p12"/>
            <p:cNvSpPr/>
            <p:nvPr/>
          </p:nvSpPr>
          <p:spPr>
            <a:xfrm>
              <a:off x="2645612" y="3159634"/>
              <a:ext cx="22853" cy="11630"/>
            </a:xfrm>
            <a:custGeom>
              <a:avLst/>
              <a:gdLst/>
              <a:ahLst/>
              <a:cxnLst/>
              <a:rect l="l" t="t" r="r" b="b"/>
              <a:pathLst>
                <a:path w="731" h="372" extrusionOk="0">
                  <a:moveTo>
                    <a:pt x="513" y="0"/>
                  </a:moveTo>
                  <a:cubicBezTo>
                    <a:pt x="497" y="0"/>
                    <a:pt x="481" y="3"/>
                    <a:pt x="464" y="8"/>
                  </a:cubicBezTo>
                  <a:cubicBezTo>
                    <a:pt x="342" y="48"/>
                    <a:pt x="217" y="80"/>
                    <a:pt x="108" y="152"/>
                  </a:cubicBezTo>
                  <a:cubicBezTo>
                    <a:pt x="1" y="222"/>
                    <a:pt x="80" y="372"/>
                    <a:pt x="189" y="372"/>
                  </a:cubicBezTo>
                  <a:cubicBezTo>
                    <a:pt x="191" y="372"/>
                    <a:pt x="193" y="372"/>
                    <a:pt x="195" y="372"/>
                  </a:cubicBezTo>
                  <a:cubicBezTo>
                    <a:pt x="324" y="366"/>
                    <a:pt x="449" y="315"/>
                    <a:pt x="571" y="277"/>
                  </a:cubicBezTo>
                  <a:cubicBezTo>
                    <a:pt x="731" y="226"/>
                    <a:pt x="659" y="0"/>
                    <a:pt x="51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79" name="Google Shape;1679;p12"/>
            <p:cNvSpPr/>
            <p:nvPr/>
          </p:nvSpPr>
          <p:spPr>
            <a:xfrm>
              <a:off x="2646268" y="3147661"/>
              <a:ext cx="11911" cy="8347"/>
            </a:xfrm>
            <a:custGeom>
              <a:avLst/>
              <a:gdLst/>
              <a:ahLst/>
              <a:cxnLst/>
              <a:rect l="l" t="t" r="r" b="b"/>
              <a:pathLst>
                <a:path w="381" h="267" extrusionOk="0">
                  <a:moveTo>
                    <a:pt x="194" y="1"/>
                  </a:moveTo>
                  <a:cubicBezTo>
                    <a:pt x="188" y="1"/>
                    <a:pt x="182" y="1"/>
                    <a:pt x="176" y="2"/>
                  </a:cubicBezTo>
                  <a:cubicBezTo>
                    <a:pt x="1" y="22"/>
                    <a:pt x="22" y="266"/>
                    <a:pt x="185" y="266"/>
                  </a:cubicBezTo>
                  <a:cubicBezTo>
                    <a:pt x="191" y="266"/>
                    <a:pt x="198" y="266"/>
                    <a:pt x="205" y="265"/>
                  </a:cubicBezTo>
                  <a:cubicBezTo>
                    <a:pt x="381" y="246"/>
                    <a:pt x="359" y="1"/>
                    <a:pt x="19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680" name="Google Shape;1680;p12"/>
          <p:cNvGrpSpPr/>
          <p:nvPr/>
        </p:nvGrpSpPr>
        <p:grpSpPr>
          <a:xfrm rot="2318645">
            <a:off x="650718" y="182495"/>
            <a:ext cx="611708" cy="1494235"/>
            <a:chOff x="2990926" y="2235794"/>
            <a:chExt cx="307623" cy="751488"/>
          </a:xfrm>
        </p:grpSpPr>
        <p:sp>
          <p:nvSpPr>
            <p:cNvPr id="1681" name="Google Shape;1681;p12"/>
            <p:cNvSpPr/>
            <p:nvPr/>
          </p:nvSpPr>
          <p:spPr>
            <a:xfrm>
              <a:off x="2990926" y="2235794"/>
              <a:ext cx="307623" cy="751488"/>
            </a:xfrm>
            <a:custGeom>
              <a:avLst/>
              <a:gdLst/>
              <a:ahLst/>
              <a:cxnLst/>
              <a:rect l="l" t="t" r="r" b="b"/>
              <a:pathLst>
                <a:path w="9840" h="24038" extrusionOk="0">
                  <a:moveTo>
                    <a:pt x="5331" y="1047"/>
                  </a:moveTo>
                  <a:cubicBezTo>
                    <a:pt x="6578" y="1223"/>
                    <a:pt x="7681" y="1487"/>
                    <a:pt x="8804" y="2107"/>
                  </a:cubicBezTo>
                  <a:cubicBezTo>
                    <a:pt x="8731" y="2394"/>
                    <a:pt x="8619" y="2666"/>
                    <a:pt x="8477" y="2926"/>
                  </a:cubicBezTo>
                  <a:cubicBezTo>
                    <a:pt x="7677" y="2358"/>
                    <a:pt x="6464" y="2072"/>
                    <a:pt x="5513" y="2072"/>
                  </a:cubicBezTo>
                  <a:cubicBezTo>
                    <a:pt x="5402" y="1740"/>
                    <a:pt x="5333" y="1400"/>
                    <a:pt x="5331" y="1047"/>
                  </a:cubicBezTo>
                  <a:close/>
                  <a:moveTo>
                    <a:pt x="5627" y="2370"/>
                  </a:moveTo>
                  <a:cubicBezTo>
                    <a:pt x="6088" y="2467"/>
                    <a:pt x="6549" y="2547"/>
                    <a:pt x="7001" y="2685"/>
                  </a:cubicBezTo>
                  <a:cubicBezTo>
                    <a:pt x="7454" y="2822"/>
                    <a:pt x="7874" y="3045"/>
                    <a:pt x="8318" y="3197"/>
                  </a:cubicBezTo>
                  <a:cubicBezTo>
                    <a:pt x="8150" y="3462"/>
                    <a:pt x="7952" y="3715"/>
                    <a:pt x="7736" y="3958"/>
                  </a:cubicBezTo>
                  <a:cubicBezTo>
                    <a:pt x="7397" y="3664"/>
                    <a:pt x="6736" y="3645"/>
                    <a:pt x="6330" y="3639"/>
                  </a:cubicBezTo>
                  <a:cubicBezTo>
                    <a:pt x="6063" y="3228"/>
                    <a:pt x="5810" y="2806"/>
                    <a:pt x="5627" y="2370"/>
                  </a:cubicBezTo>
                  <a:close/>
                  <a:moveTo>
                    <a:pt x="6516" y="3921"/>
                  </a:moveTo>
                  <a:cubicBezTo>
                    <a:pt x="6699" y="3953"/>
                    <a:pt x="6881" y="3984"/>
                    <a:pt x="7059" y="4029"/>
                  </a:cubicBezTo>
                  <a:cubicBezTo>
                    <a:pt x="7218" y="4069"/>
                    <a:pt x="7366" y="4143"/>
                    <a:pt x="7518" y="4198"/>
                  </a:cubicBezTo>
                  <a:cubicBezTo>
                    <a:pt x="7357" y="4367"/>
                    <a:pt x="7193" y="4534"/>
                    <a:pt x="7023" y="4697"/>
                  </a:cubicBezTo>
                  <a:cubicBezTo>
                    <a:pt x="6898" y="4498"/>
                    <a:pt x="6769" y="4301"/>
                    <a:pt x="6638" y="4104"/>
                  </a:cubicBezTo>
                  <a:cubicBezTo>
                    <a:pt x="6597" y="4042"/>
                    <a:pt x="6556" y="3982"/>
                    <a:pt x="6516" y="3921"/>
                  </a:cubicBezTo>
                  <a:close/>
                  <a:moveTo>
                    <a:pt x="9166" y="1582"/>
                  </a:moveTo>
                  <a:cubicBezTo>
                    <a:pt x="9281" y="1605"/>
                    <a:pt x="9396" y="1630"/>
                    <a:pt x="9510" y="1657"/>
                  </a:cubicBezTo>
                  <a:cubicBezTo>
                    <a:pt x="9484" y="3148"/>
                    <a:pt x="8455" y="4262"/>
                    <a:pt x="7400" y="5325"/>
                  </a:cubicBezTo>
                  <a:cubicBezTo>
                    <a:pt x="7335" y="5213"/>
                    <a:pt x="7272" y="5102"/>
                    <a:pt x="7204" y="4992"/>
                  </a:cubicBezTo>
                  <a:cubicBezTo>
                    <a:pt x="8200" y="4024"/>
                    <a:pt x="9147" y="2976"/>
                    <a:pt x="9166" y="1582"/>
                  </a:cubicBezTo>
                  <a:close/>
                  <a:moveTo>
                    <a:pt x="6720" y="6559"/>
                  </a:moveTo>
                  <a:cubicBezTo>
                    <a:pt x="6803" y="6719"/>
                    <a:pt x="6882" y="6883"/>
                    <a:pt x="6958" y="7047"/>
                  </a:cubicBezTo>
                  <a:cubicBezTo>
                    <a:pt x="6888" y="7017"/>
                    <a:pt x="6808" y="7002"/>
                    <a:pt x="6730" y="6978"/>
                  </a:cubicBezTo>
                  <a:cubicBezTo>
                    <a:pt x="6629" y="6948"/>
                    <a:pt x="6528" y="6925"/>
                    <a:pt x="6429" y="6907"/>
                  </a:cubicBezTo>
                  <a:cubicBezTo>
                    <a:pt x="6523" y="6789"/>
                    <a:pt x="6620" y="6672"/>
                    <a:pt x="6720" y="6559"/>
                  </a:cubicBezTo>
                  <a:close/>
                  <a:moveTo>
                    <a:pt x="6245" y="7141"/>
                  </a:moveTo>
                  <a:cubicBezTo>
                    <a:pt x="6375" y="7195"/>
                    <a:pt x="6505" y="7251"/>
                    <a:pt x="6641" y="7295"/>
                  </a:cubicBezTo>
                  <a:cubicBezTo>
                    <a:pt x="6747" y="7329"/>
                    <a:pt x="6840" y="7371"/>
                    <a:pt x="6938" y="7371"/>
                  </a:cubicBezTo>
                  <a:cubicBezTo>
                    <a:pt x="6981" y="7371"/>
                    <a:pt x="7024" y="7363"/>
                    <a:pt x="7070" y="7344"/>
                  </a:cubicBezTo>
                  <a:cubicBezTo>
                    <a:pt x="7075" y="7341"/>
                    <a:pt x="7079" y="7336"/>
                    <a:pt x="7083" y="7333"/>
                  </a:cubicBezTo>
                  <a:cubicBezTo>
                    <a:pt x="7299" y="7841"/>
                    <a:pt x="7478" y="8363"/>
                    <a:pt x="7611" y="8896"/>
                  </a:cubicBezTo>
                  <a:cubicBezTo>
                    <a:pt x="7308" y="8786"/>
                    <a:pt x="6976" y="8735"/>
                    <a:pt x="6667" y="8647"/>
                  </a:cubicBezTo>
                  <a:cubicBezTo>
                    <a:pt x="6267" y="8532"/>
                    <a:pt x="5875" y="8401"/>
                    <a:pt x="5474" y="8289"/>
                  </a:cubicBezTo>
                  <a:cubicBezTo>
                    <a:pt x="5705" y="7892"/>
                    <a:pt x="5964" y="7508"/>
                    <a:pt x="6245" y="7141"/>
                  </a:cubicBezTo>
                  <a:close/>
                  <a:moveTo>
                    <a:pt x="5343" y="8521"/>
                  </a:moveTo>
                  <a:cubicBezTo>
                    <a:pt x="5712" y="8700"/>
                    <a:pt x="6095" y="8836"/>
                    <a:pt x="6490" y="8954"/>
                  </a:cubicBezTo>
                  <a:cubicBezTo>
                    <a:pt x="6867" y="9064"/>
                    <a:pt x="7278" y="9216"/>
                    <a:pt x="7676" y="9216"/>
                  </a:cubicBezTo>
                  <a:cubicBezTo>
                    <a:pt x="7679" y="9216"/>
                    <a:pt x="7682" y="9216"/>
                    <a:pt x="7684" y="9216"/>
                  </a:cubicBezTo>
                  <a:cubicBezTo>
                    <a:pt x="7748" y="9516"/>
                    <a:pt x="7798" y="9818"/>
                    <a:pt x="7830" y="10120"/>
                  </a:cubicBezTo>
                  <a:cubicBezTo>
                    <a:pt x="6818" y="9994"/>
                    <a:pt x="5857" y="9813"/>
                    <a:pt x="4857" y="9585"/>
                  </a:cubicBezTo>
                  <a:cubicBezTo>
                    <a:pt x="4856" y="9584"/>
                    <a:pt x="4854" y="9584"/>
                    <a:pt x="4853" y="9584"/>
                  </a:cubicBezTo>
                  <a:cubicBezTo>
                    <a:pt x="4850" y="9584"/>
                    <a:pt x="4847" y="9585"/>
                    <a:pt x="4843" y="9585"/>
                  </a:cubicBezTo>
                  <a:cubicBezTo>
                    <a:pt x="4987" y="9220"/>
                    <a:pt x="5154" y="8865"/>
                    <a:pt x="5343" y="8521"/>
                  </a:cubicBezTo>
                  <a:close/>
                  <a:moveTo>
                    <a:pt x="4742" y="9850"/>
                  </a:moveTo>
                  <a:cubicBezTo>
                    <a:pt x="4743" y="9850"/>
                    <a:pt x="4743" y="9851"/>
                    <a:pt x="4745" y="9851"/>
                  </a:cubicBezTo>
                  <a:cubicBezTo>
                    <a:pt x="5651" y="10246"/>
                    <a:pt x="6747" y="10463"/>
                    <a:pt x="7751" y="10463"/>
                  </a:cubicBezTo>
                  <a:cubicBezTo>
                    <a:pt x="7788" y="10463"/>
                    <a:pt x="7825" y="10463"/>
                    <a:pt x="7861" y="10462"/>
                  </a:cubicBezTo>
                  <a:lnTo>
                    <a:pt x="7861" y="10462"/>
                  </a:lnTo>
                  <a:cubicBezTo>
                    <a:pt x="7896" y="10970"/>
                    <a:pt x="7880" y="11478"/>
                    <a:pt x="7808" y="11978"/>
                  </a:cubicBezTo>
                  <a:cubicBezTo>
                    <a:pt x="6614" y="11766"/>
                    <a:pt x="5529" y="11589"/>
                    <a:pt x="4384" y="11161"/>
                  </a:cubicBezTo>
                  <a:cubicBezTo>
                    <a:pt x="4467" y="10713"/>
                    <a:pt x="4589" y="10276"/>
                    <a:pt x="4742" y="9850"/>
                  </a:cubicBezTo>
                  <a:close/>
                  <a:moveTo>
                    <a:pt x="4336" y="11448"/>
                  </a:moveTo>
                  <a:cubicBezTo>
                    <a:pt x="5255" y="11925"/>
                    <a:pt x="6380" y="12282"/>
                    <a:pt x="7435" y="12282"/>
                  </a:cubicBezTo>
                  <a:cubicBezTo>
                    <a:pt x="7544" y="12282"/>
                    <a:pt x="7653" y="12278"/>
                    <a:pt x="7760" y="12270"/>
                  </a:cubicBezTo>
                  <a:lnTo>
                    <a:pt x="7760" y="12270"/>
                  </a:lnTo>
                  <a:cubicBezTo>
                    <a:pt x="7688" y="12655"/>
                    <a:pt x="7580" y="13035"/>
                    <a:pt x="7436" y="13410"/>
                  </a:cubicBezTo>
                  <a:cubicBezTo>
                    <a:pt x="6916" y="13305"/>
                    <a:pt x="6381" y="13285"/>
                    <a:pt x="5859" y="13161"/>
                  </a:cubicBezTo>
                  <a:cubicBezTo>
                    <a:pt x="5308" y="13031"/>
                    <a:pt x="4795" y="12819"/>
                    <a:pt x="4261" y="12640"/>
                  </a:cubicBezTo>
                  <a:cubicBezTo>
                    <a:pt x="4259" y="12639"/>
                    <a:pt x="4258" y="12639"/>
                    <a:pt x="4256" y="12639"/>
                  </a:cubicBezTo>
                  <a:cubicBezTo>
                    <a:pt x="4255" y="12639"/>
                    <a:pt x="4253" y="12639"/>
                    <a:pt x="4251" y="12639"/>
                  </a:cubicBezTo>
                  <a:cubicBezTo>
                    <a:pt x="4251" y="12625"/>
                    <a:pt x="4250" y="12613"/>
                    <a:pt x="4250" y="12599"/>
                  </a:cubicBezTo>
                  <a:cubicBezTo>
                    <a:pt x="4248" y="12210"/>
                    <a:pt x="4279" y="11826"/>
                    <a:pt x="4336" y="11448"/>
                  </a:cubicBezTo>
                  <a:close/>
                  <a:moveTo>
                    <a:pt x="4264" y="12935"/>
                  </a:moveTo>
                  <a:cubicBezTo>
                    <a:pt x="5012" y="13380"/>
                    <a:pt x="6034" y="13699"/>
                    <a:pt x="6950" y="13699"/>
                  </a:cubicBezTo>
                  <a:cubicBezTo>
                    <a:pt x="7078" y="13699"/>
                    <a:pt x="7204" y="13693"/>
                    <a:pt x="7327" y="13680"/>
                  </a:cubicBezTo>
                  <a:lnTo>
                    <a:pt x="7327" y="13680"/>
                  </a:lnTo>
                  <a:cubicBezTo>
                    <a:pt x="7244" y="13868"/>
                    <a:pt x="7151" y="14056"/>
                    <a:pt x="7047" y="14239"/>
                  </a:cubicBezTo>
                  <a:cubicBezTo>
                    <a:pt x="6975" y="14365"/>
                    <a:pt x="6900" y="14484"/>
                    <a:pt x="6819" y="14598"/>
                  </a:cubicBezTo>
                  <a:cubicBezTo>
                    <a:pt x="6002" y="14464"/>
                    <a:pt x="5230" y="14332"/>
                    <a:pt x="4434" y="14079"/>
                  </a:cubicBezTo>
                  <a:lnTo>
                    <a:pt x="4429" y="14079"/>
                  </a:lnTo>
                  <a:cubicBezTo>
                    <a:pt x="4347" y="13687"/>
                    <a:pt x="4288" y="13305"/>
                    <a:pt x="4264" y="12935"/>
                  </a:cubicBezTo>
                  <a:close/>
                  <a:moveTo>
                    <a:pt x="4504" y="14407"/>
                  </a:moveTo>
                  <a:lnTo>
                    <a:pt x="4504" y="14407"/>
                  </a:lnTo>
                  <a:cubicBezTo>
                    <a:pt x="5142" y="14701"/>
                    <a:pt x="5868" y="14904"/>
                    <a:pt x="6575" y="14920"/>
                  </a:cubicBezTo>
                  <a:cubicBezTo>
                    <a:pt x="6304" y="15249"/>
                    <a:pt x="5997" y="15534"/>
                    <a:pt x="5668" y="15790"/>
                  </a:cubicBezTo>
                  <a:cubicBezTo>
                    <a:pt x="5542" y="15753"/>
                    <a:pt x="5412" y="15731"/>
                    <a:pt x="5287" y="15687"/>
                  </a:cubicBezTo>
                  <a:cubicBezTo>
                    <a:pt x="5117" y="15628"/>
                    <a:pt x="4955" y="15547"/>
                    <a:pt x="4795" y="15465"/>
                  </a:cubicBezTo>
                  <a:cubicBezTo>
                    <a:pt x="4687" y="15107"/>
                    <a:pt x="4587" y="14753"/>
                    <a:pt x="4504" y="14407"/>
                  </a:cubicBezTo>
                  <a:close/>
                  <a:moveTo>
                    <a:pt x="4911" y="15838"/>
                  </a:moveTo>
                  <a:lnTo>
                    <a:pt x="4911" y="15838"/>
                  </a:lnTo>
                  <a:cubicBezTo>
                    <a:pt x="5049" y="15915"/>
                    <a:pt x="5203" y="15982"/>
                    <a:pt x="5356" y="16023"/>
                  </a:cubicBezTo>
                  <a:cubicBezTo>
                    <a:pt x="5252" y="16096"/>
                    <a:pt x="5146" y="16169"/>
                    <a:pt x="5039" y="16241"/>
                  </a:cubicBezTo>
                  <a:cubicBezTo>
                    <a:pt x="4995" y="16106"/>
                    <a:pt x="4953" y="15973"/>
                    <a:pt x="4911" y="15838"/>
                  </a:cubicBezTo>
                  <a:close/>
                  <a:moveTo>
                    <a:pt x="4658" y="374"/>
                  </a:moveTo>
                  <a:lnTo>
                    <a:pt x="4658" y="374"/>
                  </a:lnTo>
                  <a:cubicBezTo>
                    <a:pt x="4798" y="402"/>
                    <a:pt x="4936" y="429"/>
                    <a:pt x="5076" y="458"/>
                  </a:cubicBezTo>
                  <a:cubicBezTo>
                    <a:pt x="4629" y="2082"/>
                    <a:pt x="5827" y="3600"/>
                    <a:pt x="6724" y="4987"/>
                  </a:cubicBezTo>
                  <a:lnTo>
                    <a:pt x="6909" y="5278"/>
                  </a:lnTo>
                  <a:cubicBezTo>
                    <a:pt x="6979" y="5391"/>
                    <a:pt x="7045" y="5504"/>
                    <a:pt x="7109" y="5618"/>
                  </a:cubicBezTo>
                  <a:lnTo>
                    <a:pt x="7288" y="5947"/>
                  </a:lnTo>
                  <a:cubicBezTo>
                    <a:pt x="8497" y="8242"/>
                    <a:pt x="9124" y="10922"/>
                    <a:pt x="8267" y="13448"/>
                  </a:cubicBezTo>
                  <a:cubicBezTo>
                    <a:pt x="7804" y="14816"/>
                    <a:pt x="6938" y="15898"/>
                    <a:pt x="5762" y="16723"/>
                  </a:cubicBezTo>
                  <a:cubicBezTo>
                    <a:pt x="5610" y="16830"/>
                    <a:pt x="5454" y="16931"/>
                    <a:pt x="5298" y="17032"/>
                  </a:cubicBezTo>
                  <a:cubicBezTo>
                    <a:pt x="5256" y="16905"/>
                    <a:pt x="5216" y="16779"/>
                    <a:pt x="5174" y="16653"/>
                  </a:cubicBezTo>
                  <a:cubicBezTo>
                    <a:pt x="6289" y="15900"/>
                    <a:pt x="7234" y="15035"/>
                    <a:pt x="7795" y="13626"/>
                  </a:cubicBezTo>
                  <a:cubicBezTo>
                    <a:pt x="8599" y="11606"/>
                    <a:pt x="8379" y="9359"/>
                    <a:pt x="7559" y="7381"/>
                  </a:cubicBezTo>
                  <a:cubicBezTo>
                    <a:pt x="7406" y="7008"/>
                    <a:pt x="7206" y="6637"/>
                    <a:pt x="6985" y="6263"/>
                  </a:cubicBezTo>
                  <a:lnTo>
                    <a:pt x="6788" y="5943"/>
                  </a:lnTo>
                  <a:cubicBezTo>
                    <a:pt x="6717" y="5830"/>
                    <a:pt x="6644" y="5717"/>
                    <a:pt x="6571" y="5602"/>
                  </a:cubicBezTo>
                  <a:lnTo>
                    <a:pt x="6383" y="5311"/>
                  </a:lnTo>
                  <a:cubicBezTo>
                    <a:pt x="5368" y="3754"/>
                    <a:pt x="4277" y="2153"/>
                    <a:pt x="4658" y="374"/>
                  </a:cubicBezTo>
                  <a:close/>
                  <a:moveTo>
                    <a:pt x="4408" y="18066"/>
                  </a:moveTo>
                  <a:cubicBezTo>
                    <a:pt x="4519" y="18420"/>
                    <a:pt x="4618" y="18780"/>
                    <a:pt x="4697" y="19139"/>
                  </a:cubicBezTo>
                  <a:cubicBezTo>
                    <a:pt x="4394" y="18882"/>
                    <a:pt x="3942" y="18706"/>
                    <a:pt x="3539" y="18644"/>
                  </a:cubicBezTo>
                  <a:cubicBezTo>
                    <a:pt x="3821" y="18444"/>
                    <a:pt x="4114" y="18252"/>
                    <a:pt x="4408" y="18066"/>
                  </a:cubicBezTo>
                  <a:close/>
                  <a:moveTo>
                    <a:pt x="3200" y="18894"/>
                  </a:moveTo>
                  <a:cubicBezTo>
                    <a:pt x="3469" y="18949"/>
                    <a:pt x="3735" y="18997"/>
                    <a:pt x="3991" y="19111"/>
                  </a:cubicBezTo>
                  <a:cubicBezTo>
                    <a:pt x="4284" y="19240"/>
                    <a:pt x="4506" y="19474"/>
                    <a:pt x="4789" y="19609"/>
                  </a:cubicBezTo>
                  <a:cubicBezTo>
                    <a:pt x="4866" y="20068"/>
                    <a:pt x="4902" y="20524"/>
                    <a:pt x="4878" y="20969"/>
                  </a:cubicBezTo>
                  <a:cubicBezTo>
                    <a:pt x="4259" y="20284"/>
                    <a:pt x="3089" y="19823"/>
                    <a:pt x="2192" y="19804"/>
                  </a:cubicBezTo>
                  <a:cubicBezTo>
                    <a:pt x="2488" y="19477"/>
                    <a:pt x="2830" y="19177"/>
                    <a:pt x="3200" y="18894"/>
                  </a:cubicBezTo>
                  <a:close/>
                  <a:moveTo>
                    <a:pt x="3929" y="17434"/>
                  </a:moveTo>
                  <a:cubicBezTo>
                    <a:pt x="3962" y="17555"/>
                    <a:pt x="4003" y="17679"/>
                    <a:pt x="4058" y="17790"/>
                  </a:cubicBezTo>
                  <a:cubicBezTo>
                    <a:pt x="3645" y="18042"/>
                    <a:pt x="3239" y="18300"/>
                    <a:pt x="2855" y="18591"/>
                  </a:cubicBezTo>
                  <a:cubicBezTo>
                    <a:pt x="1825" y="19371"/>
                    <a:pt x="762" y="20698"/>
                    <a:pt x="738" y="22044"/>
                  </a:cubicBezTo>
                  <a:cubicBezTo>
                    <a:pt x="625" y="22020"/>
                    <a:pt x="510" y="21990"/>
                    <a:pt x="396" y="21955"/>
                  </a:cubicBezTo>
                  <a:cubicBezTo>
                    <a:pt x="634" y="20219"/>
                    <a:pt x="1810" y="18719"/>
                    <a:pt x="3482" y="17704"/>
                  </a:cubicBezTo>
                  <a:cubicBezTo>
                    <a:pt x="3633" y="17612"/>
                    <a:pt x="3782" y="17523"/>
                    <a:pt x="3929" y="17434"/>
                  </a:cubicBezTo>
                  <a:close/>
                  <a:moveTo>
                    <a:pt x="1978" y="20058"/>
                  </a:moveTo>
                  <a:lnTo>
                    <a:pt x="1987" y="20062"/>
                  </a:lnTo>
                  <a:cubicBezTo>
                    <a:pt x="2530" y="20221"/>
                    <a:pt x="3072" y="20315"/>
                    <a:pt x="3591" y="20559"/>
                  </a:cubicBezTo>
                  <a:cubicBezTo>
                    <a:pt x="4043" y="20772"/>
                    <a:pt x="4414" y="21100"/>
                    <a:pt x="4846" y="21335"/>
                  </a:cubicBezTo>
                  <a:cubicBezTo>
                    <a:pt x="4810" y="21605"/>
                    <a:pt x="4750" y="21871"/>
                    <a:pt x="4662" y="22129"/>
                  </a:cubicBezTo>
                  <a:cubicBezTo>
                    <a:pt x="3705" y="21481"/>
                    <a:pt x="2575" y="21090"/>
                    <a:pt x="1427" y="20997"/>
                  </a:cubicBezTo>
                  <a:cubicBezTo>
                    <a:pt x="1561" y="20661"/>
                    <a:pt x="1749" y="20350"/>
                    <a:pt x="1978" y="20058"/>
                  </a:cubicBezTo>
                  <a:close/>
                  <a:moveTo>
                    <a:pt x="6157" y="6025"/>
                  </a:moveTo>
                  <a:cubicBezTo>
                    <a:pt x="6219" y="6143"/>
                    <a:pt x="6288" y="6263"/>
                    <a:pt x="6385" y="6346"/>
                  </a:cubicBezTo>
                  <a:cubicBezTo>
                    <a:pt x="6390" y="6350"/>
                    <a:pt x="6395" y="6352"/>
                    <a:pt x="6400" y="6355"/>
                  </a:cubicBezTo>
                  <a:cubicBezTo>
                    <a:pt x="6246" y="6524"/>
                    <a:pt x="6096" y="6694"/>
                    <a:pt x="5963" y="6867"/>
                  </a:cubicBezTo>
                  <a:cubicBezTo>
                    <a:pt x="4873" y="8267"/>
                    <a:pt x="4117" y="9949"/>
                    <a:pt x="3923" y="11719"/>
                  </a:cubicBezTo>
                  <a:cubicBezTo>
                    <a:pt x="3740" y="13383"/>
                    <a:pt x="4186" y="14919"/>
                    <a:pt x="4704" y="16456"/>
                  </a:cubicBezTo>
                  <a:lnTo>
                    <a:pt x="4845" y="16869"/>
                  </a:lnTo>
                  <a:cubicBezTo>
                    <a:pt x="4887" y="16992"/>
                    <a:pt x="4928" y="17114"/>
                    <a:pt x="4971" y="17238"/>
                  </a:cubicBezTo>
                  <a:lnTo>
                    <a:pt x="5105" y="17631"/>
                  </a:lnTo>
                  <a:cubicBezTo>
                    <a:pt x="5117" y="17664"/>
                    <a:pt x="5128" y="17699"/>
                    <a:pt x="5138" y="17732"/>
                  </a:cubicBezTo>
                  <a:cubicBezTo>
                    <a:pt x="5173" y="17831"/>
                    <a:pt x="5204" y="17934"/>
                    <a:pt x="5236" y="18035"/>
                  </a:cubicBezTo>
                  <a:cubicBezTo>
                    <a:pt x="5250" y="18063"/>
                    <a:pt x="5262" y="18090"/>
                    <a:pt x="5277" y="18117"/>
                  </a:cubicBezTo>
                  <a:cubicBezTo>
                    <a:pt x="5283" y="18139"/>
                    <a:pt x="5288" y="18163"/>
                    <a:pt x="5297" y="18185"/>
                  </a:cubicBezTo>
                  <a:cubicBezTo>
                    <a:pt x="5297" y="18186"/>
                    <a:pt x="5298" y="18189"/>
                    <a:pt x="5298" y="18190"/>
                  </a:cubicBezTo>
                  <a:cubicBezTo>
                    <a:pt x="5297" y="18200"/>
                    <a:pt x="5297" y="18209"/>
                    <a:pt x="5293" y="18217"/>
                  </a:cubicBezTo>
                  <a:cubicBezTo>
                    <a:pt x="5826" y="19995"/>
                    <a:pt x="6112" y="22096"/>
                    <a:pt x="5039" y="23611"/>
                  </a:cubicBezTo>
                  <a:cubicBezTo>
                    <a:pt x="4846" y="23522"/>
                    <a:pt x="4657" y="23428"/>
                    <a:pt x="4471" y="23327"/>
                  </a:cubicBezTo>
                  <a:cubicBezTo>
                    <a:pt x="5348" y="22193"/>
                    <a:pt x="5437" y="20615"/>
                    <a:pt x="5133" y="19210"/>
                  </a:cubicBezTo>
                  <a:cubicBezTo>
                    <a:pt x="5033" y="18745"/>
                    <a:pt x="4903" y="18292"/>
                    <a:pt x="4758" y="17847"/>
                  </a:cubicBezTo>
                  <a:lnTo>
                    <a:pt x="4626" y="17450"/>
                  </a:lnTo>
                  <a:cubicBezTo>
                    <a:pt x="4585" y="17329"/>
                    <a:pt x="4543" y="17207"/>
                    <a:pt x="4500" y="17088"/>
                  </a:cubicBezTo>
                  <a:lnTo>
                    <a:pt x="4351" y="16671"/>
                  </a:lnTo>
                  <a:cubicBezTo>
                    <a:pt x="3799" y="15134"/>
                    <a:pt x="3252" y="13619"/>
                    <a:pt x="3403" y="11891"/>
                  </a:cubicBezTo>
                  <a:cubicBezTo>
                    <a:pt x="3596" y="9684"/>
                    <a:pt x="4647" y="7625"/>
                    <a:pt x="6157" y="6025"/>
                  </a:cubicBezTo>
                  <a:close/>
                  <a:moveTo>
                    <a:pt x="4500" y="0"/>
                  </a:moveTo>
                  <a:lnTo>
                    <a:pt x="4394" y="318"/>
                  </a:lnTo>
                  <a:cubicBezTo>
                    <a:pt x="3857" y="2217"/>
                    <a:pt x="5138" y="3950"/>
                    <a:pt x="6136" y="5546"/>
                  </a:cubicBezTo>
                  <a:cubicBezTo>
                    <a:pt x="5838" y="5835"/>
                    <a:pt x="5555" y="6127"/>
                    <a:pt x="5310" y="6429"/>
                  </a:cubicBezTo>
                  <a:cubicBezTo>
                    <a:pt x="4181" y="7821"/>
                    <a:pt x="3387" y="9501"/>
                    <a:pt x="3111" y="11280"/>
                  </a:cubicBezTo>
                  <a:cubicBezTo>
                    <a:pt x="2806" y="13244"/>
                    <a:pt x="3296" y="15005"/>
                    <a:pt x="3976" y="16837"/>
                  </a:cubicBezTo>
                  <a:cubicBezTo>
                    <a:pt x="3983" y="16852"/>
                    <a:pt x="3988" y="16868"/>
                    <a:pt x="3993" y="16884"/>
                  </a:cubicBezTo>
                  <a:cubicBezTo>
                    <a:pt x="3043" y="17449"/>
                    <a:pt x="2091" y="18020"/>
                    <a:pt x="1388" y="18914"/>
                  </a:cubicBezTo>
                  <a:cubicBezTo>
                    <a:pt x="729" y="19751"/>
                    <a:pt x="222" y="20786"/>
                    <a:pt x="42" y="21840"/>
                  </a:cubicBezTo>
                  <a:lnTo>
                    <a:pt x="0" y="22150"/>
                  </a:lnTo>
                  <a:lnTo>
                    <a:pt x="1218" y="22460"/>
                  </a:lnTo>
                  <a:lnTo>
                    <a:pt x="1218" y="22460"/>
                  </a:lnTo>
                  <a:lnTo>
                    <a:pt x="1205" y="22122"/>
                  </a:lnTo>
                  <a:cubicBezTo>
                    <a:pt x="1207" y="21824"/>
                    <a:pt x="1250" y="21544"/>
                    <a:pt x="1327" y="21281"/>
                  </a:cubicBezTo>
                  <a:cubicBezTo>
                    <a:pt x="2483" y="21495"/>
                    <a:pt x="3509" y="21875"/>
                    <a:pt x="4526" y="22462"/>
                  </a:cubicBezTo>
                  <a:cubicBezTo>
                    <a:pt x="4422" y="22691"/>
                    <a:pt x="4292" y="22915"/>
                    <a:pt x="4131" y="23130"/>
                  </a:cubicBezTo>
                  <a:lnTo>
                    <a:pt x="3959" y="23342"/>
                  </a:lnTo>
                  <a:lnTo>
                    <a:pt x="4277" y="23554"/>
                  </a:lnTo>
                  <a:cubicBezTo>
                    <a:pt x="4459" y="23667"/>
                    <a:pt x="4644" y="23771"/>
                    <a:pt x="4834" y="23866"/>
                  </a:cubicBezTo>
                  <a:lnTo>
                    <a:pt x="5210" y="24038"/>
                  </a:lnTo>
                  <a:lnTo>
                    <a:pt x="5412" y="23781"/>
                  </a:lnTo>
                  <a:cubicBezTo>
                    <a:pt x="6713" y="21990"/>
                    <a:pt x="6145" y="19700"/>
                    <a:pt x="5420" y="17430"/>
                  </a:cubicBezTo>
                  <a:cubicBezTo>
                    <a:pt x="7089" y="16361"/>
                    <a:pt x="8313" y="14974"/>
                    <a:pt x="8816" y="13011"/>
                  </a:cubicBezTo>
                  <a:cubicBezTo>
                    <a:pt x="9342" y="10958"/>
                    <a:pt x="8995" y="8820"/>
                    <a:pt x="8181" y="6891"/>
                  </a:cubicBezTo>
                  <a:cubicBezTo>
                    <a:pt x="8005" y="6464"/>
                    <a:pt x="7801" y="6051"/>
                    <a:pt x="7580" y="5649"/>
                  </a:cubicBezTo>
                  <a:cubicBezTo>
                    <a:pt x="8676" y="4541"/>
                    <a:pt x="9840" y="3311"/>
                    <a:pt x="9812" y="1733"/>
                  </a:cubicBezTo>
                  <a:lnTo>
                    <a:pt x="9782" y="1357"/>
                  </a:lnTo>
                  <a:lnTo>
                    <a:pt x="9495" y="1293"/>
                  </a:lnTo>
                  <a:cubicBezTo>
                    <a:pt x="9380" y="1271"/>
                    <a:pt x="9266" y="1253"/>
                    <a:pt x="9151" y="1239"/>
                  </a:cubicBezTo>
                  <a:lnTo>
                    <a:pt x="8895" y="1214"/>
                  </a:lnTo>
                  <a:lnTo>
                    <a:pt x="8892" y="1532"/>
                  </a:lnTo>
                  <a:cubicBezTo>
                    <a:pt x="8888" y="1610"/>
                    <a:pt x="8881" y="1687"/>
                    <a:pt x="8870" y="1763"/>
                  </a:cubicBezTo>
                  <a:cubicBezTo>
                    <a:pt x="7827" y="1170"/>
                    <a:pt x="6602" y="755"/>
                    <a:pt x="5394" y="755"/>
                  </a:cubicBezTo>
                  <a:cubicBezTo>
                    <a:pt x="5377" y="755"/>
                    <a:pt x="5361" y="755"/>
                    <a:pt x="5345" y="755"/>
                  </a:cubicBezTo>
                  <a:cubicBezTo>
                    <a:pt x="5352" y="676"/>
                    <a:pt x="5365" y="595"/>
                    <a:pt x="5381" y="514"/>
                  </a:cubicBezTo>
                  <a:lnTo>
                    <a:pt x="5477" y="157"/>
                  </a:lnTo>
                  <a:lnTo>
                    <a:pt x="5200" y="97"/>
                  </a:lnTo>
                  <a:cubicBezTo>
                    <a:pt x="5050" y="68"/>
                    <a:pt x="4901" y="45"/>
                    <a:pt x="4751" y="26"/>
                  </a:cubicBezTo>
                  <a:lnTo>
                    <a:pt x="450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82" name="Google Shape;1682;p12"/>
            <p:cNvSpPr/>
            <p:nvPr/>
          </p:nvSpPr>
          <p:spPr>
            <a:xfrm>
              <a:off x="3035505" y="2862837"/>
              <a:ext cx="106918" cy="64776"/>
            </a:xfrm>
            <a:custGeom>
              <a:avLst/>
              <a:gdLst/>
              <a:ahLst/>
              <a:cxnLst/>
              <a:rect l="l" t="t" r="r" b="b"/>
              <a:pathLst>
                <a:path w="3420" h="2072" extrusionOk="0">
                  <a:moveTo>
                    <a:pt x="552" y="0"/>
                  </a:moveTo>
                  <a:cubicBezTo>
                    <a:pt x="323" y="292"/>
                    <a:pt x="135" y="603"/>
                    <a:pt x="1" y="939"/>
                  </a:cubicBezTo>
                  <a:cubicBezTo>
                    <a:pt x="1150" y="1032"/>
                    <a:pt x="2279" y="1424"/>
                    <a:pt x="3236" y="2071"/>
                  </a:cubicBezTo>
                  <a:cubicBezTo>
                    <a:pt x="3322" y="1812"/>
                    <a:pt x="3383" y="1547"/>
                    <a:pt x="3420" y="1277"/>
                  </a:cubicBezTo>
                  <a:cubicBezTo>
                    <a:pt x="2988" y="1042"/>
                    <a:pt x="2617" y="713"/>
                    <a:pt x="2165" y="501"/>
                  </a:cubicBezTo>
                  <a:cubicBezTo>
                    <a:pt x="1648" y="257"/>
                    <a:pt x="1104" y="163"/>
                    <a:pt x="561" y="4"/>
                  </a:cubicBezTo>
                  <a:lnTo>
                    <a:pt x="552"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83" name="Google Shape;1683;p12"/>
            <p:cNvSpPr/>
            <p:nvPr/>
          </p:nvSpPr>
          <p:spPr>
            <a:xfrm>
              <a:off x="3157644" y="2268525"/>
              <a:ext cx="108575" cy="58774"/>
            </a:xfrm>
            <a:custGeom>
              <a:avLst/>
              <a:gdLst/>
              <a:ahLst/>
              <a:cxnLst/>
              <a:rect l="l" t="t" r="r" b="b"/>
              <a:pathLst>
                <a:path w="3473" h="1880" extrusionOk="0">
                  <a:moveTo>
                    <a:pt x="0" y="1"/>
                  </a:moveTo>
                  <a:lnTo>
                    <a:pt x="0" y="1"/>
                  </a:lnTo>
                  <a:cubicBezTo>
                    <a:pt x="1" y="354"/>
                    <a:pt x="69" y="695"/>
                    <a:pt x="182" y="1026"/>
                  </a:cubicBezTo>
                  <a:cubicBezTo>
                    <a:pt x="184" y="1026"/>
                    <a:pt x="186" y="1026"/>
                    <a:pt x="188" y="1026"/>
                  </a:cubicBezTo>
                  <a:cubicBezTo>
                    <a:pt x="1136" y="1026"/>
                    <a:pt x="2346" y="1312"/>
                    <a:pt x="3146" y="1879"/>
                  </a:cubicBezTo>
                  <a:cubicBezTo>
                    <a:pt x="3286" y="1619"/>
                    <a:pt x="3399" y="1347"/>
                    <a:pt x="3473" y="1060"/>
                  </a:cubicBezTo>
                  <a:cubicBezTo>
                    <a:pt x="2348" y="439"/>
                    <a:pt x="1246" y="176"/>
                    <a:pt x="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84" name="Google Shape;1684;p12"/>
            <p:cNvSpPr/>
            <p:nvPr/>
          </p:nvSpPr>
          <p:spPr>
            <a:xfrm>
              <a:off x="3101561" y="2800565"/>
              <a:ext cx="36265" cy="33545"/>
            </a:xfrm>
            <a:custGeom>
              <a:avLst/>
              <a:gdLst/>
              <a:ahLst/>
              <a:cxnLst/>
              <a:rect l="l" t="t" r="r" b="b"/>
              <a:pathLst>
                <a:path w="1160" h="1073" extrusionOk="0">
                  <a:moveTo>
                    <a:pt x="869" y="0"/>
                  </a:moveTo>
                  <a:cubicBezTo>
                    <a:pt x="576" y="187"/>
                    <a:pt x="282" y="378"/>
                    <a:pt x="0" y="578"/>
                  </a:cubicBezTo>
                  <a:cubicBezTo>
                    <a:pt x="404" y="640"/>
                    <a:pt x="857" y="816"/>
                    <a:pt x="1159" y="1073"/>
                  </a:cubicBezTo>
                  <a:cubicBezTo>
                    <a:pt x="1079" y="713"/>
                    <a:pt x="979" y="354"/>
                    <a:pt x="86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85" name="Google Shape;1685;p12"/>
            <p:cNvSpPr/>
            <p:nvPr/>
          </p:nvSpPr>
          <p:spPr>
            <a:xfrm>
              <a:off x="3194658" y="2358370"/>
              <a:ext cx="31356" cy="24291"/>
            </a:xfrm>
            <a:custGeom>
              <a:avLst/>
              <a:gdLst/>
              <a:ahLst/>
              <a:cxnLst/>
              <a:rect l="l" t="t" r="r" b="b"/>
              <a:pathLst>
                <a:path w="1003" h="777" extrusionOk="0">
                  <a:moveTo>
                    <a:pt x="0" y="1"/>
                  </a:moveTo>
                  <a:lnTo>
                    <a:pt x="0" y="1"/>
                  </a:lnTo>
                  <a:cubicBezTo>
                    <a:pt x="41" y="62"/>
                    <a:pt x="82" y="123"/>
                    <a:pt x="122" y="185"/>
                  </a:cubicBezTo>
                  <a:cubicBezTo>
                    <a:pt x="254" y="380"/>
                    <a:pt x="381" y="577"/>
                    <a:pt x="508" y="776"/>
                  </a:cubicBezTo>
                  <a:cubicBezTo>
                    <a:pt x="677" y="613"/>
                    <a:pt x="842" y="446"/>
                    <a:pt x="1003" y="277"/>
                  </a:cubicBezTo>
                  <a:cubicBezTo>
                    <a:pt x="850" y="222"/>
                    <a:pt x="702" y="148"/>
                    <a:pt x="545" y="108"/>
                  </a:cubicBezTo>
                  <a:cubicBezTo>
                    <a:pt x="365" y="62"/>
                    <a:pt x="182" y="32"/>
                    <a:pt x="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86" name="Google Shape;1686;p12"/>
            <p:cNvSpPr/>
            <p:nvPr/>
          </p:nvSpPr>
          <p:spPr>
            <a:xfrm>
              <a:off x="3216134" y="2285250"/>
              <a:ext cx="72123" cy="117047"/>
            </a:xfrm>
            <a:custGeom>
              <a:avLst/>
              <a:gdLst/>
              <a:ahLst/>
              <a:cxnLst/>
              <a:rect l="l" t="t" r="r" b="b"/>
              <a:pathLst>
                <a:path w="2307" h="3744" extrusionOk="0">
                  <a:moveTo>
                    <a:pt x="1962" y="0"/>
                  </a:moveTo>
                  <a:cubicBezTo>
                    <a:pt x="1943" y="1394"/>
                    <a:pt x="996" y="2442"/>
                    <a:pt x="0" y="3410"/>
                  </a:cubicBezTo>
                  <a:cubicBezTo>
                    <a:pt x="67" y="3520"/>
                    <a:pt x="130" y="3631"/>
                    <a:pt x="196" y="3743"/>
                  </a:cubicBezTo>
                  <a:cubicBezTo>
                    <a:pt x="1251" y="2681"/>
                    <a:pt x="2279" y="1566"/>
                    <a:pt x="2306" y="75"/>
                  </a:cubicBezTo>
                  <a:cubicBezTo>
                    <a:pt x="2192" y="48"/>
                    <a:pt x="2077" y="23"/>
                    <a:pt x="196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87" name="Google Shape;1687;p12"/>
            <p:cNvSpPr/>
            <p:nvPr/>
          </p:nvSpPr>
          <p:spPr>
            <a:xfrm>
              <a:off x="3124601" y="2247392"/>
              <a:ext cx="151592" cy="520833"/>
            </a:xfrm>
            <a:custGeom>
              <a:avLst/>
              <a:gdLst/>
              <a:ahLst/>
              <a:cxnLst/>
              <a:rect l="l" t="t" r="r" b="b"/>
              <a:pathLst>
                <a:path w="4849" h="16660" extrusionOk="0">
                  <a:moveTo>
                    <a:pt x="381" y="0"/>
                  </a:moveTo>
                  <a:lnTo>
                    <a:pt x="381" y="0"/>
                  </a:lnTo>
                  <a:cubicBezTo>
                    <a:pt x="0" y="1780"/>
                    <a:pt x="1090" y="3381"/>
                    <a:pt x="2106" y="4938"/>
                  </a:cubicBezTo>
                  <a:lnTo>
                    <a:pt x="2295" y="5230"/>
                  </a:lnTo>
                  <a:cubicBezTo>
                    <a:pt x="2369" y="5344"/>
                    <a:pt x="2441" y="5458"/>
                    <a:pt x="2512" y="5571"/>
                  </a:cubicBezTo>
                  <a:lnTo>
                    <a:pt x="2709" y="5891"/>
                  </a:lnTo>
                  <a:cubicBezTo>
                    <a:pt x="2929" y="6263"/>
                    <a:pt x="3129" y="6636"/>
                    <a:pt x="3283" y="7007"/>
                  </a:cubicBezTo>
                  <a:cubicBezTo>
                    <a:pt x="4103" y="8986"/>
                    <a:pt x="4323" y="11234"/>
                    <a:pt x="3520" y="13254"/>
                  </a:cubicBezTo>
                  <a:cubicBezTo>
                    <a:pt x="2958" y="14663"/>
                    <a:pt x="2013" y="15528"/>
                    <a:pt x="898" y="16281"/>
                  </a:cubicBezTo>
                  <a:cubicBezTo>
                    <a:pt x="940" y="16407"/>
                    <a:pt x="980" y="16533"/>
                    <a:pt x="1022" y="16659"/>
                  </a:cubicBezTo>
                  <a:cubicBezTo>
                    <a:pt x="1178" y="16559"/>
                    <a:pt x="1334" y="16458"/>
                    <a:pt x="1486" y="16351"/>
                  </a:cubicBezTo>
                  <a:cubicBezTo>
                    <a:pt x="2663" y="15527"/>
                    <a:pt x="3528" y="14444"/>
                    <a:pt x="3991" y="13076"/>
                  </a:cubicBezTo>
                  <a:cubicBezTo>
                    <a:pt x="4848" y="10550"/>
                    <a:pt x="4222" y="7870"/>
                    <a:pt x="3010" y="5574"/>
                  </a:cubicBezTo>
                  <a:lnTo>
                    <a:pt x="2832" y="5245"/>
                  </a:lnTo>
                  <a:cubicBezTo>
                    <a:pt x="2768" y="5132"/>
                    <a:pt x="2702" y="5019"/>
                    <a:pt x="2631" y="4904"/>
                  </a:cubicBezTo>
                  <a:lnTo>
                    <a:pt x="2447" y="4613"/>
                  </a:lnTo>
                  <a:cubicBezTo>
                    <a:pt x="1550" y="3226"/>
                    <a:pt x="352" y="1708"/>
                    <a:pt x="799" y="83"/>
                  </a:cubicBezTo>
                  <a:cubicBezTo>
                    <a:pt x="659" y="56"/>
                    <a:pt x="519" y="29"/>
                    <a:pt x="38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88" name="Google Shape;1688;p12"/>
            <p:cNvSpPr/>
            <p:nvPr/>
          </p:nvSpPr>
          <p:spPr>
            <a:xfrm>
              <a:off x="3123788" y="2593645"/>
              <a:ext cx="109825" cy="61368"/>
            </a:xfrm>
            <a:custGeom>
              <a:avLst/>
              <a:gdLst/>
              <a:ahLst/>
              <a:cxnLst/>
              <a:rect l="l" t="t" r="r" b="b"/>
              <a:pathLst>
                <a:path w="3513" h="1963" extrusionOk="0">
                  <a:moveTo>
                    <a:pt x="89" y="0"/>
                  </a:moveTo>
                  <a:cubicBezTo>
                    <a:pt x="29" y="379"/>
                    <a:pt x="0" y="762"/>
                    <a:pt x="1" y="1152"/>
                  </a:cubicBezTo>
                  <a:cubicBezTo>
                    <a:pt x="1" y="1166"/>
                    <a:pt x="2" y="1178"/>
                    <a:pt x="2" y="1192"/>
                  </a:cubicBezTo>
                  <a:cubicBezTo>
                    <a:pt x="4" y="1192"/>
                    <a:pt x="6" y="1192"/>
                    <a:pt x="7" y="1192"/>
                  </a:cubicBezTo>
                  <a:cubicBezTo>
                    <a:pt x="9" y="1192"/>
                    <a:pt x="10" y="1192"/>
                    <a:pt x="12" y="1193"/>
                  </a:cubicBezTo>
                  <a:cubicBezTo>
                    <a:pt x="545" y="1374"/>
                    <a:pt x="1059" y="1584"/>
                    <a:pt x="1610" y="1714"/>
                  </a:cubicBezTo>
                  <a:cubicBezTo>
                    <a:pt x="2132" y="1837"/>
                    <a:pt x="2667" y="1856"/>
                    <a:pt x="3188" y="1962"/>
                  </a:cubicBezTo>
                  <a:cubicBezTo>
                    <a:pt x="3333" y="1588"/>
                    <a:pt x="3439" y="1208"/>
                    <a:pt x="3512" y="822"/>
                  </a:cubicBezTo>
                  <a:lnTo>
                    <a:pt x="3512" y="822"/>
                  </a:lnTo>
                  <a:cubicBezTo>
                    <a:pt x="3405" y="830"/>
                    <a:pt x="3296" y="834"/>
                    <a:pt x="3187" y="834"/>
                  </a:cubicBezTo>
                  <a:cubicBezTo>
                    <a:pt x="2132" y="834"/>
                    <a:pt x="1006" y="477"/>
                    <a:pt x="8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89" name="Google Shape;1689;p12"/>
            <p:cNvSpPr/>
            <p:nvPr/>
          </p:nvSpPr>
          <p:spPr>
            <a:xfrm>
              <a:off x="3142326" y="2502142"/>
              <a:ext cx="93475" cy="50020"/>
            </a:xfrm>
            <a:custGeom>
              <a:avLst/>
              <a:gdLst/>
              <a:ahLst/>
              <a:cxnLst/>
              <a:rect l="l" t="t" r="r" b="b"/>
              <a:pathLst>
                <a:path w="2990" h="1600" extrusionOk="0">
                  <a:moveTo>
                    <a:pt x="502" y="1"/>
                  </a:moveTo>
                  <a:cubicBezTo>
                    <a:pt x="311" y="345"/>
                    <a:pt x="147" y="700"/>
                    <a:pt x="1" y="1065"/>
                  </a:cubicBezTo>
                  <a:cubicBezTo>
                    <a:pt x="4" y="1065"/>
                    <a:pt x="7" y="1064"/>
                    <a:pt x="10" y="1064"/>
                  </a:cubicBezTo>
                  <a:cubicBezTo>
                    <a:pt x="11" y="1064"/>
                    <a:pt x="13" y="1064"/>
                    <a:pt x="14" y="1065"/>
                  </a:cubicBezTo>
                  <a:cubicBezTo>
                    <a:pt x="1014" y="1293"/>
                    <a:pt x="1975" y="1474"/>
                    <a:pt x="2989" y="1600"/>
                  </a:cubicBezTo>
                  <a:cubicBezTo>
                    <a:pt x="2956" y="1298"/>
                    <a:pt x="2907" y="996"/>
                    <a:pt x="2843" y="696"/>
                  </a:cubicBezTo>
                  <a:cubicBezTo>
                    <a:pt x="2841" y="696"/>
                    <a:pt x="2838" y="696"/>
                    <a:pt x="2835" y="696"/>
                  </a:cubicBezTo>
                  <a:cubicBezTo>
                    <a:pt x="2437" y="696"/>
                    <a:pt x="2025" y="546"/>
                    <a:pt x="1648" y="434"/>
                  </a:cubicBezTo>
                  <a:cubicBezTo>
                    <a:pt x="1252" y="316"/>
                    <a:pt x="871" y="181"/>
                    <a:pt x="50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90" name="Google Shape;1690;p12"/>
            <p:cNvSpPr/>
            <p:nvPr/>
          </p:nvSpPr>
          <p:spPr>
            <a:xfrm>
              <a:off x="3191844" y="2440807"/>
              <a:ext cx="16600" cy="15319"/>
            </a:xfrm>
            <a:custGeom>
              <a:avLst/>
              <a:gdLst/>
              <a:ahLst/>
              <a:cxnLst/>
              <a:rect l="l" t="t" r="r" b="b"/>
              <a:pathLst>
                <a:path w="531" h="490" extrusionOk="0">
                  <a:moveTo>
                    <a:pt x="292" y="1"/>
                  </a:moveTo>
                  <a:cubicBezTo>
                    <a:pt x="193" y="116"/>
                    <a:pt x="95" y="231"/>
                    <a:pt x="0" y="349"/>
                  </a:cubicBezTo>
                  <a:cubicBezTo>
                    <a:pt x="100" y="370"/>
                    <a:pt x="200" y="390"/>
                    <a:pt x="301" y="420"/>
                  </a:cubicBezTo>
                  <a:cubicBezTo>
                    <a:pt x="378" y="442"/>
                    <a:pt x="460" y="458"/>
                    <a:pt x="530" y="489"/>
                  </a:cubicBezTo>
                  <a:cubicBezTo>
                    <a:pt x="454" y="324"/>
                    <a:pt x="375" y="161"/>
                    <a:pt x="292"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91" name="Google Shape;1691;p12"/>
            <p:cNvSpPr/>
            <p:nvPr/>
          </p:nvSpPr>
          <p:spPr>
            <a:xfrm>
              <a:off x="3003306" y="2780807"/>
              <a:ext cx="114515" cy="144120"/>
            </a:xfrm>
            <a:custGeom>
              <a:avLst/>
              <a:gdLst/>
              <a:ahLst/>
              <a:cxnLst/>
              <a:rect l="l" t="t" r="r" b="b"/>
              <a:pathLst>
                <a:path w="3663" h="4610" extrusionOk="0">
                  <a:moveTo>
                    <a:pt x="3534" y="0"/>
                  </a:moveTo>
                  <a:cubicBezTo>
                    <a:pt x="3386" y="90"/>
                    <a:pt x="3238" y="178"/>
                    <a:pt x="3087" y="270"/>
                  </a:cubicBezTo>
                  <a:cubicBezTo>
                    <a:pt x="1415" y="1285"/>
                    <a:pt x="239" y="2785"/>
                    <a:pt x="1" y="4521"/>
                  </a:cubicBezTo>
                  <a:cubicBezTo>
                    <a:pt x="115" y="4556"/>
                    <a:pt x="230" y="4586"/>
                    <a:pt x="344" y="4610"/>
                  </a:cubicBezTo>
                  <a:cubicBezTo>
                    <a:pt x="367" y="3264"/>
                    <a:pt x="1430" y="1938"/>
                    <a:pt x="2460" y="1157"/>
                  </a:cubicBezTo>
                  <a:cubicBezTo>
                    <a:pt x="2845" y="866"/>
                    <a:pt x="3251" y="608"/>
                    <a:pt x="3663" y="356"/>
                  </a:cubicBezTo>
                  <a:cubicBezTo>
                    <a:pt x="3607" y="244"/>
                    <a:pt x="3566" y="120"/>
                    <a:pt x="353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92" name="Google Shape;1692;p12"/>
            <p:cNvSpPr/>
            <p:nvPr/>
          </p:nvSpPr>
          <p:spPr>
            <a:xfrm>
              <a:off x="3092495" y="2424113"/>
              <a:ext cx="98508" cy="549782"/>
            </a:xfrm>
            <a:custGeom>
              <a:avLst/>
              <a:gdLst/>
              <a:ahLst/>
              <a:cxnLst/>
              <a:rect l="l" t="t" r="r" b="b"/>
              <a:pathLst>
                <a:path w="3151" h="17586" extrusionOk="0">
                  <a:moveTo>
                    <a:pt x="2908" y="1"/>
                  </a:moveTo>
                  <a:cubicBezTo>
                    <a:pt x="1398" y="1599"/>
                    <a:pt x="347" y="3659"/>
                    <a:pt x="154" y="5867"/>
                  </a:cubicBezTo>
                  <a:cubicBezTo>
                    <a:pt x="1" y="7595"/>
                    <a:pt x="550" y="9110"/>
                    <a:pt x="1102" y="10647"/>
                  </a:cubicBezTo>
                  <a:lnTo>
                    <a:pt x="1251" y="11063"/>
                  </a:lnTo>
                  <a:cubicBezTo>
                    <a:pt x="1294" y="11182"/>
                    <a:pt x="1336" y="11303"/>
                    <a:pt x="1377" y="11425"/>
                  </a:cubicBezTo>
                  <a:lnTo>
                    <a:pt x="1509" y="11822"/>
                  </a:lnTo>
                  <a:cubicBezTo>
                    <a:pt x="1654" y="12266"/>
                    <a:pt x="1784" y="12719"/>
                    <a:pt x="1884" y="13185"/>
                  </a:cubicBezTo>
                  <a:cubicBezTo>
                    <a:pt x="2186" y="14591"/>
                    <a:pt x="2098" y="16168"/>
                    <a:pt x="1222" y="17300"/>
                  </a:cubicBezTo>
                  <a:cubicBezTo>
                    <a:pt x="1408" y="17404"/>
                    <a:pt x="1597" y="17497"/>
                    <a:pt x="1790" y="17586"/>
                  </a:cubicBezTo>
                  <a:cubicBezTo>
                    <a:pt x="2863" y="16071"/>
                    <a:pt x="2577" y="13969"/>
                    <a:pt x="2044" y="12193"/>
                  </a:cubicBezTo>
                  <a:cubicBezTo>
                    <a:pt x="2048" y="12186"/>
                    <a:pt x="2048" y="12176"/>
                    <a:pt x="2049" y="12166"/>
                  </a:cubicBezTo>
                  <a:cubicBezTo>
                    <a:pt x="2049" y="12165"/>
                    <a:pt x="2047" y="12162"/>
                    <a:pt x="2047" y="12161"/>
                  </a:cubicBezTo>
                  <a:cubicBezTo>
                    <a:pt x="2039" y="12139"/>
                    <a:pt x="2034" y="12115"/>
                    <a:pt x="2028" y="12093"/>
                  </a:cubicBezTo>
                  <a:cubicBezTo>
                    <a:pt x="2014" y="12066"/>
                    <a:pt x="2000" y="12039"/>
                    <a:pt x="1987" y="12011"/>
                  </a:cubicBezTo>
                  <a:cubicBezTo>
                    <a:pt x="1955" y="11909"/>
                    <a:pt x="1924" y="11807"/>
                    <a:pt x="1889" y="11708"/>
                  </a:cubicBezTo>
                  <a:cubicBezTo>
                    <a:pt x="1878" y="11674"/>
                    <a:pt x="1867" y="11640"/>
                    <a:pt x="1856" y="11606"/>
                  </a:cubicBezTo>
                  <a:lnTo>
                    <a:pt x="1722" y="11214"/>
                  </a:lnTo>
                  <a:cubicBezTo>
                    <a:pt x="1680" y="11092"/>
                    <a:pt x="1639" y="10969"/>
                    <a:pt x="1596" y="10845"/>
                  </a:cubicBezTo>
                  <a:lnTo>
                    <a:pt x="1455" y="10432"/>
                  </a:lnTo>
                  <a:cubicBezTo>
                    <a:pt x="937" y="8896"/>
                    <a:pt x="490" y="7358"/>
                    <a:pt x="674" y="5695"/>
                  </a:cubicBezTo>
                  <a:cubicBezTo>
                    <a:pt x="869" y="3925"/>
                    <a:pt x="1624" y="2243"/>
                    <a:pt x="2713" y="843"/>
                  </a:cubicBezTo>
                  <a:cubicBezTo>
                    <a:pt x="2848" y="670"/>
                    <a:pt x="2997" y="500"/>
                    <a:pt x="3150" y="331"/>
                  </a:cubicBezTo>
                  <a:cubicBezTo>
                    <a:pt x="3145" y="328"/>
                    <a:pt x="3140" y="326"/>
                    <a:pt x="3135" y="322"/>
                  </a:cubicBezTo>
                  <a:cubicBezTo>
                    <a:pt x="3038" y="239"/>
                    <a:pt x="2968" y="119"/>
                    <a:pt x="290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93" name="Google Shape;1693;p12"/>
            <p:cNvSpPr/>
            <p:nvPr/>
          </p:nvSpPr>
          <p:spPr>
            <a:xfrm>
              <a:off x="3144452" y="2730883"/>
              <a:ext cx="13943" cy="12599"/>
            </a:xfrm>
            <a:custGeom>
              <a:avLst/>
              <a:gdLst/>
              <a:ahLst/>
              <a:cxnLst/>
              <a:rect l="l" t="t" r="r" b="b"/>
              <a:pathLst>
                <a:path w="446" h="403" extrusionOk="0">
                  <a:moveTo>
                    <a:pt x="0" y="0"/>
                  </a:moveTo>
                  <a:lnTo>
                    <a:pt x="0" y="0"/>
                  </a:lnTo>
                  <a:cubicBezTo>
                    <a:pt x="42" y="134"/>
                    <a:pt x="85" y="269"/>
                    <a:pt x="128" y="402"/>
                  </a:cubicBezTo>
                  <a:cubicBezTo>
                    <a:pt x="236" y="333"/>
                    <a:pt x="341" y="260"/>
                    <a:pt x="445" y="186"/>
                  </a:cubicBezTo>
                  <a:cubicBezTo>
                    <a:pt x="290" y="144"/>
                    <a:pt x="138" y="78"/>
                    <a:pt x="0"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94" name="Google Shape;1694;p12"/>
            <p:cNvSpPr/>
            <p:nvPr/>
          </p:nvSpPr>
          <p:spPr>
            <a:xfrm>
              <a:off x="3131728" y="2686147"/>
              <a:ext cx="64776" cy="43299"/>
            </a:xfrm>
            <a:custGeom>
              <a:avLst/>
              <a:gdLst/>
              <a:ahLst/>
              <a:cxnLst/>
              <a:rect l="l" t="t" r="r" b="b"/>
              <a:pathLst>
                <a:path w="2072" h="1385" extrusionOk="0">
                  <a:moveTo>
                    <a:pt x="0" y="1"/>
                  </a:moveTo>
                  <a:lnTo>
                    <a:pt x="0" y="1"/>
                  </a:lnTo>
                  <a:cubicBezTo>
                    <a:pt x="84" y="347"/>
                    <a:pt x="185" y="701"/>
                    <a:pt x="291" y="1059"/>
                  </a:cubicBezTo>
                  <a:cubicBezTo>
                    <a:pt x="452" y="1141"/>
                    <a:pt x="614" y="1222"/>
                    <a:pt x="783" y="1281"/>
                  </a:cubicBezTo>
                  <a:cubicBezTo>
                    <a:pt x="907" y="1325"/>
                    <a:pt x="1038" y="1348"/>
                    <a:pt x="1164" y="1384"/>
                  </a:cubicBezTo>
                  <a:cubicBezTo>
                    <a:pt x="1492" y="1126"/>
                    <a:pt x="1800" y="842"/>
                    <a:pt x="2071" y="514"/>
                  </a:cubicBezTo>
                  <a:cubicBezTo>
                    <a:pt x="1364" y="498"/>
                    <a:pt x="639" y="295"/>
                    <a:pt x="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pic>
        <p:nvPicPr>
          <p:cNvPr id="1695" name="Google Shape;1695;p12"/>
          <p:cNvPicPr preferRelativeResize="0"/>
          <p:nvPr/>
        </p:nvPicPr>
        <p:blipFill rotWithShape="1">
          <a:blip r:embed="rId5">
            <a:alphaModFix/>
          </a:blip>
          <a:srcRect/>
          <a:stretch/>
        </p:blipFill>
        <p:spPr>
          <a:xfrm>
            <a:off x="5372280" y="1635631"/>
            <a:ext cx="6502400" cy="4521200"/>
          </a:xfrm>
          <a:prstGeom prst="rect">
            <a:avLst/>
          </a:prstGeom>
          <a:noFill/>
          <a:ln>
            <a:noFill/>
          </a:ln>
        </p:spPr>
      </p:pic>
      <p:sp>
        <p:nvSpPr>
          <p:cNvPr id="1696" name="Google Shape;1696;p12"/>
          <p:cNvSpPr txBox="1">
            <a:spLocks noGrp="1"/>
          </p:cNvSpPr>
          <p:nvPr>
            <p:ph type="title"/>
          </p:nvPr>
        </p:nvSpPr>
        <p:spPr>
          <a:xfrm>
            <a:off x="1744560" y="186969"/>
            <a:ext cx="5917200" cy="1160800"/>
          </a:xfrm>
          <a:prstGeom prst="rect">
            <a:avLst/>
          </a:prstGeom>
          <a:noFill/>
          <a:ln>
            <a:noFill/>
          </a:ln>
        </p:spPr>
        <p:txBody>
          <a:bodyPr spcFirstLastPara="1" vert="horz" wrap="square" lIns="121900" tIns="121900" rIns="121900" bIns="121900" rtlCol="0" anchor="ctr" anchorCtr="0">
            <a:noAutofit/>
          </a:bodyPr>
          <a:lstStyle/>
          <a:p>
            <a:r>
              <a:rPr lang="es-AR" sz="4133"/>
              <a:t>Diagnóstico</a:t>
            </a:r>
            <a:endParaRPr sz="4133"/>
          </a:p>
        </p:txBody>
      </p:sp>
      <p:grpSp>
        <p:nvGrpSpPr>
          <p:cNvPr id="1697" name="Google Shape;1697;p12"/>
          <p:cNvGrpSpPr/>
          <p:nvPr/>
        </p:nvGrpSpPr>
        <p:grpSpPr>
          <a:xfrm>
            <a:off x="1979001" y="2125193"/>
            <a:ext cx="1464964" cy="1160800"/>
            <a:chOff x="1817093" y="1990798"/>
            <a:chExt cx="356004" cy="355900"/>
          </a:xfrm>
        </p:grpSpPr>
        <p:sp>
          <p:nvSpPr>
            <p:cNvPr id="1698" name="Google Shape;1698;p12"/>
            <p:cNvSpPr/>
            <p:nvPr/>
          </p:nvSpPr>
          <p:spPr>
            <a:xfrm>
              <a:off x="1822325" y="1996030"/>
              <a:ext cx="262019" cy="172745"/>
            </a:xfrm>
            <a:custGeom>
              <a:avLst/>
              <a:gdLst/>
              <a:ahLst/>
              <a:cxnLst/>
              <a:rect l="l" t="t" r="r" b="b"/>
              <a:pathLst>
                <a:path w="10067" h="6637" extrusionOk="0">
                  <a:moveTo>
                    <a:pt x="6431" y="0"/>
                  </a:moveTo>
                  <a:cubicBezTo>
                    <a:pt x="6429" y="0"/>
                    <a:pt x="6427" y="0"/>
                    <a:pt x="6425" y="0"/>
                  </a:cubicBezTo>
                  <a:lnTo>
                    <a:pt x="855" y="0"/>
                  </a:lnTo>
                  <a:cubicBezTo>
                    <a:pt x="384" y="0"/>
                    <a:pt x="0" y="380"/>
                    <a:pt x="0" y="855"/>
                  </a:cubicBezTo>
                  <a:lnTo>
                    <a:pt x="0" y="6422"/>
                  </a:lnTo>
                  <a:cubicBezTo>
                    <a:pt x="0" y="6541"/>
                    <a:pt x="95" y="6636"/>
                    <a:pt x="215" y="6636"/>
                  </a:cubicBezTo>
                  <a:lnTo>
                    <a:pt x="2358" y="6636"/>
                  </a:lnTo>
                  <a:cubicBezTo>
                    <a:pt x="2593" y="6636"/>
                    <a:pt x="2783" y="6443"/>
                    <a:pt x="2783" y="6207"/>
                  </a:cubicBezTo>
                  <a:lnTo>
                    <a:pt x="2783" y="5781"/>
                  </a:lnTo>
                  <a:cubicBezTo>
                    <a:pt x="2787" y="5595"/>
                    <a:pt x="2709" y="5419"/>
                    <a:pt x="2572" y="5296"/>
                  </a:cubicBezTo>
                  <a:cubicBezTo>
                    <a:pt x="2189" y="4983"/>
                    <a:pt x="2044" y="4462"/>
                    <a:pt x="2210" y="3994"/>
                  </a:cubicBezTo>
                  <a:cubicBezTo>
                    <a:pt x="2375" y="3526"/>
                    <a:pt x="2815" y="3213"/>
                    <a:pt x="3311" y="3209"/>
                  </a:cubicBezTo>
                  <a:cubicBezTo>
                    <a:pt x="3314" y="3209"/>
                    <a:pt x="3317" y="3209"/>
                    <a:pt x="3319" y="3209"/>
                  </a:cubicBezTo>
                  <a:cubicBezTo>
                    <a:pt x="3812" y="3209"/>
                    <a:pt x="4255" y="3518"/>
                    <a:pt x="4423" y="3980"/>
                  </a:cubicBezTo>
                  <a:cubicBezTo>
                    <a:pt x="4595" y="4448"/>
                    <a:pt x="4458" y="4969"/>
                    <a:pt x="4078" y="5289"/>
                  </a:cubicBezTo>
                  <a:cubicBezTo>
                    <a:pt x="3937" y="5408"/>
                    <a:pt x="3853" y="5588"/>
                    <a:pt x="3856" y="5774"/>
                  </a:cubicBezTo>
                  <a:lnTo>
                    <a:pt x="3856" y="6207"/>
                  </a:lnTo>
                  <a:cubicBezTo>
                    <a:pt x="3853" y="6443"/>
                    <a:pt x="4046" y="6636"/>
                    <a:pt x="4282" y="6636"/>
                  </a:cubicBezTo>
                  <a:lnTo>
                    <a:pt x="6636" y="6636"/>
                  </a:lnTo>
                  <a:lnTo>
                    <a:pt x="6636" y="4279"/>
                  </a:lnTo>
                  <a:cubicBezTo>
                    <a:pt x="6636" y="4043"/>
                    <a:pt x="6830" y="3853"/>
                    <a:pt x="7065" y="3853"/>
                  </a:cubicBezTo>
                  <a:lnTo>
                    <a:pt x="7502" y="3853"/>
                  </a:lnTo>
                  <a:cubicBezTo>
                    <a:pt x="7688" y="3853"/>
                    <a:pt x="7864" y="3934"/>
                    <a:pt x="7984" y="4075"/>
                  </a:cubicBezTo>
                  <a:cubicBezTo>
                    <a:pt x="8213" y="4347"/>
                    <a:pt x="8546" y="4496"/>
                    <a:pt x="8887" y="4496"/>
                  </a:cubicBezTo>
                  <a:cubicBezTo>
                    <a:pt x="9023" y="4496"/>
                    <a:pt x="9160" y="4472"/>
                    <a:pt x="9293" y="4423"/>
                  </a:cubicBezTo>
                  <a:cubicBezTo>
                    <a:pt x="9757" y="4251"/>
                    <a:pt x="10067" y="3807"/>
                    <a:pt x="10063" y="3311"/>
                  </a:cubicBezTo>
                  <a:cubicBezTo>
                    <a:pt x="10063" y="2815"/>
                    <a:pt x="9750" y="2372"/>
                    <a:pt x="9282" y="2207"/>
                  </a:cubicBezTo>
                  <a:cubicBezTo>
                    <a:pt x="9153" y="2161"/>
                    <a:pt x="9020" y="2139"/>
                    <a:pt x="8888" y="2139"/>
                  </a:cubicBezTo>
                  <a:cubicBezTo>
                    <a:pt x="8541" y="2139"/>
                    <a:pt x="8203" y="2291"/>
                    <a:pt x="7977" y="2569"/>
                  </a:cubicBezTo>
                  <a:cubicBezTo>
                    <a:pt x="7856" y="2703"/>
                    <a:pt x="7685" y="2784"/>
                    <a:pt x="7503" y="2784"/>
                  </a:cubicBezTo>
                  <a:cubicBezTo>
                    <a:pt x="7499" y="2784"/>
                    <a:pt x="7495" y="2784"/>
                    <a:pt x="7491" y="2784"/>
                  </a:cubicBezTo>
                  <a:lnTo>
                    <a:pt x="7065" y="2784"/>
                  </a:lnTo>
                  <a:cubicBezTo>
                    <a:pt x="6830" y="2780"/>
                    <a:pt x="6636" y="2590"/>
                    <a:pt x="6636" y="2354"/>
                  </a:cubicBezTo>
                  <a:lnTo>
                    <a:pt x="6636" y="212"/>
                  </a:lnTo>
                  <a:cubicBezTo>
                    <a:pt x="6636" y="98"/>
                    <a:pt x="6544" y="0"/>
                    <a:pt x="6431" y="0"/>
                  </a:cubicBezTo>
                  <a:close/>
                </a:path>
              </a:pathLst>
            </a:custGeom>
            <a:solidFill>
              <a:srgbClr val="B8C6D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99" name="Google Shape;1699;p12"/>
            <p:cNvSpPr/>
            <p:nvPr/>
          </p:nvSpPr>
          <p:spPr>
            <a:xfrm>
              <a:off x="1995043" y="1995926"/>
              <a:ext cx="172823" cy="262045"/>
            </a:xfrm>
            <a:custGeom>
              <a:avLst/>
              <a:gdLst/>
              <a:ahLst/>
              <a:cxnLst/>
              <a:rect l="l" t="t" r="r" b="b"/>
              <a:pathLst>
                <a:path w="6640" h="10068" extrusionOk="0">
                  <a:moveTo>
                    <a:pt x="215" y="1"/>
                  </a:moveTo>
                  <a:cubicBezTo>
                    <a:pt x="99" y="1"/>
                    <a:pt x="0" y="99"/>
                    <a:pt x="0" y="216"/>
                  </a:cubicBezTo>
                  <a:lnTo>
                    <a:pt x="0" y="2358"/>
                  </a:lnTo>
                  <a:cubicBezTo>
                    <a:pt x="0" y="2594"/>
                    <a:pt x="194" y="2788"/>
                    <a:pt x="429" y="2788"/>
                  </a:cubicBezTo>
                  <a:lnTo>
                    <a:pt x="855" y="2788"/>
                  </a:lnTo>
                  <a:cubicBezTo>
                    <a:pt x="859" y="2788"/>
                    <a:pt x="863" y="2788"/>
                    <a:pt x="867" y="2788"/>
                  </a:cubicBezTo>
                  <a:cubicBezTo>
                    <a:pt x="1049" y="2788"/>
                    <a:pt x="1220" y="2707"/>
                    <a:pt x="1341" y="2573"/>
                  </a:cubicBezTo>
                  <a:cubicBezTo>
                    <a:pt x="1567" y="2295"/>
                    <a:pt x="1905" y="2143"/>
                    <a:pt x="2250" y="2143"/>
                  </a:cubicBezTo>
                  <a:cubicBezTo>
                    <a:pt x="2382" y="2143"/>
                    <a:pt x="2514" y="2165"/>
                    <a:pt x="2642" y="2211"/>
                  </a:cubicBezTo>
                  <a:cubicBezTo>
                    <a:pt x="3110" y="2376"/>
                    <a:pt x="3424" y="2819"/>
                    <a:pt x="3427" y="3315"/>
                  </a:cubicBezTo>
                  <a:cubicBezTo>
                    <a:pt x="3431" y="3811"/>
                    <a:pt x="3121" y="4255"/>
                    <a:pt x="2657" y="4427"/>
                  </a:cubicBezTo>
                  <a:cubicBezTo>
                    <a:pt x="2525" y="4475"/>
                    <a:pt x="2388" y="4498"/>
                    <a:pt x="2252" y="4498"/>
                  </a:cubicBezTo>
                  <a:cubicBezTo>
                    <a:pt x="1911" y="4498"/>
                    <a:pt x="1577" y="4351"/>
                    <a:pt x="1348" y="4079"/>
                  </a:cubicBezTo>
                  <a:cubicBezTo>
                    <a:pt x="1228" y="3938"/>
                    <a:pt x="1052" y="3857"/>
                    <a:pt x="866" y="3857"/>
                  </a:cubicBezTo>
                  <a:lnTo>
                    <a:pt x="429" y="3857"/>
                  </a:lnTo>
                  <a:cubicBezTo>
                    <a:pt x="194" y="3857"/>
                    <a:pt x="0" y="4047"/>
                    <a:pt x="0" y="4283"/>
                  </a:cubicBezTo>
                  <a:lnTo>
                    <a:pt x="0" y="6640"/>
                  </a:lnTo>
                  <a:lnTo>
                    <a:pt x="2357" y="6640"/>
                  </a:lnTo>
                  <a:cubicBezTo>
                    <a:pt x="2593" y="6640"/>
                    <a:pt x="2787" y="6834"/>
                    <a:pt x="2787" y="7070"/>
                  </a:cubicBezTo>
                  <a:lnTo>
                    <a:pt x="2787" y="7506"/>
                  </a:lnTo>
                  <a:cubicBezTo>
                    <a:pt x="2787" y="7689"/>
                    <a:pt x="2706" y="7868"/>
                    <a:pt x="2562" y="7988"/>
                  </a:cubicBezTo>
                  <a:cubicBezTo>
                    <a:pt x="2182" y="8308"/>
                    <a:pt x="2044" y="8829"/>
                    <a:pt x="2217" y="9297"/>
                  </a:cubicBezTo>
                  <a:cubicBezTo>
                    <a:pt x="2385" y="9759"/>
                    <a:pt x="2827" y="10067"/>
                    <a:pt x="3320" y="10067"/>
                  </a:cubicBezTo>
                  <a:cubicBezTo>
                    <a:pt x="3323" y="10067"/>
                    <a:pt x="3326" y="10067"/>
                    <a:pt x="3329" y="10067"/>
                  </a:cubicBezTo>
                  <a:cubicBezTo>
                    <a:pt x="3825" y="10064"/>
                    <a:pt x="4264" y="9751"/>
                    <a:pt x="4430" y="9283"/>
                  </a:cubicBezTo>
                  <a:cubicBezTo>
                    <a:pt x="4599" y="8815"/>
                    <a:pt x="4451" y="8294"/>
                    <a:pt x="4067" y="7981"/>
                  </a:cubicBezTo>
                  <a:cubicBezTo>
                    <a:pt x="3930" y="7858"/>
                    <a:pt x="3853" y="7682"/>
                    <a:pt x="3856" y="7495"/>
                  </a:cubicBezTo>
                  <a:lnTo>
                    <a:pt x="3856" y="7070"/>
                  </a:lnTo>
                  <a:cubicBezTo>
                    <a:pt x="3856" y="6834"/>
                    <a:pt x="4046" y="6640"/>
                    <a:pt x="4286" y="6640"/>
                  </a:cubicBezTo>
                  <a:lnTo>
                    <a:pt x="6425" y="6640"/>
                  </a:lnTo>
                  <a:cubicBezTo>
                    <a:pt x="6544" y="6640"/>
                    <a:pt x="6639" y="6545"/>
                    <a:pt x="6639" y="6426"/>
                  </a:cubicBezTo>
                  <a:lnTo>
                    <a:pt x="6639" y="859"/>
                  </a:lnTo>
                  <a:cubicBezTo>
                    <a:pt x="6639" y="384"/>
                    <a:pt x="6256" y="1"/>
                    <a:pt x="5781" y="1"/>
                  </a:cubicBezTo>
                  <a:close/>
                </a:path>
              </a:pathLst>
            </a:custGeom>
            <a:solidFill>
              <a:srgbClr val="93AABA"/>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00" name="Google Shape;1700;p12"/>
            <p:cNvSpPr/>
            <p:nvPr/>
          </p:nvSpPr>
          <p:spPr>
            <a:xfrm>
              <a:off x="1905743" y="2168748"/>
              <a:ext cx="262123" cy="172823"/>
            </a:xfrm>
            <a:custGeom>
              <a:avLst/>
              <a:gdLst/>
              <a:ahLst/>
              <a:cxnLst/>
              <a:rect l="l" t="t" r="r" b="b"/>
              <a:pathLst>
                <a:path w="10071" h="6640" extrusionOk="0">
                  <a:moveTo>
                    <a:pt x="3431" y="0"/>
                  </a:moveTo>
                  <a:lnTo>
                    <a:pt x="3431" y="2358"/>
                  </a:lnTo>
                  <a:cubicBezTo>
                    <a:pt x="3431" y="2593"/>
                    <a:pt x="3241" y="2783"/>
                    <a:pt x="3005" y="2783"/>
                  </a:cubicBezTo>
                  <a:lnTo>
                    <a:pt x="2569" y="2783"/>
                  </a:lnTo>
                  <a:cubicBezTo>
                    <a:pt x="2383" y="2783"/>
                    <a:pt x="2207" y="2702"/>
                    <a:pt x="2083" y="2562"/>
                  </a:cubicBezTo>
                  <a:cubicBezTo>
                    <a:pt x="1857" y="2290"/>
                    <a:pt x="1524" y="2141"/>
                    <a:pt x="1183" y="2141"/>
                  </a:cubicBezTo>
                  <a:cubicBezTo>
                    <a:pt x="1048" y="2141"/>
                    <a:pt x="910" y="2164"/>
                    <a:pt x="778" y="2213"/>
                  </a:cubicBezTo>
                  <a:cubicBezTo>
                    <a:pt x="310" y="2386"/>
                    <a:pt x="1" y="2829"/>
                    <a:pt x="4" y="3325"/>
                  </a:cubicBezTo>
                  <a:cubicBezTo>
                    <a:pt x="8" y="3821"/>
                    <a:pt x="321" y="4265"/>
                    <a:pt x="789" y="4430"/>
                  </a:cubicBezTo>
                  <a:cubicBezTo>
                    <a:pt x="918" y="4476"/>
                    <a:pt x="1051" y="4498"/>
                    <a:pt x="1182" y="4498"/>
                  </a:cubicBezTo>
                  <a:cubicBezTo>
                    <a:pt x="1528" y="4498"/>
                    <a:pt x="1865" y="4345"/>
                    <a:pt x="2094" y="4068"/>
                  </a:cubicBezTo>
                  <a:cubicBezTo>
                    <a:pt x="2211" y="3930"/>
                    <a:pt x="2385" y="3853"/>
                    <a:pt x="2564" y="3853"/>
                  </a:cubicBezTo>
                  <a:cubicBezTo>
                    <a:pt x="2568" y="3853"/>
                    <a:pt x="2572" y="3853"/>
                    <a:pt x="2576" y="3853"/>
                  </a:cubicBezTo>
                  <a:lnTo>
                    <a:pt x="3005" y="3853"/>
                  </a:lnTo>
                  <a:cubicBezTo>
                    <a:pt x="3241" y="3853"/>
                    <a:pt x="3431" y="4047"/>
                    <a:pt x="3431" y="4282"/>
                  </a:cubicBezTo>
                  <a:lnTo>
                    <a:pt x="3431" y="6425"/>
                  </a:lnTo>
                  <a:cubicBezTo>
                    <a:pt x="3431" y="6541"/>
                    <a:pt x="3530" y="6640"/>
                    <a:pt x="3646" y="6640"/>
                  </a:cubicBezTo>
                  <a:lnTo>
                    <a:pt x="9212" y="6640"/>
                  </a:lnTo>
                  <a:cubicBezTo>
                    <a:pt x="9687" y="6640"/>
                    <a:pt x="10070" y="6256"/>
                    <a:pt x="10070" y="5781"/>
                  </a:cubicBezTo>
                  <a:lnTo>
                    <a:pt x="10070" y="215"/>
                  </a:lnTo>
                  <a:cubicBezTo>
                    <a:pt x="10070" y="99"/>
                    <a:pt x="9972" y="0"/>
                    <a:pt x="9856" y="0"/>
                  </a:cubicBezTo>
                  <a:lnTo>
                    <a:pt x="7713" y="0"/>
                  </a:lnTo>
                  <a:cubicBezTo>
                    <a:pt x="7477" y="0"/>
                    <a:pt x="7287" y="194"/>
                    <a:pt x="7287" y="430"/>
                  </a:cubicBezTo>
                  <a:lnTo>
                    <a:pt x="7287" y="855"/>
                  </a:lnTo>
                  <a:cubicBezTo>
                    <a:pt x="7280" y="1042"/>
                    <a:pt x="7361" y="1218"/>
                    <a:pt x="7498" y="1337"/>
                  </a:cubicBezTo>
                  <a:cubicBezTo>
                    <a:pt x="7882" y="1654"/>
                    <a:pt x="8026" y="2175"/>
                    <a:pt x="7861" y="2643"/>
                  </a:cubicBezTo>
                  <a:cubicBezTo>
                    <a:pt x="7695" y="3111"/>
                    <a:pt x="7252" y="3424"/>
                    <a:pt x="6756" y="3427"/>
                  </a:cubicBezTo>
                  <a:cubicBezTo>
                    <a:pt x="6260" y="3427"/>
                    <a:pt x="5817" y="3121"/>
                    <a:pt x="5644" y="2657"/>
                  </a:cubicBezTo>
                  <a:cubicBezTo>
                    <a:pt x="5475" y="2189"/>
                    <a:pt x="5613" y="1668"/>
                    <a:pt x="5993" y="1348"/>
                  </a:cubicBezTo>
                  <a:cubicBezTo>
                    <a:pt x="6133" y="1228"/>
                    <a:pt x="6218" y="1049"/>
                    <a:pt x="6214" y="862"/>
                  </a:cubicBezTo>
                  <a:lnTo>
                    <a:pt x="6214" y="430"/>
                  </a:lnTo>
                  <a:cubicBezTo>
                    <a:pt x="6214" y="190"/>
                    <a:pt x="6024" y="0"/>
                    <a:pt x="5788" y="0"/>
                  </a:cubicBezTo>
                  <a:close/>
                </a:path>
              </a:pathLst>
            </a:custGeom>
            <a:solidFill>
              <a:srgbClr val="ADBDCB"/>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01" name="Google Shape;1701;p12"/>
            <p:cNvSpPr/>
            <p:nvPr/>
          </p:nvSpPr>
          <p:spPr>
            <a:xfrm>
              <a:off x="1822325" y="2079552"/>
              <a:ext cx="172823" cy="261941"/>
            </a:xfrm>
            <a:custGeom>
              <a:avLst/>
              <a:gdLst/>
              <a:ahLst/>
              <a:cxnLst/>
              <a:rect l="l" t="t" r="r" b="b"/>
              <a:pathLst>
                <a:path w="6640" h="10064" extrusionOk="0">
                  <a:moveTo>
                    <a:pt x="3319" y="0"/>
                  </a:moveTo>
                  <a:cubicBezTo>
                    <a:pt x="3317" y="0"/>
                    <a:pt x="3314" y="0"/>
                    <a:pt x="3311" y="0"/>
                  </a:cubicBezTo>
                  <a:cubicBezTo>
                    <a:pt x="2815" y="4"/>
                    <a:pt x="2375" y="317"/>
                    <a:pt x="2210" y="785"/>
                  </a:cubicBezTo>
                  <a:cubicBezTo>
                    <a:pt x="2041" y="1253"/>
                    <a:pt x="2185" y="1774"/>
                    <a:pt x="2569" y="2087"/>
                  </a:cubicBezTo>
                  <a:cubicBezTo>
                    <a:pt x="2709" y="2210"/>
                    <a:pt x="2787" y="2386"/>
                    <a:pt x="2783" y="2572"/>
                  </a:cubicBezTo>
                  <a:lnTo>
                    <a:pt x="2783" y="2998"/>
                  </a:lnTo>
                  <a:cubicBezTo>
                    <a:pt x="2783" y="3234"/>
                    <a:pt x="2590" y="3427"/>
                    <a:pt x="2354" y="3427"/>
                  </a:cubicBezTo>
                  <a:lnTo>
                    <a:pt x="215" y="3427"/>
                  </a:lnTo>
                  <a:cubicBezTo>
                    <a:pt x="95" y="3427"/>
                    <a:pt x="0" y="3522"/>
                    <a:pt x="0" y="3642"/>
                  </a:cubicBezTo>
                  <a:lnTo>
                    <a:pt x="0" y="9208"/>
                  </a:lnTo>
                  <a:cubicBezTo>
                    <a:pt x="0" y="9683"/>
                    <a:pt x="384" y="10063"/>
                    <a:pt x="855" y="10063"/>
                  </a:cubicBezTo>
                  <a:lnTo>
                    <a:pt x="6425" y="10063"/>
                  </a:lnTo>
                  <a:cubicBezTo>
                    <a:pt x="6541" y="10063"/>
                    <a:pt x="6640" y="9968"/>
                    <a:pt x="6640" y="9852"/>
                  </a:cubicBezTo>
                  <a:lnTo>
                    <a:pt x="6640" y="7709"/>
                  </a:lnTo>
                  <a:cubicBezTo>
                    <a:pt x="6640" y="7474"/>
                    <a:pt x="6446" y="7280"/>
                    <a:pt x="6210" y="7280"/>
                  </a:cubicBezTo>
                  <a:lnTo>
                    <a:pt x="5781" y="7280"/>
                  </a:lnTo>
                  <a:cubicBezTo>
                    <a:pt x="5777" y="7280"/>
                    <a:pt x="5773" y="7280"/>
                    <a:pt x="5769" y="7280"/>
                  </a:cubicBezTo>
                  <a:cubicBezTo>
                    <a:pt x="5590" y="7280"/>
                    <a:pt x="5416" y="7357"/>
                    <a:pt x="5299" y="7495"/>
                  </a:cubicBezTo>
                  <a:cubicBezTo>
                    <a:pt x="5070" y="7772"/>
                    <a:pt x="4733" y="7925"/>
                    <a:pt x="4387" y="7925"/>
                  </a:cubicBezTo>
                  <a:cubicBezTo>
                    <a:pt x="4256" y="7925"/>
                    <a:pt x="4123" y="7903"/>
                    <a:pt x="3994" y="7857"/>
                  </a:cubicBezTo>
                  <a:cubicBezTo>
                    <a:pt x="3526" y="7692"/>
                    <a:pt x="3213" y="7248"/>
                    <a:pt x="3213" y="6752"/>
                  </a:cubicBezTo>
                  <a:cubicBezTo>
                    <a:pt x="3209" y="6256"/>
                    <a:pt x="3515" y="5813"/>
                    <a:pt x="3983" y="5640"/>
                  </a:cubicBezTo>
                  <a:cubicBezTo>
                    <a:pt x="4115" y="5591"/>
                    <a:pt x="4253" y="5568"/>
                    <a:pt x="4388" y="5568"/>
                  </a:cubicBezTo>
                  <a:cubicBezTo>
                    <a:pt x="4730" y="5568"/>
                    <a:pt x="5063" y="5717"/>
                    <a:pt x="5292" y="5989"/>
                  </a:cubicBezTo>
                  <a:cubicBezTo>
                    <a:pt x="5412" y="6129"/>
                    <a:pt x="5588" y="6210"/>
                    <a:pt x="5774" y="6210"/>
                  </a:cubicBezTo>
                  <a:lnTo>
                    <a:pt x="6210" y="6210"/>
                  </a:lnTo>
                  <a:cubicBezTo>
                    <a:pt x="6446" y="6210"/>
                    <a:pt x="6636" y="6020"/>
                    <a:pt x="6636" y="5781"/>
                  </a:cubicBezTo>
                  <a:lnTo>
                    <a:pt x="6636" y="3427"/>
                  </a:lnTo>
                  <a:lnTo>
                    <a:pt x="4282" y="3427"/>
                  </a:lnTo>
                  <a:cubicBezTo>
                    <a:pt x="4046" y="3427"/>
                    <a:pt x="3853" y="3234"/>
                    <a:pt x="3853" y="2998"/>
                  </a:cubicBezTo>
                  <a:lnTo>
                    <a:pt x="3853" y="2562"/>
                  </a:lnTo>
                  <a:cubicBezTo>
                    <a:pt x="3853" y="2379"/>
                    <a:pt x="3934" y="2199"/>
                    <a:pt x="4078" y="2080"/>
                  </a:cubicBezTo>
                  <a:cubicBezTo>
                    <a:pt x="4458" y="1760"/>
                    <a:pt x="4595" y="1239"/>
                    <a:pt x="4423" y="771"/>
                  </a:cubicBezTo>
                  <a:cubicBezTo>
                    <a:pt x="4255" y="309"/>
                    <a:pt x="3812" y="0"/>
                    <a:pt x="3319" y="0"/>
                  </a:cubicBezTo>
                  <a:close/>
                </a:path>
              </a:pathLst>
            </a:custGeom>
            <a:solidFill>
              <a:srgbClr val="D4DDE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02" name="Google Shape;1702;p12"/>
            <p:cNvSpPr/>
            <p:nvPr/>
          </p:nvSpPr>
          <p:spPr>
            <a:xfrm>
              <a:off x="1822325" y="2168748"/>
              <a:ext cx="39041" cy="172745"/>
            </a:xfrm>
            <a:custGeom>
              <a:avLst/>
              <a:gdLst/>
              <a:ahLst/>
              <a:cxnLst/>
              <a:rect l="l" t="t" r="r" b="b"/>
              <a:pathLst>
                <a:path w="1500" h="6637" extrusionOk="0">
                  <a:moveTo>
                    <a:pt x="215" y="0"/>
                  </a:moveTo>
                  <a:cubicBezTo>
                    <a:pt x="95" y="0"/>
                    <a:pt x="0" y="95"/>
                    <a:pt x="0" y="215"/>
                  </a:cubicBezTo>
                  <a:lnTo>
                    <a:pt x="0" y="5781"/>
                  </a:lnTo>
                  <a:cubicBezTo>
                    <a:pt x="0" y="6253"/>
                    <a:pt x="384" y="6636"/>
                    <a:pt x="855" y="6636"/>
                  </a:cubicBezTo>
                  <a:lnTo>
                    <a:pt x="1499" y="6636"/>
                  </a:lnTo>
                  <a:cubicBezTo>
                    <a:pt x="1028" y="6636"/>
                    <a:pt x="644" y="6253"/>
                    <a:pt x="644" y="5781"/>
                  </a:cubicBezTo>
                  <a:lnTo>
                    <a:pt x="644" y="215"/>
                  </a:lnTo>
                  <a:cubicBezTo>
                    <a:pt x="644" y="95"/>
                    <a:pt x="739" y="0"/>
                    <a:pt x="859" y="0"/>
                  </a:cubicBezTo>
                  <a:close/>
                </a:path>
              </a:pathLst>
            </a:custGeom>
            <a:solidFill>
              <a:srgbClr val="748798"/>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03" name="Google Shape;1703;p12"/>
            <p:cNvSpPr/>
            <p:nvPr/>
          </p:nvSpPr>
          <p:spPr>
            <a:xfrm>
              <a:off x="1874979" y="2079578"/>
              <a:ext cx="39406" cy="89196"/>
            </a:xfrm>
            <a:custGeom>
              <a:avLst/>
              <a:gdLst/>
              <a:ahLst/>
              <a:cxnLst/>
              <a:rect l="l" t="t" r="r" b="b"/>
              <a:pathLst>
                <a:path w="1514" h="3427" extrusionOk="0">
                  <a:moveTo>
                    <a:pt x="1297" y="0"/>
                  </a:moveTo>
                  <a:cubicBezTo>
                    <a:pt x="846" y="0"/>
                    <a:pt x="426" y="259"/>
                    <a:pt x="229" y="678"/>
                  </a:cubicBezTo>
                  <a:cubicBezTo>
                    <a:pt x="0" y="1167"/>
                    <a:pt x="134" y="1744"/>
                    <a:pt x="549" y="2086"/>
                  </a:cubicBezTo>
                  <a:lnTo>
                    <a:pt x="546" y="2086"/>
                  </a:lnTo>
                  <a:cubicBezTo>
                    <a:pt x="686" y="2209"/>
                    <a:pt x="764" y="2385"/>
                    <a:pt x="760" y="2571"/>
                  </a:cubicBezTo>
                  <a:lnTo>
                    <a:pt x="760" y="2997"/>
                  </a:lnTo>
                  <a:cubicBezTo>
                    <a:pt x="760" y="3233"/>
                    <a:pt x="567" y="3426"/>
                    <a:pt x="331" y="3426"/>
                  </a:cubicBezTo>
                  <a:lnTo>
                    <a:pt x="760" y="3426"/>
                  </a:lnTo>
                  <a:cubicBezTo>
                    <a:pt x="996" y="3426"/>
                    <a:pt x="1190" y="3233"/>
                    <a:pt x="1190" y="2997"/>
                  </a:cubicBezTo>
                  <a:lnTo>
                    <a:pt x="1190" y="2571"/>
                  </a:lnTo>
                  <a:cubicBezTo>
                    <a:pt x="1193" y="2385"/>
                    <a:pt x="1116" y="2209"/>
                    <a:pt x="975" y="2086"/>
                  </a:cubicBezTo>
                  <a:cubicBezTo>
                    <a:pt x="201" y="1449"/>
                    <a:pt x="528" y="200"/>
                    <a:pt x="1513" y="20"/>
                  </a:cubicBezTo>
                  <a:cubicBezTo>
                    <a:pt x="1441" y="7"/>
                    <a:pt x="1368" y="0"/>
                    <a:pt x="1297" y="0"/>
                  </a:cubicBezTo>
                  <a:close/>
                </a:path>
              </a:pathLst>
            </a:custGeom>
            <a:solidFill>
              <a:srgbClr val="748798"/>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04" name="Google Shape;1704;p12"/>
            <p:cNvSpPr/>
            <p:nvPr/>
          </p:nvSpPr>
          <p:spPr>
            <a:xfrm>
              <a:off x="1822325" y="1996030"/>
              <a:ext cx="39041" cy="172745"/>
            </a:xfrm>
            <a:custGeom>
              <a:avLst/>
              <a:gdLst/>
              <a:ahLst/>
              <a:cxnLst/>
              <a:rect l="l" t="t" r="r" b="b"/>
              <a:pathLst>
                <a:path w="1500" h="6637" extrusionOk="0">
                  <a:moveTo>
                    <a:pt x="855" y="0"/>
                  </a:moveTo>
                  <a:cubicBezTo>
                    <a:pt x="384" y="0"/>
                    <a:pt x="0" y="380"/>
                    <a:pt x="0" y="855"/>
                  </a:cubicBezTo>
                  <a:lnTo>
                    <a:pt x="0" y="6422"/>
                  </a:lnTo>
                  <a:cubicBezTo>
                    <a:pt x="0" y="6541"/>
                    <a:pt x="95" y="6636"/>
                    <a:pt x="215" y="6636"/>
                  </a:cubicBezTo>
                  <a:lnTo>
                    <a:pt x="855" y="6636"/>
                  </a:lnTo>
                  <a:cubicBezTo>
                    <a:pt x="739" y="6636"/>
                    <a:pt x="644" y="6541"/>
                    <a:pt x="644" y="6422"/>
                  </a:cubicBezTo>
                  <a:lnTo>
                    <a:pt x="644" y="855"/>
                  </a:lnTo>
                  <a:cubicBezTo>
                    <a:pt x="644" y="380"/>
                    <a:pt x="1028" y="0"/>
                    <a:pt x="1499" y="0"/>
                  </a:cubicBezTo>
                  <a:close/>
                </a:path>
              </a:pathLst>
            </a:custGeom>
            <a:solidFill>
              <a:srgbClr val="A9BAC8"/>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05" name="Google Shape;1705;p12"/>
            <p:cNvSpPr/>
            <p:nvPr/>
          </p:nvSpPr>
          <p:spPr>
            <a:xfrm>
              <a:off x="2059149" y="2051598"/>
              <a:ext cx="39562" cy="61399"/>
            </a:xfrm>
            <a:custGeom>
              <a:avLst/>
              <a:gdLst/>
              <a:ahLst/>
              <a:cxnLst/>
              <a:rect l="l" t="t" r="r" b="b"/>
              <a:pathLst>
                <a:path w="1520" h="2359" extrusionOk="0">
                  <a:moveTo>
                    <a:pt x="241" y="1"/>
                  </a:moveTo>
                  <a:cubicBezTo>
                    <a:pt x="162" y="1"/>
                    <a:pt x="81" y="9"/>
                    <a:pt x="0" y="26"/>
                  </a:cubicBezTo>
                  <a:cubicBezTo>
                    <a:pt x="556" y="128"/>
                    <a:pt x="964" y="610"/>
                    <a:pt x="964" y="1176"/>
                  </a:cubicBezTo>
                  <a:cubicBezTo>
                    <a:pt x="968" y="1743"/>
                    <a:pt x="566" y="2232"/>
                    <a:pt x="14" y="2337"/>
                  </a:cubicBezTo>
                  <a:lnTo>
                    <a:pt x="7" y="2337"/>
                  </a:lnTo>
                  <a:cubicBezTo>
                    <a:pt x="79" y="2352"/>
                    <a:pt x="152" y="2359"/>
                    <a:pt x="225" y="2359"/>
                  </a:cubicBezTo>
                  <a:cubicBezTo>
                    <a:pt x="297" y="2359"/>
                    <a:pt x="369" y="2352"/>
                    <a:pt x="440" y="2337"/>
                  </a:cubicBezTo>
                  <a:cubicBezTo>
                    <a:pt x="1091" y="2228"/>
                    <a:pt x="1520" y="1606"/>
                    <a:pt x="1397" y="958"/>
                  </a:cubicBezTo>
                  <a:cubicBezTo>
                    <a:pt x="1289" y="392"/>
                    <a:pt x="794" y="1"/>
                    <a:pt x="241" y="1"/>
                  </a:cubicBezTo>
                  <a:close/>
                </a:path>
              </a:pathLst>
            </a:custGeom>
            <a:solidFill>
              <a:srgbClr val="B0C0CD"/>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06" name="Google Shape;1706;p12"/>
            <p:cNvSpPr/>
            <p:nvPr/>
          </p:nvSpPr>
          <p:spPr>
            <a:xfrm>
              <a:off x="1995043" y="1995926"/>
              <a:ext cx="22358" cy="72565"/>
            </a:xfrm>
            <a:custGeom>
              <a:avLst/>
              <a:gdLst/>
              <a:ahLst/>
              <a:cxnLst/>
              <a:rect l="l" t="t" r="r" b="b"/>
              <a:pathLst>
                <a:path w="859" h="2788" extrusionOk="0">
                  <a:moveTo>
                    <a:pt x="215" y="1"/>
                  </a:moveTo>
                  <a:cubicBezTo>
                    <a:pt x="99" y="1"/>
                    <a:pt x="0" y="99"/>
                    <a:pt x="0" y="216"/>
                  </a:cubicBezTo>
                  <a:lnTo>
                    <a:pt x="0" y="2358"/>
                  </a:lnTo>
                  <a:cubicBezTo>
                    <a:pt x="0" y="2594"/>
                    <a:pt x="194" y="2788"/>
                    <a:pt x="429" y="2788"/>
                  </a:cubicBezTo>
                  <a:lnTo>
                    <a:pt x="859" y="2788"/>
                  </a:lnTo>
                  <a:cubicBezTo>
                    <a:pt x="619" y="2784"/>
                    <a:pt x="429" y="2594"/>
                    <a:pt x="429" y="2358"/>
                  </a:cubicBezTo>
                  <a:lnTo>
                    <a:pt x="429" y="216"/>
                  </a:lnTo>
                  <a:cubicBezTo>
                    <a:pt x="429" y="99"/>
                    <a:pt x="524" y="1"/>
                    <a:pt x="644" y="1"/>
                  </a:cubicBezTo>
                  <a:close/>
                </a:path>
              </a:pathLst>
            </a:custGeom>
            <a:solidFill>
              <a:srgbClr val="B0C0CD"/>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07" name="Google Shape;1707;p12"/>
            <p:cNvSpPr/>
            <p:nvPr/>
          </p:nvSpPr>
          <p:spPr>
            <a:xfrm>
              <a:off x="1995043" y="2096314"/>
              <a:ext cx="22358" cy="72461"/>
            </a:xfrm>
            <a:custGeom>
              <a:avLst/>
              <a:gdLst/>
              <a:ahLst/>
              <a:cxnLst/>
              <a:rect l="l" t="t" r="r" b="b"/>
              <a:pathLst>
                <a:path w="859" h="2784" extrusionOk="0">
                  <a:moveTo>
                    <a:pt x="429" y="0"/>
                  </a:moveTo>
                  <a:cubicBezTo>
                    <a:pt x="194" y="0"/>
                    <a:pt x="0" y="190"/>
                    <a:pt x="0" y="426"/>
                  </a:cubicBezTo>
                  <a:lnTo>
                    <a:pt x="0" y="2783"/>
                  </a:lnTo>
                  <a:lnTo>
                    <a:pt x="429" y="2783"/>
                  </a:lnTo>
                  <a:lnTo>
                    <a:pt x="429" y="426"/>
                  </a:lnTo>
                  <a:cubicBezTo>
                    <a:pt x="429" y="190"/>
                    <a:pt x="619" y="0"/>
                    <a:pt x="859" y="0"/>
                  </a:cubicBezTo>
                  <a:close/>
                </a:path>
              </a:pathLst>
            </a:custGeom>
            <a:solidFill>
              <a:srgbClr val="B0C0CD"/>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08" name="Google Shape;1708;p12"/>
            <p:cNvSpPr/>
            <p:nvPr/>
          </p:nvSpPr>
          <p:spPr>
            <a:xfrm>
              <a:off x="2042283" y="2168748"/>
              <a:ext cx="44715" cy="89170"/>
            </a:xfrm>
            <a:custGeom>
              <a:avLst/>
              <a:gdLst/>
              <a:ahLst/>
              <a:cxnLst/>
              <a:rect l="l" t="t" r="r" b="b"/>
              <a:pathLst>
                <a:path w="1718" h="3426" extrusionOk="0">
                  <a:moveTo>
                    <a:pt x="542" y="0"/>
                  </a:moveTo>
                  <a:cubicBezTo>
                    <a:pt x="778" y="0"/>
                    <a:pt x="972" y="194"/>
                    <a:pt x="972" y="430"/>
                  </a:cubicBezTo>
                  <a:lnTo>
                    <a:pt x="972" y="866"/>
                  </a:lnTo>
                  <a:cubicBezTo>
                    <a:pt x="972" y="1052"/>
                    <a:pt x="887" y="1228"/>
                    <a:pt x="747" y="1348"/>
                  </a:cubicBezTo>
                  <a:cubicBezTo>
                    <a:pt x="1" y="1978"/>
                    <a:pt x="300" y="3192"/>
                    <a:pt x="1253" y="3399"/>
                  </a:cubicBezTo>
                  <a:cubicBezTo>
                    <a:pt x="1337" y="3416"/>
                    <a:pt x="1423" y="3425"/>
                    <a:pt x="1507" y="3425"/>
                  </a:cubicBezTo>
                  <a:cubicBezTo>
                    <a:pt x="1578" y="3425"/>
                    <a:pt x="1649" y="3419"/>
                    <a:pt x="1718" y="3406"/>
                  </a:cubicBezTo>
                  <a:cubicBezTo>
                    <a:pt x="1704" y="3403"/>
                    <a:pt x="1693" y="3403"/>
                    <a:pt x="1679" y="3399"/>
                  </a:cubicBezTo>
                  <a:cubicBezTo>
                    <a:pt x="725" y="3188"/>
                    <a:pt x="430" y="1978"/>
                    <a:pt x="1176" y="1348"/>
                  </a:cubicBezTo>
                  <a:cubicBezTo>
                    <a:pt x="1317" y="1228"/>
                    <a:pt x="1397" y="1052"/>
                    <a:pt x="1397" y="866"/>
                  </a:cubicBezTo>
                  <a:lnTo>
                    <a:pt x="1397" y="430"/>
                  </a:lnTo>
                  <a:cubicBezTo>
                    <a:pt x="1397" y="194"/>
                    <a:pt x="1207" y="0"/>
                    <a:pt x="972" y="0"/>
                  </a:cubicBezTo>
                  <a:close/>
                </a:path>
              </a:pathLst>
            </a:custGeom>
            <a:solidFill>
              <a:srgbClr val="B0C0CD"/>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09" name="Google Shape;1709;p12"/>
            <p:cNvSpPr/>
            <p:nvPr/>
          </p:nvSpPr>
          <p:spPr>
            <a:xfrm>
              <a:off x="1983956" y="2168748"/>
              <a:ext cx="22280" cy="72461"/>
            </a:xfrm>
            <a:custGeom>
              <a:avLst/>
              <a:gdLst/>
              <a:ahLst/>
              <a:cxnLst/>
              <a:rect l="l" t="t" r="r" b="b"/>
              <a:pathLst>
                <a:path w="856" h="2784" extrusionOk="0">
                  <a:moveTo>
                    <a:pt x="426" y="0"/>
                  </a:moveTo>
                  <a:lnTo>
                    <a:pt x="426" y="2354"/>
                  </a:lnTo>
                  <a:cubicBezTo>
                    <a:pt x="426" y="2593"/>
                    <a:pt x="236" y="2783"/>
                    <a:pt x="0" y="2783"/>
                  </a:cubicBezTo>
                  <a:lnTo>
                    <a:pt x="426" y="2783"/>
                  </a:lnTo>
                  <a:cubicBezTo>
                    <a:pt x="665" y="2783"/>
                    <a:pt x="855" y="2593"/>
                    <a:pt x="855" y="2354"/>
                  </a:cubicBezTo>
                  <a:lnTo>
                    <a:pt x="855" y="0"/>
                  </a:lnTo>
                  <a:close/>
                </a:path>
              </a:pathLst>
            </a:custGeom>
            <a:solidFill>
              <a:srgbClr val="D0DAE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10" name="Google Shape;1710;p12"/>
            <p:cNvSpPr/>
            <p:nvPr/>
          </p:nvSpPr>
          <p:spPr>
            <a:xfrm>
              <a:off x="1903088" y="2224525"/>
              <a:ext cx="39041" cy="61295"/>
            </a:xfrm>
            <a:custGeom>
              <a:avLst/>
              <a:gdLst/>
              <a:ahLst/>
              <a:cxnLst/>
              <a:rect l="l" t="t" r="r" b="b"/>
              <a:pathLst>
                <a:path w="1500" h="2355" extrusionOk="0">
                  <a:moveTo>
                    <a:pt x="1275" y="0"/>
                  </a:moveTo>
                  <a:cubicBezTo>
                    <a:pt x="1202" y="0"/>
                    <a:pt x="1130" y="7"/>
                    <a:pt x="1060" y="21"/>
                  </a:cubicBezTo>
                  <a:cubicBezTo>
                    <a:pt x="419" y="141"/>
                    <a:pt x="1" y="757"/>
                    <a:pt x="124" y="1397"/>
                  </a:cubicBezTo>
                  <a:cubicBezTo>
                    <a:pt x="229" y="1959"/>
                    <a:pt x="722" y="2354"/>
                    <a:pt x="1276" y="2354"/>
                  </a:cubicBezTo>
                  <a:cubicBezTo>
                    <a:pt x="1350" y="2354"/>
                    <a:pt x="1424" y="2347"/>
                    <a:pt x="1499" y="2333"/>
                  </a:cubicBezTo>
                  <a:cubicBezTo>
                    <a:pt x="845" y="2210"/>
                    <a:pt x="419" y="1573"/>
                    <a:pt x="563" y="922"/>
                  </a:cubicBezTo>
                  <a:cubicBezTo>
                    <a:pt x="662" y="464"/>
                    <a:pt x="1028" y="109"/>
                    <a:pt x="1489" y="21"/>
                  </a:cubicBezTo>
                  <a:lnTo>
                    <a:pt x="1492" y="21"/>
                  </a:lnTo>
                  <a:cubicBezTo>
                    <a:pt x="1420" y="7"/>
                    <a:pt x="1347" y="0"/>
                    <a:pt x="1275" y="0"/>
                  </a:cubicBezTo>
                  <a:close/>
                </a:path>
              </a:pathLst>
            </a:custGeom>
            <a:solidFill>
              <a:srgbClr val="D0DAE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11" name="Google Shape;1711;p12"/>
            <p:cNvSpPr/>
            <p:nvPr/>
          </p:nvSpPr>
          <p:spPr>
            <a:xfrm>
              <a:off x="1983956" y="2269032"/>
              <a:ext cx="27849" cy="72539"/>
            </a:xfrm>
            <a:custGeom>
              <a:avLst/>
              <a:gdLst/>
              <a:ahLst/>
              <a:cxnLst/>
              <a:rect l="l" t="t" r="r" b="b"/>
              <a:pathLst>
                <a:path w="1070" h="2787" extrusionOk="0">
                  <a:moveTo>
                    <a:pt x="0" y="0"/>
                  </a:moveTo>
                  <a:cubicBezTo>
                    <a:pt x="236" y="0"/>
                    <a:pt x="426" y="194"/>
                    <a:pt x="426" y="429"/>
                  </a:cubicBezTo>
                  <a:lnTo>
                    <a:pt x="426" y="2572"/>
                  </a:lnTo>
                  <a:cubicBezTo>
                    <a:pt x="426" y="2688"/>
                    <a:pt x="525" y="2787"/>
                    <a:pt x="641" y="2787"/>
                  </a:cubicBezTo>
                  <a:lnTo>
                    <a:pt x="1070" y="2787"/>
                  </a:lnTo>
                  <a:cubicBezTo>
                    <a:pt x="950" y="2787"/>
                    <a:pt x="855" y="2688"/>
                    <a:pt x="855" y="2572"/>
                  </a:cubicBezTo>
                  <a:lnTo>
                    <a:pt x="855" y="429"/>
                  </a:lnTo>
                  <a:cubicBezTo>
                    <a:pt x="855" y="194"/>
                    <a:pt x="662" y="0"/>
                    <a:pt x="426" y="0"/>
                  </a:cubicBezTo>
                  <a:close/>
                </a:path>
              </a:pathLst>
            </a:custGeom>
            <a:solidFill>
              <a:srgbClr val="D0DAE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12" name="Google Shape;1712;p12"/>
            <p:cNvSpPr/>
            <p:nvPr/>
          </p:nvSpPr>
          <p:spPr>
            <a:xfrm>
              <a:off x="1817093" y="1990798"/>
              <a:ext cx="356004" cy="355900"/>
            </a:xfrm>
            <a:custGeom>
              <a:avLst/>
              <a:gdLst/>
              <a:ahLst/>
              <a:cxnLst/>
              <a:rect l="l" t="t" r="r" b="b"/>
              <a:pathLst>
                <a:path w="13678" h="13674" extrusionOk="0">
                  <a:moveTo>
                    <a:pt x="3522" y="3613"/>
                  </a:moveTo>
                  <a:cubicBezTo>
                    <a:pt x="3592" y="3613"/>
                    <a:pt x="3663" y="3620"/>
                    <a:pt x="3734" y="3636"/>
                  </a:cubicBezTo>
                  <a:cubicBezTo>
                    <a:pt x="4522" y="3808"/>
                    <a:pt x="4768" y="4814"/>
                    <a:pt x="4149" y="5335"/>
                  </a:cubicBezTo>
                  <a:cubicBezTo>
                    <a:pt x="3962" y="5493"/>
                    <a:pt x="3853" y="5729"/>
                    <a:pt x="3853" y="5975"/>
                  </a:cubicBezTo>
                  <a:lnTo>
                    <a:pt x="3853" y="6408"/>
                  </a:lnTo>
                  <a:cubicBezTo>
                    <a:pt x="3853" y="6756"/>
                    <a:pt x="4135" y="7038"/>
                    <a:pt x="4483" y="7038"/>
                  </a:cubicBezTo>
                  <a:lnTo>
                    <a:pt x="6637" y="7038"/>
                  </a:lnTo>
                  <a:lnTo>
                    <a:pt x="6637" y="9191"/>
                  </a:lnTo>
                  <a:cubicBezTo>
                    <a:pt x="6640" y="9318"/>
                    <a:pt x="6538" y="9420"/>
                    <a:pt x="6411" y="9420"/>
                  </a:cubicBezTo>
                  <a:lnTo>
                    <a:pt x="5975" y="9420"/>
                  </a:lnTo>
                  <a:cubicBezTo>
                    <a:pt x="5845" y="9420"/>
                    <a:pt x="5725" y="9367"/>
                    <a:pt x="5644" y="9269"/>
                  </a:cubicBezTo>
                  <a:cubicBezTo>
                    <a:pt x="5362" y="8932"/>
                    <a:pt x="4977" y="8776"/>
                    <a:pt x="4598" y="8776"/>
                  </a:cubicBezTo>
                  <a:cubicBezTo>
                    <a:pt x="3990" y="8776"/>
                    <a:pt x="3394" y="9174"/>
                    <a:pt x="3245" y="9863"/>
                  </a:cubicBezTo>
                  <a:cubicBezTo>
                    <a:pt x="3107" y="10482"/>
                    <a:pt x="3414" y="11119"/>
                    <a:pt x="3987" y="11397"/>
                  </a:cubicBezTo>
                  <a:cubicBezTo>
                    <a:pt x="4179" y="11490"/>
                    <a:pt x="4385" y="11535"/>
                    <a:pt x="4588" y="11535"/>
                  </a:cubicBezTo>
                  <a:cubicBezTo>
                    <a:pt x="4991" y="11535"/>
                    <a:pt x="5386" y="11359"/>
                    <a:pt x="5655" y="11031"/>
                  </a:cubicBezTo>
                  <a:cubicBezTo>
                    <a:pt x="5733" y="10943"/>
                    <a:pt x="5848" y="10890"/>
                    <a:pt x="5970" y="10890"/>
                  </a:cubicBezTo>
                  <a:cubicBezTo>
                    <a:pt x="5974" y="10890"/>
                    <a:pt x="5978" y="10890"/>
                    <a:pt x="5982" y="10891"/>
                  </a:cubicBezTo>
                  <a:lnTo>
                    <a:pt x="6411" y="10891"/>
                  </a:lnTo>
                  <a:cubicBezTo>
                    <a:pt x="6538" y="10891"/>
                    <a:pt x="6640" y="10993"/>
                    <a:pt x="6637" y="11119"/>
                  </a:cubicBezTo>
                  <a:lnTo>
                    <a:pt x="6637" y="13276"/>
                  </a:lnTo>
                  <a:lnTo>
                    <a:pt x="1056" y="13276"/>
                  </a:lnTo>
                  <a:cubicBezTo>
                    <a:pt x="694" y="13273"/>
                    <a:pt x="402" y="12981"/>
                    <a:pt x="402" y="12618"/>
                  </a:cubicBezTo>
                  <a:lnTo>
                    <a:pt x="402" y="7038"/>
                  </a:lnTo>
                  <a:lnTo>
                    <a:pt x="2555" y="7038"/>
                  </a:lnTo>
                  <a:cubicBezTo>
                    <a:pt x="2903" y="7038"/>
                    <a:pt x="3185" y="6756"/>
                    <a:pt x="3185" y="6408"/>
                  </a:cubicBezTo>
                  <a:lnTo>
                    <a:pt x="3185" y="5982"/>
                  </a:lnTo>
                  <a:cubicBezTo>
                    <a:pt x="3188" y="5736"/>
                    <a:pt x="3083" y="5500"/>
                    <a:pt x="2900" y="5342"/>
                  </a:cubicBezTo>
                  <a:cubicBezTo>
                    <a:pt x="2421" y="4951"/>
                    <a:pt x="2425" y="4220"/>
                    <a:pt x="2903" y="3829"/>
                  </a:cubicBezTo>
                  <a:cubicBezTo>
                    <a:pt x="3080" y="3687"/>
                    <a:pt x="3299" y="3613"/>
                    <a:pt x="3522" y="3613"/>
                  </a:cubicBezTo>
                  <a:close/>
                  <a:moveTo>
                    <a:pt x="12621" y="399"/>
                  </a:moveTo>
                  <a:cubicBezTo>
                    <a:pt x="12984" y="399"/>
                    <a:pt x="13276" y="691"/>
                    <a:pt x="13279" y="1053"/>
                  </a:cubicBezTo>
                  <a:lnTo>
                    <a:pt x="13279" y="6637"/>
                  </a:lnTo>
                  <a:lnTo>
                    <a:pt x="13051" y="6637"/>
                  </a:lnTo>
                  <a:cubicBezTo>
                    <a:pt x="12794" y="6647"/>
                    <a:pt x="12794" y="7024"/>
                    <a:pt x="13051" y="7034"/>
                  </a:cubicBezTo>
                  <a:lnTo>
                    <a:pt x="13279" y="7034"/>
                  </a:lnTo>
                  <a:lnTo>
                    <a:pt x="13279" y="12618"/>
                  </a:lnTo>
                  <a:cubicBezTo>
                    <a:pt x="13279" y="12981"/>
                    <a:pt x="12984" y="13276"/>
                    <a:pt x="12621" y="13276"/>
                  </a:cubicBezTo>
                  <a:lnTo>
                    <a:pt x="7038" y="13276"/>
                  </a:lnTo>
                  <a:lnTo>
                    <a:pt x="7038" y="11119"/>
                  </a:lnTo>
                  <a:cubicBezTo>
                    <a:pt x="7038" y="10774"/>
                    <a:pt x="6756" y="10493"/>
                    <a:pt x="6411" y="10493"/>
                  </a:cubicBezTo>
                  <a:lnTo>
                    <a:pt x="5982" y="10493"/>
                  </a:lnTo>
                  <a:cubicBezTo>
                    <a:pt x="5974" y="10493"/>
                    <a:pt x="5967" y="10493"/>
                    <a:pt x="5959" y="10493"/>
                  </a:cubicBezTo>
                  <a:cubicBezTo>
                    <a:pt x="5721" y="10493"/>
                    <a:pt x="5499" y="10597"/>
                    <a:pt x="5345" y="10778"/>
                  </a:cubicBezTo>
                  <a:cubicBezTo>
                    <a:pt x="5149" y="11015"/>
                    <a:pt x="4869" y="11133"/>
                    <a:pt x="4589" y="11133"/>
                  </a:cubicBezTo>
                  <a:cubicBezTo>
                    <a:pt x="4308" y="11133"/>
                    <a:pt x="4027" y="11013"/>
                    <a:pt x="3832" y="10771"/>
                  </a:cubicBezTo>
                  <a:cubicBezTo>
                    <a:pt x="3642" y="10539"/>
                    <a:pt x="3572" y="10236"/>
                    <a:pt x="3635" y="9944"/>
                  </a:cubicBezTo>
                  <a:cubicBezTo>
                    <a:pt x="3743" y="9457"/>
                    <a:pt x="4165" y="9177"/>
                    <a:pt x="4596" y="9177"/>
                  </a:cubicBezTo>
                  <a:cubicBezTo>
                    <a:pt x="4865" y="9177"/>
                    <a:pt x="5138" y="9287"/>
                    <a:pt x="5338" y="9525"/>
                  </a:cubicBezTo>
                  <a:cubicBezTo>
                    <a:pt x="5497" y="9715"/>
                    <a:pt x="5729" y="9821"/>
                    <a:pt x="5975" y="9821"/>
                  </a:cubicBezTo>
                  <a:lnTo>
                    <a:pt x="6411" y="9821"/>
                  </a:lnTo>
                  <a:cubicBezTo>
                    <a:pt x="6756" y="9821"/>
                    <a:pt x="7038" y="9539"/>
                    <a:pt x="7038" y="9191"/>
                  </a:cubicBezTo>
                  <a:lnTo>
                    <a:pt x="7038" y="7038"/>
                  </a:lnTo>
                  <a:lnTo>
                    <a:pt x="9194" y="7038"/>
                  </a:lnTo>
                  <a:cubicBezTo>
                    <a:pt x="9321" y="7038"/>
                    <a:pt x="9423" y="7140"/>
                    <a:pt x="9423" y="7267"/>
                  </a:cubicBezTo>
                  <a:lnTo>
                    <a:pt x="9423" y="7703"/>
                  </a:lnTo>
                  <a:cubicBezTo>
                    <a:pt x="9423" y="7830"/>
                    <a:pt x="9367" y="7953"/>
                    <a:pt x="9268" y="8034"/>
                  </a:cubicBezTo>
                  <a:cubicBezTo>
                    <a:pt x="8396" y="8769"/>
                    <a:pt x="8744" y="10187"/>
                    <a:pt x="9863" y="10433"/>
                  </a:cubicBezTo>
                  <a:cubicBezTo>
                    <a:pt x="9958" y="10454"/>
                    <a:pt x="10056" y="10465"/>
                    <a:pt x="10155" y="10465"/>
                  </a:cubicBezTo>
                  <a:cubicBezTo>
                    <a:pt x="10736" y="10465"/>
                    <a:pt x="11256" y="10102"/>
                    <a:pt x="11453" y="9554"/>
                  </a:cubicBezTo>
                  <a:cubicBezTo>
                    <a:pt x="11650" y="9005"/>
                    <a:pt x="11485" y="8392"/>
                    <a:pt x="11035" y="8023"/>
                  </a:cubicBezTo>
                  <a:cubicBezTo>
                    <a:pt x="10940" y="7939"/>
                    <a:pt x="10890" y="7819"/>
                    <a:pt x="10894" y="7692"/>
                  </a:cubicBezTo>
                  <a:lnTo>
                    <a:pt x="10894" y="7267"/>
                  </a:lnTo>
                  <a:cubicBezTo>
                    <a:pt x="10894" y="7140"/>
                    <a:pt x="10996" y="7038"/>
                    <a:pt x="11123" y="7038"/>
                  </a:cubicBezTo>
                  <a:lnTo>
                    <a:pt x="12192" y="7038"/>
                  </a:lnTo>
                  <a:cubicBezTo>
                    <a:pt x="12196" y="7038"/>
                    <a:pt x="12200" y="7038"/>
                    <a:pt x="12204" y="7038"/>
                  </a:cubicBezTo>
                  <a:cubicBezTo>
                    <a:pt x="12312" y="7038"/>
                    <a:pt x="12403" y="6949"/>
                    <a:pt x="12403" y="6837"/>
                  </a:cubicBezTo>
                  <a:cubicBezTo>
                    <a:pt x="12403" y="6727"/>
                    <a:pt x="12308" y="6637"/>
                    <a:pt x="12198" y="6637"/>
                  </a:cubicBezTo>
                  <a:cubicBezTo>
                    <a:pt x="12196" y="6637"/>
                    <a:pt x="12194" y="6637"/>
                    <a:pt x="12192" y="6637"/>
                  </a:cubicBezTo>
                  <a:lnTo>
                    <a:pt x="11123" y="6637"/>
                  </a:lnTo>
                  <a:cubicBezTo>
                    <a:pt x="10774" y="6637"/>
                    <a:pt x="10493" y="6918"/>
                    <a:pt x="10493" y="7267"/>
                  </a:cubicBezTo>
                  <a:lnTo>
                    <a:pt x="10493" y="7692"/>
                  </a:lnTo>
                  <a:cubicBezTo>
                    <a:pt x="10486" y="7939"/>
                    <a:pt x="10591" y="8174"/>
                    <a:pt x="10778" y="8333"/>
                  </a:cubicBezTo>
                  <a:cubicBezTo>
                    <a:pt x="11256" y="8727"/>
                    <a:pt x="11253" y="9455"/>
                    <a:pt x="10774" y="9846"/>
                  </a:cubicBezTo>
                  <a:cubicBezTo>
                    <a:pt x="10597" y="9988"/>
                    <a:pt x="10376" y="10065"/>
                    <a:pt x="10152" y="10065"/>
                  </a:cubicBezTo>
                  <a:cubicBezTo>
                    <a:pt x="10082" y="10065"/>
                    <a:pt x="10013" y="10058"/>
                    <a:pt x="9944" y="10043"/>
                  </a:cubicBezTo>
                  <a:cubicBezTo>
                    <a:pt x="9156" y="9867"/>
                    <a:pt x="8909" y="8860"/>
                    <a:pt x="9529" y="8340"/>
                  </a:cubicBezTo>
                  <a:cubicBezTo>
                    <a:pt x="9715" y="8181"/>
                    <a:pt x="9824" y="7949"/>
                    <a:pt x="9821" y="7703"/>
                  </a:cubicBezTo>
                  <a:lnTo>
                    <a:pt x="9821" y="7267"/>
                  </a:lnTo>
                  <a:cubicBezTo>
                    <a:pt x="9821" y="6918"/>
                    <a:pt x="9539" y="6640"/>
                    <a:pt x="9194" y="6637"/>
                  </a:cubicBezTo>
                  <a:lnTo>
                    <a:pt x="7038" y="6637"/>
                  </a:lnTo>
                  <a:lnTo>
                    <a:pt x="7038" y="4483"/>
                  </a:lnTo>
                  <a:cubicBezTo>
                    <a:pt x="7038" y="4357"/>
                    <a:pt x="7140" y="4255"/>
                    <a:pt x="7266" y="4255"/>
                  </a:cubicBezTo>
                  <a:lnTo>
                    <a:pt x="7703" y="4255"/>
                  </a:lnTo>
                  <a:cubicBezTo>
                    <a:pt x="7706" y="4255"/>
                    <a:pt x="7710" y="4255"/>
                    <a:pt x="7714" y="4255"/>
                  </a:cubicBezTo>
                  <a:cubicBezTo>
                    <a:pt x="7837" y="4255"/>
                    <a:pt x="7955" y="4310"/>
                    <a:pt x="8033" y="4406"/>
                  </a:cubicBezTo>
                  <a:cubicBezTo>
                    <a:pt x="8316" y="4742"/>
                    <a:pt x="8701" y="4897"/>
                    <a:pt x="9081" y="4897"/>
                  </a:cubicBezTo>
                  <a:cubicBezTo>
                    <a:pt x="9688" y="4897"/>
                    <a:pt x="10284" y="4501"/>
                    <a:pt x="10433" y="3815"/>
                  </a:cubicBezTo>
                  <a:cubicBezTo>
                    <a:pt x="10570" y="3192"/>
                    <a:pt x="10261" y="2555"/>
                    <a:pt x="9691" y="2277"/>
                  </a:cubicBezTo>
                  <a:cubicBezTo>
                    <a:pt x="9498" y="2184"/>
                    <a:pt x="9293" y="2139"/>
                    <a:pt x="9090" y="2139"/>
                  </a:cubicBezTo>
                  <a:cubicBezTo>
                    <a:pt x="8687" y="2139"/>
                    <a:pt x="8292" y="2316"/>
                    <a:pt x="8023" y="2643"/>
                  </a:cubicBezTo>
                  <a:cubicBezTo>
                    <a:pt x="7941" y="2732"/>
                    <a:pt x="7826" y="2784"/>
                    <a:pt x="7707" y="2784"/>
                  </a:cubicBezTo>
                  <a:cubicBezTo>
                    <a:pt x="7703" y="2784"/>
                    <a:pt x="7699" y="2784"/>
                    <a:pt x="7696" y="2784"/>
                  </a:cubicBezTo>
                  <a:lnTo>
                    <a:pt x="7266" y="2784"/>
                  </a:lnTo>
                  <a:cubicBezTo>
                    <a:pt x="7140" y="2784"/>
                    <a:pt x="7038" y="2682"/>
                    <a:pt x="7038" y="2555"/>
                  </a:cubicBezTo>
                  <a:lnTo>
                    <a:pt x="7038" y="1486"/>
                  </a:lnTo>
                  <a:cubicBezTo>
                    <a:pt x="7032" y="1357"/>
                    <a:pt x="6936" y="1293"/>
                    <a:pt x="6839" y="1293"/>
                  </a:cubicBezTo>
                  <a:cubicBezTo>
                    <a:pt x="6742" y="1293"/>
                    <a:pt x="6645" y="1357"/>
                    <a:pt x="6640" y="1486"/>
                  </a:cubicBezTo>
                  <a:lnTo>
                    <a:pt x="6640" y="2555"/>
                  </a:lnTo>
                  <a:cubicBezTo>
                    <a:pt x="6637" y="2900"/>
                    <a:pt x="6918" y="3182"/>
                    <a:pt x="7266" y="3185"/>
                  </a:cubicBezTo>
                  <a:lnTo>
                    <a:pt x="7696" y="3185"/>
                  </a:lnTo>
                  <a:cubicBezTo>
                    <a:pt x="7700" y="3185"/>
                    <a:pt x="7703" y="3185"/>
                    <a:pt x="7707" y="3185"/>
                  </a:cubicBezTo>
                  <a:cubicBezTo>
                    <a:pt x="7946" y="3185"/>
                    <a:pt x="8177" y="3080"/>
                    <a:pt x="8332" y="2897"/>
                  </a:cubicBezTo>
                  <a:cubicBezTo>
                    <a:pt x="8528" y="2659"/>
                    <a:pt x="8808" y="2540"/>
                    <a:pt x="9087" y="2540"/>
                  </a:cubicBezTo>
                  <a:cubicBezTo>
                    <a:pt x="9369" y="2540"/>
                    <a:pt x="9651" y="2661"/>
                    <a:pt x="9845" y="2904"/>
                  </a:cubicBezTo>
                  <a:cubicBezTo>
                    <a:pt x="10032" y="3136"/>
                    <a:pt x="10106" y="3438"/>
                    <a:pt x="10042" y="3730"/>
                  </a:cubicBezTo>
                  <a:cubicBezTo>
                    <a:pt x="9934" y="4217"/>
                    <a:pt x="9512" y="4498"/>
                    <a:pt x="9082" y="4498"/>
                  </a:cubicBezTo>
                  <a:cubicBezTo>
                    <a:pt x="8813" y="4498"/>
                    <a:pt x="8540" y="4388"/>
                    <a:pt x="8339" y="4149"/>
                  </a:cubicBezTo>
                  <a:cubicBezTo>
                    <a:pt x="8181" y="3959"/>
                    <a:pt x="7949" y="3854"/>
                    <a:pt x="7703" y="3854"/>
                  </a:cubicBezTo>
                  <a:lnTo>
                    <a:pt x="7266" y="3854"/>
                  </a:lnTo>
                  <a:cubicBezTo>
                    <a:pt x="6918" y="3854"/>
                    <a:pt x="6637" y="4135"/>
                    <a:pt x="6637" y="4483"/>
                  </a:cubicBezTo>
                  <a:lnTo>
                    <a:pt x="6637" y="6637"/>
                  </a:lnTo>
                  <a:lnTo>
                    <a:pt x="4483" y="6637"/>
                  </a:lnTo>
                  <a:cubicBezTo>
                    <a:pt x="4357" y="6637"/>
                    <a:pt x="4255" y="6535"/>
                    <a:pt x="4255" y="6408"/>
                  </a:cubicBezTo>
                  <a:lnTo>
                    <a:pt x="4255" y="5975"/>
                  </a:lnTo>
                  <a:cubicBezTo>
                    <a:pt x="4255" y="5845"/>
                    <a:pt x="4311" y="5725"/>
                    <a:pt x="4406" y="5641"/>
                  </a:cubicBezTo>
                  <a:cubicBezTo>
                    <a:pt x="5282" y="4906"/>
                    <a:pt x="4930" y="3484"/>
                    <a:pt x="3815" y="3241"/>
                  </a:cubicBezTo>
                  <a:cubicBezTo>
                    <a:pt x="3715" y="3220"/>
                    <a:pt x="3617" y="3210"/>
                    <a:pt x="3520" y="3210"/>
                  </a:cubicBezTo>
                  <a:cubicBezTo>
                    <a:pt x="2779" y="3210"/>
                    <a:pt x="2143" y="3811"/>
                    <a:pt x="2143" y="4589"/>
                  </a:cubicBezTo>
                  <a:cubicBezTo>
                    <a:pt x="2143" y="5001"/>
                    <a:pt x="2326" y="5391"/>
                    <a:pt x="2647" y="5652"/>
                  </a:cubicBezTo>
                  <a:cubicBezTo>
                    <a:pt x="2738" y="5736"/>
                    <a:pt x="2791" y="5856"/>
                    <a:pt x="2787" y="5982"/>
                  </a:cubicBezTo>
                  <a:lnTo>
                    <a:pt x="2787" y="6408"/>
                  </a:lnTo>
                  <a:cubicBezTo>
                    <a:pt x="2784" y="6535"/>
                    <a:pt x="2682" y="6637"/>
                    <a:pt x="2559" y="6637"/>
                  </a:cubicBezTo>
                  <a:lnTo>
                    <a:pt x="402" y="6637"/>
                  </a:lnTo>
                  <a:lnTo>
                    <a:pt x="402" y="1056"/>
                  </a:lnTo>
                  <a:cubicBezTo>
                    <a:pt x="402" y="694"/>
                    <a:pt x="697" y="402"/>
                    <a:pt x="1060" y="399"/>
                  </a:cubicBezTo>
                  <a:lnTo>
                    <a:pt x="6640" y="399"/>
                  </a:lnTo>
                  <a:lnTo>
                    <a:pt x="6640" y="627"/>
                  </a:lnTo>
                  <a:cubicBezTo>
                    <a:pt x="6633" y="740"/>
                    <a:pt x="6724" y="835"/>
                    <a:pt x="6841" y="835"/>
                  </a:cubicBezTo>
                  <a:cubicBezTo>
                    <a:pt x="6953" y="835"/>
                    <a:pt x="7045" y="740"/>
                    <a:pt x="7041" y="627"/>
                  </a:cubicBezTo>
                  <a:lnTo>
                    <a:pt x="7041" y="399"/>
                  </a:lnTo>
                  <a:close/>
                  <a:moveTo>
                    <a:pt x="1056" y="1"/>
                  </a:moveTo>
                  <a:cubicBezTo>
                    <a:pt x="476" y="1"/>
                    <a:pt x="4" y="472"/>
                    <a:pt x="1" y="1056"/>
                  </a:cubicBezTo>
                  <a:lnTo>
                    <a:pt x="1" y="12618"/>
                  </a:lnTo>
                  <a:cubicBezTo>
                    <a:pt x="4" y="13199"/>
                    <a:pt x="476" y="13670"/>
                    <a:pt x="1056" y="13674"/>
                  </a:cubicBezTo>
                  <a:lnTo>
                    <a:pt x="12621" y="13674"/>
                  </a:lnTo>
                  <a:cubicBezTo>
                    <a:pt x="13202" y="13670"/>
                    <a:pt x="13673" y="13199"/>
                    <a:pt x="13677" y="12618"/>
                  </a:cubicBezTo>
                  <a:lnTo>
                    <a:pt x="13677" y="1056"/>
                  </a:lnTo>
                  <a:cubicBezTo>
                    <a:pt x="13673" y="472"/>
                    <a:pt x="13202" y="1"/>
                    <a:pt x="12621" y="1"/>
                  </a:cubicBezTo>
                  <a:close/>
                </a:path>
              </a:pathLst>
            </a:custGeom>
            <a:solidFill>
              <a:srgbClr val="657E9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1713" name="Google Shape;1713;p12"/>
          <p:cNvSpPr/>
          <p:nvPr/>
        </p:nvSpPr>
        <p:spPr>
          <a:xfrm>
            <a:off x="5392605" y="2180503"/>
            <a:ext cx="6482075" cy="2484551"/>
          </a:xfrm>
          <a:prstGeom prst="frame">
            <a:avLst>
              <a:gd name="adj1" fmla="val 0"/>
            </a:avLst>
          </a:prstGeom>
          <a:solidFill>
            <a:schemeClr val="accent1"/>
          </a:solidFill>
          <a:ln w="25400" cap="flat" cmpd="sng">
            <a:solidFill>
              <a:schemeClr val="accent5"/>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dk1"/>
              </a:solidFill>
              <a:latin typeface="Arial"/>
              <a:ea typeface="Arial"/>
              <a:cs typeface="Arial"/>
              <a:sym typeface="Arial"/>
            </a:endParaRPr>
          </a:p>
        </p:txBody>
      </p:sp>
      <p:sp>
        <p:nvSpPr>
          <p:cNvPr id="1714" name="Google Shape;1714;p12"/>
          <p:cNvSpPr txBox="1"/>
          <p:nvPr/>
        </p:nvSpPr>
        <p:spPr>
          <a:xfrm>
            <a:off x="863568" y="2181426"/>
            <a:ext cx="1755736" cy="410379"/>
          </a:xfrm>
          <a:prstGeom prst="rect">
            <a:avLst/>
          </a:prstGeom>
          <a:noFill/>
          <a:ln>
            <a:noFill/>
          </a:ln>
        </p:spPr>
        <p:txBody>
          <a:bodyPr spcFirstLastPara="1" wrap="square" lIns="121900" tIns="60933" rIns="121900" bIns="60933" anchor="t" anchorCtr="0">
            <a:spAutoFit/>
          </a:bodyPr>
          <a:lstStyle/>
          <a:p>
            <a:r>
              <a:rPr lang="es-AR" sz="1867" b="1">
                <a:solidFill>
                  <a:srgbClr val="000000"/>
                </a:solidFill>
                <a:latin typeface="Arial"/>
                <a:ea typeface="Arial"/>
                <a:cs typeface="Arial"/>
                <a:sym typeface="Arial"/>
              </a:rPr>
              <a:t>DOLOR</a:t>
            </a:r>
            <a:endParaRPr sz="2400"/>
          </a:p>
        </p:txBody>
      </p:sp>
      <p:sp>
        <p:nvSpPr>
          <p:cNvPr id="1715" name="Google Shape;1715;p12"/>
          <p:cNvSpPr txBox="1"/>
          <p:nvPr/>
        </p:nvSpPr>
        <p:spPr>
          <a:xfrm>
            <a:off x="2711484" y="1686944"/>
            <a:ext cx="1056273" cy="410379"/>
          </a:xfrm>
          <a:prstGeom prst="rect">
            <a:avLst/>
          </a:prstGeom>
          <a:noFill/>
          <a:ln>
            <a:noFill/>
          </a:ln>
        </p:spPr>
        <p:txBody>
          <a:bodyPr spcFirstLastPara="1" wrap="square" lIns="121900" tIns="60933" rIns="121900" bIns="60933" anchor="t" anchorCtr="0">
            <a:spAutoFit/>
          </a:bodyPr>
          <a:lstStyle/>
          <a:p>
            <a:r>
              <a:rPr lang="es-AR" sz="1867" b="1">
                <a:solidFill>
                  <a:srgbClr val="000000"/>
                </a:solidFill>
                <a:latin typeface="Arial"/>
                <a:ea typeface="Arial"/>
                <a:cs typeface="Arial"/>
                <a:sym typeface="Arial"/>
              </a:rPr>
              <a:t>FROTE</a:t>
            </a:r>
            <a:endParaRPr sz="2400"/>
          </a:p>
        </p:txBody>
      </p:sp>
      <p:sp>
        <p:nvSpPr>
          <p:cNvPr id="1716" name="Google Shape;1716;p12"/>
          <p:cNvSpPr txBox="1"/>
          <p:nvPr/>
        </p:nvSpPr>
        <p:spPr>
          <a:xfrm>
            <a:off x="1696912" y="3322070"/>
            <a:ext cx="765595" cy="410379"/>
          </a:xfrm>
          <a:prstGeom prst="rect">
            <a:avLst/>
          </a:prstGeom>
          <a:noFill/>
          <a:ln>
            <a:noFill/>
          </a:ln>
        </p:spPr>
        <p:txBody>
          <a:bodyPr spcFirstLastPara="1" wrap="square" lIns="121900" tIns="60933" rIns="121900" bIns="60933" anchor="t" anchorCtr="0">
            <a:spAutoFit/>
          </a:bodyPr>
          <a:lstStyle/>
          <a:p>
            <a:r>
              <a:rPr lang="es-AR" sz="1867" b="1">
                <a:solidFill>
                  <a:srgbClr val="000000"/>
                </a:solidFill>
                <a:latin typeface="Arial"/>
                <a:ea typeface="Arial"/>
                <a:cs typeface="Arial"/>
                <a:sym typeface="Arial"/>
              </a:rPr>
              <a:t>ECG</a:t>
            </a:r>
            <a:endParaRPr sz="2400"/>
          </a:p>
        </p:txBody>
      </p:sp>
      <p:sp>
        <p:nvSpPr>
          <p:cNvPr id="1717" name="Google Shape;1717;p12"/>
          <p:cNvSpPr txBox="1"/>
          <p:nvPr/>
        </p:nvSpPr>
        <p:spPr>
          <a:xfrm>
            <a:off x="3426664" y="2834879"/>
            <a:ext cx="1911208" cy="697701"/>
          </a:xfrm>
          <a:prstGeom prst="rect">
            <a:avLst/>
          </a:prstGeom>
          <a:noFill/>
          <a:ln>
            <a:noFill/>
          </a:ln>
        </p:spPr>
        <p:txBody>
          <a:bodyPr spcFirstLastPara="1" wrap="square" lIns="121900" tIns="60933" rIns="121900" bIns="60933" anchor="t" anchorCtr="0">
            <a:spAutoFit/>
          </a:bodyPr>
          <a:lstStyle/>
          <a:p>
            <a:r>
              <a:rPr lang="es-AR" sz="1867" b="1">
                <a:solidFill>
                  <a:srgbClr val="000000"/>
                </a:solidFill>
                <a:latin typeface="Arial"/>
                <a:ea typeface="Arial"/>
                <a:cs typeface="Arial"/>
                <a:sym typeface="Arial"/>
              </a:rPr>
              <a:t>DERRAME </a:t>
            </a:r>
            <a:endParaRPr sz="2400"/>
          </a:p>
          <a:p>
            <a:r>
              <a:rPr lang="es-AR" sz="1867" b="1">
                <a:solidFill>
                  <a:srgbClr val="000000"/>
                </a:solidFill>
                <a:latin typeface="Arial"/>
                <a:ea typeface="Arial"/>
                <a:cs typeface="Arial"/>
                <a:sym typeface="Arial"/>
              </a:rPr>
              <a:t>PERICÁRDICO</a:t>
            </a:r>
            <a:endParaRPr sz="2400"/>
          </a:p>
        </p:txBody>
      </p:sp>
      <p:sp>
        <p:nvSpPr>
          <p:cNvPr id="1718" name="Google Shape;1718;p12"/>
          <p:cNvSpPr txBox="1"/>
          <p:nvPr/>
        </p:nvSpPr>
        <p:spPr>
          <a:xfrm>
            <a:off x="1139102" y="1577891"/>
            <a:ext cx="844676" cy="635953"/>
          </a:xfrm>
          <a:prstGeom prst="rect">
            <a:avLst/>
          </a:prstGeom>
          <a:noFill/>
          <a:ln>
            <a:noFill/>
          </a:ln>
        </p:spPr>
        <p:txBody>
          <a:bodyPr spcFirstLastPara="1" wrap="square" lIns="121900" tIns="60933" rIns="121900" bIns="60933" anchor="t" anchorCtr="0">
            <a:spAutoFit/>
          </a:bodyPr>
          <a:lstStyle/>
          <a:p>
            <a:r>
              <a:rPr lang="es-AR" sz="3333" b="1">
                <a:solidFill>
                  <a:srgbClr val="FF0000"/>
                </a:solidFill>
                <a:highlight>
                  <a:srgbClr val="FF0000"/>
                </a:highlight>
                <a:latin typeface="Arial"/>
                <a:ea typeface="Arial"/>
                <a:cs typeface="Arial"/>
                <a:sym typeface="Arial"/>
              </a:rPr>
              <a:t>  </a:t>
            </a:r>
            <a:r>
              <a:rPr lang="es-AR" sz="3333" b="1">
                <a:solidFill>
                  <a:srgbClr val="000000"/>
                </a:solidFill>
                <a:highlight>
                  <a:srgbClr val="FF0000"/>
                </a:highlight>
                <a:latin typeface="Arial"/>
                <a:ea typeface="Arial"/>
                <a:cs typeface="Arial"/>
                <a:sym typeface="Arial"/>
              </a:rPr>
              <a:t>   </a:t>
            </a:r>
            <a:endParaRPr sz="2400"/>
          </a:p>
        </p:txBody>
      </p:sp>
      <p:sp>
        <p:nvSpPr>
          <p:cNvPr id="1719" name="Google Shape;1719;p12"/>
          <p:cNvSpPr/>
          <p:nvPr/>
        </p:nvSpPr>
        <p:spPr>
          <a:xfrm>
            <a:off x="1774528" y="3912755"/>
            <a:ext cx="1896833" cy="775300"/>
          </a:xfrm>
          <a:prstGeom prst="rect">
            <a:avLst/>
          </a:prstGeom>
          <a:solidFill>
            <a:srgbClr val="D89F9A"/>
          </a:solidFill>
          <a:ln w="25400" cap="flat" cmpd="sng">
            <a:solidFill>
              <a:srgbClr val="D89F9A"/>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1720" name="Google Shape;1720;p12"/>
          <p:cNvSpPr txBox="1"/>
          <p:nvPr/>
        </p:nvSpPr>
        <p:spPr>
          <a:xfrm>
            <a:off x="1946875" y="3967596"/>
            <a:ext cx="1552135" cy="635953"/>
          </a:xfrm>
          <a:prstGeom prst="rect">
            <a:avLst/>
          </a:prstGeom>
          <a:noFill/>
          <a:ln>
            <a:noFill/>
          </a:ln>
        </p:spPr>
        <p:txBody>
          <a:bodyPr spcFirstLastPara="1" wrap="square" lIns="121900" tIns="60933" rIns="121900" bIns="60933" anchor="t" anchorCtr="0">
            <a:spAutoFit/>
          </a:bodyPr>
          <a:lstStyle/>
          <a:p>
            <a:r>
              <a:rPr lang="es-AR" sz="3333" b="1">
                <a:solidFill>
                  <a:srgbClr val="000000"/>
                </a:solidFill>
                <a:latin typeface="Arial"/>
                <a:ea typeface="Arial"/>
                <a:cs typeface="Arial"/>
                <a:sym typeface="Arial"/>
              </a:rPr>
              <a:t>2 DE 4</a:t>
            </a:r>
            <a:endParaRPr sz="2400"/>
          </a:p>
        </p:txBody>
      </p:sp>
      <p:sp>
        <p:nvSpPr>
          <p:cNvPr id="1721" name="Google Shape;1721;p12"/>
          <p:cNvSpPr txBox="1"/>
          <p:nvPr/>
        </p:nvSpPr>
        <p:spPr>
          <a:xfrm>
            <a:off x="47328" y="5755927"/>
            <a:ext cx="3101704" cy="861720"/>
          </a:xfrm>
          <a:prstGeom prst="rect">
            <a:avLst/>
          </a:prstGeom>
          <a:noFill/>
          <a:ln>
            <a:noFill/>
          </a:ln>
        </p:spPr>
        <p:txBody>
          <a:bodyPr spcFirstLastPara="1" wrap="square" lIns="121900" tIns="60933" rIns="121900" bIns="60933" anchor="t" anchorCtr="0">
            <a:spAutoFit/>
          </a:bodyPr>
          <a:lstStyle/>
          <a:p>
            <a:pPr algn="ctr"/>
            <a:r>
              <a:rPr lang="es-AR" sz="2400" b="1">
                <a:solidFill>
                  <a:srgbClr val="000000"/>
                </a:solidFill>
                <a:latin typeface="Arial"/>
                <a:ea typeface="Arial"/>
                <a:cs typeface="Arial"/>
                <a:sym typeface="Arial"/>
              </a:rPr>
              <a:t>PRESENTACIONES</a:t>
            </a:r>
            <a:endParaRPr sz="2400"/>
          </a:p>
          <a:p>
            <a:pPr algn="ctr"/>
            <a:r>
              <a:rPr lang="es-AR" sz="2400" b="1">
                <a:solidFill>
                  <a:srgbClr val="000000"/>
                </a:solidFill>
                <a:latin typeface="Arial"/>
                <a:ea typeface="Arial"/>
                <a:cs typeface="Arial"/>
                <a:sym typeface="Arial"/>
              </a:rPr>
              <a:t>ATÍPICAS</a:t>
            </a:r>
            <a:endParaRPr sz="2400"/>
          </a:p>
        </p:txBody>
      </p:sp>
      <p:sp>
        <p:nvSpPr>
          <p:cNvPr id="1722" name="Google Shape;1722;p12"/>
          <p:cNvSpPr txBox="1"/>
          <p:nvPr/>
        </p:nvSpPr>
        <p:spPr>
          <a:xfrm>
            <a:off x="3150999" y="5686145"/>
            <a:ext cx="2560959" cy="985023"/>
          </a:xfrm>
          <a:prstGeom prst="rect">
            <a:avLst/>
          </a:prstGeom>
          <a:noFill/>
          <a:ln>
            <a:noFill/>
          </a:ln>
        </p:spPr>
        <p:txBody>
          <a:bodyPr spcFirstLastPara="1" wrap="square" lIns="121900" tIns="60933" rIns="121900" bIns="60933" anchor="t" anchorCtr="0">
            <a:spAutoFit/>
          </a:bodyPr>
          <a:lstStyle/>
          <a:p>
            <a:r>
              <a:rPr lang="es-AR" sz="1867" b="1">
                <a:solidFill>
                  <a:srgbClr val="000000"/>
                </a:solidFill>
                <a:latin typeface="Arial"/>
                <a:ea typeface="Arial"/>
                <a:cs typeface="Arial"/>
                <a:sym typeface="Arial"/>
              </a:rPr>
              <a:t>- TAC/RMI</a:t>
            </a:r>
            <a:endParaRPr sz="2400"/>
          </a:p>
          <a:p>
            <a:endParaRPr sz="1867" b="1">
              <a:solidFill>
                <a:srgbClr val="000000"/>
              </a:solidFill>
              <a:latin typeface="Arial"/>
              <a:ea typeface="Arial"/>
              <a:cs typeface="Arial"/>
              <a:sym typeface="Arial"/>
            </a:endParaRPr>
          </a:p>
          <a:p>
            <a:r>
              <a:rPr lang="es-AR" sz="1867" b="1">
                <a:solidFill>
                  <a:srgbClr val="000000"/>
                </a:solidFill>
                <a:latin typeface="Arial"/>
                <a:ea typeface="Arial"/>
                <a:cs typeface="Arial"/>
                <a:sym typeface="Arial"/>
              </a:rPr>
              <a:t>- BIOMARCADORES</a:t>
            </a:r>
            <a:endParaRPr sz="2400"/>
          </a:p>
        </p:txBody>
      </p:sp>
      <p:sp>
        <p:nvSpPr>
          <p:cNvPr id="1723" name="Google Shape;1723;p12"/>
          <p:cNvSpPr/>
          <p:nvPr/>
        </p:nvSpPr>
        <p:spPr>
          <a:xfrm>
            <a:off x="47328" y="5686146"/>
            <a:ext cx="3101704" cy="984885"/>
          </a:xfrm>
          <a:prstGeom prst="frame">
            <a:avLst>
              <a:gd name="adj1" fmla="val 3747"/>
            </a:avLst>
          </a:prstGeom>
          <a:solidFill>
            <a:schemeClr val="dk1"/>
          </a:solidFill>
          <a:ln w="25400" cap="flat"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dk1"/>
              </a:solidFill>
              <a:latin typeface="Arial"/>
              <a:ea typeface="Arial"/>
              <a:cs typeface="Arial"/>
              <a:sym typeface="Arial"/>
            </a:endParaRPr>
          </a:p>
        </p:txBody>
      </p:sp>
      <p:pic>
        <p:nvPicPr>
          <p:cNvPr id="6" name="Audio 5">
            <a:extLst>
              <a:ext uri="{FF2B5EF4-FFF2-40B4-BE49-F238E27FC236}">
                <a16:creationId xmlns:a16="http://schemas.microsoft.com/office/drawing/2014/main" id="{FE86FB38-9F3A-FDF5-B434-9E3EB5092D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40941209"/>
      </p:ext>
    </p:extLst>
  </p:cSld>
  <p:clrMapOvr>
    <a:masterClrMapping/>
  </p:clrMapOvr>
  <mc:AlternateContent xmlns:mc="http://schemas.openxmlformats.org/markup-compatibility/2006">
    <mc:Choice xmlns:p14="http://schemas.microsoft.com/office/powerpoint/2010/main" Requires="p14">
      <p:transition spd="slow" p14:dur="2000" advTm="38420"/>
    </mc:Choice>
    <mc:Fallback>
      <p:transition spd="slow" advTm="38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859" x="7043738" y="4910138"/>
          <p14:tracePt t="1908" x="7027863" y="4859338"/>
          <p14:tracePt t="1910" x="6951663" y="4699000"/>
          <p14:tracePt t="1926" x="6926263" y="4622800"/>
          <p14:tracePt t="1929" x="6858000" y="4529138"/>
          <p14:tracePt t="1931" x="6789738" y="4411663"/>
          <p14:tracePt t="1958" x="6561138" y="4114800"/>
          <p14:tracePt t="1962" x="6443663" y="3962400"/>
          <p14:tracePt t="1967" x="6291263" y="3810000"/>
          <p14:tracePt t="1997" x="6078538" y="3598863"/>
          <p14:tracePt t="2005" x="5884863" y="3403600"/>
          <p14:tracePt t="2010" x="5799138" y="3319463"/>
          <p14:tracePt t="2012" x="5722938" y="3259138"/>
          <p14:tracePt t="2031" x="5554663" y="3167063"/>
          <p14:tracePt t="2044" x="5478463" y="3124200"/>
          <p14:tracePt t="2046" x="5392738" y="3090863"/>
          <p14:tracePt t="2066" x="5334000" y="3048000"/>
          <p14:tracePt t="2068" x="5164138" y="2997200"/>
          <p14:tracePt t="2076" x="5072063" y="2989263"/>
          <p14:tracePt t="2093" x="4927600" y="2989263"/>
          <p14:tracePt t="2110" x="4800600" y="2997200"/>
          <p14:tracePt t="2126" x="4741863" y="3048000"/>
          <p14:tracePt t="2128" x="4681538" y="3106738"/>
          <p14:tracePt t="2144" x="4640263" y="3182938"/>
          <p14:tracePt t="2147" x="4597400" y="3259138"/>
          <p14:tracePt t="2149" x="4564063" y="3327400"/>
          <p14:tracePt t="2166" x="4538663" y="3497263"/>
          <p14:tracePt t="2229" x="4521200" y="3649663"/>
          <p14:tracePt t="2232" x="4699000" y="4005263"/>
          <p14:tracePt t="2238" x="4757738" y="4056063"/>
          <p14:tracePt t="2260" x="4868863" y="4122738"/>
          <p14:tracePt t="2262" x="4927600" y="4157663"/>
          <p14:tracePt t="2349" x="4953000" y="4157663"/>
          <p14:tracePt t="2358" x="5257800" y="4216400"/>
          <p14:tracePt t="2364" x="5265738" y="4216400"/>
          <p14:tracePt t="2367" x="5283200" y="4216400"/>
          <p14:tracePt t="2395" x="5300663" y="4216400"/>
          <p14:tracePt t="2398" x="5316538" y="4216400"/>
          <p14:tracePt t="2430" x="5341938" y="4216400"/>
          <p14:tracePt t="2462" x="5359400" y="4249738"/>
          <p14:tracePt t="2477" x="5359400" y="4259263"/>
          <p14:tracePt t="2483" x="5359400" y="4275138"/>
          <p14:tracePt t="2493" x="5359400" y="4310063"/>
          <p14:tracePt t="2496" x="5359400" y="4318000"/>
          <p14:tracePt t="2505" x="5341938" y="4368800"/>
          <p14:tracePt t="2533" x="5334000" y="4394200"/>
          <p14:tracePt t="2541" x="5257800" y="4503738"/>
          <p14:tracePt t="2543" x="5224463" y="4546600"/>
          <p14:tracePt t="2564" x="5224463" y="4564063"/>
          <p14:tracePt t="2566" x="5164138" y="4640263"/>
          <p14:tracePt t="2582" x="5148263" y="4665663"/>
          <p14:tracePt t="2584" x="5138738" y="4699000"/>
          <p14:tracePt t="2610" x="5122863" y="4724400"/>
          <p14:tracePt t="2614" x="5105400" y="4757738"/>
          <p14:tracePt t="2617" x="5105400" y="4775200"/>
          <p14:tracePt t="2641" x="5105400" y="4783138"/>
          <p14:tracePt t="2645" x="5105400" y="4800600"/>
          <p14:tracePt t="2647" x="5105400" y="4818063"/>
          <p14:tracePt t="6494" x="5122863" y="4818063"/>
          <p14:tracePt t="6509" x="5138738" y="4818063"/>
          <p14:tracePt t="6511" x="5164138" y="4818063"/>
          <p14:tracePt t="6529" x="5199063" y="4783138"/>
          <p14:tracePt t="6533" x="5207000" y="4783138"/>
          <p14:tracePt t="6539" x="5240338" y="4775200"/>
          <p14:tracePt t="6542" x="5257800" y="4757738"/>
          <p14:tracePt t="6561" x="5316538" y="4699000"/>
          <p14:tracePt t="6582" x="5341938" y="4665663"/>
          <p14:tracePt t="6584" x="5359400" y="4640263"/>
          <p14:tracePt t="6608" x="5376863" y="4622800"/>
          <p14:tracePt t="6613" x="5418138" y="4564063"/>
          <p14:tracePt t="6615" x="5418138" y="4546600"/>
          <p14:tracePt t="6636" x="5453063" y="4503738"/>
          <p14:tracePt t="6665" x="5478463" y="4452938"/>
          <p14:tracePt t="6674" x="5511800" y="4394200"/>
          <p14:tracePt t="6678" x="5511800" y="4386263"/>
          <p14:tracePt t="6680" x="5511800" y="4351338"/>
          <p14:tracePt t="6702" x="5529263" y="4310063"/>
          <p14:tracePt t="6710" x="5554663" y="4249738"/>
          <p14:tracePt t="6712" x="5554663" y="4198938"/>
          <p14:tracePt t="6726" x="5570538" y="4173538"/>
          <p14:tracePt t="6728" x="5570538" y="4122738"/>
          <p14:tracePt t="6744" x="5588000" y="4081463"/>
          <p14:tracePt t="6747" x="5588000" y="4056063"/>
          <p14:tracePt t="6749" x="5595938" y="4021138"/>
          <p14:tracePt t="6775" x="5595938" y="3944938"/>
          <p14:tracePt t="6778" x="5613400" y="3868738"/>
          <p14:tracePt t="6794" x="5613400" y="3860800"/>
          <p14:tracePt t="6798" x="5613400" y="3784600"/>
          <p14:tracePt t="6800" x="5613400" y="3767138"/>
          <p14:tracePt t="6816" x="5613400" y="3725863"/>
          <p14:tracePt t="6826" x="5613400" y="3675063"/>
          <p14:tracePt t="6830" x="5613400" y="3598863"/>
          <p14:tracePt t="6846" x="5613400" y="3556000"/>
          <p14:tracePt t="6848" x="5613400" y="3530600"/>
          <p14:tracePt t="6866" x="5613400" y="3479800"/>
          <p14:tracePt t="6876" x="5595938" y="3421063"/>
          <p14:tracePt t="6878" x="5595938" y="3360738"/>
          <p14:tracePt t="6900" x="5588000" y="3302000"/>
          <p14:tracePt t="6905" x="5554663" y="3225800"/>
          <p14:tracePt t="6922" x="5537200" y="3182938"/>
          <p14:tracePt t="6926" x="5511800" y="3149600"/>
          <p14:tracePt t="6928" x="5494338" y="3124200"/>
          <p14:tracePt t="6944" x="5494338" y="3106738"/>
          <p14:tracePt t="6946" x="5468938" y="3048000"/>
          <p14:tracePt t="6975" x="5435600" y="2997200"/>
          <p14:tracePt t="6977" x="5341938" y="2870200"/>
          <p14:tracePt t="7000" x="5283200" y="2794000"/>
          <p14:tracePt t="7010" x="5199063" y="2667000"/>
          <p14:tracePt t="7014" x="5148263" y="2598738"/>
          <p14:tracePt t="7017" x="5087938" y="2522538"/>
          <p14:tracePt t="7039" x="5046663" y="2446338"/>
          <p14:tracePt t="7043" x="4953000" y="2336800"/>
          <p14:tracePt t="7087" x="4910138" y="2293938"/>
          <p14:tracePt t="7089" x="4597400" y="2024063"/>
          <p14:tracePt t="7106" x="4503738" y="1963738"/>
          <p14:tracePt t="7111" x="4411663" y="1887538"/>
          <p14:tracePt t="7114" x="4325938" y="1828800"/>
          <p14:tracePt t="7133" x="4275138" y="1803400"/>
          <p14:tracePt t="7139" x="4071938" y="1684338"/>
          <p14:tracePt t="7152" x="3995738" y="1617663"/>
          <p14:tracePt t="7159" x="3843338" y="1549400"/>
          <p14:tracePt t="7177" x="3690938" y="1481138"/>
          <p14:tracePt t="7208" x="3360738" y="1379538"/>
          <p14:tracePt t="7210" x="3302000" y="1363663"/>
          <p14:tracePt t="7265" x="3200400" y="1338263"/>
          <p14:tracePt t="7270" x="2598738" y="1262063"/>
          <p14:tracePt t="7277" x="2522538" y="1262063"/>
          <p14:tracePt t="7283" x="2463800" y="1262063"/>
          <p14:tracePt t="7293" x="2430463" y="1262063"/>
          <p14:tracePt t="7298" x="2344738" y="1262063"/>
          <p14:tracePt t="7411" x="2293938" y="1262063"/>
          <p14:tracePt t="7415" x="2057400" y="1439863"/>
          <p14:tracePt t="7418" x="2039938" y="1455738"/>
          <p14:tracePt t="7476" x="2024063" y="1481138"/>
          <p14:tracePt t="7479" x="1998663" y="1617663"/>
          <p14:tracePt t="7481" x="1998663" y="1684338"/>
          <p14:tracePt t="7528" x="1998663" y="1770063"/>
          <p14:tracePt t="7534" x="1998663" y="2039938"/>
          <p14:tracePt t="7538" x="1998663" y="2116138"/>
          <p14:tracePt t="7558" x="2014538" y="2268538"/>
          <p14:tracePt t="7561" x="2014538" y="2336800"/>
          <p14:tracePt t="7592" x="2024063" y="2506663"/>
          <p14:tracePt t="7596" x="2057400" y="2624138"/>
          <p14:tracePt t="7642" x="2100263" y="2760663"/>
          <p14:tracePt t="7648" x="2344738" y="3124200"/>
          <p14:tracePt t="7652" x="2446338" y="3208338"/>
          <p14:tracePt t="7709" x="2684463" y="3421063"/>
          <p14:tracePt t="7713" x="3284538" y="3827463"/>
          <p14:tracePt t="7717" x="3411538" y="3886200"/>
          <p14:tracePt t="7724" x="3530600" y="3944938"/>
          <p14:tracePt t="7775" x="3860800" y="4005263"/>
          <p14:tracePt t="7777" x="4249738" y="4038600"/>
          <p14:tracePt t="7811" x="4411663" y="4005263"/>
          <p14:tracePt t="7816" x="4538663" y="3944938"/>
          <p14:tracePt t="7819" x="4579938" y="3919538"/>
          <p14:tracePt t="7834" x="4622800" y="3868738"/>
          <p14:tracePt t="8823" x="4622800" y="3860800"/>
          <p14:tracePt t="8832" x="4622800" y="3843338"/>
          <p14:tracePt t="8843" x="4622800" y="3827463"/>
          <p14:tracePt t="8865" x="4622800" y="3792538"/>
          <p14:tracePt t="8867" x="4622800" y="3784600"/>
          <p14:tracePt t="8881" x="4622800" y="3751263"/>
          <p14:tracePt t="8901" x="4622800" y="3708400"/>
          <p14:tracePt t="8909" x="4622800" y="3614738"/>
          <p14:tracePt t="8912" x="4622800" y="3573463"/>
          <p14:tracePt t="8930" x="4622800" y="3497263"/>
          <p14:tracePt t="8935" x="4605338" y="3454400"/>
          <p14:tracePt t="8960" x="4597400" y="3421063"/>
          <p14:tracePt t="8964" x="4579938" y="3360738"/>
          <p14:tracePt t="8983" x="4564063" y="3344863"/>
          <p14:tracePt t="8985" x="4546600" y="3319463"/>
          <p14:tracePt t="9018" x="4521200" y="3302000"/>
          <p14:tracePt t="9026" x="4487863" y="3259138"/>
          <p14:tracePt t="9029" x="4470400" y="3243263"/>
          <p14:tracePt t="9031" x="4427538" y="3225800"/>
          <p14:tracePt t="9048" x="4386263" y="3208338"/>
          <p14:tracePt t="9063" x="4310063" y="3182938"/>
          <p14:tracePt t="9080" x="4216400" y="3167063"/>
          <p14:tracePt t="9096" x="4132263" y="3167063"/>
          <p14:tracePt t="9113" x="4005263" y="3167063"/>
          <p14:tracePt t="9130" x="3937000" y="3167063"/>
          <p14:tracePt t="9145" x="3878263" y="3167063"/>
          <p14:tracePt t="9161" x="3843338" y="3182938"/>
          <p14:tracePt t="9178" x="3827463" y="3208338"/>
          <p14:tracePt t="9202" x="3827463" y="3225800"/>
          <p14:tracePt t="9210" x="3827463" y="3268663"/>
          <p14:tracePt t="9215" x="3843338" y="3268663"/>
          <p14:tracePt t="9219" x="3878263" y="3302000"/>
          <p14:tracePt t="9248" x="3903663" y="3319463"/>
          <p14:tracePt t="9250" x="4021138" y="3395663"/>
          <p14:tracePt t="9277" x="4071938" y="3421063"/>
          <p14:tracePt t="9281" x="4173538" y="3497263"/>
          <p14:tracePt t="9283" x="4216400" y="3530600"/>
          <p14:tracePt t="9308" x="4233863" y="3538538"/>
          <p14:tracePt t="9312" x="4310063" y="3589338"/>
          <p14:tracePt t="9314" x="4343400" y="3614738"/>
          <p14:tracePt t="9331" x="4351338" y="3614738"/>
          <p14:tracePt t="9334" x="4368800" y="3632200"/>
          <p14:tracePt t="9356" x="4386263" y="3632200"/>
          <p14:tracePt t="9360" x="4402138" y="3632200"/>
          <p14:tracePt t="9377" x="4402138" y="3614738"/>
          <p14:tracePt t="9396" x="4402138" y="3573463"/>
          <p14:tracePt t="9416" x="4402138" y="3538538"/>
          <p14:tracePt t="9419" x="4386263" y="3462338"/>
          <p14:tracePt t="9443" x="4343400" y="3421063"/>
          <p14:tracePt t="9447" x="4233863" y="3284538"/>
          <p14:tracePt t="9449" x="4191000" y="3243263"/>
          <p14:tracePt t="9477" x="4132263" y="3200400"/>
          <p14:tracePt t="9482" x="4005263" y="3090863"/>
          <p14:tracePt t="9500" x="3903663" y="3048000"/>
          <p14:tracePt t="9531" x="3860800" y="3014663"/>
          <p14:tracePt t="9533" x="3784600" y="3014663"/>
          <p14:tracePt t="9551" x="3725863" y="3014663"/>
          <p14:tracePt t="9559" x="3649663" y="3014663"/>
          <p14:tracePt t="9561" x="3614738" y="3014663"/>
          <p14:tracePt t="9578" x="3548063" y="3014663"/>
          <p14:tracePt t="9596" x="3513138" y="3048000"/>
          <p14:tracePt t="9600" x="3497263" y="3065463"/>
          <p14:tracePt t="9607" x="3471863" y="3090863"/>
          <p14:tracePt t="9610" x="3454400" y="3106738"/>
          <p14:tracePt t="9642" x="3411538" y="3200400"/>
          <p14:tracePt t="9644" x="3411538" y="3225800"/>
          <p14:tracePt t="9660" x="3395663" y="3243263"/>
          <p14:tracePt t="9664" x="3378200" y="3268663"/>
          <p14:tracePt t="9666" x="3378200" y="3302000"/>
          <p14:tracePt t="9691" x="3378200" y="3319463"/>
          <p14:tracePt t="9693" x="3378200" y="3360738"/>
          <p14:tracePt t="9698" x="3378200" y="3378200"/>
          <p14:tracePt t="9725" x="3378200" y="3403600"/>
          <p14:tracePt t="9728" x="3378200" y="3421063"/>
          <p14:tracePt t="9730" x="3378200" y="3436938"/>
          <p14:tracePt t="9746" x="3395663" y="3454400"/>
          <p14:tracePt t="9748" x="3411538" y="3462338"/>
          <p14:tracePt t="9763" x="3436938" y="3497263"/>
          <p14:tracePt t="9765" x="3454400" y="3497263"/>
          <p14:tracePt t="9778" x="3479800" y="3530600"/>
          <p14:tracePt t="9780" x="3513138" y="3538538"/>
          <p14:tracePt t="9797" x="3530600" y="3538538"/>
          <p14:tracePt t="9802" x="3573463" y="3556000"/>
          <p14:tracePt t="9810" x="3665538" y="3589338"/>
          <p14:tracePt t="9842" x="3784600" y="3589338"/>
          <p14:tracePt t="9844" x="3827463" y="3589338"/>
          <p14:tracePt t="9861" x="3886200" y="3589338"/>
          <p14:tracePt t="9866" x="3937000" y="3589338"/>
          <p14:tracePt t="9868" x="3979863" y="3589338"/>
          <p14:tracePt t="9892" x="4038600" y="3573463"/>
          <p14:tracePt t="9896" x="4114800" y="3530600"/>
          <p14:tracePt t="9898" x="4157663" y="3513138"/>
          <p14:tracePt t="9930" x="4267200" y="3403600"/>
          <p14:tracePt t="9932" x="4275138" y="3360738"/>
          <p14:tracePt t="9949" x="4310063" y="3319463"/>
          <p14:tracePt t="9960" x="4325938" y="3243263"/>
          <p14:tracePt t="9963" x="4343400" y="3090863"/>
          <p14:tracePt t="9982" x="4351338" y="2913063"/>
          <p14:tracePt t="9998" x="4351338" y="2819400"/>
          <p14:tracePt t="10002" x="4351338" y="2735263"/>
          <p14:tracePt t="10006" x="4310063" y="2547938"/>
          <p14:tracePt t="10010" x="4275138" y="2446338"/>
          <p14:tracePt t="10028" x="4173538" y="2278063"/>
          <p14:tracePt t="10043" x="4071938" y="2133600"/>
          <p14:tracePt t="10060" x="3979863" y="2057400"/>
          <p14:tracePt t="10076" x="3886200" y="2014538"/>
          <p14:tracePt t="10093" x="3767138" y="1981200"/>
          <p14:tracePt t="10110" x="3725863" y="1981200"/>
          <p14:tracePt t="10116" x="3649663" y="1981200"/>
          <p14:tracePt t="10143" x="3606800" y="1981200"/>
          <p14:tracePt t="10147" x="3513138" y="2039938"/>
          <p14:tracePt t="10150" x="3471863" y="2082800"/>
          <p14:tracePt t="10166" x="3421063" y="2133600"/>
          <p14:tracePt t="10174" x="3378200" y="2192338"/>
          <p14:tracePt t="10177" x="3335338" y="2252663"/>
          <p14:tracePt t="10179" x="3302000" y="2311400"/>
          <p14:tracePt t="10197" x="3243263" y="2430463"/>
          <p14:tracePt t="10218" x="3217863" y="2565400"/>
          <p14:tracePt t="10226" x="3217863" y="2608263"/>
          <p14:tracePt t="10228" x="3217863" y="2667000"/>
          <p14:tracePt t="10244" x="3217863" y="2735263"/>
          <p14:tracePt t="10246" x="3217863" y="2794000"/>
          <p14:tracePt t="10262" x="3243263" y="2852738"/>
          <p14:tracePt t="10267" x="3284538" y="2913063"/>
          <p14:tracePt t="10275" x="3335338" y="2954338"/>
          <p14:tracePt t="10277" x="3411538" y="2997200"/>
          <p14:tracePt t="10306" x="3479800" y="3048000"/>
          <p14:tracePt t="10308" x="3741738" y="3124200"/>
          <p14:tracePt t="10332" x="3903663" y="3167063"/>
          <p14:tracePt t="10335" x="3944938" y="3167063"/>
          <p14:tracePt t="10360" x="4132263" y="3182938"/>
          <p14:tracePt t="10363" x="4140200" y="3182938"/>
          <p14:tracePt t="10366" x="4208463" y="3182938"/>
          <p14:tracePt t="10392" x="4249738" y="3182938"/>
          <p14:tracePt t="10396" x="4310063" y="3182938"/>
          <p14:tracePt t="10397" x="4325938" y="3182938"/>
          <p14:tracePt t="10411" x="4351338" y="3182938"/>
          <p14:tracePt t="10434" x="4368800" y="3182938"/>
          <p14:tracePt t="10438" x="4386263" y="3167063"/>
          <p14:tracePt t="10460" x="4402138" y="3149600"/>
          <p14:tracePt t="10484" x="4402138" y="3132138"/>
          <p14:tracePt t="10490" x="4411663" y="3106738"/>
          <p14:tracePt t="10513" x="4411663" y="3090863"/>
          <p14:tracePt t="10515" x="4411663" y="3073400"/>
          <p14:tracePt t="10546" x="4411663" y="3065463"/>
          <p14:tracePt t="10578" x="4402138" y="3065463"/>
          <p14:tracePt t="10581" x="4386263" y="3065463"/>
          <p14:tracePt t="10597" x="4368800" y="3065463"/>
          <p14:tracePt t="10616" x="4351338" y="3065463"/>
          <p14:tracePt t="10624" x="4343400" y="3073400"/>
          <p14:tracePt t="11293" x="4343400" y="3014663"/>
          <p14:tracePt t="11314" x="4343400" y="2928938"/>
          <p14:tracePt t="11329" x="4343400" y="2878138"/>
          <p14:tracePt t="11333" x="4343400" y="2836863"/>
          <p14:tracePt t="11342" x="4325938" y="2819400"/>
          <p14:tracePt t="11345" x="4325938" y="2794000"/>
          <p14:tracePt t="11360" x="4325938" y="2776538"/>
          <p14:tracePt t="11365" x="4310063" y="2717800"/>
          <p14:tracePt t="11367" x="4292600" y="2659063"/>
          <p14:tracePt t="11391" x="4292600" y="2598738"/>
          <p14:tracePt t="11394" x="4267200" y="2506663"/>
          <p14:tracePt t="11398" x="4233863" y="2463800"/>
          <p14:tracePt t="11426" x="4191000" y="2354263"/>
          <p14:tracePt t="11429" x="4157663" y="2311400"/>
          <p14:tracePt t="11431" x="4132263" y="2268538"/>
          <p14:tracePt t="11447" x="4097338" y="2217738"/>
          <p14:tracePt t="11457" x="4056063" y="2176463"/>
          <p14:tracePt t="11463" x="4021138" y="2133600"/>
          <p14:tracePt t="11465" x="3962400" y="2074863"/>
          <p14:tracePt t="11494" x="3903663" y="2024063"/>
          <p14:tracePt t="11496" x="3614738" y="1785938"/>
          <p14:tracePt t="11513" x="3530600" y="1709738"/>
          <p14:tracePt t="11517" x="3436938" y="1617663"/>
          <p14:tracePt t="11525" x="3335338" y="1549400"/>
          <p14:tracePt t="11528" x="3225800" y="1473200"/>
          <p14:tracePt t="11549" x="3106738" y="1379538"/>
          <p14:tracePt t="11552" x="2913063" y="1303338"/>
          <p14:tracePt t="11574" x="2819400" y="1244600"/>
          <p14:tracePt t="11576" x="2641600" y="1201738"/>
          <p14:tracePt t="11592" x="2598738" y="1185863"/>
          <p14:tracePt t="11595" x="2489200" y="1168400"/>
          <p14:tracePt t="11597" x="2463800" y="1168400"/>
          <p14:tracePt t="11613" x="2370138" y="1168400"/>
          <p14:tracePt t="11615" x="2311400" y="1168400"/>
          <p14:tracePt t="11630" x="2209800" y="1168400"/>
          <p14:tracePt t="11649" x="2159000" y="1168400"/>
          <p14:tracePt t="11656" x="2100263" y="1168400"/>
          <p14:tracePt t="11660" x="2057400" y="1168400"/>
          <p14:tracePt t="11662" x="2014538" y="1185863"/>
          <p14:tracePt t="11679" x="1905000" y="1201738"/>
          <p14:tracePt t="11698" x="1828800" y="1227138"/>
          <p14:tracePt t="11726" x="1803400" y="1244600"/>
          <p14:tracePt t="11728" x="1709738" y="1320800"/>
          <p14:tracePt t="11746" x="1693863" y="1354138"/>
          <p14:tracePt t="11751" x="1668463" y="1363663"/>
          <p14:tracePt t="11756" x="1633538" y="1414463"/>
          <p14:tracePt t="11778" x="1625600" y="1439863"/>
          <p14:tracePt t="11782" x="1557338" y="1531938"/>
          <p14:tracePt t="11784" x="1549400" y="1574800"/>
          <p14:tracePt t="11811" x="1516063" y="1651000"/>
          <p14:tracePt t="11816" x="1473200" y="1785938"/>
          <p14:tracePt t="11818" x="1455738" y="1862138"/>
          <p14:tracePt t="11844" x="1414463" y="2014538"/>
          <p14:tracePt t="11847" x="1397000" y="2082800"/>
          <p14:tracePt t="11889" x="1363663" y="2252663"/>
          <p14:tracePt t="11907" x="1363663" y="2268538"/>
          <p14:tracePt t="11911" x="1354138" y="2278063"/>
          <p14:tracePt t="11913" x="1354138" y="2293938"/>
          <p14:tracePt t="11936" x="1354138" y="2311400"/>
          <p14:tracePt t="11944" x="1354138" y="2328863"/>
          <p14:tracePt t="11946" x="1354138" y="2336800"/>
          <p14:tracePt t="11951" x="1354138" y="2354263"/>
          <p14:tracePt t="11969" x="1354138" y="2387600"/>
          <p14:tracePt t="11984" x="1354138" y="2413000"/>
          <p14:tracePt t="11990" x="1354138" y="2446338"/>
          <p14:tracePt t="11992" x="1354138" y="2471738"/>
          <p14:tracePt t="12024" x="1354138" y="2540000"/>
          <p14:tracePt t="13294" x="1354138" y="2565400"/>
          <p14:tracePt t="13311" x="1363663" y="2598738"/>
          <p14:tracePt t="13331" x="1379538" y="2659063"/>
          <p14:tracePt t="13349" x="1397000" y="2667000"/>
          <p14:tracePt t="13351" x="1422400" y="2743200"/>
          <p14:tracePt t="13377" x="1439863" y="2776538"/>
          <p14:tracePt t="13382" x="1455738" y="2870200"/>
          <p14:tracePt t="13384" x="1473200" y="2878138"/>
          <p14:tracePt t="13407" x="1490663" y="2938463"/>
          <p14:tracePt t="13409" x="1498600" y="3014663"/>
          <p14:tracePt t="13430" x="1516063" y="3065463"/>
          <p14:tracePt t="13432" x="1531938" y="3124200"/>
          <p14:tracePt t="13464" x="1549400" y="3182938"/>
          <p14:tracePt t="13468" x="1557338" y="3225800"/>
          <p14:tracePt t="13472" x="1574800" y="3259138"/>
          <p14:tracePt t="13490" x="1608138" y="3319463"/>
          <p14:tracePt t="13508" x="1608138" y="3327400"/>
          <p14:tracePt t="13510" x="1625600" y="3344863"/>
          <p14:tracePt t="13512" x="1633538" y="3360738"/>
          <p14:tracePt t="13529" x="1668463" y="3395663"/>
          <p14:tracePt t="13544" x="1693863" y="3421063"/>
          <p14:tracePt t="13567" x="1709738" y="3436938"/>
          <p14:tracePt t="13569" x="1727200" y="3454400"/>
          <p14:tracePt t="13599" x="1752600" y="3479800"/>
          <p14:tracePt t="13601" x="1770063" y="3497263"/>
          <p14:tracePt t="13616" x="1785938" y="3513138"/>
          <p14:tracePt t="14955" x="1820863" y="3513138"/>
          <p14:tracePt t="14975" x="1828800" y="3513138"/>
          <p14:tracePt t="14979" x="1862138" y="3513138"/>
          <p14:tracePt t="14981" x="1887538" y="3513138"/>
          <p14:tracePt t="14995" x="1905000" y="3513138"/>
          <p14:tracePt t="14998" x="1938338" y="3513138"/>
          <p14:tracePt t="15014" x="1955800" y="3513138"/>
          <p14:tracePt t="15018" x="1981200" y="3530600"/>
          <p14:tracePt t="15027" x="1998663" y="3530600"/>
          <p14:tracePt t="15029" x="2024063" y="3530600"/>
          <p14:tracePt t="15044" x="2057400" y="3538538"/>
          <p14:tracePt t="15046" x="2074863" y="3538538"/>
          <p14:tracePt t="15066" x="2100263" y="3556000"/>
          <p14:tracePt t="15070" x="2176463" y="3573463"/>
          <p14:tracePt t="15095" x="2209800" y="3573463"/>
          <p14:tracePt t="15098" x="2293938" y="3589338"/>
          <p14:tracePt t="15100" x="2354263" y="3598863"/>
          <p14:tracePt t="15116" x="2430463" y="3632200"/>
          <p14:tracePt t="15136" x="2540000" y="3657600"/>
          <p14:tracePt t="15161" x="2624138" y="3675063"/>
          <p14:tracePt t="15163" x="2717800" y="3708400"/>
          <p14:tracePt t="15179" x="2819400" y="3725863"/>
          <p14:tracePt t="15196" x="2870200" y="3733800"/>
          <p14:tracePt t="15198" x="2913063" y="3751263"/>
          <p14:tracePt t="15212" x="2946400" y="3767138"/>
          <p14:tracePt t="15214" x="2971800" y="3784600"/>
          <p14:tracePt t="15232" x="3014663" y="3784600"/>
          <p14:tracePt t="15240" x="3048000" y="3792538"/>
          <p14:tracePt t="15244" x="3090863" y="3792538"/>
          <p14:tracePt t="15247" x="3124200" y="3792538"/>
          <p14:tracePt t="15263" x="3141663" y="3792538"/>
          <p14:tracePt t="15268" x="3167063" y="3792538"/>
          <p14:tracePt t="15274" x="3217863" y="3792538"/>
          <p14:tracePt t="15276" x="3243263" y="3792538"/>
          <p14:tracePt t="15293" x="3259138" y="3784600"/>
          <p14:tracePt t="15295" x="3284538" y="3767138"/>
          <p14:tracePt t="15309" x="3319463" y="3751263"/>
          <p14:tracePt t="15311" x="3344863" y="3733800"/>
          <p14:tracePt t="15329" x="3378200" y="3708400"/>
          <p14:tracePt t="15333" x="3395663" y="3708400"/>
          <p14:tracePt t="15335" x="3436938" y="3675063"/>
          <p14:tracePt t="15363" x="3454400" y="3657600"/>
          <p14:tracePt t="15365" x="3513138" y="3598863"/>
          <p14:tracePt t="15383" x="3573463" y="3538538"/>
          <p14:tracePt t="15408" x="3690938" y="3454400"/>
          <p14:tracePt t="15412" x="3725863" y="3421063"/>
          <p14:tracePt t="15434" x="3827463" y="3344863"/>
          <p14:tracePt t="15439" x="3878263" y="3302000"/>
          <p14:tracePt t="15462" x="3903663" y="3268663"/>
          <p14:tracePt t="15467" x="3995738" y="3200400"/>
          <p14:tracePt t="15476" x="4005263" y="3182938"/>
          <p14:tracePt t="15479" x="4071938" y="3132138"/>
          <p14:tracePt t="17373" x="4071938" y="3106738"/>
          <p14:tracePt t="17386" x="4071938" y="3090863"/>
          <p14:tracePt t="17408" x="4071938" y="3065463"/>
          <p14:tracePt t="17413" x="4071938" y="3030538"/>
          <p14:tracePt t="17415" x="4071938" y="3014663"/>
          <p14:tracePt t="17428" x="4071938" y="2997200"/>
          <p14:tracePt t="17431" x="4071938" y="2971800"/>
          <p14:tracePt t="17453" x="4071938" y="2954338"/>
          <p14:tracePt t="17461" x="4081463" y="2928938"/>
          <p14:tracePt t="17465" x="4081463" y="2913063"/>
          <p14:tracePt t="17485" x="4081463" y="2878138"/>
          <p14:tracePt t="17494" x="4097338" y="2836863"/>
          <p14:tracePt t="17497" x="4097338" y="2801938"/>
          <p14:tracePt t="17513" x="4097338" y="2794000"/>
          <p14:tracePt t="17517" x="4097338" y="2760663"/>
          <p14:tracePt t="17519" x="4097338" y="2743200"/>
          <p14:tracePt t="17545" x="4114800" y="2717800"/>
          <p14:tracePt t="17549" x="4114800" y="2684463"/>
          <p14:tracePt t="17551" x="4114800" y="2659063"/>
          <p14:tracePt t="17568" x="4114800" y="2641600"/>
          <p14:tracePt t="17574" x="4114800" y="2608263"/>
          <p14:tracePt t="17594" x="4114800" y="2598738"/>
          <p14:tracePt t="17597" x="4114800" y="2565400"/>
          <p14:tracePt t="17600" x="4114800" y="2547938"/>
          <p14:tracePt t="17613" x="4114800" y="2522538"/>
          <p14:tracePt t="17615" x="4114800" y="2506663"/>
          <p14:tracePt t="17632" x="4081463" y="2471738"/>
          <p14:tracePt t="17649" x="4081463" y="2446338"/>
          <p14:tracePt t="17658" x="4071938" y="2430463"/>
          <p14:tracePt t="17670" x="4056063" y="2413000"/>
          <p14:tracePt t="17674" x="4021138" y="2387600"/>
          <p14:tracePt t="17691" x="4005263" y="2354263"/>
          <p14:tracePt t="17694" x="3995738" y="2328863"/>
          <p14:tracePt t="17696" x="3979863" y="2311400"/>
          <p14:tracePt t="17710" x="3944938" y="2278063"/>
          <p14:tracePt t="17712" x="3937000" y="2268538"/>
          <p14:tracePt t="17728" x="3919538" y="2235200"/>
          <p14:tracePt t="17732" x="3903663" y="2217738"/>
          <p14:tracePt t="17735" x="3886200" y="2209800"/>
          <p14:tracePt t="17761" x="3886200" y="2192338"/>
          <p14:tracePt t="17765" x="3878263" y="2176463"/>
          <p14:tracePt t="17770" x="3860800" y="2159000"/>
          <p14:tracePt t="17798" x="3843338" y="2141538"/>
          <p14:tracePt t="17801" x="3843338" y="2133600"/>
          <p14:tracePt t="17831" x="3827463" y="2116138"/>
          <p14:tracePt t="17833" x="3810000" y="2100263"/>
          <p14:tracePt t="17860" x="3784600" y="2074863"/>
          <p14:tracePt t="17865" x="3767138" y="2039938"/>
          <p14:tracePt t="17881" x="3751263" y="2039938"/>
          <p14:tracePt t="17890" x="3741738" y="2024063"/>
          <p14:tracePt t="17897" x="3708400" y="1998663"/>
          <p14:tracePt t="17914" x="3690938" y="1981200"/>
          <p14:tracePt t="17919" x="3665538" y="1947863"/>
          <p14:tracePt t="17927" x="3649663" y="1938338"/>
          <p14:tracePt t="17929" x="3614738" y="1905000"/>
          <p14:tracePt t="17945" x="3589338" y="1887538"/>
          <p14:tracePt t="17947" x="3548063" y="1846263"/>
          <p14:tracePt t="17964" x="3513138" y="1811338"/>
          <p14:tracePt t="17967" x="3479800" y="1803400"/>
          <p14:tracePt t="17975" x="3454400" y="1770063"/>
          <p14:tracePt t="17978" x="3421063" y="1744663"/>
          <p14:tracePt t="18001" x="3411538" y="1727200"/>
          <p14:tracePt t="18008" x="3360738" y="1684338"/>
          <p14:tracePt t="31163" x="3360738" y="1727200"/>
          <p14:tracePt t="31165" x="3360738" y="1770063"/>
          <p14:tracePt t="31182" x="3360738" y="1803400"/>
          <p14:tracePt t="31185" x="3378200" y="1846263"/>
          <p14:tracePt t="31189" x="3378200" y="1887538"/>
          <p14:tracePt t="31211" x="3411538" y="1981200"/>
          <p14:tracePt t="31214" x="3421063" y="2014538"/>
          <p14:tracePt t="31233" x="3436938" y="2116138"/>
          <p14:tracePt t="31236" x="3479800" y="2268538"/>
          <p14:tracePt t="31260" x="3513138" y="2354263"/>
          <p14:tracePt t="31264" x="3548063" y="2506663"/>
          <p14:tracePt t="31267" x="3556000" y="2598738"/>
          <p14:tracePt t="31294" x="3614738" y="2760663"/>
          <p14:tracePt t="31298" x="3649663" y="2852738"/>
          <p14:tracePt t="31301" x="3708400" y="3030538"/>
          <p14:tracePt t="31319" x="3725863" y="3073400"/>
          <p14:tracePt t="31325" x="3802063" y="3259138"/>
          <p14:tracePt t="31341" x="3827463" y="3319463"/>
          <p14:tracePt t="31346" x="3962400" y="3675063"/>
          <p14:tracePt t="31348" x="4021138" y="3827463"/>
          <p14:tracePt t="31379" x="4173538" y="4157663"/>
          <p14:tracePt t="31382" x="4233863" y="4275138"/>
          <p14:tracePt t="31395" x="4292600" y="4386263"/>
          <p14:tracePt t="31397" x="4351338" y="4470400"/>
          <p14:tracePt t="31415" x="4411663" y="4564063"/>
          <p14:tracePt t="31419" x="4470400" y="4648200"/>
          <p14:tracePt t="31423" x="4538663" y="4716463"/>
          <p14:tracePt t="31443" x="4681538" y="4818063"/>
          <p14:tracePt t="31445" x="4741863" y="4876800"/>
          <p14:tracePt t="31460" x="4818063" y="4910138"/>
          <p14:tracePt t="31465" x="4894263" y="4953000"/>
          <p14:tracePt t="31469" x="4970463" y="4995863"/>
          <p14:tracePt t="31487" x="5046663" y="5011738"/>
          <p14:tracePt t="31492" x="5122863" y="5054600"/>
          <p14:tracePt t="31496" x="5181600" y="5072063"/>
          <p14:tracePt t="31498" x="5240338" y="5087938"/>
          <p14:tracePt t="31515" x="5334000" y="5105400"/>
          <p14:tracePt t="31534" x="5402263" y="5130800"/>
          <p14:tracePt t="31557" x="5435600" y="5130800"/>
          <p14:tracePt t="31561" x="5511800" y="5164138"/>
          <p14:tracePt t="31563" x="5529263" y="5173663"/>
          <p14:tracePt t="31579" x="5537200" y="5207000"/>
          <p14:tracePt t="31597" x="5537200" y="5240338"/>
          <p14:tracePt t="31611" x="5537200" y="5249863"/>
          <p14:tracePt t="31628" x="5478463" y="5283200"/>
          <p14:tracePt t="31649" x="5341938" y="5308600"/>
          <p14:tracePt t="31651" x="5265738" y="5326063"/>
          <p14:tracePt t="31667" x="5181600" y="5341938"/>
          <p14:tracePt t="31670" x="5072063" y="5341938"/>
          <p14:tracePt t="31686" x="4986338" y="5359400"/>
          <p14:tracePt t="31690" x="4910138" y="5359400"/>
          <p14:tracePt t="31714" x="4818063" y="5376863"/>
          <p14:tracePt t="31716" x="4656138" y="5402263"/>
          <p14:tracePt t="31734" x="4579938" y="5435600"/>
          <p14:tracePt t="31760" x="4521200" y="5461000"/>
          <p14:tracePt t="31764" x="4487863" y="5503863"/>
          <p14:tracePt t="31766" x="4470400" y="5519738"/>
          <p14:tracePt t="31791" x="4445000" y="5537200"/>
          <p14:tracePt t="31796" x="4402138" y="5595938"/>
          <p14:tracePt t="31798" x="4386263" y="5630863"/>
          <p14:tracePt t="31819" x="4351338" y="5672138"/>
          <p14:tracePt t="31823" x="4292600" y="5765800"/>
          <p14:tracePt t="31844" x="4173538" y="5961063"/>
          <p14:tracePt t="31866" x="4097338" y="6078538"/>
          <p14:tracePt t="31868" x="4056063" y="6138863"/>
          <p14:tracePt t="31894" x="4038600" y="6154738"/>
          <p14:tracePt t="31900" x="3979863" y="6230938"/>
          <p14:tracePt t="31904" x="3944938" y="6256338"/>
          <p14:tracePt t="31967" x="3878263" y="6291263"/>
          <p14:tracePt t="31978" x="3741738" y="6299200"/>
          <p14:tracePt t="31981" x="3708400" y="6299200"/>
          <p14:tracePt t="32029" x="3530600" y="6299200"/>
          <p14:tracePt t="32054" x="3497263" y="6299200"/>
          <p14:tracePt t="32066" x="3436938" y="6299200"/>
          <p14:tracePt t="32069" x="3395663" y="6299200"/>
          <p14:tracePt t="32086" x="3378200" y="6299200"/>
          <p14:tracePt t="32092" x="3344863" y="6299200"/>
          <p14:tracePt t="32116" x="3319463" y="6273800"/>
          <p14:tracePt t="32118" x="3276600" y="6230938"/>
          <p14:tracePt t="32132" x="3243263" y="6215063"/>
          <p14:tracePt t="32134" x="3225800" y="6197600"/>
          <p14:tracePt t="32163" x="3167063" y="6154738"/>
          <p14:tracePt t="32165" x="3149600" y="6138863"/>
          <p14:tracePt t="32181" x="3124200" y="6103938"/>
          <p14:tracePt t="33118" x="3124200" y="6078538"/>
          <p14:tracePt t="33144" x="3106738" y="6045200"/>
          <p14:tracePt t="33146" x="3081338" y="6019800"/>
          <p14:tracePt t="33167" x="3065463" y="5969000"/>
          <p14:tracePt t="33169" x="3030538" y="5943600"/>
          <p14:tracePt t="33195" x="3014663" y="5910263"/>
          <p14:tracePt t="33199" x="2989263" y="5849938"/>
          <p14:tracePt t="33202" x="2954338" y="5824538"/>
          <p14:tracePt t="33225" x="2928938" y="5791200"/>
          <p14:tracePt t="33229" x="2895600" y="5732463"/>
          <p14:tracePt t="33232" x="2870200" y="5715000"/>
          <p14:tracePt t="33252" x="2836863" y="5656263"/>
          <p14:tracePt t="33269" x="2811463" y="5638800"/>
          <p14:tracePt t="33275" x="2760663" y="5595938"/>
          <p14:tracePt t="33295" x="2751138" y="5580063"/>
          <p14:tracePt t="33297" x="2735263" y="5570538"/>
          <p14:tracePt t="33313" x="2700338" y="5537200"/>
          <p14:tracePt t="33317" x="2684463" y="5537200"/>
          <p14:tracePt t="33320" x="2684463" y="5519738"/>
          <p14:tracePt t="33344" x="2674938" y="5503863"/>
          <p14:tracePt t="33346" x="2659063" y="5494338"/>
          <p14:tracePt t="33367" x="2641600" y="5494338"/>
          <p14:tracePt t="33369" x="2624138" y="5494338"/>
          <p14:tracePt t="33383" x="2624138" y="5478463"/>
          <p14:tracePt t="33427" x="2616200" y="5478463"/>
          <p14:tracePt t="33576" x="2598738" y="5461000"/>
          <p14:tracePt t="33598" x="2565400" y="5443538"/>
          <p14:tracePt t="33601" x="2547938" y="5443538"/>
          <p14:tracePt t="33619" x="2522538" y="5418138"/>
          <p14:tracePt t="33644" x="2506663" y="5402263"/>
          <p14:tracePt t="33648" x="2481263" y="5384800"/>
          <p14:tracePt t="33650" x="2446338" y="5376863"/>
          <p14:tracePt t="33679" x="2430463" y="5359400"/>
          <p14:tracePt t="33682" x="2420938" y="5341938"/>
          <p14:tracePt t="33699" x="2420938" y="5326063"/>
          <p14:tracePt t="33726" x="2405063" y="5308600"/>
          <p14:tracePt t="33729" x="2405063" y="5300663"/>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29A694-A375-DBD0-CAF6-7914D024F04F}"/>
              </a:ext>
            </a:extLst>
          </p:cNvPr>
          <p:cNvSpPr>
            <a:spLocks noGrp="1"/>
          </p:cNvSpPr>
          <p:nvPr>
            <p:ph type="title"/>
          </p:nvPr>
        </p:nvSpPr>
        <p:spPr/>
        <p:txBody>
          <a:bodyPr/>
          <a:lstStyle/>
          <a:p>
            <a:r>
              <a:rPr lang="es-CL" dirty="0"/>
              <a:t>Pericarditis aguda </a:t>
            </a:r>
            <a:br>
              <a:rPr lang="es-CL" dirty="0"/>
            </a:br>
            <a:r>
              <a:rPr lang="es-CL" dirty="0"/>
              <a:t>evolución </a:t>
            </a:r>
          </a:p>
        </p:txBody>
      </p:sp>
      <p:sp>
        <p:nvSpPr>
          <p:cNvPr id="3" name="Marcador de contenido 2">
            <a:extLst>
              <a:ext uri="{FF2B5EF4-FFF2-40B4-BE49-F238E27FC236}">
                <a16:creationId xmlns:a16="http://schemas.microsoft.com/office/drawing/2014/main" id="{4FA549D4-7A19-F200-E418-2AABC24A6FF4}"/>
              </a:ext>
            </a:extLst>
          </p:cNvPr>
          <p:cNvSpPr>
            <a:spLocks noGrp="1"/>
          </p:cNvSpPr>
          <p:nvPr>
            <p:ph idx="1"/>
          </p:nvPr>
        </p:nvSpPr>
        <p:spPr/>
        <p:txBody>
          <a:bodyPr/>
          <a:lstStyle/>
          <a:p>
            <a:pPr defTabSz="434340">
              <a:lnSpc>
                <a:spcPct val="90000"/>
              </a:lnSpc>
              <a:spcAft>
                <a:spcPts val="600"/>
              </a:spcAft>
            </a:pPr>
            <a:r>
              <a:rPr lang="es-ES_tradnl" altLang="es-CL" sz="2400" kern="1200" dirty="0">
                <a:latin typeface="+mj-lt"/>
                <a:ea typeface="+mn-ea"/>
                <a:cs typeface="+mn-cs"/>
              </a:rPr>
              <a:t>Curación espontánea:</a:t>
            </a:r>
            <a:r>
              <a:rPr lang="en-GB" altLang="es-CL" sz="2400" kern="1200" dirty="0">
                <a:latin typeface="+mj-lt"/>
                <a:ea typeface="+mn-ea"/>
                <a:cs typeface="+mn-cs"/>
              </a:rPr>
              <a:t> es </a:t>
            </a:r>
            <a:r>
              <a:rPr lang="en-GB" altLang="es-CL" sz="2400" kern="1200" dirty="0" err="1">
                <a:latin typeface="+mj-lt"/>
                <a:ea typeface="+mn-ea"/>
                <a:cs typeface="+mn-cs"/>
              </a:rPr>
              <a:t>generalmente</a:t>
            </a:r>
            <a:r>
              <a:rPr lang="en-GB" altLang="es-CL" sz="2400" kern="1200" dirty="0">
                <a:latin typeface="+mj-lt"/>
                <a:ea typeface="+mn-ea"/>
                <a:cs typeface="+mn-cs"/>
              </a:rPr>
              <a:t> </a:t>
            </a:r>
            <a:r>
              <a:rPr lang="en-GB" altLang="es-CL" sz="2400" kern="1200" dirty="0" err="1">
                <a:latin typeface="+mj-lt"/>
                <a:ea typeface="+mn-ea"/>
                <a:cs typeface="+mn-cs"/>
              </a:rPr>
              <a:t>una</a:t>
            </a:r>
            <a:r>
              <a:rPr lang="en-GB" altLang="es-CL" sz="2400" kern="1200" dirty="0">
                <a:latin typeface="+mj-lt"/>
                <a:ea typeface="+mn-ea"/>
                <a:cs typeface="+mn-cs"/>
              </a:rPr>
              <a:t> </a:t>
            </a:r>
            <a:r>
              <a:rPr lang="en-GB" altLang="es-CL" sz="2400" kern="1200" dirty="0" err="1">
                <a:latin typeface="+mj-lt"/>
                <a:ea typeface="+mn-ea"/>
                <a:cs typeface="+mn-cs"/>
              </a:rPr>
              <a:t>enfermedad</a:t>
            </a:r>
            <a:r>
              <a:rPr lang="en-GB" altLang="es-CL" sz="2400" kern="1200" dirty="0">
                <a:latin typeface="+mj-lt"/>
                <a:ea typeface="+mn-ea"/>
                <a:cs typeface="+mn-cs"/>
              </a:rPr>
              <a:t> </a:t>
            </a:r>
            <a:r>
              <a:rPr lang="en-GB" altLang="es-CL" sz="2400" kern="1200" dirty="0" err="1">
                <a:latin typeface="+mj-lt"/>
                <a:ea typeface="+mn-ea"/>
                <a:cs typeface="+mn-cs"/>
              </a:rPr>
              <a:t>benigna</a:t>
            </a:r>
            <a:endParaRPr lang="en-GB" altLang="es-CL" sz="2400" kern="1200" dirty="0">
              <a:latin typeface="+mj-lt"/>
              <a:ea typeface="+mn-ea"/>
              <a:cs typeface="+mn-cs"/>
            </a:endParaRPr>
          </a:p>
          <a:p>
            <a:pPr defTabSz="434340">
              <a:lnSpc>
                <a:spcPct val="90000"/>
              </a:lnSpc>
              <a:spcAft>
                <a:spcPts val="600"/>
              </a:spcAft>
            </a:pPr>
            <a:endParaRPr lang="en-GB" altLang="es-CL" sz="2400" kern="1200" dirty="0">
              <a:latin typeface="+mj-lt"/>
              <a:ea typeface="+mn-ea"/>
              <a:cs typeface="+mn-cs"/>
            </a:endParaRPr>
          </a:p>
          <a:p>
            <a:pPr defTabSz="434340">
              <a:lnSpc>
                <a:spcPct val="90000"/>
              </a:lnSpc>
              <a:spcAft>
                <a:spcPts val="600"/>
              </a:spcAft>
            </a:pPr>
            <a:r>
              <a:rPr lang="en-GB" altLang="es-CL" sz="2400" kern="1200" dirty="0" err="1">
                <a:latin typeface="+mj-lt"/>
                <a:ea typeface="+mn-ea"/>
                <a:cs typeface="+mn-cs"/>
              </a:rPr>
              <a:t>Depende</a:t>
            </a:r>
            <a:r>
              <a:rPr lang="en-GB" altLang="es-CL" sz="2400" kern="1200" dirty="0">
                <a:latin typeface="+mj-lt"/>
                <a:ea typeface="+mn-ea"/>
                <a:cs typeface="+mn-cs"/>
              </a:rPr>
              <a:t> de la </a:t>
            </a:r>
            <a:r>
              <a:rPr lang="en-GB" altLang="es-CL" sz="2400" kern="1200" dirty="0" err="1">
                <a:latin typeface="+mj-lt"/>
                <a:ea typeface="+mn-ea"/>
                <a:cs typeface="+mn-cs"/>
              </a:rPr>
              <a:t>enfermedad</a:t>
            </a:r>
            <a:r>
              <a:rPr lang="en-GB" altLang="es-CL" sz="2400" kern="1200" dirty="0">
                <a:latin typeface="+mj-lt"/>
                <a:ea typeface="+mn-ea"/>
                <a:cs typeface="+mn-cs"/>
              </a:rPr>
              <a:t> </a:t>
            </a:r>
            <a:r>
              <a:rPr lang="en-GB" altLang="es-CL" sz="2400" kern="1200" dirty="0" err="1">
                <a:latin typeface="+mj-lt"/>
                <a:ea typeface="+mn-ea"/>
                <a:cs typeface="+mn-cs"/>
              </a:rPr>
              <a:t>subyacente</a:t>
            </a:r>
            <a:endParaRPr lang="en-GB" altLang="es-CL" sz="2400" kern="1200" dirty="0">
              <a:latin typeface="+mj-lt"/>
              <a:ea typeface="+mn-ea"/>
              <a:cs typeface="+mn-cs"/>
            </a:endParaRPr>
          </a:p>
          <a:p>
            <a:pPr defTabSz="434340">
              <a:lnSpc>
                <a:spcPct val="90000"/>
              </a:lnSpc>
              <a:spcAft>
                <a:spcPts val="600"/>
              </a:spcAft>
            </a:pPr>
            <a:endParaRPr lang="es-ES_tradnl" altLang="es-CL" sz="2400" kern="1200" dirty="0">
              <a:latin typeface="+mj-lt"/>
              <a:ea typeface="+mn-ea"/>
              <a:cs typeface="+mn-cs"/>
            </a:endParaRPr>
          </a:p>
          <a:p>
            <a:pPr defTabSz="434340">
              <a:lnSpc>
                <a:spcPct val="90000"/>
              </a:lnSpc>
              <a:spcAft>
                <a:spcPts val="600"/>
              </a:spcAft>
            </a:pPr>
            <a:r>
              <a:rPr lang="es-ES_tradnl" altLang="es-CL" sz="2400" kern="1200" dirty="0">
                <a:latin typeface="+mj-lt"/>
                <a:ea typeface="+mn-ea"/>
                <a:cs typeface="+mn-cs"/>
              </a:rPr>
              <a:t>15% pericarditis recidivante</a:t>
            </a:r>
          </a:p>
          <a:p>
            <a:pPr defTabSz="434340">
              <a:lnSpc>
                <a:spcPct val="90000"/>
              </a:lnSpc>
              <a:spcAft>
                <a:spcPts val="600"/>
              </a:spcAft>
            </a:pPr>
            <a:r>
              <a:rPr lang="es-ES_tradnl" altLang="es-CL" sz="2400" dirty="0">
                <a:latin typeface="+mj-lt"/>
              </a:rPr>
              <a:t>Baja frecuencia: </a:t>
            </a:r>
            <a:endParaRPr lang="es-ES_tradnl" altLang="es-CL" sz="2400" kern="1200" dirty="0">
              <a:latin typeface="+mj-lt"/>
              <a:ea typeface="+mn-ea"/>
              <a:cs typeface="+mn-cs"/>
            </a:endParaRPr>
          </a:p>
          <a:p>
            <a:pPr lvl="1" defTabSz="434340">
              <a:lnSpc>
                <a:spcPct val="90000"/>
              </a:lnSpc>
              <a:spcAft>
                <a:spcPts val="600"/>
              </a:spcAft>
            </a:pPr>
            <a:r>
              <a:rPr lang="es-ES_tradnl" altLang="es-CL" sz="2200" kern="1200" dirty="0">
                <a:latin typeface="+mj-lt"/>
                <a:ea typeface="+mn-ea"/>
                <a:cs typeface="+mn-cs"/>
              </a:rPr>
              <a:t>Taponamiento</a:t>
            </a:r>
          </a:p>
          <a:p>
            <a:pPr lvl="1" defTabSz="434340">
              <a:lnSpc>
                <a:spcPct val="90000"/>
              </a:lnSpc>
              <a:spcAft>
                <a:spcPts val="600"/>
              </a:spcAft>
            </a:pPr>
            <a:r>
              <a:rPr lang="es-ES_tradnl" altLang="es-CL" sz="2200" kern="1200" dirty="0">
                <a:latin typeface="+mj-lt"/>
                <a:ea typeface="+mn-ea"/>
                <a:cs typeface="+mn-cs"/>
              </a:rPr>
              <a:t>Constricción pericárdica crónica</a:t>
            </a:r>
          </a:p>
          <a:p>
            <a:endParaRPr lang="es-CL" dirty="0"/>
          </a:p>
        </p:txBody>
      </p:sp>
      <p:pic>
        <p:nvPicPr>
          <p:cNvPr id="8" name="Audio 7">
            <a:extLst>
              <a:ext uri="{FF2B5EF4-FFF2-40B4-BE49-F238E27FC236}">
                <a16:creationId xmlns:a16="http://schemas.microsoft.com/office/drawing/2014/main" id="{DEE9DC6A-E648-019A-49B3-A81A8CCB42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78699447"/>
      </p:ext>
    </p:extLst>
  </p:cSld>
  <p:clrMapOvr>
    <a:masterClrMapping/>
  </p:clrMapOvr>
  <mc:AlternateContent xmlns:mc="http://schemas.openxmlformats.org/markup-compatibility/2006">
    <mc:Choice xmlns:p14="http://schemas.microsoft.com/office/powerpoint/2010/main" Requires="p14">
      <p:transition spd="slow" p14:dur="2000" advTm="42158"/>
    </mc:Choice>
    <mc:Fallback>
      <p:transition spd="slow" advTm="42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34957" x="2420938" y="5300663"/>
          <p14:tracePt t="34975" x="2446338" y="5300663"/>
          <p14:tracePt t="34991" x="2489200" y="5300663"/>
          <p14:tracePt t="35008" x="2522538" y="5300663"/>
          <p14:tracePt t="35036" x="2540000" y="5300663"/>
          <p14:tracePt t="35040" x="2598738" y="5300663"/>
          <p14:tracePt t="35064" x="2616200" y="5300663"/>
          <p14:tracePt t="35071" x="2624138" y="5308600"/>
          <p14:tracePt t="35098" x="2641600" y="5308600"/>
          <p14:tracePt t="35118" x="2659063" y="5326063"/>
          <p14:tracePt t="35120" x="2674938" y="5341938"/>
          <p14:tracePt t="35134" x="2700338" y="5359400"/>
          <p14:tracePt t="35136" x="2751138" y="5376863"/>
          <p14:tracePt t="35153" x="2819400" y="5384800"/>
          <p14:tracePt t="35168" x="2878138" y="5402263"/>
          <p14:tracePt t="35170" x="2928938" y="5418138"/>
          <p14:tracePt t="35174" x="3005138" y="5435600"/>
          <p14:tracePt t="35201" x="3200400" y="5478463"/>
          <p14:tracePt t="35218" x="3259138" y="5494338"/>
          <p14:tracePt t="35222" x="3344863" y="5503863"/>
          <p14:tracePt t="35225" x="3411538" y="5519738"/>
          <p14:tracePt t="35249" x="3479800" y="5537200"/>
          <p14:tracePt t="35254" x="3632200" y="5580063"/>
          <p14:tracePt t="35256" x="3708400" y="5613400"/>
          <p14:tracePt t="35287" x="3919538" y="5656263"/>
          <p14:tracePt t="35289" x="3944938" y="5656263"/>
          <p14:tracePt t="35303" x="3995738" y="5672138"/>
          <p14:tracePt t="35306" x="4097338" y="5689600"/>
          <p14:tracePt t="35326" x="4114800" y="5689600"/>
          <p14:tracePt t="35334" x="4191000" y="5707063"/>
          <p14:tracePt t="35336" x="4216400" y="5707063"/>
          <p14:tracePt t="35352" x="4275138" y="5715000"/>
          <p14:tracePt t="35374" x="4325938" y="5715000"/>
          <p14:tracePt t="35376" x="4351338" y="5732463"/>
          <p14:tracePt t="35392" x="4368800" y="5732463"/>
          <p14:tracePt t="35402" x="4402138" y="5732463"/>
          <p14:tracePt t="35421" x="4411663" y="5732463"/>
          <p14:tracePt t="35423" x="4427538" y="5732463"/>
          <p14:tracePt t="35456" x="4445000" y="5732463"/>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3AF8D1-BCA7-E576-12E7-C613100279D0}"/>
              </a:ext>
            </a:extLst>
          </p:cNvPr>
          <p:cNvSpPr>
            <a:spLocks noGrp="1"/>
          </p:cNvSpPr>
          <p:nvPr>
            <p:ph type="title"/>
          </p:nvPr>
        </p:nvSpPr>
        <p:spPr>
          <a:xfrm>
            <a:off x="6400800" y="609600"/>
            <a:ext cx="5147730" cy="1641987"/>
          </a:xfrm>
        </p:spPr>
        <p:txBody>
          <a:bodyPr>
            <a:normAutofit/>
          </a:bodyPr>
          <a:lstStyle/>
          <a:p>
            <a:r>
              <a:rPr lang="es-CL" dirty="0"/>
              <a:t>Tratamiento </a:t>
            </a:r>
          </a:p>
        </p:txBody>
      </p:sp>
      <p:pic>
        <p:nvPicPr>
          <p:cNvPr id="5" name="Picture 4" descr="Primer plano de paquetes de píldoras sin abrir">
            <a:extLst>
              <a:ext uri="{FF2B5EF4-FFF2-40B4-BE49-F238E27FC236}">
                <a16:creationId xmlns:a16="http://schemas.microsoft.com/office/drawing/2014/main" id="{86928E0A-236F-31EB-B3B8-2EE99A35640F}"/>
              </a:ext>
            </a:extLst>
          </p:cNvPr>
          <p:cNvPicPr>
            <a:picLocks noChangeAspect="1"/>
          </p:cNvPicPr>
          <p:nvPr/>
        </p:nvPicPr>
        <p:blipFill rotWithShape="1">
          <a:blip r:embed="rId5"/>
          <a:srcRect l="23804" r="17752"/>
          <a:stretch/>
        </p:blipFill>
        <p:spPr>
          <a:xfrm>
            <a:off x="20" y="975"/>
            <a:ext cx="6095980" cy="6858000"/>
          </a:xfrm>
          <a:prstGeom prst="rect">
            <a:avLst/>
          </a:prstGeom>
        </p:spPr>
      </p:pic>
      <p:sp>
        <p:nvSpPr>
          <p:cNvPr id="3" name="Marcador de contenido 2">
            <a:extLst>
              <a:ext uri="{FF2B5EF4-FFF2-40B4-BE49-F238E27FC236}">
                <a16:creationId xmlns:a16="http://schemas.microsoft.com/office/drawing/2014/main" id="{9B91EFE1-88FA-5EE8-EE95-BE94FBE8388A}"/>
              </a:ext>
            </a:extLst>
          </p:cNvPr>
          <p:cNvSpPr>
            <a:spLocks noGrp="1"/>
          </p:cNvSpPr>
          <p:nvPr>
            <p:ph idx="1"/>
          </p:nvPr>
        </p:nvSpPr>
        <p:spPr>
          <a:xfrm>
            <a:off x="6400800" y="2251587"/>
            <a:ext cx="5147730" cy="3637935"/>
          </a:xfrm>
        </p:spPr>
        <p:txBody>
          <a:bodyPr>
            <a:normAutofit/>
          </a:bodyPr>
          <a:lstStyle/>
          <a:p>
            <a:endParaRPr lang="es-CL"/>
          </a:p>
        </p:txBody>
      </p:sp>
      <p:pic>
        <p:nvPicPr>
          <p:cNvPr id="9" name="Audio 8">
            <a:extLst>
              <a:ext uri="{FF2B5EF4-FFF2-40B4-BE49-F238E27FC236}">
                <a16:creationId xmlns:a16="http://schemas.microsoft.com/office/drawing/2014/main" id="{7D9273BA-5497-01FB-7E1E-98CA47E7A5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82921855"/>
      </p:ext>
    </p:extLst>
  </p:cSld>
  <p:clrMapOvr>
    <a:masterClrMapping/>
  </p:clrMapOvr>
  <mc:AlternateContent xmlns:mc="http://schemas.openxmlformats.org/markup-compatibility/2006">
    <mc:Choice xmlns:p14="http://schemas.microsoft.com/office/powerpoint/2010/main" Requires="p14">
      <p:transition spd="slow" p14:dur="2000" advTm="2832"/>
    </mc:Choice>
    <mc:Fallback>
      <p:transition spd="slow" advTm="2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pic>
        <p:nvPicPr>
          <p:cNvPr id="8199" name="Picture 8198">
            <a:extLst>
              <a:ext uri="{FF2B5EF4-FFF2-40B4-BE49-F238E27FC236}">
                <a16:creationId xmlns:a16="http://schemas.microsoft.com/office/drawing/2014/main" id="{C3ED72BE-2F78-4DD7-B0A1-DCD0503B10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 name="4 Título"/>
          <p:cNvSpPr>
            <a:spLocks noGrp="1"/>
          </p:cNvSpPr>
          <p:nvPr>
            <p:ph type="title"/>
          </p:nvPr>
        </p:nvSpPr>
        <p:spPr>
          <a:xfrm>
            <a:off x="1327255" y="487752"/>
            <a:ext cx="4099947" cy="1035579"/>
          </a:xfrm>
        </p:spPr>
        <p:txBody>
          <a:bodyPr vert="horz" lIns="91440" tIns="45720" rIns="91440" bIns="45720" rtlCol="0" anchor="ctr">
            <a:normAutofit/>
          </a:bodyPr>
          <a:lstStyle/>
          <a:p>
            <a:r>
              <a:rPr lang="en-US" dirty="0" err="1"/>
              <a:t>Anatomía</a:t>
            </a:r>
            <a:r>
              <a:rPr lang="en-US" dirty="0"/>
              <a:t> </a:t>
            </a:r>
          </a:p>
        </p:txBody>
      </p:sp>
      <p:sp>
        <p:nvSpPr>
          <p:cNvPr id="6" name="5 Marcador de contenido"/>
          <p:cNvSpPr>
            <a:spLocks noGrp="1"/>
          </p:cNvSpPr>
          <p:nvPr>
            <p:ph sz="half" idx="2"/>
          </p:nvPr>
        </p:nvSpPr>
        <p:spPr>
          <a:xfrm>
            <a:off x="695401" y="1700808"/>
            <a:ext cx="5328592" cy="4680603"/>
          </a:xfrm>
        </p:spPr>
        <p:txBody>
          <a:bodyPr vert="horz" lIns="91440" tIns="45720" rIns="91440" bIns="45720" rtlCol="0" anchor="ctr">
            <a:normAutofit/>
          </a:bodyPr>
          <a:lstStyle/>
          <a:p>
            <a:r>
              <a:rPr lang="en-US" dirty="0" err="1"/>
              <a:t>Pericardio</a:t>
            </a:r>
            <a:r>
              <a:rPr lang="en-US" dirty="0"/>
              <a:t>,</a:t>
            </a:r>
          </a:p>
          <a:p>
            <a:pPr lvl="1"/>
            <a:r>
              <a:rPr lang="en-US" sz="1800" dirty="0"/>
              <a:t>Visceral</a:t>
            </a:r>
          </a:p>
          <a:p>
            <a:pPr lvl="2"/>
            <a:r>
              <a:rPr lang="en-US" sz="1800" dirty="0"/>
              <a:t>Una </a:t>
            </a:r>
            <a:r>
              <a:rPr lang="en-US" sz="1800" dirty="0" err="1"/>
              <a:t>membrana</a:t>
            </a:r>
            <a:r>
              <a:rPr lang="en-US" sz="1800" dirty="0"/>
              <a:t> serosa (</a:t>
            </a:r>
            <a:r>
              <a:rPr lang="en-US" sz="1800" dirty="0" err="1"/>
              <a:t>una</a:t>
            </a:r>
            <a:r>
              <a:rPr lang="en-US" sz="1800" dirty="0"/>
              <a:t> </a:t>
            </a:r>
            <a:r>
              <a:rPr lang="en-US" sz="1800" dirty="0" err="1"/>
              <a:t>sóla</a:t>
            </a:r>
            <a:r>
              <a:rPr lang="en-US" sz="1800" dirty="0"/>
              <a:t> </a:t>
            </a:r>
            <a:r>
              <a:rPr lang="en-US" sz="1800" dirty="0" err="1"/>
              <a:t>capa</a:t>
            </a:r>
            <a:r>
              <a:rPr lang="en-US" sz="1800" dirty="0"/>
              <a:t> de </a:t>
            </a:r>
            <a:r>
              <a:rPr lang="en-US" sz="1800" dirty="0" err="1"/>
              <a:t>células</a:t>
            </a:r>
            <a:r>
              <a:rPr lang="en-US" sz="1800" dirty="0"/>
              <a:t> </a:t>
            </a:r>
            <a:r>
              <a:rPr lang="en-US" sz="1800" dirty="0" err="1"/>
              <a:t>mesoteliales</a:t>
            </a:r>
            <a:r>
              <a:rPr lang="en-US" sz="1800" dirty="0"/>
              <a:t>)</a:t>
            </a:r>
          </a:p>
          <a:p>
            <a:pPr lvl="1"/>
            <a:r>
              <a:rPr lang="en-US" sz="1800" dirty="0"/>
              <a:t>Parietal</a:t>
            </a:r>
          </a:p>
          <a:p>
            <a:pPr lvl="2"/>
            <a:r>
              <a:rPr lang="en-US" sz="1800" dirty="0" err="1"/>
              <a:t>Fibroso</a:t>
            </a:r>
            <a:endParaRPr lang="en-US" sz="1800" dirty="0"/>
          </a:p>
          <a:p>
            <a:pPr lvl="3"/>
            <a:r>
              <a:rPr lang="en-US" sz="1800" dirty="0" err="1"/>
              <a:t>Colágeno</a:t>
            </a:r>
            <a:r>
              <a:rPr lang="en-US" sz="1800" dirty="0"/>
              <a:t> y </a:t>
            </a:r>
            <a:r>
              <a:rPr lang="en-US" sz="1800" dirty="0" err="1"/>
              <a:t>fibras</a:t>
            </a:r>
            <a:r>
              <a:rPr lang="en-US" sz="1800" dirty="0"/>
              <a:t> de </a:t>
            </a:r>
            <a:r>
              <a:rPr lang="en-US" sz="1800" dirty="0" err="1"/>
              <a:t>elastina</a:t>
            </a:r>
            <a:endParaRPr lang="en-US" sz="1800" dirty="0"/>
          </a:p>
          <a:p>
            <a:pPr lvl="2"/>
            <a:r>
              <a:rPr lang="en-US" sz="1800" dirty="0"/>
              <a:t>2mm</a:t>
            </a:r>
          </a:p>
          <a:p>
            <a:pPr lvl="1"/>
            <a:r>
              <a:rPr lang="en-US" sz="1800" dirty="0"/>
              <a:t>Espacio </a:t>
            </a:r>
            <a:r>
              <a:rPr lang="en-US" sz="1800" dirty="0" err="1"/>
              <a:t>pericárdico</a:t>
            </a:r>
            <a:r>
              <a:rPr lang="en-US" sz="1800" dirty="0"/>
              <a:t>,</a:t>
            </a:r>
          </a:p>
          <a:p>
            <a:pPr lvl="2"/>
            <a:r>
              <a:rPr lang="en-US" sz="1800" dirty="0"/>
              <a:t>15-35ml </a:t>
            </a:r>
            <a:r>
              <a:rPr lang="en-US" sz="1800" dirty="0" err="1"/>
              <a:t>líquido</a:t>
            </a:r>
            <a:r>
              <a:rPr lang="en-US" sz="1800" dirty="0"/>
              <a:t> </a:t>
            </a:r>
            <a:r>
              <a:rPr lang="en-US" sz="1800" dirty="0" err="1"/>
              <a:t>seroso</a:t>
            </a:r>
            <a:endParaRPr lang="en-US" sz="1800" dirty="0"/>
          </a:p>
        </p:txBody>
      </p:sp>
      <p:pic>
        <p:nvPicPr>
          <p:cNvPr id="8194" name="Picture 2" descr="Pericardio - Wikipedia, la enciclopedia libre">
            <a:extLst>
              <a:ext uri="{FF2B5EF4-FFF2-40B4-BE49-F238E27FC236}">
                <a16:creationId xmlns:a16="http://schemas.microsoft.com/office/drawing/2014/main" id="{711B6693-1CA5-2BBB-086F-5BD6848C1D9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800517" y="252915"/>
            <a:ext cx="3049945" cy="3049945"/>
          </a:xfrm>
          <a:prstGeom prst="roundRect">
            <a:avLst>
              <a:gd name="adj" fmla="val 6267"/>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3 Marcador de contenido" descr="anatomy-of-the-pericardium-es_medical512.jpg"/>
          <p:cNvPicPr>
            <a:picLocks noGrp="1" noChangeAspect="1"/>
          </p:cNvPicPr>
          <p:nvPr>
            <p:ph sz="half" idx="1"/>
          </p:nvPr>
        </p:nvPicPr>
        <p:blipFill>
          <a:blip r:embed="rId8"/>
          <a:stretch>
            <a:fillRect/>
          </a:stretch>
        </p:blipFill>
        <p:spPr>
          <a:xfrm>
            <a:off x="7248128" y="3621509"/>
            <a:ext cx="4336141" cy="2916055"/>
          </a:xfrm>
          <a:prstGeom prst="roundRect">
            <a:avLst>
              <a:gd name="adj" fmla="val 6267"/>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17" name="Audio 16">
            <a:extLst>
              <a:ext uri="{FF2B5EF4-FFF2-40B4-BE49-F238E27FC236}">
                <a16:creationId xmlns:a16="http://schemas.microsoft.com/office/drawing/2014/main" id="{6A6A8A2C-3AD5-2BFA-7A20-B57BC496D14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48570078"/>
      </p:ext>
    </p:extLst>
  </p:cSld>
  <p:clrMapOvr>
    <a:masterClrMapping/>
  </p:clrMapOvr>
  <mc:AlternateContent xmlns:mc="http://schemas.openxmlformats.org/markup-compatibility/2006">
    <mc:Choice xmlns:p14="http://schemas.microsoft.com/office/powerpoint/2010/main" Requires="p14">
      <p:transition spd="slow" p14:dur="2000" advTm="31753"/>
    </mc:Choice>
    <mc:Fallback>
      <p:transition spd="slow" advTm="31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extLst>
    <p:ext uri="{3A86A75C-4F4B-4683-9AE1-C65F6400EC91}">
      <p14:laserTraceLst xmlns:p14="http://schemas.microsoft.com/office/powerpoint/2010/main">
        <p14:tracePtLst>
          <p14:tracePt t="2624" x="3614738" y="6840538"/>
          <p14:tracePt t="2632" x="3589338" y="6781800"/>
          <p14:tracePt t="2649" x="3548063" y="6629400"/>
          <p14:tracePt t="2656" x="3530600" y="6494463"/>
          <p14:tracePt t="2659" x="3497263" y="6332538"/>
          <p14:tracePt t="2661" x="3454400" y="6164263"/>
          <p14:tracePt t="2677" x="3360738" y="5732463"/>
          <p14:tracePt t="2692" x="3243263" y="5148263"/>
          <p14:tracePt t="2706" x="3200400" y="4859338"/>
          <p14:tracePt t="2708" x="3141663" y="4605338"/>
          <p14:tracePt t="2724" x="3081338" y="4368800"/>
          <p14:tracePt t="2726" x="3048000" y="4292600"/>
          <p14:tracePt t="2740" x="2989263" y="4064000"/>
          <p14:tracePt t="2756" x="2954338" y="3979863"/>
          <p14:tracePt t="2758" x="2946400" y="3903663"/>
          <p14:tracePt t="2772" x="2913063" y="3843338"/>
          <p14:tracePt t="2788" x="2895600" y="3810000"/>
          <p14:tracePt t="2807" x="2895600" y="3792538"/>
          <p14:tracePt t="2940" x="2878138" y="3792538"/>
          <p14:tracePt t="2953" x="2852738" y="3767138"/>
          <p14:tracePt t="2964" x="2819400" y="3751263"/>
          <p14:tracePt t="2967" x="2794000" y="3725863"/>
          <p14:tracePt t="2991" x="2735263" y="3657600"/>
          <p14:tracePt t="2994" x="2700338" y="3614738"/>
          <p14:tracePt t="3009" x="2674938" y="3589338"/>
          <p14:tracePt t="3012" x="2624138" y="3538538"/>
          <p14:tracePt t="3014" x="2565400" y="3462338"/>
          <p14:tracePt t="3036" x="2506663" y="3395663"/>
          <p14:tracePt t="3038" x="2370138" y="3208338"/>
          <p14:tracePt t="3056" x="2252663" y="3073400"/>
          <p14:tracePt t="3071" x="2209800" y="2997200"/>
          <p14:tracePt t="3073" x="2176463" y="2954338"/>
          <p14:tracePt t="3088" x="2151063" y="2913063"/>
          <p14:tracePt t="3091" x="2116138" y="2870200"/>
          <p14:tracePt t="3093" x="2090738" y="2836863"/>
          <p14:tracePt t="3111" x="2074863" y="2801938"/>
          <p14:tracePt t="3129" x="2057400" y="2776538"/>
          <p14:tracePt t="3157" x="2039938" y="2743200"/>
          <p14:tracePt t="3159" x="2039938" y="2735263"/>
          <p14:tracePt t="3172" x="2039938" y="2717800"/>
          <p14:tracePt t="3186" x="2024063" y="2700338"/>
          <p14:tracePt t="3197" x="2024063" y="2684463"/>
          <p14:tracePt t="3202" x="2014538" y="2684463"/>
          <p14:tracePt t="3213" x="2014538" y="2667000"/>
          <p14:tracePt t="3224" x="1998663" y="2659063"/>
          <p14:tracePt t="3239" x="1981200" y="2641600"/>
          <p14:tracePt t="3241" x="1963738" y="2641600"/>
          <p14:tracePt t="3255" x="1955800" y="2624138"/>
          <p14:tracePt t="3257" x="1922463" y="2624138"/>
          <p14:tracePt t="3272" x="1905000" y="2624138"/>
          <p14:tracePt t="3274" x="1862138" y="2624138"/>
          <p14:tracePt t="3287" x="1828800" y="2624138"/>
          <p14:tracePt t="3289" x="1803400" y="2641600"/>
          <p14:tracePt t="3304" x="1770063" y="2667000"/>
          <p14:tracePt t="3307" x="1752600" y="2684463"/>
          <p14:tracePt t="3322" x="1727200" y="2717800"/>
          <p14:tracePt t="3325" x="1727200" y="2735263"/>
          <p14:tracePt t="3327" x="1709738" y="2743200"/>
          <p14:tracePt t="3342" x="1709738" y="2794000"/>
          <p14:tracePt t="3357" x="1709738" y="2801938"/>
          <p14:tracePt t="3374" x="1709738" y="2819400"/>
          <p14:tracePt t="3387" x="1709738" y="2836863"/>
          <p14:tracePt t="3396" x="1727200" y="2836863"/>
          <p14:tracePt t="3398" x="1744663" y="2852738"/>
          <p14:tracePt t="3414" x="1752600" y="2870200"/>
          <p14:tracePt t="3419" x="1785938" y="2870200"/>
          <p14:tracePt t="3430" x="1820863" y="2878138"/>
          <p14:tracePt t="3432" x="1862138" y="2895600"/>
          <p14:tracePt t="3448" x="1887538" y="2895600"/>
          <p14:tracePt t="3451" x="1905000" y="2913063"/>
          <p14:tracePt t="3477" x="1981200" y="2913063"/>
          <p14:tracePt t="3479" x="2039938" y="2928938"/>
          <p14:tracePt t="3494" x="2074863" y="2928938"/>
          <p14:tracePt t="3496" x="2090738" y="2928938"/>
          <p14:tracePt t="3510" x="2116138" y="2928938"/>
          <p14:tracePt t="3512" x="2133600" y="2928938"/>
          <p14:tracePt t="3525" x="2151063" y="2913063"/>
          <p14:tracePt t="3527" x="2159000" y="2895600"/>
          <p14:tracePt t="3543" x="2192338" y="2852738"/>
          <p14:tracePt t="3558" x="2209800" y="2819400"/>
          <p14:tracePt t="3559" x="2209800" y="2776538"/>
          <p14:tracePt t="3575" x="2209800" y="2735263"/>
          <p14:tracePt t="3589" x="2209800" y="2700338"/>
          <p14:tracePt t="3591" x="2209800" y="2684463"/>
          <p14:tracePt t="3606" x="2176463" y="2659063"/>
          <p14:tracePt t="3608" x="2176463" y="2641600"/>
          <p14:tracePt t="3623" x="2133600" y="2582863"/>
          <p14:tracePt t="3639" x="2116138" y="2565400"/>
          <p14:tracePt t="3641" x="2090738" y="2540000"/>
          <p14:tracePt t="3655" x="2039938" y="2489200"/>
          <p14:tracePt t="3671" x="1998663" y="2463800"/>
          <p14:tracePt t="3673" x="1981200" y="2446338"/>
          <p14:tracePt t="3690" x="1922463" y="2405063"/>
          <p14:tracePt t="3705" x="1887538" y="2387600"/>
          <p14:tracePt t="3707" x="1828800" y="2370138"/>
          <p14:tracePt t="3722" x="1803400" y="2370138"/>
          <p14:tracePt t="3725" x="1770063" y="2370138"/>
          <p14:tracePt t="3727" x="1727200" y="2370138"/>
          <p14:tracePt t="3742" x="1709738" y="2370138"/>
          <p14:tracePt t="3744" x="1693863" y="2370138"/>
          <p14:tracePt t="3758" x="1684338" y="2370138"/>
          <p14:tracePt t="3760" x="1668463" y="2387600"/>
          <p14:tracePt t="3772" x="1651000" y="2387600"/>
          <p14:tracePt t="3781" x="1651000" y="2405063"/>
          <p14:tracePt t="3786" x="1633538" y="2405063"/>
          <p14:tracePt t="3803" x="1633538" y="2413000"/>
          <p14:tracePt t="3837" x="1633538" y="2430463"/>
          <p14:tracePt t="3848" x="1625600" y="2463800"/>
          <p14:tracePt t="3860" x="1625600" y="2471738"/>
          <p14:tracePt t="3874" x="1608138" y="2522538"/>
          <p14:tracePt t="3876" x="1592263" y="2547938"/>
          <p14:tracePt t="3889" x="1574800" y="2598738"/>
          <p14:tracePt t="3891" x="1574800" y="2624138"/>
          <p14:tracePt t="3906" x="1557338" y="2667000"/>
          <p14:tracePt t="3910" x="1549400" y="2700338"/>
          <p14:tracePt t="3912" x="1549400" y="2735263"/>
          <p14:tracePt t="3927" x="1531938" y="2743200"/>
          <p14:tracePt t="3928" x="1531938" y="2760663"/>
          <p14:tracePt t="3943" x="1531938" y="2776538"/>
          <p14:tracePt t="3945" x="1531938" y="2794000"/>
          <p14:tracePt t="3971" x="1531938" y="2801938"/>
          <p14:tracePt t="3980" x="1531938" y="2819400"/>
          <p14:tracePt t="3993" x="1531938" y="2836863"/>
          <p14:tracePt t="3995" x="1531938" y="2852738"/>
          <p14:tracePt t="4008" x="1531938" y="2878138"/>
          <p14:tracePt t="4010" x="1531938" y="2913063"/>
          <p14:tracePt t="4024" x="1531938" y="2938463"/>
          <p14:tracePt t="4026" x="1531938" y="2971800"/>
          <p14:tracePt t="4040" x="1531938" y="3014663"/>
          <p14:tracePt t="4054" x="1531938" y="3030538"/>
          <p14:tracePt t="4056" x="1531938" y="3048000"/>
          <p14:tracePt t="4089" x="1531938" y="3065463"/>
          <p14:tracePt t="4207" x="1531938" y="3073400"/>
          <p14:tracePt t="4733" x="1557338" y="3073400"/>
          <p14:tracePt t="4743" x="1608138" y="3073400"/>
          <p14:tracePt t="4757" x="1684338" y="3073400"/>
          <p14:tracePt t="4759" x="1752600" y="3073400"/>
          <p14:tracePt t="4773" x="1828800" y="3073400"/>
          <p14:tracePt t="4775" x="1922463" y="3065463"/>
          <p14:tracePt t="4790" x="2014538" y="3065463"/>
          <p14:tracePt t="4792" x="2100263" y="3065463"/>
          <p14:tracePt t="4806" x="2209800" y="3065463"/>
          <p14:tracePt t="4808" x="2293938" y="3065463"/>
          <p14:tracePt t="4822" x="2387600" y="3065463"/>
          <p14:tracePt t="4824" x="2481263" y="3065463"/>
          <p14:tracePt t="4838" x="2674938" y="3065463"/>
          <p14:tracePt t="4854" x="2836863" y="3065463"/>
          <p14:tracePt t="4855" x="2989263" y="3065463"/>
          <p14:tracePt t="4870" x="3149600" y="3065463"/>
          <p14:tracePt t="4872" x="3360738" y="3048000"/>
          <p14:tracePt t="4890" x="3886200" y="2954338"/>
          <p14:tracePt t="4910" x="4140200" y="2928938"/>
          <p14:tracePt t="4912" x="4538663" y="2870200"/>
          <p14:tracePt t="4926" x="4741863" y="2852738"/>
          <p14:tracePt t="4928" x="4953000" y="2819400"/>
          <p14:tracePt t="4945" x="5468938" y="2743200"/>
          <p14:tracePt t="4955" x="5664200" y="2700338"/>
          <p14:tracePt t="4971" x="5842000" y="2659063"/>
          <p14:tracePt t="4974" x="6037263" y="2608263"/>
          <p14:tracePt t="4975" x="6248400" y="2565400"/>
          <p14:tracePt t="5005" x="6680200" y="2540000"/>
          <p14:tracePt t="5008" x="6926263" y="2540000"/>
          <p14:tracePt t="5013" x="7129463" y="2540000"/>
          <p14:tracePt t="5017" x="7221538" y="2540000"/>
          <p14:tracePt t="5023" x="7391400" y="2547938"/>
          <p14:tracePt t="5049" x="7551738" y="2582863"/>
          <p14:tracePt t="5056" x="7848600" y="2624138"/>
          <p14:tracePt t="5065" x="8094663" y="2659063"/>
          <p14:tracePt t="5096" x="8186738" y="2659063"/>
          <p14:tracePt t="5098" x="8389938" y="2641600"/>
          <p14:tracePt t="5114" x="8440738" y="2608263"/>
          <p14:tracePt t="5310" x="8440738" y="2598738"/>
          <p14:tracePt t="5320" x="8440738" y="2582863"/>
          <p14:tracePt t="5330" x="8450263" y="2547938"/>
          <p14:tracePt t="5344" x="8466138" y="2506663"/>
          <p14:tracePt t="5359" x="8483600" y="2471738"/>
          <p14:tracePt t="5375" x="8501063" y="2463800"/>
          <p14:tracePt t="5377" x="8516938" y="2446338"/>
          <p14:tracePt t="5392" x="8577263" y="2387600"/>
          <p14:tracePt t="5407" x="8602663" y="2370138"/>
          <p14:tracePt t="5409" x="8636000" y="2354263"/>
          <p14:tracePt t="5424" x="8720138" y="2311400"/>
          <p14:tracePt t="5440" x="8856663" y="2278063"/>
          <p14:tracePt t="5457" x="9042400" y="2252663"/>
          <p14:tracePt t="5473" x="9186863" y="2235200"/>
          <p14:tracePt t="5489" x="9372600" y="2217738"/>
          <p14:tracePt t="5505" x="9491663" y="2217738"/>
          <p14:tracePt t="5515" x="9567863" y="2217738"/>
          <p14:tracePt t="5528" x="9626600" y="2217738"/>
          <p14:tracePt t="5530" x="9685338" y="2217738"/>
          <p14:tracePt t="5543" x="9745663" y="2217738"/>
          <p14:tracePt t="5545" x="9804400" y="2217738"/>
          <p14:tracePt t="5559" x="9923463" y="2217738"/>
          <p14:tracePt t="5573" x="9939338" y="2235200"/>
          <p14:tracePt t="5587" x="9982200" y="2235200"/>
          <p14:tracePt t="5591" x="10015538" y="2235200"/>
          <p14:tracePt t="5592" x="10033000" y="2235200"/>
          <p14:tracePt t="5607" x="10040938" y="2235200"/>
          <p14:tracePt t="5609" x="10058400" y="2235200"/>
          <p14:tracePt t="5623" x="10075863" y="2252663"/>
          <p14:tracePt t="5625" x="10091738" y="2252663"/>
          <p14:tracePt t="5638" x="10101263" y="2252663"/>
          <p14:tracePt t="5655" x="10117138" y="2252663"/>
          <p14:tracePt t="5657" x="10134600" y="2252663"/>
          <p14:tracePt t="5672" x="10152063" y="2252663"/>
          <p14:tracePt t="5673" x="10167938" y="2252663"/>
          <p14:tracePt t="5688" x="10177463" y="2252663"/>
          <p14:tracePt t="5690" x="10193338" y="2252663"/>
          <p14:tracePt t="5704" x="10228263" y="2252663"/>
          <p14:tracePt t="5714" x="10236200" y="2252663"/>
          <p14:tracePt t="5727" x="10253663" y="2252663"/>
          <p14:tracePt t="5729" x="10269538" y="2252663"/>
          <p14:tracePt t="5743" x="10287000" y="2252663"/>
          <p14:tracePt t="5745" x="10312400" y="2252663"/>
          <p14:tracePt t="5759" x="10329863" y="2252663"/>
          <p14:tracePt t="5761" x="10371138" y="2235200"/>
          <p14:tracePt t="5775" x="10388600" y="2235200"/>
          <p14:tracePt t="5777" x="10421938" y="2235200"/>
          <p14:tracePt t="5793" x="10447338" y="2235200"/>
          <p14:tracePt t="5795" x="10464800" y="2217738"/>
          <p14:tracePt t="5807" x="10482263" y="2217738"/>
          <p14:tracePt t="5809" x="10498138" y="2217738"/>
          <p14:tracePt t="5824" x="10523538" y="2209800"/>
          <p14:tracePt t="5838" x="10541000" y="2192338"/>
          <p14:tracePt t="5841" x="10558463" y="2192338"/>
          <p14:tracePt t="5857" x="10583863" y="2176463"/>
          <p14:tracePt t="5873" x="10617200" y="2159000"/>
          <p14:tracePt t="5875" x="10634663" y="2159000"/>
          <p14:tracePt t="5890" x="10660063" y="2141538"/>
          <p14:tracePt t="5905" x="10675938" y="2141538"/>
          <p14:tracePt t="5915" x="10693400" y="2141538"/>
          <p14:tracePt t="5976" x="10701338" y="2141538"/>
          <p14:tracePt t="6009" x="10701338" y="2133600"/>
          <p14:tracePt t="6049" x="10693400" y="2116138"/>
          <p14:tracePt t="6073" x="10675938" y="2100263"/>
          <p14:tracePt t="6088" x="10660063" y="2082800"/>
          <p14:tracePt t="6104" x="10642600" y="2082800"/>
          <p14:tracePt t="6106" x="10642600" y="2074863"/>
          <p14:tracePt t="6138" x="10634663" y="2057400"/>
          <p14:tracePt t="6161" x="10617200" y="2057400"/>
          <p14:tracePt t="6162" x="10617200" y="2039938"/>
          <p14:tracePt t="6178" x="10599738" y="2024063"/>
          <p14:tracePt t="6193" x="10583863" y="2024063"/>
          <p14:tracePt t="6205" x="10566400" y="2014538"/>
          <p14:tracePt t="6221" x="10558463" y="2014538"/>
          <p14:tracePt t="6224" x="10541000" y="2014538"/>
          <p14:tracePt t="6226" x="10541000" y="1998663"/>
          <p14:tracePt t="6240" x="10523538" y="1998663"/>
          <p14:tracePt t="6242" x="10507663" y="1998663"/>
          <p14:tracePt t="6257" x="10464800" y="1963738"/>
          <p14:tracePt t="6272" x="10439400" y="1963738"/>
          <p14:tracePt t="6274" x="10406063" y="1947863"/>
          <p14:tracePt t="6292" x="10329863" y="1922463"/>
          <p14:tracePt t="6304" x="10312400" y="1905000"/>
          <p14:tracePt t="6306" x="10269538" y="1887538"/>
          <p14:tracePt t="6323" x="10210800" y="1879600"/>
          <p14:tracePt t="6338" x="10152063" y="1846263"/>
          <p14:tracePt t="6356" x="10101263" y="1828800"/>
          <p14:tracePt t="6371" x="10058400" y="1811338"/>
          <p14:tracePt t="6388" x="10033000" y="1811338"/>
          <p14:tracePt t="6390" x="10015538" y="1811338"/>
          <p14:tracePt t="6403" x="9999663" y="1811338"/>
          <p14:tracePt t="6405" x="9982200" y="1803400"/>
          <p14:tracePt t="6416" x="9974263" y="1803400"/>
          <p14:tracePt t="6428" x="9956800" y="1803400"/>
          <p14:tracePt t="6430" x="9939338" y="1803400"/>
          <p14:tracePt t="6441" x="9923463" y="1785938"/>
          <p14:tracePt t="6455" x="9906000" y="1785938"/>
          <p14:tracePt t="6457" x="9880600" y="1785938"/>
          <p14:tracePt t="6459" x="9847263" y="1770063"/>
          <p14:tracePt t="6474" x="9821863" y="1752600"/>
          <p14:tracePt t="6490" x="9761538" y="1727200"/>
          <p14:tracePt t="6506" x="9728200" y="1709738"/>
          <p14:tracePt t="6507" x="9710738" y="1693863"/>
          <p14:tracePt t="6524" x="9669463" y="1684338"/>
          <p14:tracePt t="6540" x="9626600" y="1668463"/>
          <p14:tracePt t="6556" x="9575800" y="1651000"/>
          <p14:tracePt t="6572" x="9532938" y="1633538"/>
          <p14:tracePt t="6589" x="9491663" y="1617663"/>
          <p14:tracePt t="6605" x="9456738" y="1617663"/>
          <p14:tracePt t="6621" x="9431338" y="1617663"/>
          <p14:tracePt t="6624" x="9415463" y="1608138"/>
          <p14:tracePt t="6626" x="9398000" y="1608138"/>
          <p14:tracePt t="6642" x="9372600" y="1608138"/>
          <p14:tracePt t="6644" x="9355138" y="1608138"/>
          <p14:tracePt t="6658" x="9321800" y="1608138"/>
          <p14:tracePt t="6660" x="9313863" y="1608138"/>
          <p14:tracePt t="6670" x="9296400" y="1608138"/>
          <p14:tracePt t="6675" x="9278938" y="1608138"/>
          <p14:tracePt t="6690" x="9263063" y="1608138"/>
          <p14:tracePt t="6703" x="9245600" y="1608138"/>
          <p14:tracePt t="6843" x="9263063" y="1608138"/>
          <p14:tracePt t="6855" x="9278938" y="1608138"/>
          <p14:tracePt t="6864" x="9296400" y="1608138"/>
          <p14:tracePt t="6878" x="9313863" y="1608138"/>
          <p14:tracePt t="6881" x="9339263" y="1608138"/>
          <p14:tracePt t="6886" x="9355138" y="1617663"/>
          <p14:tracePt t="6897" x="9380538" y="1617663"/>
          <p14:tracePt t="6903" x="9398000" y="1617663"/>
          <p14:tracePt t="6912" x="9415463" y="1617663"/>
          <p14:tracePt t="6924" x="9440863" y="1617663"/>
          <p14:tracePt t="6925" x="9456738" y="1617663"/>
          <p14:tracePt t="6940" x="9517063" y="1633538"/>
          <p14:tracePt t="6956" x="9550400" y="1633538"/>
          <p14:tracePt t="6958" x="9575800" y="1651000"/>
          <p14:tracePt t="6973" x="9626600" y="1668463"/>
          <p14:tracePt t="6989" x="9669463" y="1668463"/>
          <p14:tracePt t="6999" x="9685338" y="1668463"/>
          <p14:tracePt t="7012" x="9702800" y="1668463"/>
          <p14:tracePt t="7014" x="9710738" y="1668463"/>
          <p14:tracePt t="7027" x="9728200" y="1684338"/>
          <p14:tracePt t="7029" x="9745663" y="1684338"/>
          <p14:tracePt t="7043" x="9771063" y="1684338"/>
          <p14:tracePt t="7057" x="9804400" y="1693863"/>
          <p14:tracePt t="7060" x="9821863" y="1693863"/>
          <p14:tracePt t="7076" x="9847263" y="1709738"/>
          <p14:tracePt t="7091" x="9863138" y="1709738"/>
          <p14:tracePt t="7093" x="9880600" y="1709738"/>
          <p14:tracePt t="7107" x="9898063" y="1727200"/>
          <p14:tracePt t="7893" x="9880600" y="1727200"/>
          <p14:tracePt t="7906" x="9863138" y="1727200"/>
          <p14:tracePt t="7914" x="9821863" y="1727200"/>
          <p14:tracePt t="7929" x="9804400" y="1727200"/>
          <p14:tracePt t="7932" x="9745663" y="1727200"/>
          <p14:tracePt t="7937" x="9728200" y="1727200"/>
          <p14:tracePt t="7946" x="9669463" y="1744663"/>
          <p14:tracePt t="7959" x="9626600" y="1744663"/>
          <p14:tracePt t="7961" x="9575800" y="1744663"/>
          <p14:tracePt t="7973" x="9532938" y="1744663"/>
          <p14:tracePt t="7975" x="9474200" y="1744663"/>
          <p14:tracePt t="7989" x="9380538" y="1744663"/>
          <p14:tracePt t="7991" x="9296400" y="1744663"/>
          <p14:tracePt t="8005" x="9186863" y="1744663"/>
          <p14:tracePt t="8007" x="8991600" y="1744663"/>
          <p14:tracePt t="8022" x="8915400" y="1744663"/>
          <p14:tracePt t="8024" x="8770938" y="1744663"/>
          <p14:tracePt t="8038" x="8585200" y="1744663"/>
          <p14:tracePt t="8049" x="8483600" y="1744663"/>
          <p14:tracePt t="8062" x="8389938" y="1744663"/>
          <p14:tracePt t="8064" x="8348663" y="1744663"/>
          <p14:tracePt t="8078" x="8288338" y="1744663"/>
          <p14:tracePt t="8079" x="8255000" y="1744663"/>
          <p14:tracePt t="8094" x="8212138" y="1727200"/>
          <p14:tracePt t="8109" x="8196263" y="1727200"/>
          <p14:tracePt t="8111" x="8186738" y="1709738"/>
          <p14:tracePt t="8130" x="8153400" y="1709738"/>
          <p14:tracePt t="8143" x="8135938" y="1709738"/>
          <p14:tracePt t="8145" x="8110538" y="1709738"/>
          <p14:tracePt t="8159" x="8077200" y="1709738"/>
          <p14:tracePt t="8161" x="8051800" y="1709738"/>
          <p14:tracePt t="8174" x="7983538" y="1709738"/>
          <p14:tracePt t="8176" x="7942263" y="1709738"/>
          <p14:tracePt t="8190" x="7881938" y="1709738"/>
          <p14:tracePt t="8191" x="7840663" y="1709738"/>
          <p14:tracePt t="8206" x="7704138" y="1744663"/>
          <p14:tracePt t="8222" x="7627938" y="1785938"/>
          <p14:tracePt t="8223" x="7569200" y="1811338"/>
          <p14:tracePt t="8241" x="7450138" y="1879600"/>
          <p14:tracePt t="8257" x="7391400" y="1905000"/>
          <p14:tracePt t="8273" x="7340600" y="1938338"/>
          <p14:tracePt t="8289" x="7323138" y="1947863"/>
          <p14:tracePt t="8310" x="7323138" y="1963738"/>
          <p14:tracePt t="8350" x="7323138" y="1981200"/>
          <p14:tracePt t="8360" x="7340600" y="1981200"/>
          <p14:tracePt t="8375" x="7358063" y="1998663"/>
          <p14:tracePt t="8376" x="7399338" y="2014538"/>
          <p14:tracePt t="8391" x="7459663" y="2024063"/>
          <p14:tracePt t="8406" x="7535863" y="2024063"/>
          <p14:tracePt t="8408" x="7586663" y="2039938"/>
          <p14:tracePt t="8424" x="7721600" y="2039938"/>
          <p14:tracePt t="8438" x="7780338" y="2039938"/>
          <p14:tracePt t="8440" x="7805738" y="2039938"/>
          <p14:tracePt t="8455" x="7899400" y="2039938"/>
          <p14:tracePt t="8465" x="7916863" y="2039938"/>
          <p14:tracePt t="8478" x="7942263" y="2039938"/>
          <p14:tracePt t="8480" x="7958138" y="2039938"/>
          <p14:tracePt t="8496" x="7975600" y="2039938"/>
          <p14:tracePt t="8538" x="7958138" y="2039938"/>
          <p14:tracePt t="8548" x="7924800" y="2057400"/>
          <p14:tracePt t="8563" x="7881938" y="2074863"/>
          <p14:tracePt t="8569" x="7805738" y="2082800"/>
          <p14:tracePt t="8572" x="7729538" y="2100263"/>
          <p14:tracePt t="8588" x="7627938" y="2133600"/>
          <p14:tracePt t="8591" x="7510463" y="2133600"/>
          <p14:tracePt t="8593" x="7416800" y="2141538"/>
          <p14:tracePt t="8607" x="7264400" y="2159000"/>
          <p14:tracePt t="8622" x="7188200" y="2176463"/>
          <p14:tracePt t="8624" x="7129463" y="2176463"/>
          <p14:tracePt t="8641" x="7104063" y="2176463"/>
          <p14:tracePt t="8643" x="7069138" y="2176463"/>
          <p14:tracePt t="8656" x="7043738" y="2176463"/>
          <p14:tracePt t="8658" x="7027863" y="2176463"/>
          <p14:tracePt t="8673" x="7010400" y="2176463"/>
          <p14:tracePt t="8689" x="6992938" y="2192338"/>
          <p14:tracePt t="8705" x="6985000" y="2192338"/>
          <p14:tracePt t="8727" x="6967538" y="2192338"/>
          <p14:tracePt t="11445" x="6985000" y="2192338"/>
          <p14:tracePt t="11458" x="7010400" y="2192338"/>
          <p14:tracePt t="11473" x="7043738" y="2192338"/>
          <p14:tracePt t="11477" x="7069138" y="2192338"/>
          <p14:tracePt t="11479" x="7104063" y="2192338"/>
          <p14:tracePt t="11491" x="7162800" y="2159000"/>
          <p14:tracePt t="11504" x="7221538" y="2159000"/>
          <p14:tracePt t="11506" x="7281863" y="2141538"/>
          <p14:tracePt t="11521" x="7340600" y="2133600"/>
          <p14:tracePt t="11524" x="7399338" y="2116138"/>
          <p14:tracePt t="11526" x="7475538" y="2116138"/>
          <p14:tracePt t="11539" x="7535863" y="2100263"/>
          <p14:tracePt t="11553" x="7594600" y="2082800"/>
          <p14:tracePt t="11557" x="7653338" y="2074863"/>
          <p14:tracePt t="11559" x="7721600" y="2057400"/>
          <p14:tracePt t="11578" x="7840663" y="2024063"/>
          <p14:tracePt t="11591" x="7916863" y="2014538"/>
          <p14:tracePt t="11593" x="7975600" y="1998663"/>
          <p14:tracePt t="11609" x="8170863" y="1938338"/>
          <p14:tracePt t="11624" x="8255000" y="1922463"/>
          <p14:tracePt t="11626" x="8364538" y="1905000"/>
          <p14:tracePt t="11640" x="8483600" y="1887538"/>
          <p14:tracePt t="11642" x="8577263" y="1879600"/>
          <p14:tracePt t="11658" x="8661400" y="1862138"/>
          <p14:tracePt t="11661" x="8770938" y="1862138"/>
          <p14:tracePt t="11663" x="8856663" y="1846263"/>
          <p14:tracePt t="11681" x="9024938" y="1828800"/>
          <p14:tracePt t="11696" x="9085263" y="1811338"/>
          <p14:tracePt t="11698" x="9144000" y="1811338"/>
          <p14:tracePt t="11710" x="9220200" y="1811338"/>
          <p14:tracePt t="11722" x="9278938" y="1811338"/>
          <p14:tracePt t="11725" x="9355138" y="1811338"/>
          <p14:tracePt t="11727" x="9415463" y="1811338"/>
          <p14:tracePt t="11742" x="9474200" y="1811338"/>
          <p14:tracePt t="11743" x="9550400" y="1811338"/>
          <p14:tracePt t="11760" x="9626600" y="1811338"/>
          <p14:tracePt t="11774" x="9728200" y="1828800"/>
          <p14:tracePt t="11777" x="9786938" y="1828800"/>
          <p14:tracePt t="11804" x="9847263" y="1828800"/>
          <p14:tracePt t="11807" x="9974263" y="1828800"/>
          <p14:tracePt t="11809" x="10040938" y="1828800"/>
          <p14:tracePt t="11823" x="10167938" y="1828800"/>
          <p14:tracePt t="11838" x="10236200" y="1828800"/>
          <p14:tracePt t="11840" x="10304463" y="1828800"/>
          <p14:tracePt t="11856" x="10363200" y="1811338"/>
          <p14:tracePt t="11858" x="10439400" y="1811338"/>
          <p14:tracePt t="11874" x="10541000" y="1785938"/>
          <p14:tracePt t="11891" x="10566400" y="1785938"/>
          <p14:tracePt t="11895" x="10617200" y="1785938"/>
          <p14:tracePt t="11897" x="10642600" y="1770063"/>
          <p14:tracePt t="11914" x="10718800" y="1752600"/>
          <p14:tracePt t="11921" x="10736263" y="1752600"/>
          <p14:tracePt t="11923" x="10769600" y="1752600"/>
          <p14:tracePt t="11933" x="10795000" y="1744663"/>
          <p14:tracePt t="11948" x="10812463" y="1744663"/>
          <p14:tracePt t="11952" x="10828338" y="1744663"/>
          <p14:tracePt t="11976" x="10853738" y="1744663"/>
          <p14:tracePt t="11978" x="10871200" y="1744663"/>
          <p14:tracePt t="11995" x="10888663" y="1744663"/>
          <p14:tracePt t="12015" x="10896600" y="1744663"/>
          <p14:tracePt t="12048" x="10914063" y="1744663"/>
          <p14:tracePt t="12080" x="10929938" y="1744663"/>
          <p14:tracePt t="12106" x="10929938" y="1752600"/>
          <p14:tracePt t="12304" x="10914063" y="1752600"/>
          <p14:tracePt t="12324" x="10896600" y="1752600"/>
          <p14:tracePt t="12344" x="10888663" y="1752600"/>
          <p14:tracePt t="12346" x="10871200" y="1752600"/>
          <p14:tracePt t="12392" x="10853738" y="1752600"/>
          <p14:tracePt t="12480" x="10837863" y="1752600"/>
          <p14:tracePt t="12524" x="10828338" y="1752600"/>
          <p14:tracePt t="12540" x="10828338" y="1770063"/>
          <p14:tracePt t="12561" x="10812463" y="1770063"/>
          <p14:tracePt t="12721" x="10795000" y="1770063"/>
          <p14:tracePt t="12826" x="10777538" y="1770063"/>
          <p14:tracePt t="12930" x="10769600" y="1770063"/>
          <p14:tracePt t="12985" x="10769600" y="1785938"/>
          <p14:tracePt t="13050" x="10752138" y="1785938"/>
          <p14:tracePt t="13065" x="10752138" y="1803400"/>
          <p14:tracePt t="13539" x="10736263" y="1785938"/>
          <p14:tracePt t="13566" x="10718800" y="1785938"/>
          <p14:tracePt t="13580" x="10718800" y="1770063"/>
          <p14:tracePt t="13593" x="10701338" y="1770063"/>
          <p14:tracePt t="13627" x="10693400" y="1770063"/>
          <p14:tracePt t="13643" x="10675938" y="1770063"/>
          <p14:tracePt t="13645" x="10675938" y="1752600"/>
          <p14:tracePt t="13661" x="10642600" y="1752600"/>
          <p14:tracePt t="13678" x="10634663" y="1744663"/>
          <p14:tracePt t="13680" x="10617200" y="1744663"/>
          <p14:tracePt t="13696" x="10599738" y="1727200"/>
          <p14:tracePt t="13709" x="10583863" y="1727200"/>
          <p14:tracePt t="13711" x="10558463" y="1709738"/>
          <p14:tracePt t="13725" x="10541000" y="1693863"/>
          <p14:tracePt t="13726" x="10507663" y="1684338"/>
          <p14:tracePt t="13742" x="10498138" y="1668463"/>
          <p14:tracePt t="13744" x="10482263" y="1651000"/>
          <p14:tracePt t="13749" x="10439400" y="1617663"/>
          <p14:tracePt t="13774" x="10421938" y="1608138"/>
          <p14:tracePt t="13776" x="10363200" y="1557338"/>
          <p14:tracePt t="13788" x="10345738" y="1557338"/>
          <p14:tracePt t="13790" x="10329863" y="1531938"/>
          <p14:tracePt t="13806" x="10312400" y="1531938"/>
          <p14:tracePt t="13808" x="10304463" y="1516063"/>
          <p14:tracePt t="13822" x="10287000" y="1516063"/>
          <p14:tracePt t="13824" x="10269538" y="1498600"/>
          <p14:tracePt t="13840" x="10253663" y="1498600"/>
          <p14:tracePt t="13843" x="10228263" y="1498600"/>
          <p14:tracePt t="13844" x="10210800" y="1481138"/>
          <p14:tracePt t="13856" x="10193338" y="1481138"/>
          <p14:tracePt t="13865" x="10177463" y="1473200"/>
          <p14:tracePt t="13883" x="10167938" y="1473200"/>
          <p14:tracePt t="13888" x="10117138" y="1455738"/>
          <p14:tracePt t="13899" x="10101263" y="1439863"/>
          <p14:tracePt t="13905" x="10091738" y="1439863"/>
          <p14:tracePt t="13916" x="10075863" y="1439863"/>
          <p14:tracePt t="13922" x="10058400" y="1422400"/>
          <p14:tracePt t="13924" x="10040938" y="1414463"/>
          <p14:tracePt t="13941" x="9999663" y="1397000"/>
          <p14:tracePt t="13956" x="9982200" y="1379538"/>
          <p14:tracePt t="13958" x="9974263" y="1363663"/>
          <p14:tracePt t="13979" x="9906000" y="1338263"/>
          <p14:tracePt t="13981" x="9880600" y="1303338"/>
          <p14:tracePt t="13997" x="9847263" y="1287463"/>
          <p14:tracePt t="14013" x="9786938" y="1262063"/>
          <p14:tracePt t="14027" x="9771063" y="1262063"/>
          <p14:tracePt t="14029" x="9761538" y="1244600"/>
          <p14:tracePt t="14044" x="9728200" y="1244600"/>
          <p14:tracePt t="14046" x="9710738" y="1244600"/>
          <p14:tracePt t="14060" x="9702800" y="1227138"/>
          <p14:tracePt t="14062" x="9685338" y="1227138"/>
          <p14:tracePt t="14077" x="9644063" y="1227138"/>
          <p14:tracePt t="14092" x="9567863" y="1227138"/>
          <p14:tracePt t="14108" x="9532938" y="1227138"/>
          <p14:tracePt t="14110" x="9507538" y="1227138"/>
          <p14:tracePt t="14124" x="9456738" y="1227138"/>
          <p14:tracePt t="14126" x="9431338" y="1227138"/>
          <p14:tracePt t="14141" x="9398000" y="1227138"/>
          <p14:tracePt t="14143" x="9372600" y="1227138"/>
          <p14:tracePt t="14157" x="9321800" y="1227138"/>
          <p14:tracePt t="14172" x="9313863" y="1227138"/>
          <p14:tracePt t="14190" x="9296400" y="1227138"/>
          <p14:tracePt t="14421" x="9313863" y="1244600"/>
          <p14:tracePt t="14432" x="9321800" y="1244600"/>
          <p14:tracePt t="14444" x="9355138" y="1262063"/>
          <p14:tracePt t="14446" x="9380538" y="1277938"/>
          <p14:tracePt t="14464" x="9440863" y="1287463"/>
          <p14:tracePt t="14478" x="9491663" y="1303338"/>
          <p14:tracePt t="14480" x="9532938" y="1320800"/>
          <p14:tracePt t="14497" x="9644063" y="1363663"/>
          <p14:tracePt t="14520" x="9652000" y="1363663"/>
          <p14:tracePt t="14522" x="9745663" y="1379538"/>
          <p14:tracePt t="14526" x="9786938" y="1397000"/>
          <p14:tracePt t="14542" x="9847263" y="1414463"/>
          <p14:tracePt t="14557" x="9863138" y="1422400"/>
          <p14:tracePt t="14559" x="9923463" y="1422400"/>
          <p14:tracePt t="14575" x="9982200" y="1439863"/>
          <p14:tracePt t="14590" x="10040938" y="1455738"/>
          <p14:tracePt t="14613" x="10101263" y="1473200"/>
          <p14:tracePt t="14614" x="10117138" y="1481138"/>
          <p14:tracePt t="14630" x="10152063" y="1481138"/>
          <p14:tracePt t="14638" x="10177463" y="1498600"/>
          <p14:tracePt t="14640" x="10193338" y="1498600"/>
          <p14:tracePt t="14656" x="10228263" y="1516063"/>
          <p14:tracePt t="14674" x="10253663" y="1516063"/>
          <p14:tracePt t="14688" x="10253663" y="1531938"/>
          <p14:tracePt t="14690" x="10269538" y="1531938"/>
          <p14:tracePt t="14698" x="10287000" y="1549400"/>
          <p14:tracePt t="14727" x="10304463" y="1557338"/>
          <p14:tracePt t="14729" x="10312400" y="1557338"/>
          <p14:tracePt t="14746" x="10329863" y="1574800"/>
          <p14:tracePt t="14753" x="10329863" y="1592263"/>
          <p14:tracePt t="14757" x="10345738" y="1592263"/>
          <p14:tracePt t="14759" x="10345738" y="1608138"/>
          <p14:tracePt t="14774" x="10363200" y="1608138"/>
          <p14:tracePt t="14797" x="10371138" y="1617663"/>
          <p14:tracePt t="15635" x="10363200" y="1617663"/>
          <p14:tracePt t="15649" x="10345738" y="1617663"/>
          <p14:tracePt t="15676" x="10287000" y="1617663"/>
          <p14:tracePt t="15677" x="10236200" y="1617663"/>
          <p14:tracePt t="15692" x="10210800" y="1617663"/>
          <p14:tracePt t="15694" x="10167938" y="1617663"/>
          <p14:tracePt t="15708" x="10134600" y="1617663"/>
          <p14:tracePt t="15710" x="10091738" y="1617663"/>
          <p14:tracePt t="15724" x="9999663" y="1592263"/>
          <p14:tracePt t="15740" x="9982200" y="1592263"/>
          <p14:tracePt t="15742" x="9923463" y="1574800"/>
          <p14:tracePt t="15758" x="9880600" y="1557338"/>
          <p14:tracePt t="15760" x="9821863" y="1549400"/>
          <p14:tracePt t="15776" x="9771063" y="1531938"/>
          <p14:tracePt t="15778" x="9745663" y="1498600"/>
          <p14:tracePt t="15780" x="9702800" y="1481138"/>
          <p14:tracePt t="15799" x="9644063" y="1455738"/>
          <p14:tracePt t="15814" x="9593263" y="1439863"/>
          <p14:tracePt t="15816" x="9575800" y="1422400"/>
          <p14:tracePt t="15833" x="9550400" y="1414463"/>
          <p14:tracePt t="15839" x="9517063" y="1397000"/>
          <p14:tracePt t="15841" x="9491663" y="1397000"/>
          <p14:tracePt t="15844" x="9474200" y="1397000"/>
          <p14:tracePt t="15864" x="9456738" y="1397000"/>
          <p14:tracePt t="15878" x="9440863" y="1397000"/>
          <p14:tracePt t="15891" x="9431338" y="1397000"/>
          <p14:tracePt t="16093" x="9456738" y="1397000"/>
          <p14:tracePt t="16108" x="9507538" y="1439863"/>
          <p14:tracePt t="16110" x="9567863" y="1481138"/>
          <p14:tracePt t="16125" x="9669463" y="1549400"/>
          <p14:tracePt t="16127" x="9761538" y="1633538"/>
          <p14:tracePt t="16148" x="9821863" y="1668463"/>
          <p14:tracePt t="16153" x="9999663" y="1811338"/>
          <p14:tracePt t="16173" x="10075863" y="1862138"/>
          <p14:tracePt t="16175" x="10167938" y="1922463"/>
          <p14:tracePt t="16189" x="10210800" y="1947863"/>
          <p14:tracePt t="16191" x="10228263" y="1963738"/>
          <p14:tracePt t="16208" x="10269538" y="1998663"/>
          <p14:tracePt t="16223" x="10287000" y="1998663"/>
          <p14:tracePt t="16225" x="10287000" y="2014538"/>
          <p14:tracePt t="16239" x="10304463" y="2014538"/>
          <p14:tracePt t="16350" x="10304463" y="2024063"/>
          <p14:tracePt t="16390" x="10304463" y="2039938"/>
          <p14:tracePt t="16410" x="10304463" y="2057400"/>
          <p14:tracePt t="16423" x="10304463" y="2074863"/>
          <p14:tracePt t="16438" x="10287000" y="2082800"/>
          <p14:tracePt t="16456" x="10269538" y="2082800"/>
          <p14:tracePt t="16458" x="10269538" y="2100263"/>
          <p14:tracePt t="16473" x="10253663" y="2100263"/>
          <p14:tracePt t="16482" x="10253663" y="2116138"/>
          <p14:tracePt t="16507" x="10236200" y="2116138"/>
          <p14:tracePt t="16566" x="10269538" y="2100263"/>
          <p14:tracePt t="16592" x="10329863" y="2057400"/>
          <p14:tracePt t="16608" x="10345738" y="2024063"/>
          <p14:tracePt t="16625" x="10371138" y="1981200"/>
          <p14:tracePt t="16642" x="10406063" y="1947863"/>
          <p14:tracePt t="16656" x="10421938" y="1938338"/>
          <p14:tracePt t="16658" x="10421938" y="1922463"/>
          <p14:tracePt t="16673" x="10439400" y="1905000"/>
          <p14:tracePt t="16676" x="10439400" y="1887538"/>
          <p14:tracePt t="16695" x="10447338" y="1879600"/>
          <p14:tracePt t="16726" x="10447338" y="1862138"/>
          <p14:tracePt t="16768" x="10447338" y="1846263"/>
          <p14:tracePt t="16792" x="10464800" y="1828800"/>
          <p14:tracePt t="16806" x="10464800" y="1811338"/>
          <p14:tracePt t="16816" x="10464800" y="1803400"/>
          <p14:tracePt t="16842" x="10464800" y="1785938"/>
          <p14:tracePt t="16856" x="10482263" y="1785938"/>
          <p14:tracePt t="18322" x="10498138" y="1785938"/>
          <p14:tracePt t="18355" x="10507663" y="1770063"/>
          <p14:tracePt t="18357" x="10523538" y="1770063"/>
          <p14:tracePt t="18373" x="10541000" y="1752600"/>
          <p14:tracePt t="18389" x="10558463" y="1752600"/>
          <p14:tracePt t="18400" x="10566400" y="1744663"/>
          <p14:tracePt t="18414" x="10583863" y="1744663"/>
          <p14:tracePt t="18423" x="10599738" y="1727200"/>
          <p14:tracePt t="18446" x="10617200" y="1727200"/>
          <p14:tracePt t="18467" x="10617200" y="1709738"/>
          <p14:tracePt t="18524" x="10599738" y="1709738"/>
          <p14:tracePt t="18544" x="10583863" y="1727200"/>
          <p14:tracePt t="18558" x="10566400" y="1727200"/>
          <p14:tracePt t="18573" x="10566400" y="1744663"/>
          <p14:tracePt t="18583" x="10558463" y="1744663"/>
          <p14:tracePt t="18597" x="10558463" y="1752600"/>
          <p14:tracePt t="18623" x="10541000" y="1752600"/>
          <p14:tracePt t="18876" x="10541000" y="1770063"/>
          <p14:tracePt t="18889" x="10523538" y="1770063"/>
          <p14:tracePt t="18932" x="10507663" y="1770063"/>
          <p14:tracePt t="19053" x="10523538" y="1770063"/>
          <p14:tracePt t="19062" x="10523538" y="1752600"/>
          <p14:tracePt t="19076" x="10541000" y="1752600"/>
          <p14:tracePt t="19090" x="10558463" y="1744663"/>
          <p14:tracePt t="19106" x="10566400" y="1727200"/>
          <p14:tracePt t="19293" x="10566400" y="1744663"/>
          <p14:tracePt t="19397" x="10583863" y="1744663"/>
          <p14:tracePt t="19429" x="10583863" y="1727200"/>
          <p14:tracePt t="19526" x="10583863" y="1744663"/>
          <p14:tracePt t="21855" x="10583863" y="1752600"/>
          <p14:tracePt t="21876" x="10583863" y="1785938"/>
          <p14:tracePt t="21890" x="10583863" y="1803400"/>
          <p14:tracePt t="21892" x="10599738" y="1811338"/>
          <p14:tracePt t="21906" x="10599738" y="1828800"/>
          <p14:tracePt t="21908" x="10599738" y="1846263"/>
          <p14:tracePt t="21917" x="10599738" y="1862138"/>
          <p14:tracePt t="21943" x="10599738" y="1879600"/>
          <p14:tracePt t="21971" x="10599738" y="1887538"/>
          <p14:tracePt t="21980" x="10599738" y="1905000"/>
          <p14:tracePt t="21993" x="10599738" y="1922463"/>
          <p14:tracePt t="21995" x="10599738" y="1938338"/>
          <p14:tracePt t="22007" x="10599738" y="1947863"/>
          <p14:tracePt t="22009" x="10599738" y="1998663"/>
          <p14:tracePt t="22024" x="10599738" y="2014538"/>
          <p14:tracePt t="22026" x="10599738" y="2039938"/>
          <p14:tracePt t="22040" x="10599738" y="2057400"/>
          <p14:tracePt t="22041" x="10599738" y="2074863"/>
          <p14:tracePt t="22057" x="10599738" y="2082800"/>
          <p14:tracePt t="22067" x="10599738" y="2100263"/>
          <p14:tracePt t="22080" x="10583863" y="2116138"/>
          <p14:tracePt t="22106" x="10583863" y="2133600"/>
          <p14:tracePt t="22124" x="10583863" y="2141538"/>
          <p14:tracePt t="22130" x="10566400" y="2159000"/>
          <p14:tracePt t="22144" x="10558463" y="2209800"/>
          <p14:tracePt t="22161" x="10541000" y="2235200"/>
          <p14:tracePt t="22162" x="10523538" y="2268538"/>
          <p14:tracePt t="22177" x="10482263" y="2370138"/>
          <p14:tracePt t="22193" x="10447338" y="2471738"/>
          <p14:tracePt t="22208" x="10439400" y="2565400"/>
          <p14:tracePt t="22210" x="10439400" y="2598738"/>
          <p14:tracePt t="22228" x="10421938" y="2684463"/>
          <p14:tracePt t="22242" x="10421938" y="2735263"/>
          <p14:tracePt t="22244" x="10421938" y="2776538"/>
          <p14:tracePt t="22258" x="10421938" y="2836863"/>
          <p14:tracePt t="22260" x="10421938" y="2878138"/>
          <p14:tracePt t="22272" x="10421938" y="2971800"/>
          <p14:tracePt t="22274" x="10421938" y="3073400"/>
          <p14:tracePt t="22290" x="10421938" y="3302000"/>
          <p14:tracePt t="22300" x="10421938" y="3395663"/>
          <p14:tracePt t="22313" x="10421938" y="3513138"/>
          <p14:tracePt t="22315" x="10421938" y="3632200"/>
          <p14:tracePt t="22331" x="10421938" y="3733800"/>
          <p14:tracePt t="22333" x="10421938" y="3767138"/>
          <p14:tracePt t="22346" x="10421938" y="3827463"/>
          <p14:tracePt t="22348" x="10421938" y="3868738"/>
          <p14:tracePt t="22362" x="10421938" y="3903663"/>
          <p14:tracePt t="22376" x="10421938" y="3919538"/>
          <p14:tracePt t="22392" x="10421938" y="3903663"/>
          <p14:tracePt t="22406" x="10421938" y="3843338"/>
          <p14:tracePt t="22415" x="10421938" y="3733800"/>
          <p14:tracePt t="22421" x="10447338" y="3614738"/>
          <p14:tracePt t="22432" x="10464800" y="3497263"/>
          <p14:tracePt t="22437" x="10498138" y="3344863"/>
          <p14:tracePt t="22450" x="10523538" y="3182938"/>
          <p14:tracePt t="22457" x="10558463" y="3014663"/>
          <p14:tracePt t="22459" x="10617200" y="2852738"/>
          <p14:tracePt t="22474" x="10660063" y="2659063"/>
          <p14:tracePt t="22490" x="10701338" y="2522538"/>
          <p14:tracePt t="22506" x="10736263" y="2405063"/>
          <p14:tracePt t="22523" x="10752138" y="2311400"/>
          <p14:tracePt t="22539" x="10769600" y="2252663"/>
          <p14:tracePt t="22557" x="10769600" y="2217738"/>
          <p14:tracePt t="22560" x="10769600" y="2192338"/>
          <p14:tracePt t="22562" x="10769600" y="2159000"/>
          <p14:tracePt t="22575" x="10769600" y="2133600"/>
          <p14:tracePt t="22577" x="10769600" y="2100263"/>
          <p14:tracePt t="22592" x="10769600" y="2074863"/>
          <p14:tracePt t="22594" x="10769600" y="2014538"/>
          <p14:tracePt t="22608" x="10769600" y="1998663"/>
          <p14:tracePt t="22610" x="10769600" y="1947863"/>
          <p14:tracePt t="22625" x="10769600" y="1905000"/>
          <p14:tracePt t="22627" x="10769600" y="1879600"/>
          <p14:tracePt t="22642" x="10769600" y="1846263"/>
          <p14:tracePt t="22644" x="10777538" y="1828800"/>
          <p14:tracePt t="22659" x="10777538" y="1785938"/>
          <p14:tracePt t="22674" x="10777538" y="1770063"/>
          <p14:tracePt t="22676" x="10777538" y="1752600"/>
          <p14:tracePt t="22691" x="10777538" y="1709738"/>
          <p14:tracePt t="22705" x="10777538" y="1693863"/>
          <p14:tracePt t="22707" x="10777538" y="1684338"/>
          <p14:tracePt t="22723" x="10769600" y="1651000"/>
          <p14:tracePt t="22725" x="10769600" y="1633538"/>
          <p14:tracePt t="22739" x="10752138" y="1617663"/>
          <p14:tracePt t="22741" x="10752138" y="1608138"/>
          <p14:tracePt t="22757" x="10736263" y="1592263"/>
          <p14:tracePt t="22759" x="10736263" y="1574800"/>
          <p14:tracePt t="22761" x="10718800" y="1574800"/>
          <p14:tracePt t="22795" x="10701338" y="1574800"/>
          <p14:tracePt t="22809" x="10693400" y="1574800"/>
          <p14:tracePt t="22825" x="10675938" y="1574800"/>
          <p14:tracePt t="22827" x="10660063" y="1592263"/>
          <p14:tracePt t="22842" x="10642600" y="1608138"/>
          <p14:tracePt t="22858" x="10617200" y="1617663"/>
          <p14:tracePt t="22874" x="10599738" y="1633538"/>
          <p14:tracePt t="22875" x="10599738" y="1651000"/>
          <p14:tracePt t="22892" x="10566400" y="1684338"/>
          <p14:tracePt t="22907" x="10558463" y="1693863"/>
          <p14:tracePt t="22923" x="10541000" y="1709738"/>
          <p14:tracePt t="22925" x="10523538" y="1727200"/>
          <p14:tracePt t="22958" x="10523538" y="1744663"/>
          <p14:tracePt t="22994" x="10523538" y="1727200"/>
          <p14:tracePt t="23007" x="10523538" y="1709738"/>
          <p14:tracePt t="23015" x="10558463" y="1693863"/>
          <p14:tracePt t="23031" x="10566400" y="1668463"/>
          <p14:tracePt t="23037" x="10583863" y="1651000"/>
          <p14:tracePt t="23039" x="10617200" y="1608138"/>
          <p14:tracePt t="23057" x="10634663" y="1608138"/>
          <p14:tracePt t="23059" x="10660063" y="1574800"/>
          <p14:tracePt t="23073" x="10660063" y="1557338"/>
          <p14:tracePt t="23083" x="10675938" y="1549400"/>
          <p14:tracePt t="23115" x="10675938" y="1574800"/>
          <p14:tracePt t="23130" x="10675938" y="1633538"/>
          <p14:tracePt t="23139" x="10660063" y="1684338"/>
          <p14:tracePt t="23141" x="10642600" y="1752600"/>
          <p14:tracePt t="23160" x="10599738" y="1846263"/>
          <p14:tracePt t="23163" x="10583863" y="1905000"/>
          <p14:tracePt t="23179" x="10566400" y="1963738"/>
          <p14:tracePt t="23194" x="10558463" y="1981200"/>
          <p14:tracePt t="23196" x="10558463" y="1998663"/>
          <p14:tracePt t="23212" x="10558463" y="2014538"/>
          <p14:tracePt t="23225" x="10541000" y="2014538"/>
          <p14:tracePt t="23307" x="10541000" y="1998663"/>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04"/>
        <p:cNvGrpSpPr/>
        <p:nvPr/>
      </p:nvGrpSpPr>
      <p:grpSpPr>
        <a:xfrm>
          <a:off x="0" y="0"/>
          <a:ext cx="0" cy="0"/>
          <a:chOff x="0" y="0"/>
          <a:chExt cx="0" cy="0"/>
        </a:xfrm>
      </p:grpSpPr>
      <p:grpSp>
        <p:nvGrpSpPr>
          <p:cNvPr id="2605" name="Google Shape;2605;p22"/>
          <p:cNvGrpSpPr/>
          <p:nvPr/>
        </p:nvGrpSpPr>
        <p:grpSpPr>
          <a:xfrm rot="900054">
            <a:off x="337103" y="5507095"/>
            <a:ext cx="519487" cy="689420"/>
            <a:chOff x="1256475" y="2245423"/>
            <a:chExt cx="559943" cy="743110"/>
          </a:xfrm>
        </p:grpSpPr>
        <p:sp>
          <p:nvSpPr>
            <p:cNvPr id="2606" name="Google Shape;2606;p22"/>
            <p:cNvSpPr/>
            <p:nvPr/>
          </p:nvSpPr>
          <p:spPr>
            <a:xfrm>
              <a:off x="1256475" y="2245423"/>
              <a:ext cx="559943" cy="743110"/>
            </a:xfrm>
            <a:custGeom>
              <a:avLst/>
              <a:gdLst/>
              <a:ahLst/>
              <a:cxnLst/>
              <a:rect l="l" t="t" r="r" b="b"/>
              <a:pathLst>
                <a:path w="17911" h="23770" extrusionOk="0">
                  <a:moveTo>
                    <a:pt x="7888" y="551"/>
                  </a:moveTo>
                  <a:cubicBezTo>
                    <a:pt x="8122" y="551"/>
                    <a:pt x="8361" y="582"/>
                    <a:pt x="8598" y="648"/>
                  </a:cubicBezTo>
                  <a:lnTo>
                    <a:pt x="15063" y="2444"/>
                  </a:lnTo>
                  <a:cubicBezTo>
                    <a:pt x="16472" y="2836"/>
                    <a:pt x="17301" y="4303"/>
                    <a:pt x="16910" y="5714"/>
                  </a:cubicBezTo>
                  <a:lnTo>
                    <a:pt x="12585" y="21277"/>
                  </a:lnTo>
                  <a:cubicBezTo>
                    <a:pt x="12259" y="22450"/>
                    <a:pt x="11188" y="23221"/>
                    <a:pt x="10025" y="23221"/>
                  </a:cubicBezTo>
                  <a:cubicBezTo>
                    <a:pt x="9790" y="23221"/>
                    <a:pt x="9552" y="23189"/>
                    <a:pt x="9315" y="23124"/>
                  </a:cubicBezTo>
                  <a:lnTo>
                    <a:pt x="2849" y="21328"/>
                  </a:lnTo>
                  <a:cubicBezTo>
                    <a:pt x="1441" y="20934"/>
                    <a:pt x="611" y="19469"/>
                    <a:pt x="1003" y="18058"/>
                  </a:cubicBezTo>
                  <a:lnTo>
                    <a:pt x="5328" y="2496"/>
                  </a:lnTo>
                  <a:cubicBezTo>
                    <a:pt x="5655" y="1323"/>
                    <a:pt x="6725" y="551"/>
                    <a:pt x="7888" y="551"/>
                  </a:cubicBezTo>
                  <a:close/>
                  <a:moveTo>
                    <a:pt x="7887" y="1"/>
                  </a:moveTo>
                  <a:cubicBezTo>
                    <a:pt x="6483" y="1"/>
                    <a:pt x="5192" y="931"/>
                    <a:pt x="4800" y="2348"/>
                  </a:cubicBezTo>
                  <a:lnTo>
                    <a:pt x="474" y="17911"/>
                  </a:lnTo>
                  <a:cubicBezTo>
                    <a:pt x="1" y="19614"/>
                    <a:pt x="1001" y="21382"/>
                    <a:pt x="2704" y="21856"/>
                  </a:cubicBezTo>
                  <a:lnTo>
                    <a:pt x="9168" y="23652"/>
                  </a:lnTo>
                  <a:cubicBezTo>
                    <a:pt x="9454" y="23732"/>
                    <a:pt x="9741" y="23769"/>
                    <a:pt x="10025" y="23769"/>
                  </a:cubicBezTo>
                  <a:cubicBezTo>
                    <a:pt x="11428" y="23769"/>
                    <a:pt x="12720" y="22838"/>
                    <a:pt x="13114" y="21422"/>
                  </a:cubicBezTo>
                  <a:lnTo>
                    <a:pt x="17439" y="5861"/>
                  </a:lnTo>
                  <a:cubicBezTo>
                    <a:pt x="17910" y="4158"/>
                    <a:pt x="16911" y="2388"/>
                    <a:pt x="15208" y="1914"/>
                  </a:cubicBezTo>
                  <a:lnTo>
                    <a:pt x="8745" y="118"/>
                  </a:lnTo>
                  <a:cubicBezTo>
                    <a:pt x="8458" y="39"/>
                    <a:pt x="8170" y="1"/>
                    <a:pt x="788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07" name="Google Shape;2607;p22"/>
            <p:cNvSpPr/>
            <p:nvPr/>
          </p:nvSpPr>
          <p:spPr>
            <a:xfrm>
              <a:off x="1426944" y="2303225"/>
              <a:ext cx="199767" cy="605242"/>
            </a:xfrm>
            <a:custGeom>
              <a:avLst/>
              <a:gdLst/>
              <a:ahLst/>
              <a:cxnLst/>
              <a:rect l="l" t="t" r="r" b="b"/>
              <a:pathLst>
                <a:path w="6390" h="19360" extrusionOk="0">
                  <a:moveTo>
                    <a:pt x="6304" y="0"/>
                  </a:moveTo>
                  <a:cubicBezTo>
                    <a:pt x="6275" y="0"/>
                    <a:pt x="6245" y="15"/>
                    <a:pt x="6233" y="50"/>
                  </a:cubicBezTo>
                  <a:cubicBezTo>
                    <a:pt x="5085" y="3214"/>
                    <a:pt x="4002" y="6403"/>
                    <a:pt x="2967" y="9607"/>
                  </a:cubicBezTo>
                  <a:cubicBezTo>
                    <a:pt x="2449" y="11207"/>
                    <a:pt x="1943" y="12812"/>
                    <a:pt x="1446" y="14420"/>
                  </a:cubicBezTo>
                  <a:cubicBezTo>
                    <a:pt x="951" y="16023"/>
                    <a:pt x="404" y="17631"/>
                    <a:pt x="14" y="19261"/>
                  </a:cubicBezTo>
                  <a:cubicBezTo>
                    <a:pt x="0" y="19321"/>
                    <a:pt x="46" y="19359"/>
                    <a:pt x="92" y="19359"/>
                  </a:cubicBezTo>
                  <a:cubicBezTo>
                    <a:pt x="123" y="19359"/>
                    <a:pt x="154" y="19342"/>
                    <a:pt x="168" y="19304"/>
                  </a:cubicBezTo>
                  <a:cubicBezTo>
                    <a:pt x="723" y="17719"/>
                    <a:pt x="1154" y="16081"/>
                    <a:pt x="1650" y="14477"/>
                  </a:cubicBezTo>
                  <a:cubicBezTo>
                    <a:pt x="2146" y="12868"/>
                    <a:pt x="2653" y="11265"/>
                    <a:pt x="3172" y="9662"/>
                  </a:cubicBezTo>
                  <a:cubicBezTo>
                    <a:pt x="4206" y="6459"/>
                    <a:pt x="5281" y="3272"/>
                    <a:pt x="6372" y="87"/>
                  </a:cubicBezTo>
                  <a:cubicBezTo>
                    <a:pt x="6390" y="35"/>
                    <a:pt x="6347" y="0"/>
                    <a:pt x="630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08" name="Google Shape;2608;p22"/>
            <p:cNvSpPr/>
            <p:nvPr/>
          </p:nvSpPr>
          <p:spPr>
            <a:xfrm>
              <a:off x="1590536" y="2909105"/>
              <a:ext cx="18320" cy="37546"/>
            </a:xfrm>
            <a:custGeom>
              <a:avLst/>
              <a:gdLst/>
              <a:ahLst/>
              <a:cxnLst/>
              <a:rect l="l" t="t" r="r" b="b"/>
              <a:pathLst>
                <a:path w="586" h="1201" extrusionOk="0">
                  <a:moveTo>
                    <a:pt x="145" y="0"/>
                  </a:moveTo>
                  <a:cubicBezTo>
                    <a:pt x="76" y="0"/>
                    <a:pt x="1" y="68"/>
                    <a:pt x="19" y="150"/>
                  </a:cubicBezTo>
                  <a:cubicBezTo>
                    <a:pt x="97" y="480"/>
                    <a:pt x="207" y="832"/>
                    <a:pt x="351" y="1139"/>
                  </a:cubicBezTo>
                  <a:cubicBezTo>
                    <a:pt x="372" y="1183"/>
                    <a:pt x="406" y="1201"/>
                    <a:pt x="442" y="1201"/>
                  </a:cubicBezTo>
                  <a:cubicBezTo>
                    <a:pt x="511" y="1201"/>
                    <a:pt x="585" y="1132"/>
                    <a:pt x="568" y="1049"/>
                  </a:cubicBezTo>
                  <a:cubicBezTo>
                    <a:pt x="498" y="717"/>
                    <a:pt x="370" y="370"/>
                    <a:pt x="233" y="60"/>
                  </a:cubicBezTo>
                  <a:cubicBezTo>
                    <a:pt x="214" y="18"/>
                    <a:pt x="181" y="0"/>
                    <a:pt x="145"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09" name="Google Shape;2609;p22"/>
            <p:cNvSpPr/>
            <p:nvPr/>
          </p:nvSpPr>
          <p:spPr>
            <a:xfrm>
              <a:off x="1573592" y="2926298"/>
              <a:ext cx="12192" cy="24103"/>
            </a:xfrm>
            <a:custGeom>
              <a:avLst/>
              <a:gdLst/>
              <a:ahLst/>
              <a:cxnLst/>
              <a:rect l="l" t="t" r="r" b="b"/>
              <a:pathLst>
                <a:path w="390" h="771" extrusionOk="0">
                  <a:moveTo>
                    <a:pt x="142" y="0"/>
                  </a:moveTo>
                  <a:cubicBezTo>
                    <a:pt x="73" y="0"/>
                    <a:pt x="0" y="58"/>
                    <a:pt x="20" y="147"/>
                  </a:cubicBezTo>
                  <a:cubicBezTo>
                    <a:pt x="60" y="333"/>
                    <a:pt x="98" y="517"/>
                    <a:pt x="163" y="695"/>
                  </a:cubicBezTo>
                  <a:cubicBezTo>
                    <a:pt x="181" y="745"/>
                    <a:pt x="233" y="771"/>
                    <a:pt x="282" y="771"/>
                  </a:cubicBezTo>
                  <a:cubicBezTo>
                    <a:pt x="338" y="771"/>
                    <a:pt x="389" y="737"/>
                    <a:pt x="379" y="666"/>
                  </a:cubicBezTo>
                  <a:cubicBezTo>
                    <a:pt x="353" y="469"/>
                    <a:pt x="301" y="278"/>
                    <a:pt x="249" y="85"/>
                  </a:cubicBezTo>
                  <a:cubicBezTo>
                    <a:pt x="233" y="26"/>
                    <a:pt x="188" y="0"/>
                    <a:pt x="14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10" name="Google Shape;2610;p22"/>
            <p:cNvSpPr/>
            <p:nvPr/>
          </p:nvSpPr>
          <p:spPr>
            <a:xfrm>
              <a:off x="1554866" y="2936083"/>
              <a:ext cx="9222" cy="18851"/>
            </a:xfrm>
            <a:custGeom>
              <a:avLst/>
              <a:gdLst/>
              <a:ahLst/>
              <a:cxnLst/>
              <a:rect l="l" t="t" r="r" b="b"/>
              <a:pathLst>
                <a:path w="295" h="603" extrusionOk="0">
                  <a:moveTo>
                    <a:pt x="132" y="1"/>
                  </a:moveTo>
                  <a:cubicBezTo>
                    <a:pt x="71" y="1"/>
                    <a:pt x="0" y="59"/>
                    <a:pt x="9" y="126"/>
                  </a:cubicBezTo>
                  <a:cubicBezTo>
                    <a:pt x="24" y="257"/>
                    <a:pt x="35" y="395"/>
                    <a:pt x="70" y="522"/>
                  </a:cubicBezTo>
                  <a:cubicBezTo>
                    <a:pt x="85" y="577"/>
                    <a:pt x="130" y="602"/>
                    <a:pt x="176" y="602"/>
                  </a:cubicBezTo>
                  <a:cubicBezTo>
                    <a:pt x="233" y="602"/>
                    <a:pt x="291" y="562"/>
                    <a:pt x="293" y="491"/>
                  </a:cubicBezTo>
                  <a:cubicBezTo>
                    <a:pt x="295" y="370"/>
                    <a:pt x="274" y="247"/>
                    <a:pt x="259" y="126"/>
                  </a:cubicBezTo>
                  <a:cubicBezTo>
                    <a:pt x="249" y="58"/>
                    <a:pt x="208" y="2"/>
                    <a:pt x="134" y="1"/>
                  </a:cubicBezTo>
                  <a:cubicBezTo>
                    <a:pt x="133" y="1"/>
                    <a:pt x="133" y="1"/>
                    <a:pt x="13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11" name="Google Shape;2611;p22"/>
            <p:cNvSpPr/>
            <p:nvPr/>
          </p:nvSpPr>
          <p:spPr>
            <a:xfrm>
              <a:off x="1615826" y="2904822"/>
              <a:ext cx="14475" cy="17132"/>
            </a:xfrm>
            <a:custGeom>
              <a:avLst/>
              <a:gdLst/>
              <a:ahLst/>
              <a:cxnLst/>
              <a:rect l="l" t="t" r="r" b="b"/>
              <a:pathLst>
                <a:path w="463" h="548" extrusionOk="0">
                  <a:moveTo>
                    <a:pt x="159" y="1"/>
                  </a:moveTo>
                  <a:cubicBezTo>
                    <a:pt x="79" y="1"/>
                    <a:pt x="0" y="84"/>
                    <a:pt x="50" y="176"/>
                  </a:cubicBezTo>
                  <a:cubicBezTo>
                    <a:pt x="110" y="283"/>
                    <a:pt x="163" y="396"/>
                    <a:pt x="239" y="494"/>
                  </a:cubicBezTo>
                  <a:cubicBezTo>
                    <a:pt x="263" y="526"/>
                    <a:pt x="297" y="548"/>
                    <a:pt x="334" y="548"/>
                  </a:cubicBezTo>
                  <a:cubicBezTo>
                    <a:pt x="348" y="548"/>
                    <a:pt x="362" y="545"/>
                    <a:pt x="376" y="539"/>
                  </a:cubicBezTo>
                  <a:cubicBezTo>
                    <a:pt x="423" y="520"/>
                    <a:pt x="463" y="459"/>
                    <a:pt x="442" y="407"/>
                  </a:cubicBezTo>
                  <a:cubicBezTo>
                    <a:pt x="391" y="284"/>
                    <a:pt x="321" y="172"/>
                    <a:pt x="254" y="58"/>
                  </a:cubicBezTo>
                  <a:cubicBezTo>
                    <a:pt x="230" y="17"/>
                    <a:pt x="194" y="1"/>
                    <a:pt x="15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12" name="Google Shape;2612;p22"/>
            <p:cNvSpPr/>
            <p:nvPr/>
          </p:nvSpPr>
          <p:spPr>
            <a:xfrm>
              <a:off x="1523667" y="2722067"/>
              <a:ext cx="97226" cy="87004"/>
            </a:xfrm>
            <a:custGeom>
              <a:avLst/>
              <a:gdLst/>
              <a:ahLst/>
              <a:cxnLst/>
              <a:rect l="l" t="t" r="r" b="b"/>
              <a:pathLst>
                <a:path w="3110" h="2783" extrusionOk="0">
                  <a:moveTo>
                    <a:pt x="1418" y="379"/>
                  </a:moveTo>
                  <a:cubicBezTo>
                    <a:pt x="1868" y="379"/>
                    <a:pt x="2314" y="611"/>
                    <a:pt x="2445" y="1077"/>
                  </a:cubicBezTo>
                  <a:cubicBezTo>
                    <a:pt x="2632" y="1729"/>
                    <a:pt x="2169" y="2363"/>
                    <a:pt x="1489" y="2370"/>
                  </a:cubicBezTo>
                  <a:cubicBezTo>
                    <a:pt x="1484" y="2370"/>
                    <a:pt x="1480" y="2370"/>
                    <a:pt x="1476" y="2370"/>
                  </a:cubicBezTo>
                  <a:cubicBezTo>
                    <a:pt x="844" y="2370"/>
                    <a:pt x="383" y="1760"/>
                    <a:pt x="508" y="1146"/>
                  </a:cubicBezTo>
                  <a:cubicBezTo>
                    <a:pt x="589" y="752"/>
                    <a:pt x="888" y="499"/>
                    <a:pt x="1242" y="390"/>
                  </a:cubicBezTo>
                  <a:cubicBezTo>
                    <a:pt x="1300" y="383"/>
                    <a:pt x="1359" y="379"/>
                    <a:pt x="1418" y="379"/>
                  </a:cubicBezTo>
                  <a:close/>
                  <a:moveTo>
                    <a:pt x="1543" y="0"/>
                  </a:moveTo>
                  <a:cubicBezTo>
                    <a:pt x="1519" y="0"/>
                    <a:pt x="1494" y="1"/>
                    <a:pt x="1470" y="2"/>
                  </a:cubicBezTo>
                  <a:cubicBezTo>
                    <a:pt x="1468" y="2"/>
                    <a:pt x="1466" y="2"/>
                    <a:pt x="1464" y="2"/>
                  </a:cubicBezTo>
                  <a:cubicBezTo>
                    <a:pt x="793" y="2"/>
                    <a:pt x="168" y="497"/>
                    <a:pt x="91" y="1205"/>
                  </a:cubicBezTo>
                  <a:cubicBezTo>
                    <a:pt x="1" y="2051"/>
                    <a:pt x="661" y="2783"/>
                    <a:pt x="1490" y="2783"/>
                  </a:cubicBezTo>
                  <a:cubicBezTo>
                    <a:pt x="1536" y="2783"/>
                    <a:pt x="1583" y="2781"/>
                    <a:pt x="1630" y="2776"/>
                  </a:cubicBezTo>
                  <a:cubicBezTo>
                    <a:pt x="2541" y="2686"/>
                    <a:pt x="3110" y="1771"/>
                    <a:pt x="2819" y="908"/>
                  </a:cubicBezTo>
                  <a:cubicBezTo>
                    <a:pt x="2627" y="337"/>
                    <a:pt x="2092" y="0"/>
                    <a:pt x="154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13" name="Google Shape;2613;p22"/>
            <p:cNvSpPr/>
            <p:nvPr/>
          </p:nvSpPr>
          <p:spPr>
            <a:xfrm>
              <a:off x="1576749" y="2562321"/>
              <a:ext cx="97320" cy="87004"/>
            </a:xfrm>
            <a:custGeom>
              <a:avLst/>
              <a:gdLst/>
              <a:ahLst/>
              <a:cxnLst/>
              <a:rect l="l" t="t" r="r" b="b"/>
              <a:pathLst>
                <a:path w="3113" h="2783" extrusionOk="0">
                  <a:moveTo>
                    <a:pt x="1420" y="377"/>
                  </a:moveTo>
                  <a:cubicBezTo>
                    <a:pt x="1870" y="377"/>
                    <a:pt x="2315" y="610"/>
                    <a:pt x="2447" y="1075"/>
                  </a:cubicBezTo>
                  <a:cubicBezTo>
                    <a:pt x="2634" y="1731"/>
                    <a:pt x="2171" y="2362"/>
                    <a:pt x="1490" y="2371"/>
                  </a:cubicBezTo>
                  <a:cubicBezTo>
                    <a:pt x="1486" y="2371"/>
                    <a:pt x="1482" y="2371"/>
                    <a:pt x="1479" y="2371"/>
                  </a:cubicBezTo>
                  <a:cubicBezTo>
                    <a:pt x="847" y="2371"/>
                    <a:pt x="385" y="1760"/>
                    <a:pt x="510" y="1145"/>
                  </a:cubicBezTo>
                  <a:cubicBezTo>
                    <a:pt x="590" y="752"/>
                    <a:pt x="890" y="497"/>
                    <a:pt x="1244" y="389"/>
                  </a:cubicBezTo>
                  <a:cubicBezTo>
                    <a:pt x="1302" y="381"/>
                    <a:pt x="1361" y="377"/>
                    <a:pt x="1420" y="377"/>
                  </a:cubicBezTo>
                  <a:close/>
                  <a:moveTo>
                    <a:pt x="1543" y="1"/>
                  </a:moveTo>
                  <a:cubicBezTo>
                    <a:pt x="1519" y="1"/>
                    <a:pt x="1495" y="2"/>
                    <a:pt x="1470" y="3"/>
                  </a:cubicBezTo>
                  <a:cubicBezTo>
                    <a:pt x="1467" y="3"/>
                    <a:pt x="1465" y="3"/>
                    <a:pt x="1462" y="3"/>
                  </a:cubicBezTo>
                  <a:cubicBezTo>
                    <a:pt x="792" y="3"/>
                    <a:pt x="168" y="497"/>
                    <a:pt x="93" y="1205"/>
                  </a:cubicBezTo>
                  <a:cubicBezTo>
                    <a:pt x="1" y="2051"/>
                    <a:pt x="662" y="2783"/>
                    <a:pt x="1490" y="2783"/>
                  </a:cubicBezTo>
                  <a:cubicBezTo>
                    <a:pt x="1536" y="2783"/>
                    <a:pt x="1583" y="2780"/>
                    <a:pt x="1631" y="2776"/>
                  </a:cubicBezTo>
                  <a:cubicBezTo>
                    <a:pt x="2543" y="2686"/>
                    <a:pt x="3112" y="1772"/>
                    <a:pt x="2821" y="909"/>
                  </a:cubicBezTo>
                  <a:cubicBezTo>
                    <a:pt x="2627" y="336"/>
                    <a:pt x="2093" y="1"/>
                    <a:pt x="1543"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14" name="Google Shape;2614;p22"/>
            <p:cNvSpPr/>
            <p:nvPr/>
          </p:nvSpPr>
          <p:spPr>
            <a:xfrm>
              <a:off x="1628893" y="2410952"/>
              <a:ext cx="97320" cy="86972"/>
            </a:xfrm>
            <a:custGeom>
              <a:avLst/>
              <a:gdLst/>
              <a:ahLst/>
              <a:cxnLst/>
              <a:rect l="l" t="t" r="r" b="b"/>
              <a:pathLst>
                <a:path w="3113" h="2782" extrusionOk="0">
                  <a:moveTo>
                    <a:pt x="1424" y="376"/>
                  </a:moveTo>
                  <a:cubicBezTo>
                    <a:pt x="1872" y="376"/>
                    <a:pt x="2317" y="609"/>
                    <a:pt x="2449" y="1074"/>
                  </a:cubicBezTo>
                  <a:cubicBezTo>
                    <a:pt x="2634" y="1729"/>
                    <a:pt x="2171" y="2362"/>
                    <a:pt x="1491" y="2369"/>
                  </a:cubicBezTo>
                  <a:cubicBezTo>
                    <a:pt x="1487" y="2369"/>
                    <a:pt x="1482" y="2369"/>
                    <a:pt x="1478" y="2369"/>
                  </a:cubicBezTo>
                  <a:cubicBezTo>
                    <a:pt x="847" y="2369"/>
                    <a:pt x="385" y="1759"/>
                    <a:pt x="512" y="1144"/>
                  </a:cubicBezTo>
                  <a:cubicBezTo>
                    <a:pt x="592" y="752"/>
                    <a:pt x="892" y="496"/>
                    <a:pt x="1246" y="389"/>
                  </a:cubicBezTo>
                  <a:cubicBezTo>
                    <a:pt x="1305" y="380"/>
                    <a:pt x="1364" y="376"/>
                    <a:pt x="1424" y="376"/>
                  </a:cubicBezTo>
                  <a:close/>
                  <a:moveTo>
                    <a:pt x="1544" y="0"/>
                  </a:moveTo>
                  <a:cubicBezTo>
                    <a:pt x="1520" y="0"/>
                    <a:pt x="1496" y="1"/>
                    <a:pt x="1471" y="2"/>
                  </a:cubicBezTo>
                  <a:cubicBezTo>
                    <a:pt x="1468" y="2"/>
                    <a:pt x="1466" y="2"/>
                    <a:pt x="1463" y="2"/>
                  </a:cubicBezTo>
                  <a:cubicBezTo>
                    <a:pt x="792" y="2"/>
                    <a:pt x="169" y="497"/>
                    <a:pt x="93" y="1205"/>
                  </a:cubicBezTo>
                  <a:cubicBezTo>
                    <a:pt x="1" y="2050"/>
                    <a:pt x="662" y="2782"/>
                    <a:pt x="1490" y="2782"/>
                  </a:cubicBezTo>
                  <a:cubicBezTo>
                    <a:pt x="1536" y="2782"/>
                    <a:pt x="1583" y="2780"/>
                    <a:pt x="1631" y="2775"/>
                  </a:cubicBezTo>
                  <a:cubicBezTo>
                    <a:pt x="2544" y="2685"/>
                    <a:pt x="3112" y="1770"/>
                    <a:pt x="2821" y="908"/>
                  </a:cubicBezTo>
                  <a:cubicBezTo>
                    <a:pt x="2627" y="336"/>
                    <a:pt x="2093" y="0"/>
                    <a:pt x="154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15" name="Google Shape;2615;p22"/>
            <p:cNvSpPr/>
            <p:nvPr/>
          </p:nvSpPr>
          <p:spPr>
            <a:xfrm>
              <a:off x="1336223" y="2682521"/>
              <a:ext cx="97226" cy="87004"/>
            </a:xfrm>
            <a:custGeom>
              <a:avLst/>
              <a:gdLst/>
              <a:ahLst/>
              <a:cxnLst/>
              <a:rect l="l" t="t" r="r" b="b"/>
              <a:pathLst>
                <a:path w="3110" h="2783" extrusionOk="0">
                  <a:moveTo>
                    <a:pt x="1417" y="376"/>
                  </a:moveTo>
                  <a:cubicBezTo>
                    <a:pt x="1867" y="376"/>
                    <a:pt x="2314" y="609"/>
                    <a:pt x="2445" y="1074"/>
                  </a:cubicBezTo>
                  <a:cubicBezTo>
                    <a:pt x="2632" y="1730"/>
                    <a:pt x="2169" y="2362"/>
                    <a:pt x="1488" y="2370"/>
                  </a:cubicBezTo>
                  <a:cubicBezTo>
                    <a:pt x="1484" y="2370"/>
                    <a:pt x="1480" y="2370"/>
                    <a:pt x="1476" y="2370"/>
                  </a:cubicBezTo>
                  <a:cubicBezTo>
                    <a:pt x="844" y="2370"/>
                    <a:pt x="382" y="1759"/>
                    <a:pt x="509" y="1145"/>
                  </a:cubicBezTo>
                  <a:cubicBezTo>
                    <a:pt x="589" y="752"/>
                    <a:pt x="888" y="497"/>
                    <a:pt x="1242" y="388"/>
                  </a:cubicBezTo>
                  <a:cubicBezTo>
                    <a:pt x="1300" y="380"/>
                    <a:pt x="1359" y="376"/>
                    <a:pt x="1417" y="376"/>
                  </a:cubicBezTo>
                  <a:close/>
                  <a:moveTo>
                    <a:pt x="1543" y="0"/>
                  </a:moveTo>
                  <a:cubicBezTo>
                    <a:pt x="1518" y="0"/>
                    <a:pt x="1494" y="1"/>
                    <a:pt x="1470" y="2"/>
                  </a:cubicBezTo>
                  <a:cubicBezTo>
                    <a:pt x="1468" y="2"/>
                    <a:pt x="1465" y="2"/>
                    <a:pt x="1463" y="2"/>
                  </a:cubicBezTo>
                  <a:cubicBezTo>
                    <a:pt x="793" y="2"/>
                    <a:pt x="168" y="498"/>
                    <a:pt x="92" y="1205"/>
                  </a:cubicBezTo>
                  <a:cubicBezTo>
                    <a:pt x="0" y="2051"/>
                    <a:pt x="660" y="2783"/>
                    <a:pt x="1489" y="2783"/>
                  </a:cubicBezTo>
                  <a:cubicBezTo>
                    <a:pt x="1536" y="2783"/>
                    <a:pt x="1583" y="2780"/>
                    <a:pt x="1630" y="2776"/>
                  </a:cubicBezTo>
                  <a:cubicBezTo>
                    <a:pt x="2541" y="2686"/>
                    <a:pt x="3110" y="1771"/>
                    <a:pt x="2820" y="908"/>
                  </a:cubicBezTo>
                  <a:cubicBezTo>
                    <a:pt x="2627" y="337"/>
                    <a:pt x="2092" y="0"/>
                    <a:pt x="154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16" name="Google Shape;2616;p22"/>
            <p:cNvSpPr/>
            <p:nvPr/>
          </p:nvSpPr>
          <p:spPr>
            <a:xfrm>
              <a:off x="1389305" y="2522775"/>
              <a:ext cx="97289" cy="87004"/>
            </a:xfrm>
            <a:custGeom>
              <a:avLst/>
              <a:gdLst/>
              <a:ahLst/>
              <a:cxnLst/>
              <a:rect l="l" t="t" r="r" b="b"/>
              <a:pathLst>
                <a:path w="3112" h="2783" extrusionOk="0">
                  <a:moveTo>
                    <a:pt x="1420" y="378"/>
                  </a:moveTo>
                  <a:cubicBezTo>
                    <a:pt x="1870" y="378"/>
                    <a:pt x="2316" y="611"/>
                    <a:pt x="2447" y="1076"/>
                  </a:cubicBezTo>
                  <a:cubicBezTo>
                    <a:pt x="2634" y="1731"/>
                    <a:pt x="2171" y="2362"/>
                    <a:pt x="1490" y="2371"/>
                  </a:cubicBezTo>
                  <a:cubicBezTo>
                    <a:pt x="1486" y="2371"/>
                    <a:pt x="1482" y="2371"/>
                    <a:pt x="1478" y="2371"/>
                  </a:cubicBezTo>
                  <a:cubicBezTo>
                    <a:pt x="847" y="2371"/>
                    <a:pt x="385" y="1760"/>
                    <a:pt x="510" y="1147"/>
                  </a:cubicBezTo>
                  <a:cubicBezTo>
                    <a:pt x="591" y="752"/>
                    <a:pt x="890" y="498"/>
                    <a:pt x="1244" y="390"/>
                  </a:cubicBezTo>
                  <a:cubicBezTo>
                    <a:pt x="1302" y="382"/>
                    <a:pt x="1361" y="378"/>
                    <a:pt x="1420" y="378"/>
                  </a:cubicBezTo>
                  <a:close/>
                  <a:moveTo>
                    <a:pt x="1544" y="1"/>
                  </a:moveTo>
                  <a:cubicBezTo>
                    <a:pt x="1520" y="1"/>
                    <a:pt x="1495" y="2"/>
                    <a:pt x="1471" y="3"/>
                  </a:cubicBezTo>
                  <a:cubicBezTo>
                    <a:pt x="1468" y="3"/>
                    <a:pt x="1465" y="3"/>
                    <a:pt x="1463" y="3"/>
                  </a:cubicBezTo>
                  <a:cubicBezTo>
                    <a:pt x="792" y="3"/>
                    <a:pt x="169" y="497"/>
                    <a:pt x="92" y="1205"/>
                  </a:cubicBezTo>
                  <a:cubicBezTo>
                    <a:pt x="1" y="2050"/>
                    <a:pt x="662" y="2783"/>
                    <a:pt x="1490" y="2783"/>
                  </a:cubicBezTo>
                  <a:cubicBezTo>
                    <a:pt x="1536" y="2783"/>
                    <a:pt x="1583" y="2780"/>
                    <a:pt x="1630" y="2776"/>
                  </a:cubicBezTo>
                  <a:cubicBezTo>
                    <a:pt x="2543" y="2686"/>
                    <a:pt x="3112" y="1773"/>
                    <a:pt x="2820" y="909"/>
                  </a:cubicBezTo>
                  <a:cubicBezTo>
                    <a:pt x="2627" y="336"/>
                    <a:pt x="2093" y="1"/>
                    <a:pt x="154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17" name="Google Shape;2617;p22"/>
            <p:cNvSpPr/>
            <p:nvPr/>
          </p:nvSpPr>
          <p:spPr>
            <a:xfrm>
              <a:off x="1441481" y="2371375"/>
              <a:ext cx="97258" cy="87004"/>
            </a:xfrm>
            <a:custGeom>
              <a:avLst/>
              <a:gdLst/>
              <a:ahLst/>
              <a:cxnLst/>
              <a:rect l="l" t="t" r="r" b="b"/>
              <a:pathLst>
                <a:path w="3111" h="2783" extrusionOk="0">
                  <a:moveTo>
                    <a:pt x="1419" y="378"/>
                  </a:moveTo>
                  <a:cubicBezTo>
                    <a:pt x="1869" y="378"/>
                    <a:pt x="2315" y="610"/>
                    <a:pt x="2447" y="1076"/>
                  </a:cubicBezTo>
                  <a:cubicBezTo>
                    <a:pt x="2634" y="1732"/>
                    <a:pt x="2171" y="2363"/>
                    <a:pt x="1490" y="2370"/>
                  </a:cubicBezTo>
                  <a:cubicBezTo>
                    <a:pt x="1485" y="2370"/>
                    <a:pt x="1481" y="2370"/>
                    <a:pt x="1477" y="2370"/>
                  </a:cubicBezTo>
                  <a:cubicBezTo>
                    <a:pt x="845" y="2370"/>
                    <a:pt x="384" y="1760"/>
                    <a:pt x="510" y="1146"/>
                  </a:cubicBezTo>
                  <a:cubicBezTo>
                    <a:pt x="590" y="753"/>
                    <a:pt x="890" y="499"/>
                    <a:pt x="1244" y="389"/>
                  </a:cubicBezTo>
                  <a:cubicBezTo>
                    <a:pt x="1302" y="382"/>
                    <a:pt x="1361" y="378"/>
                    <a:pt x="1419" y="378"/>
                  </a:cubicBezTo>
                  <a:close/>
                  <a:moveTo>
                    <a:pt x="1541" y="0"/>
                  </a:moveTo>
                  <a:cubicBezTo>
                    <a:pt x="1517" y="0"/>
                    <a:pt x="1494" y="1"/>
                    <a:pt x="1470" y="2"/>
                  </a:cubicBezTo>
                  <a:cubicBezTo>
                    <a:pt x="1468" y="2"/>
                    <a:pt x="1466" y="2"/>
                    <a:pt x="1464" y="2"/>
                  </a:cubicBezTo>
                  <a:cubicBezTo>
                    <a:pt x="793" y="2"/>
                    <a:pt x="168" y="497"/>
                    <a:pt x="91" y="1205"/>
                  </a:cubicBezTo>
                  <a:cubicBezTo>
                    <a:pt x="1" y="2051"/>
                    <a:pt x="660" y="2783"/>
                    <a:pt x="1490" y="2783"/>
                  </a:cubicBezTo>
                  <a:cubicBezTo>
                    <a:pt x="1536" y="2783"/>
                    <a:pt x="1583" y="2781"/>
                    <a:pt x="1630" y="2776"/>
                  </a:cubicBezTo>
                  <a:cubicBezTo>
                    <a:pt x="2542" y="2686"/>
                    <a:pt x="3111" y="1771"/>
                    <a:pt x="2819" y="909"/>
                  </a:cubicBezTo>
                  <a:cubicBezTo>
                    <a:pt x="2627" y="336"/>
                    <a:pt x="2090" y="0"/>
                    <a:pt x="1541"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18" name="Google Shape;2618;p22"/>
            <p:cNvSpPr/>
            <p:nvPr/>
          </p:nvSpPr>
          <p:spPr>
            <a:xfrm>
              <a:off x="1453454" y="2383161"/>
              <a:ext cx="70403" cy="62306"/>
            </a:xfrm>
            <a:custGeom>
              <a:avLst/>
              <a:gdLst/>
              <a:ahLst/>
              <a:cxnLst/>
              <a:rect l="l" t="t" r="r" b="b"/>
              <a:pathLst>
                <a:path w="2252" h="1993" extrusionOk="0">
                  <a:moveTo>
                    <a:pt x="1036" y="1"/>
                  </a:moveTo>
                  <a:cubicBezTo>
                    <a:pt x="978" y="1"/>
                    <a:pt x="920" y="5"/>
                    <a:pt x="862" y="12"/>
                  </a:cubicBezTo>
                  <a:cubicBezTo>
                    <a:pt x="508" y="121"/>
                    <a:pt x="208" y="376"/>
                    <a:pt x="128" y="769"/>
                  </a:cubicBezTo>
                  <a:cubicBezTo>
                    <a:pt x="1" y="1383"/>
                    <a:pt x="462" y="1993"/>
                    <a:pt x="1094" y="1993"/>
                  </a:cubicBezTo>
                  <a:cubicBezTo>
                    <a:pt x="1098" y="1993"/>
                    <a:pt x="1102" y="1993"/>
                    <a:pt x="1107" y="1993"/>
                  </a:cubicBezTo>
                  <a:cubicBezTo>
                    <a:pt x="1788" y="1986"/>
                    <a:pt x="2251" y="1353"/>
                    <a:pt x="2065" y="699"/>
                  </a:cubicBezTo>
                  <a:cubicBezTo>
                    <a:pt x="1932" y="233"/>
                    <a:pt x="1486" y="1"/>
                    <a:pt x="10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19" name="Google Shape;2619;p22"/>
            <p:cNvSpPr/>
            <p:nvPr/>
          </p:nvSpPr>
          <p:spPr>
            <a:xfrm>
              <a:off x="1401310" y="2534560"/>
              <a:ext cx="70341" cy="62337"/>
            </a:xfrm>
            <a:custGeom>
              <a:avLst/>
              <a:gdLst/>
              <a:ahLst/>
              <a:cxnLst/>
              <a:rect l="l" t="t" r="r" b="b"/>
              <a:pathLst>
                <a:path w="2250" h="1994" extrusionOk="0">
                  <a:moveTo>
                    <a:pt x="1037" y="0"/>
                  </a:moveTo>
                  <a:cubicBezTo>
                    <a:pt x="978" y="0"/>
                    <a:pt x="919" y="4"/>
                    <a:pt x="861" y="12"/>
                  </a:cubicBezTo>
                  <a:cubicBezTo>
                    <a:pt x="507" y="120"/>
                    <a:pt x="208" y="375"/>
                    <a:pt x="127" y="768"/>
                  </a:cubicBezTo>
                  <a:cubicBezTo>
                    <a:pt x="1" y="1384"/>
                    <a:pt x="463" y="1994"/>
                    <a:pt x="1094" y="1994"/>
                  </a:cubicBezTo>
                  <a:cubicBezTo>
                    <a:pt x="1098" y="1994"/>
                    <a:pt x="1102" y="1994"/>
                    <a:pt x="1106" y="1994"/>
                  </a:cubicBezTo>
                  <a:cubicBezTo>
                    <a:pt x="1787" y="1985"/>
                    <a:pt x="2250" y="1353"/>
                    <a:pt x="2064" y="698"/>
                  </a:cubicBezTo>
                  <a:cubicBezTo>
                    <a:pt x="1933" y="233"/>
                    <a:pt x="1487" y="0"/>
                    <a:pt x="1037"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20" name="Google Shape;2620;p22"/>
            <p:cNvSpPr/>
            <p:nvPr/>
          </p:nvSpPr>
          <p:spPr>
            <a:xfrm>
              <a:off x="1640960" y="2422707"/>
              <a:ext cx="70309" cy="62306"/>
            </a:xfrm>
            <a:custGeom>
              <a:avLst/>
              <a:gdLst/>
              <a:ahLst/>
              <a:cxnLst/>
              <a:rect l="l" t="t" r="r" b="b"/>
              <a:pathLst>
                <a:path w="2249" h="1993" extrusionOk="0">
                  <a:moveTo>
                    <a:pt x="1035" y="1"/>
                  </a:moveTo>
                  <a:cubicBezTo>
                    <a:pt x="976" y="1"/>
                    <a:pt x="917" y="5"/>
                    <a:pt x="859" y="13"/>
                  </a:cubicBezTo>
                  <a:cubicBezTo>
                    <a:pt x="505" y="121"/>
                    <a:pt x="206" y="376"/>
                    <a:pt x="125" y="768"/>
                  </a:cubicBezTo>
                  <a:cubicBezTo>
                    <a:pt x="0" y="1383"/>
                    <a:pt x="462" y="1993"/>
                    <a:pt x="1093" y="1993"/>
                  </a:cubicBezTo>
                  <a:cubicBezTo>
                    <a:pt x="1096" y="1993"/>
                    <a:pt x="1100" y="1993"/>
                    <a:pt x="1104" y="1993"/>
                  </a:cubicBezTo>
                  <a:cubicBezTo>
                    <a:pt x="1785" y="1986"/>
                    <a:pt x="2248" y="1355"/>
                    <a:pt x="2062" y="699"/>
                  </a:cubicBezTo>
                  <a:cubicBezTo>
                    <a:pt x="1930" y="234"/>
                    <a:pt x="1485" y="1"/>
                    <a:pt x="1035"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21" name="Google Shape;2621;p22"/>
            <p:cNvSpPr/>
            <p:nvPr/>
          </p:nvSpPr>
          <p:spPr>
            <a:xfrm>
              <a:off x="1535640" y="2733852"/>
              <a:ext cx="70372" cy="62275"/>
            </a:xfrm>
            <a:custGeom>
              <a:avLst/>
              <a:gdLst/>
              <a:ahLst/>
              <a:cxnLst/>
              <a:rect l="l" t="t" r="r" b="b"/>
              <a:pathLst>
                <a:path w="2251" h="1992" extrusionOk="0">
                  <a:moveTo>
                    <a:pt x="1038" y="0"/>
                  </a:moveTo>
                  <a:cubicBezTo>
                    <a:pt x="979" y="0"/>
                    <a:pt x="920" y="4"/>
                    <a:pt x="861" y="12"/>
                  </a:cubicBezTo>
                  <a:cubicBezTo>
                    <a:pt x="506" y="120"/>
                    <a:pt x="207" y="375"/>
                    <a:pt x="127" y="768"/>
                  </a:cubicBezTo>
                  <a:cubicBezTo>
                    <a:pt x="1" y="1383"/>
                    <a:pt x="463" y="1992"/>
                    <a:pt x="1095" y="1992"/>
                  </a:cubicBezTo>
                  <a:cubicBezTo>
                    <a:pt x="1099" y="1992"/>
                    <a:pt x="1103" y="1992"/>
                    <a:pt x="1107" y="1992"/>
                  </a:cubicBezTo>
                  <a:cubicBezTo>
                    <a:pt x="1787" y="1983"/>
                    <a:pt x="2250" y="1352"/>
                    <a:pt x="2065" y="696"/>
                  </a:cubicBezTo>
                  <a:cubicBezTo>
                    <a:pt x="1931" y="233"/>
                    <a:pt x="1487" y="0"/>
                    <a:pt x="1038"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22" name="Google Shape;2622;p22"/>
            <p:cNvSpPr/>
            <p:nvPr/>
          </p:nvSpPr>
          <p:spPr>
            <a:xfrm>
              <a:off x="1275545" y="2262585"/>
              <a:ext cx="521802" cy="708783"/>
            </a:xfrm>
            <a:custGeom>
              <a:avLst/>
              <a:gdLst/>
              <a:ahLst/>
              <a:cxnLst/>
              <a:rect l="l" t="t" r="r" b="b"/>
              <a:pathLst>
                <a:path w="16691" h="22672" extrusionOk="0">
                  <a:moveTo>
                    <a:pt x="6852" y="3481"/>
                  </a:moveTo>
                  <a:cubicBezTo>
                    <a:pt x="7402" y="3481"/>
                    <a:pt x="7936" y="3817"/>
                    <a:pt x="8129" y="4389"/>
                  </a:cubicBezTo>
                  <a:cubicBezTo>
                    <a:pt x="8421" y="5251"/>
                    <a:pt x="7851" y="6166"/>
                    <a:pt x="6940" y="6256"/>
                  </a:cubicBezTo>
                  <a:cubicBezTo>
                    <a:pt x="6893" y="6261"/>
                    <a:pt x="6846" y="6263"/>
                    <a:pt x="6800" y="6263"/>
                  </a:cubicBezTo>
                  <a:cubicBezTo>
                    <a:pt x="5971" y="6263"/>
                    <a:pt x="5310" y="5531"/>
                    <a:pt x="5401" y="4686"/>
                  </a:cubicBezTo>
                  <a:cubicBezTo>
                    <a:pt x="5477" y="3979"/>
                    <a:pt x="6101" y="3483"/>
                    <a:pt x="6771" y="3483"/>
                  </a:cubicBezTo>
                  <a:cubicBezTo>
                    <a:pt x="6773" y="3483"/>
                    <a:pt x="6776" y="3483"/>
                    <a:pt x="6779" y="3483"/>
                  </a:cubicBezTo>
                  <a:cubicBezTo>
                    <a:pt x="6803" y="3482"/>
                    <a:pt x="6828" y="3481"/>
                    <a:pt x="6852" y="3481"/>
                  </a:cubicBezTo>
                  <a:close/>
                  <a:moveTo>
                    <a:pt x="12848" y="4746"/>
                  </a:moveTo>
                  <a:cubicBezTo>
                    <a:pt x="13397" y="4746"/>
                    <a:pt x="13932" y="5082"/>
                    <a:pt x="14125" y="5654"/>
                  </a:cubicBezTo>
                  <a:cubicBezTo>
                    <a:pt x="14415" y="6516"/>
                    <a:pt x="13847" y="7431"/>
                    <a:pt x="12936" y="7521"/>
                  </a:cubicBezTo>
                  <a:cubicBezTo>
                    <a:pt x="12888" y="7526"/>
                    <a:pt x="12841" y="7528"/>
                    <a:pt x="12795" y="7528"/>
                  </a:cubicBezTo>
                  <a:cubicBezTo>
                    <a:pt x="11965" y="7528"/>
                    <a:pt x="11306" y="6796"/>
                    <a:pt x="11397" y="5951"/>
                  </a:cubicBezTo>
                  <a:cubicBezTo>
                    <a:pt x="11473" y="5244"/>
                    <a:pt x="12097" y="4748"/>
                    <a:pt x="12767" y="4748"/>
                  </a:cubicBezTo>
                  <a:cubicBezTo>
                    <a:pt x="12770" y="4748"/>
                    <a:pt x="12772" y="4748"/>
                    <a:pt x="12775" y="4748"/>
                  </a:cubicBezTo>
                  <a:cubicBezTo>
                    <a:pt x="12800" y="4747"/>
                    <a:pt x="12824" y="4746"/>
                    <a:pt x="12848" y="4746"/>
                  </a:cubicBezTo>
                  <a:close/>
                  <a:moveTo>
                    <a:pt x="5184" y="8324"/>
                  </a:moveTo>
                  <a:cubicBezTo>
                    <a:pt x="5733" y="8324"/>
                    <a:pt x="6267" y="8659"/>
                    <a:pt x="6460" y="9232"/>
                  </a:cubicBezTo>
                  <a:cubicBezTo>
                    <a:pt x="6752" y="10095"/>
                    <a:pt x="6183" y="11009"/>
                    <a:pt x="5272" y="11100"/>
                  </a:cubicBezTo>
                  <a:cubicBezTo>
                    <a:pt x="5225" y="11104"/>
                    <a:pt x="5178" y="11107"/>
                    <a:pt x="5132" y="11107"/>
                  </a:cubicBezTo>
                  <a:cubicBezTo>
                    <a:pt x="4302" y="11107"/>
                    <a:pt x="3641" y="10374"/>
                    <a:pt x="3732" y="9528"/>
                  </a:cubicBezTo>
                  <a:cubicBezTo>
                    <a:pt x="3809" y="8822"/>
                    <a:pt x="4433" y="8326"/>
                    <a:pt x="5103" y="8326"/>
                  </a:cubicBezTo>
                  <a:cubicBezTo>
                    <a:pt x="5105" y="8326"/>
                    <a:pt x="5108" y="8326"/>
                    <a:pt x="5111" y="8326"/>
                  </a:cubicBezTo>
                  <a:cubicBezTo>
                    <a:pt x="5135" y="8325"/>
                    <a:pt x="5160" y="8324"/>
                    <a:pt x="5184" y="8324"/>
                  </a:cubicBezTo>
                  <a:close/>
                  <a:moveTo>
                    <a:pt x="11180" y="9589"/>
                  </a:moveTo>
                  <a:cubicBezTo>
                    <a:pt x="11729" y="9589"/>
                    <a:pt x="12263" y="9924"/>
                    <a:pt x="12457" y="10497"/>
                  </a:cubicBezTo>
                  <a:cubicBezTo>
                    <a:pt x="12747" y="11360"/>
                    <a:pt x="12178" y="12274"/>
                    <a:pt x="11267" y="12365"/>
                  </a:cubicBezTo>
                  <a:cubicBezTo>
                    <a:pt x="11219" y="12369"/>
                    <a:pt x="11172" y="12372"/>
                    <a:pt x="11126" y="12372"/>
                  </a:cubicBezTo>
                  <a:cubicBezTo>
                    <a:pt x="10296" y="12372"/>
                    <a:pt x="9637" y="11639"/>
                    <a:pt x="9729" y="10793"/>
                  </a:cubicBezTo>
                  <a:cubicBezTo>
                    <a:pt x="9804" y="10087"/>
                    <a:pt x="10428" y="9591"/>
                    <a:pt x="11099" y="9591"/>
                  </a:cubicBezTo>
                  <a:cubicBezTo>
                    <a:pt x="11102" y="9591"/>
                    <a:pt x="11104" y="9591"/>
                    <a:pt x="11107" y="9591"/>
                  </a:cubicBezTo>
                  <a:cubicBezTo>
                    <a:pt x="11132" y="9590"/>
                    <a:pt x="11156" y="9589"/>
                    <a:pt x="11180" y="9589"/>
                  </a:cubicBezTo>
                  <a:close/>
                  <a:moveTo>
                    <a:pt x="3484" y="13433"/>
                  </a:moveTo>
                  <a:cubicBezTo>
                    <a:pt x="4033" y="13433"/>
                    <a:pt x="4568" y="13770"/>
                    <a:pt x="4761" y="14341"/>
                  </a:cubicBezTo>
                  <a:cubicBezTo>
                    <a:pt x="5051" y="15204"/>
                    <a:pt x="4482" y="16119"/>
                    <a:pt x="3571" y="16209"/>
                  </a:cubicBezTo>
                  <a:cubicBezTo>
                    <a:pt x="3524" y="16213"/>
                    <a:pt x="3477" y="16216"/>
                    <a:pt x="3430" y="16216"/>
                  </a:cubicBezTo>
                  <a:cubicBezTo>
                    <a:pt x="2601" y="16216"/>
                    <a:pt x="1941" y="15484"/>
                    <a:pt x="2033" y="14638"/>
                  </a:cubicBezTo>
                  <a:cubicBezTo>
                    <a:pt x="2109" y="13931"/>
                    <a:pt x="2734" y="13435"/>
                    <a:pt x="3404" y="13435"/>
                  </a:cubicBezTo>
                  <a:cubicBezTo>
                    <a:pt x="3406" y="13435"/>
                    <a:pt x="3409" y="13435"/>
                    <a:pt x="3411" y="13435"/>
                  </a:cubicBezTo>
                  <a:cubicBezTo>
                    <a:pt x="3435" y="13434"/>
                    <a:pt x="3459" y="13433"/>
                    <a:pt x="3484" y="13433"/>
                  </a:cubicBezTo>
                  <a:close/>
                  <a:moveTo>
                    <a:pt x="9481" y="14698"/>
                  </a:moveTo>
                  <a:cubicBezTo>
                    <a:pt x="10031" y="14698"/>
                    <a:pt x="10565" y="15035"/>
                    <a:pt x="10758" y="15606"/>
                  </a:cubicBezTo>
                  <a:cubicBezTo>
                    <a:pt x="11047" y="16469"/>
                    <a:pt x="10478" y="17384"/>
                    <a:pt x="9568" y="17474"/>
                  </a:cubicBezTo>
                  <a:cubicBezTo>
                    <a:pt x="9521" y="17479"/>
                    <a:pt x="9474" y="17481"/>
                    <a:pt x="9428" y="17481"/>
                  </a:cubicBezTo>
                  <a:cubicBezTo>
                    <a:pt x="8598" y="17481"/>
                    <a:pt x="7939" y="16749"/>
                    <a:pt x="8031" y="15903"/>
                  </a:cubicBezTo>
                  <a:cubicBezTo>
                    <a:pt x="8106" y="15196"/>
                    <a:pt x="8731" y="14700"/>
                    <a:pt x="9402" y="14700"/>
                  </a:cubicBezTo>
                  <a:cubicBezTo>
                    <a:pt x="9404" y="14700"/>
                    <a:pt x="9406" y="14700"/>
                    <a:pt x="9408" y="14700"/>
                  </a:cubicBezTo>
                  <a:cubicBezTo>
                    <a:pt x="9432" y="14699"/>
                    <a:pt x="9457" y="14698"/>
                    <a:pt x="9481" y="14698"/>
                  </a:cubicBezTo>
                  <a:close/>
                  <a:moveTo>
                    <a:pt x="11146" y="1300"/>
                  </a:moveTo>
                  <a:cubicBezTo>
                    <a:pt x="11190" y="1300"/>
                    <a:pt x="11233" y="1335"/>
                    <a:pt x="11215" y="1388"/>
                  </a:cubicBezTo>
                  <a:cubicBezTo>
                    <a:pt x="10124" y="4572"/>
                    <a:pt x="9049" y="7760"/>
                    <a:pt x="8015" y="10964"/>
                  </a:cubicBezTo>
                  <a:cubicBezTo>
                    <a:pt x="7496" y="12565"/>
                    <a:pt x="6990" y="14168"/>
                    <a:pt x="6493" y="15777"/>
                  </a:cubicBezTo>
                  <a:cubicBezTo>
                    <a:pt x="5997" y="17381"/>
                    <a:pt x="5568" y="19019"/>
                    <a:pt x="5011" y="20604"/>
                  </a:cubicBezTo>
                  <a:cubicBezTo>
                    <a:pt x="4997" y="20643"/>
                    <a:pt x="4966" y="20660"/>
                    <a:pt x="4935" y="20660"/>
                  </a:cubicBezTo>
                  <a:cubicBezTo>
                    <a:pt x="4888" y="20660"/>
                    <a:pt x="4842" y="20622"/>
                    <a:pt x="4857" y="20561"/>
                  </a:cubicBezTo>
                  <a:cubicBezTo>
                    <a:pt x="5247" y="18931"/>
                    <a:pt x="5794" y="17323"/>
                    <a:pt x="6289" y="15720"/>
                  </a:cubicBezTo>
                  <a:cubicBezTo>
                    <a:pt x="6784" y="14112"/>
                    <a:pt x="7292" y="12507"/>
                    <a:pt x="7810" y="10907"/>
                  </a:cubicBezTo>
                  <a:cubicBezTo>
                    <a:pt x="8845" y="7703"/>
                    <a:pt x="9929" y="4515"/>
                    <a:pt x="11076" y="1350"/>
                  </a:cubicBezTo>
                  <a:cubicBezTo>
                    <a:pt x="11088" y="1315"/>
                    <a:pt x="11118" y="1300"/>
                    <a:pt x="11146" y="1300"/>
                  </a:cubicBezTo>
                  <a:close/>
                  <a:moveTo>
                    <a:pt x="11045" y="20544"/>
                  </a:moveTo>
                  <a:cubicBezTo>
                    <a:pt x="11080" y="20544"/>
                    <a:pt x="11116" y="20560"/>
                    <a:pt x="11140" y="20601"/>
                  </a:cubicBezTo>
                  <a:cubicBezTo>
                    <a:pt x="11207" y="20715"/>
                    <a:pt x="11277" y="20827"/>
                    <a:pt x="11328" y="20950"/>
                  </a:cubicBezTo>
                  <a:cubicBezTo>
                    <a:pt x="11348" y="21003"/>
                    <a:pt x="11308" y="21064"/>
                    <a:pt x="11263" y="21082"/>
                  </a:cubicBezTo>
                  <a:cubicBezTo>
                    <a:pt x="11249" y="21088"/>
                    <a:pt x="11235" y="21091"/>
                    <a:pt x="11221" y="21091"/>
                  </a:cubicBezTo>
                  <a:cubicBezTo>
                    <a:pt x="11183" y="21091"/>
                    <a:pt x="11150" y="21069"/>
                    <a:pt x="11125" y="21036"/>
                  </a:cubicBezTo>
                  <a:cubicBezTo>
                    <a:pt x="11051" y="20939"/>
                    <a:pt x="10996" y="20826"/>
                    <a:pt x="10937" y="20718"/>
                  </a:cubicBezTo>
                  <a:cubicBezTo>
                    <a:pt x="10886" y="20627"/>
                    <a:pt x="10965" y="20544"/>
                    <a:pt x="11045" y="20544"/>
                  </a:cubicBezTo>
                  <a:close/>
                  <a:moveTo>
                    <a:pt x="10221" y="20682"/>
                  </a:moveTo>
                  <a:cubicBezTo>
                    <a:pt x="10257" y="20682"/>
                    <a:pt x="10290" y="20700"/>
                    <a:pt x="10309" y="20742"/>
                  </a:cubicBezTo>
                  <a:cubicBezTo>
                    <a:pt x="10444" y="21054"/>
                    <a:pt x="10573" y="21398"/>
                    <a:pt x="10644" y="21731"/>
                  </a:cubicBezTo>
                  <a:cubicBezTo>
                    <a:pt x="10661" y="21813"/>
                    <a:pt x="10587" y="21882"/>
                    <a:pt x="10518" y="21882"/>
                  </a:cubicBezTo>
                  <a:cubicBezTo>
                    <a:pt x="10482" y="21882"/>
                    <a:pt x="10448" y="21864"/>
                    <a:pt x="10427" y="21821"/>
                  </a:cubicBezTo>
                  <a:cubicBezTo>
                    <a:pt x="10283" y="21514"/>
                    <a:pt x="10173" y="21161"/>
                    <a:pt x="10095" y="20832"/>
                  </a:cubicBezTo>
                  <a:cubicBezTo>
                    <a:pt x="10077" y="20750"/>
                    <a:pt x="10152" y="20682"/>
                    <a:pt x="10221" y="20682"/>
                  </a:cubicBezTo>
                  <a:close/>
                  <a:moveTo>
                    <a:pt x="9676" y="21231"/>
                  </a:moveTo>
                  <a:cubicBezTo>
                    <a:pt x="9722" y="21231"/>
                    <a:pt x="9767" y="21257"/>
                    <a:pt x="9783" y="21316"/>
                  </a:cubicBezTo>
                  <a:cubicBezTo>
                    <a:pt x="9835" y="21509"/>
                    <a:pt x="9887" y="21700"/>
                    <a:pt x="9913" y="21898"/>
                  </a:cubicBezTo>
                  <a:cubicBezTo>
                    <a:pt x="9923" y="21968"/>
                    <a:pt x="9872" y="22002"/>
                    <a:pt x="9816" y="22002"/>
                  </a:cubicBezTo>
                  <a:cubicBezTo>
                    <a:pt x="9767" y="22002"/>
                    <a:pt x="9715" y="21976"/>
                    <a:pt x="9697" y="21926"/>
                  </a:cubicBezTo>
                  <a:cubicBezTo>
                    <a:pt x="9632" y="21748"/>
                    <a:pt x="9594" y="21564"/>
                    <a:pt x="9554" y="21378"/>
                  </a:cubicBezTo>
                  <a:cubicBezTo>
                    <a:pt x="9534" y="21289"/>
                    <a:pt x="9607" y="21231"/>
                    <a:pt x="9676" y="21231"/>
                  </a:cubicBezTo>
                  <a:close/>
                  <a:moveTo>
                    <a:pt x="9070" y="21545"/>
                  </a:moveTo>
                  <a:cubicBezTo>
                    <a:pt x="9143" y="21546"/>
                    <a:pt x="9186" y="21602"/>
                    <a:pt x="9195" y="21670"/>
                  </a:cubicBezTo>
                  <a:cubicBezTo>
                    <a:pt x="9210" y="21791"/>
                    <a:pt x="9231" y="21914"/>
                    <a:pt x="9229" y="22035"/>
                  </a:cubicBezTo>
                  <a:cubicBezTo>
                    <a:pt x="9227" y="22106"/>
                    <a:pt x="9169" y="22146"/>
                    <a:pt x="9112" y="22146"/>
                  </a:cubicBezTo>
                  <a:cubicBezTo>
                    <a:pt x="9067" y="22146"/>
                    <a:pt x="9021" y="22121"/>
                    <a:pt x="9006" y="22066"/>
                  </a:cubicBezTo>
                  <a:cubicBezTo>
                    <a:pt x="8971" y="21936"/>
                    <a:pt x="8960" y="21801"/>
                    <a:pt x="8945" y="21670"/>
                  </a:cubicBezTo>
                  <a:cubicBezTo>
                    <a:pt x="8937" y="21603"/>
                    <a:pt x="9008" y="21545"/>
                    <a:pt x="9070" y="21545"/>
                  </a:cubicBezTo>
                  <a:close/>
                  <a:moveTo>
                    <a:pt x="7276" y="0"/>
                  </a:moveTo>
                  <a:cubicBezTo>
                    <a:pt x="6113" y="0"/>
                    <a:pt x="5042" y="771"/>
                    <a:pt x="4716" y="1945"/>
                  </a:cubicBezTo>
                  <a:lnTo>
                    <a:pt x="393" y="17509"/>
                  </a:lnTo>
                  <a:cubicBezTo>
                    <a:pt x="1" y="18920"/>
                    <a:pt x="831" y="20385"/>
                    <a:pt x="2239" y="20779"/>
                  </a:cubicBezTo>
                  <a:lnTo>
                    <a:pt x="8704" y="22575"/>
                  </a:lnTo>
                  <a:cubicBezTo>
                    <a:pt x="8941" y="22640"/>
                    <a:pt x="9179" y="22672"/>
                    <a:pt x="9414" y="22672"/>
                  </a:cubicBezTo>
                  <a:cubicBezTo>
                    <a:pt x="10577" y="22672"/>
                    <a:pt x="11648" y="21901"/>
                    <a:pt x="11974" y="20728"/>
                  </a:cubicBezTo>
                  <a:lnTo>
                    <a:pt x="16299" y="5165"/>
                  </a:lnTo>
                  <a:cubicBezTo>
                    <a:pt x="16690" y="3754"/>
                    <a:pt x="15861" y="2287"/>
                    <a:pt x="14452" y="1895"/>
                  </a:cubicBezTo>
                  <a:lnTo>
                    <a:pt x="7986" y="97"/>
                  </a:lnTo>
                  <a:cubicBezTo>
                    <a:pt x="7749" y="31"/>
                    <a:pt x="7511" y="0"/>
                    <a:pt x="727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23" name="Google Shape;2623;p22"/>
            <p:cNvSpPr/>
            <p:nvPr/>
          </p:nvSpPr>
          <p:spPr>
            <a:xfrm>
              <a:off x="1275607" y="2648665"/>
              <a:ext cx="447054" cy="322660"/>
            </a:xfrm>
            <a:custGeom>
              <a:avLst/>
              <a:gdLst/>
              <a:ahLst/>
              <a:cxnLst/>
              <a:rect l="l" t="t" r="r" b="b"/>
              <a:pathLst>
                <a:path w="14300" h="10321" extrusionOk="0">
                  <a:moveTo>
                    <a:pt x="11043" y="8194"/>
                  </a:moveTo>
                  <a:cubicBezTo>
                    <a:pt x="11078" y="8194"/>
                    <a:pt x="11114" y="8210"/>
                    <a:pt x="11138" y="8251"/>
                  </a:cubicBezTo>
                  <a:cubicBezTo>
                    <a:pt x="11205" y="8365"/>
                    <a:pt x="11275" y="8477"/>
                    <a:pt x="11326" y="8600"/>
                  </a:cubicBezTo>
                  <a:cubicBezTo>
                    <a:pt x="11346" y="8653"/>
                    <a:pt x="11306" y="8714"/>
                    <a:pt x="11261" y="8732"/>
                  </a:cubicBezTo>
                  <a:cubicBezTo>
                    <a:pt x="11247" y="8738"/>
                    <a:pt x="11233" y="8741"/>
                    <a:pt x="11219" y="8741"/>
                  </a:cubicBezTo>
                  <a:cubicBezTo>
                    <a:pt x="11181" y="8741"/>
                    <a:pt x="11148" y="8719"/>
                    <a:pt x="11123" y="8686"/>
                  </a:cubicBezTo>
                  <a:cubicBezTo>
                    <a:pt x="11049" y="8589"/>
                    <a:pt x="10994" y="8476"/>
                    <a:pt x="10935" y="8368"/>
                  </a:cubicBezTo>
                  <a:cubicBezTo>
                    <a:pt x="10884" y="8277"/>
                    <a:pt x="10963" y="8194"/>
                    <a:pt x="11043" y="8194"/>
                  </a:cubicBezTo>
                  <a:close/>
                  <a:moveTo>
                    <a:pt x="10219" y="8332"/>
                  </a:moveTo>
                  <a:cubicBezTo>
                    <a:pt x="10255" y="8332"/>
                    <a:pt x="10288" y="8350"/>
                    <a:pt x="10307" y="8392"/>
                  </a:cubicBezTo>
                  <a:cubicBezTo>
                    <a:pt x="10442" y="8704"/>
                    <a:pt x="10571" y="9048"/>
                    <a:pt x="10642" y="9381"/>
                  </a:cubicBezTo>
                  <a:cubicBezTo>
                    <a:pt x="10659" y="9463"/>
                    <a:pt x="10585" y="9532"/>
                    <a:pt x="10516" y="9532"/>
                  </a:cubicBezTo>
                  <a:cubicBezTo>
                    <a:pt x="10480" y="9532"/>
                    <a:pt x="10446" y="9514"/>
                    <a:pt x="10425" y="9471"/>
                  </a:cubicBezTo>
                  <a:cubicBezTo>
                    <a:pt x="10281" y="9164"/>
                    <a:pt x="10171" y="8811"/>
                    <a:pt x="10093" y="8482"/>
                  </a:cubicBezTo>
                  <a:cubicBezTo>
                    <a:pt x="10075" y="8400"/>
                    <a:pt x="10150" y="8332"/>
                    <a:pt x="10219" y="8332"/>
                  </a:cubicBezTo>
                  <a:close/>
                  <a:moveTo>
                    <a:pt x="9674" y="8881"/>
                  </a:moveTo>
                  <a:cubicBezTo>
                    <a:pt x="9720" y="8881"/>
                    <a:pt x="9765" y="8907"/>
                    <a:pt x="9781" y="8966"/>
                  </a:cubicBezTo>
                  <a:cubicBezTo>
                    <a:pt x="9833" y="9159"/>
                    <a:pt x="9885" y="9350"/>
                    <a:pt x="9911" y="9548"/>
                  </a:cubicBezTo>
                  <a:cubicBezTo>
                    <a:pt x="9921" y="9618"/>
                    <a:pt x="9870" y="9652"/>
                    <a:pt x="9814" y="9652"/>
                  </a:cubicBezTo>
                  <a:cubicBezTo>
                    <a:pt x="9765" y="9652"/>
                    <a:pt x="9713" y="9626"/>
                    <a:pt x="9695" y="9576"/>
                  </a:cubicBezTo>
                  <a:cubicBezTo>
                    <a:pt x="9630" y="9398"/>
                    <a:pt x="9592" y="9214"/>
                    <a:pt x="9552" y="9028"/>
                  </a:cubicBezTo>
                  <a:cubicBezTo>
                    <a:pt x="9532" y="8939"/>
                    <a:pt x="9605" y="8881"/>
                    <a:pt x="9674" y="8881"/>
                  </a:cubicBezTo>
                  <a:close/>
                  <a:moveTo>
                    <a:pt x="9068" y="9195"/>
                  </a:moveTo>
                  <a:cubicBezTo>
                    <a:pt x="9141" y="9196"/>
                    <a:pt x="9184" y="9252"/>
                    <a:pt x="9193" y="9320"/>
                  </a:cubicBezTo>
                  <a:cubicBezTo>
                    <a:pt x="9208" y="9441"/>
                    <a:pt x="9229" y="9564"/>
                    <a:pt x="9227" y="9685"/>
                  </a:cubicBezTo>
                  <a:cubicBezTo>
                    <a:pt x="9225" y="9756"/>
                    <a:pt x="9167" y="9796"/>
                    <a:pt x="9110" y="9796"/>
                  </a:cubicBezTo>
                  <a:cubicBezTo>
                    <a:pt x="9065" y="9796"/>
                    <a:pt x="9019" y="9771"/>
                    <a:pt x="9004" y="9716"/>
                  </a:cubicBezTo>
                  <a:cubicBezTo>
                    <a:pt x="8969" y="9586"/>
                    <a:pt x="8958" y="9451"/>
                    <a:pt x="8943" y="9320"/>
                  </a:cubicBezTo>
                  <a:cubicBezTo>
                    <a:pt x="8935" y="9253"/>
                    <a:pt x="9006" y="9195"/>
                    <a:pt x="9068" y="9195"/>
                  </a:cubicBezTo>
                  <a:close/>
                  <a:moveTo>
                    <a:pt x="14300" y="0"/>
                  </a:moveTo>
                  <a:lnTo>
                    <a:pt x="14300" y="0"/>
                  </a:lnTo>
                  <a:cubicBezTo>
                    <a:pt x="13982" y="783"/>
                    <a:pt x="13670" y="1568"/>
                    <a:pt x="13372" y="2358"/>
                  </a:cubicBezTo>
                  <a:cubicBezTo>
                    <a:pt x="12590" y="4430"/>
                    <a:pt x="11577" y="6715"/>
                    <a:pt x="9577" y="7886"/>
                  </a:cubicBezTo>
                  <a:cubicBezTo>
                    <a:pt x="8734" y="8378"/>
                    <a:pt x="7789" y="8633"/>
                    <a:pt x="6815" y="8633"/>
                  </a:cubicBezTo>
                  <a:cubicBezTo>
                    <a:pt x="6773" y="8633"/>
                    <a:pt x="6731" y="8633"/>
                    <a:pt x="6688" y="8632"/>
                  </a:cubicBezTo>
                  <a:cubicBezTo>
                    <a:pt x="5655" y="8608"/>
                    <a:pt x="4509" y="8445"/>
                    <a:pt x="3552" y="8035"/>
                  </a:cubicBezTo>
                  <a:cubicBezTo>
                    <a:pt x="2578" y="7619"/>
                    <a:pt x="1693" y="6928"/>
                    <a:pt x="1107" y="6038"/>
                  </a:cubicBezTo>
                  <a:cubicBezTo>
                    <a:pt x="805" y="5580"/>
                    <a:pt x="632" y="5124"/>
                    <a:pt x="533" y="4651"/>
                  </a:cubicBezTo>
                  <a:lnTo>
                    <a:pt x="392" y="5158"/>
                  </a:lnTo>
                  <a:cubicBezTo>
                    <a:pt x="1" y="6568"/>
                    <a:pt x="830" y="8034"/>
                    <a:pt x="2239" y="8428"/>
                  </a:cubicBezTo>
                  <a:lnTo>
                    <a:pt x="8703" y="10224"/>
                  </a:lnTo>
                  <a:cubicBezTo>
                    <a:pt x="8940" y="10289"/>
                    <a:pt x="9178" y="10321"/>
                    <a:pt x="9412" y="10321"/>
                  </a:cubicBezTo>
                  <a:cubicBezTo>
                    <a:pt x="10576" y="10321"/>
                    <a:pt x="11647" y="9549"/>
                    <a:pt x="11973" y="8377"/>
                  </a:cubicBezTo>
                  <a:lnTo>
                    <a:pt x="14300"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24" name="Google Shape;2624;p22"/>
            <p:cNvSpPr/>
            <p:nvPr/>
          </p:nvSpPr>
          <p:spPr>
            <a:xfrm>
              <a:off x="1348228" y="2694307"/>
              <a:ext cx="70341" cy="62306"/>
            </a:xfrm>
            <a:custGeom>
              <a:avLst/>
              <a:gdLst/>
              <a:ahLst/>
              <a:cxnLst/>
              <a:rect l="l" t="t" r="r" b="b"/>
              <a:pathLst>
                <a:path w="2250" h="1993" extrusionOk="0">
                  <a:moveTo>
                    <a:pt x="1037" y="0"/>
                  </a:moveTo>
                  <a:cubicBezTo>
                    <a:pt x="978" y="0"/>
                    <a:pt x="918" y="4"/>
                    <a:pt x="860" y="12"/>
                  </a:cubicBezTo>
                  <a:cubicBezTo>
                    <a:pt x="506" y="120"/>
                    <a:pt x="206" y="375"/>
                    <a:pt x="126" y="768"/>
                  </a:cubicBezTo>
                  <a:cubicBezTo>
                    <a:pt x="0" y="1384"/>
                    <a:pt x="464" y="1993"/>
                    <a:pt x="1096" y="1993"/>
                  </a:cubicBezTo>
                  <a:cubicBezTo>
                    <a:pt x="1099" y="1993"/>
                    <a:pt x="1102" y="1993"/>
                    <a:pt x="1105" y="1993"/>
                  </a:cubicBezTo>
                  <a:cubicBezTo>
                    <a:pt x="1786" y="1985"/>
                    <a:pt x="2250" y="1352"/>
                    <a:pt x="2063" y="697"/>
                  </a:cubicBezTo>
                  <a:cubicBezTo>
                    <a:pt x="1930" y="233"/>
                    <a:pt x="1486" y="0"/>
                    <a:pt x="103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25" name="Google Shape;2625;p22"/>
            <p:cNvSpPr/>
            <p:nvPr/>
          </p:nvSpPr>
          <p:spPr>
            <a:xfrm>
              <a:off x="1588785" y="2574106"/>
              <a:ext cx="70372" cy="62337"/>
            </a:xfrm>
            <a:custGeom>
              <a:avLst/>
              <a:gdLst/>
              <a:ahLst/>
              <a:cxnLst/>
              <a:rect l="l" t="t" r="r" b="b"/>
              <a:pathLst>
                <a:path w="2251" h="1994" extrusionOk="0">
                  <a:moveTo>
                    <a:pt x="1036" y="0"/>
                  </a:moveTo>
                  <a:cubicBezTo>
                    <a:pt x="977" y="0"/>
                    <a:pt x="918" y="4"/>
                    <a:pt x="860" y="12"/>
                  </a:cubicBezTo>
                  <a:cubicBezTo>
                    <a:pt x="506" y="120"/>
                    <a:pt x="207" y="376"/>
                    <a:pt x="126" y="768"/>
                  </a:cubicBezTo>
                  <a:cubicBezTo>
                    <a:pt x="1" y="1383"/>
                    <a:pt x="464" y="1994"/>
                    <a:pt x="1096" y="1994"/>
                  </a:cubicBezTo>
                  <a:cubicBezTo>
                    <a:pt x="1100" y="1994"/>
                    <a:pt x="1103" y="1994"/>
                    <a:pt x="1106" y="1994"/>
                  </a:cubicBezTo>
                  <a:cubicBezTo>
                    <a:pt x="1787" y="1985"/>
                    <a:pt x="2250" y="1353"/>
                    <a:pt x="2064" y="698"/>
                  </a:cubicBezTo>
                  <a:cubicBezTo>
                    <a:pt x="1930" y="233"/>
                    <a:pt x="1486" y="0"/>
                    <a:pt x="103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2626" name="Google Shape;2626;p22"/>
          <p:cNvGrpSpPr/>
          <p:nvPr/>
        </p:nvGrpSpPr>
        <p:grpSpPr>
          <a:xfrm>
            <a:off x="867150" y="6394311"/>
            <a:ext cx="231433" cy="213221"/>
            <a:chOff x="3739015" y="1518936"/>
            <a:chExt cx="153186" cy="141119"/>
          </a:xfrm>
        </p:grpSpPr>
        <p:sp>
          <p:nvSpPr>
            <p:cNvPr id="2627" name="Google Shape;2627;p22"/>
            <p:cNvSpPr/>
            <p:nvPr/>
          </p:nvSpPr>
          <p:spPr>
            <a:xfrm>
              <a:off x="3739015" y="1518936"/>
              <a:ext cx="153186" cy="141119"/>
            </a:xfrm>
            <a:custGeom>
              <a:avLst/>
              <a:gdLst/>
              <a:ahLst/>
              <a:cxnLst/>
              <a:rect l="l" t="t" r="r" b="b"/>
              <a:pathLst>
                <a:path w="4900" h="4514" extrusionOk="0">
                  <a:moveTo>
                    <a:pt x="2540" y="376"/>
                  </a:moveTo>
                  <a:cubicBezTo>
                    <a:pt x="3259" y="376"/>
                    <a:pt x="3839" y="815"/>
                    <a:pt x="4091" y="1421"/>
                  </a:cubicBezTo>
                  <a:cubicBezTo>
                    <a:pt x="4157" y="1665"/>
                    <a:pt x="4161" y="1893"/>
                    <a:pt x="4120" y="2103"/>
                  </a:cubicBezTo>
                  <a:cubicBezTo>
                    <a:pt x="3150" y="1621"/>
                    <a:pt x="1999" y="1345"/>
                    <a:pt x="955" y="1096"/>
                  </a:cubicBezTo>
                  <a:cubicBezTo>
                    <a:pt x="1244" y="790"/>
                    <a:pt x="1606" y="557"/>
                    <a:pt x="2059" y="439"/>
                  </a:cubicBezTo>
                  <a:cubicBezTo>
                    <a:pt x="2224" y="396"/>
                    <a:pt x="2385" y="376"/>
                    <a:pt x="2540" y="376"/>
                  </a:cubicBezTo>
                  <a:close/>
                  <a:moveTo>
                    <a:pt x="780" y="1337"/>
                  </a:moveTo>
                  <a:cubicBezTo>
                    <a:pt x="1845" y="1677"/>
                    <a:pt x="2937" y="2138"/>
                    <a:pt x="4034" y="2389"/>
                  </a:cubicBezTo>
                  <a:cubicBezTo>
                    <a:pt x="3968" y="2539"/>
                    <a:pt x="3881" y="2676"/>
                    <a:pt x="3771" y="2799"/>
                  </a:cubicBezTo>
                  <a:cubicBezTo>
                    <a:pt x="2770" y="2362"/>
                    <a:pt x="1715" y="2004"/>
                    <a:pt x="677" y="1671"/>
                  </a:cubicBezTo>
                  <a:cubicBezTo>
                    <a:pt x="697" y="1560"/>
                    <a:pt x="730" y="1447"/>
                    <a:pt x="780" y="1337"/>
                  </a:cubicBezTo>
                  <a:close/>
                  <a:moveTo>
                    <a:pt x="655" y="1925"/>
                  </a:moveTo>
                  <a:lnTo>
                    <a:pt x="655" y="1925"/>
                  </a:lnTo>
                  <a:cubicBezTo>
                    <a:pt x="1592" y="2325"/>
                    <a:pt x="2550" y="2717"/>
                    <a:pt x="3520" y="3029"/>
                  </a:cubicBezTo>
                  <a:cubicBezTo>
                    <a:pt x="3183" y="3281"/>
                    <a:pt x="2746" y="3426"/>
                    <a:pt x="2299" y="3426"/>
                  </a:cubicBezTo>
                  <a:cubicBezTo>
                    <a:pt x="2251" y="3426"/>
                    <a:pt x="2203" y="3425"/>
                    <a:pt x="2154" y="3421"/>
                  </a:cubicBezTo>
                  <a:cubicBezTo>
                    <a:pt x="1298" y="3363"/>
                    <a:pt x="665" y="2678"/>
                    <a:pt x="655" y="1925"/>
                  </a:cubicBezTo>
                  <a:close/>
                  <a:moveTo>
                    <a:pt x="403" y="2288"/>
                  </a:moveTo>
                  <a:lnTo>
                    <a:pt x="403" y="2288"/>
                  </a:lnTo>
                  <a:cubicBezTo>
                    <a:pt x="537" y="2981"/>
                    <a:pt x="1106" y="3584"/>
                    <a:pt x="1907" y="3736"/>
                  </a:cubicBezTo>
                  <a:cubicBezTo>
                    <a:pt x="2044" y="3762"/>
                    <a:pt x="2182" y="3774"/>
                    <a:pt x="2318" y="3774"/>
                  </a:cubicBezTo>
                  <a:cubicBezTo>
                    <a:pt x="2926" y="3774"/>
                    <a:pt x="3503" y="3526"/>
                    <a:pt x="3895" y="3124"/>
                  </a:cubicBezTo>
                  <a:cubicBezTo>
                    <a:pt x="3909" y="3120"/>
                    <a:pt x="3920" y="3116"/>
                    <a:pt x="3932" y="3110"/>
                  </a:cubicBezTo>
                  <a:lnTo>
                    <a:pt x="3932" y="3110"/>
                  </a:lnTo>
                  <a:cubicBezTo>
                    <a:pt x="3560" y="3736"/>
                    <a:pt x="2912" y="4137"/>
                    <a:pt x="2220" y="4137"/>
                  </a:cubicBezTo>
                  <a:cubicBezTo>
                    <a:pt x="1941" y="4137"/>
                    <a:pt x="1656" y="4072"/>
                    <a:pt x="1379" y="3930"/>
                  </a:cubicBezTo>
                  <a:cubicBezTo>
                    <a:pt x="700" y="3585"/>
                    <a:pt x="372" y="2940"/>
                    <a:pt x="403" y="2288"/>
                  </a:cubicBezTo>
                  <a:close/>
                  <a:moveTo>
                    <a:pt x="2586" y="1"/>
                  </a:moveTo>
                  <a:cubicBezTo>
                    <a:pt x="1294" y="1"/>
                    <a:pt x="34" y="1075"/>
                    <a:pt x="1" y="2398"/>
                  </a:cubicBezTo>
                  <a:cubicBezTo>
                    <a:pt x="0" y="2439"/>
                    <a:pt x="20" y="2467"/>
                    <a:pt x="47" y="2483"/>
                  </a:cubicBezTo>
                  <a:cubicBezTo>
                    <a:pt x="56" y="3108"/>
                    <a:pt x="341" y="3727"/>
                    <a:pt x="910" y="4117"/>
                  </a:cubicBezTo>
                  <a:cubicBezTo>
                    <a:pt x="1307" y="4388"/>
                    <a:pt x="1747" y="4513"/>
                    <a:pt x="2181" y="4513"/>
                  </a:cubicBezTo>
                  <a:cubicBezTo>
                    <a:pt x="3102" y="4513"/>
                    <a:pt x="3994" y="3952"/>
                    <a:pt x="4384" y="3034"/>
                  </a:cubicBezTo>
                  <a:cubicBezTo>
                    <a:pt x="4900" y="1819"/>
                    <a:pt x="4367" y="278"/>
                    <a:pt x="2977" y="34"/>
                  </a:cubicBezTo>
                  <a:cubicBezTo>
                    <a:pt x="2847" y="12"/>
                    <a:pt x="2716" y="1"/>
                    <a:pt x="258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28" name="Google Shape;2628;p22"/>
            <p:cNvSpPr/>
            <p:nvPr/>
          </p:nvSpPr>
          <p:spPr>
            <a:xfrm>
              <a:off x="3768807" y="1530659"/>
              <a:ext cx="100290" cy="54053"/>
            </a:xfrm>
            <a:custGeom>
              <a:avLst/>
              <a:gdLst/>
              <a:ahLst/>
              <a:cxnLst/>
              <a:rect l="l" t="t" r="r" b="b"/>
              <a:pathLst>
                <a:path w="3208" h="1729" extrusionOk="0">
                  <a:moveTo>
                    <a:pt x="1586" y="1"/>
                  </a:moveTo>
                  <a:cubicBezTo>
                    <a:pt x="1431" y="1"/>
                    <a:pt x="1270" y="21"/>
                    <a:pt x="1105" y="64"/>
                  </a:cubicBezTo>
                  <a:cubicBezTo>
                    <a:pt x="652" y="182"/>
                    <a:pt x="288" y="415"/>
                    <a:pt x="1" y="721"/>
                  </a:cubicBezTo>
                  <a:cubicBezTo>
                    <a:pt x="1045" y="970"/>
                    <a:pt x="2196" y="1246"/>
                    <a:pt x="3166" y="1728"/>
                  </a:cubicBezTo>
                  <a:cubicBezTo>
                    <a:pt x="3208" y="1518"/>
                    <a:pt x="3203" y="1289"/>
                    <a:pt x="3136" y="1046"/>
                  </a:cubicBezTo>
                  <a:cubicBezTo>
                    <a:pt x="2886" y="440"/>
                    <a:pt x="2306" y="1"/>
                    <a:pt x="158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29" name="Google Shape;2629;p22"/>
            <p:cNvSpPr/>
            <p:nvPr/>
          </p:nvSpPr>
          <p:spPr>
            <a:xfrm>
              <a:off x="3760116" y="1560702"/>
              <a:ext cx="104948" cy="45737"/>
            </a:xfrm>
            <a:custGeom>
              <a:avLst/>
              <a:gdLst/>
              <a:ahLst/>
              <a:cxnLst/>
              <a:rect l="l" t="t" r="r" b="b"/>
              <a:pathLst>
                <a:path w="3357" h="1463" extrusionOk="0">
                  <a:moveTo>
                    <a:pt x="103" y="1"/>
                  </a:moveTo>
                  <a:cubicBezTo>
                    <a:pt x="55" y="111"/>
                    <a:pt x="22" y="224"/>
                    <a:pt x="1" y="335"/>
                  </a:cubicBezTo>
                  <a:cubicBezTo>
                    <a:pt x="1039" y="668"/>
                    <a:pt x="2094" y="1025"/>
                    <a:pt x="3095" y="1463"/>
                  </a:cubicBezTo>
                  <a:cubicBezTo>
                    <a:pt x="3205" y="1342"/>
                    <a:pt x="3292" y="1203"/>
                    <a:pt x="3357" y="1053"/>
                  </a:cubicBezTo>
                  <a:cubicBezTo>
                    <a:pt x="2262" y="802"/>
                    <a:pt x="1169" y="342"/>
                    <a:pt x="10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30" name="Google Shape;2630;p22"/>
            <p:cNvSpPr/>
            <p:nvPr/>
          </p:nvSpPr>
          <p:spPr>
            <a:xfrm>
              <a:off x="3759491" y="1579146"/>
              <a:ext cx="89598" cy="46988"/>
            </a:xfrm>
            <a:custGeom>
              <a:avLst/>
              <a:gdLst/>
              <a:ahLst/>
              <a:cxnLst/>
              <a:rect l="l" t="t" r="r" b="b"/>
              <a:pathLst>
                <a:path w="2866" h="1503" extrusionOk="0">
                  <a:moveTo>
                    <a:pt x="0" y="0"/>
                  </a:moveTo>
                  <a:lnTo>
                    <a:pt x="0" y="0"/>
                  </a:lnTo>
                  <a:cubicBezTo>
                    <a:pt x="10" y="753"/>
                    <a:pt x="643" y="1437"/>
                    <a:pt x="1499" y="1497"/>
                  </a:cubicBezTo>
                  <a:cubicBezTo>
                    <a:pt x="1546" y="1501"/>
                    <a:pt x="1592" y="1502"/>
                    <a:pt x="1638" y="1502"/>
                  </a:cubicBezTo>
                  <a:cubicBezTo>
                    <a:pt x="2087" y="1502"/>
                    <a:pt x="2526" y="1357"/>
                    <a:pt x="2865" y="1104"/>
                  </a:cubicBezTo>
                  <a:cubicBezTo>
                    <a:pt x="1895" y="794"/>
                    <a:pt x="937" y="400"/>
                    <a:pt x="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31" name="Google Shape;2631;p22"/>
            <p:cNvSpPr/>
            <p:nvPr/>
          </p:nvSpPr>
          <p:spPr>
            <a:xfrm>
              <a:off x="3750613" y="1590494"/>
              <a:ext cx="111326" cy="57836"/>
            </a:xfrm>
            <a:custGeom>
              <a:avLst/>
              <a:gdLst/>
              <a:ahLst/>
              <a:cxnLst/>
              <a:rect l="l" t="t" r="r" b="b"/>
              <a:pathLst>
                <a:path w="3561" h="1850" extrusionOk="0">
                  <a:moveTo>
                    <a:pt x="32" y="1"/>
                  </a:moveTo>
                  <a:lnTo>
                    <a:pt x="32" y="1"/>
                  </a:lnTo>
                  <a:cubicBezTo>
                    <a:pt x="1" y="652"/>
                    <a:pt x="328" y="1297"/>
                    <a:pt x="1008" y="1644"/>
                  </a:cubicBezTo>
                  <a:cubicBezTo>
                    <a:pt x="1284" y="1785"/>
                    <a:pt x="1569" y="1849"/>
                    <a:pt x="1847" y="1849"/>
                  </a:cubicBezTo>
                  <a:cubicBezTo>
                    <a:pt x="2539" y="1849"/>
                    <a:pt x="3188" y="1448"/>
                    <a:pt x="3561" y="822"/>
                  </a:cubicBezTo>
                  <a:lnTo>
                    <a:pt x="3561" y="822"/>
                  </a:lnTo>
                  <a:cubicBezTo>
                    <a:pt x="3550" y="828"/>
                    <a:pt x="3538" y="833"/>
                    <a:pt x="3524" y="837"/>
                  </a:cubicBezTo>
                  <a:cubicBezTo>
                    <a:pt x="3133" y="1238"/>
                    <a:pt x="2556" y="1487"/>
                    <a:pt x="1949" y="1487"/>
                  </a:cubicBezTo>
                  <a:cubicBezTo>
                    <a:pt x="1812" y="1487"/>
                    <a:pt x="1674" y="1474"/>
                    <a:pt x="1536" y="1448"/>
                  </a:cubicBezTo>
                  <a:cubicBezTo>
                    <a:pt x="737" y="1296"/>
                    <a:pt x="167" y="693"/>
                    <a:pt x="3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2632" name="Google Shape;2632;p22"/>
          <p:cNvGrpSpPr/>
          <p:nvPr/>
        </p:nvGrpSpPr>
        <p:grpSpPr>
          <a:xfrm rot="1240685">
            <a:off x="11095788" y="5780324"/>
            <a:ext cx="866217" cy="903425"/>
            <a:chOff x="4741321" y="3141659"/>
            <a:chExt cx="478629" cy="499188"/>
          </a:xfrm>
        </p:grpSpPr>
        <p:sp>
          <p:nvSpPr>
            <p:cNvPr id="2633" name="Google Shape;2633;p22"/>
            <p:cNvSpPr/>
            <p:nvPr/>
          </p:nvSpPr>
          <p:spPr>
            <a:xfrm>
              <a:off x="4921263" y="3539305"/>
              <a:ext cx="110450" cy="25635"/>
            </a:xfrm>
            <a:custGeom>
              <a:avLst/>
              <a:gdLst/>
              <a:ahLst/>
              <a:cxnLst/>
              <a:rect l="l" t="t" r="r" b="b"/>
              <a:pathLst>
                <a:path w="3533" h="820" extrusionOk="0">
                  <a:moveTo>
                    <a:pt x="1709" y="1"/>
                  </a:moveTo>
                  <a:cubicBezTo>
                    <a:pt x="1174" y="1"/>
                    <a:pt x="136" y="39"/>
                    <a:pt x="0" y="465"/>
                  </a:cubicBezTo>
                  <a:cubicBezTo>
                    <a:pt x="160" y="578"/>
                    <a:pt x="726" y="639"/>
                    <a:pt x="798" y="647"/>
                  </a:cubicBezTo>
                  <a:cubicBezTo>
                    <a:pt x="1076" y="675"/>
                    <a:pt x="1355" y="706"/>
                    <a:pt x="1633" y="734"/>
                  </a:cubicBezTo>
                  <a:cubicBezTo>
                    <a:pt x="1860" y="756"/>
                    <a:pt x="2219" y="815"/>
                    <a:pt x="2550" y="815"/>
                  </a:cubicBezTo>
                  <a:cubicBezTo>
                    <a:pt x="2588" y="815"/>
                    <a:pt x="2626" y="814"/>
                    <a:pt x="2663" y="813"/>
                  </a:cubicBezTo>
                  <a:cubicBezTo>
                    <a:pt x="2666" y="813"/>
                    <a:pt x="2668" y="815"/>
                    <a:pt x="2672" y="815"/>
                  </a:cubicBezTo>
                  <a:cubicBezTo>
                    <a:pt x="2701" y="818"/>
                    <a:pt x="2730" y="819"/>
                    <a:pt x="2759" y="819"/>
                  </a:cubicBezTo>
                  <a:cubicBezTo>
                    <a:pt x="2911" y="819"/>
                    <a:pt x="3059" y="778"/>
                    <a:pt x="3200" y="720"/>
                  </a:cubicBezTo>
                  <a:cubicBezTo>
                    <a:pt x="3214" y="715"/>
                    <a:pt x="3225" y="706"/>
                    <a:pt x="3233" y="698"/>
                  </a:cubicBezTo>
                  <a:cubicBezTo>
                    <a:pt x="3272" y="678"/>
                    <a:pt x="3304" y="652"/>
                    <a:pt x="3333" y="621"/>
                  </a:cubicBezTo>
                  <a:cubicBezTo>
                    <a:pt x="3419" y="583"/>
                    <a:pt x="3459" y="521"/>
                    <a:pt x="3452" y="430"/>
                  </a:cubicBezTo>
                  <a:cubicBezTo>
                    <a:pt x="3452" y="429"/>
                    <a:pt x="3453" y="429"/>
                    <a:pt x="3453" y="428"/>
                  </a:cubicBezTo>
                  <a:cubicBezTo>
                    <a:pt x="3532" y="300"/>
                    <a:pt x="3476" y="210"/>
                    <a:pt x="3376" y="163"/>
                  </a:cubicBezTo>
                  <a:cubicBezTo>
                    <a:pt x="3374" y="159"/>
                    <a:pt x="3372" y="154"/>
                    <a:pt x="3370" y="151"/>
                  </a:cubicBezTo>
                  <a:cubicBezTo>
                    <a:pt x="3354" y="125"/>
                    <a:pt x="3330" y="113"/>
                    <a:pt x="3304" y="110"/>
                  </a:cubicBezTo>
                  <a:cubicBezTo>
                    <a:pt x="3304" y="110"/>
                    <a:pt x="3303" y="108"/>
                    <a:pt x="3303" y="107"/>
                  </a:cubicBezTo>
                  <a:cubicBezTo>
                    <a:pt x="3089" y="63"/>
                    <a:pt x="2872" y="34"/>
                    <a:pt x="2653" y="23"/>
                  </a:cubicBezTo>
                  <a:cubicBezTo>
                    <a:pt x="2426" y="7"/>
                    <a:pt x="2197" y="2"/>
                    <a:pt x="1968" y="2"/>
                  </a:cubicBezTo>
                  <a:cubicBezTo>
                    <a:pt x="1913" y="2"/>
                    <a:pt x="1823" y="1"/>
                    <a:pt x="170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34" name="Google Shape;2634;p22"/>
            <p:cNvSpPr/>
            <p:nvPr/>
          </p:nvSpPr>
          <p:spPr>
            <a:xfrm>
              <a:off x="4797248" y="3521486"/>
              <a:ext cx="382340" cy="67183"/>
            </a:xfrm>
            <a:custGeom>
              <a:avLst/>
              <a:gdLst/>
              <a:ahLst/>
              <a:cxnLst/>
              <a:rect l="l" t="t" r="r" b="b"/>
              <a:pathLst>
                <a:path w="12230" h="2149" extrusionOk="0">
                  <a:moveTo>
                    <a:pt x="2445" y="583"/>
                  </a:moveTo>
                  <a:cubicBezTo>
                    <a:pt x="2448" y="583"/>
                    <a:pt x="2451" y="583"/>
                    <a:pt x="2454" y="583"/>
                  </a:cubicBezTo>
                  <a:cubicBezTo>
                    <a:pt x="2469" y="583"/>
                    <a:pt x="2482" y="587"/>
                    <a:pt x="2494" y="592"/>
                  </a:cubicBezTo>
                  <a:cubicBezTo>
                    <a:pt x="2500" y="591"/>
                    <a:pt x="2506" y="590"/>
                    <a:pt x="2513" y="590"/>
                  </a:cubicBezTo>
                  <a:cubicBezTo>
                    <a:pt x="2523" y="590"/>
                    <a:pt x="2535" y="592"/>
                    <a:pt x="2547" y="597"/>
                  </a:cubicBezTo>
                  <a:cubicBezTo>
                    <a:pt x="2746" y="670"/>
                    <a:pt x="2887" y="879"/>
                    <a:pt x="2830" y="1096"/>
                  </a:cubicBezTo>
                  <a:cubicBezTo>
                    <a:pt x="2784" y="1278"/>
                    <a:pt x="2607" y="1407"/>
                    <a:pt x="2424" y="1407"/>
                  </a:cubicBezTo>
                  <a:cubicBezTo>
                    <a:pt x="2402" y="1407"/>
                    <a:pt x="2380" y="1405"/>
                    <a:pt x="2359" y="1401"/>
                  </a:cubicBezTo>
                  <a:cubicBezTo>
                    <a:pt x="2152" y="1367"/>
                    <a:pt x="1996" y="1162"/>
                    <a:pt x="2016" y="954"/>
                  </a:cubicBezTo>
                  <a:cubicBezTo>
                    <a:pt x="2036" y="738"/>
                    <a:pt x="2237" y="583"/>
                    <a:pt x="2445" y="583"/>
                  </a:cubicBezTo>
                  <a:close/>
                  <a:moveTo>
                    <a:pt x="5896" y="247"/>
                  </a:moveTo>
                  <a:cubicBezTo>
                    <a:pt x="6685" y="247"/>
                    <a:pt x="7964" y="340"/>
                    <a:pt x="7837" y="1000"/>
                  </a:cubicBezTo>
                  <a:cubicBezTo>
                    <a:pt x="7732" y="1543"/>
                    <a:pt x="7071" y="1673"/>
                    <a:pt x="6414" y="1673"/>
                  </a:cubicBezTo>
                  <a:cubicBezTo>
                    <a:pt x="5922" y="1673"/>
                    <a:pt x="5433" y="1600"/>
                    <a:pt x="5184" y="1573"/>
                  </a:cubicBezTo>
                  <a:cubicBezTo>
                    <a:pt x="5055" y="1560"/>
                    <a:pt x="4365" y="1526"/>
                    <a:pt x="3947" y="1364"/>
                  </a:cubicBezTo>
                  <a:cubicBezTo>
                    <a:pt x="3941" y="1368"/>
                    <a:pt x="3934" y="1370"/>
                    <a:pt x="3929" y="1374"/>
                  </a:cubicBezTo>
                  <a:cubicBezTo>
                    <a:pt x="3907" y="1368"/>
                    <a:pt x="3886" y="1361"/>
                    <a:pt x="3864" y="1353"/>
                  </a:cubicBezTo>
                  <a:cubicBezTo>
                    <a:pt x="3822" y="1333"/>
                    <a:pt x="3781" y="1308"/>
                    <a:pt x="3740" y="1282"/>
                  </a:cubicBezTo>
                  <a:cubicBezTo>
                    <a:pt x="3733" y="1265"/>
                    <a:pt x="3721" y="1249"/>
                    <a:pt x="3714" y="1233"/>
                  </a:cubicBezTo>
                  <a:cubicBezTo>
                    <a:pt x="3622" y="1149"/>
                    <a:pt x="3591" y="1045"/>
                    <a:pt x="3661" y="915"/>
                  </a:cubicBezTo>
                  <a:cubicBezTo>
                    <a:pt x="3762" y="366"/>
                    <a:pt x="4975" y="275"/>
                    <a:pt x="5385" y="259"/>
                  </a:cubicBezTo>
                  <a:cubicBezTo>
                    <a:pt x="5485" y="255"/>
                    <a:pt x="5671" y="247"/>
                    <a:pt x="5896" y="247"/>
                  </a:cubicBezTo>
                  <a:close/>
                  <a:moveTo>
                    <a:pt x="5442" y="0"/>
                  </a:moveTo>
                  <a:cubicBezTo>
                    <a:pt x="3571" y="0"/>
                    <a:pt x="1800" y="301"/>
                    <a:pt x="0" y="836"/>
                  </a:cubicBezTo>
                  <a:cubicBezTo>
                    <a:pt x="1802" y="1545"/>
                    <a:pt x="3620" y="2045"/>
                    <a:pt x="5615" y="2133"/>
                  </a:cubicBezTo>
                  <a:cubicBezTo>
                    <a:pt x="5845" y="2143"/>
                    <a:pt x="6076" y="2149"/>
                    <a:pt x="6305" y="2149"/>
                  </a:cubicBezTo>
                  <a:cubicBezTo>
                    <a:pt x="8342" y="2149"/>
                    <a:pt x="10331" y="1750"/>
                    <a:pt x="12229" y="1031"/>
                  </a:cubicBezTo>
                  <a:cubicBezTo>
                    <a:pt x="11330" y="553"/>
                    <a:pt x="10376" y="433"/>
                    <a:pt x="9353" y="303"/>
                  </a:cubicBezTo>
                  <a:cubicBezTo>
                    <a:pt x="8296" y="170"/>
                    <a:pt x="7235" y="60"/>
                    <a:pt x="6170" y="15"/>
                  </a:cubicBezTo>
                  <a:cubicBezTo>
                    <a:pt x="5925" y="5"/>
                    <a:pt x="5683" y="0"/>
                    <a:pt x="544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35" name="Google Shape;2635;p22"/>
            <p:cNvSpPr/>
            <p:nvPr/>
          </p:nvSpPr>
          <p:spPr>
            <a:xfrm>
              <a:off x="4790464" y="3492382"/>
              <a:ext cx="387436" cy="48988"/>
            </a:xfrm>
            <a:custGeom>
              <a:avLst/>
              <a:gdLst/>
              <a:ahLst/>
              <a:cxnLst/>
              <a:rect l="l" t="t" r="r" b="b"/>
              <a:pathLst>
                <a:path w="12393" h="1567" extrusionOk="0">
                  <a:moveTo>
                    <a:pt x="5797" y="1"/>
                  </a:moveTo>
                  <a:cubicBezTo>
                    <a:pt x="3853" y="1"/>
                    <a:pt x="1843" y="220"/>
                    <a:pt x="1" y="869"/>
                  </a:cubicBezTo>
                  <a:cubicBezTo>
                    <a:pt x="28" y="1069"/>
                    <a:pt x="57" y="1278"/>
                    <a:pt x="56" y="1477"/>
                  </a:cubicBezTo>
                  <a:cubicBezTo>
                    <a:pt x="1662" y="811"/>
                    <a:pt x="3475" y="611"/>
                    <a:pt x="5236" y="611"/>
                  </a:cubicBezTo>
                  <a:cubicBezTo>
                    <a:pt x="5744" y="611"/>
                    <a:pt x="6248" y="628"/>
                    <a:pt x="6742" y="655"/>
                  </a:cubicBezTo>
                  <a:cubicBezTo>
                    <a:pt x="7983" y="723"/>
                    <a:pt x="9222" y="866"/>
                    <a:pt x="10454" y="1040"/>
                  </a:cubicBezTo>
                  <a:cubicBezTo>
                    <a:pt x="11121" y="1135"/>
                    <a:pt x="11785" y="1260"/>
                    <a:pt x="12373" y="1567"/>
                  </a:cubicBezTo>
                  <a:cubicBezTo>
                    <a:pt x="12375" y="1393"/>
                    <a:pt x="12381" y="1218"/>
                    <a:pt x="12392" y="1045"/>
                  </a:cubicBezTo>
                  <a:cubicBezTo>
                    <a:pt x="10584" y="212"/>
                    <a:pt x="8354" y="56"/>
                    <a:pt x="6465" y="9"/>
                  </a:cubicBezTo>
                  <a:cubicBezTo>
                    <a:pt x="6243" y="4"/>
                    <a:pt x="6021" y="1"/>
                    <a:pt x="579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36" name="Google Shape;2636;p22"/>
            <p:cNvSpPr/>
            <p:nvPr/>
          </p:nvSpPr>
          <p:spPr>
            <a:xfrm>
              <a:off x="4741321" y="3479658"/>
              <a:ext cx="478629" cy="161189"/>
            </a:xfrm>
            <a:custGeom>
              <a:avLst/>
              <a:gdLst/>
              <a:ahLst/>
              <a:cxnLst/>
              <a:rect l="l" t="t" r="r" b="b"/>
              <a:pathLst>
                <a:path w="15310" h="5156" extrusionOk="0">
                  <a:moveTo>
                    <a:pt x="7373" y="408"/>
                  </a:moveTo>
                  <a:cubicBezTo>
                    <a:pt x="7595" y="408"/>
                    <a:pt x="7817" y="411"/>
                    <a:pt x="8037" y="416"/>
                  </a:cubicBezTo>
                  <a:cubicBezTo>
                    <a:pt x="9926" y="463"/>
                    <a:pt x="12155" y="619"/>
                    <a:pt x="13964" y="1452"/>
                  </a:cubicBezTo>
                  <a:cubicBezTo>
                    <a:pt x="13952" y="1627"/>
                    <a:pt x="13945" y="1800"/>
                    <a:pt x="13945" y="1974"/>
                  </a:cubicBezTo>
                  <a:cubicBezTo>
                    <a:pt x="13358" y="1667"/>
                    <a:pt x="12693" y="1542"/>
                    <a:pt x="12026" y="1447"/>
                  </a:cubicBezTo>
                  <a:cubicBezTo>
                    <a:pt x="10794" y="1273"/>
                    <a:pt x="9555" y="1130"/>
                    <a:pt x="8314" y="1062"/>
                  </a:cubicBezTo>
                  <a:cubicBezTo>
                    <a:pt x="7820" y="1035"/>
                    <a:pt x="7316" y="1018"/>
                    <a:pt x="6807" y="1018"/>
                  </a:cubicBezTo>
                  <a:cubicBezTo>
                    <a:pt x="5047" y="1018"/>
                    <a:pt x="3235" y="1218"/>
                    <a:pt x="1627" y="1883"/>
                  </a:cubicBezTo>
                  <a:cubicBezTo>
                    <a:pt x="1630" y="1682"/>
                    <a:pt x="1600" y="1474"/>
                    <a:pt x="1573" y="1275"/>
                  </a:cubicBezTo>
                  <a:cubicBezTo>
                    <a:pt x="3417" y="629"/>
                    <a:pt x="5427" y="408"/>
                    <a:pt x="7373" y="408"/>
                  </a:cubicBezTo>
                  <a:close/>
                  <a:moveTo>
                    <a:pt x="1329" y="1367"/>
                  </a:moveTo>
                  <a:cubicBezTo>
                    <a:pt x="1338" y="1573"/>
                    <a:pt x="1348" y="1787"/>
                    <a:pt x="1394" y="1982"/>
                  </a:cubicBezTo>
                  <a:cubicBezTo>
                    <a:pt x="1381" y="1988"/>
                    <a:pt x="1369" y="1993"/>
                    <a:pt x="1357" y="1998"/>
                  </a:cubicBezTo>
                  <a:cubicBezTo>
                    <a:pt x="1328" y="1986"/>
                    <a:pt x="1300" y="1973"/>
                    <a:pt x="1271" y="1961"/>
                  </a:cubicBezTo>
                  <a:cubicBezTo>
                    <a:pt x="1253" y="1783"/>
                    <a:pt x="1202" y="1602"/>
                    <a:pt x="1151" y="1433"/>
                  </a:cubicBezTo>
                  <a:cubicBezTo>
                    <a:pt x="1210" y="1410"/>
                    <a:pt x="1270" y="1389"/>
                    <a:pt x="1329" y="1367"/>
                  </a:cubicBezTo>
                  <a:close/>
                  <a:moveTo>
                    <a:pt x="14634" y="1800"/>
                  </a:moveTo>
                  <a:cubicBezTo>
                    <a:pt x="14739" y="1863"/>
                    <a:pt x="14843" y="1927"/>
                    <a:pt x="14944" y="1997"/>
                  </a:cubicBezTo>
                  <a:cubicBezTo>
                    <a:pt x="14932" y="2000"/>
                    <a:pt x="14921" y="2000"/>
                    <a:pt x="14909" y="2005"/>
                  </a:cubicBezTo>
                  <a:cubicBezTo>
                    <a:pt x="14807" y="2050"/>
                    <a:pt x="14702" y="2092"/>
                    <a:pt x="14599" y="2134"/>
                  </a:cubicBezTo>
                  <a:lnTo>
                    <a:pt x="14604" y="2096"/>
                  </a:lnTo>
                  <a:cubicBezTo>
                    <a:pt x="14615" y="1998"/>
                    <a:pt x="14626" y="1899"/>
                    <a:pt x="14634" y="1800"/>
                  </a:cubicBezTo>
                  <a:close/>
                  <a:moveTo>
                    <a:pt x="14203" y="1568"/>
                  </a:moveTo>
                  <a:cubicBezTo>
                    <a:pt x="14268" y="1601"/>
                    <a:pt x="14333" y="1632"/>
                    <a:pt x="14396" y="1667"/>
                  </a:cubicBezTo>
                  <a:cubicBezTo>
                    <a:pt x="14367" y="1789"/>
                    <a:pt x="14352" y="1914"/>
                    <a:pt x="14336" y="2036"/>
                  </a:cubicBezTo>
                  <a:cubicBezTo>
                    <a:pt x="14329" y="2091"/>
                    <a:pt x="14320" y="2144"/>
                    <a:pt x="14313" y="2198"/>
                  </a:cubicBezTo>
                  <a:cubicBezTo>
                    <a:pt x="14269" y="2166"/>
                    <a:pt x="14222" y="2140"/>
                    <a:pt x="14176" y="2109"/>
                  </a:cubicBezTo>
                  <a:cubicBezTo>
                    <a:pt x="14178" y="2101"/>
                    <a:pt x="14182" y="2093"/>
                    <a:pt x="14183" y="2082"/>
                  </a:cubicBezTo>
                  <a:cubicBezTo>
                    <a:pt x="14195" y="1910"/>
                    <a:pt x="14201" y="1739"/>
                    <a:pt x="14203" y="1568"/>
                  </a:cubicBezTo>
                  <a:close/>
                  <a:moveTo>
                    <a:pt x="7232" y="1338"/>
                  </a:moveTo>
                  <a:cubicBezTo>
                    <a:pt x="7473" y="1338"/>
                    <a:pt x="7715" y="1343"/>
                    <a:pt x="7960" y="1353"/>
                  </a:cubicBezTo>
                  <a:cubicBezTo>
                    <a:pt x="9024" y="1398"/>
                    <a:pt x="10086" y="1509"/>
                    <a:pt x="11145" y="1641"/>
                  </a:cubicBezTo>
                  <a:cubicBezTo>
                    <a:pt x="12166" y="1770"/>
                    <a:pt x="13120" y="1891"/>
                    <a:pt x="14019" y="2369"/>
                  </a:cubicBezTo>
                  <a:cubicBezTo>
                    <a:pt x="12120" y="3088"/>
                    <a:pt x="10132" y="3487"/>
                    <a:pt x="8095" y="3487"/>
                  </a:cubicBezTo>
                  <a:cubicBezTo>
                    <a:pt x="7866" y="3487"/>
                    <a:pt x="7635" y="3481"/>
                    <a:pt x="7405" y="3471"/>
                  </a:cubicBezTo>
                  <a:cubicBezTo>
                    <a:pt x="5410" y="3383"/>
                    <a:pt x="3591" y="2884"/>
                    <a:pt x="1790" y="2174"/>
                  </a:cubicBezTo>
                  <a:cubicBezTo>
                    <a:pt x="3590" y="1639"/>
                    <a:pt x="5361" y="1338"/>
                    <a:pt x="7232" y="1338"/>
                  </a:cubicBezTo>
                  <a:close/>
                  <a:moveTo>
                    <a:pt x="438" y="1919"/>
                  </a:moveTo>
                  <a:lnTo>
                    <a:pt x="438" y="1919"/>
                  </a:lnTo>
                  <a:cubicBezTo>
                    <a:pt x="2676" y="3253"/>
                    <a:pt x="5304" y="3870"/>
                    <a:pt x="7942" y="3870"/>
                  </a:cubicBezTo>
                  <a:cubicBezTo>
                    <a:pt x="10359" y="3870"/>
                    <a:pt x="12782" y="3352"/>
                    <a:pt x="14919" y="2393"/>
                  </a:cubicBezTo>
                  <a:lnTo>
                    <a:pt x="14919" y="2393"/>
                  </a:lnTo>
                  <a:cubicBezTo>
                    <a:pt x="14883" y="2823"/>
                    <a:pt x="14826" y="3248"/>
                    <a:pt x="14755" y="3676"/>
                  </a:cubicBezTo>
                  <a:cubicBezTo>
                    <a:pt x="12914" y="4526"/>
                    <a:pt x="11009" y="4740"/>
                    <a:pt x="8998" y="4740"/>
                  </a:cubicBezTo>
                  <a:cubicBezTo>
                    <a:pt x="8539" y="4740"/>
                    <a:pt x="8074" y="4729"/>
                    <a:pt x="7602" y="4711"/>
                  </a:cubicBezTo>
                  <a:cubicBezTo>
                    <a:pt x="5117" y="4621"/>
                    <a:pt x="2586" y="4335"/>
                    <a:pt x="447" y="3026"/>
                  </a:cubicBezTo>
                  <a:cubicBezTo>
                    <a:pt x="446" y="2656"/>
                    <a:pt x="441" y="2288"/>
                    <a:pt x="438" y="1919"/>
                  </a:cubicBezTo>
                  <a:close/>
                  <a:moveTo>
                    <a:pt x="7165" y="1"/>
                  </a:moveTo>
                  <a:cubicBezTo>
                    <a:pt x="4878" y="1"/>
                    <a:pt x="2450" y="309"/>
                    <a:pt x="433" y="1337"/>
                  </a:cubicBezTo>
                  <a:lnTo>
                    <a:pt x="38" y="1548"/>
                  </a:lnTo>
                  <a:lnTo>
                    <a:pt x="19" y="1944"/>
                  </a:lnTo>
                  <a:cubicBezTo>
                    <a:pt x="9" y="2207"/>
                    <a:pt x="2" y="2470"/>
                    <a:pt x="1" y="2733"/>
                  </a:cubicBezTo>
                  <a:lnTo>
                    <a:pt x="4" y="3115"/>
                  </a:lnTo>
                  <a:lnTo>
                    <a:pt x="448" y="3418"/>
                  </a:lnTo>
                  <a:cubicBezTo>
                    <a:pt x="2565" y="4755"/>
                    <a:pt x="5109" y="5020"/>
                    <a:pt x="7602" y="5112"/>
                  </a:cubicBezTo>
                  <a:cubicBezTo>
                    <a:pt x="8197" y="5135"/>
                    <a:pt x="8815" y="5155"/>
                    <a:pt x="9442" y="5155"/>
                  </a:cubicBezTo>
                  <a:cubicBezTo>
                    <a:pt x="11234" y="5155"/>
                    <a:pt x="13094" y="4985"/>
                    <a:pt x="14664" y="4192"/>
                  </a:cubicBezTo>
                  <a:lnTo>
                    <a:pt x="15150" y="3919"/>
                  </a:lnTo>
                  <a:lnTo>
                    <a:pt x="15222" y="3444"/>
                  </a:lnTo>
                  <a:cubicBezTo>
                    <a:pt x="15271" y="3055"/>
                    <a:pt x="15301" y="2660"/>
                    <a:pt x="15309" y="2268"/>
                  </a:cubicBezTo>
                  <a:lnTo>
                    <a:pt x="15307" y="1674"/>
                  </a:lnTo>
                  <a:lnTo>
                    <a:pt x="14963" y="1440"/>
                  </a:lnTo>
                  <a:cubicBezTo>
                    <a:pt x="13185" y="328"/>
                    <a:pt x="10539" y="145"/>
                    <a:pt x="8713" y="45"/>
                  </a:cubicBezTo>
                  <a:cubicBezTo>
                    <a:pt x="8209" y="17"/>
                    <a:pt x="7691" y="1"/>
                    <a:pt x="7165"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37" name="Google Shape;2637;p22"/>
            <p:cNvSpPr/>
            <p:nvPr/>
          </p:nvSpPr>
          <p:spPr>
            <a:xfrm>
              <a:off x="4859677" y="3539681"/>
              <a:ext cx="27824" cy="25792"/>
            </a:xfrm>
            <a:custGeom>
              <a:avLst/>
              <a:gdLst/>
              <a:ahLst/>
              <a:cxnLst/>
              <a:rect l="l" t="t" r="r" b="b"/>
              <a:pathLst>
                <a:path w="890" h="825" extrusionOk="0">
                  <a:moveTo>
                    <a:pt x="471" y="218"/>
                  </a:moveTo>
                  <a:cubicBezTo>
                    <a:pt x="477" y="223"/>
                    <a:pt x="483" y="229"/>
                    <a:pt x="492" y="231"/>
                  </a:cubicBezTo>
                  <a:cubicBezTo>
                    <a:pt x="687" y="305"/>
                    <a:pt x="628" y="598"/>
                    <a:pt x="440" y="598"/>
                  </a:cubicBezTo>
                  <a:cubicBezTo>
                    <a:pt x="425" y="598"/>
                    <a:pt x="409" y="596"/>
                    <a:pt x="393" y="592"/>
                  </a:cubicBezTo>
                  <a:cubicBezTo>
                    <a:pt x="166" y="538"/>
                    <a:pt x="237" y="221"/>
                    <a:pt x="454" y="221"/>
                  </a:cubicBezTo>
                  <a:cubicBezTo>
                    <a:pt x="455" y="221"/>
                    <a:pt x="456" y="221"/>
                    <a:pt x="457" y="221"/>
                  </a:cubicBezTo>
                  <a:cubicBezTo>
                    <a:pt x="462" y="221"/>
                    <a:pt x="466" y="218"/>
                    <a:pt x="471" y="218"/>
                  </a:cubicBezTo>
                  <a:close/>
                  <a:moveTo>
                    <a:pt x="446" y="1"/>
                  </a:moveTo>
                  <a:cubicBezTo>
                    <a:pt x="238" y="1"/>
                    <a:pt x="39" y="156"/>
                    <a:pt x="19" y="372"/>
                  </a:cubicBezTo>
                  <a:cubicBezTo>
                    <a:pt x="0" y="580"/>
                    <a:pt x="155" y="785"/>
                    <a:pt x="361" y="819"/>
                  </a:cubicBezTo>
                  <a:cubicBezTo>
                    <a:pt x="383" y="823"/>
                    <a:pt x="404" y="825"/>
                    <a:pt x="426" y="825"/>
                  </a:cubicBezTo>
                  <a:cubicBezTo>
                    <a:pt x="610" y="825"/>
                    <a:pt x="787" y="696"/>
                    <a:pt x="833" y="513"/>
                  </a:cubicBezTo>
                  <a:cubicBezTo>
                    <a:pt x="890" y="297"/>
                    <a:pt x="749" y="88"/>
                    <a:pt x="550" y="15"/>
                  </a:cubicBezTo>
                  <a:cubicBezTo>
                    <a:pt x="538" y="10"/>
                    <a:pt x="526" y="8"/>
                    <a:pt x="516" y="8"/>
                  </a:cubicBezTo>
                  <a:cubicBezTo>
                    <a:pt x="509" y="8"/>
                    <a:pt x="503" y="9"/>
                    <a:pt x="497" y="10"/>
                  </a:cubicBezTo>
                  <a:cubicBezTo>
                    <a:pt x="485" y="5"/>
                    <a:pt x="472" y="1"/>
                    <a:pt x="457" y="1"/>
                  </a:cubicBezTo>
                  <a:cubicBezTo>
                    <a:pt x="453" y="1"/>
                    <a:pt x="450" y="1"/>
                    <a:pt x="44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38" name="Google Shape;2638;p22"/>
            <p:cNvSpPr/>
            <p:nvPr/>
          </p:nvSpPr>
          <p:spPr>
            <a:xfrm>
              <a:off x="4909539" y="3529177"/>
              <a:ext cx="136711" cy="44580"/>
            </a:xfrm>
            <a:custGeom>
              <a:avLst/>
              <a:gdLst/>
              <a:ahLst/>
              <a:cxnLst/>
              <a:rect l="l" t="t" r="r" b="b"/>
              <a:pathLst>
                <a:path w="4373" h="1426" extrusionOk="0">
                  <a:moveTo>
                    <a:pt x="2093" y="325"/>
                  </a:moveTo>
                  <a:cubicBezTo>
                    <a:pt x="2203" y="325"/>
                    <a:pt x="2291" y="326"/>
                    <a:pt x="2344" y="326"/>
                  </a:cubicBezTo>
                  <a:cubicBezTo>
                    <a:pt x="2571" y="326"/>
                    <a:pt x="2802" y="332"/>
                    <a:pt x="3030" y="347"/>
                  </a:cubicBezTo>
                  <a:cubicBezTo>
                    <a:pt x="3248" y="358"/>
                    <a:pt x="3465" y="385"/>
                    <a:pt x="3679" y="431"/>
                  </a:cubicBezTo>
                  <a:cubicBezTo>
                    <a:pt x="3679" y="432"/>
                    <a:pt x="3681" y="432"/>
                    <a:pt x="3681" y="434"/>
                  </a:cubicBezTo>
                  <a:cubicBezTo>
                    <a:pt x="3705" y="436"/>
                    <a:pt x="3730" y="449"/>
                    <a:pt x="3746" y="475"/>
                  </a:cubicBezTo>
                  <a:cubicBezTo>
                    <a:pt x="3749" y="478"/>
                    <a:pt x="3750" y="483"/>
                    <a:pt x="3752" y="487"/>
                  </a:cubicBezTo>
                  <a:cubicBezTo>
                    <a:pt x="3851" y="534"/>
                    <a:pt x="3907" y="624"/>
                    <a:pt x="3829" y="752"/>
                  </a:cubicBezTo>
                  <a:cubicBezTo>
                    <a:pt x="3829" y="753"/>
                    <a:pt x="3828" y="753"/>
                    <a:pt x="3828" y="754"/>
                  </a:cubicBezTo>
                  <a:cubicBezTo>
                    <a:pt x="3835" y="845"/>
                    <a:pt x="3796" y="907"/>
                    <a:pt x="3709" y="945"/>
                  </a:cubicBezTo>
                  <a:cubicBezTo>
                    <a:pt x="3681" y="976"/>
                    <a:pt x="3648" y="1002"/>
                    <a:pt x="3609" y="1022"/>
                  </a:cubicBezTo>
                  <a:cubicBezTo>
                    <a:pt x="3600" y="1030"/>
                    <a:pt x="3590" y="1038"/>
                    <a:pt x="3577" y="1044"/>
                  </a:cubicBezTo>
                  <a:cubicBezTo>
                    <a:pt x="3435" y="1102"/>
                    <a:pt x="3288" y="1143"/>
                    <a:pt x="3135" y="1143"/>
                  </a:cubicBezTo>
                  <a:cubicBezTo>
                    <a:pt x="3106" y="1143"/>
                    <a:pt x="3077" y="1142"/>
                    <a:pt x="3048" y="1139"/>
                  </a:cubicBezTo>
                  <a:cubicBezTo>
                    <a:pt x="3045" y="1139"/>
                    <a:pt x="3043" y="1137"/>
                    <a:pt x="3039" y="1137"/>
                  </a:cubicBezTo>
                  <a:cubicBezTo>
                    <a:pt x="3002" y="1138"/>
                    <a:pt x="2964" y="1139"/>
                    <a:pt x="2926" y="1139"/>
                  </a:cubicBezTo>
                  <a:cubicBezTo>
                    <a:pt x="2595" y="1139"/>
                    <a:pt x="2237" y="1080"/>
                    <a:pt x="2009" y="1058"/>
                  </a:cubicBezTo>
                  <a:cubicBezTo>
                    <a:pt x="1731" y="1030"/>
                    <a:pt x="1452" y="998"/>
                    <a:pt x="1174" y="971"/>
                  </a:cubicBezTo>
                  <a:cubicBezTo>
                    <a:pt x="1102" y="963"/>
                    <a:pt x="536" y="903"/>
                    <a:pt x="376" y="789"/>
                  </a:cubicBezTo>
                  <a:cubicBezTo>
                    <a:pt x="513" y="361"/>
                    <a:pt x="1560" y="325"/>
                    <a:pt x="2093" y="325"/>
                  </a:cubicBezTo>
                  <a:close/>
                  <a:moveTo>
                    <a:pt x="2299" y="1"/>
                  </a:moveTo>
                  <a:cubicBezTo>
                    <a:pt x="2076" y="1"/>
                    <a:pt x="1893" y="8"/>
                    <a:pt x="1794" y="12"/>
                  </a:cubicBezTo>
                  <a:cubicBezTo>
                    <a:pt x="1385" y="28"/>
                    <a:pt x="172" y="119"/>
                    <a:pt x="70" y="668"/>
                  </a:cubicBezTo>
                  <a:cubicBezTo>
                    <a:pt x="1" y="798"/>
                    <a:pt x="32" y="902"/>
                    <a:pt x="123" y="986"/>
                  </a:cubicBezTo>
                  <a:cubicBezTo>
                    <a:pt x="131" y="1001"/>
                    <a:pt x="142" y="1018"/>
                    <a:pt x="149" y="1034"/>
                  </a:cubicBezTo>
                  <a:cubicBezTo>
                    <a:pt x="190" y="1061"/>
                    <a:pt x="231" y="1086"/>
                    <a:pt x="273" y="1106"/>
                  </a:cubicBezTo>
                  <a:cubicBezTo>
                    <a:pt x="295" y="1114"/>
                    <a:pt x="316" y="1121"/>
                    <a:pt x="339" y="1127"/>
                  </a:cubicBezTo>
                  <a:cubicBezTo>
                    <a:pt x="344" y="1123"/>
                    <a:pt x="350" y="1122"/>
                    <a:pt x="356" y="1117"/>
                  </a:cubicBezTo>
                  <a:cubicBezTo>
                    <a:pt x="773" y="1280"/>
                    <a:pt x="1465" y="1314"/>
                    <a:pt x="1594" y="1326"/>
                  </a:cubicBezTo>
                  <a:cubicBezTo>
                    <a:pt x="1842" y="1353"/>
                    <a:pt x="2331" y="1426"/>
                    <a:pt x="2822" y="1426"/>
                  </a:cubicBezTo>
                  <a:cubicBezTo>
                    <a:pt x="3479" y="1426"/>
                    <a:pt x="4141" y="1296"/>
                    <a:pt x="4246" y="753"/>
                  </a:cubicBezTo>
                  <a:cubicBezTo>
                    <a:pt x="4372" y="93"/>
                    <a:pt x="3086" y="1"/>
                    <a:pt x="229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39" name="Google Shape;2639;p22"/>
            <p:cNvSpPr/>
            <p:nvPr/>
          </p:nvSpPr>
          <p:spPr>
            <a:xfrm>
              <a:off x="4953056" y="3141659"/>
              <a:ext cx="237282" cy="413384"/>
            </a:xfrm>
            <a:custGeom>
              <a:avLst/>
              <a:gdLst/>
              <a:ahLst/>
              <a:cxnLst/>
              <a:rect l="l" t="t" r="r" b="b"/>
              <a:pathLst>
                <a:path w="7590" h="13223" extrusionOk="0">
                  <a:moveTo>
                    <a:pt x="6548" y="551"/>
                  </a:moveTo>
                  <a:cubicBezTo>
                    <a:pt x="6602" y="551"/>
                    <a:pt x="6657" y="564"/>
                    <a:pt x="6707" y="588"/>
                  </a:cubicBezTo>
                  <a:cubicBezTo>
                    <a:pt x="6888" y="677"/>
                    <a:pt x="6962" y="897"/>
                    <a:pt x="6874" y="1078"/>
                  </a:cubicBezTo>
                  <a:lnTo>
                    <a:pt x="4602" y="5703"/>
                  </a:lnTo>
                  <a:cubicBezTo>
                    <a:pt x="4495" y="5680"/>
                    <a:pt x="4388" y="5658"/>
                    <a:pt x="4286" y="5617"/>
                  </a:cubicBezTo>
                  <a:cubicBezTo>
                    <a:pt x="4164" y="5569"/>
                    <a:pt x="4037" y="5505"/>
                    <a:pt x="3920" y="5429"/>
                  </a:cubicBezTo>
                  <a:lnTo>
                    <a:pt x="6217" y="755"/>
                  </a:lnTo>
                  <a:cubicBezTo>
                    <a:pt x="6259" y="668"/>
                    <a:pt x="6333" y="603"/>
                    <a:pt x="6428" y="571"/>
                  </a:cubicBezTo>
                  <a:cubicBezTo>
                    <a:pt x="6467" y="557"/>
                    <a:pt x="6507" y="551"/>
                    <a:pt x="6548" y="551"/>
                  </a:cubicBezTo>
                  <a:close/>
                  <a:moveTo>
                    <a:pt x="3510" y="5396"/>
                  </a:moveTo>
                  <a:cubicBezTo>
                    <a:pt x="3764" y="5712"/>
                    <a:pt x="4197" y="6034"/>
                    <a:pt x="4634" y="6034"/>
                  </a:cubicBezTo>
                  <a:cubicBezTo>
                    <a:pt x="4708" y="6034"/>
                    <a:pt x="4782" y="6025"/>
                    <a:pt x="4856" y="6005"/>
                  </a:cubicBezTo>
                  <a:lnTo>
                    <a:pt x="4856" y="6005"/>
                  </a:lnTo>
                  <a:cubicBezTo>
                    <a:pt x="4968" y="6265"/>
                    <a:pt x="4831" y="6345"/>
                    <a:pt x="4631" y="6345"/>
                  </a:cubicBezTo>
                  <a:cubicBezTo>
                    <a:pt x="4406" y="6345"/>
                    <a:pt x="4102" y="6244"/>
                    <a:pt x="3981" y="6185"/>
                  </a:cubicBezTo>
                  <a:cubicBezTo>
                    <a:pt x="3737" y="6067"/>
                    <a:pt x="3545" y="5891"/>
                    <a:pt x="3325" y="5741"/>
                  </a:cubicBezTo>
                  <a:cubicBezTo>
                    <a:pt x="3290" y="5689"/>
                    <a:pt x="3268" y="5633"/>
                    <a:pt x="3279" y="5576"/>
                  </a:cubicBezTo>
                  <a:cubicBezTo>
                    <a:pt x="3302" y="5455"/>
                    <a:pt x="3406" y="5424"/>
                    <a:pt x="3510" y="5396"/>
                  </a:cubicBezTo>
                  <a:close/>
                  <a:moveTo>
                    <a:pt x="3395" y="6494"/>
                  </a:moveTo>
                  <a:cubicBezTo>
                    <a:pt x="3595" y="6621"/>
                    <a:pt x="3826" y="6737"/>
                    <a:pt x="4055" y="6812"/>
                  </a:cubicBezTo>
                  <a:lnTo>
                    <a:pt x="1274" y="12471"/>
                  </a:lnTo>
                  <a:cubicBezTo>
                    <a:pt x="1230" y="12557"/>
                    <a:pt x="1156" y="12623"/>
                    <a:pt x="1063" y="12655"/>
                  </a:cubicBezTo>
                  <a:cubicBezTo>
                    <a:pt x="1023" y="12668"/>
                    <a:pt x="982" y="12675"/>
                    <a:pt x="941" y="12675"/>
                  </a:cubicBezTo>
                  <a:cubicBezTo>
                    <a:pt x="887" y="12675"/>
                    <a:pt x="833" y="12663"/>
                    <a:pt x="783" y="12638"/>
                  </a:cubicBezTo>
                  <a:cubicBezTo>
                    <a:pt x="696" y="12595"/>
                    <a:pt x="631" y="12519"/>
                    <a:pt x="598" y="12427"/>
                  </a:cubicBezTo>
                  <a:cubicBezTo>
                    <a:pt x="567" y="12333"/>
                    <a:pt x="572" y="12234"/>
                    <a:pt x="615" y="12148"/>
                  </a:cubicBezTo>
                  <a:lnTo>
                    <a:pt x="3395" y="6494"/>
                  </a:lnTo>
                  <a:close/>
                  <a:moveTo>
                    <a:pt x="6547" y="0"/>
                  </a:moveTo>
                  <a:cubicBezTo>
                    <a:pt x="6447" y="0"/>
                    <a:pt x="6347" y="17"/>
                    <a:pt x="6250" y="50"/>
                  </a:cubicBezTo>
                  <a:cubicBezTo>
                    <a:pt x="6019" y="129"/>
                    <a:pt x="5831" y="294"/>
                    <a:pt x="5725" y="512"/>
                  </a:cubicBezTo>
                  <a:lnTo>
                    <a:pt x="3491" y="5054"/>
                  </a:lnTo>
                  <a:cubicBezTo>
                    <a:pt x="3485" y="5054"/>
                    <a:pt x="3478" y="5054"/>
                    <a:pt x="3472" y="5054"/>
                  </a:cubicBezTo>
                  <a:cubicBezTo>
                    <a:pt x="3242" y="5054"/>
                    <a:pt x="3008" y="5240"/>
                    <a:pt x="2952" y="5461"/>
                  </a:cubicBezTo>
                  <a:cubicBezTo>
                    <a:pt x="2909" y="5636"/>
                    <a:pt x="2966" y="5789"/>
                    <a:pt x="3068" y="5914"/>
                  </a:cubicBezTo>
                  <a:lnTo>
                    <a:pt x="125" y="11903"/>
                  </a:lnTo>
                  <a:cubicBezTo>
                    <a:pt x="16" y="12122"/>
                    <a:pt x="1" y="12370"/>
                    <a:pt x="80" y="12602"/>
                  </a:cubicBezTo>
                  <a:cubicBezTo>
                    <a:pt x="159" y="12833"/>
                    <a:pt x="323" y="13020"/>
                    <a:pt x="542" y="13129"/>
                  </a:cubicBezTo>
                  <a:cubicBezTo>
                    <a:pt x="669" y="13191"/>
                    <a:pt x="807" y="13222"/>
                    <a:pt x="944" y="13222"/>
                  </a:cubicBezTo>
                  <a:cubicBezTo>
                    <a:pt x="1043" y="13222"/>
                    <a:pt x="1145" y="13206"/>
                    <a:pt x="1241" y="13173"/>
                  </a:cubicBezTo>
                  <a:cubicBezTo>
                    <a:pt x="1473" y="13093"/>
                    <a:pt x="1660" y="12930"/>
                    <a:pt x="1768" y="12711"/>
                  </a:cubicBezTo>
                  <a:lnTo>
                    <a:pt x="4708" y="6730"/>
                  </a:lnTo>
                  <a:cubicBezTo>
                    <a:pt x="4733" y="6726"/>
                    <a:pt x="4759" y="6724"/>
                    <a:pt x="4782" y="6718"/>
                  </a:cubicBezTo>
                  <a:cubicBezTo>
                    <a:pt x="5165" y="6625"/>
                    <a:pt x="5456" y="6095"/>
                    <a:pt x="5149" y="5831"/>
                  </a:cubicBezTo>
                  <a:lnTo>
                    <a:pt x="7368" y="1317"/>
                  </a:lnTo>
                  <a:cubicBezTo>
                    <a:pt x="7590" y="867"/>
                    <a:pt x="7403" y="317"/>
                    <a:pt x="6950" y="94"/>
                  </a:cubicBezTo>
                  <a:cubicBezTo>
                    <a:pt x="6823" y="32"/>
                    <a:pt x="6685" y="0"/>
                    <a:pt x="6547"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40" name="Google Shape;2640;p22"/>
            <p:cNvSpPr/>
            <p:nvPr/>
          </p:nvSpPr>
          <p:spPr>
            <a:xfrm>
              <a:off x="5197708" y="3535960"/>
              <a:ext cx="10848" cy="10473"/>
            </a:xfrm>
            <a:custGeom>
              <a:avLst/>
              <a:gdLst/>
              <a:ahLst/>
              <a:cxnLst/>
              <a:rect l="l" t="t" r="r" b="b"/>
              <a:pathLst>
                <a:path w="347" h="335" extrusionOk="0">
                  <a:moveTo>
                    <a:pt x="35" y="0"/>
                  </a:moveTo>
                  <a:cubicBezTo>
                    <a:pt x="30" y="99"/>
                    <a:pt x="16" y="198"/>
                    <a:pt x="5" y="296"/>
                  </a:cubicBezTo>
                  <a:lnTo>
                    <a:pt x="0" y="334"/>
                  </a:lnTo>
                  <a:cubicBezTo>
                    <a:pt x="103" y="292"/>
                    <a:pt x="208" y="250"/>
                    <a:pt x="310" y="206"/>
                  </a:cubicBezTo>
                  <a:cubicBezTo>
                    <a:pt x="322" y="199"/>
                    <a:pt x="333" y="199"/>
                    <a:pt x="346" y="197"/>
                  </a:cubicBezTo>
                  <a:cubicBezTo>
                    <a:pt x="244" y="128"/>
                    <a:pt x="140" y="63"/>
                    <a:pt x="35" y="0"/>
                  </a:cubicBezTo>
                  <a:close/>
                </a:path>
              </a:pathLst>
            </a:custGeom>
            <a:solidFill>
              <a:srgbClr val="BCB3B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41" name="Google Shape;2641;p22"/>
            <p:cNvSpPr/>
            <p:nvPr/>
          </p:nvSpPr>
          <p:spPr>
            <a:xfrm>
              <a:off x="5184422" y="3528614"/>
              <a:ext cx="6940" cy="19695"/>
            </a:xfrm>
            <a:custGeom>
              <a:avLst/>
              <a:gdLst/>
              <a:ahLst/>
              <a:cxnLst/>
              <a:rect l="l" t="t" r="r" b="b"/>
              <a:pathLst>
                <a:path w="222" h="630" extrusionOk="0">
                  <a:moveTo>
                    <a:pt x="28" y="1"/>
                  </a:moveTo>
                  <a:cubicBezTo>
                    <a:pt x="27" y="172"/>
                    <a:pt x="21" y="343"/>
                    <a:pt x="8" y="514"/>
                  </a:cubicBezTo>
                  <a:cubicBezTo>
                    <a:pt x="7" y="525"/>
                    <a:pt x="3" y="532"/>
                    <a:pt x="1" y="541"/>
                  </a:cubicBezTo>
                  <a:cubicBezTo>
                    <a:pt x="45" y="571"/>
                    <a:pt x="92" y="597"/>
                    <a:pt x="138" y="630"/>
                  </a:cubicBezTo>
                  <a:cubicBezTo>
                    <a:pt x="146" y="578"/>
                    <a:pt x="154" y="525"/>
                    <a:pt x="160" y="469"/>
                  </a:cubicBezTo>
                  <a:cubicBezTo>
                    <a:pt x="175" y="346"/>
                    <a:pt x="191" y="221"/>
                    <a:pt x="221" y="100"/>
                  </a:cubicBezTo>
                  <a:cubicBezTo>
                    <a:pt x="158" y="66"/>
                    <a:pt x="92" y="35"/>
                    <a:pt x="28" y="1"/>
                  </a:cubicBezTo>
                  <a:close/>
                </a:path>
              </a:pathLst>
            </a:custGeom>
            <a:solidFill>
              <a:srgbClr val="BCB3B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42" name="Google Shape;2642;p22"/>
            <p:cNvSpPr/>
            <p:nvPr/>
          </p:nvSpPr>
          <p:spPr>
            <a:xfrm>
              <a:off x="4777272" y="3522362"/>
              <a:ext cx="7566" cy="19758"/>
            </a:xfrm>
            <a:custGeom>
              <a:avLst/>
              <a:gdLst/>
              <a:ahLst/>
              <a:cxnLst/>
              <a:rect l="l" t="t" r="r" b="b"/>
              <a:pathLst>
                <a:path w="242" h="632" extrusionOk="0">
                  <a:moveTo>
                    <a:pt x="178" y="1"/>
                  </a:moveTo>
                  <a:cubicBezTo>
                    <a:pt x="119" y="23"/>
                    <a:pt x="58" y="44"/>
                    <a:pt x="0" y="67"/>
                  </a:cubicBezTo>
                  <a:cubicBezTo>
                    <a:pt x="51" y="236"/>
                    <a:pt x="101" y="417"/>
                    <a:pt x="120" y="595"/>
                  </a:cubicBezTo>
                  <a:cubicBezTo>
                    <a:pt x="150" y="608"/>
                    <a:pt x="177" y="620"/>
                    <a:pt x="205" y="632"/>
                  </a:cubicBezTo>
                  <a:cubicBezTo>
                    <a:pt x="218" y="627"/>
                    <a:pt x="230" y="622"/>
                    <a:pt x="242" y="616"/>
                  </a:cubicBezTo>
                  <a:cubicBezTo>
                    <a:pt x="197" y="420"/>
                    <a:pt x="184" y="206"/>
                    <a:pt x="178" y="1"/>
                  </a:cubicBezTo>
                  <a:close/>
                </a:path>
              </a:pathLst>
            </a:custGeom>
            <a:solidFill>
              <a:srgbClr val="BCB3B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43" name="Google Shape;2643;p22"/>
            <p:cNvSpPr/>
            <p:nvPr/>
          </p:nvSpPr>
          <p:spPr>
            <a:xfrm>
              <a:off x="4754983" y="3539556"/>
              <a:ext cx="452744" cy="88285"/>
            </a:xfrm>
            <a:custGeom>
              <a:avLst/>
              <a:gdLst/>
              <a:ahLst/>
              <a:cxnLst/>
              <a:rect l="l" t="t" r="r" b="b"/>
              <a:pathLst>
                <a:path w="14482" h="2824" extrusionOk="0">
                  <a:moveTo>
                    <a:pt x="1" y="1"/>
                  </a:moveTo>
                  <a:cubicBezTo>
                    <a:pt x="5" y="370"/>
                    <a:pt x="9" y="740"/>
                    <a:pt x="10" y="1109"/>
                  </a:cubicBezTo>
                  <a:cubicBezTo>
                    <a:pt x="2149" y="2419"/>
                    <a:pt x="4680" y="2703"/>
                    <a:pt x="7165" y="2794"/>
                  </a:cubicBezTo>
                  <a:cubicBezTo>
                    <a:pt x="7639" y="2812"/>
                    <a:pt x="8107" y="2823"/>
                    <a:pt x="8569" y="2823"/>
                  </a:cubicBezTo>
                  <a:cubicBezTo>
                    <a:pt x="10577" y="2823"/>
                    <a:pt x="12479" y="2609"/>
                    <a:pt x="14318" y="1759"/>
                  </a:cubicBezTo>
                  <a:cubicBezTo>
                    <a:pt x="14388" y="1332"/>
                    <a:pt x="14446" y="906"/>
                    <a:pt x="14482" y="474"/>
                  </a:cubicBezTo>
                  <a:lnTo>
                    <a:pt x="14482" y="474"/>
                  </a:lnTo>
                  <a:cubicBezTo>
                    <a:pt x="12345" y="1434"/>
                    <a:pt x="9921" y="1952"/>
                    <a:pt x="7505" y="1952"/>
                  </a:cubicBezTo>
                  <a:cubicBezTo>
                    <a:pt x="4867" y="1952"/>
                    <a:pt x="2238" y="1335"/>
                    <a:pt x="1"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44" name="Google Shape;2644;p22"/>
            <p:cNvSpPr/>
            <p:nvPr/>
          </p:nvSpPr>
          <p:spPr>
            <a:xfrm>
              <a:off x="4864742" y="3546496"/>
              <a:ext cx="16413" cy="11880"/>
            </a:xfrm>
            <a:custGeom>
              <a:avLst/>
              <a:gdLst/>
              <a:ahLst/>
              <a:cxnLst/>
              <a:rect l="l" t="t" r="r" b="b"/>
              <a:pathLst>
                <a:path w="525" h="380" extrusionOk="0">
                  <a:moveTo>
                    <a:pt x="307" y="0"/>
                  </a:moveTo>
                  <a:cubicBezTo>
                    <a:pt x="302" y="0"/>
                    <a:pt x="299" y="3"/>
                    <a:pt x="293" y="3"/>
                  </a:cubicBezTo>
                  <a:cubicBezTo>
                    <a:pt x="293" y="3"/>
                    <a:pt x="292" y="3"/>
                    <a:pt x="291" y="3"/>
                  </a:cubicBezTo>
                  <a:cubicBezTo>
                    <a:pt x="74" y="3"/>
                    <a:pt x="1" y="320"/>
                    <a:pt x="229" y="374"/>
                  </a:cubicBezTo>
                  <a:cubicBezTo>
                    <a:pt x="245" y="378"/>
                    <a:pt x="261" y="380"/>
                    <a:pt x="276" y="380"/>
                  </a:cubicBezTo>
                  <a:cubicBezTo>
                    <a:pt x="466" y="380"/>
                    <a:pt x="525" y="87"/>
                    <a:pt x="328" y="13"/>
                  </a:cubicBezTo>
                  <a:cubicBezTo>
                    <a:pt x="321" y="11"/>
                    <a:pt x="314" y="5"/>
                    <a:pt x="3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45" name="Google Shape;2645;p22"/>
            <p:cNvSpPr/>
            <p:nvPr/>
          </p:nvSpPr>
          <p:spPr>
            <a:xfrm>
              <a:off x="5055187" y="3310315"/>
              <a:ext cx="53178" cy="29731"/>
            </a:xfrm>
            <a:custGeom>
              <a:avLst/>
              <a:gdLst/>
              <a:ahLst/>
              <a:cxnLst/>
              <a:rect l="l" t="t" r="r" b="b"/>
              <a:pathLst>
                <a:path w="1701" h="951" extrusionOk="0">
                  <a:moveTo>
                    <a:pt x="243" y="1"/>
                  </a:moveTo>
                  <a:cubicBezTo>
                    <a:pt x="138" y="29"/>
                    <a:pt x="34" y="60"/>
                    <a:pt x="12" y="181"/>
                  </a:cubicBezTo>
                  <a:cubicBezTo>
                    <a:pt x="1" y="238"/>
                    <a:pt x="23" y="294"/>
                    <a:pt x="58" y="346"/>
                  </a:cubicBezTo>
                  <a:cubicBezTo>
                    <a:pt x="276" y="496"/>
                    <a:pt x="467" y="672"/>
                    <a:pt x="714" y="790"/>
                  </a:cubicBezTo>
                  <a:cubicBezTo>
                    <a:pt x="835" y="849"/>
                    <a:pt x="1139" y="950"/>
                    <a:pt x="1364" y="950"/>
                  </a:cubicBezTo>
                  <a:cubicBezTo>
                    <a:pt x="1564" y="950"/>
                    <a:pt x="1701" y="870"/>
                    <a:pt x="1589" y="610"/>
                  </a:cubicBezTo>
                  <a:lnTo>
                    <a:pt x="1589" y="610"/>
                  </a:lnTo>
                  <a:cubicBezTo>
                    <a:pt x="1515" y="630"/>
                    <a:pt x="1440" y="640"/>
                    <a:pt x="1365" y="640"/>
                  </a:cubicBezTo>
                  <a:cubicBezTo>
                    <a:pt x="929" y="640"/>
                    <a:pt x="497" y="317"/>
                    <a:pt x="24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46" name="Google Shape;2646;p22"/>
            <p:cNvSpPr/>
            <p:nvPr/>
          </p:nvSpPr>
          <p:spPr>
            <a:xfrm>
              <a:off x="5075538" y="3158821"/>
              <a:ext cx="95194" cy="161064"/>
            </a:xfrm>
            <a:custGeom>
              <a:avLst/>
              <a:gdLst/>
              <a:ahLst/>
              <a:cxnLst/>
              <a:rect l="l" t="t" r="r" b="b"/>
              <a:pathLst>
                <a:path w="3045" h="5152" extrusionOk="0">
                  <a:moveTo>
                    <a:pt x="2628" y="1"/>
                  </a:moveTo>
                  <a:cubicBezTo>
                    <a:pt x="2588" y="1"/>
                    <a:pt x="2548" y="7"/>
                    <a:pt x="2508" y="21"/>
                  </a:cubicBezTo>
                  <a:cubicBezTo>
                    <a:pt x="2416" y="52"/>
                    <a:pt x="2340" y="117"/>
                    <a:pt x="2298" y="205"/>
                  </a:cubicBezTo>
                  <a:lnTo>
                    <a:pt x="1" y="4879"/>
                  </a:lnTo>
                  <a:cubicBezTo>
                    <a:pt x="118" y="4954"/>
                    <a:pt x="245" y="5019"/>
                    <a:pt x="367" y="5067"/>
                  </a:cubicBezTo>
                  <a:cubicBezTo>
                    <a:pt x="470" y="5108"/>
                    <a:pt x="577" y="5131"/>
                    <a:pt x="683" y="5152"/>
                  </a:cubicBezTo>
                  <a:lnTo>
                    <a:pt x="2955" y="528"/>
                  </a:lnTo>
                  <a:cubicBezTo>
                    <a:pt x="3044" y="348"/>
                    <a:pt x="2970" y="128"/>
                    <a:pt x="2788" y="38"/>
                  </a:cubicBezTo>
                  <a:cubicBezTo>
                    <a:pt x="2737" y="13"/>
                    <a:pt x="2684" y="1"/>
                    <a:pt x="262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47" name="Google Shape;2647;p22"/>
            <p:cNvSpPr/>
            <p:nvPr/>
          </p:nvSpPr>
          <p:spPr>
            <a:xfrm>
              <a:off x="5075569" y="3290495"/>
              <a:ext cx="33795" cy="29449"/>
            </a:xfrm>
            <a:custGeom>
              <a:avLst/>
              <a:gdLst/>
              <a:ahLst/>
              <a:cxnLst/>
              <a:rect l="l" t="t" r="r" b="b"/>
              <a:pathLst>
                <a:path w="1081" h="942" extrusionOk="0">
                  <a:moveTo>
                    <a:pt x="329" y="0"/>
                  </a:moveTo>
                  <a:lnTo>
                    <a:pt x="1" y="668"/>
                  </a:lnTo>
                  <a:cubicBezTo>
                    <a:pt x="119" y="744"/>
                    <a:pt x="245" y="808"/>
                    <a:pt x="367" y="856"/>
                  </a:cubicBezTo>
                  <a:cubicBezTo>
                    <a:pt x="470" y="897"/>
                    <a:pt x="578" y="921"/>
                    <a:pt x="683" y="942"/>
                  </a:cubicBezTo>
                  <a:lnTo>
                    <a:pt x="1080" y="131"/>
                  </a:lnTo>
                  <a:lnTo>
                    <a:pt x="1080" y="131"/>
                  </a:lnTo>
                  <a:cubicBezTo>
                    <a:pt x="1077" y="131"/>
                    <a:pt x="1074" y="131"/>
                    <a:pt x="1070" y="131"/>
                  </a:cubicBezTo>
                  <a:cubicBezTo>
                    <a:pt x="803" y="131"/>
                    <a:pt x="550" y="90"/>
                    <a:pt x="329"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48" name="Google Shape;2648;p22"/>
            <p:cNvSpPr/>
            <p:nvPr/>
          </p:nvSpPr>
          <p:spPr>
            <a:xfrm>
              <a:off x="4970781" y="3344577"/>
              <a:ext cx="109137" cy="193359"/>
            </a:xfrm>
            <a:custGeom>
              <a:avLst/>
              <a:gdLst/>
              <a:ahLst/>
              <a:cxnLst/>
              <a:rect l="l" t="t" r="r" b="b"/>
              <a:pathLst>
                <a:path w="3491" h="6185" extrusionOk="0">
                  <a:moveTo>
                    <a:pt x="2831" y="1"/>
                  </a:moveTo>
                  <a:lnTo>
                    <a:pt x="49" y="5657"/>
                  </a:lnTo>
                  <a:cubicBezTo>
                    <a:pt x="6" y="5743"/>
                    <a:pt x="0" y="5842"/>
                    <a:pt x="32" y="5936"/>
                  </a:cubicBezTo>
                  <a:cubicBezTo>
                    <a:pt x="64" y="6028"/>
                    <a:pt x="130" y="6104"/>
                    <a:pt x="218" y="6147"/>
                  </a:cubicBezTo>
                  <a:cubicBezTo>
                    <a:pt x="268" y="6172"/>
                    <a:pt x="321" y="6184"/>
                    <a:pt x="376" y="6184"/>
                  </a:cubicBezTo>
                  <a:cubicBezTo>
                    <a:pt x="416" y="6184"/>
                    <a:pt x="457" y="6177"/>
                    <a:pt x="497" y="6164"/>
                  </a:cubicBezTo>
                  <a:cubicBezTo>
                    <a:pt x="589" y="6133"/>
                    <a:pt x="665" y="6066"/>
                    <a:pt x="708" y="5980"/>
                  </a:cubicBezTo>
                  <a:lnTo>
                    <a:pt x="3490" y="318"/>
                  </a:lnTo>
                  <a:cubicBezTo>
                    <a:pt x="3261" y="246"/>
                    <a:pt x="3031" y="129"/>
                    <a:pt x="283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2649" name="Google Shape;2649;p22"/>
          <p:cNvGrpSpPr/>
          <p:nvPr/>
        </p:nvGrpSpPr>
        <p:grpSpPr>
          <a:xfrm rot="2700000">
            <a:off x="11259098" y="1414703"/>
            <a:ext cx="271252" cy="436181"/>
            <a:chOff x="4140725" y="520912"/>
            <a:chExt cx="175945" cy="282926"/>
          </a:xfrm>
        </p:grpSpPr>
        <p:sp>
          <p:nvSpPr>
            <p:cNvPr id="2650" name="Google Shape;2650;p22"/>
            <p:cNvSpPr/>
            <p:nvPr/>
          </p:nvSpPr>
          <p:spPr>
            <a:xfrm>
              <a:off x="4195745" y="753342"/>
              <a:ext cx="27292" cy="25635"/>
            </a:xfrm>
            <a:custGeom>
              <a:avLst/>
              <a:gdLst/>
              <a:ahLst/>
              <a:cxnLst/>
              <a:rect l="l" t="t" r="r" b="b"/>
              <a:pathLst>
                <a:path w="873" h="820" extrusionOk="0">
                  <a:moveTo>
                    <a:pt x="531" y="181"/>
                  </a:moveTo>
                  <a:cubicBezTo>
                    <a:pt x="592" y="235"/>
                    <a:pt x="653" y="290"/>
                    <a:pt x="719" y="336"/>
                  </a:cubicBezTo>
                  <a:cubicBezTo>
                    <a:pt x="640" y="414"/>
                    <a:pt x="572" y="506"/>
                    <a:pt x="483" y="577"/>
                  </a:cubicBezTo>
                  <a:cubicBezTo>
                    <a:pt x="439" y="611"/>
                    <a:pt x="348" y="655"/>
                    <a:pt x="275" y="655"/>
                  </a:cubicBezTo>
                  <a:cubicBezTo>
                    <a:pt x="218" y="655"/>
                    <a:pt x="171" y="628"/>
                    <a:pt x="167" y="549"/>
                  </a:cubicBezTo>
                  <a:cubicBezTo>
                    <a:pt x="167" y="537"/>
                    <a:pt x="165" y="529"/>
                    <a:pt x="161" y="519"/>
                  </a:cubicBezTo>
                  <a:cubicBezTo>
                    <a:pt x="300" y="426"/>
                    <a:pt x="421" y="306"/>
                    <a:pt x="531" y="181"/>
                  </a:cubicBezTo>
                  <a:close/>
                  <a:moveTo>
                    <a:pt x="533" y="0"/>
                  </a:moveTo>
                  <a:cubicBezTo>
                    <a:pt x="507" y="0"/>
                    <a:pt x="480" y="17"/>
                    <a:pt x="466" y="36"/>
                  </a:cubicBezTo>
                  <a:cubicBezTo>
                    <a:pt x="336" y="199"/>
                    <a:pt x="177" y="333"/>
                    <a:pt x="39" y="486"/>
                  </a:cubicBezTo>
                  <a:cubicBezTo>
                    <a:pt x="24" y="499"/>
                    <a:pt x="21" y="518"/>
                    <a:pt x="25" y="534"/>
                  </a:cubicBezTo>
                  <a:cubicBezTo>
                    <a:pt x="24" y="537"/>
                    <a:pt x="23" y="540"/>
                    <a:pt x="21" y="545"/>
                  </a:cubicBezTo>
                  <a:cubicBezTo>
                    <a:pt x="1" y="712"/>
                    <a:pt x="156" y="819"/>
                    <a:pt x="307" y="819"/>
                  </a:cubicBezTo>
                  <a:cubicBezTo>
                    <a:pt x="328" y="819"/>
                    <a:pt x="349" y="817"/>
                    <a:pt x="370" y="813"/>
                  </a:cubicBezTo>
                  <a:cubicBezTo>
                    <a:pt x="576" y="770"/>
                    <a:pt x="802" y="540"/>
                    <a:pt x="861" y="343"/>
                  </a:cubicBezTo>
                  <a:cubicBezTo>
                    <a:pt x="873" y="321"/>
                    <a:pt x="873" y="292"/>
                    <a:pt x="853" y="269"/>
                  </a:cubicBezTo>
                  <a:cubicBezTo>
                    <a:pt x="774" y="173"/>
                    <a:pt x="666" y="93"/>
                    <a:pt x="568" y="13"/>
                  </a:cubicBezTo>
                  <a:cubicBezTo>
                    <a:pt x="557" y="4"/>
                    <a:pt x="545" y="0"/>
                    <a:pt x="53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51" name="Google Shape;2651;p22"/>
            <p:cNvSpPr/>
            <p:nvPr/>
          </p:nvSpPr>
          <p:spPr>
            <a:xfrm>
              <a:off x="4217347" y="730052"/>
              <a:ext cx="21540" cy="21665"/>
            </a:xfrm>
            <a:custGeom>
              <a:avLst/>
              <a:gdLst/>
              <a:ahLst/>
              <a:cxnLst/>
              <a:rect l="l" t="t" r="r" b="b"/>
              <a:pathLst>
                <a:path w="689" h="693" extrusionOk="0">
                  <a:moveTo>
                    <a:pt x="340" y="156"/>
                  </a:moveTo>
                  <a:cubicBezTo>
                    <a:pt x="392" y="180"/>
                    <a:pt x="449" y="195"/>
                    <a:pt x="505" y="207"/>
                  </a:cubicBezTo>
                  <a:cubicBezTo>
                    <a:pt x="459" y="332"/>
                    <a:pt x="391" y="438"/>
                    <a:pt x="319" y="550"/>
                  </a:cubicBezTo>
                  <a:cubicBezTo>
                    <a:pt x="275" y="519"/>
                    <a:pt x="229" y="493"/>
                    <a:pt x="184" y="459"/>
                  </a:cubicBezTo>
                  <a:cubicBezTo>
                    <a:pt x="246" y="375"/>
                    <a:pt x="319" y="262"/>
                    <a:pt x="340" y="156"/>
                  </a:cubicBezTo>
                  <a:close/>
                  <a:moveTo>
                    <a:pt x="336" y="1"/>
                  </a:moveTo>
                  <a:cubicBezTo>
                    <a:pt x="319" y="1"/>
                    <a:pt x="302" y="2"/>
                    <a:pt x="286" y="5"/>
                  </a:cubicBezTo>
                  <a:cubicBezTo>
                    <a:pt x="257" y="11"/>
                    <a:pt x="241" y="38"/>
                    <a:pt x="243" y="65"/>
                  </a:cubicBezTo>
                  <a:cubicBezTo>
                    <a:pt x="205" y="112"/>
                    <a:pt x="187" y="172"/>
                    <a:pt x="157" y="225"/>
                  </a:cubicBezTo>
                  <a:cubicBezTo>
                    <a:pt x="118" y="298"/>
                    <a:pt x="72" y="366"/>
                    <a:pt x="20" y="431"/>
                  </a:cubicBezTo>
                  <a:cubicBezTo>
                    <a:pt x="1" y="457"/>
                    <a:pt x="9" y="500"/>
                    <a:pt x="30" y="522"/>
                  </a:cubicBezTo>
                  <a:cubicBezTo>
                    <a:pt x="98" y="595"/>
                    <a:pt x="194" y="680"/>
                    <a:pt x="300" y="683"/>
                  </a:cubicBezTo>
                  <a:cubicBezTo>
                    <a:pt x="308" y="689"/>
                    <a:pt x="316" y="692"/>
                    <a:pt x="325" y="692"/>
                  </a:cubicBezTo>
                  <a:cubicBezTo>
                    <a:pt x="332" y="692"/>
                    <a:pt x="339" y="690"/>
                    <a:pt x="345" y="685"/>
                  </a:cubicBezTo>
                  <a:cubicBezTo>
                    <a:pt x="520" y="569"/>
                    <a:pt x="620" y="370"/>
                    <a:pt x="677" y="175"/>
                  </a:cubicBezTo>
                  <a:cubicBezTo>
                    <a:pt x="689" y="135"/>
                    <a:pt x="666" y="93"/>
                    <a:pt x="626" y="79"/>
                  </a:cubicBezTo>
                  <a:cubicBezTo>
                    <a:pt x="540" y="50"/>
                    <a:pt x="432" y="1"/>
                    <a:pt x="33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52" name="Google Shape;2652;p22"/>
            <p:cNvSpPr/>
            <p:nvPr/>
          </p:nvSpPr>
          <p:spPr>
            <a:xfrm>
              <a:off x="4223099" y="734929"/>
              <a:ext cx="10067" cy="12317"/>
            </a:xfrm>
            <a:custGeom>
              <a:avLst/>
              <a:gdLst/>
              <a:ahLst/>
              <a:cxnLst/>
              <a:rect l="l" t="t" r="r" b="b"/>
              <a:pathLst>
                <a:path w="322" h="394" extrusionOk="0">
                  <a:moveTo>
                    <a:pt x="157" y="0"/>
                  </a:moveTo>
                  <a:cubicBezTo>
                    <a:pt x="136" y="106"/>
                    <a:pt x="63" y="218"/>
                    <a:pt x="1" y="303"/>
                  </a:cubicBezTo>
                  <a:cubicBezTo>
                    <a:pt x="46" y="335"/>
                    <a:pt x="93" y="361"/>
                    <a:pt x="137" y="394"/>
                  </a:cubicBezTo>
                  <a:cubicBezTo>
                    <a:pt x="208" y="283"/>
                    <a:pt x="276" y="176"/>
                    <a:pt x="322" y="51"/>
                  </a:cubicBezTo>
                  <a:cubicBezTo>
                    <a:pt x="265" y="39"/>
                    <a:pt x="208" y="24"/>
                    <a:pt x="15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53" name="Google Shape;2653;p22"/>
            <p:cNvSpPr/>
            <p:nvPr/>
          </p:nvSpPr>
          <p:spPr>
            <a:xfrm>
              <a:off x="4198778" y="534855"/>
              <a:ext cx="103416" cy="131459"/>
            </a:xfrm>
            <a:custGeom>
              <a:avLst/>
              <a:gdLst/>
              <a:ahLst/>
              <a:cxnLst/>
              <a:rect l="l" t="t" r="r" b="b"/>
              <a:pathLst>
                <a:path w="3308" h="4205" extrusionOk="0">
                  <a:moveTo>
                    <a:pt x="1466" y="864"/>
                  </a:moveTo>
                  <a:cubicBezTo>
                    <a:pt x="1495" y="864"/>
                    <a:pt x="1522" y="879"/>
                    <a:pt x="1537" y="914"/>
                  </a:cubicBezTo>
                  <a:cubicBezTo>
                    <a:pt x="1587" y="1032"/>
                    <a:pt x="1620" y="1157"/>
                    <a:pt x="1656" y="1279"/>
                  </a:cubicBezTo>
                  <a:cubicBezTo>
                    <a:pt x="1677" y="1352"/>
                    <a:pt x="1619" y="1398"/>
                    <a:pt x="1559" y="1398"/>
                  </a:cubicBezTo>
                  <a:cubicBezTo>
                    <a:pt x="1518" y="1398"/>
                    <a:pt x="1476" y="1376"/>
                    <a:pt x="1460" y="1326"/>
                  </a:cubicBezTo>
                  <a:cubicBezTo>
                    <a:pt x="1425" y="1213"/>
                    <a:pt x="1386" y="1099"/>
                    <a:pt x="1364" y="980"/>
                  </a:cubicBezTo>
                  <a:cubicBezTo>
                    <a:pt x="1353" y="916"/>
                    <a:pt x="1412" y="864"/>
                    <a:pt x="1466" y="864"/>
                  </a:cubicBezTo>
                  <a:close/>
                  <a:moveTo>
                    <a:pt x="1249" y="1382"/>
                  </a:moveTo>
                  <a:cubicBezTo>
                    <a:pt x="1278" y="1382"/>
                    <a:pt x="1305" y="1396"/>
                    <a:pt x="1318" y="1429"/>
                  </a:cubicBezTo>
                  <a:cubicBezTo>
                    <a:pt x="1374" y="1568"/>
                    <a:pt x="1421" y="1711"/>
                    <a:pt x="1472" y="1853"/>
                  </a:cubicBezTo>
                  <a:cubicBezTo>
                    <a:pt x="1496" y="1922"/>
                    <a:pt x="1439" y="1966"/>
                    <a:pt x="1381" y="1966"/>
                  </a:cubicBezTo>
                  <a:cubicBezTo>
                    <a:pt x="1342" y="1966"/>
                    <a:pt x="1301" y="1945"/>
                    <a:pt x="1286" y="1897"/>
                  </a:cubicBezTo>
                  <a:cubicBezTo>
                    <a:pt x="1241" y="1762"/>
                    <a:pt x="1194" y="1626"/>
                    <a:pt x="1156" y="1490"/>
                  </a:cubicBezTo>
                  <a:cubicBezTo>
                    <a:pt x="1138" y="1429"/>
                    <a:pt x="1196" y="1382"/>
                    <a:pt x="1249" y="1382"/>
                  </a:cubicBezTo>
                  <a:close/>
                  <a:moveTo>
                    <a:pt x="963" y="1815"/>
                  </a:moveTo>
                  <a:cubicBezTo>
                    <a:pt x="993" y="1815"/>
                    <a:pt x="1023" y="1828"/>
                    <a:pt x="1040" y="1858"/>
                  </a:cubicBezTo>
                  <a:cubicBezTo>
                    <a:pt x="1126" y="2012"/>
                    <a:pt x="1192" y="2177"/>
                    <a:pt x="1264" y="2337"/>
                  </a:cubicBezTo>
                  <a:cubicBezTo>
                    <a:pt x="1296" y="2413"/>
                    <a:pt x="1230" y="2478"/>
                    <a:pt x="1169" y="2478"/>
                  </a:cubicBezTo>
                  <a:cubicBezTo>
                    <a:pt x="1139" y="2478"/>
                    <a:pt x="1111" y="2463"/>
                    <a:pt x="1094" y="2427"/>
                  </a:cubicBezTo>
                  <a:cubicBezTo>
                    <a:pt x="1017" y="2261"/>
                    <a:pt x="936" y="2094"/>
                    <a:pt x="876" y="1919"/>
                  </a:cubicBezTo>
                  <a:cubicBezTo>
                    <a:pt x="854" y="1857"/>
                    <a:pt x="908" y="1815"/>
                    <a:pt x="963" y="1815"/>
                  </a:cubicBezTo>
                  <a:close/>
                  <a:moveTo>
                    <a:pt x="2002" y="1"/>
                  </a:moveTo>
                  <a:cubicBezTo>
                    <a:pt x="1531" y="1"/>
                    <a:pt x="1086" y="294"/>
                    <a:pt x="921" y="763"/>
                  </a:cubicBezTo>
                  <a:lnTo>
                    <a:pt x="0" y="3360"/>
                  </a:lnTo>
                  <a:cubicBezTo>
                    <a:pt x="365" y="3506"/>
                    <a:pt x="678" y="3764"/>
                    <a:pt x="1049" y="3912"/>
                  </a:cubicBezTo>
                  <a:cubicBezTo>
                    <a:pt x="1444" y="4072"/>
                    <a:pt x="1856" y="4144"/>
                    <a:pt x="2275" y="4205"/>
                  </a:cubicBezTo>
                  <a:lnTo>
                    <a:pt x="3207" y="1573"/>
                  </a:lnTo>
                  <a:cubicBezTo>
                    <a:pt x="3308" y="1286"/>
                    <a:pt x="3291" y="976"/>
                    <a:pt x="3160" y="699"/>
                  </a:cubicBezTo>
                  <a:cubicBezTo>
                    <a:pt x="3027" y="422"/>
                    <a:pt x="2797" y="214"/>
                    <a:pt x="2510" y="112"/>
                  </a:cubicBezTo>
                  <a:lnTo>
                    <a:pt x="2381" y="66"/>
                  </a:lnTo>
                  <a:cubicBezTo>
                    <a:pt x="2256" y="22"/>
                    <a:pt x="2128" y="1"/>
                    <a:pt x="20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54" name="Google Shape;2654;p22"/>
            <p:cNvSpPr/>
            <p:nvPr/>
          </p:nvSpPr>
          <p:spPr>
            <a:xfrm>
              <a:off x="4156481" y="648115"/>
              <a:ext cx="110263" cy="141713"/>
            </a:xfrm>
            <a:custGeom>
              <a:avLst/>
              <a:gdLst/>
              <a:ahLst/>
              <a:cxnLst/>
              <a:rect l="l" t="t" r="r" b="b"/>
              <a:pathLst>
                <a:path w="3527" h="4533" extrusionOk="0">
                  <a:moveTo>
                    <a:pt x="2284" y="2623"/>
                  </a:moveTo>
                  <a:cubicBezTo>
                    <a:pt x="2380" y="2623"/>
                    <a:pt x="2488" y="2672"/>
                    <a:pt x="2575" y="2702"/>
                  </a:cubicBezTo>
                  <a:cubicBezTo>
                    <a:pt x="2614" y="2715"/>
                    <a:pt x="2638" y="2757"/>
                    <a:pt x="2625" y="2797"/>
                  </a:cubicBezTo>
                  <a:cubicBezTo>
                    <a:pt x="2568" y="2992"/>
                    <a:pt x="2468" y="3192"/>
                    <a:pt x="2294" y="3307"/>
                  </a:cubicBezTo>
                  <a:cubicBezTo>
                    <a:pt x="2288" y="3312"/>
                    <a:pt x="2281" y="3314"/>
                    <a:pt x="2274" y="3314"/>
                  </a:cubicBezTo>
                  <a:cubicBezTo>
                    <a:pt x="2264" y="3314"/>
                    <a:pt x="2256" y="3311"/>
                    <a:pt x="2249" y="3306"/>
                  </a:cubicBezTo>
                  <a:cubicBezTo>
                    <a:pt x="2142" y="3302"/>
                    <a:pt x="2047" y="3219"/>
                    <a:pt x="1978" y="3145"/>
                  </a:cubicBezTo>
                  <a:cubicBezTo>
                    <a:pt x="1956" y="3121"/>
                    <a:pt x="1948" y="3078"/>
                    <a:pt x="1968" y="3053"/>
                  </a:cubicBezTo>
                  <a:cubicBezTo>
                    <a:pt x="2019" y="2989"/>
                    <a:pt x="2066" y="2921"/>
                    <a:pt x="2105" y="2848"/>
                  </a:cubicBezTo>
                  <a:cubicBezTo>
                    <a:pt x="2134" y="2794"/>
                    <a:pt x="2154" y="2735"/>
                    <a:pt x="2191" y="2688"/>
                  </a:cubicBezTo>
                  <a:cubicBezTo>
                    <a:pt x="2190" y="2662"/>
                    <a:pt x="2206" y="2635"/>
                    <a:pt x="2234" y="2627"/>
                  </a:cubicBezTo>
                  <a:cubicBezTo>
                    <a:pt x="2250" y="2624"/>
                    <a:pt x="2267" y="2623"/>
                    <a:pt x="2284" y="2623"/>
                  </a:cubicBezTo>
                  <a:close/>
                  <a:moveTo>
                    <a:pt x="1788" y="3364"/>
                  </a:moveTo>
                  <a:cubicBezTo>
                    <a:pt x="1800" y="3364"/>
                    <a:pt x="1812" y="3367"/>
                    <a:pt x="1823" y="3376"/>
                  </a:cubicBezTo>
                  <a:cubicBezTo>
                    <a:pt x="1921" y="3455"/>
                    <a:pt x="2027" y="3535"/>
                    <a:pt x="2108" y="3632"/>
                  </a:cubicBezTo>
                  <a:cubicBezTo>
                    <a:pt x="2128" y="3657"/>
                    <a:pt x="2128" y="3684"/>
                    <a:pt x="2115" y="3707"/>
                  </a:cubicBezTo>
                  <a:cubicBezTo>
                    <a:pt x="2058" y="3905"/>
                    <a:pt x="1832" y="4135"/>
                    <a:pt x="1626" y="4178"/>
                  </a:cubicBezTo>
                  <a:cubicBezTo>
                    <a:pt x="1605" y="4182"/>
                    <a:pt x="1584" y="4184"/>
                    <a:pt x="1563" y="4184"/>
                  </a:cubicBezTo>
                  <a:cubicBezTo>
                    <a:pt x="1413" y="4184"/>
                    <a:pt x="1258" y="4077"/>
                    <a:pt x="1277" y="3910"/>
                  </a:cubicBezTo>
                  <a:cubicBezTo>
                    <a:pt x="1277" y="3906"/>
                    <a:pt x="1280" y="3902"/>
                    <a:pt x="1281" y="3898"/>
                  </a:cubicBezTo>
                  <a:cubicBezTo>
                    <a:pt x="1277" y="3882"/>
                    <a:pt x="1280" y="3864"/>
                    <a:pt x="1293" y="3850"/>
                  </a:cubicBezTo>
                  <a:cubicBezTo>
                    <a:pt x="1433" y="3697"/>
                    <a:pt x="1589" y="3562"/>
                    <a:pt x="1720" y="3400"/>
                  </a:cubicBezTo>
                  <a:cubicBezTo>
                    <a:pt x="1735" y="3380"/>
                    <a:pt x="1762" y="3364"/>
                    <a:pt x="1788" y="3364"/>
                  </a:cubicBezTo>
                  <a:close/>
                  <a:moveTo>
                    <a:pt x="1260" y="1"/>
                  </a:moveTo>
                  <a:lnTo>
                    <a:pt x="212" y="2960"/>
                  </a:lnTo>
                  <a:cubicBezTo>
                    <a:pt x="1" y="3554"/>
                    <a:pt x="313" y="4210"/>
                    <a:pt x="910" y="4421"/>
                  </a:cubicBezTo>
                  <a:lnTo>
                    <a:pt x="1038" y="4467"/>
                  </a:lnTo>
                  <a:cubicBezTo>
                    <a:pt x="1053" y="4473"/>
                    <a:pt x="1071" y="4479"/>
                    <a:pt x="1088" y="4483"/>
                  </a:cubicBezTo>
                  <a:cubicBezTo>
                    <a:pt x="1195" y="4516"/>
                    <a:pt x="1306" y="4532"/>
                    <a:pt x="1416" y="4532"/>
                  </a:cubicBezTo>
                  <a:cubicBezTo>
                    <a:pt x="1585" y="4532"/>
                    <a:pt x="1754" y="4494"/>
                    <a:pt x="1912" y="4418"/>
                  </a:cubicBezTo>
                  <a:cubicBezTo>
                    <a:pt x="2190" y="4287"/>
                    <a:pt x="2398" y="4056"/>
                    <a:pt x="2499" y="3770"/>
                  </a:cubicBezTo>
                  <a:lnTo>
                    <a:pt x="3526" y="867"/>
                  </a:lnTo>
                  <a:lnTo>
                    <a:pt x="3526" y="867"/>
                  </a:lnTo>
                  <a:cubicBezTo>
                    <a:pt x="3522" y="867"/>
                    <a:pt x="3517" y="867"/>
                    <a:pt x="3513" y="867"/>
                  </a:cubicBezTo>
                  <a:cubicBezTo>
                    <a:pt x="2738" y="867"/>
                    <a:pt x="1738" y="593"/>
                    <a:pt x="12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55" name="Google Shape;2655;p22"/>
            <p:cNvSpPr/>
            <p:nvPr/>
          </p:nvSpPr>
          <p:spPr>
            <a:xfrm>
              <a:off x="4156481" y="648084"/>
              <a:ext cx="57992" cy="138712"/>
            </a:xfrm>
            <a:custGeom>
              <a:avLst/>
              <a:gdLst/>
              <a:ahLst/>
              <a:cxnLst/>
              <a:rect l="l" t="t" r="r" b="b"/>
              <a:pathLst>
                <a:path w="1855" h="4437" extrusionOk="0">
                  <a:moveTo>
                    <a:pt x="1260" y="0"/>
                  </a:moveTo>
                  <a:lnTo>
                    <a:pt x="212" y="2961"/>
                  </a:lnTo>
                  <a:cubicBezTo>
                    <a:pt x="1" y="3555"/>
                    <a:pt x="313" y="4211"/>
                    <a:pt x="910" y="4422"/>
                  </a:cubicBezTo>
                  <a:lnTo>
                    <a:pt x="948" y="4436"/>
                  </a:lnTo>
                  <a:cubicBezTo>
                    <a:pt x="880" y="4346"/>
                    <a:pt x="837" y="4237"/>
                    <a:pt x="824" y="4091"/>
                  </a:cubicBezTo>
                  <a:cubicBezTo>
                    <a:pt x="797" y="3747"/>
                    <a:pt x="879" y="3420"/>
                    <a:pt x="968" y="3090"/>
                  </a:cubicBezTo>
                  <a:cubicBezTo>
                    <a:pt x="1208" y="2196"/>
                    <a:pt x="1529" y="1335"/>
                    <a:pt x="1855" y="473"/>
                  </a:cubicBezTo>
                  <a:cubicBezTo>
                    <a:pt x="1620" y="347"/>
                    <a:pt x="1412" y="191"/>
                    <a:pt x="1260"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56" name="Google Shape;2656;p22"/>
            <p:cNvSpPr/>
            <p:nvPr/>
          </p:nvSpPr>
          <p:spPr>
            <a:xfrm>
              <a:off x="4200747" y="758969"/>
              <a:ext cx="17476" cy="14912"/>
            </a:xfrm>
            <a:custGeom>
              <a:avLst/>
              <a:gdLst/>
              <a:ahLst/>
              <a:cxnLst/>
              <a:rect l="l" t="t" r="r" b="b"/>
              <a:pathLst>
                <a:path w="559" h="477" extrusionOk="0">
                  <a:moveTo>
                    <a:pt x="371" y="1"/>
                  </a:moveTo>
                  <a:cubicBezTo>
                    <a:pt x="260" y="126"/>
                    <a:pt x="140" y="247"/>
                    <a:pt x="1" y="339"/>
                  </a:cubicBezTo>
                  <a:cubicBezTo>
                    <a:pt x="5" y="349"/>
                    <a:pt x="7" y="357"/>
                    <a:pt x="7" y="369"/>
                  </a:cubicBezTo>
                  <a:cubicBezTo>
                    <a:pt x="11" y="449"/>
                    <a:pt x="57" y="476"/>
                    <a:pt x="114" y="476"/>
                  </a:cubicBezTo>
                  <a:cubicBezTo>
                    <a:pt x="188" y="476"/>
                    <a:pt x="279" y="432"/>
                    <a:pt x="323" y="397"/>
                  </a:cubicBezTo>
                  <a:cubicBezTo>
                    <a:pt x="412" y="326"/>
                    <a:pt x="480" y="234"/>
                    <a:pt x="559" y="156"/>
                  </a:cubicBezTo>
                  <a:cubicBezTo>
                    <a:pt x="494" y="109"/>
                    <a:pt x="432" y="55"/>
                    <a:pt x="37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57" name="Google Shape;2657;p22"/>
            <p:cNvSpPr/>
            <p:nvPr/>
          </p:nvSpPr>
          <p:spPr>
            <a:xfrm>
              <a:off x="4198746" y="534886"/>
              <a:ext cx="93944" cy="116234"/>
            </a:xfrm>
            <a:custGeom>
              <a:avLst/>
              <a:gdLst/>
              <a:ahLst/>
              <a:cxnLst/>
              <a:rect l="l" t="t" r="r" b="b"/>
              <a:pathLst>
                <a:path w="3005" h="3718" extrusionOk="0">
                  <a:moveTo>
                    <a:pt x="1467" y="863"/>
                  </a:moveTo>
                  <a:cubicBezTo>
                    <a:pt x="1496" y="863"/>
                    <a:pt x="1523" y="878"/>
                    <a:pt x="1538" y="913"/>
                  </a:cubicBezTo>
                  <a:cubicBezTo>
                    <a:pt x="1588" y="1031"/>
                    <a:pt x="1621" y="1156"/>
                    <a:pt x="1657" y="1278"/>
                  </a:cubicBezTo>
                  <a:cubicBezTo>
                    <a:pt x="1678" y="1351"/>
                    <a:pt x="1620" y="1397"/>
                    <a:pt x="1560" y="1397"/>
                  </a:cubicBezTo>
                  <a:cubicBezTo>
                    <a:pt x="1519" y="1397"/>
                    <a:pt x="1477" y="1375"/>
                    <a:pt x="1461" y="1325"/>
                  </a:cubicBezTo>
                  <a:cubicBezTo>
                    <a:pt x="1426" y="1212"/>
                    <a:pt x="1387" y="1098"/>
                    <a:pt x="1365" y="979"/>
                  </a:cubicBezTo>
                  <a:cubicBezTo>
                    <a:pt x="1354" y="915"/>
                    <a:pt x="1413" y="863"/>
                    <a:pt x="1467" y="863"/>
                  </a:cubicBezTo>
                  <a:close/>
                  <a:moveTo>
                    <a:pt x="1250" y="1381"/>
                  </a:moveTo>
                  <a:cubicBezTo>
                    <a:pt x="1279" y="1381"/>
                    <a:pt x="1306" y="1395"/>
                    <a:pt x="1319" y="1428"/>
                  </a:cubicBezTo>
                  <a:cubicBezTo>
                    <a:pt x="1375" y="1567"/>
                    <a:pt x="1422" y="1712"/>
                    <a:pt x="1471" y="1854"/>
                  </a:cubicBezTo>
                  <a:cubicBezTo>
                    <a:pt x="1495" y="1922"/>
                    <a:pt x="1439" y="1966"/>
                    <a:pt x="1381" y="1966"/>
                  </a:cubicBezTo>
                  <a:cubicBezTo>
                    <a:pt x="1342" y="1966"/>
                    <a:pt x="1301" y="1945"/>
                    <a:pt x="1286" y="1897"/>
                  </a:cubicBezTo>
                  <a:cubicBezTo>
                    <a:pt x="1241" y="1762"/>
                    <a:pt x="1194" y="1627"/>
                    <a:pt x="1156" y="1490"/>
                  </a:cubicBezTo>
                  <a:cubicBezTo>
                    <a:pt x="1139" y="1428"/>
                    <a:pt x="1197" y="1381"/>
                    <a:pt x="1250" y="1381"/>
                  </a:cubicBezTo>
                  <a:close/>
                  <a:moveTo>
                    <a:pt x="1269" y="2403"/>
                  </a:moveTo>
                  <a:cubicBezTo>
                    <a:pt x="1263" y="2414"/>
                    <a:pt x="1257" y="2425"/>
                    <a:pt x="1251" y="2437"/>
                  </a:cubicBezTo>
                  <a:lnTo>
                    <a:pt x="1251" y="2437"/>
                  </a:lnTo>
                  <a:cubicBezTo>
                    <a:pt x="1259" y="2427"/>
                    <a:pt x="1265" y="2415"/>
                    <a:pt x="1269" y="2403"/>
                  </a:cubicBezTo>
                  <a:close/>
                  <a:moveTo>
                    <a:pt x="2003" y="0"/>
                  </a:moveTo>
                  <a:cubicBezTo>
                    <a:pt x="1531" y="0"/>
                    <a:pt x="1087" y="293"/>
                    <a:pt x="919" y="762"/>
                  </a:cubicBezTo>
                  <a:lnTo>
                    <a:pt x="0" y="3359"/>
                  </a:lnTo>
                  <a:cubicBezTo>
                    <a:pt x="232" y="3453"/>
                    <a:pt x="445" y="3591"/>
                    <a:pt x="663" y="3717"/>
                  </a:cubicBezTo>
                  <a:cubicBezTo>
                    <a:pt x="802" y="3349"/>
                    <a:pt x="1007" y="2891"/>
                    <a:pt x="1251" y="2437"/>
                  </a:cubicBezTo>
                  <a:lnTo>
                    <a:pt x="1251" y="2437"/>
                  </a:lnTo>
                  <a:cubicBezTo>
                    <a:pt x="1231" y="2462"/>
                    <a:pt x="1200" y="2477"/>
                    <a:pt x="1170" y="2477"/>
                  </a:cubicBezTo>
                  <a:cubicBezTo>
                    <a:pt x="1140" y="2477"/>
                    <a:pt x="1112" y="2462"/>
                    <a:pt x="1095" y="2426"/>
                  </a:cubicBezTo>
                  <a:cubicBezTo>
                    <a:pt x="1018" y="2260"/>
                    <a:pt x="937" y="2093"/>
                    <a:pt x="877" y="1918"/>
                  </a:cubicBezTo>
                  <a:cubicBezTo>
                    <a:pt x="855" y="1856"/>
                    <a:pt x="909" y="1814"/>
                    <a:pt x="964" y="1814"/>
                  </a:cubicBezTo>
                  <a:cubicBezTo>
                    <a:pt x="994" y="1814"/>
                    <a:pt x="1024" y="1827"/>
                    <a:pt x="1041" y="1857"/>
                  </a:cubicBezTo>
                  <a:cubicBezTo>
                    <a:pt x="1127" y="2011"/>
                    <a:pt x="1193" y="2176"/>
                    <a:pt x="1265" y="2336"/>
                  </a:cubicBezTo>
                  <a:cubicBezTo>
                    <a:pt x="1275" y="2360"/>
                    <a:pt x="1275" y="2383"/>
                    <a:pt x="1269" y="2403"/>
                  </a:cubicBezTo>
                  <a:lnTo>
                    <a:pt x="1269" y="2403"/>
                  </a:lnTo>
                  <a:cubicBezTo>
                    <a:pt x="1763" y="1490"/>
                    <a:pt x="2413" y="597"/>
                    <a:pt x="3005" y="457"/>
                  </a:cubicBezTo>
                  <a:cubicBezTo>
                    <a:pt x="2875" y="301"/>
                    <a:pt x="2705" y="179"/>
                    <a:pt x="2510" y="111"/>
                  </a:cubicBezTo>
                  <a:lnTo>
                    <a:pt x="2381" y="65"/>
                  </a:lnTo>
                  <a:cubicBezTo>
                    <a:pt x="2256" y="21"/>
                    <a:pt x="2129" y="0"/>
                    <a:pt x="2003" y="0"/>
                  </a:cubicBezTo>
                  <a:close/>
                </a:path>
              </a:pathLst>
            </a:custGeom>
            <a:solidFill>
              <a:srgbClr val="000000">
                <a:alpha val="27843"/>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58" name="Google Shape;2658;p22"/>
            <p:cNvSpPr/>
            <p:nvPr/>
          </p:nvSpPr>
          <p:spPr>
            <a:xfrm>
              <a:off x="4140725" y="520912"/>
              <a:ext cx="175945" cy="282926"/>
            </a:xfrm>
            <a:custGeom>
              <a:avLst/>
              <a:gdLst/>
              <a:ahLst/>
              <a:cxnLst/>
              <a:rect l="l" t="t" r="r" b="b"/>
              <a:pathLst>
                <a:path w="5628" h="9050" extrusionOk="0">
                  <a:moveTo>
                    <a:pt x="3857" y="448"/>
                  </a:moveTo>
                  <a:cubicBezTo>
                    <a:pt x="3983" y="448"/>
                    <a:pt x="4112" y="469"/>
                    <a:pt x="4237" y="514"/>
                  </a:cubicBezTo>
                  <a:lnTo>
                    <a:pt x="4366" y="559"/>
                  </a:lnTo>
                  <a:cubicBezTo>
                    <a:pt x="4653" y="661"/>
                    <a:pt x="4883" y="869"/>
                    <a:pt x="5015" y="1146"/>
                  </a:cubicBezTo>
                  <a:cubicBezTo>
                    <a:pt x="5147" y="1423"/>
                    <a:pt x="5164" y="1733"/>
                    <a:pt x="5063" y="2020"/>
                  </a:cubicBezTo>
                  <a:lnTo>
                    <a:pt x="4130" y="4653"/>
                  </a:lnTo>
                  <a:cubicBezTo>
                    <a:pt x="3713" y="4590"/>
                    <a:pt x="3300" y="4518"/>
                    <a:pt x="2905" y="4360"/>
                  </a:cubicBezTo>
                  <a:cubicBezTo>
                    <a:pt x="2535" y="4212"/>
                    <a:pt x="2222" y="3954"/>
                    <a:pt x="1855" y="3808"/>
                  </a:cubicBezTo>
                  <a:lnTo>
                    <a:pt x="2775" y="1212"/>
                  </a:lnTo>
                  <a:cubicBezTo>
                    <a:pt x="2943" y="741"/>
                    <a:pt x="3386" y="448"/>
                    <a:pt x="3857" y="448"/>
                  </a:cubicBezTo>
                  <a:close/>
                  <a:moveTo>
                    <a:pt x="1763" y="4070"/>
                  </a:moveTo>
                  <a:cubicBezTo>
                    <a:pt x="2241" y="4662"/>
                    <a:pt x="3242" y="4936"/>
                    <a:pt x="4016" y="4936"/>
                  </a:cubicBezTo>
                  <a:cubicBezTo>
                    <a:pt x="4020" y="4936"/>
                    <a:pt x="4025" y="4936"/>
                    <a:pt x="4029" y="4936"/>
                  </a:cubicBezTo>
                  <a:lnTo>
                    <a:pt x="4029" y="4936"/>
                  </a:lnTo>
                  <a:lnTo>
                    <a:pt x="3002" y="7839"/>
                  </a:lnTo>
                  <a:cubicBezTo>
                    <a:pt x="2900" y="8125"/>
                    <a:pt x="2692" y="8356"/>
                    <a:pt x="2415" y="8487"/>
                  </a:cubicBezTo>
                  <a:cubicBezTo>
                    <a:pt x="2257" y="8563"/>
                    <a:pt x="2088" y="8601"/>
                    <a:pt x="1919" y="8601"/>
                  </a:cubicBezTo>
                  <a:cubicBezTo>
                    <a:pt x="1808" y="8601"/>
                    <a:pt x="1698" y="8585"/>
                    <a:pt x="1591" y="8552"/>
                  </a:cubicBezTo>
                  <a:cubicBezTo>
                    <a:pt x="1573" y="8548"/>
                    <a:pt x="1557" y="8542"/>
                    <a:pt x="1541" y="8536"/>
                  </a:cubicBezTo>
                  <a:lnTo>
                    <a:pt x="1411" y="8490"/>
                  </a:lnTo>
                  <a:cubicBezTo>
                    <a:pt x="817" y="8279"/>
                    <a:pt x="505" y="7625"/>
                    <a:pt x="714" y="7029"/>
                  </a:cubicBezTo>
                  <a:lnTo>
                    <a:pt x="1763" y="4070"/>
                  </a:lnTo>
                  <a:close/>
                  <a:moveTo>
                    <a:pt x="3859" y="0"/>
                  </a:moveTo>
                  <a:cubicBezTo>
                    <a:pt x="3203" y="0"/>
                    <a:pt x="2586" y="409"/>
                    <a:pt x="2356" y="1061"/>
                  </a:cubicBezTo>
                  <a:lnTo>
                    <a:pt x="294" y="6879"/>
                  </a:lnTo>
                  <a:cubicBezTo>
                    <a:pt x="1" y="7706"/>
                    <a:pt x="436" y="8620"/>
                    <a:pt x="1264" y="8912"/>
                  </a:cubicBezTo>
                  <a:lnTo>
                    <a:pt x="1393" y="8958"/>
                  </a:lnTo>
                  <a:cubicBezTo>
                    <a:pt x="1565" y="9019"/>
                    <a:pt x="1743" y="9050"/>
                    <a:pt x="1921" y="9050"/>
                  </a:cubicBezTo>
                  <a:cubicBezTo>
                    <a:pt x="2156" y="9050"/>
                    <a:pt x="2389" y="8997"/>
                    <a:pt x="2609" y="8892"/>
                  </a:cubicBezTo>
                  <a:cubicBezTo>
                    <a:pt x="2994" y="8709"/>
                    <a:pt x="3285" y="8387"/>
                    <a:pt x="3425" y="7988"/>
                  </a:cubicBezTo>
                  <a:lnTo>
                    <a:pt x="5486" y="2170"/>
                  </a:lnTo>
                  <a:cubicBezTo>
                    <a:pt x="5627" y="1771"/>
                    <a:pt x="5604" y="1338"/>
                    <a:pt x="5420" y="953"/>
                  </a:cubicBezTo>
                  <a:cubicBezTo>
                    <a:pt x="5237" y="568"/>
                    <a:pt x="4915" y="277"/>
                    <a:pt x="4516" y="137"/>
                  </a:cubicBezTo>
                  <a:lnTo>
                    <a:pt x="4388" y="91"/>
                  </a:lnTo>
                  <a:cubicBezTo>
                    <a:pt x="4364" y="84"/>
                    <a:pt x="4342" y="75"/>
                    <a:pt x="4321" y="69"/>
                  </a:cubicBezTo>
                  <a:cubicBezTo>
                    <a:pt x="4167" y="22"/>
                    <a:pt x="4012" y="0"/>
                    <a:pt x="3859"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59" name="Google Shape;2659;p22"/>
            <p:cNvSpPr/>
            <p:nvPr/>
          </p:nvSpPr>
          <p:spPr>
            <a:xfrm>
              <a:off x="4225412" y="591626"/>
              <a:ext cx="13818" cy="20758"/>
            </a:xfrm>
            <a:custGeom>
              <a:avLst/>
              <a:gdLst/>
              <a:ahLst/>
              <a:cxnLst/>
              <a:rect l="l" t="t" r="r" b="b"/>
              <a:pathLst>
                <a:path w="442" h="664" extrusionOk="0">
                  <a:moveTo>
                    <a:pt x="109" y="0"/>
                  </a:moveTo>
                  <a:cubicBezTo>
                    <a:pt x="55" y="0"/>
                    <a:pt x="1" y="42"/>
                    <a:pt x="23" y="105"/>
                  </a:cubicBezTo>
                  <a:cubicBezTo>
                    <a:pt x="84" y="278"/>
                    <a:pt x="164" y="445"/>
                    <a:pt x="241" y="612"/>
                  </a:cubicBezTo>
                  <a:cubicBezTo>
                    <a:pt x="258" y="649"/>
                    <a:pt x="287" y="664"/>
                    <a:pt x="316" y="664"/>
                  </a:cubicBezTo>
                  <a:cubicBezTo>
                    <a:pt x="377" y="664"/>
                    <a:pt x="441" y="598"/>
                    <a:pt x="409" y="523"/>
                  </a:cubicBezTo>
                  <a:cubicBezTo>
                    <a:pt x="339" y="362"/>
                    <a:pt x="273" y="197"/>
                    <a:pt x="185" y="44"/>
                  </a:cubicBezTo>
                  <a:cubicBezTo>
                    <a:pt x="169" y="13"/>
                    <a:pt x="139" y="0"/>
                    <a:pt x="109"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60" name="Google Shape;2660;p22"/>
            <p:cNvSpPr/>
            <p:nvPr/>
          </p:nvSpPr>
          <p:spPr>
            <a:xfrm>
              <a:off x="4234322" y="578058"/>
              <a:ext cx="11192" cy="18289"/>
            </a:xfrm>
            <a:custGeom>
              <a:avLst/>
              <a:gdLst/>
              <a:ahLst/>
              <a:cxnLst/>
              <a:rect l="l" t="t" r="r" b="b"/>
              <a:pathLst>
                <a:path w="358" h="585" extrusionOk="0">
                  <a:moveTo>
                    <a:pt x="111" y="1"/>
                  </a:moveTo>
                  <a:cubicBezTo>
                    <a:pt x="58" y="1"/>
                    <a:pt x="1" y="47"/>
                    <a:pt x="18" y="109"/>
                  </a:cubicBezTo>
                  <a:cubicBezTo>
                    <a:pt x="56" y="246"/>
                    <a:pt x="103" y="381"/>
                    <a:pt x="148" y="516"/>
                  </a:cubicBezTo>
                  <a:cubicBezTo>
                    <a:pt x="163" y="563"/>
                    <a:pt x="204" y="584"/>
                    <a:pt x="244" y="584"/>
                  </a:cubicBezTo>
                  <a:cubicBezTo>
                    <a:pt x="301" y="584"/>
                    <a:pt x="357" y="541"/>
                    <a:pt x="333" y="473"/>
                  </a:cubicBezTo>
                  <a:cubicBezTo>
                    <a:pt x="284" y="331"/>
                    <a:pt x="237" y="187"/>
                    <a:pt x="180" y="48"/>
                  </a:cubicBezTo>
                  <a:cubicBezTo>
                    <a:pt x="167" y="15"/>
                    <a:pt x="140" y="1"/>
                    <a:pt x="111" y="1"/>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61" name="Google Shape;2661;p22"/>
            <p:cNvSpPr/>
            <p:nvPr/>
          </p:nvSpPr>
          <p:spPr>
            <a:xfrm>
              <a:off x="4241074" y="561865"/>
              <a:ext cx="10192" cy="16725"/>
            </a:xfrm>
            <a:custGeom>
              <a:avLst/>
              <a:gdLst/>
              <a:ahLst/>
              <a:cxnLst/>
              <a:rect l="l" t="t" r="r" b="b"/>
              <a:pathLst>
                <a:path w="326" h="535" extrusionOk="0">
                  <a:moveTo>
                    <a:pt x="113" y="0"/>
                  </a:moveTo>
                  <a:cubicBezTo>
                    <a:pt x="59" y="0"/>
                    <a:pt x="1" y="52"/>
                    <a:pt x="12" y="116"/>
                  </a:cubicBezTo>
                  <a:cubicBezTo>
                    <a:pt x="34" y="233"/>
                    <a:pt x="74" y="347"/>
                    <a:pt x="109" y="462"/>
                  </a:cubicBezTo>
                  <a:cubicBezTo>
                    <a:pt x="124" y="512"/>
                    <a:pt x="166" y="534"/>
                    <a:pt x="207" y="534"/>
                  </a:cubicBezTo>
                  <a:cubicBezTo>
                    <a:pt x="267" y="534"/>
                    <a:pt x="325" y="488"/>
                    <a:pt x="304" y="415"/>
                  </a:cubicBezTo>
                  <a:cubicBezTo>
                    <a:pt x="268" y="293"/>
                    <a:pt x="235" y="168"/>
                    <a:pt x="185" y="50"/>
                  </a:cubicBezTo>
                  <a:cubicBezTo>
                    <a:pt x="170" y="15"/>
                    <a:pt x="142" y="0"/>
                    <a:pt x="113"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2662" name="Google Shape;2662;p22"/>
          <p:cNvGrpSpPr/>
          <p:nvPr/>
        </p:nvGrpSpPr>
        <p:grpSpPr>
          <a:xfrm>
            <a:off x="11521580" y="1040376"/>
            <a:ext cx="387445" cy="342293"/>
            <a:chOff x="3659860" y="553674"/>
            <a:chExt cx="230842" cy="203957"/>
          </a:xfrm>
        </p:grpSpPr>
        <p:sp>
          <p:nvSpPr>
            <p:cNvPr id="2663" name="Google Shape;2663;p22"/>
            <p:cNvSpPr/>
            <p:nvPr/>
          </p:nvSpPr>
          <p:spPr>
            <a:xfrm>
              <a:off x="3659860" y="553674"/>
              <a:ext cx="230842" cy="203957"/>
            </a:xfrm>
            <a:custGeom>
              <a:avLst/>
              <a:gdLst/>
              <a:ahLst/>
              <a:cxnLst/>
              <a:rect l="l" t="t" r="r" b="b"/>
              <a:pathLst>
                <a:path w="7384" h="6524" extrusionOk="0">
                  <a:moveTo>
                    <a:pt x="3627" y="512"/>
                  </a:moveTo>
                  <a:cubicBezTo>
                    <a:pt x="4250" y="512"/>
                    <a:pt x="4882" y="721"/>
                    <a:pt x="5408" y="1148"/>
                  </a:cubicBezTo>
                  <a:cubicBezTo>
                    <a:pt x="6033" y="1655"/>
                    <a:pt x="6384" y="2372"/>
                    <a:pt x="6444" y="3106"/>
                  </a:cubicBezTo>
                  <a:cubicBezTo>
                    <a:pt x="4861" y="2491"/>
                    <a:pt x="3216" y="1903"/>
                    <a:pt x="1580" y="1436"/>
                  </a:cubicBezTo>
                  <a:cubicBezTo>
                    <a:pt x="2108" y="827"/>
                    <a:pt x="2861" y="512"/>
                    <a:pt x="3627" y="512"/>
                  </a:cubicBezTo>
                  <a:close/>
                  <a:moveTo>
                    <a:pt x="1383" y="1689"/>
                  </a:moveTo>
                  <a:cubicBezTo>
                    <a:pt x="3024" y="2361"/>
                    <a:pt x="4757" y="2934"/>
                    <a:pt x="6452" y="3445"/>
                  </a:cubicBezTo>
                  <a:cubicBezTo>
                    <a:pt x="6448" y="3540"/>
                    <a:pt x="6441" y="3637"/>
                    <a:pt x="6427" y="3731"/>
                  </a:cubicBezTo>
                  <a:cubicBezTo>
                    <a:pt x="6370" y="3858"/>
                    <a:pt x="6305" y="3979"/>
                    <a:pt x="6236" y="4096"/>
                  </a:cubicBezTo>
                  <a:cubicBezTo>
                    <a:pt x="4556" y="3451"/>
                    <a:pt x="2804" y="2839"/>
                    <a:pt x="1082" y="2293"/>
                  </a:cubicBezTo>
                  <a:cubicBezTo>
                    <a:pt x="1157" y="2081"/>
                    <a:pt x="1256" y="1878"/>
                    <a:pt x="1383" y="1689"/>
                  </a:cubicBezTo>
                  <a:close/>
                  <a:moveTo>
                    <a:pt x="1034" y="2583"/>
                  </a:moveTo>
                  <a:cubicBezTo>
                    <a:pt x="2614" y="3329"/>
                    <a:pt x="4390" y="3949"/>
                    <a:pt x="6074" y="4347"/>
                  </a:cubicBezTo>
                  <a:cubicBezTo>
                    <a:pt x="5590" y="5034"/>
                    <a:pt x="4890" y="5480"/>
                    <a:pt x="4009" y="5480"/>
                  </a:cubicBezTo>
                  <a:cubicBezTo>
                    <a:pt x="3779" y="5480"/>
                    <a:pt x="3536" y="5450"/>
                    <a:pt x="3281" y="5385"/>
                  </a:cubicBezTo>
                  <a:cubicBezTo>
                    <a:pt x="1956" y="5050"/>
                    <a:pt x="1151" y="3883"/>
                    <a:pt x="1034" y="2583"/>
                  </a:cubicBezTo>
                  <a:close/>
                  <a:moveTo>
                    <a:pt x="965" y="3633"/>
                  </a:moveTo>
                  <a:lnTo>
                    <a:pt x="965" y="3633"/>
                  </a:lnTo>
                  <a:cubicBezTo>
                    <a:pt x="1309" y="4630"/>
                    <a:pt x="2092" y="5435"/>
                    <a:pt x="3209" y="5703"/>
                  </a:cubicBezTo>
                  <a:cubicBezTo>
                    <a:pt x="3425" y="5754"/>
                    <a:pt x="3648" y="5779"/>
                    <a:pt x="3871" y="5779"/>
                  </a:cubicBezTo>
                  <a:cubicBezTo>
                    <a:pt x="4508" y="5779"/>
                    <a:pt x="5154" y="5579"/>
                    <a:pt x="5683" y="5224"/>
                  </a:cubicBezTo>
                  <a:lnTo>
                    <a:pt x="5683" y="5224"/>
                  </a:lnTo>
                  <a:cubicBezTo>
                    <a:pt x="5165" y="5745"/>
                    <a:pt x="4468" y="6013"/>
                    <a:pt x="3760" y="6013"/>
                  </a:cubicBezTo>
                  <a:cubicBezTo>
                    <a:pt x="3136" y="6013"/>
                    <a:pt x="2502" y="5804"/>
                    <a:pt x="1975" y="5377"/>
                  </a:cubicBezTo>
                  <a:cubicBezTo>
                    <a:pt x="1412" y="4919"/>
                    <a:pt x="1071" y="4292"/>
                    <a:pt x="965" y="3633"/>
                  </a:cubicBezTo>
                  <a:close/>
                  <a:moveTo>
                    <a:pt x="3624" y="1"/>
                  </a:moveTo>
                  <a:cubicBezTo>
                    <a:pt x="2682" y="1"/>
                    <a:pt x="1756" y="402"/>
                    <a:pt x="1125" y="1178"/>
                  </a:cubicBezTo>
                  <a:cubicBezTo>
                    <a:pt x="1" y="2563"/>
                    <a:pt x="237" y="4623"/>
                    <a:pt x="1652" y="5772"/>
                  </a:cubicBezTo>
                  <a:cubicBezTo>
                    <a:pt x="2274" y="6277"/>
                    <a:pt x="3021" y="6523"/>
                    <a:pt x="3758" y="6523"/>
                  </a:cubicBezTo>
                  <a:cubicBezTo>
                    <a:pt x="4700" y="6523"/>
                    <a:pt x="5626" y="6122"/>
                    <a:pt x="6256" y="5345"/>
                  </a:cubicBezTo>
                  <a:cubicBezTo>
                    <a:pt x="7383" y="3962"/>
                    <a:pt x="7146" y="1900"/>
                    <a:pt x="5730" y="752"/>
                  </a:cubicBezTo>
                  <a:cubicBezTo>
                    <a:pt x="5108" y="247"/>
                    <a:pt x="4361" y="1"/>
                    <a:pt x="362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64" name="Google Shape;2664;p22"/>
            <p:cNvSpPr/>
            <p:nvPr/>
          </p:nvSpPr>
          <p:spPr>
            <a:xfrm>
              <a:off x="3709254" y="569680"/>
              <a:ext cx="152061" cy="81032"/>
            </a:xfrm>
            <a:custGeom>
              <a:avLst/>
              <a:gdLst/>
              <a:ahLst/>
              <a:cxnLst/>
              <a:rect l="l" t="t" r="r" b="b"/>
              <a:pathLst>
                <a:path w="4864" h="2592" extrusionOk="0">
                  <a:moveTo>
                    <a:pt x="2046" y="0"/>
                  </a:moveTo>
                  <a:cubicBezTo>
                    <a:pt x="1281" y="0"/>
                    <a:pt x="528" y="314"/>
                    <a:pt x="0" y="923"/>
                  </a:cubicBezTo>
                  <a:cubicBezTo>
                    <a:pt x="1636" y="1390"/>
                    <a:pt x="3281" y="1977"/>
                    <a:pt x="4864" y="2592"/>
                  </a:cubicBezTo>
                  <a:cubicBezTo>
                    <a:pt x="4805" y="1860"/>
                    <a:pt x="4453" y="1142"/>
                    <a:pt x="3828" y="636"/>
                  </a:cubicBezTo>
                  <a:cubicBezTo>
                    <a:pt x="3302" y="209"/>
                    <a:pt x="2670" y="0"/>
                    <a:pt x="2046"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65" name="Google Shape;2665;p22"/>
            <p:cNvSpPr/>
            <p:nvPr/>
          </p:nvSpPr>
          <p:spPr>
            <a:xfrm>
              <a:off x="3693623" y="606444"/>
              <a:ext cx="167942" cy="75280"/>
            </a:xfrm>
            <a:custGeom>
              <a:avLst/>
              <a:gdLst/>
              <a:ahLst/>
              <a:cxnLst/>
              <a:rect l="l" t="t" r="r" b="b"/>
              <a:pathLst>
                <a:path w="5372" h="2408" extrusionOk="0">
                  <a:moveTo>
                    <a:pt x="302" y="1"/>
                  </a:moveTo>
                  <a:cubicBezTo>
                    <a:pt x="173" y="190"/>
                    <a:pt x="75" y="393"/>
                    <a:pt x="1" y="603"/>
                  </a:cubicBezTo>
                  <a:cubicBezTo>
                    <a:pt x="1723" y="1149"/>
                    <a:pt x="3473" y="1763"/>
                    <a:pt x="5155" y="2407"/>
                  </a:cubicBezTo>
                  <a:cubicBezTo>
                    <a:pt x="5223" y="2291"/>
                    <a:pt x="5289" y="2170"/>
                    <a:pt x="5346" y="2043"/>
                  </a:cubicBezTo>
                  <a:cubicBezTo>
                    <a:pt x="5361" y="1948"/>
                    <a:pt x="5367" y="1852"/>
                    <a:pt x="5371" y="1757"/>
                  </a:cubicBezTo>
                  <a:cubicBezTo>
                    <a:pt x="3676" y="1247"/>
                    <a:pt x="1943" y="674"/>
                    <a:pt x="3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66" name="Google Shape;2666;p22"/>
            <p:cNvSpPr/>
            <p:nvPr/>
          </p:nvSpPr>
          <p:spPr>
            <a:xfrm>
              <a:off x="3690028" y="667185"/>
              <a:ext cx="147496" cy="74436"/>
            </a:xfrm>
            <a:custGeom>
              <a:avLst/>
              <a:gdLst/>
              <a:ahLst/>
              <a:cxnLst/>
              <a:rect l="l" t="t" r="r" b="b"/>
              <a:pathLst>
                <a:path w="4718" h="2381" extrusionOk="0">
                  <a:moveTo>
                    <a:pt x="0" y="1"/>
                  </a:moveTo>
                  <a:lnTo>
                    <a:pt x="0" y="1"/>
                  </a:lnTo>
                  <a:cubicBezTo>
                    <a:pt x="106" y="659"/>
                    <a:pt x="447" y="1287"/>
                    <a:pt x="1010" y="1745"/>
                  </a:cubicBezTo>
                  <a:cubicBezTo>
                    <a:pt x="1537" y="2172"/>
                    <a:pt x="2170" y="2381"/>
                    <a:pt x="2794" y="2381"/>
                  </a:cubicBezTo>
                  <a:cubicBezTo>
                    <a:pt x="3503" y="2381"/>
                    <a:pt x="4200" y="2112"/>
                    <a:pt x="4718" y="1590"/>
                  </a:cubicBezTo>
                  <a:lnTo>
                    <a:pt x="4718" y="1590"/>
                  </a:lnTo>
                  <a:cubicBezTo>
                    <a:pt x="4190" y="1946"/>
                    <a:pt x="3544" y="2146"/>
                    <a:pt x="2907" y="2146"/>
                  </a:cubicBezTo>
                  <a:cubicBezTo>
                    <a:pt x="2683" y="2146"/>
                    <a:pt x="2460" y="2121"/>
                    <a:pt x="2244" y="2070"/>
                  </a:cubicBezTo>
                  <a:cubicBezTo>
                    <a:pt x="1126" y="1803"/>
                    <a:pt x="344" y="997"/>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67" name="Google Shape;2667;p22"/>
            <p:cNvSpPr/>
            <p:nvPr/>
          </p:nvSpPr>
          <p:spPr>
            <a:xfrm>
              <a:off x="3692122" y="634423"/>
              <a:ext cx="157626" cy="90599"/>
            </a:xfrm>
            <a:custGeom>
              <a:avLst/>
              <a:gdLst/>
              <a:ahLst/>
              <a:cxnLst/>
              <a:rect l="l" t="t" r="r" b="b"/>
              <a:pathLst>
                <a:path w="5042" h="2898" extrusionOk="0">
                  <a:moveTo>
                    <a:pt x="1" y="0"/>
                  </a:moveTo>
                  <a:lnTo>
                    <a:pt x="1" y="0"/>
                  </a:lnTo>
                  <a:cubicBezTo>
                    <a:pt x="119" y="1300"/>
                    <a:pt x="924" y="2467"/>
                    <a:pt x="2247" y="2802"/>
                  </a:cubicBezTo>
                  <a:cubicBezTo>
                    <a:pt x="2502" y="2867"/>
                    <a:pt x="2745" y="2897"/>
                    <a:pt x="2976" y="2897"/>
                  </a:cubicBezTo>
                  <a:cubicBezTo>
                    <a:pt x="3858" y="2897"/>
                    <a:pt x="4558" y="2451"/>
                    <a:pt x="5041" y="1764"/>
                  </a:cubicBezTo>
                  <a:cubicBezTo>
                    <a:pt x="3356" y="1366"/>
                    <a:pt x="1582" y="746"/>
                    <a:pt x="1"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2668" name="Google Shape;2668;p22"/>
          <p:cNvGrpSpPr/>
          <p:nvPr/>
        </p:nvGrpSpPr>
        <p:grpSpPr>
          <a:xfrm>
            <a:off x="11603464" y="4828464"/>
            <a:ext cx="279861" cy="279737"/>
            <a:chOff x="3690028" y="2857398"/>
            <a:chExt cx="209896" cy="209803"/>
          </a:xfrm>
        </p:grpSpPr>
        <p:sp>
          <p:nvSpPr>
            <p:cNvPr id="2669" name="Google Shape;2669;p22"/>
            <p:cNvSpPr/>
            <p:nvPr/>
          </p:nvSpPr>
          <p:spPr>
            <a:xfrm>
              <a:off x="3704783" y="2873060"/>
              <a:ext cx="177446" cy="178134"/>
            </a:xfrm>
            <a:custGeom>
              <a:avLst/>
              <a:gdLst/>
              <a:ahLst/>
              <a:cxnLst/>
              <a:rect l="l" t="t" r="r" b="b"/>
              <a:pathLst>
                <a:path w="5676" h="5698" extrusionOk="0">
                  <a:moveTo>
                    <a:pt x="2610" y="1"/>
                  </a:moveTo>
                  <a:cubicBezTo>
                    <a:pt x="1948" y="372"/>
                    <a:pt x="1276" y="731"/>
                    <a:pt x="594" y="1062"/>
                  </a:cubicBezTo>
                  <a:cubicBezTo>
                    <a:pt x="709" y="1298"/>
                    <a:pt x="823" y="1537"/>
                    <a:pt x="937" y="1774"/>
                  </a:cubicBezTo>
                  <a:lnTo>
                    <a:pt x="1134" y="2183"/>
                  </a:lnTo>
                  <a:lnTo>
                    <a:pt x="780" y="2369"/>
                  </a:lnTo>
                  <a:cubicBezTo>
                    <a:pt x="520" y="2506"/>
                    <a:pt x="260" y="2646"/>
                    <a:pt x="1" y="2786"/>
                  </a:cubicBezTo>
                  <a:cubicBezTo>
                    <a:pt x="406" y="3575"/>
                    <a:pt x="803" y="4384"/>
                    <a:pt x="1166" y="5203"/>
                  </a:cubicBezTo>
                  <a:cubicBezTo>
                    <a:pt x="1427" y="5039"/>
                    <a:pt x="1688" y="4875"/>
                    <a:pt x="1952" y="4712"/>
                  </a:cubicBezTo>
                  <a:lnTo>
                    <a:pt x="2308" y="4492"/>
                  </a:lnTo>
                  <a:lnTo>
                    <a:pt x="2528" y="4880"/>
                  </a:lnTo>
                  <a:cubicBezTo>
                    <a:pt x="2684" y="5153"/>
                    <a:pt x="2842" y="5426"/>
                    <a:pt x="2996" y="5697"/>
                  </a:cubicBezTo>
                  <a:cubicBezTo>
                    <a:pt x="3633" y="5325"/>
                    <a:pt x="4264" y="4942"/>
                    <a:pt x="4888" y="4545"/>
                  </a:cubicBezTo>
                  <a:cubicBezTo>
                    <a:pt x="4740" y="4283"/>
                    <a:pt x="4593" y="4023"/>
                    <a:pt x="4452" y="3758"/>
                  </a:cubicBezTo>
                  <a:lnTo>
                    <a:pt x="4224" y="3333"/>
                  </a:lnTo>
                  <a:lnTo>
                    <a:pt x="4682" y="3067"/>
                  </a:lnTo>
                  <a:cubicBezTo>
                    <a:pt x="5012" y="2876"/>
                    <a:pt x="5343" y="2690"/>
                    <a:pt x="5675" y="2504"/>
                  </a:cubicBezTo>
                  <a:cubicBezTo>
                    <a:pt x="5327" y="1805"/>
                    <a:pt x="5005" y="1088"/>
                    <a:pt x="4690" y="375"/>
                  </a:cubicBezTo>
                  <a:cubicBezTo>
                    <a:pt x="4313" y="563"/>
                    <a:pt x="3936" y="754"/>
                    <a:pt x="3561" y="942"/>
                  </a:cubicBezTo>
                  <a:lnTo>
                    <a:pt x="3145" y="1152"/>
                  </a:lnTo>
                  <a:lnTo>
                    <a:pt x="2934" y="707"/>
                  </a:lnTo>
                  <a:cubicBezTo>
                    <a:pt x="2824" y="471"/>
                    <a:pt x="2717" y="235"/>
                    <a:pt x="261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70" name="Google Shape;2670;p22"/>
            <p:cNvSpPr/>
            <p:nvPr/>
          </p:nvSpPr>
          <p:spPr>
            <a:xfrm>
              <a:off x="3704752" y="2942398"/>
              <a:ext cx="152780" cy="108794"/>
            </a:xfrm>
            <a:custGeom>
              <a:avLst/>
              <a:gdLst/>
              <a:ahLst/>
              <a:cxnLst/>
              <a:rect l="l" t="t" r="r" b="b"/>
              <a:pathLst>
                <a:path w="4887" h="3480" extrusionOk="0">
                  <a:moveTo>
                    <a:pt x="1067" y="1"/>
                  </a:moveTo>
                  <a:lnTo>
                    <a:pt x="780" y="151"/>
                  </a:lnTo>
                  <a:cubicBezTo>
                    <a:pt x="520" y="288"/>
                    <a:pt x="260" y="428"/>
                    <a:pt x="1" y="568"/>
                  </a:cubicBezTo>
                  <a:cubicBezTo>
                    <a:pt x="406" y="1357"/>
                    <a:pt x="803" y="2166"/>
                    <a:pt x="1166" y="2985"/>
                  </a:cubicBezTo>
                  <a:cubicBezTo>
                    <a:pt x="1427" y="2821"/>
                    <a:pt x="1688" y="2657"/>
                    <a:pt x="1952" y="2494"/>
                  </a:cubicBezTo>
                  <a:lnTo>
                    <a:pt x="2308" y="2274"/>
                  </a:lnTo>
                  <a:lnTo>
                    <a:pt x="2528" y="2662"/>
                  </a:lnTo>
                  <a:cubicBezTo>
                    <a:pt x="2684" y="2935"/>
                    <a:pt x="2842" y="3208"/>
                    <a:pt x="2996" y="3479"/>
                  </a:cubicBezTo>
                  <a:cubicBezTo>
                    <a:pt x="3633" y="3107"/>
                    <a:pt x="4264" y="2724"/>
                    <a:pt x="4887" y="2327"/>
                  </a:cubicBezTo>
                  <a:cubicBezTo>
                    <a:pt x="4793" y="2159"/>
                    <a:pt x="4701" y="1989"/>
                    <a:pt x="4608" y="1821"/>
                  </a:cubicBezTo>
                  <a:cubicBezTo>
                    <a:pt x="4456" y="1848"/>
                    <a:pt x="4301" y="1861"/>
                    <a:pt x="4146" y="1861"/>
                  </a:cubicBezTo>
                  <a:cubicBezTo>
                    <a:pt x="3533" y="1861"/>
                    <a:pt x="2905" y="1659"/>
                    <a:pt x="2385" y="1347"/>
                  </a:cubicBezTo>
                  <a:cubicBezTo>
                    <a:pt x="1786" y="989"/>
                    <a:pt x="1372" y="532"/>
                    <a:pt x="106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71" name="Google Shape;2671;p22"/>
            <p:cNvSpPr/>
            <p:nvPr/>
          </p:nvSpPr>
          <p:spPr>
            <a:xfrm>
              <a:off x="3690028" y="2857398"/>
              <a:ext cx="209896" cy="209803"/>
            </a:xfrm>
            <a:custGeom>
              <a:avLst/>
              <a:gdLst/>
              <a:ahLst/>
              <a:cxnLst/>
              <a:rect l="l" t="t" r="r" b="b"/>
              <a:pathLst>
                <a:path w="6714" h="6711" extrusionOk="0">
                  <a:moveTo>
                    <a:pt x="3080" y="503"/>
                  </a:moveTo>
                  <a:cubicBezTo>
                    <a:pt x="3186" y="737"/>
                    <a:pt x="3294" y="973"/>
                    <a:pt x="3404" y="1209"/>
                  </a:cubicBezTo>
                  <a:lnTo>
                    <a:pt x="3615" y="1654"/>
                  </a:lnTo>
                  <a:lnTo>
                    <a:pt x="4031" y="1444"/>
                  </a:lnTo>
                  <a:cubicBezTo>
                    <a:pt x="4407" y="1256"/>
                    <a:pt x="4783" y="1065"/>
                    <a:pt x="5159" y="877"/>
                  </a:cubicBezTo>
                  <a:cubicBezTo>
                    <a:pt x="5473" y="1591"/>
                    <a:pt x="5797" y="2307"/>
                    <a:pt x="6145" y="3006"/>
                  </a:cubicBezTo>
                  <a:cubicBezTo>
                    <a:pt x="5815" y="3189"/>
                    <a:pt x="5484" y="3376"/>
                    <a:pt x="5154" y="3567"/>
                  </a:cubicBezTo>
                  <a:lnTo>
                    <a:pt x="4696" y="3833"/>
                  </a:lnTo>
                  <a:lnTo>
                    <a:pt x="4921" y="4260"/>
                  </a:lnTo>
                  <a:cubicBezTo>
                    <a:pt x="5063" y="4525"/>
                    <a:pt x="5210" y="4786"/>
                    <a:pt x="5357" y="5047"/>
                  </a:cubicBezTo>
                  <a:cubicBezTo>
                    <a:pt x="4733" y="5444"/>
                    <a:pt x="4102" y="5825"/>
                    <a:pt x="3466" y="6199"/>
                  </a:cubicBezTo>
                  <a:cubicBezTo>
                    <a:pt x="3311" y="5927"/>
                    <a:pt x="3154" y="5655"/>
                    <a:pt x="2997" y="5383"/>
                  </a:cubicBezTo>
                  <a:lnTo>
                    <a:pt x="2778" y="4994"/>
                  </a:lnTo>
                  <a:lnTo>
                    <a:pt x="2421" y="5214"/>
                  </a:lnTo>
                  <a:cubicBezTo>
                    <a:pt x="2158" y="5379"/>
                    <a:pt x="1898" y="5541"/>
                    <a:pt x="1635" y="5706"/>
                  </a:cubicBezTo>
                  <a:cubicBezTo>
                    <a:pt x="1273" y="4887"/>
                    <a:pt x="874" y="4077"/>
                    <a:pt x="470" y="3288"/>
                  </a:cubicBezTo>
                  <a:cubicBezTo>
                    <a:pt x="729" y="3148"/>
                    <a:pt x="989" y="3009"/>
                    <a:pt x="1249" y="2871"/>
                  </a:cubicBezTo>
                  <a:lnTo>
                    <a:pt x="1603" y="2685"/>
                  </a:lnTo>
                  <a:lnTo>
                    <a:pt x="1405" y="2276"/>
                  </a:lnTo>
                  <a:cubicBezTo>
                    <a:pt x="1293" y="2038"/>
                    <a:pt x="1179" y="1800"/>
                    <a:pt x="1064" y="1564"/>
                  </a:cubicBezTo>
                  <a:cubicBezTo>
                    <a:pt x="1746" y="1232"/>
                    <a:pt x="2419" y="873"/>
                    <a:pt x="3080" y="503"/>
                  </a:cubicBezTo>
                  <a:close/>
                  <a:moveTo>
                    <a:pt x="3220" y="0"/>
                  </a:moveTo>
                  <a:lnTo>
                    <a:pt x="2923" y="152"/>
                  </a:lnTo>
                  <a:cubicBezTo>
                    <a:pt x="2246" y="502"/>
                    <a:pt x="1571" y="867"/>
                    <a:pt x="916" y="1257"/>
                  </a:cubicBezTo>
                  <a:lnTo>
                    <a:pt x="608" y="1445"/>
                  </a:lnTo>
                  <a:lnTo>
                    <a:pt x="727" y="1723"/>
                  </a:lnTo>
                  <a:cubicBezTo>
                    <a:pt x="836" y="1975"/>
                    <a:pt x="947" y="2226"/>
                    <a:pt x="1063" y="2475"/>
                  </a:cubicBezTo>
                  <a:cubicBezTo>
                    <a:pt x="805" y="2629"/>
                    <a:pt x="548" y="2787"/>
                    <a:pt x="295" y="2947"/>
                  </a:cubicBezTo>
                  <a:lnTo>
                    <a:pt x="1" y="3134"/>
                  </a:lnTo>
                  <a:lnTo>
                    <a:pt x="136" y="3474"/>
                  </a:lnTo>
                  <a:cubicBezTo>
                    <a:pt x="468" y="4311"/>
                    <a:pt x="820" y="5155"/>
                    <a:pt x="1203" y="5977"/>
                  </a:cubicBezTo>
                  <a:lnTo>
                    <a:pt x="1363" y="6307"/>
                  </a:lnTo>
                  <a:lnTo>
                    <a:pt x="1790" y="6066"/>
                  </a:lnTo>
                  <a:cubicBezTo>
                    <a:pt x="2066" y="5910"/>
                    <a:pt x="2340" y="5756"/>
                    <a:pt x="2616" y="5600"/>
                  </a:cubicBezTo>
                  <a:cubicBezTo>
                    <a:pt x="2759" y="5881"/>
                    <a:pt x="2905" y="6162"/>
                    <a:pt x="3057" y="6440"/>
                  </a:cubicBezTo>
                  <a:lnTo>
                    <a:pt x="3207" y="6711"/>
                  </a:lnTo>
                  <a:lnTo>
                    <a:pt x="3633" y="6498"/>
                  </a:lnTo>
                  <a:cubicBezTo>
                    <a:pt x="4288" y="6160"/>
                    <a:pt x="4920" y="5780"/>
                    <a:pt x="5536" y="5373"/>
                  </a:cubicBezTo>
                  <a:lnTo>
                    <a:pt x="5900" y="5128"/>
                  </a:lnTo>
                  <a:lnTo>
                    <a:pt x="5746" y="4796"/>
                  </a:lnTo>
                  <a:cubicBezTo>
                    <a:pt x="5621" y="4527"/>
                    <a:pt x="5495" y="4260"/>
                    <a:pt x="5364" y="3993"/>
                  </a:cubicBezTo>
                  <a:cubicBezTo>
                    <a:pt x="5690" y="3793"/>
                    <a:pt x="6015" y="3592"/>
                    <a:pt x="6338" y="3387"/>
                  </a:cubicBezTo>
                  <a:lnTo>
                    <a:pt x="6714" y="3147"/>
                  </a:lnTo>
                  <a:lnTo>
                    <a:pt x="6546" y="2785"/>
                  </a:lnTo>
                  <a:cubicBezTo>
                    <a:pt x="6217" y="2084"/>
                    <a:pt x="5864" y="1390"/>
                    <a:pt x="5503" y="704"/>
                  </a:cubicBezTo>
                  <a:lnTo>
                    <a:pt x="5325" y="366"/>
                  </a:lnTo>
                  <a:lnTo>
                    <a:pt x="4996" y="496"/>
                  </a:lnTo>
                  <a:cubicBezTo>
                    <a:pt x="4595" y="659"/>
                    <a:pt x="4196" y="835"/>
                    <a:pt x="3800" y="1022"/>
                  </a:cubicBezTo>
                  <a:cubicBezTo>
                    <a:pt x="3669" y="786"/>
                    <a:pt x="3537" y="553"/>
                    <a:pt x="3404" y="320"/>
                  </a:cubicBezTo>
                  <a:lnTo>
                    <a:pt x="322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2672" name="Google Shape;2672;p22"/>
          <p:cNvGrpSpPr/>
          <p:nvPr/>
        </p:nvGrpSpPr>
        <p:grpSpPr>
          <a:xfrm rot="1995757">
            <a:off x="10940698" y="411462"/>
            <a:ext cx="279873" cy="279748"/>
            <a:chOff x="3690028" y="2857398"/>
            <a:chExt cx="209896" cy="209803"/>
          </a:xfrm>
        </p:grpSpPr>
        <p:sp>
          <p:nvSpPr>
            <p:cNvPr id="2673" name="Google Shape;2673;p22"/>
            <p:cNvSpPr/>
            <p:nvPr/>
          </p:nvSpPr>
          <p:spPr>
            <a:xfrm>
              <a:off x="3704783" y="2873060"/>
              <a:ext cx="177446" cy="178134"/>
            </a:xfrm>
            <a:custGeom>
              <a:avLst/>
              <a:gdLst/>
              <a:ahLst/>
              <a:cxnLst/>
              <a:rect l="l" t="t" r="r" b="b"/>
              <a:pathLst>
                <a:path w="5676" h="5698" extrusionOk="0">
                  <a:moveTo>
                    <a:pt x="2610" y="1"/>
                  </a:moveTo>
                  <a:cubicBezTo>
                    <a:pt x="1948" y="372"/>
                    <a:pt x="1276" y="731"/>
                    <a:pt x="594" y="1062"/>
                  </a:cubicBezTo>
                  <a:cubicBezTo>
                    <a:pt x="709" y="1298"/>
                    <a:pt x="823" y="1537"/>
                    <a:pt x="937" y="1774"/>
                  </a:cubicBezTo>
                  <a:lnTo>
                    <a:pt x="1134" y="2183"/>
                  </a:lnTo>
                  <a:lnTo>
                    <a:pt x="780" y="2369"/>
                  </a:lnTo>
                  <a:cubicBezTo>
                    <a:pt x="520" y="2506"/>
                    <a:pt x="260" y="2646"/>
                    <a:pt x="1" y="2786"/>
                  </a:cubicBezTo>
                  <a:cubicBezTo>
                    <a:pt x="406" y="3575"/>
                    <a:pt x="803" y="4384"/>
                    <a:pt x="1166" y="5203"/>
                  </a:cubicBezTo>
                  <a:cubicBezTo>
                    <a:pt x="1427" y="5039"/>
                    <a:pt x="1688" y="4875"/>
                    <a:pt x="1952" y="4712"/>
                  </a:cubicBezTo>
                  <a:lnTo>
                    <a:pt x="2308" y="4492"/>
                  </a:lnTo>
                  <a:lnTo>
                    <a:pt x="2528" y="4880"/>
                  </a:lnTo>
                  <a:cubicBezTo>
                    <a:pt x="2684" y="5153"/>
                    <a:pt x="2842" y="5426"/>
                    <a:pt x="2996" y="5697"/>
                  </a:cubicBezTo>
                  <a:cubicBezTo>
                    <a:pt x="3633" y="5325"/>
                    <a:pt x="4264" y="4942"/>
                    <a:pt x="4888" y="4545"/>
                  </a:cubicBezTo>
                  <a:cubicBezTo>
                    <a:pt x="4740" y="4283"/>
                    <a:pt x="4593" y="4023"/>
                    <a:pt x="4452" y="3758"/>
                  </a:cubicBezTo>
                  <a:lnTo>
                    <a:pt x="4224" y="3333"/>
                  </a:lnTo>
                  <a:lnTo>
                    <a:pt x="4682" y="3067"/>
                  </a:lnTo>
                  <a:cubicBezTo>
                    <a:pt x="5012" y="2876"/>
                    <a:pt x="5343" y="2690"/>
                    <a:pt x="5675" y="2504"/>
                  </a:cubicBezTo>
                  <a:cubicBezTo>
                    <a:pt x="5327" y="1805"/>
                    <a:pt x="5005" y="1088"/>
                    <a:pt x="4690" y="375"/>
                  </a:cubicBezTo>
                  <a:cubicBezTo>
                    <a:pt x="4313" y="563"/>
                    <a:pt x="3936" y="754"/>
                    <a:pt x="3561" y="942"/>
                  </a:cubicBezTo>
                  <a:lnTo>
                    <a:pt x="3145" y="1152"/>
                  </a:lnTo>
                  <a:lnTo>
                    <a:pt x="2934" y="707"/>
                  </a:lnTo>
                  <a:cubicBezTo>
                    <a:pt x="2824" y="471"/>
                    <a:pt x="2717" y="235"/>
                    <a:pt x="261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74" name="Google Shape;2674;p22"/>
            <p:cNvSpPr/>
            <p:nvPr/>
          </p:nvSpPr>
          <p:spPr>
            <a:xfrm>
              <a:off x="3704752" y="2942398"/>
              <a:ext cx="152780" cy="108794"/>
            </a:xfrm>
            <a:custGeom>
              <a:avLst/>
              <a:gdLst/>
              <a:ahLst/>
              <a:cxnLst/>
              <a:rect l="l" t="t" r="r" b="b"/>
              <a:pathLst>
                <a:path w="4887" h="3480" extrusionOk="0">
                  <a:moveTo>
                    <a:pt x="1067" y="1"/>
                  </a:moveTo>
                  <a:lnTo>
                    <a:pt x="780" y="151"/>
                  </a:lnTo>
                  <a:cubicBezTo>
                    <a:pt x="520" y="288"/>
                    <a:pt x="260" y="428"/>
                    <a:pt x="1" y="568"/>
                  </a:cubicBezTo>
                  <a:cubicBezTo>
                    <a:pt x="406" y="1357"/>
                    <a:pt x="803" y="2166"/>
                    <a:pt x="1166" y="2985"/>
                  </a:cubicBezTo>
                  <a:cubicBezTo>
                    <a:pt x="1427" y="2821"/>
                    <a:pt x="1688" y="2657"/>
                    <a:pt x="1952" y="2494"/>
                  </a:cubicBezTo>
                  <a:lnTo>
                    <a:pt x="2308" y="2274"/>
                  </a:lnTo>
                  <a:lnTo>
                    <a:pt x="2528" y="2662"/>
                  </a:lnTo>
                  <a:cubicBezTo>
                    <a:pt x="2684" y="2935"/>
                    <a:pt x="2842" y="3208"/>
                    <a:pt x="2996" y="3479"/>
                  </a:cubicBezTo>
                  <a:cubicBezTo>
                    <a:pt x="3633" y="3107"/>
                    <a:pt x="4264" y="2724"/>
                    <a:pt x="4887" y="2327"/>
                  </a:cubicBezTo>
                  <a:cubicBezTo>
                    <a:pt x="4793" y="2159"/>
                    <a:pt x="4701" y="1989"/>
                    <a:pt x="4608" y="1821"/>
                  </a:cubicBezTo>
                  <a:cubicBezTo>
                    <a:pt x="4456" y="1848"/>
                    <a:pt x="4301" y="1861"/>
                    <a:pt x="4146" y="1861"/>
                  </a:cubicBezTo>
                  <a:cubicBezTo>
                    <a:pt x="3533" y="1861"/>
                    <a:pt x="2905" y="1659"/>
                    <a:pt x="2385" y="1347"/>
                  </a:cubicBezTo>
                  <a:cubicBezTo>
                    <a:pt x="1786" y="989"/>
                    <a:pt x="1372" y="532"/>
                    <a:pt x="106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75" name="Google Shape;2675;p22"/>
            <p:cNvSpPr/>
            <p:nvPr/>
          </p:nvSpPr>
          <p:spPr>
            <a:xfrm>
              <a:off x="3690028" y="2857398"/>
              <a:ext cx="209896" cy="209803"/>
            </a:xfrm>
            <a:custGeom>
              <a:avLst/>
              <a:gdLst/>
              <a:ahLst/>
              <a:cxnLst/>
              <a:rect l="l" t="t" r="r" b="b"/>
              <a:pathLst>
                <a:path w="6714" h="6711" extrusionOk="0">
                  <a:moveTo>
                    <a:pt x="3080" y="503"/>
                  </a:moveTo>
                  <a:cubicBezTo>
                    <a:pt x="3186" y="737"/>
                    <a:pt x="3294" y="973"/>
                    <a:pt x="3404" y="1209"/>
                  </a:cubicBezTo>
                  <a:lnTo>
                    <a:pt x="3615" y="1654"/>
                  </a:lnTo>
                  <a:lnTo>
                    <a:pt x="4031" y="1444"/>
                  </a:lnTo>
                  <a:cubicBezTo>
                    <a:pt x="4407" y="1256"/>
                    <a:pt x="4783" y="1065"/>
                    <a:pt x="5159" y="877"/>
                  </a:cubicBezTo>
                  <a:cubicBezTo>
                    <a:pt x="5473" y="1591"/>
                    <a:pt x="5797" y="2307"/>
                    <a:pt x="6145" y="3006"/>
                  </a:cubicBezTo>
                  <a:cubicBezTo>
                    <a:pt x="5815" y="3189"/>
                    <a:pt x="5484" y="3376"/>
                    <a:pt x="5154" y="3567"/>
                  </a:cubicBezTo>
                  <a:lnTo>
                    <a:pt x="4696" y="3833"/>
                  </a:lnTo>
                  <a:lnTo>
                    <a:pt x="4921" y="4260"/>
                  </a:lnTo>
                  <a:cubicBezTo>
                    <a:pt x="5063" y="4525"/>
                    <a:pt x="5210" y="4786"/>
                    <a:pt x="5357" y="5047"/>
                  </a:cubicBezTo>
                  <a:cubicBezTo>
                    <a:pt x="4733" y="5444"/>
                    <a:pt x="4102" y="5825"/>
                    <a:pt x="3466" y="6199"/>
                  </a:cubicBezTo>
                  <a:cubicBezTo>
                    <a:pt x="3311" y="5927"/>
                    <a:pt x="3154" y="5655"/>
                    <a:pt x="2997" y="5383"/>
                  </a:cubicBezTo>
                  <a:lnTo>
                    <a:pt x="2778" y="4994"/>
                  </a:lnTo>
                  <a:lnTo>
                    <a:pt x="2421" y="5214"/>
                  </a:lnTo>
                  <a:cubicBezTo>
                    <a:pt x="2158" y="5379"/>
                    <a:pt x="1898" y="5541"/>
                    <a:pt x="1635" y="5706"/>
                  </a:cubicBezTo>
                  <a:cubicBezTo>
                    <a:pt x="1273" y="4887"/>
                    <a:pt x="874" y="4077"/>
                    <a:pt x="470" y="3288"/>
                  </a:cubicBezTo>
                  <a:cubicBezTo>
                    <a:pt x="729" y="3148"/>
                    <a:pt x="989" y="3009"/>
                    <a:pt x="1249" y="2871"/>
                  </a:cubicBezTo>
                  <a:lnTo>
                    <a:pt x="1603" y="2685"/>
                  </a:lnTo>
                  <a:lnTo>
                    <a:pt x="1405" y="2276"/>
                  </a:lnTo>
                  <a:cubicBezTo>
                    <a:pt x="1293" y="2038"/>
                    <a:pt x="1179" y="1800"/>
                    <a:pt x="1064" y="1564"/>
                  </a:cubicBezTo>
                  <a:cubicBezTo>
                    <a:pt x="1746" y="1232"/>
                    <a:pt x="2419" y="873"/>
                    <a:pt x="3080" y="503"/>
                  </a:cubicBezTo>
                  <a:close/>
                  <a:moveTo>
                    <a:pt x="3220" y="0"/>
                  </a:moveTo>
                  <a:lnTo>
                    <a:pt x="2923" y="152"/>
                  </a:lnTo>
                  <a:cubicBezTo>
                    <a:pt x="2246" y="502"/>
                    <a:pt x="1571" y="867"/>
                    <a:pt x="916" y="1257"/>
                  </a:cubicBezTo>
                  <a:lnTo>
                    <a:pt x="608" y="1445"/>
                  </a:lnTo>
                  <a:lnTo>
                    <a:pt x="727" y="1723"/>
                  </a:lnTo>
                  <a:cubicBezTo>
                    <a:pt x="836" y="1975"/>
                    <a:pt x="947" y="2226"/>
                    <a:pt x="1063" y="2475"/>
                  </a:cubicBezTo>
                  <a:cubicBezTo>
                    <a:pt x="805" y="2629"/>
                    <a:pt x="548" y="2787"/>
                    <a:pt x="295" y="2947"/>
                  </a:cubicBezTo>
                  <a:lnTo>
                    <a:pt x="1" y="3134"/>
                  </a:lnTo>
                  <a:lnTo>
                    <a:pt x="136" y="3474"/>
                  </a:lnTo>
                  <a:cubicBezTo>
                    <a:pt x="468" y="4311"/>
                    <a:pt x="820" y="5155"/>
                    <a:pt x="1203" y="5977"/>
                  </a:cubicBezTo>
                  <a:lnTo>
                    <a:pt x="1363" y="6307"/>
                  </a:lnTo>
                  <a:lnTo>
                    <a:pt x="1790" y="6066"/>
                  </a:lnTo>
                  <a:cubicBezTo>
                    <a:pt x="2066" y="5910"/>
                    <a:pt x="2340" y="5756"/>
                    <a:pt x="2616" y="5600"/>
                  </a:cubicBezTo>
                  <a:cubicBezTo>
                    <a:pt x="2759" y="5881"/>
                    <a:pt x="2905" y="6162"/>
                    <a:pt x="3057" y="6440"/>
                  </a:cubicBezTo>
                  <a:lnTo>
                    <a:pt x="3207" y="6711"/>
                  </a:lnTo>
                  <a:lnTo>
                    <a:pt x="3633" y="6498"/>
                  </a:lnTo>
                  <a:cubicBezTo>
                    <a:pt x="4288" y="6160"/>
                    <a:pt x="4920" y="5780"/>
                    <a:pt x="5536" y="5373"/>
                  </a:cubicBezTo>
                  <a:lnTo>
                    <a:pt x="5900" y="5128"/>
                  </a:lnTo>
                  <a:lnTo>
                    <a:pt x="5746" y="4796"/>
                  </a:lnTo>
                  <a:cubicBezTo>
                    <a:pt x="5621" y="4527"/>
                    <a:pt x="5495" y="4260"/>
                    <a:pt x="5364" y="3993"/>
                  </a:cubicBezTo>
                  <a:cubicBezTo>
                    <a:pt x="5690" y="3793"/>
                    <a:pt x="6015" y="3592"/>
                    <a:pt x="6338" y="3387"/>
                  </a:cubicBezTo>
                  <a:lnTo>
                    <a:pt x="6714" y="3147"/>
                  </a:lnTo>
                  <a:lnTo>
                    <a:pt x="6546" y="2785"/>
                  </a:lnTo>
                  <a:cubicBezTo>
                    <a:pt x="6217" y="2084"/>
                    <a:pt x="5864" y="1390"/>
                    <a:pt x="5503" y="704"/>
                  </a:cubicBezTo>
                  <a:lnTo>
                    <a:pt x="5325" y="366"/>
                  </a:lnTo>
                  <a:lnTo>
                    <a:pt x="4996" y="496"/>
                  </a:lnTo>
                  <a:cubicBezTo>
                    <a:pt x="4595" y="659"/>
                    <a:pt x="4196" y="835"/>
                    <a:pt x="3800" y="1022"/>
                  </a:cubicBezTo>
                  <a:cubicBezTo>
                    <a:pt x="3669" y="786"/>
                    <a:pt x="3537" y="553"/>
                    <a:pt x="3404" y="320"/>
                  </a:cubicBezTo>
                  <a:lnTo>
                    <a:pt x="322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2676" name="Google Shape;2676;p22"/>
          <p:cNvGrpSpPr/>
          <p:nvPr/>
        </p:nvGrpSpPr>
        <p:grpSpPr>
          <a:xfrm rot="2318645">
            <a:off x="650718" y="182495"/>
            <a:ext cx="611708" cy="1494235"/>
            <a:chOff x="2990926" y="2235794"/>
            <a:chExt cx="307623" cy="751488"/>
          </a:xfrm>
        </p:grpSpPr>
        <p:sp>
          <p:nvSpPr>
            <p:cNvPr id="2677" name="Google Shape;2677;p22"/>
            <p:cNvSpPr/>
            <p:nvPr/>
          </p:nvSpPr>
          <p:spPr>
            <a:xfrm>
              <a:off x="2990926" y="2235794"/>
              <a:ext cx="307623" cy="751488"/>
            </a:xfrm>
            <a:custGeom>
              <a:avLst/>
              <a:gdLst/>
              <a:ahLst/>
              <a:cxnLst/>
              <a:rect l="l" t="t" r="r" b="b"/>
              <a:pathLst>
                <a:path w="9840" h="24038" extrusionOk="0">
                  <a:moveTo>
                    <a:pt x="5331" y="1047"/>
                  </a:moveTo>
                  <a:cubicBezTo>
                    <a:pt x="6578" y="1223"/>
                    <a:pt x="7681" y="1487"/>
                    <a:pt x="8804" y="2107"/>
                  </a:cubicBezTo>
                  <a:cubicBezTo>
                    <a:pt x="8731" y="2394"/>
                    <a:pt x="8619" y="2666"/>
                    <a:pt x="8477" y="2926"/>
                  </a:cubicBezTo>
                  <a:cubicBezTo>
                    <a:pt x="7677" y="2358"/>
                    <a:pt x="6464" y="2072"/>
                    <a:pt x="5513" y="2072"/>
                  </a:cubicBezTo>
                  <a:cubicBezTo>
                    <a:pt x="5402" y="1740"/>
                    <a:pt x="5333" y="1400"/>
                    <a:pt x="5331" y="1047"/>
                  </a:cubicBezTo>
                  <a:close/>
                  <a:moveTo>
                    <a:pt x="5627" y="2370"/>
                  </a:moveTo>
                  <a:cubicBezTo>
                    <a:pt x="6088" y="2467"/>
                    <a:pt x="6549" y="2547"/>
                    <a:pt x="7001" y="2685"/>
                  </a:cubicBezTo>
                  <a:cubicBezTo>
                    <a:pt x="7454" y="2822"/>
                    <a:pt x="7874" y="3045"/>
                    <a:pt x="8318" y="3197"/>
                  </a:cubicBezTo>
                  <a:cubicBezTo>
                    <a:pt x="8150" y="3462"/>
                    <a:pt x="7952" y="3715"/>
                    <a:pt x="7736" y="3958"/>
                  </a:cubicBezTo>
                  <a:cubicBezTo>
                    <a:pt x="7397" y="3664"/>
                    <a:pt x="6736" y="3645"/>
                    <a:pt x="6330" y="3639"/>
                  </a:cubicBezTo>
                  <a:cubicBezTo>
                    <a:pt x="6063" y="3228"/>
                    <a:pt x="5810" y="2806"/>
                    <a:pt x="5627" y="2370"/>
                  </a:cubicBezTo>
                  <a:close/>
                  <a:moveTo>
                    <a:pt x="6516" y="3921"/>
                  </a:moveTo>
                  <a:cubicBezTo>
                    <a:pt x="6699" y="3953"/>
                    <a:pt x="6881" y="3984"/>
                    <a:pt x="7059" y="4029"/>
                  </a:cubicBezTo>
                  <a:cubicBezTo>
                    <a:pt x="7218" y="4069"/>
                    <a:pt x="7366" y="4143"/>
                    <a:pt x="7518" y="4198"/>
                  </a:cubicBezTo>
                  <a:cubicBezTo>
                    <a:pt x="7357" y="4367"/>
                    <a:pt x="7193" y="4534"/>
                    <a:pt x="7023" y="4697"/>
                  </a:cubicBezTo>
                  <a:cubicBezTo>
                    <a:pt x="6898" y="4498"/>
                    <a:pt x="6769" y="4301"/>
                    <a:pt x="6638" y="4104"/>
                  </a:cubicBezTo>
                  <a:cubicBezTo>
                    <a:pt x="6597" y="4042"/>
                    <a:pt x="6556" y="3982"/>
                    <a:pt x="6516" y="3921"/>
                  </a:cubicBezTo>
                  <a:close/>
                  <a:moveTo>
                    <a:pt x="9166" y="1582"/>
                  </a:moveTo>
                  <a:cubicBezTo>
                    <a:pt x="9281" y="1605"/>
                    <a:pt x="9396" y="1630"/>
                    <a:pt x="9510" y="1657"/>
                  </a:cubicBezTo>
                  <a:cubicBezTo>
                    <a:pt x="9484" y="3148"/>
                    <a:pt x="8455" y="4262"/>
                    <a:pt x="7400" y="5325"/>
                  </a:cubicBezTo>
                  <a:cubicBezTo>
                    <a:pt x="7335" y="5213"/>
                    <a:pt x="7272" y="5102"/>
                    <a:pt x="7204" y="4992"/>
                  </a:cubicBezTo>
                  <a:cubicBezTo>
                    <a:pt x="8200" y="4024"/>
                    <a:pt x="9147" y="2976"/>
                    <a:pt x="9166" y="1582"/>
                  </a:cubicBezTo>
                  <a:close/>
                  <a:moveTo>
                    <a:pt x="6720" y="6559"/>
                  </a:moveTo>
                  <a:cubicBezTo>
                    <a:pt x="6803" y="6719"/>
                    <a:pt x="6882" y="6883"/>
                    <a:pt x="6958" y="7047"/>
                  </a:cubicBezTo>
                  <a:cubicBezTo>
                    <a:pt x="6888" y="7017"/>
                    <a:pt x="6808" y="7002"/>
                    <a:pt x="6730" y="6978"/>
                  </a:cubicBezTo>
                  <a:cubicBezTo>
                    <a:pt x="6629" y="6948"/>
                    <a:pt x="6528" y="6925"/>
                    <a:pt x="6429" y="6907"/>
                  </a:cubicBezTo>
                  <a:cubicBezTo>
                    <a:pt x="6523" y="6789"/>
                    <a:pt x="6620" y="6672"/>
                    <a:pt x="6720" y="6559"/>
                  </a:cubicBezTo>
                  <a:close/>
                  <a:moveTo>
                    <a:pt x="6245" y="7141"/>
                  </a:moveTo>
                  <a:cubicBezTo>
                    <a:pt x="6375" y="7195"/>
                    <a:pt x="6505" y="7251"/>
                    <a:pt x="6641" y="7295"/>
                  </a:cubicBezTo>
                  <a:cubicBezTo>
                    <a:pt x="6747" y="7329"/>
                    <a:pt x="6840" y="7371"/>
                    <a:pt x="6938" y="7371"/>
                  </a:cubicBezTo>
                  <a:cubicBezTo>
                    <a:pt x="6981" y="7371"/>
                    <a:pt x="7024" y="7363"/>
                    <a:pt x="7070" y="7344"/>
                  </a:cubicBezTo>
                  <a:cubicBezTo>
                    <a:pt x="7075" y="7341"/>
                    <a:pt x="7079" y="7336"/>
                    <a:pt x="7083" y="7333"/>
                  </a:cubicBezTo>
                  <a:cubicBezTo>
                    <a:pt x="7299" y="7841"/>
                    <a:pt x="7478" y="8363"/>
                    <a:pt x="7611" y="8896"/>
                  </a:cubicBezTo>
                  <a:cubicBezTo>
                    <a:pt x="7308" y="8786"/>
                    <a:pt x="6976" y="8735"/>
                    <a:pt x="6667" y="8647"/>
                  </a:cubicBezTo>
                  <a:cubicBezTo>
                    <a:pt x="6267" y="8532"/>
                    <a:pt x="5875" y="8401"/>
                    <a:pt x="5474" y="8289"/>
                  </a:cubicBezTo>
                  <a:cubicBezTo>
                    <a:pt x="5705" y="7892"/>
                    <a:pt x="5964" y="7508"/>
                    <a:pt x="6245" y="7141"/>
                  </a:cubicBezTo>
                  <a:close/>
                  <a:moveTo>
                    <a:pt x="5343" y="8521"/>
                  </a:moveTo>
                  <a:cubicBezTo>
                    <a:pt x="5712" y="8700"/>
                    <a:pt x="6095" y="8836"/>
                    <a:pt x="6490" y="8954"/>
                  </a:cubicBezTo>
                  <a:cubicBezTo>
                    <a:pt x="6867" y="9064"/>
                    <a:pt x="7278" y="9216"/>
                    <a:pt x="7676" y="9216"/>
                  </a:cubicBezTo>
                  <a:cubicBezTo>
                    <a:pt x="7679" y="9216"/>
                    <a:pt x="7682" y="9216"/>
                    <a:pt x="7684" y="9216"/>
                  </a:cubicBezTo>
                  <a:cubicBezTo>
                    <a:pt x="7748" y="9516"/>
                    <a:pt x="7798" y="9818"/>
                    <a:pt x="7830" y="10120"/>
                  </a:cubicBezTo>
                  <a:cubicBezTo>
                    <a:pt x="6818" y="9994"/>
                    <a:pt x="5857" y="9813"/>
                    <a:pt x="4857" y="9585"/>
                  </a:cubicBezTo>
                  <a:cubicBezTo>
                    <a:pt x="4856" y="9584"/>
                    <a:pt x="4854" y="9584"/>
                    <a:pt x="4853" y="9584"/>
                  </a:cubicBezTo>
                  <a:cubicBezTo>
                    <a:pt x="4850" y="9584"/>
                    <a:pt x="4847" y="9585"/>
                    <a:pt x="4843" y="9585"/>
                  </a:cubicBezTo>
                  <a:cubicBezTo>
                    <a:pt x="4987" y="9220"/>
                    <a:pt x="5154" y="8865"/>
                    <a:pt x="5343" y="8521"/>
                  </a:cubicBezTo>
                  <a:close/>
                  <a:moveTo>
                    <a:pt x="4742" y="9850"/>
                  </a:moveTo>
                  <a:cubicBezTo>
                    <a:pt x="4743" y="9850"/>
                    <a:pt x="4743" y="9851"/>
                    <a:pt x="4745" y="9851"/>
                  </a:cubicBezTo>
                  <a:cubicBezTo>
                    <a:pt x="5651" y="10246"/>
                    <a:pt x="6747" y="10463"/>
                    <a:pt x="7751" y="10463"/>
                  </a:cubicBezTo>
                  <a:cubicBezTo>
                    <a:pt x="7788" y="10463"/>
                    <a:pt x="7825" y="10463"/>
                    <a:pt x="7861" y="10462"/>
                  </a:cubicBezTo>
                  <a:lnTo>
                    <a:pt x="7861" y="10462"/>
                  </a:lnTo>
                  <a:cubicBezTo>
                    <a:pt x="7896" y="10970"/>
                    <a:pt x="7880" y="11478"/>
                    <a:pt x="7808" y="11978"/>
                  </a:cubicBezTo>
                  <a:cubicBezTo>
                    <a:pt x="6614" y="11766"/>
                    <a:pt x="5529" y="11589"/>
                    <a:pt x="4384" y="11161"/>
                  </a:cubicBezTo>
                  <a:cubicBezTo>
                    <a:pt x="4467" y="10713"/>
                    <a:pt x="4589" y="10276"/>
                    <a:pt x="4742" y="9850"/>
                  </a:cubicBezTo>
                  <a:close/>
                  <a:moveTo>
                    <a:pt x="4336" y="11448"/>
                  </a:moveTo>
                  <a:cubicBezTo>
                    <a:pt x="5255" y="11925"/>
                    <a:pt x="6380" y="12282"/>
                    <a:pt x="7435" y="12282"/>
                  </a:cubicBezTo>
                  <a:cubicBezTo>
                    <a:pt x="7544" y="12282"/>
                    <a:pt x="7653" y="12278"/>
                    <a:pt x="7760" y="12270"/>
                  </a:cubicBezTo>
                  <a:lnTo>
                    <a:pt x="7760" y="12270"/>
                  </a:lnTo>
                  <a:cubicBezTo>
                    <a:pt x="7688" y="12655"/>
                    <a:pt x="7580" y="13035"/>
                    <a:pt x="7436" y="13410"/>
                  </a:cubicBezTo>
                  <a:cubicBezTo>
                    <a:pt x="6916" y="13305"/>
                    <a:pt x="6381" y="13285"/>
                    <a:pt x="5859" y="13161"/>
                  </a:cubicBezTo>
                  <a:cubicBezTo>
                    <a:pt x="5308" y="13031"/>
                    <a:pt x="4795" y="12819"/>
                    <a:pt x="4261" y="12640"/>
                  </a:cubicBezTo>
                  <a:cubicBezTo>
                    <a:pt x="4259" y="12639"/>
                    <a:pt x="4258" y="12639"/>
                    <a:pt x="4256" y="12639"/>
                  </a:cubicBezTo>
                  <a:cubicBezTo>
                    <a:pt x="4255" y="12639"/>
                    <a:pt x="4253" y="12639"/>
                    <a:pt x="4251" y="12639"/>
                  </a:cubicBezTo>
                  <a:cubicBezTo>
                    <a:pt x="4251" y="12625"/>
                    <a:pt x="4250" y="12613"/>
                    <a:pt x="4250" y="12599"/>
                  </a:cubicBezTo>
                  <a:cubicBezTo>
                    <a:pt x="4248" y="12210"/>
                    <a:pt x="4279" y="11826"/>
                    <a:pt x="4336" y="11448"/>
                  </a:cubicBezTo>
                  <a:close/>
                  <a:moveTo>
                    <a:pt x="4264" y="12935"/>
                  </a:moveTo>
                  <a:cubicBezTo>
                    <a:pt x="5012" y="13380"/>
                    <a:pt x="6034" y="13699"/>
                    <a:pt x="6950" y="13699"/>
                  </a:cubicBezTo>
                  <a:cubicBezTo>
                    <a:pt x="7078" y="13699"/>
                    <a:pt x="7204" y="13693"/>
                    <a:pt x="7327" y="13680"/>
                  </a:cubicBezTo>
                  <a:lnTo>
                    <a:pt x="7327" y="13680"/>
                  </a:lnTo>
                  <a:cubicBezTo>
                    <a:pt x="7244" y="13868"/>
                    <a:pt x="7151" y="14056"/>
                    <a:pt x="7047" y="14239"/>
                  </a:cubicBezTo>
                  <a:cubicBezTo>
                    <a:pt x="6975" y="14365"/>
                    <a:pt x="6900" y="14484"/>
                    <a:pt x="6819" y="14598"/>
                  </a:cubicBezTo>
                  <a:cubicBezTo>
                    <a:pt x="6002" y="14464"/>
                    <a:pt x="5230" y="14332"/>
                    <a:pt x="4434" y="14079"/>
                  </a:cubicBezTo>
                  <a:lnTo>
                    <a:pt x="4429" y="14079"/>
                  </a:lnTo>
                  <a:cubicBezTo>
                    <a:pt x="4347" y="13687"/>
                    <a:pt x="4288" y="13305"/>
                    <a:pt x="4264" y="12935"/>
                  </a:cubicBezTo>
                  <a:close/>
                  <a:moveTo>
                    <a:pt x="4504" y="14407"/>
                  </a:moveTo>
                  <a:lnTo>
                    <a:pt x="4504" y="14407"/>
                  </a:lnTo>
                  <a:cubicBezTo>
                    <a:pt x="5142" y="14701"/>
                    <a:pt x="5868" y="14904"/>
                    <a:pt x="6575" y="14920"/>
                  </a:cubicBezTo>
                  <a:cubicBezTo>
                    <a:pt x="6304" y="15249"/>
                    <a:pt x="5997" y="15534"/>
                    <a:pt x="5668" y="15790"/>
                  </a:cubicBezTo>
                  <a:cubicBezTo>
                    <a:pt x="5542" y="15753"/>
                    <a:pt x="5412" y="15731"/>
                    <a:pt x="5287" y="15687"/>
                  </a:cubicBezTo>
                  <a:cubicBezTo>
                    <a:pt x="5117" y="15628"/>
                    <a:pt x="4955" y="15547"/>
                    <a:pt x="4795" y="15465"/>
                  </a:cubicBezTo>
                  <a:cubicBezTo>
                    <a:pt x="4687" y="15107"/>
                    <a:pt x="4587" y="14753"/>
                    <a:pt x="4504" y="14407"/>
                  </a:cubicBezTo>
                  <a:close/>
                  <a:moveTo>
                    <a:pt x="4911" y="15838"/>
                  </a:moveTo>
                  <a:lnTo>
                    <a:pt x="4911" y="15838"/>
                  </a:lnTo>
                  <a:cubicBezTo>
                    <a:pt x="5049" y="15915"/>
                    <a:pt x="5203" y="15982"/>
                    <a:pt x="5356" y="16023"/>
                  </a:cubicBezTo>
                  <a:cubicBezTo>
                    <a:pt x="5252" y="16096"/>
                    <a:pt x="5146" y="16169"/>
                    <a:pt x="5039" y="16241"/>
                  </a:cubicBezTo>
                  <a:cubicBezTo>
                    <a:pt x="4995" y="16106"/>
                    <a:pt x="4953" y="15973"/>
                    <a:pt x="4911" y="15838"/>
                  </a:cubicBezTo>
                  <a:close/>
                  <a:moveTo>
                    <a:pt x="4658" y="374"/>
                  </a:moveTo>
                  <a:lnTo>
                    <a:pt x="4658" y="374"/>
                  </a:lnTo>
                  <a:cubicBezTo>
                    <a:pt x="4798" y="402"/>
                    <a:pt x="4936" y="429"/>
                    <a:pt x="5076" y="458"/>
                  </a:cubicBezTo>
                  <a:cubicBezTo>
                    <a:pt x="4629" y="2082"/>
                    <a:pt x="5827" y="3600"/>
                    <a:pt x="6724" y="4987"/>
                  </a:cubicBezTo>
                  <a:lnTo>
                    <a:pt x="6909" y="5278"/>
                  </a:lnTo>
                  <a:cubicBezTo>
                    <a:pt x="6979" y="5391"/>
                    <a:pt x="7045" y="5504"/>
                    <a:pt x="7109" y="5618"/>
                  </a:cubicBezTo>
                  <a:lnTo>
                    <a:pt x="7288" y="5947"/>
                  </a:lnTo>
                  <a:cubicBezTo>
                    <a:pt x="8497" y="8242"/>
                    <a:pt x="9124" y="10922"/>
                    <a:pt x="8267" y="13448"/>
                  </a:cubicBezTo>
                  <a:cubicBezTo>
                    <a:pt x="7804" y="14816"/>
                    <a:pt x="6938" y="15898"/>
                    <a:pt x="5762" y="16723"/>
                  </a:cubicBezTo>
                  <a:cubicBezTo>
                    <a:pt x="5610" y="16830"/>
                    <a:pt x="5454" y="16931"/>
                    <a:pt x="5298" y="17032"/>
                  </a:cubicBezTo>
                  <a:cubicBezTo>
                    <a:pt x="5256" y="16905"/>
                    <a:pt x="5216" y="16779"/>
                    <a:pt x="5174" y="16653"/>
                  </a:cubicBezTo>
                  <a:cubicBezTo>
                    <a:pt x="6289" y="15900"/>
                    <a:pt x="7234" y="15035"/>
                    <a:pt x="7795" y="13626"/>
                  </a:cubicBezTo>
                  <a:cubicBezTo>
                    <a:pt x="8599" y="11606"/>
                    <a:pt x="8379" y="9359"/>
                    <a:pt x="7559" y="7381"/>
                  </a:cubicBezTo>
                  <a:cubicBezTo>
                    <a:pt x="7406" y="7008"/>
                    <a:pt x="7206" y="6637"/>
                    <a:pt x="6985" y="6263"/>
                  </a:cubicBezTo>
                  <a:lnTo>
                    <a:pt x="6788" y="5943"/>
                  </a:lnTo>
                  <a:cubicBezTo>
                    <a:pt x="6717" y="5830"/>
                    <a:pt x="6644" y="5717"/>
                    <a:pt x="6571" y="5602"/>
                  </a:cubicBezTo>
                  <a:lnTo>
                    <a:pt x="6383" y="5311"/>
                  </a:lnTo>
                  <a:cubicBezTo>
                    <a:pt x="5368" y="3754"/>
                    <a:pt x="4277" y="2153"/>
                    <a:pt x="4658" y="374"/>
                  </a:cubicBezTo>
                  <a:close/>
                  <a:moveTo>
                    <a:pt x="4408" y="18066"/>
                  </a:moveTo>
                  <a:cubicBezTo>
                    <a:pt x="4519" y="18420"/>
                    <a:pt x="4618" y="18780"/>
                    <a:pt x="4697" y="19139"/>
                  </a:cubicBezTo>
                  <a:cubicBezTo>
                    <a:pt x="4394" y="18882"/>
                    <a:pt x="3942" y="18706"/>
                    <a:pt x="3539" y="18644"/>
                  </a:cubicBezTo>
                  <a:cubicBezTo>
                    <a:pt x="3821" y="18444"/>
                    <a:pt x="4114" y="18252"/>
                    <a:pt x="4408" y="18066"/>
                  </a:cubicBezTo>
                  <a:close/>
                  <a:moveTo>
                    <a:pt x="3200" y="18894"/>
                  </a:moveTo>
                  <a:cubicBezTo>
                    <a:pt x="3469" y="18949"/>
                    <a:pt x="3735" y="18997"/>
                    <a:pt x="3991" y="19111"/>
                  </a:cubicBezTo>
                  <a:cubicBezTo>
                    <a:pt x="4284" y="19240"/>
                    <a:pt x="4506" y="19474"/>
                    <a:pt x="4789" y="19609"/>
                  </a:cubicBezTo>
                  <a:cubicBezTo>
                    <a:pt x="4866" y="20068"/>
                    <a:pt x="4902" y="20524"/>
                    <a:pt x="4878" y="20969"/>
                  </a:cubicBezTo>
                  <a:cubicBezTo>
                    <a:pt x="4259" y="20284"/>
                    <a:pt x="3089" y="19823"/>
                    <a:pt x="2192" y="19804"/>
                  </a:cubicBezTo>
                  <a:cubicBezTo>
                    <a:pt x="2488" y="19477"/>
                    <a:pt x="2830" y="19177"/>
                    <a:pt x="3200" y="18894"/>
                  </a:cubicBezTo>
                  <a:close/>
                  <a:moveTo>
                    <a:pt x="3929" y="17434"/>
                  </a:moveTo>
                  <a:cubicBezTo>
                    <a:pt x="3962" y="17555"/>
                    <a:pt x="4003" y="17679"/>
                    <a:pt x="4058" y="17790"/>
                  </a:cubicBezTo>
                  <a:cubicBezTo>
                    <a:pt x="3645" y="18042"/>
                    <a:pt x="3239" y="18300"/>
                    <a:pt x="2855" y="18591"/>
                  </a:cubicBezTo>
                  <a:cubicBezTo>
                    <a:pt x="1825" y="19371"/>
                    <a:pt x="762" y="20698"/>
                    <a:pt x="738" y="22044"/>
                  </a:cubicBezTo>
                  <a:cubicBezTo>
                    <a:pt x="625" y="22020"/>
                    <a:pt x="510" y="21990"/>
                    <a:pt x="396" y="21955"/>
                  </a:cubicBezTo>
                  <a:cubicBezTo>
                    <a:pt x="634" y="20219"/>
                    <a:pt x="1810" y="18719"/>
                    <a:pt x="3482" y="17704"/>
                  </a:cubicBezTo>
                  <a:cubicBezTo>
                    <a:pt x="3633" y="17612"/>
                    <a:pt x="3782" y="17523"/>
                    <a:pt x="3929" y="17434"/>
                  </a:cubicBezTo>
                  <a:close/>
                  <a:moveTo>
                    <a:pt x="1978" y="20058"/>
                  </a:moveTo>
                  <a:lnTo>
                    <a:pt x="1987" y="20062"/>
                  </a:lnTo>
                  <a:cubicBezTo>
                    <a:pt x="2530" y="20221"/>
                    <a:pt x="3072" y="20315"/>
                    <a:pt x="3591" y="20559"/>
                  </a:cubicBezTo>
                  <a:cubicBezTo>
                    <a:pt x="4043" y="20772"/>
                    <a:pt x="4414" y="21100"/>
                    <a:pt x="4846" y="21335"/>
                  </a:cubicBezTo>
                  <a:cubicBezTo>
                    <a:pt x="4810" y="21605"/>
                    <a:pt x="4750" y="21871"/>
                    <a:pt x="4662" y="22129"/>
                  </a:cubicBezTo>
                  <a:cubicBezTo>
                    <a:pt x="3705" y="21481"/>
                    <a:pt x="2575" y="21090"/>
                    <a:pt x="1427" y="20997"/>
                  </a:cubicBezTo>
                  <a:cubicBezTo>
                    <a:pt x="1561" y="20661"/>
                    <a:pt x="1749" y="20350"/>
                    <a:pt x="1978" y="20058"/>
                  </a:cubicBezTo>
                  <a:close/>
                  <a:moveTo>
                    <a:pt x="6157" y="6025"/>
                  </a:moveTo>
                  <a:cubicBezTo>
                    <a:pt x="6219" y="6143"/>
                    <a:pt x="6288" y="6263"/>
                    <a:pt x="6385" y="6346"/>
                  </a:cubicBezTo>
                  <a:cubicBezTo>
                    <a:pt x="6390" y="6350"/>
                    <a:pt x="6395" y="6352"/>
                    <a:pt x="6400" y="6355"/>
                  </a:cubicBezTo>
                  <a:cubicBezTo>
                    <a:pt x="6246" y="6524"/>
                    <a:pt x="6096" y="6694"/>
                    <a:pt x="5963" y="6867"/>
                  </a:cubicBezTo>
                  <a:cubicBezTo>
                    <a:pt x="4873" y="8267"/>
                    <a:pt x="4117" y="9949"/>
                    <a:pt x="3923" y="11719"/>
                  </a:cubicBezTo>
                  <a:cubicBezTo>
                    <a:pt x="3740" y="13383"/>
                    <a:pt x="4186" y="14919"/>
                    <a:pt x="4704" y="16456"/>
                  </a:cubicBezTo>
                  <a:lnTo>
                    <a:pt x="4845" y="16869"/>
                  </a:lnTo>
                  <a:cubicBezTo>
                    <a:pt x="4887" y="16992"/>
                    <a:pt x="4928" y="17114"/>
                    <a:pt x="4971" y="17238"/>
                  </a:cubicBezTo>
                  <a:lnTo>
                    <a:pt x="5105" y="17631"/>
                  </a:lnTo>
                  <a:cubicBezTo>
                    <a:pt x="5117" y="17664"/>
                    <a:pt x="5128" y="17699"/>
                    <a:pt x="5138" y="17732"/>
                  </a:cubicBezTo>
                  <a:cubicBezTo>
                    <a:pt x="5173" y="17831"/>
                    <a:pt x="5204" y="17934"/>
                    <a:pt x="5236" y="18035"/>
                  </a:cubicBezTo>
                  <a:cubicBezTo>
                    <a:pt x="5250" y="18063"/>
                    <a:pt x="5262" y="18090"/>
                    <a:pt x="5277" y="18117"/>
                  </a:cubicBezTo>
                  <a:cubicBezTo>
                    <a:pt x="5283" y="18139"/>
                    <a:pt x="5288" y="18163"/>
                    <a:pt x="5297" y="18185"/>
                  </a:cubicBezTo>
                  <a:cubicBezTo>
                    <a:pt x="5297" y="18186"/>
                    <a:pt x="5298" y="18189"/>
                    <a:pt x="5298" y="18190"/>
                  </a:cubicBezTo>
                  <a:cubicBezTo>
                    <a:pt x="5297" y="18200"/>
                    <a:pt x="5297" y="18209"/>
                    <a:pt x="5293" y="18217"/>
                  </a:cubicBezTo>
                  <a:cubicBezTo>
                    <a:pt x="5826" y="19995"/>
                    <a:pt x="6112" y="22096"/>
                    <a:pt x="5039" y="23611"/>
                  </a:cubicBezTo>
                  <a:cubicBezTo>
                    <a:pt x="4846" y="23522"/>
                    <a:pt x="4657" y="23428"/>
                    <a:pt x="4471" y="23327"/>
                  </a:cubicBezTo>
                  <a:cubicBezTo>
                    <a:pt x="5348" y="22193"/>
                    <a:pt x="5437" y="20615"/>
                    <a:pt x="5133" y="19210"/>
                  </a:cubicBezTo>
                  <a:cubicBezTo>
                    <a:pt x="5033" y="18745"/>
                    <a:pt x="4903" y="18292"/>
                    <a:pt x="4758" y="17847"/>
                  </a:cubicBezTo>
                  <a:lnTo>
                    <a:pt x="4626" y="17450"/>
                  </a:lnTo>
                  <a:cubicBezTo>
                    <a:pt x="4585" y="17329"/>
                    <a:pt x="4543" y="17207"/>
                    <a:pt x="4500" y="17088"/>
                  </a:cubicBezTo>
                  <a:lnTo>
                    <a:pt x="4351" y="16671"/>
                  </a:lnTo>
                  <a:cubicBezTo>
                    <a:pt x="3799" y="15134"/>
                    <a:pt x="3252" y="13619"/>
                    <a:pt x="3403" y="11891"/>
                  </a:cubicBezTo>
                  <a:cubicBezTo>
                    <a:pt x="3596" y="9684"/>
                    <a:pt x="4647" y="7625"/>
                    <a:pt x="6157" y="6025"/>
                  </a:cubicBezTo>
                  <a:close/>
                  <a:moveTo>
                    <a:pt x="4500" y="0"/>
                  </a:moveTo>
                  <a:lnTo>
                    <a:pt x="4394" y="318"/>
                  </a:lnTo>
                  <a:cubicBezTo>
                    <a:pt x="3857" y="2217"/>
                    <a:pt x="5138" y="3950"/>
                    <a:pt x="6136" y="5546"/>
                  </a:cubicBezTo>
                  <a:cubicBezTo>
                    <a:pt x="5838" y="5835"/>
                    <a:pt x="5555" y="6127"/>
                    <a:pt x="5310" y="6429"/>
                  </a:cubicBezTo>
                  <a:cubicBezTo>
                    <a:pt x="4181" y="7821"/>
                    <a:pt x="3387" y="9501"/>
                    <a:pt x="3111" y="11280"/>
                  </a:cubicBezTo>
                  <a:cubicBezTo>
                    <a:pt x="2806" y="13244"/>
                    <a:pt x="3296" y="15005"/>
                    <a:pt x="3976" y="16837"/>
                  </a:cubicBezTo>
                  <a:cubicBezTo>
                    <a:pt x="3983" y="16852"/>
                    <a:pt x="3988" y="16868"/>
                    <a:pt x="3993" y="16884"/>
                  </a:cubicBezTo>
                  <a:cubicBezTo>
                    <a:pt x="3043" y="17449"/>
                    <a:pt x="2091" y="18020"/>
                    <a:pt x="1388" y="18914"/>
                  </a:cubicBezTo>
                  <a:cubicBezTo>
                    <a:pt x="729" y="19751"/>
                    <a:pt x="222" y="20786"/>
                    <a:pt x="42" y="21840"/>
                  </a:cubicBezTo>
                  <a:lnTo>
                    <a:pt x="0" y="22150"/>
                  </a:lnTo>
                  <a:lnTo>
                    <a:pt x="1218" y="22460"/>
                  </a:lnTo>
                  <a:lnTo>
                    <a:pt x="1218" y="22460"/>
                  </a:lnTo>
                  <a:lnTo>
                    <a:pt x="1205" y="22122"/>
                  </a:lnTo>
                  <a:cubicBezTo>
                    <a:pt x="1207" y="21824"/>
                    <a:pt x="1250" y="21544"/>
                    <a:pt x="1327" y="21281"/>
                  </a:cubicBezTo>
                  <a:cubicBezTo>
                    <a:pt x="2483" y="21495"/>
                    <a:pt x="3509" y="21875"/>
                    <a:pt x="4526" y="22462"/>
                  </a:cubicBezTo>
                  <a:cubicBezTo>
                    <a:pt x="4422" y="22691"/>
                    <a:pt x="4292" y="22915"/>
                    <a:pt x="4131" y="23130"/>
                  </a:cubicBezTo>
                  <a:lnTo>
                    <a:pt x="3959" y="23342"/>
                  </a:lnTo>
                  <a:lnTo>
                    <a:pt x="4277" y="23554"/>
                  </a:lnTo>
                  <a:cubicBezTo>
                    <a:pt x="4459" y="23667"/>
                    <a:pt x="4644" y="23771"/>
                    <a:pt x="4834" y="23866"/>
                  </a:cubicBezTo>
                  <a:lnTo>
                    <a:pt x="5210" y="24038"/>
                  </a:lnTo>
                  <a:lnTo>
                    <a:pt x="5412" y="23781"/>
                  </a:lnTo>
                  <a:cubicBezTo>
                    <a:pt x="6713" y="21990"/>
                    <a:pt x="6145" y="19700"/>
                    <a:pt x="5420" y="17430"/>
                  </a:cubicBezTo>
                  <a:cubicBezTo>
                    <a:pt x="7089" y="16361"/>
                    <a:pt x="8313" y="14974"/>
                    <a:pt x="8816" y="13011"/>
                  </a:cubicBezTo>
                  <a:cubicBezTo>
                    <a:pt x="9342" y="10958"/>
                    <a:pt x="8995" y="8820"/>
                    <a:pt x="8181" y="6891"/>
                  </a:cubicBezTo>
                  <a:cubicBezTo>
                    <a:pt x="8005" y="6464"/>
                    <a:pt x="7801" y="6051"/>
                    <a:pt x="7580" y="5649"/>
                  </a:cubicBezTo>
                  <a:cubicBezTo>
                    <a:pt x="8676" y="4541"/>
                    <a:pt x="9840" y="3311"/>
                    <a:pt x="9812" y="1733"/>
                  </a:cubicBezTo>
                  <a:lnTo>
                    <a:pt x="9782" y="1357"/>
                  </a:lnTo>
                  <a:lnTo>
                    <a:pt x="9495" y="1293"/>
                  </a:lnTo>
                  <a:cubicBezTo>
                    <a:pt x="9380" y="1271"/>
                    <a:pt x="9266" y="1253"/>
                    <a:pt x="9151" y="1239"/>
                  </a:cubicBezTo>
                  <a:lnTo>
                    <a:pt x="8895" y="1214"/>
                  </a:lnTo>
                  <a:lnTo>
                    <a:pt x="8892" y="1532"/>
                  </a:lnTo>
                  <a:cubicBezTo>
                    <a:pt x="8888" y="1610"/>
                    <a:pt x="8881" y="1687"/>
                    <a:pt x="8870" y="1763"/>
                  </a:cubicBezTo>
                  <a:cubicBezTo>
                    <a:pt x="7827" y="1170"/>
                    <a:pt x="6602" y="755"/>
                    <a:pt x="5394" y="755"/>
                  </a:cubicBezTo>
                  <a:cubicBezTo>
                    <a:pt x="5377" y="755"/>
                    <a:pt x="5361" y="755"/>
                    <a:pt x="5345" y="755"/>
                  </a:cubicBezTo>
                  <a:cubicBezTo>
                    <a:pt x="5352" y="676"/>
                    <a:pt x="5365" y="595"/>
                    <a:pt x="5381" y="514"/>
                  </a:cubicBezTo>
                  <a:lnTo>
                    <a:pt x="5477" y="157"/>
                  </a:lnTo>
                  <a:lnTo>
                    <a:pt x="5200" y="97"/>
                  </a:lnTo>
                  <a:cubicBezTo>
                    <a:pt x="5050" y="68"/>
                    <a:pt x="4901" y="45"/>
                    <a:pt x="4751" y="26"/>
                  </a:cubicBezTo>
                  <a:lnTo>
                    <a:pt x="450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78" name="Google Shape;2678;p22"/>
            <p:cNvSpPr/>
            <p:nvPr/>
          </p:nvSpPr>
          <p:spPr>
            <a:xfrm>
              <a:off x="3035505" y="2862837"/>
              <a:ext cx="106918" cy="64776"/>
            </a:xfrm>
            <a:custGeom>
              <a:avLst/>
              <a:gdLst/>
              <a:ahLst/>
              <a:cxnLst/>
              <a:rect l="l" t="t" r="r" b="b"/>
              <a:pathLst>
                <a:path w="3420" h="2072" extrusionOk="0">
                  <a:moveTo>
                    <a:pt x="552" y="0"/>
                  </a:moveTo>
                  <a:cubicBezTo>
                    <a:pt x="323" y="292"/>
                    <a:pt x="135" y="603"/>
                    <a:pt x="1" y="939"/>
                  </a:cubicBezTo>
                  <a:cubicBezTo>
                    <a:pt x="1150" y="1032"/>
                    <a:pt x="2279" y="1424"/>
                    <a:pt x="3236" y="2071"/>
                  </a:cubicBezTo>
                  <a:cubicBezTo>
                    <a:pt x="3322" y="1812"/>
                    <a:pt x="3383" y="1547"/>
                    <a:pt x="3420" y="1277"/>
                  </a:cubicBezTo>
                  <a:cubicBezTo>
                    <a:pt x="2988" y="1042"/>
                    <a:pt x="2617" y="713"/>
                    <a:pt x="2165" y="501"/>
                  </a:cubicBezTo>
                  <a:cubicBezTo>
                    <a:pt x="1648" y="257"/>
                    <a:pt x="1104" y="163"/>
                    <a:pt x="561" y="4"/>
                  </a:cubicBezTo>
                  <a:lnTo>
                    <a:pt x="552"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79" name="Google Shape;2679;p22"/>
            <p:cNvSpPr/>
            <p:nvPr/>
          </p:nvSpPr>
          <p:spPr>
            <a:xfrm>
              <a:off x="3157644" y="2268525"/>
              <a:ext cx="108575" cy="58774"/>
            </a:xfrm>
            <a:custGeom>
              <a:avLst/>
              <a:gdLst/>
              <a:ahLst/>
              <a:cxnLst/>
              <a:rect l="l" t="t" r="r" b="b"/>
              <a:pathLst>
                <a:path w="3473" h="1880" extrusionOk="0">
                  <a:moveTo>
                    <a:pt x="0" y="1"/>
                  </a:moveTo>
                  <a:lnTo>
                    <a:pt x="0" y="1"/>
                  </a:lnTo>
                  <a:cubicBezTo>
                    <a:pt x="1" y="354"/>
                    <a:pt x="69" y="695"/>
                    <a:pt x="182" y="1026"/>
                  </a:cubicBezTo>
                  <a:cubicBezTo>
                    <a:pt x="184" y="1026"/>
                    <a:pt x="186" y="1026"/>
                    <a:pt x="188" y="1026"/>
                  </a:cubicBezTo>
                  <a:cubicBezTo>
                    <a:pt x="1136" y="1026"/>
                    <a:pt x="2346" y="1312"/>
                    <a:pt x="3146" y="1879"/>
                  </a:cubicBezTo>
                  <a:cubicBezTo>
                    <a:pt x="3286" y="1619"/>
                    <a:pt x="3399" y="1347"/>
                    <a:pt x="3473" y="1060"/>
                  </a:cubicBezTo>
                  <a:cubicBezTo>
                    <a:pt x="2348" y="439"/>
                    <a:pt x="1246" y="176"/>
                    <a:pt x="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80" name="Google Shape;2680;p22"/>
            <p:cNvSpPr/>
            <p:nvPr/>
          </p:nvSpPr>
          <p:spPr>
            <a:xfrm>
              <a:off x="3101561" y="2800565"/>
              <a:ext cx="36265" cy="33545"/>
            </a:xfrm>
            <a:custGeom>
              <a:avLst/>
              <a:gdLst/>
              <a:ahLst/>
              <a:cxnLst/>
              <a:rect l="l" t="t" r="r" b="b"/>
              <a:pathLst>
                <a:path w="1160" h="1073" extrusionOk="0">
                  <a:moveTo>
                    <a:pt x="869" y="0"/>
                  </a:moveTo>
                  <a:cubicBezTo>
                    <a:pt x="576" y="187"/>
                    <a:pt x="282" y="378"/>
                    <a:pt x="0" y="578"/>
                  </a:cubicBezTo>
                  <a:cubicBezTo>
                    <a:pt x="404" y="640"/>
                    <a:pt x="857" y="816"/>
                    <a:pt x="1159" y="1073"/>
                  </a:cubicBezTo>
                  <a:cubicBezTo>
                    <a:pt x="1079" y="713"/>
                    <a:pt x="979" y="354"/>
                    <a:pt x="86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81" name="Google Shape;2681;p22"/>
            <p:cNvSpPr/>
            <p:nvPr/>
          </p:nvSpPr>
          <p:spPr>
            <a:xfrm>
              <a:off x="3194658" y="2358370"/>
              <a:ext cx="31356" cy="24291"/>
            </a:xfrm>
            <a:custGeom>
              <a:avLst/>
              <a:gdLst/>
              <a:ahLst/>
              <a:cxnLst/>
              <a:rect l="l" t="t" r="r" b="b"/>
              <a:pathLst>
                <a:path w="1003" h="777" extrusionOk="0">
                  <a:moveTo>
                    <a:pt x="0" y="1"/>
                  </a:moveTo>
                  <a:lnTo>
                    <a:pt x="0" y="1"/>
                  </a:lnTo>
                  <a:cubicBezTo>
                    <a:pt x="41" y="62"/>
                    <a:pt x="82" y="123"/>
                    <a:pt x="122" y="185"/>
                  </a:cubicBezTo>
                  <a:cubicBezTo>
                    <a:pt x="254" y="380"/>
                    <a:pt x="381" y="577"/>
                    <a:pt x="508" y="776"/>
                  </a:cubicBezTo>
                  <a:cubicBezTo>
                    <a:pt x="677" y="613"/>
                    <a:pt x="842" y="446"/>
                    <a:pt x="1003" y="277"/>
                  </a:cubicBezTo>
                  <a:cubicBezTo>
                    <a:pt x="850" y="222"/>
                    <a:pt x="702" y="148"/>
                    <a:pt x="545" y="108"/>
                  </a:cubicBezTo>
                  <a:cubicBezTo>
                    <a:pt x="365" y="62"/>
                    <a:pt x="182" y="32"/>
                    <a:pt x="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82" name="Google Shape;2682;p22"/>
            <p:cNvSpPr/>
            <p:nvPr/>
          </p:nvSpPr>
          <p:spPr>
            <a:xfrm>
              <a:off x="3216134" y="2285250"/>
              <a:ext cx="72123" cy="117047"/>
            </a:xfrm>
            <a:custGeom>
              <a:avLst/>
              <a:gdLst/>
              <a:ahLst/>
              <a:cxnLst/>
              <a:rect l="l" t="t" r="r" b="b"/>
              <a:pathLst>
                <a:path w="2307" h="3744" extrusionOk="0">
                  <a:moveTo>
                    <a:pt x="1962" y="0"/>
                  </a:moveTo>
                  <a:cubicBezTo>
                    <a:pt x="1943" y="1394"/>
                    <a:pt x="996" y="2442"/>
                    <a:pt x="0" y="3410"/>
                  </a:cubicBezTo>
                  <a:cubicBezTo>
                    <a:pt x="67" y="3520"/>
                    <a:pt x="130" y="3631"/>
                    <a:pt x="196" y="3743"/>
                  </a:cubicBezTo>
                  <a:cubicBezTo>
                    <a:pt x="1251" y="2681"/>
                    <a:pt x="2279" y="1566"/>
                    <a:pt x="2306" y="75"/>
                  </a:cubicBezTo>
                  <a:cubicBezTo>
                    <a:pt x="2192" y="48"/>
                    <a:pt x="2077" y="23"/>
                    <a:pt x="196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83" name="Google Shape;2683;p22"/>
            <p:cNvSpPr/>
            <p:nvPr/>
          </p:nvSpPr>
          <p:spPr>
            <a:xfrm>
              <a:off x="3124601" y="2247392"/>
              <a:ext cx="151592" cy="520833"/>
            </a:xfrm>
            <a:custGeom>
              <a:avLst/>
              <a:gdLst/>
              <a:ahLst/>
              <a:cxnLst/>
              <a:rect l="l" t="t" r="r" b="b"/>
              <a:pathLst>
                <a:path w="4849" h="16660" extrusionOk="0">
                  <a:moveTo>
                    <a:pt x="381" y="0"/>
                  </a:moveTo>
                  <a:lnTo>
                    <a:pt x="381" y="0"/>
                  </a:lnTo>
                  <a:cubicBezTo>
                    <a:pt x="0" y="1780"/>
                    <a:pt x="1090" y="3381"/>
                    <a:pt x="2106" y="4938"/>
                  </a:cubicBezTo>
                  <a:lnTo>
                    <a:pt x="2295" y="5230"/>
                  </a:lnTo>
                  <a:cubicBezTo>
                    <a:pt x="2369" y="5344"/>
                    <a:pt x="2441" y="5458"/>
                    <a:pt x="2512" y="5571"/>
                  </a:cubicBezTo>
                  <a:lnTo>
                    <a:pt x="2709" y="5891"/>
                  </a:lnTo>
                  <a:cubicBezTo>
                    <a:pt x="2929" y="6263"/>
                    <a:pt x="3129" y="6636"/>
                    <a:pt x="3283" y="7007"/>
                  </a:cubicBezTo>
                  <a:cubicBezTo>
                    <a:pt x="4103" y="8986"/>
                    <a:pt x="4323" y="11234"/>
                    <a:pt x="3520" y="13254"/>
                  </a:cubicBezTo>
                  <a:cubicBezTo>
                    <a:pt x="2958" y="14663"/>
                    <a:pt x="2013" y="15528"/>
                    <a:pt x="898" y="16281"/>
                  </a:cubicBezTo>
                  <a:cubicBezTo>
                    <a:pt x="940" y="16407"/>
                    <a:pt x="980" y="16533"/>
                    <a:pt x="1022" y="16659"/>
                  </a:cubicBezTo>
                  <a:cubicBezTo>
                    <a:pt x="1178" y="16559"/>
                    <a:pt x="1334" y="16458"/>
                    <a:pt x="1486" y="16351"/>
                  </a:cubicBezTo>
                  <a:cubicBezTo>
                    <a:pt x="2663" y="15527"/>
                    <a:pt x="3528" y="14444"/>
                    <a:pt x="3991" y="13076"/>
                  </a:cubicBezTo>
                  <a:cubicBezTo>
                    <a:pt x="4848" y="10550"/>
                    <a:pt x="4222" y="7870"/>
                    <a:pt x="3010" y="5574"/>
                  </a:cubicBezTo>
                  <a:lnTo>
                    <a:pt x="2832" y="5245"/>
                  </a:lnTo>
                  <a:cubicBezTo>
                    <a:pt x="2768" y="5132"/>
                    <a:pt x="2702" y="5019"/>
                    <a:pt x="2631" y="4904"/>
                  </a:cubicBezTo>
                  <a:lnTo>
                    <a:pt x="2447" y="4613"/>
                  </a:lnTo>
                  <a:cubicBezTo>
                    <a:pt x="1550" y="3226"/>
                    <a:pt x="352" y="1708"/>
                    <a:pt x="799" y="83"/>
                  </a:cubicBezTo>
                  <a:cubicBezTo>
                    <a:pt x="659" y="56"/>
                    <a:pt x="519" y="29"/>
                    <a:pt x="38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84" name="Google Shape;2684;p22"/>
            <p:cNvSpPr/>
            <p:nvPr/>
          </p:nvSpPr>
          <p:spPr>
            <a:xfrm>
              <a:off x="3123788" y="2593645"/>
              <a:ext cx="109825" cy="61368"/>
            </a:xfrm>
            <a:custGeom>
              <a:avLst/>
              <a:gdLst/>
              <a:ahLst/>
              <a:cxnLst/>
              <a:rect l="l" t="t" r="r" b="b"/>
              <a:pathLst>
                <a:path w="3513" h="1963" extrusionOk="0">
                  <a:moveTo>
                    <a:pt x="89" y="0"/>
                  </a:moveTo>
                  <a:cubicBezTo>
                    <a:pt x="29" y="379"/>
                    <a:pt x="0" y="762"/>
                    <a:pt x="1" y="1152"/>
                  </a:cubicBezTo>
                  <a:cubicBezTo>
                    <a:pt x="1" y="1166"/>
                    <a:pt x="2" y="1178"/>
                    <a:pt x="2" y="1192"/>
                  </a:cubicBezTo>
                  <a:cubicBezTo>
                    <a:pt x="4" y="1192"/>
                    <a:pt x="6" y="1192"/>
                    <a:pt x="7" y="1192"/>
                  </a:cubicBezTo>
                  <a:cubicBezTo>
                    <a:pt x="9" y="1192"/>
                    <a:pt x="10" y="1192"/>
                    <a:pt x="12" y="1193"/>
                  </a:cubicBezTo>
                  <a:cubicBezTo>
                    <a:pt x="545" y="1374"/>
                    <a:pt x="1059" y="1584"/>
                    <a:pt x="1610" y="1714"/>
                  </a:cubicBezTo>
                  <a:cubicBezTo>
                    <a:pt x="2132" y="1837"/>
                    <a:pt x="2667" y="1856"/>
                    <a:pt x="3188" y="1962"/>
                  </a:cubicBezTo>
                  <a:cubicBezTo>
                    <a:pt x="3333" y="1588"/>
                    <a:pt x="3439" y="1208"/>
                    <a:pt x="3512" y="822"/>
                  </a:cubicBezTo>
                  <a:lnTo>
                    <a:pt x="3512" y="822"/>
                  </a:lnTo>
                  <a:cubicBezTo>
                    <a:pt x="3405" y="830"/>
                    <a:pt x="3296" y="834"/>
                    <a:pt x="3187" y="834"/>
                  </a:cubicBezTo>
                  <a:cubicBezTo>
                    <a:pt x="2132" y="834"/>
                    <a:pt x="1006" y="477"/>
                    <a:pt x="8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85" name="Google Shape;2685;p22"/>
            <p:cNvSpPr/>
            <p:nvPr/>
          </p:nvSpPr>
          <p:spPr>
            <a:xfrm>
              <a:off x="3142326" y="2502142"/>
              <a:ext cx="93475" cy="50020"/>
            </a:xfrm>
            <a:custGeom>
              <a:avLst/>
              <a:gdLst/>
              <a:ahLst/>
              <a:cxnLst/>
              <a:rect l="l" t="t" r="r" b="b"/>
              <a:pathLst>
                <a:path w="2990" h="1600" extrusionOk="0">
                  <a:moveTo>
                    <a:pt x="502" y="1"/>
                  </a:moveTo>
                  <a:cubicBezTo>
                    <a:pt x="311" y="345"/>
                    <a:pt x="147" y="700"/>
                    <a:pt x="1" y="1065"/>
                  </a:cubicBezTo>
                  <a:cubicBezTo>
                    <a:pt x="4" y="1065"/>
                    <a:pt x="7" y="1064"/>
                    <a:pt x="10" y="1064"/>
                  </a:cubicBezTo>
                  <a:cubicBezTo>
                    <a:pt x="11" y="1064"/>
                    <a:pt x="13" y="1064"/>
                    <a:pt x="14" y="1065"/>
                  </a:cubicBezTo>
                  <a:cubicBezTo>
                    <a:pt x="1014" y="1293"/>
                    <a:pt x="1975" y="1474"/>
                    <a:pt x="2989" y="1600"/>
                  </a:cubicBezTo>
                  <a:cubicBezTo>
                    <a:pt x="2956" y="1298"/>
                    <a:pt x="2907" y="996"/>
                    <a:pt x="2843" y="696"/>
                  </a:cubicBezTo>
                  <a:cubicBezTo>
                    <a:pt x="2841" y="696"/>
                    <a:pt x="2838" y="696"/>
                    <a:pt x="2835" y="696"/>
                  </a:cubicBezTo>
                  <a:cubicBezTo>
                    <a:pt x="2437" y="696"/>
                    <a:pt x="2025" y="546"/>
                    <a:pt x="1648" y="434"/>
                  </a:cubicBezTo>
                  <a:cubicBezTo>
                    <a:pt x="1252" y="316"/>
                    <a:pt x="871" y="181"/>
                    <a:pt x="50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86" name="Google Shape;2686;p22"/>
            <p:cNvSpPr/>
            <p:nvPr/>
          </p:nvSpPr>
          <p:spPr>
            <a:xfrm>
              <a:off x="3191844" y="2440807"/>
              <a:ext cx="16600" cy="15319"/>
            </a:xfrm>
            <a:custGeom>
              <a:avLst/>
              <a:gdLst/>
              <a:ahLst/>
              <a:cxnLst/>
              <a:rect l="l" t="t" r="r" b="b"/>
              <a:pathLst>
                <a:path w="531" h="490" extrusionOk="0">
                  <a:moveTo>
                    <a:pt x="292" y="1"/>
                  </a:moveTo>
                  <a:cubicBezTo>
                    <a:pt x="193" y="116"/>
                    <a:pt x="95" y="231"/>
                    <a:pt x="0" y="349"/>
                  </a:cubicBezTo>
                  <a:cubicBezTo>
                    <a:pt x="100" y="370"/>
                    <a:pt x="200" y="390"/>
                    <a:pt x="301" y="420"/>
                  </a:cubicBezTo>
                  <a:cubicBezTo>
                    <a:pt x="378" y="442"/>
                    <a:pt x="460" y="458"/>
                    <a:pt x="530" y="489"/>
                  </a:cubicBezTo>
                  <a:cubicBezTo>
                    <a:pt x="454" y="324"/>
                    <a:pt x="375" y="161"/>
                    <a:pt x="292"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87" name="Google Shape;2687;p22"/>
            <p:cNvSpPr/>
            <p:nvPr/>
          </p:nvSpPr>
          <p:spPr>
            <a:xfrm>
              <a:off x="3003306" y="2780807"/>
              <a:ext cx="114515" cy="144120"/>
            </a:xfrm>
            <a:custGeom>
              <a:avLst/>
              <a:gdLst/>
              <a:ahLst/>
              <a:cxnLst/>
              <a:rect l="l" t="t" r="r" b="b"/>
              <a:pathLst>
                <a:path w="3663" h="4610" extrusionOk="0">
                  <a:moveTo>
                    <a:pt x="3534" y="0"/>
                  </a:moveTo>
                  <a:cubicBezTo>
                    <a:pt x="3386" y="90"/>
                    <a:pt x="3238" y="178"/>
                    <a:pt x="3087" y="270"/>
                  </a:cubicBezTo>
                  <a:cubicBezTo>
                    <a:pt x="1415" y="1285"/>
                    <a:pt x="239" y="2785"/>
                    <a:pt x="1" y="4521"/>
                  </a:cubicBezTo>
                  <a:cubicBezTo>
                    <a:pt x="115" y="4556"/>
                    <a:pt x="230" y="4586"/>
                    <a:pt x="344" y="4610"/>
                  </a:cubicBezTo>
                  <a:cubicBezTo>
                    <a:pt x="367" y="3264"/>
                    <a:pt x="1430" y="1938"/>
                    <a:pt x="2460" y="1157"/>
                  </a:cubicBezTo>
                  <a:cubicBezTo>
                    <a:pt x="2845" y="866"/>
                    <a:pt x="3251" y="608"/>
                    <a:pt x="3663" y="356"/>
                  </a:cubicBezTo>
                  <a:cubicBezTo>
                    <a:pt x="3607" y="244"/>
                    <a:pt x="3566" y="120"/>
                    <a:pt x="353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88" name="Google Shape;2688;p22"/>
            <p:cNvSpPr/>
            <p:nvPr/>
          </p:nvSpPr>
          <p:spPr>
            <a:xfrm>
              <a:off x="3092495" y="2424113"/>
              <a:ext cx="98508" cy="549782"/>
            </a:xfrm>
            <a:custGeom>
              <a:avLst/>
              <a:gdLst/>
              <a:ahLst/>
              <a:cxnLst/>
              <a:rect l="l" t="t" r="r" b="b"/>
              <a:pathLst>
                <a:path w="3151" h="17586" extrusionOk="0">
                  <a:moveTo>
                    <a:pt x="2908" y="1"/>
                  </a:moveTo>
                  <a:cubicBezTo>
                    <a:pt x="1398" y="1599"/>
                    <a:pt x="347" y="3659"/>
                    <a:pt x="154" y="5867"/>
                  </a:cubicBezTo>
                  <a:cubicBezTo>
                    <a:pt x="1" y="7595"/>
                    <a:pt x="550" y="9110"/>
                    <a:pt x="1102" y="10647"/>
                  </a:cubicBezTo>
                  <a:lnTo>
                    <a:pt x="1251" y="11063"/>
                  </a:lnTo>
                  <a:cubicBezTo>
                    <a:pt x="1294" y="11182"/>
                    <a:pt x="1336" y="11303"/>
                    <a:pt x="1377" y="11425"/>
                  </a:cubicBezTo>
                  <a:lnTo>
                    <a:pt x="1509" y="11822"/>
                  </a:lnTo>
                  <a:cubicBezTo>
                    <a:pt x="1654" y="12266"/>
                    <a:pt x="1784" y="12719"/>
                    <a:pt x="1884" y="13185"/>
                  </a:cubicBezTo>
                  <a:cubicBezTo>
                    <a:pt x="2186" y="14591"/>
                    <a:pt x="2098" y="16168"/>
                    <a:pt x="1222" y="17300"/>
                  </a:cubicBezTo>
                  <a:cubicBezTo>
                    <a:pt x="1408" y="17404"/>
                    <a:pt x="1597" y="17497"/>
                    <a:pt x="1790" y="17586"/>
                  </a:cubicBezTo>
                  <a:cubicBezTo>
                    <a:pt x="2863" y="16071"/>
                    <a:pt x="2577" y="13969"/>
                    <a:pt x="2044" y="12193"/>
                  </a:cubicBezTo>
                  <a:cubicBezTo>
                    <a:pt x="2048" y="12186"/>
                    <a:pt x="2048" y="12176"/>
                    <a:pt x="2049" y="12166"/>
                  </a:cubicBezTo>
                  <a:cubicBezTo>
                    <a:pt x="2049" y="12165"/>
                    <a:pt x="2047" y="12162"/>
                    <a:pt x="2047" y="12161"/>
                  </a:cubicBezTo>
                  <a:cubicBezTo>
                    <a:pt x="2039" y="12139"/>
                    <a:pt x="2034" y="12115"/>
                    <a:pt x="2028" y="12093"/>
                  </a:cubicBezTo>
                  <a:cubicBezTo>
                    <a:pt x="2014" y="12066"/>
                    <a:pt x="2000" y="12039"/>
                    <a:pt x="1987" y="12011"/>
                  </a:cubicBezTo>
                  <a:cubicBezTo>
                    <a:pt x="1955" y="11909"/>
                    <a:pt x="1924" y="11807"/>
                    <a:pt x="1889" y="11708"/>
                  </a:cubicBezTo>
                  <a:cubicBezTo>
                    <a:pt x="1878" y="11674"/>
                    <a:pt x="1867" y="11640"/>
                    <a:pt x="1856" y="11606"/>
                  </a:cubicBezTo>
                  <a:lnTo>
                    <a:pt x="1722" y="11214"/>
                  </a:lnTo>
                  <a:cubicBezTo>
                    <a:pt x="1680" y="11092"/>
                    <a:pt x="1639" y="10969"/>
                    <a:pt x="1596" y="10845"/>
                  </a:cubicBezTo>
                  <a:lnTo>
                    <a:pt x="1455" y="10432"/>
                  </a:lnTo>
                  <a:cubicBezTo>
                    <a:pt x="937" y="8896"/>
                    <a:pt x="490" y="7358"/>
                    <a:pt x="674" y="5695"/>
                  </a:cubicBezTo>
                  <a:cubicBezTo>
                    <a:pt x="869" y="3925"/>
                    <a:pt x="1624" y="2243"/>
                    <a:pt x="2713" y="843"/>
                  </a:cubicBezTo>
                  <a:cubicBezTo>
                    <a:pt x="2848" y="670"/>
                    <a:pt x="2997" y="500"/>
                    <a:pt x="3150" y="331"/>
                  </a:cubicBezTo>
                  <a:cubicBezTo>
                    <a:pt x="3145" y="328"/>
                    <a:pt x="3140" y="326"/>
                    <a:pt x="3135" y="322"/>
                  </a:cubicBezTo>
                  <a:cubicBezTo>
                    <a:pt x="3038" y="239"/>
                    <a:pt x="2968" y="119"/>
                    <a:pt x="290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89" name="Google Shape;2689;p22"/>
            <p:cNvSpPr/>
            <p:nvPr/>
          </p:nvSpPr>
          <p:spPr>
            <a:xfrm>
              <a:off x="3144452" y="2730883"/>
              <a:ext cx="13943" cy="12599"/>
            </a:xfrm>
            <a:custGeom>
              <a:avLst/>
              <a:gdLst/>
              <a:ahLst/>
              <a:cxnLst/>
              <a:rect l="l" t="t" r="r" b="b"/>
              <a:pathLst>
                <a:path w="446" h="403" extrusionOk="0">
                  <a:moveTo>
                    <a:pt x="0" y="0"/>
                  </a:moveTo>
                  <a:lnTo>
                    <a:pt x="0" y="0"/>
                  </a:lnTo>
                  <a:cubicBezTo>
                    <a:pt x="42" y="134"/>
                    <a:pt x="85" y="269"/>
                    <a:pt x="128" y="402"/>
                  </a:cubicBezTo>
                  <a:cubicBezTo>
                    <a:pt x="236" y="333"/>
                    <a:pt x="341" y="260"/>
                    <a:pt x="445" y="186"/>
                  </a:cubicBezTo>
                  <a:cubicBezTo>
                    <a:pt x="290" y="144"/>
                    <a:pt x="138" y="78"/>
                    <a:pt x="0"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90" name="Google Shape;2690;p22"/>
            <p:cNvSpPr/>
            <p:nvPr/>
          </p:nvSpPr>
          <p:spPr>
            <a:xfrm>
              <a:off x="3131728" y="2686147"/>
              <a:ext cx="64776" cy="43299"/>
            </a:xfrm>
            <a:custGeom>
              <a:avLst/>
              <a:gdLst/>
              <a:ahLst/>
              <a:cxnLst/>
              <a:rect l="l" t="t" r="r" b="b"/>
              <a:pathLst>
                <a:path w="2072" h="1385" extrusionOk="0">
                  <a:moveTo>
                    <a:pt x="0" y="1"/>
                  </a:moveTo>
                  <a:lnTo>
                    <a:pt x="0" y="1"/>
                  </a:lnTo>
                  <a:cubicBezTo>
                    <a:pt x="84" y="347"/>
                    <a:pt x="185" y="701"/>
                    <a:pt x="291" y="1059"/>
                  </a:cubicBezTo>
                  <a:cubicBezTo>
                    <a:pt x="452" y="1141"/>
                    <a:pt x="614" y="1222"/>
                    <a:pt x="783" y="1281"/>
                  </a:cubicBezTo>
                  <a:cubicBezTo>
                    <a:pt x="907" y="1325"/>
                    <a:pt x="1038" y="1348"/>
                    <a:pt x="1164" y="1384"/>
                  </a:cubicBezTo>
                  <a:cubicBezTo>
                    <a:pt x="1492" y="1126"/>
                    <a:pt x="1800" y="842"/>
                    <a:pt x="2071" y="514"/>
                  </a:cubicBezTo>
                  <a:cubicBezTo>
                    <a:pt x="1364" y="498"/>
                    <a:pt x="639" y="295"/>
                    <a:pt x="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pic>
        <p:nvPicPr>
          <p:cNvPr id="2692" name="Google Shape;2692;p22"/>
          <p:cNvPicPr preferRelativeResize="0"/>
          <p:nvPr/>
        </p:nvPicPr>
        <p:blipFill rotWithShape="1">
          <a:blip r:embed="rId5">
            <a:alphaModFix/>
          </a:blip>
          <a:srcRect/>
          <a:stretch/>
        </p:blipFill>
        <p:spPr>
          <a:xfrm>
            <a:off x="1701788" y="589539"/>
            <a:ext cx="8971987" cy="5692196"/>
          </a:xfrm>
          <a:prstGeom prst="rect">
            <a:avLst/>
          </a:prstGeom>
          <a:noFill/>
          <a:ln>
            <a:noFill/>
          </a:ln>
        </p:spPr>
      </p:pic>
      <p:pic>
        <p:nvPicPr>
          <p:cNvPr id="5" name="Audio 4">
            <a:extLst>
              <a:ext uri="{FF2B5EF4-FFF2-40B4-BE49-F238E27FC236}">
                <a16:creationId xmlns:a16="http://schemas.microsoft.com/office/drawing/2014/main" id="{8F5E3A75-9DB6-32AE-3EF3-78001C5DA9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07816804"/>
      </p:ext>
    </p:extLst>
  </p:cSld>
  <p:clrMapOvr>
    <a:masterClrMapping/>
  </p:clrMapOvr>
  <mc:AlternateContent xmlns:mc="http://schemas.openxmlformats.org/markup-compatibility/2006">
    <mc:Choice xmlns:p14="http://schemas.microsoft.com/office/powerpoint/2010/main" Requires="p14">
      <p:transition spd="slow" p14:dur="2000" advTm="64296"/>
    </mc:Choice>
    <mc:Fallback>
      <p:transition spd="slow" advTm="64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582" x="4564063" y="5715000"/>
          <p14:tracePt t="612" x="4656138" y="5672138"/>
          <p14:tracePt t="614" x="4716463" y="5630863"/>
          <p14:tracePt t="641" x="4792663" y="5570538"/>
          <p14:tracePt t="646" x="4800600" y="5537200"/>
          <p14:tracePt t="649" x="4868863" y="5443538"/>
          <p14:tracePt t="677" x="4910138" y="5376863"/>
          <p14:tracePt t="680" x="5046663" y="4935538"/>
          <p14:tracePt t="701" x="5072063" y="4800600"/>
          <p14:tracePt t="708" x="5105400" y="4605338"/>
          <p14:tracePt t="727" x="5105400" y="4470400"/>
          <p14:tracePt t="729" x="5122863" y="4249738"/>
          <p14:tracePt t="765" x="5122863" y="4140200"/>
          <p14:tracePt t="767" x="5122863" y="3767138"/>
          <p14:tracePt t="791" x="5122863" y="3675063"/>
          <p14:tracePt t="797" x="5087938" y="3538538"/>
          <p14:tracePt t="800" x="5072063" y="3479800"/>
          <p14:tracePt t="842" x="4927600" y="3065463"/>
          <p14:tracePt t="847" x="4894263" y="2997200"/>
          <p14:tracePt t="850" x="4868863" y="2878138"/>
          <p14:tracePt t="880" x="4775200" y="2667000"/>
          <p14:tracePt t="882" x="4741863" y="2565400"/>
          <p14:tracePt t="914" x="4732338" y="2471738"/>
          <p14:tracePt t="918" x="4732338" y="2446338"/>
          <p14:tracePt t="922" x="4732338" y="2430463"/>
          <p14:tracePt t="944" x="4732338" y="2405063"/>
          <p14:tracePt t="946" x="4732338" y="2387600"/>
          <p14:tracePt t="951" x="4732338" y="2370138"/>
          <p14:tracePt t="984" x="4732338" y="2354263"/>
          <p14:tracePt t="992" x="4741863" y="2278063"/>
          <p14:tracePt t="995" x="4757738" y="2268538"/>
          <p14:tracePt t="1028" x="4757738" y="2252663"/>
          <p14:tracePt t="1031" x="4775200" y="2217738"/>
          <p14:tracePt t="1033" x="4792663" y="2209800"/>
          <p14:tracePt t="1074" x="4818063" y="2176463"/>
          <p14:tracePt t="1079" x="4833938" y="2159000"/>
          <p14:tracePt t="1094" x="4851400" y="2141538"/>
          <p14:tracePt t="1113" x="4868863" y="2133600"/>
          <p14:tracePt t="1128" x="4876800" y="2116138"/>
          <p14:tracePt t="1145" x="4894263" y="2100263"/>
          <p14:tracePt t="1160" x="4910138" y="2100263"/>
          <p14:tracePt t="1181" x="4910138" y="2082800"/>
          <p14:tracePt t="1184" x="4927600" y="2082800"/>
          <p14:tracePt t="1259" x="4910138" y="2082800"/>
          <p14:tracePt t="1274" x="4876800" y="2074863"/>
          <p14:tracePt t="1659" x="4910138" y="2074863"/>
          <p14:tracePt t="1676" x="4953000" y="2074863"/>
          <p14:tracePt t="1680" x="4986338" y="2074863"/>
          <p14:tracePt t="1682" x="5046663" y="2074863"/>
          <p14:tracePt t="1697" x="5087938" y="2074863"/>
          <p14:tracePt t="1699" x="5138738" y="2057400"/>
          <p14:tracePt t="1726" x="5199063" y="2057400"/>
          <p14:tracePt t="1729" x="5283200" y="2024063"/>
          <p14:tracePt t="1732" x="5316538" y="2024063"/>
          <p14:tracePt t="1752" x="5359400" y="2014538"/>
          <p14:tracePt t="1762" x="5418138" y="1998663"/>
          <p14:tracePt t="1764" x="5468938" y="1998663"/>
          <p14:tracePt t="1794" x="5478463" y="1981200"/>
          <p14:tracePt t="1796" x="5554663" y="1981200"/>
          <p14:tracePt t="1817" x="5570538" y="1981200"/>
          <p14:tracePt t="1819" x="5595938" y="1981200"/>
          <p14:tracePt t="1834" x="5630863" y="1981200"/>
          <p14:tracePt t="1840" x="5672138" y="1981200"/>
          <p14:tracePt t="1843" x="5707063" y="1981200"/>
          <p14:tracePt t="1858" x="5732463" y="1981200"/>
          <p14:tracePt t="1860" x="5765800" y="1981200"/>
          <p14:tracePt t="1874" x="5808663" y="1981200"/>
          <p14:tracePt t="1878" x="5842000" y="1981200"/>
          <p14:tracePt t="1880" x="5884863" y="1963738"/>
          <p14:tracePt t="1896" x="5926138" y="1963738"/>
          <p14:tracePt t="1898" x="5961063" y="1947863"/>
          <p14:tracePt t="1915" x="5994400" y="1947863"/>
          <p14:tracePt t="1918" x="6019800" y="1938338"/>
          <p14:tracePt t="1922" x="6053138" y="1938338"/>
          <p14:tracePt t="1943" x="6113463" y="1905000"/>
          <p14:tracePt t="1946" x="6138863" y="1905000"/>
          <p14:tracePt t="1963" x="6197600" y="1905000"/>
          <p14:tracePt t="1978" x="6248400" y="1887538"/>
          <p14:tracePt t="1994" x="6273800" y="1879600"/>
          <p14:tracePt t="2016" x="6324600" y="1862138"/>
          <p14:tracePt t="2018" x="6332538" y="1862138"/>
          <p14:tracePt t="2058" x="6350000" y="1846263"/>
          <p14:tracePt t="2062" x="6392863" y="1828800"/>
          <p14:tracePt t="2092" x="6408738" y="1828800"/>
          <p14:tracePt t="2109" x="6408738" y="1811338"/>
          <p14:tracePt t="2666" x="6443663" y="1785938"/>
          <p14:tracePt t="2678" x="6459538" y="1770063"/>
          <p14:tracePt t="2694" x="6484938" y="1744663"/>
          <p14:tracePt t="2697" x="6527800" y="1709738"/>
          <p14:tracePt t="2699" x="6596063" y="1651000"/>
          <p14:tracePt t="2718" x="6680200" y="1557338"/>
          <p14:tracePt t="2734" x="6723063" y="1516063"/>
          <p14:tracePt t="2740" x="6756400" y="1473200"/>
          <p14:tracePt t="2744" x="6799263" y="1414463"/>
          <p14:tracePt t="2748" x="6815138" y="1397000"/>
          <p14:tracePt t="2811" x="6832600" y="1363663"/>
          <p14:tracePt t="2814" x="6951663" y="1125538"/>
          <p14:tracePt t="2827" x="6951663" y="1092200"/>
          <p14:tracePt t="2830" x="6951663" y="1084263"/>
          <p14:tracePt t="2862" x="6951663" y="1066800"/>
          <p14:tracePt t="2868" x="6951663" y="973138"/>
          <p14:tracePt t="2874" x="6951663" y="957263"/>
          <p14:tracePt t="2876" x="6934200" y="931863"/>
          <p14:tracePt t="2915" x="6858000" y="779463"/>
          <p14:tracePt t="2917" x="6850063" y="736600"/>
          <p14:tracePt t="2934" x="6815138" y="693738"/>
          <p14:tracePt t="2937" x="6789738" y="642938"/>
          <p14:tracePt t="2959" x="6756400" y="617538"/>
          <p14:tracePt t="2964" x="6697663" y="541338"/>
          <p14:tracePt t="2966" x="6680200" y="508000"/>
          <p14:tracePt t="2993" x="6654800" y="482600"/>
          <p14:tracePt t="2997" x="6596063" y="431800"/>
          <p14:tracePt t="3044" x="6545263" y="423863"/>
          <p14:tracePt t="3046" x="6230938" y="312738"/>
          <p14:tracePt t="3095" x="6037263" y="287338"/>
          <p14:tracePt t="3098" x="5842000" y="236538"/>
          <p14:tracePt t="3128" x="5630863" y="228600"/>
          <p14:tracePt t="3152" x="5570538" y="228600"/>
          <p14:tracePt t="3166" x="5376863" y="228600"/>
          <p14:tracePt t="3194" x="5283200" y="228600"/>
          <p14:tracePt t="3196" x="5265738" y="236538"/>
          <p14:tracePt t="3198" x="5224463" y="236538"/>
          <p14:tracePt t="3213" x="5181600" y="271463"/>
          <p14:tracePt t="3229" x="5122863" y="287338"/>
          <p14:tracePt t="3246" x="5062538" y="312738"/>
          <p14:tracePt t="3265" x="5011738" y="363538"/>
          <p14:tracePt t="3269" x="5003800" y="388938"/>
          <p14:tracePt t="3295" x="4970463" y="423863"/>
          <p14:tracePt t="3300" x="4927600" y="482600"/>
          <p14:tracePt t="3309" x="4894263" y="525463"/>
          <p14:tracePt t="3311" x="4868863" y="566738"/>
          <p14:tracePt t="3331" x="4851400" y="617538"/>
          <p14:tracePt t="3333" x="4800600" y="719138"/>
          <p14:tracePt t="3349" x="4792663" y="779463"/>
          <p14:tracePt t="3351" x="4775200" y="795338"/>
          <p14:tracePt t="3377" x="4775200" y="889000"/>
          <p14:tracePt t="3381" x="4757738" y="947738"/>
          <p14:tracePt t="3384" x="4757738" y="973138"/>
          <p14:tracePt t="3408" x="4757738" y="1033463"/>
          <p14:tracePt t="3411" x="4757738" y="1092200"/>
          <p14:tracePt t="3413" x="4775200" y="1125538"/>
          <p14:tracePt t="3428" x="4800600" y="1150938"/>
          <p14:tracePt t="3430" x="4851400" y="1185863"/>
          <p14:tracePt t="3447" x="4970463" y="1227138"/>
          <p14:tracePt t="3461" x="5148263" y="1277938"/>
          <p14:tracePt t="3481" x="5240338" y="1287463"/>
          <p14:tracePt t="3489" x="5359400" y="1287463"/>
          <p14:tracePt t="3494" x="5537200" y="1287463"/>
          <p14:tracePt t="3529" x="5646738" y="1287463"/>
          <p14:tracePt t="3534" x="5867400" y="1227138"/>
          <p14:tracePt t="3538" x="5918200" y="1185863"/>
          <p14:tracePt t="3552" x="5961063" y="1185863"/>
          <p14:tracePt t="3560" x="6002338" y="1150938"/>
          <p14:tracePt t="3563" x="6037263" y="1125538"/>
          <p14:tracePt t="3565" x="6062663" y="1092200"/>
          <p14:tracePt t="3593" x="6096000" y="1049338"/>
          <p14:tracePt t="3597" x="6096000" y="1033463"/>
          <p14:tracePt t="3634" x="6037263" y="931863"/>
          <p14:tracePt t="3649" x="5994400" y="896938"/>
          <p14:tracePt t="3652" x="5926138" y="855663"/>
          <p14:tracePt t="3657" x="5867400" y="820738"/>
          <p14:tracePt t="3678" x="5808663" y="779463"/>
          <p14:tracePt t="3680" x="5646738" y="736600"/>
          <p14:tracePt t="3731" x="5570538" y="719138"/>
          <p14:tracePt t="3736" x="5181600" y="719138"/>
          <p14:tracePt t="3743" x="5062538" y="795338"/>
          <p14:tracePt t="3807" x="4970463" y="889000"/>
          <p14:tracePt t="3813" x="4833938" y="1092200"/>
          <p14:tracePt t="3817" x="4818063" y="1125538"/>
          <p14:tracePt t="3857" x="4818063" y="1143000"/>
          <p14:tracePt t="3861" x="4818063" y="1244600"/>
          <p14:tracePt t="3864" x="4833938" y="1262063"/>
          <p14:tracePt t="3895" x="4868863" y="1287463"/>
          <p14:tracePt t="3897" x="4953000" y="1338263"/>
          <p14:tracePt t="3927" x="4986338" y="1338263"/>
          <p14:tracePt t="3929" x="5105400" y="1363663"/>
          <p14:tracePt t="3961" x="5138738" y="1363663"/>
          <p14:tracePt t="3964" x="5283200" y="1379538"/>
          <p14:tracePt t="3967" x="5316538" y="1379538"/>
          <p14:tracePt t="4000" x="5511800" y="1379538"/>
          <p14:tracePt t="4045" x="5595938" y="1379538"/>
          <p14:tracePt t="4048" x="5689600" y="1379538"/>
          <p14:tracePt t="4085" x="5707063" y="1379538"/>
          <p14:tracePt t="4121" x="5722938" y="1379538"/>
          <p14:tracePt t="6602" x="5732463" y="1379538"/>
          <p14:tracePt t="6618" x="5765800" y="1379538"/>
          <p14:tracePt t="6626" x="5799138" y="1379538"/>
          <p14:tracePt t="6643" x="5842000" y="1379538"/>
          <p14:tracePt t="6645" x="5926138" y="1354138"/>
          <p14:tracePt t="6659" x="5961063" y="1338263"/>
          <p14:tracePt t="6661" x="5994400" y="1320800"/>
          <p14:tracePt t="6681" x="6053138" y="1303338"/>
          <p14:tracePt t="6684" x="6096000" y="1287463"/>
          <p14:tracePt t="6714" x="6172200" y="1262063"/>
          <p14:tracePt t="6717" x="6197600" y="1244600"/>
          <p14:tracePt t="6732" x="6230938" y="1227138"/>
          <p14:tracePt t="6735" x="6265863" y="1227138"/>
          <p14:tracePt t="6751" x="6291263" y="1219200"/>
          <p14:tracePt t="6759" x="6307138" y="1219200"/>
          <p14:tracePt t="6763" x="6332538" y="1219200"/>
          <p14:tracePt t="6765" x="6350000" y="1201738"/>
          <p14:tracePt t="6781" x="6383338" y="1201738"/>
          <p14:tracePt t="6783" x="6392863" y="1201738"/>
          <p14:tracePt t="6800" x="6408738" y="1185863"/>
          <p14:tracePt t="6803" x="6426200" y="1185863"/>
          <p14:tracePt t="6810" x="6443663" y="1185863"/>
          <p14:tracePt t="6831" x="6459538" y="1168400"/>
          <p14:tracePt t="6861" x="6469063" y="1168400"/>
          <p14:tracePt t="6865" x="6469063" y="1150938"/>
          <p14:tracePt t="6883" x="6484938" y="1150938"/>
          <p14:tracePt t="6924" x="6484938" y="1143000"/>
          <p14:tracePt t="6947" x="6469063" y="1109663"/>
          <p14:tracePt t="6964" x="6408738" y="1049338"/>
          <p14:tracePt t="6982" x="6332538" y="973138"/>
          <p14:tracePt t="7014" x="6189663" y="871538"/>
          <p14:tracePt t="7018" x="6138863" y="820738"/>
          <p14:tracePt t="7020" x="6078538" y="812800"/>
          <p14:tracePt t="7051" x="5976938" y="754063"/>
          <p14:tracePt t="7056" x="5943600" y="736600"/>
          <p14:tracePt t="7077" x="5867400" y="693738"/>
          <p14:tracePt t="7079" x="5799138" y="677863"/>
          <p14:tracePt t="7101" x="5748338" y="677863"/>
          <p14:tracePt t="7103" x="5672138" y="677863"/>
          <p14:tracePt t="7120" x="5630863" y="677863"/>
          <p14:tracePt t="7131" x="5613400" y="677863"/>
          <p14:tracePt t="7133" x="5529263" y="677863"/>
          <p14:tracePt t="7148" x="5453063" y="703263"/>
          <p14:tracePt t="7176" x="5392738" y="703263"/>
          <p14:tracePt t="7180" x="5334000" y="736600"/>
          <p14:tracePt t="7196" x="5283200" y="736600"/>
          <p14:tracePt t="7215" x="5240338" y="754063"/>
          <p14:tracePt t="7231" x="5207000" y="762000"/>
          <p14:tracePt t="7233" x="5199063" y="762000"/>
          <p14:tracePt t="7253" x="5148263" y="762000"/>
          <p14:tracePt t="7261" x="5105400" y="795338"/>
          <p14:tracePt t="7263" x="5072063" y="812800"/>
          <p14:tracePt t="7280" x="5046663" y="812800"/>
          <p14:tracePt t="7284" x="5011738" y="838200"/>
          <p14:tracePt t="7286" x="4986338" y="838200"/>
          <p14:tracePt t="7303" x="4986338" y="855663"/>
          <p14:tracePt t="7310" x="4953000" y="871538"/>
          <p14:tracePt t="7311" x="4935538" y="889000"/>
          <p14:tracePt t="7327" x="4927600" y="914400"/>
          <p14:tracePt t="7331" x="4910138" y="931863"/>
          <p14:tracePt t="7333" x="4894263" y="947738"/>
          <p14:tracePt t="7360" x="4868863" y="990600"/>
          <p14:tracePt t="7375" x="4851400" y="1008063"/>
          <p14:tracePt t="7378" x="4833938" y="1033463"/>
          <p14:tracePt t="7380" x="4833938" y="1066800"/>
          <p14:tracePt t="7399" x="4800600" y="1109663"/>
          <p14:tracePt t="7413" x="4800600" y="1143000"/>
          <p14:tracePt t="7425" x="4792663" y="1185863"/>
          <p14:tracePt t="7428" x="4792663" y="1219200"/>
          <p14:tracePt t="7430" x="4775200" y="1244600"/>
          <p14:tracePt t="7447" x="4775200" y="1338263"/>
          <p14:tracePt t="7466" x="4775200" y="1422400"/>
          <p14:tracePt t="7477" x="4775200" y="1473200"/>
          <p14:tracePt t="7496" x="4775200" y="1498600"/>
          <p14:tracePt t="7499" x="4775200" y="1557338"/>
          <p14:tracePt t="7501" x="4775200" y="1608138"/>
          <p14:tracePt t="7512" x="4775200" y="1617663"/>
          <p14:tracePt t="7527" x="4792663" y="1668463"/>
          <p14:tracePt t="7529" x="4818063" y="1693863"/>
          <p14:tracePt t="7543" x="4818063" y="1709738"/>
          <p14:tracePt t="7547" x="4833938" y="1727200"/>
          <p14:tracePt t="7550" x="4868863" y="1744663"/>
          <p14:tracePt t="7576" x="4927600" y="1785938"/>
          <p14:tracePt t="7580" x="4935538" y="1785938"/>
          <p14:tracePt t="7582" x="4986338" y="1811338"/>
          <p14:tracePt t="7600" x="5029200" y="1811338"/>
          <p14:tracePt t="7616" x="5062538" y="1828800"/>
          <p14:tracePt t="7625" x="5087938" y="1828800"/>
          <p14:tracePt t="7629" x="5164138" y="1846263"/>
          <p14:tracePt t="7647" x="5240338" y="1846263"/>
          <p14:tracePt t="7664" x="5300663" y="1846263"/>
          <p14:tracePt t="7679" x="5334000" y="1846263"/>
          <p14:tracePt t="7694" x="5359400" y="1846263"/>
          <p14:tracePt t="7696" x="5402263" y="1846263"/>
          <p14:tracePt t="7709" x="5418138" y="1846263"/>
          <p14:tracePt t="7712" x="5435600" y="1846263"/>
          <p14:tracePt t="7730" x="5453063" y="1846263"/>
          <p14:tracePt t="7734" x="5468938" y="1846263"/>
          <p14:tracePt t="7766" x="5478463" y="1846263"/>
          <p14:tracePt t="7803" x="5494338" y="1828800"/>
          <p14:tracePt t="7827" x="5511800" y="1828800"/>
          <p14:tracePt t="7831" x="5529263" y="1811338"/>
          <p14:tracePt t="7833" x="5537200" y="1811338"/>
          <p14:tracePt t="7838" x="5554663" y="1803400"/>
          <p14:tracePt t="7864" x="5570538" y="1785938"/>
          <p14:tracePt t="7866" x="5595938" y="1770063"/>
          <p14:tracePt t="7895" x="5630863" y="1752600"/>
          <p14:tracePt t="7897" x="5672138" y="1727200"/>
          <p14:tracePt t="7914" x="5689600" y="1727200"/>
          <p14:tracePt t="7926" x="5707063" y="1727200"/>
          <p14:tracePt t="7928" x="5722938" y="1709738"/>
          <p14:tracePt t="7945" x="5732463" y="1709738"/>
          <p14:tracePt t="9286" x="5732463" y="1693863"/>
          <p14:tracePt t="9302" x="5732463" y="1684338"/>
          <p14:tracePt t="9306" x="5707063" y="1651000"/>
          <p14:tracePt t="9328" x="5664200" y="1608138"/>
          <p14:tracePt t="9332" x="5630863" y="1574800"/>
          <p14:tracePt t="9334" x="5613400" y="1574800"/>
          <p14:tracePt t="9361" x="5478463" y="1473200"/>
          <p14:tracePt t="9385" x="5453063" y="1439863"/>
          <p14:tracePt t="9391" x="5359400" y="1379538"/>
          <p14:tracePt t="9413" x="5199063" y="1262063"/>
          <p14:tracePt t="9475" x="4935538" y="1125538"/>
          <p14:tracePt t="9478" x="4851400" y="1092200"/>
          <p14:tracePt t="9480" x="4800600" y="1084263"/>
          <p14:tracePt t="9513" x="4673600" y="1066800"/>
          <p14:tracePt t="9529" x="4640263" y="1066800"/>
          <p14:tracePt t="9532" x="4622800" y="1066800"/>
          <p14:tracePt t="9534" x="4605338" y="1066800"/>
          <p14:tracePt t="9545" x="4597400" y="1084263"/>
          <p14:tracePt t="9566" x="4579938" y="1092200"/>
          <p14:tracePt t="9568" x="4564063" y="1109663"/>
          <p14:tracePt t="9583" x="4546600" y="1143000"/>
          <p14:tracePt t="9598" x="4538663" y="1219200"/>
          <p14:tracePt t="9614" x="4521200" y="1287463"/>
          <p14:tracePt t="9631" x="4503738" y="1363663"/>
          <p14:tracePt t="9645" x="4487863" y="1397000"/>
          <p14:tracePt t="9647" x="4487863" y="1439863"/>
          <p14:tracePt t="9670" x="4470400" y="1549400"/>
          <p14:tracePt t="9686" x="4470400" y="1557338"/>
          <p14:tracePt t="9693" x="4470400" y="1592263"/>
          <p14:tracePt t="9695" x="4470400" y="1608138"/>
          <p14:tracePt t="9713" x="4470400" y="1633538"/>
          <p14:tracePt t="9729" x="4470400" y="1651000"/>
          <p14:tracePt t="9750" x="4470400" y="1668463"/>
          <p14:tracePt t="9753" x="4487863" y="1668463"/>
          <p14:tracePt t="9768" x="4503738" y="1684338"/>
          <p14:tracePt t="9775" x="4521200" y="1684338"/>
          <p14:tracePt t="9794" x="4546600" y="1693863"/>
          <p14:tracePt t="9798" x="4622800" y="1727200"/>
          <p14:tracePt t="9800" x="4656138" y="1744663"/>
          <p14:tracePt t="9824" x="4800600" y="1770063"/>
          <p14:tracePt t="9848" x="4970463" y="1811338"/>
          <p14:tracePt t="9865" x="5072063" y="1862138"/>
          <p14:tracePt t="9881" x="5181600" y="1905000"/>
          <p14:tracePt t="9899" x="5257800" y="1938338"/>
          <p14:tracePt t="9916" x="5283200" y="1947863"/>
          <p14:tracePt t="9920" x="5334000" y="1963738"/>
          <p14:tracePt t="9931" x="5341938" y="1981200"/>
          <p14:tracePt t="9935" x="5402263" y="2014538"/>
          <p14:tracePt t="9938" x="5435600" y="2014538"/>
          <p14:tracePt t="9963" x="5478463" y="2024063"/>
          <p14:tracePt t="9967" x="5554663" y="2057400"/>
          <p14:tracePt t="9970" x="5630863" y="2074863"/>
          <p14:tracePt t="9996" x="5672138" y="2082800"/>
          <p14:tracePt t="10000" x="5799138" y="2100263"/>
          <p14:tracePt t="10009" x="5867400" y="2116138"/>
          <p14:tracePt t="10012" x="5943600" y="2133600"/>
          <p14:tracePt t="10033" x="6019800" y="2133600"/>
          <p14:tracePt t="10036" x="6197600" y="2141538"/>
          <p14:tracePt t="10068" x="6291263" y="2141538"/>
          <p14:tracePt t="10078" x="6527800" y="2176463"/>
          <p14:tracePt t="10081" x="6662738" y="2192338"/>
          <p14:tracePt t="10128" x="6850063" y="2209800"/>
          <p14:tracePt t="10131" x="7069138" y="2217738"/>
          <p14:tracePt t="10152" x="7145338" y="2217738"/>
          <p14:tracePt t="10156" x="7264400" y="2217738"/>
          <p14:tracePt t="10179" x="7450138" y="2217738"/>
          <p14:tracePt t="10183" x="7475538" y="2217738"/>
          <p14:tracePt t="10186" x="7551738" y="2217738"/>
          <p14:tracePt t="10200" x="7569200" y="2217738"/>
          <p14:tracePt t="10202" x="7594600" y="2217738"/>
          <p14:tracePt t="10219" x="7627938" y="2217738"/>
          <p14:tracePt t="10228" x="7653338" y="2209800"/>
          <p14:tracePt t="10232" x="7670800" y="2192338"/>
          <p14:tracePt t="10234" x="7688263" y="2192338"/>
          <p14:tracePt t="10251" x="7704138" y="2176463"/>
          <p14:tracePt t="10265" x="7721600" y="2159000"/>
          <p14:tracePt t="10283" x="7721600" y="2133600"/>
          <p14:tracePt t="10295" x="7721600" y="2116138"/>
          <p14:tracePt t="10297" x="7721600" y="2082800"/>
          <p14:tracePt t="10312" x="7721600" y="2039938"/>
          <p14:tracePt t="10331" x="7704138" y="1981200"/>
          <p14:tracePt t="10346" x="7670800" y="1947863"/>
          <p14:tracePt t="10350" x="7653338" y="1938338"/>
          <p14:tracePt t="10353" x="7627938" y="1905000"/>
          <p14:tracePt t="10378" x="7594600" y="1887538"/>
          <p14:tracePt t="10382" x="7518400" y="1846263"/>
          <p14:tracePt t="10385" x="7475538" y="1828800"/>
          <p14:tracePt t="10409" x="7450138" y="1811338"/>
          <p14:tracePt t="10412" x="7323138" y="1811338"/>
          <p14:tracePt t="10429" x="7264400" y="1811338"/>
          <p14:tracePt t="10432" x="7205663" y="1811338"/>
          <p14:tracePt t="10434" x="7129463" y="1811338"/>
          <p14:tracePt t="10448" x="7010400" y="1846263"/>
          <p14:tracePt t="10464" x="6951663" y="1887538"/>
          <p14:tracePt t="10482" x="6875463" y="1938338"/>
          <p14:tracePt t="10500" x="6832600" y="1981200"/>
          <p14:tracePt t="10513" x="6815138" y="2014538"/>
          <p14:tracePt t="10515" x="6799263" y="2024063"/>
          <p14:tracePt t="10533" x="6799263" y="2039938"/>
          <p14:tracePt t="10543" x="6799263" y="2074863"/>
          <p14:tracePt t="10546" x="6789738" y="2116138"/>
          <p14:tracePt t="10561" x="6789738" y="2176463"/>
          <p14:tracePt t="10580" x="6789738" y="2235200"/>
          <p14:tracePt t="10594" x="6789738" y="2268538"/>
          <p14:tracePt t="10597" x="6789738" y="2311400"/>
          <p14:tracePt t="10614" x="6789738" y="2336800"/>
          <p14:tracePt t="10617" x="6789738" y="2405063"/>
          <p14:tracePt t="10619" x="6799263" y="2430463"/>
          <p14:tracePt t="10634" x="6815138" y="2463800"/>
          <p14:tracePt t="10636" x="6850063" y="2489200"/>
          <p14:tracePt t="10659" x="6891338" y="2522538"/>
          <p14:tracePt t="10661" x="6967538" y="2565400"/>
          <p14:tracePt t="10680" x="6985000" y="2582863"/>
          <p14:tracePt t="10683" x="7104063" y="2608263"/>
          <p14:tracePt t="10714" x="7180263" y="2624138"/>
          <p14:tracePt t="10716" x="7239000" y="2624138"/>
          <p14:tracePt t="10730" x="7315200" y="2624138"/>
          <p14:tracePt t="10732" x="7323138" y="2624138"/>
          <p14:tracePt t="10746" x="7373938" y="2598738"/>
          <p14:tracePt t="10748" x="7399338" y="2582863"/>
          <p14:tracePt t="10762" x="7450138" y="2547938"/>
          <p14:tracePt t="10764" x="7459663" y="2540000"/>
          <p14:tracePt t="10781" x="7493000" y="2506663"/>
          <p14:tracePt t="10786" x="7510463" y="2489200"/>
          <p14:tracePt t="10789" x="7535863" y="2471738"/>
          <p14:tracePt t="10810" x="7551738" y="2446338"/>
          <p14:tracePt t="10812" x="7569200" y="2430463"/>
          <p14:tracePt t="10831" x="7569200" y="2413000"/>
          <p14:tracePt t="10833" x="7586663" y="2413000"/>
          <p14:tracePt t="10869" x="7586663" y="2405063"/>
          <p14:tracePt t="10884" x="7586663" y="2387600"/>
          <p14:tracePt t="11291" x="7551738" y="2387600"/>
          <p14:tracePt t="11310" x="7518400" y="2387600"/>
          <p14:tracePt t="11314" x="7510463" y="2387600"/>
          <p14:tracePt t="11316" x="7434263" y="2370138"/>
          <p14:tracePt t="11334" x="7340600" y="2370138"/>
          <p14:tracePt t="11351" x="7297738" y="2354263"/>
          <p14:tracePt t="11359" x="7264400" y="2354263"/>
          <p14:tracePt t="11363" x="7205663" y="2354263"/>
          <p14:tracePt t="11365" x="7180263" y="2354263"/>
          <p14:tracePt t="11381" x="7119938" y="2354263"/>
          <p14:tracePt t="11385" x="7069138" y="2354263"/>
          <p14:tracePt t="11391" x="7027863" y="2354263"/>
          <p14:tracePt t="11411" x="7010400" y="2354263"/>
          <p14:tracePt t="11414" x="6934200" y="2387600"/>
          <p14:tracePt t="11428" x="6875463" y="2405063"/>
          <p14:tracePt t="11431" x="6858000" y="2405063"/>
          <p14:tracePt t="11450" x="6832600" y="2430463"/>
          <p14:tracePt t="11453" x="6756400" y="2446338"/>
          <p14:tracePt t="11467" x="6738938" y="2463800"/>
          <p14:tracePt t="11478" x="6713538" y="2463800"/>
          <p14:tracePt t="11481" x="6680200" y="2471738"/>
          <p14:tracePt t="11483" x="6662738" y="2489200"/>
          <p14:tracePt t="11499" x="6621463" y="2506663"/>
          <p14:tracePt t="11515" x="6596063" y="2540000"/>
          <p14:tracePt t="11531" x="6545263" y="2565400"/>
          <p14:tracePt t="11549" x="6519863" y="2608263"/>
          <p14:tracePt t="11563" x="6484938" y="2659063"/>
          <p14:tracePt t="11580" x="6459538" y="2684463"/>
          <p14:tracePt t="11596" x="6426200" y="2717800"/>
          <p14:tracePt t="11613" x="6408738" y="2743200"/>
          <p14:tracePt t="11630" x="6392863" y="2760663"/>
          <p14:tracePt t="11644" x="6392863" y="2776538"/>
          <p14:tracePt t="11646" x="6383338" y="2794000"/>
          <p14:tracePt t="11661" x="6383338" y="2801938"/>
          <p14:tracePt t="11666" x="6367463" y="2819400"/>
          <p14:tracePt t="11668" x="6367463" y="2836863"/>
          <p14:tracePt t="11683" x="6367463" y="2852738"/>
          <p14:tracePt t="11686" x="6350000" y="2870200"/>
          <p14:tracePt t="11699" x="6350000" y="2878138"/>
          <p14:tracePt t="11711" x="6332538" y="2895600"/>
          <p14:tracePt t="11715" x="6332538" y="2913063"/>
          <p14:tracePt t="11717" x="6324600" y="2928938"/>
          <p14:tracePt t="11732" x="6324600" y="2938463"/>
          <p14:tracePt t="11748" x="6324600" y="2954338"/>
          <p14:tracePt t="12272" x="6332538" y="2954338"/>
          <p14:tracePt t="12286" x="6350000" y="2954338"/>
          <p14:tracePt t="12291" x="6383338" y="2971800"/>
          <p14:tracePt t="12310" x="6392863" y="2971800"/>
          <p14:tracePt t="12313" x="6426200" y="3014663"/>
          <p14:tracePt t="12330" x="6459538" y="3048000"/>
          <p14:tracePt t="12333" x="6469063" y="3048000"/>
          <p14:tracePt t="12336" x="6484938" y="3065463"/>
          <p14:tracePt t="12361" x="6519863" y="3090863"/>
          <p14:tracePt t="12366" x="6527800" y="3124200"/>
          <p14:tracePt t="12368" x="6561138" y="3132138"/>
          <p14:tracePt t="12390" x="6578600" y="3149600"/>
          <p14:tracePt t="12393" x="6604000" y="3182938"/>
          <p14:tracePt t="12414" x="6621463" y="3182938"/>
          <p14:tracePt t="12416" x="6662738" y="3200400"/>
          <p14:tracePt t="12433" x="6680200" y="3208338"/>
          <p14:tracePt t="12441" x="6697663" y="3208338"/>
          <p14:tracePt t="12445" x="6713538" y="3225800"/>
          <p14:tracePt t="12447" x="6723063" y="3225800"/>
          <p14:tracePt t="12466" x="6773863" y="3243263"/>
          <p14:tracePt t="12486" x="6789738" y="3259138"/>
          <p14:tracePt t="12494" x="6858000" y="3268663"/>
          <p14:tracePt t="12496" x="6891338" y="3302000"/>
          <p14:tracePt t="12510" x="6934200" y="3319463"/>
          <p14:tracePt t="12512" x="6985000" y="3327400"/>
          <p14:tracePt t="12528" x="6992938" y="3327400"/>
          <p14:tracePt t="12534" x="7043738" y="3344863"/>
          <p14:tracePt t="12536" x="7069138" y="3360738"/>
          <p14:tracePt t="12550" x="7104063" y="3360738"/>
          <p14:tracePt t="12562" x="7129463" y="3378200"/>
          <p14:tracePt t="12566" x="7162800" y="3378200"/>
          <p14:tracePt t="12568" x="7188200" y="3378200"/>
          <p14:tracePt t="12582" x="7221538" y="3395663"/>
          <p14:tracePt t="12584" x="7256463" y="3395663"/>
          <p14:tracePt t="12598" x="7315200" y="3395663"/>
          <p14:tracePt t="12614" x="7340600" y="3395663"/>
          <p14:tracePt t="12616" x="7373938" y="3395663"/>
          <p14:tracePt t="12628" x="7399338" y="3395663"/>
          <p14:tracePt t="12630" x="7434263" y="3395663"/>
          <p14:tracePt t="12645" x="7459663" y="3395663"/>
          <p14:tracePt t="12647" x="7493000" y="3395663"/>
          <p14:tracePt t="12665" x="7551738" y="3395663"/>
          <p14:tracePt t="12678" x="7586663" y="3395663"/>
          <p14:tracePt t="12681" x="7612063" y="3395663"/>
          <p14:tracePt t="12699" x="7645400" y="3395663"/>
          <p14:tracePt t="12703" x="7688263" y="3395663"/>
          <p14:tracePt t="12712" x="7721600" y="3395663"/>
          <p14:tracePt t="12715" x="7764463" y="3378200"/>
          <p14:tracePt t="12733" x="7789863" y="3378200"/>
          <p14:tracePt t="12735" x="7866063" y="3344863"/>
          <p14:tracePt t="12762" x="7916863" y="3327400"/>
          <p14:tracePt t="12766" x="8001000" y="3284538"/>
          <p14:tracePt t="12768" x="8034338" y="3268663"/>
          <p14:tracePt t="12788" x="8059738" y="3259138"/>
          <p14:tracePt t="12795" x="8110538" y="3225800"/>
          <p14:tracePt t="12798" x="8120063" y="3225800"/>
          <p14:tracePt t="12800" x="8153400" y="3200400"/>
          <p14:tracePt t="12821" x="8186738" y="3167063"/>
          <p14:tracePt t="12830" x="8196263" y="3149600"/>
          <p14:tracePt t="12832" x="8247063" y="3090863"/>
          <p14:tracePt t="12848" x="8272463" y="3065463"/>
          <p14:tracePt t="12862" x="8313738" y="3014663"/>
          <p14:tracePt t="12882" x="8331200" y="2989263"/>
          <p14:tracePt t="12886" x="8364538" y="2954338"/>
          <p14:tracePt t="12892" x="8364538" y="2938463"/>
          <p14:tracePt t="12908" x="8382000" y="2928938"/>
          <p14:tracePt t="12911" x="8382000" y="2895600"/>
          <p14:tracePt t="12914" x="8389938" y="2878138"/>
          <p14:tracePt t="12928" x="8389938" y="2870200"/>
          <p14:tracePt t="12930" x="8407400" y="2852738"/>
          <p14:tracePt t="12946" x="8407400" y="2836863"/>
          <p14:tracePt t="12952" x="8424863" y="2819400"/>
          <p14:tracePt t="12968" x="8424863" y="2801938"/>
          <p14:tracePt t="12977" x="8424863" y="2794000"/>
          <p14:tracePt t="12984" x="8424863" y="2776538"/>
          <p14:tracePt t="12999" x="8424863" y="2760663"/>
          <p14:tracePt t="13015" x="8424863" y="2735263"/>
          <p14:tracePt t="13031" x="8424863" y="2717800"/>
          <p14:tracePt t="13033" x="8424863" y="2700338"/>
          <p14:tracePt t="13048" x="8424863" y="2684463"/>
          <p14:tracePt t="13066" x="8424863" y="2667000"/>
          <p14:tracePt t="13070" x="8407400" y="2667000"/>
          <p14:tracePt t="13077" x="8407400" y="2659063"/>
          <p14:tracePt t="13096" x="8382000" y="2641600"/>
          <p14:tracePt t="13114" x="8348663" y="2624138"/>
          <p14:tracePt t="13128" x="8331200" y="2624138"/>
          <p14:tracePt t="13143" x="8305800" y="2624138"/>
          <p14:tracePt t="13145" x="8212138" y="2624138"/>
          <p14:tracePt t="13161" x="8120063" y="2624138"/>
          <p14:tracePt t="13178" x="8077200" y="2624138"/>
          <p14:tracePt t="13193" x="8001000" y="2641600"/>
          <p14:tracePt t="13196" x="7975600" y="2659063"/>
          <p14:tracePt t="13216" x="7958138" y="2667000"/>
          <p14:tracePt t="13219" x="7916863" y="2717800"/>
          <p14:tracePt t="13244" x="7881938" y="2743200"/>
          <p14:tracePt t="13247" x="7866063" y="2776538"/>
          <p14:tracePt t="13249" x="7848600" y="2794000"/>
          <p14:tracePt t="13266" x="7840663" y="2836863"/>
          <p14:tracePt t="13281" x="7823200" y="2878138"/>
          <p14:tracePt t="13299" x="7805738" y="2895600"/>
          <p14:tracePt t="13307" x="7805738" y="2928938"/>
          <p14:tracePt t="13311" x="7805738" y="2938463"/>
          <p14:tracePt t="13314" x="7805738" y="2954338"/>
          <p14:tracePt t="13330" x="7805738" y="2989263"/>
          <p14:tracePt t="13345" x="7805738" y="3014663"/>
          <p14:tracePt t="13361" x="7805738" y="3048000"/>
          <p14:tracePt t="13376" x="7805738" y="3073400"/>
          <p14:tracePt t="13396" x="7805738" y="3090863"/>
          <p14:tracePt t="13401" x="7823200" y="3090863"/>
          <p14:tracePt t="13404" x="7823200" y="3124200"/>
          <p14:tracePt t="13418" x="7840663" y="3132138"/>
          <p14:tracePt t="13420" x="7848600" y="3149600"/>
          <p14:tracePt t="13445" x="7866063" y="3167063"/>
          <p14:tracePt t="13448" x="7866063" y="3182938"/>
          <p14:tracePt t="13455" x="7881938" y="3182938"/>
          <p14:tracePt t="13475" x="7899400" y="3208338"/>
          <p14:tracePt t="13480" x="7899400" y="3225800"/>
          <p14:tracePt t="13498" x="7916863" y="3243263"/>
          <p14:tracePt t="13508" x="7924800" y="3259138"/>
          <p14:tracePt t="13549" x="7958138" y="3302000"/>
          <p14:tracePt t="13562" x="7958138" y="3319463"/>
          <p14:tracePt t="13585" x="7975600" y="3319463"/>
          <p14:tracePt t="13602" x="7975600" y="3327400"/>
          <p14:tracePt t="13817" x="7975600" y="3319463"/>
          <p14:tracePt t="13858" x="7975600" y="3302000"/>
          <p14:tracePt t="13897" x="7975600" y="3284538"/>
          <p14:tracePt t="13952" x="7983538" y="3259138"/>
          <p14:tracePt t="13979" x="8001000" y="3225800"/>
          <p14:tracePt t="14013" x="8001000" y="3208338"/>
          <p14:tracePt t="14052" x="8001000" y="3200400"/>
          <p14:tracePt t="14099" x="8001000" y="3182938"/>
          <p14:tracePt t="14139" x="7983538" y="3167063"/>
          <p14:tracePt t="14161" x="7975600" y="3149600"/>
          <p14:tracePt t="14179" x="7958138" y="3132138"/>
          <p14:tracePt t="14199" x="7942263" y="3132138"/>
          <p14:tracePt t="14212" x="7942263" y="3124200"/>
          <p14:tracePt t="14214" x="7924800" y="3124200"/>
          <p14:tracePt t="14245" x="7916863" y="3106738"/>
          <p14:tracePt t="14265" x="7899400" y="3090863"/>
          <p14:tracePt t="14284" x="7881938" y="3090863"/>
          <p14:tracePt t="14302" x="7866063" y="3073400"/>
          <p14:tracePt t="14331" x="7848600" y="3065463"/>
          <p14:tracePt t="14351" x="7840663" y="3048000"/>
          <p14:tracePt t="14378" x="7840663" y="3030538"/>
          <p14:tracePt t="14393" x="7823200" y="3030538"/>
          <p14:tracePt t="14418" x="7805738" y="3030538"/>
          <p14:tracePt t="14434" x="7805738" y="3014663"/>
          <p14:tracePt t="14452" x="7789863" y="2997200"/>
          <p14:tracePt t="14477" x="7780338" y="2997200"/>
          <p14:tracePt t="14481" x="7780338" y="2989263"/>
          <p14:tracePt t="14494" x="7764463" y="2989263"/>
          <p14:tracePt t="14527" x="7764463" y="2971800"/>
          <p14:tracePt t="14550" x="7747000" y="2971800"/>
          <p14:tracePt t="14591" x="7747000" y="2954338"/>
          <p14:tracePt t="16549" x="7764463" y="2954338"/>
          <p14:tracePt t="16564" x="7823200" y="2954338"/>
          <p14:tracePt t="16579" x="7840663" y="2954338"/>
          <p14:tracePt t="16581" x="7866063" y="2938463"/>
          <p14:tracePt t="16597" x="7916863" y="2938463"/>
          <p14:tracePt t="16612" x="7924800" y="2928938"/>
          <p14:tracePt t="16614" x="7958138" y="2928938"/>
          <p14:tracePt t="16631" x="7983538" y="2895600"/>
          <p14:tracePt t="16663" x="8018463" y="2895600"/>
          <p14:tracePt t="16669" x="8077200" y="2836863"/>
          <p14:tracePt t="16687" x="8110538" y="2801938"/>
          <p14:tracePt t="16717" x="8135938" y="2794000"/>
          <p14:tracePt t="16720" x="8135938" y="2776538"/>
          <p14:tracePt t="16745" x="8153400" y="2760663"/>
          <p14:tracePt t="16751" x="8153400" y="2743200"/>
          <p14:tracePt t="16777" x="8170863" y="2717800"/>
          <p14:tracePt t="16800" x="8170863" y="2684463"/>
          <p14:tracePt t="16825" x="8170863" y="2667000"/>
          <p14:tracePt t="16830" x="8170863" y="2641600"/>
          <p14:tracePt t="16848" x="8170863" y="2624138"/>
          <p14:tracePt t="16863" x="8170863" y="2608263"/>
          <p14:tracePt t="16881" x="8170863" y="2598738"/>
          <p14:tracePt t="16913" x="8170863" y="2582863"/>
          <p14:tracePt t="16928" x="8153400" y="2582863"/>
          <p14:tracePt t="16933" x="8153400" y="2565400"/>
          <p14:tracePt t="16935" x="8120063" y="2540000"/>
          <p14:tracePt t="16964" x="8120063" y="2522538"/>
          <p14:tracePt t="16966" x="8077200" y="2471738"/>
          <p14:tracePt t="16986" x="8018463" y="2413000"/>
          <p14:tracePt t="16992" x="8001000" y="2387600"/>
          <p14:tracePt t="17009" x="7958138" y="2336800"/>
          <p14:tracePt t="17029" x="7924800" y="2311400"/>
          <p14:tracePt t="17031" x="7899400" y="2268538"/>
          <p14:tracePt t="17065" x="7823200" y="2192338"/>
          <p14:tracePt t="17069" x="7805738" y="2176463"/>
          <p14:tracePt t="17073" x="7789863" y="2159000"/>
          <p14:tracePt t="17096" x="7721600" y="2133600"/>
          <p14:tracePt t="17101" x="7704138" y="2116138"/>
          <p14:tracePt t="17102" x="7645400" y="2082800"/>
          <p14:tracePt t="17128" x="7518400" y="2057400"/>
          <p14:tracePt t="17144" x="7459663" y="2039938"/>
          <p14:tracePt t="17167" x="7373938" y="2014538"/>
          <p14:tracePt t="17169" x="7297738" y="1998663"/>
          <p14:tracePt t="17188" x="7281863" y="1998663"/>
          <p14:tracePt t="17195" x="7221538" y="1981200"/>
          <p14:tracePt t="17197" x="7180263" y="1963738"/>
          <p14:tracePt t="17212" x="7145338" y="1963738"/>
          <p14:tracePt t="17214" x="7119938" y="1963738"/>
          <p14:tracePt t="17230" x="7104063" y="1947863"/>
          <p14:tracePt t="17232" x="7069138" y="1947863"/>
          <p14:tracePt t="17246" x="7053263" y="1947863"/>
          <p14:tracePt t="17248" x="7043738" y="1947863"/>
          <p14:tracePt t="17265" x="7027863" y="1947863"/>
          <p14:tracePt t="17269" x="7010400" y="1938338"/>
          <p14:tracePt t="17273" x="6992938" y="1938338"/>
          <p14:tracePt t="17296" x="6967538" y="1938338"/>
          <p14:tracePt t="17298" x="6951663" y="1938338"/>
          <p14:tracePt t="17302" x="6934200" y="1938338"/>
          <p14:tracePt t="17317" x="6926263" y="1938338"/>
          <p14:tracePt t="17319" x="6891338" y="1938338"/>
          <p14:tracePt t="17332" x="6875463" y="1938338"/>
          <p14:tracePt t="17349" x="6858000" y="1938338"/>
          <p14:tracePt t="17351" x="6832600" y="1938338"/>
          <p14:tracePt t="17380" x="6815138" y="1938338"/>
          <p14:tracePt t="17383" x="6815138" y="1947863"/>
          <p14:tracePt t="17385" x="6799263" y="1947863"/>
          <p14:tracePt t="17402" x="6799263" y="1963738"/>
          <p14:tracePt t="17426" x="6789738" y="1981200"/>
          <p14:tracePt t="17444" x="6789738" y="1998663"/>
          <p14:tracePt t="17447" x="6773863" y="1998663"/>
          <p14:tracePt t="17449" x="6773863" y="2014538"/>
          <p14:tracePt t="17466" x="6756400" y="2024063"/>
          <p14:tracePt t="17483" x="6756400" y="2039938"/>
          <p14:tracePt t="17486" x="6756400" y="2057400"/>
          <p14:tracePt t="17490" x="6756400" y="2074863"/>
          <p14:tracePt t="17512" x="6738938" y="2116138"/>
          <p14:tracePt t="17515" x="6738938" y="2133600"/>
          <p14:tracePt t="17527" x="6738938" y="2141538"/>
          <p14:tracePt t="17528" x="6738938" y="2192338"/>
          <p14:tracePt t="17544" x="6723063" y="2252663"/>
          <p14:tracePt t="17561" x="6723063" y="2336800"/>
          <p14:tracePt t="17583" x="6723063" y="2446338"/>
          <p14:tracePt t="17585" x="6723063" y="2489200"/>
          <p14:tracePt t="17601" x="6723063" y="2522538"/>
          <p14:tracePt t="17605" x="6723063" y="2547938"/>
          <p14:tracePt t="17626" x="6723063" y="2608263"/>
          <p14:tracePt t="17631" x="6723063" y="2624138"/>
          <p14:tracePt t="17633" x="6723063" y="2641600"/>
          <p14:tracePt t="17651" x="6723063" y="2659063"/>
          <p14:tracePt t="17676" x="6723063" y="2667000"/>
          <p14:tracePt t="17682" x="6723063" y="2684463"/>
          <p14:tracePt t="17697" x="6738938" y="2684463"/>
          <p14:tracePt t="17699" x="6738938" y="2700338"/>
          <p14:tracePt t="17727" x="6756400" y="2735263"/>
          <p14:tracePt t="17730" x="6756400" y="2743200"/>
          <p14:tracePt t="17744" x="6773863" y="2743200"/>
          <p14:tracePt t="17747" x="6789738" y="2760663"/>
          <p14:tracePt t="17769" x="6815138" y="2776538"/>
          <p14:tracePt t="17787" x="6832600" y="2776538"/>
          <p14:tracePt t="17796" x="6850063" y="2794000"/>
          <p14:tracePt t="17800" x="6858000" y="2794000"/>
          <p14:tracePt t="17802" x="6891338" y="2794000"/>
          <p14:tracePt t="17817" x="6908800" y="2794000"/>
          <p14:tracePt t="17819" x="6934200" y="2794000"/>
          <p14:tracePt t="17835" x="6951663" y="2794000"/>
          <p14:tracePt t="17843" x="6985000" y="2794000"/>
          <p14:tracePt t="17847" x="7010400" y="2794000"/>
          <p14:tracePt t="17850" x="7027863" y="2794000"/>
          <p14:tracePt t="17863" x="7053263" y="2794000"/>
          <p14:tracePt t="17865" x="7086600" y="2794000"/>
          <p14:tracePt t="17891" x="7145338" y="2776538"/>
          <p14:tracePt t="17911" x="7162800" y="2776538"/>
          <p14:tracePt t="17914" x="7188200" y="2760663"/>
          <p14:tracePt t="17933" x="7205663" y="2760663"/>
          <p14:tracePt t="17936" x="7239000" y="2760663"/>
          <p14:tracePt t="17963" x="7256463" y="2760663"/>
          <p14:tracePt t="17976" x="7264400" y="2760663"/>
          <p14:tracePt t="17987" x="7281863" y="2743200"/>
          <p14:tracePt t="18015" x="7297738" y="2743200"/>
          <p14:tracePt t="18052" x="7315200" y="2743200"/>
          <p14:tracePt t="18078" x="7323138" y="2743200"/>
          <p14:tracePt t="20326" x="7323138" y="2760663"/>
          <p14:tracePt t="20345" x="7323138" y="2776538"/>
          <p14:tracePt t="20349" x="7340600" y="2794000"/>
          <p14:tracePt t="20351" x="7340600" y="2801938"/>
          <p14:tracePt t="20367" x="7358063" y="2819400"/>
          <p14:tracePt t="20383" x="7373938" y="2852738"/>
          <p14:tracePt t="20401" x="7399338" y="2870200"/>
          <p14:tracePt t="20421" x="7416800" y="2878138"/>
          <p14:tracePt t="20430" x="7434263" y="2895600"/>
          <p14:tracePt t="20432" x="7450138" y="2895600"/>
          <p14:tracePt t="20449" x="7475538" y="2928938"/>
          <p14:tracePt t="20464" x="7475538" y="2938463"/>
          <p14:tracePt t="20478" x="7493000" y="2938463"/>
          <p14:tracePt t="20480" x="7518400" y="2954338"/>
          <p14:tracePt t="20495" x="7535863" y="2971800"/>
          <p14:tracePt t="20498" x="7569200" y="2971800"/>
          <p14:tracePt t="20515" x="7586663" y="2997200"/>
          <p14:tracePt t="20519" x="7612063" y="2997200"/>
          <p14:tracePt t="20527" x="7653338" y="3014663"/>
          <p14:tracePt t="20529" x="7688263" y="3030538"/>
          <p14:tracePt t="20534" x="7704138" y="3030538"/>
          <p14:tracePt t="20561" x="7789863" y="3073400"/>
          <p14:tracePt t="20564" x="7823200" y="3073400"/>
          <p14:tracePt t="20567" x="7881938" y="3090863"/>
          <p14:tracePt t="20586" x="7975600" y="3106738"/>
          <p14:tracePt t="20610" x="8018463" y="3124200"/>
          <p14:tracePt t="20614" x="8120063" y="3124200"/>
          <p14:tracePt t="20616" x="8186738" y="3124200"/>
          <p14:tracePt t="20632" x="8212138" y="3124200"/>
          <p14:tracePt t="20634" x="8272463" y="3124200"/>
          <p14:tracePt t="20654" x="8313738" y="3124200"/>
          <p14:tracePt t="20661" x="8382000" y="3124200"/>
          <p14:tracePt t="20664" x="8407400" y="3124200"/>
          <p14:tracePt t="20679" x="8466138" y="3124200"/>
          <p14:tracePt t="20698" x="8526463" y="3124200"/>
          <p14:tracePt t="20714" x="8542338" y="3106738"/>
          <p14:tracePt t="20717" x="8577263" y="3106738"/>
          <p14:tracePt t="20719" x="8585200" y="3106738"/>
          <p14:tracePt t="20744" x="8602663" y="3090863"/>
          <p14:tracePt t="20747" x="8636000" y="3073400"/>
          <p14:tracePt t="20751" x="8661400" y="3073400"/>
          <p14:tracePt t="20766" x="8678863" y="3065463"/>
          <p14:tracePt t="20782" x="8694738" y="3065463"/>
          <p14:tracePt t="20798" x="8712200" y="3048000"/>
          <p14:tracePt t="20816" x="8720138" y="3030538"/>
          <p14:tracePt t="20833" x="8737600" y="2997200"/>
          <p14:tracePt t="20852" x="8737600" y="2989263"/>
          <p14:tracePt t="20857" x="8737600" y="2971800"/>
          <p14:tracePt t="20881" x="8720138" y="2928938"/>
          <p14:tracePt t="20894" x="8678863" y="2913063"/>
          <p14:tracePt t="20911" x="8618538" y="2895600"/>
          <p14:tracePt t="20930" x="8577263" y="2878138"/>
          <p14:tracePt t="20947" x="8516938" y="2878138"/>
          <p14:tracePt t="20961" x="8501063" y="2878138"/>
          <p14:tracePt t="20964" x="8483600" y="2878138"/>
          <p14:tracePt t="20978" x="8466138" y="2878138"/>
          <p14:tracePt t="20982" x="8450263" y="2878138"/>
          <p14:tracePt t="20984" x="8440738" y="2878138"/>
          <p14:tracePt t="20995" x="8424863" y="2878138"/>
          <p14:tracePt t="21010" x="8407400" y="2878138"/>
          <p14:tracePt t="21015" x="8389938" y="2878138"/>
          <p14:tracePt t="21017" x="8382000" y="2878138"/>
          <p14:tracePt t="21034" x="8364538" y="2878138"/>
          <p14:tracePt t="21060" x="8348663" y="2895600"/>
          <p14:tracePt t="21065" x="8331200" y="2913063"/>
          <p14:tracePt t="21067" x="8331200" y="2928938"/>
          <p14:tracePt t="21075" x="8313738" y="2928938"/>
          <p14:tracePt t="21093" x="8313738" y="2938463"/>
          <p14:tracePt t="21096" x="8305800" y="2938463"/>
          <p14:tracePt t="21098" x="8305800" y="2954338"/>
          <p14:tracePt t="21108" x="8305800" y="2971800"/>
          <p14:tracePt t="21128" x="8305800" y="2989263"/>
          <p14:tracePt t="21131" x="8288338" y="2997200"/>
          <p14:tracePt t="21150" x="8288338" y="3014663"/>
          <p14:tracePt t="21169" x="8272463" y="3048000"/>
          <p14:tracePt t="21195" x="8272463" y="3065463"/>
          <p14:tracePt t="21199" x="8272463" y="3090863"/>
          <p14:tracePt t="21201" x="8255000" y="3106738"/>
          <p14:tracePt t="21218" x="8255000" y="3132138"/>
          <p14:tracePt t="21234" x="8247063" y="3182938"/>
          <p14:tracePt t="21250" x="8229600" y="3208338"/>
          <p14:tracePt t="21264" x="8229600" y="3243263"/>
          <p14:tracePt t="21280" x="8229600" y="3284538"/>
          <p14:tracePt t="21296" x="8229600" y="3302000"/>
          <p14:tracePt t="21298" x="8229600" y="3319463"/>
          <p14:tracePt t="21314" x="8229600" y="3327400"/>
          <p14:tracePt t="21329" x="8229600" y="3344863"/>
          <p14:tracePt t="21331" x="8229600" y="3360738"/>
          <p14:tracePt t="21353" x="8229600" y="3378200"/>
          <p14:tracePt t="21369" x="8229600" y="3395663"/>
          <p14:tracePt t="21395" x="8229600" y="3403600"/>
          <p14:tracePt t="21413" x="8229600" y="3421063"/>
          <p14:tracePt t="21426" x="8247063" y="3421063"/>
          <p14:tracePt t="21429" x="8247063" y="3436938"/>
          <p14:tracePt t="21449" x="8255000" y="3436938"/>
          <p14:tracePt t="21452" x="8288338" y="3454400"/>
          <p14:tracePt t="21467" x="8305800" y="3462338"/>
          <p14:tracePt t="21471" x="8313738" y="3462338"/>
          <p14:tracePt t="21480" x="8331200" y="3479800"/>
          <p14:tracePt t="21483" x="8364538" y="3497263"/>
          <p14:tracePt t="21501" x="8440738" y="3513138"/>
          <p14:tracePt t="21515" x="8466138" y="3530600"/>
          <p14:tracePt t="21517" x="8501063" y="3538538"/>
          <p14:tracePt t="21533" x="8526463" y="3538538"/>
          <p14:tracePt t="21537" x="8559800" y="3556000"/>
          <p14:tracePt t="21546" x="8585200" y="3556000"/>
          <p14:tracePt t="21548" x="8602663" y="3556000"/>
          <p14:tracePt t="21564" x="8618538" y="3573463"/>
          <p14:tracePt t="21568" x="8636000" y="3573463"/>
          <p14:tracePt t="21571" x="8643938" y="3573463"/>
          <p14:tracePt t="21596" x="8661400" y="3589338"/>
          <p14:tracePt t="21600" x="8694738" y="3589338"/>
          <p14:tracePt t="21602" x="8712200" y="3598863"/>
          <p14:tracePt t="21627" x="8720138" y="3598863"/>
          <p14:tracePt t="21630" x="8755063" y="3598863"/>
          <p14:tracePt t="21651" x="8770938" y="3598863"/>
          <p14:tracePt t="21667" x="8796338" y="3598863"/>
          <p14:tracePt t="21682" x="8813800" y="3598863"/>
          <p14:tracePt t="21699" x="8831263" y="3598863"/>
          <p14:tracePt t="21702" x="8847138" y="3589338"/>
          <p14:tracePt t="21731" x="8872538" y="3573463"/>
          <p14:tracePt t="21747" x="8907463" y="3556000"/>
          <p14:tracePt t="21766" x="8915400" y="3530600"/>
          <p14:tracePt t="21781" x="8932863" y="3530600"/>
          <p14:tracePt t="21795" x="8948738" y="3513138"/>
          <p14:tracePt t="21797" x="8966200" y="3513138"/>
          <p14:tracePt t="21801" x="8974138" y="3497263"/>
          <p14:tracePt t="21816" x="8991600" y="3497263"/>
          <p14:tracePt t="21818" x="8991600" y="3479800"/>
          <p14:tracePt t="21834" x="9009063" y="3479800"/>
          <p14:tracePt t="21836" x="9024938" y="3479800"/>
          <p14:tracePt t="21853" x="9024938" y="3462338"/>
          <p14:tracePt t="21875" x="9042400" y="3462338"/>
          <p14:tracePt t="21878" x="9042400" y="3454400"/>
          <p14:tracePt t="21892" x="9050338" y="3454400"/>
          <p14:tracePt t="21946" x="9050338" y="3436938"/>
          <p14:tracePt t="31336" x="9042400" y="3436938"/>
          <p14:tracePt t="31344" x="9024938" y="3436938"/>
          <p14:tracePt t="31347" x="8991600" y="3421063"/>
          <p14:tracePt t="31363" x="8948738" y="3403600"/>
          <p14:tracePt t="31368" x="8932863" y="3403600"/>
          <p14:tracePt t="31370" x="8915400" y="3395663"/>
          <p14:tracePt t="31387" x="8890000" y="3378200"/>
          <p14:tracePt t="31395" x="8856663" y="3378200"/>
          <p14:tracePt t="31399" x="8831263" y="3360738"/>
          <p14:tracePt t="31400" x="8796338" y="3344863"/>
          <p14:tracePt t="31417" x="8720138" y="3327400"/>
          <p14:tracePt t="31432" x="8661400" y="3319463"/>
          <p14:tracePt t="31448" x="8577263" y="3302000"/>
          <p14:tracePt t="31467" x="8501063" y="3302000"/>
          <p14:tracePt t="31482" x="8450263" y="3284538"/>
          <p14:tracePt t="31484" x="8364538" y="3284538"/>
          <p14:tracePt t="31511" x="8288338" y="3284538"/>
          <p14:tracePt t="31513" x="8212138" y="3284538"/>
          <p14:tracePt t="31537" x="8153400" y="3284538"/>
          <p14:tracePt t="31540" x="8135938" y="3284538"/>
          <p14:tracePt t="31562" x="8077200" y="3302000"/>
          <p14:tracePt t="31580" x="8059738" y="3319463"/>
          <p14:tracePt t="31603" x="8034338" y="3344863"/>
          <p14:tracePt t="31621" x="8034338" y="3360738"/>
          <p14:tracePt t="31630" x="8018463" y="3378200"/>
          <p14:tracePt t="31633" x="7983538" y="3436938"/>
          <p14:tracePt t="31660" x="7958138" y="3462338"/>
          <p14:tracePt t="31664" x="7942263" y="3513138"/>
          <p14:tracePt t="31683" x="7924800" y="3538538"/>
          <p14:tracePt t="31715" x="7924800" y="3556000"/>
          <p14:tracePt t="31719" x="7916863" y="3614738"/>
          <p14:tracePt t="31721" x="7916863" y="3632200"/>
          <p14:tracePt t="31745" x="7899400" y="3649663"/>
          <p14:tracePt t="31748" x="7899400" y="3690938"/>
          <p14:tracePt t="31768" x="7899400" y="3708400"/>
          <p14:tracePt t="31770" x="7881938" y="3733800"/>
          <p14:tracePt t="31778" x="7881938" y="3751263"/>
          <p14:tracePt t="31800" x="7881938" y="3767138"/>
          <p14:tracePt t="31802" x="7881938" y="3784600"/>
          <p14:tracePt t="31821" x="7881938" y="3792538"/>
          <p14:tracePt t="31843" x="7866063" y="3810000"/>
          <p14:tracePt t="31865" x="7866063" y="3827463"/>
          <p14:tracePt t="31885" x="7866063" y="3860800"/>
          <p14:tracePt t="31907" x="7866063" y="3868738"/>
          <p14:tracePt t="31930" x="7866063" y="3886200"/>
          <p14:tracePt t="31946" x="7866063" y="3903663"/>
          <p14:tracePt t="31962" x="7866063" y="3919538"/>
          <p14:tracePt t="32000" x="7866063" y="3929063"/>
          <p14:tracePt t="32035" x="7881938" y="3944938"/>
          <p14:tracePt t="32067" x="7881938" y="3962400"/>
          <p14:tracePt t="32084" x="7881938" y="3979863"/>
          <p14:tracePt t="32105" x="7881938" y="3987800"/>
          <p14:tracePt t="32114" x="7899400" y="4005263"/>
          <p14:tracePt t="32145" x="7899400" y="4021138"/>
          <p14:tracePt t="32164" x="7899400" y="4038600"/>
          <p14:tracePt t="32180" x="7916863" y="4038600"/>
          <p14:tracePt t="32184" x="7916863" y="4056063"/>
          <p14:tracePt t="32204" x="7924800" y="4064000"/>
          <p14:tracePt t="32219" x="7924800" y="4081463"/>
          <p14:tracePt t="32234" x="7942263" y="4097338"/>
          <p14:tracePt t="32251" x="7942263" y="4114800"/>
          <p14:tracePt t="32267" x="7958138" y="4122738"/>
          <p14:tracePt t="32298" x="7975600" y="4140200"/>
          <p14:tracePt t="32301" x="7975600" y="4157663"/>
          <p14:tracePt t="32329" x="7983538" y="4173538"/>
          <p14:tracePt t="32347" x="8001000" y="4191000"/>
          <p14:tracePt t="32370" x="8018463" y="4198938"/>
          <p14:tracePt t="32377" x="8034338" y="4216400"/>
          <p14:tracePt t="32396" x="8051800" y="4233863"/>
          <p14:tracePt t="32415" x="8051800" y="4249738"/>
          <p14:tracePt t="32418" x="8059738" y="4249738"/>
          <p14:tracePt t="32420" x="8059738" y="4259263"/>
          <p14:tracePt t="32434" x="8077200" y="4259263"/>
          <p14:tracePt t="32454" x="8094663" y="4275138"/>
          <p14:tracePt t="32478" x="8110538" y="4292600"/>
          <p14:tracePt t="32494" x="8120063" y="4292600"/>
          <p14:tracePt t="32514" x="8120063" y="4310063"/>
          <p14:tracePt t="32516" x="8135938" y="4310063"/>
          <p14:tracePt t="32537" x="8153400" y="4318000"/>
          <p14:tracePt t="32542" x="8170863" y="4318000"/>
          <p14:tracePt t="32562" x="8186738" y="4335463"/>
          <p14:tracePt t="32565" x="8196263" y="4335463"/>
          <p14:tracePt t="32593" x="8212138" y="4335463"/>
          <p14:tracePt t="32612" x="8229600" y="4351338"/>
          <p14:tracePt t="32614" x="8247063" y="4351338"/>
          <p14:tracePt t="32629" x="8255000" y="4351338"/>
          <p14:tracePt t="32634" x="8272463" y="4368800"/>
          <p14:tracePt t="32650" x="8305800" y="4368800"/>
          <p14:tracePt t="32667" x="8313738" y="4368800"/>
          <p14:tracePt t="32683" x="8348663" y="4386263"/>
          <p14:tracePt t="32697" x="8364538" y="4386263"/>
          <p14:tracePt t="32699" x="8382000" y="4386263"/>
          <p14:tracePt t="32718" x="8389938" y="4386263"/>
          <p14:tracePt t="32733" x="8407400" y="4386263"/>
          <p14:tracePt t="32735" x="8424863" y="4386263"/>
          <p14:tracePt t="32755" x="8450263" y="4386263"/>
          <p14:tracePt t="32763" x="8466138" y="4386263"/>
          <p14:tracePt t="32780" x="8501063" y="4386263"/>
          <p14:tracePt t="32799" x="8526463" y="4386263"/>
          <p14:tracePt t="32813" x="8542338" y="4386263"/>
          <p14:tracePt t="32815" x="8559800" y="4386263"/>
          <p14:tracePt t="32832" x="8577263" y="4386263"/>
          <p14:tracePt t="32843" x="8585200" y="4386263"/>
          <p14:tracePt t="32846" x="8602663" y="4386263"/>
          <p14:tracePt t="32864" x="8618538" y="4386263"/>
          <p14:tracePt t="32868" x="8636000" y="4386263"/>
          <p14:tracePt t="32870" x="8643938" y="4386263"/>
          <p14:tracePt t="32885" x="8643938" y="4368800"/>
          <p14:tracePt t="32887" x="8661400" y="4368800"/>
          <p14:tracePt t="32893" x="8678863" y="4368800"/>
          <p14:tracePt t="32911" x="8694738" y="4368800"/>
          <p14:tracePt t="32916" x="8694738" y="4351338"/>
          <p14:tracePt t="32919" x="8712200" y="4351338"/>
          <p14:tracePt t="32935" x="8720138" y="4351338"/>
          <p14:tracePt t="32943" x="8720138" y="4335463"/>
          <p14:tracePt t="32947" x="8737600" y="4335463"/>
          <p14:tracePt t="32949" x="8755063" y="4318000"/>
          <p14:tracePt t="32967" x="8796338" y="4310063"/>
          <p14:tracePt t="32980" x="8813800" y="4310063"/>
          <p14:tracePt t="32995" x="8813800" y="4292600"/>
          <p14:tracePt t="32997" x="8847138" y="4275138"/>
          <p14:tracePt t="33010" x="8856663" y="4259263"/>
          <p14:tracePt t="33012" x="8872538" y="4259263"/>
          <p14:tracePt t="33035" x="8907463" y="4233863"/>
          <p14:tracePt t="33038" x="8915400" y="4233863"/>
          <p14:tracePt t="33046" x="8932863" y="4198938"/>
          <p14:tracePt t="33066" x="8948738" y="4198938"/>
          <p14:tracePt t="33069" x="8974138" y="4173538"/>
          <p14:tracePt t="33087" x="8991600" y="4157663"/>
          <p14:tracePt t="33098" x="9009063" y="4140200"/>
          <p14:tracePt t="33101" x="9042400" y="4114800"/>
          <p14:tracePt t="33132" x="9067800" y="4081463"/>
          <p14:tracePt t="33134" x="9085263" y="4064000"/>
          <p14:tracePt t="33165" x="9101138" y="4056063"/>
          <p14:tracePt t="33168" x="9101138" y="4038600"/>
          <p14:tracePt t="33197" x="9110663" y="4021138"/>
          <p14:tracePt t="33227" x="9110663" y="4005263"/>
          <p14:tracePt t="33229" x="9126538" y="4005263"/>
          <p14:tracePt t="33248" x="9126538" y="3987800"/>
          <p14:tracePt t="33269" x="9126538" y="3979863"/>
          <p14:tracePt t="33303" x="9144000" y="3962400"/>
          <p14:tracePt t="33330" x="9144000" y="3944938"/>
          <p14:tracePt t="33365" x="9144000" y="3929063"/>
          <p14:tracePt t="33399" x="9126538" y="3929063"/>
          <p14:tracePt t="33404" x="9126538" y="3919538"/>
          <p14:tracePt t="33408" x="9110663" y="3919538"/>
          <p14:tracePt t="33431" x="9085263" y="3903663"/>
          <p14:tracePt t="33469" x="9067800" y="3886200"/>
          <p14:tracePt t="33472" x="9009063" y="3868738"/>
          <p14:tracePt t="33496" x="8991600" y="3860800"/>
          <p14:tracePt t="33499" x="8966200" y="3843338"/>
          <p14:tracePt t="33502" x="8932863" y="3843338"/>
          <p14:tracePt t="33520" x="8890000" y="3810000"/>
          <p14:tracePt t="33537" x="8856663" y="3810000"/>
          <p14:tracePt t="33542" x="8847138" y="3792538"/>
          <p14:tracePt t="33565" x="8813800" y="3792538"/>
          <p14:tracePt t="33567" x="8755063" y="3784600"/>
          <p14:tracePt t="33600" x="8737600" y="3767138"/>
          <p14:tracePt t="33605" x="8694738" y="3767138"/>
          <p14:tracePt t="33633" x="8643938" y="3751263"/>
          <p14:tracePt t="33638" x="8636000" y="3751263"/>
          <p14:tracePt t="33669" x="8618538" y="3751263"/>
          <p14:tracePt t="33679" x="8577263" y="3751263"/>
          <p14:tracePt t="33684" x="8559800" y="3751263"/>
          <p14:tracePt t="33687" x="8542338" y="3751263"/>
          <p14:tracePt t="33729" x="8526463" y="3751263"/>
          <p14:tracePt t="33734" x="8501063" y="3751263"/>
          <p14:tracePt t="33736" x="8483600" y="3751263"/>
          <p14:tracePt t="33767" x="8450263" y="3767138"/>
          <p14:tracePt t="33797" x="8450263" y="3784600"/>
          <p14:tracePt t="33800" x="8440738" y="3784600"/>
          <p14:tracePt t="33815" x="8424863" y="3792538"/>
          <p14:tracePt t="33817" x="8407400" y="3810000"/>
          <p14:tracePt t="33846" x="8389938" y="3827463"/>
          <p14:tracePt t="33850" x="8382000" y="3827463"/>
          <p14:tracePt t="33889" x="8382000" y="3843338"/>
          <p14:tracePt t="33900" x="8348663" y="3868738"/>
          <p14:tracePt t="33903" x="8331200" y="3886200"/>
          <p14:tracePt t="33950" x="8313738" y="3919538"/>
          <p14:tracePt t="33953" x="8305800" y="3929063"/>
          <p14:tracePt t="33993" x="8305800" y="3944938"/>
          <p14:tracePt t="33998" x="8288338" y="3979863"/>
          <p14:tracePt t="34000" x="8272463" y="3987800"/>
          <p14:tracePt t="34032" x="8272463" y="4021138"/>
          <p14:tracePt t="34063" x="8272463" y="4038600"/>
          <p14:tracePt t="34071" x="8255000" y="4056063"/>
          <p14:tracePt t="34098" x="8255000" y="4064000"/>
          <p14:tracePt t="35720" x="8255000" y="4081463"/>
          <p14:tracePt t="35735" x="8255000" y="4097338"/>
          <p14:tracePt t="35752" x="8255000" y="4122738"/>
          <p14:tracePt t="35779" x="8255000" y="4140200"/>
          <p14:tracePt t="35783" x="8255000" y="4157663"/>
          <p14:tracePt t="35785" x="8255000" y="4173538"/>
          <p14:tracePt t="35802" x="8255000" y="4191000"/>
          <p14:tracePt t="35820" x="8272463" y="4198938"/>
          <p14:tracePt t="35843" x="8272463" y="4216400"/>
          <p14:tracePt t="35848" x="8272463" y="4249738"/>
          <p14:tracePt t="35864" x="8288338" y="4275138"/>
          <p14:tracePt t="35881" x="8288338" y="4292600"/>
          <p14:tracePt t="35897" x="8288338" y="4310063"/>
          <p14:tracePt t="35912" x="8288338" y="4318000"/>
          <p14:tracePt t="35953" x="8288338" y="4335463"/>
          <p14:tracePt t="35986" x="8305800" y="4351338"/>
          <p14:tracePt t="36014" x="8305800" y="4368800"/>
          <p14:tracePt t="36033" x="8313738" y="4386263"/>
          <p14:tracePt t="36060" x="8313738" y="4394200"/>
          <p14:tracePt t="36081" x="8313738" y="4411663"/>
          <p14:tracePt t="36100" x="8331200" y="4411663"/>
          <p14:tracePt t="36112" x="8331200" y="4427538"/>
          <p14:tracePt t="36133" x="8331200" y="4445000"/>
          <p14:tracePt t="36147" x="8348663" y="4445000"/>
          <p14:tracePt t="36151" x="8348663" y="4452938"/>
          <p14:tracePt t="36169" x="8364538" y="4452938"/>
          <p14:tracePt t="36186" x="8364538" y="4470400"/>
          <p14:tracePt t="36201" x="8382000" y="4470400"/>
          <p14:tracePt t="36220" x="8382000" y="4487863"/>
          <p14:tracePt t="36247" x="8382000" y="4503738"/>
          <p14:tracePt t="36249" x="8389938" y="4503738"/>
          <p14:tracePt t="36266" x="8407400" y="4521200"/>
          <p14:tracePt t="36284" x="8424863" y="4521200"/>
          <p14:tracePt t="36292" x="8424863" y="4529138"/>
          <p14:tracePt t="36306" x="8440738" y="4529138"/>
          <p14:tracePt t="36313" x="8450263" y="4529138"/>
          <p14:tracePt t="36315" x="8450263" y="4546600"/>
          <p14:tracePt t="36330" x="8466138" y="4546600"/>
          <p14:tracePt t="36332" x="8483600" y="4546600"/>
          <p14:tracePt t="36349" x="8483600" y="4564063"/>
          <p14:tracePt t="36353" x="8501063" y="4564063"/>
          <p14:tracePt t="36362" x="8516938" y="4579938"/>
          <p14:tracePt t="36363" x="8526463" y="4579938"/>
          <p14:tracePt t="36383" x="8542338" y="4579938"/>
          <p14:tracePt t="36386" x="8559800" y="4589463"/>
          <p14:tracePt t="36400" x="8585200" y="4605338"/>
          <p14:tracePt t="36417" x="8602663" y="4622800"/>
          <p14:tracePt t="36433" x="8618538" y="4622800"/>
          <p14:tracePt t="36450" x="8636000" y="4640263"/>
          <p14:tracePt t="36452" x="8643938" y="4640263"/>
          <p14:tracePt t="36467" x="8661400" y="4648200"/>
          <p14:tracePt t="36499" x="8678863" y="4648200"/>
          <p14:tracePt t="36546" x="8694738" y="4648200"/>
          <p14:tracePt t="36657" x="8694738" y="4665663"/>
          <p14:tracePt t="36669" x="8712200" y="4665663"/>
          <p14:tracePt t="36714" x="8720138" y="4665663"/>
          <p14:tracePt t="36747" x="8737600" y="4665663"/>
          <p14:tracePt t="36786" x="8755063" y="4665663"/>
          <p14:tracePt t="36834" x="8770938" y="4665663"/>
          <p14:tracePt t="36867" x="8780463" y="4665663"/>
          <p14:tracePt t="36914" x="8796338" y="4665663"/>
          <p14:tracePt t="36979" x="8813800" y="4665663"/>
          <p14:tracePt t="37045" x="8831263" y="4665663"/>
          <p14:tracePt t="37066" x="8831263" y="4648200"/>
          <p14:tracePt t="37080" x="8847138" y="4648200"/>
          <p14:tracePt t="37110" x="8856663" y="4648200"/>
          <p14:tracePt t="37126" x="8872538" y="4640263"/>
          <p14:tracePt t="37146" x="8890000" y="4640263"/>
          <p14:tracePt t="37160" x="8907463" y="4622800"/>
          <p14:tracePt t="37178" x="8915400" y="4622800"/>
          <p14:tracePt t="37193" x="8932863" y="4622800"/>
          <p14:tracePt t="37211" x="8932863" y="4605338"/>
          <p14:tracePt t="37229" x="8948738" y="4605338"/>
          <p14:tracePt t="37264" x="8966200" y="4605338"/>
          <p14:tracePt t="37300" x="8974138" y="4589463"/>
          <p14:tracePt t="37332" x="8991600" y="4589463"/>
          <p14:tracePt t="37360" x="8991600" y="4579938"/>
          <p14:tracePt t="37379" x="9009063" y="4579938"/>
          <p14:tracePt t="37395" x="9024938" y="4579938"/>
          <p14:tracePt t="37413" x="9024938" y="4564063"/>
          <p14:tracePt t="37432" x="9050338" y="4546600"/>
          <p14:tracePt t="37454" x="9067800" y="4529138"/>
          <p14:tracePt t="37478" x="9085263" y="4521200"/>
          <p14:tracePt t="37483" x="9101138" y="4503738"/>
          <p14:tracePt t="37502" x="9110663" y="4487863"/>
          <p14:tracePt t="37547" x="9126538" y="4487863"/>
          <p14:tracePt t="37549" x="9126538" y="4470400"/>
          <p14:tracePt t="37582" x="9126538" y="4452938"/>
          <p14:tracePt t="37600" x="9144000" y="4452938"/>
          <p14:tracePt t="37614" x="9144000" y="4445000"/>
          <p14:tracePt t="37631" x="9144000" y="4427538"/>
          <p14:tracePt t="37648" x="9144000" y="4411663"/>
          <p14:tracePt t="37684" x="9144000" y="4394200"/>
          <p14:tracePt t="37700" x="9161463" y="4386263"/>
          <p14:tracePt t="37742" x="9161463" y="4368800"/>
          <p14:tracePt t="37765" x="9161463" y="4351338"/>
          <p14:tracePt t="37780" x="9161463" y="4335463"/>
          <p14:tracePt t="37797" x="9161463" y="4318000"/>
          <p14:tracePt t="37821" x="9161463" y="4310063"/>
          <p14:tracePt t="37837" x="9144000" y="4310063"/>
          <p14:tracePt t="37863" x="9144000" y="4292600"/>
          <p14:tracePt t="37867" x="9126538" y="4292600"/>
          <p14:tracePt t="37869" x="9126538" y="4275138"/>
          <p14:tracePt t="37885" x="9110663" y="4275138"/>
          <p14:tracePt t="37900" x="9110663" y="4259263"/>
          <p14:tracePt t="37903" x="9101138" y="4259263"/>
          <p14:tracePt t="37917" x="9085263" y="4249738"/>
          <p14:tracePt t="37933" x="9067800" y="4233863"/>
          <p14:tracePt t="37952" x="9050338" y="4216400"/>
          <p14:tracePt t="37976" x="9042400" y="4216400"/>
          <p14:tracePt t="37980" x="9024938" y="4198938"/>
          <p14:tracePt t="37983" x="9009063" y="4191000"/>
          <p14:tracePt t="38001" x="8991600" y="4191000"/>
          <p14:tracePt t="38009" x="8991600" y="4173538"/>
          <p14:tracePt t="38022" x="8974138" y="4173538"/>
          <p14:tracePt t="38030" x="8966200" y="4157663"/>
          <p14:tracePt t="38046" x="8932863" y="4140200"/>
          <p14:tracePt t="38078" x="8907463" y="4122738"/>
          <p14:tracePt t="38101" x="8872538" y="4114800"/>
          <p14:tracePt t="38120" x="8856663" y="4114800"/>
          <p14:tracePt t="38145" x="8847138" y="4114800"/>
          <p14:tracePt t="38150" x="8831263" y="4114800"/>
          <p14:tracePt t="38182" x="8831263" y="4097338"/>
          <p14:tracePt t="38184" x="8813800" y="4097338"/>
          <p14:tracePt t="38210" x="8796338" y="4097338"/>
          <p14:tracePt t="38226" x="8780463" y="4097338"/>
          <p14:tracePt t="38253" x="8770938" y="4097338"/>
          <p14:tracePt t="38263" x="8755063" y="4097338"/>
          <p14:tracePt t="38281" x="8737600" y="4097338"/>
          <p14:tracePt t="38302" x="8720138" y="4097338"/>
          <p14:tracePt t="38328" x="8712200" y="4097338"/>
          <p14:tracePt t="38367" x="8694738" y="4097338"/>
          <p14:tracePt t="38398" x="8678863" y="4114800"/>
          <p14:tracePt t="38413" x="8661400" y="4114800"/>
          <p14:tracePt t="38431" x="8661400" y="4122738"/>
          <p14:tracePt t="38446" x="8643938" y="4122738"/>
          <p14:tracePt t="38464" x="8636000" y="4140200"/>
          <p14:tracePt t="38503" x="8618538" y="4157663"/>
          <p14:tracePt t="38513" x="8602663" y="4157663"/>
          <p14:tracePt t="38547" x="8602663" y="4173538"/>
          <p14:tracePt t="38553" x="8585200" y="4191000"/>
          <p14:tracePt t="38563" x="8577263" y="4191000"/>
          <p14:tracePt t="38584" x="8577263" y="4198938"/>
          <p14:tracePt t="38616" x="8559800" y="4233863"/>
          <p14:tracePt t="38621" x="8542338" y="4233863"/>
          <p14:tracePt t="38645" x="8542338" y="4259263"/>
          <p14:tracePt t="38647" x="8526463" y="4259263"/>
          <p14:tracePt t="38686" x="8526463" y="4275138"/>
          <p14:tracePt t="38688" x="8516938" y="4310063"/>
          <p14:tracePt t="38737" x="8501063" y="4335463"/>
          <p14:tracePt t="38743" x="8483600" y="4386263"/>
          <p14:tracePt t="38767" x="8466138" y="4411663"/>
          <p14:tracePt t="38784" x="8466138" y="4427538"/>
          <p14:tracePt t="38802" x="8466138" y="4445000"/>
          <p14:tracePt t="38827" x="8466138" y="4452938"/>
          <p14:tracePt t="38833" x="8466138" y="4470400"/>
          <p14:tracePt t="38850" x="8466138" y="4487863"/>
          <p14:tracePt t="38867" x="8466138" y="4503738"/>
          <p14:tracePt t="38879" x="8466138" y="4521200"/>
          <p14:tracePt t="38897" x="8466138" y="4529138"/>
          <p14:tracePt t="38900" x="8466138" y="4546600"/>
          <p14:tracePt t="38931" x="8466138" y="4564063"/>
          <p14:tracePt t="38966" x="8466138" y="4579938"/>
          <p14:tracePt t="39018" x="8466138" y="4605338"/>
          <p14:tracePt t="39061" x="8466138" y="4622800"/>
          <p14:tracePt t="39095" x="8466138" y="4640263"/>
          <p14:tracePt t="39136" x="8466138" y="4648200"/>
          <p14:tracePt t="39155" x="8483600" y="4648200"/>
          <p14:tracePt t="39169" x="8483600" y="4665663"/>
          <p14:tracePt t="39184" x="8501063" y="4681538"/>
          <p14:tracePt t="39218" x="8516938" y="4699000"/>
          <p14:tracePt t="39248" x="8516938" y="4716463"/>
          <p14:tracePt t="39251" x="8526463" y="4716463"/>
          <p14:tracePt t="39283" x="8542338" y="4724400"/>
          <p14:tracePt t="39299" x="8559800" y="4724400"/>
          <p14:tracePt t="39320" x="8577263" y="4724400"/>
          <p14:tracePt t="39326" x="8577263" y="4741863"/>
          <p14:tracePt t="39356" x="8585200" y="4741863"/>
          <p14:tracePt t="39360" x="8602663" y="4741863"/>
          <p14:tracePt t="39379" x="8618538" y="4741863"/>
          <p14:tracePt t="39397" x="8636000" y="4741863"/>
          <p14:tracePt t="39415" x="8643938" y="4741863"/>
          <p14:tracePt t="39434" x="8661400" y="4757738"/>
          <p14:tracePt t="39451" x="8678863" y="4757738"/>
          <p14:tracePt t="39466" x="8712200" y="4757738"/>
          <p14:tracePt t="39481" x="8720138" y="4757738"/>
          <p14:tracePt t="39497" x="8737600" y="4757738"/>
          <p14:tracePt t="39517" x="8755063" y="4757738"/>
          <p14:tracePt t="39534" x="8770938" y="4757738"/>
          <p14:tracePt t="39553" x="8770938" y="4741863"/>
          <p14:tracePt t="39555" x="8780463" y="4741863"/>
          <p14:tracePt t="39580" x="8796338" y="4724400"/>
          <p14:tracePt t="39584" x="8831263" y="4716463"/>
          <p14:tracePt t="39587" x="8847138" y="4699000"/>
          <p14:tracePt t="39603" x="8856663" y="4681538"/>
          <p14:tracePt t="39624" x="8890000" y="4665663"/>
          <p14:tracePt t="39652" x="8915400" y="4640263"/>
          <p14:tracePt t="39668" x="8932863" y="4640263"/>
          <p14:tracePt t="39672" x="8932863" y="4622800"/>
          <p14:tracePt t="39680" x="8948738" y="4622800"/>
          <p14:tracePt t="39682" x="8948738" y="4605338"/>
          <p14:tracePt t="39699" x="8974138" y="4589463"/>
          <p14:tracePt t="39729" x="9009063" y="4564063"/>
          <p14:tracePt t="39749" x="9042400" y="4529138"/>
          <p14:tracePt t="39770" x="9042400" y="4521200"/>
          <p14:tracePt t="39784" x="9050338" y="4503738"/>
          <p14:tracePt t="39801" x="9067800" y="4487863"/>
          <p14:tracePt t="39834" x="9067800" y="4470400"/>
          <p14:tracePt t="39851" x="9067800" y="4452938"/>
          <p14:tracePt t="39882" x="9067800" y="4445000"/>
          <p14:tracePt t="39897" x="9067800" y="4427538"/>
          <p14:tracePt t="39930" x="9067800" y="4411663"/>
          <p14:tracePt t="39963" x="9067800" y="4394200"/>
          <p14:tracePt t="39998" x="9067800" y="4386263"/>
          <p14:tracePt t="40004" x="9067800" y="4368800"/>
          <p14:tracePt t="40022" x="9050338" y="4351338"/>
          <p14:tracePt t="40034" x="9050338" y="4335463"/>
          <p14:tracePt t="40037" x="9042400" y="4335463"/>
          <p14:tracePt t="40052" x="9042400" y="4318000"/>
          <p14:tracePt t="40062" x="9024938" y="4318000"/>
          <p14:tracePt t="40067" x="9009063" y="4310063"/>
          <p14:tracePt t="40097" x="8991600" y="4310063"/>
          <p14:tracePt t="41298" x="8974138" y="4310063"/>
          <p14:tracePt t="41315" x="8948738" y="4310063"/>
          <p14:tracePt t="41336" x="8915400" y="4310063"/>
          <p14:tracePt t="41339" x="8907463" y="4310063"/>
          <p14:tracePt t="41353" x="8890000" y="4310063"/>
          <p14:tracePt t="41355" x="8872538" y="4310063"/>
          <p14:tracePt t="41370" x="8856663" y="4292600"/>
          <p14:tracePt t="41385" x="8847138" y="4292600"/>
          <p14:tracePt t="41401" x="8831263" y="4292600"/>
          <p14:tracePt t="41418" x="8813800" y="4292600"/>
          <p14:tracePt t="41452" x="8796338" y="4292600"/>
          <p14:tracePt t="41484" x="8780463" y="4292600"/>
          <p14:tracePt t="41514" x="8770938" y="4292600"/>
          <p14:tracePt t="41956" x="8770938" y="4310063"/>
          <p14:tracePt t="41972" x="8770938" y="4335463"/>
          <p14:tracePt t="41975" x="8770938" y="4394200"/>
          <p14:tracePt t="41997" x="8770938" y="4503738"/>
          <p14:tracePt t="42000" x="8770938" y="4564063"/>
          <p14:tracePt t="42013" x="8770938" y="4589463"/>
          <p14:tracePt t="42015" x="8770938" y="4648200"/>
          <p14:tracePt t="42031" x="8770938" y="4716463"/>
          <p14:tracePt t="42035" x="8770938" y="4741863"/>
          <p14:tracePt t="42037" x="8770938" y="4783138"/>
          <p14:tracePt t="42053" x="8770938" y="4818063"/>
          <p14:tracePt t="42055" x="8770938" y="4843463"/>
          <p14:tracePt t="42079" x="8770938" y="4859338"/>
          <p14:tracePt t="42083" x="8770938" y="4910138"/>
          <p14:tracePt t="42085" x="8770938" y="4919663"/>
          <p14:tracePt t="42102" x="8770938" y="4970463"/>
          <p14:tracePt t="42118" x="8770938" y="4995863"/>
          <p14:tracePt t="42131" x="8770938" y="5011738"/>
          <p14:tracePt t="42150" x="8780463" y="5046663"/>
          <p14:tracePt t="42152" x="8780463" y="5072063"/>
          <p14:tracePt t="42164" x="8796338" y="5105400"/>
          <p14:tracePt t="42166" x="8813800" y="5113338"/>
          <p14:tracePt t="42183" x="8831263" y="5164138"/>
          <p14:tracePt t="42187" x="8831263" y="5173663"/>
          <p14:tracePt t="42204" x="8847138" y="5207000"/>
          <p14:tracePt t="42220" x="8856663" y="5249863"/>
          <p14:tracePt t="42237" x="8872538" y="5283200"/>
          <p14:tracePt t="42252" x="8872538" y="5308600"/>
          <p14:tracePt t="42267" x="8890000" y="5326063"/>
          <p14:tracePt t="42269" x="8890000" y="5341938"/>
          <p14:tracePt t="42285" x="8915400" y="5376863"/>
          <p14:tracePt t="42301" x="8915400" y="5402263"/>
          <p14:tracePt t="42303" x="8932863" y="5418138"/>
          <p14:tracePt t="42320" x="8948738" y="5435600"/>
          <p14:tracePt t="42327" x="8966200" y="5443538"/>
          <p14:tracePt t="42330" x="8966200" y="5461000"/>
          <p14:tracePt t="42332" x="8974138" y="5478463"/>
          <p14:tracePt t="42349" x="8991600" y="5503863"/>
          <p14:tracePt t="42365" x="8991600" y="5519738"/>
          <p14:tracePt t="42367" x="9009063" y="5537200"/>
          <p14:tracePt t="42383" x="9024938" y="5554663"/>
          <p14:tracePt t="42399" x="9050338" y="5580063"/>
          <p14:tracePt t="42415" x="9067800" y="5595938"/>
          <p14:tracePt t="42417" x="9085263" y="5613400"/>
          <p14:tracePt t="42435" x="9101138" y="5630863"/>
          <p14:tracePt t="42437" x="9126538" y="5656263"/>
          <p14:tracePt t="42454" x="9144000" y="5672138"/>
          <p14:tracePt t="42461" x="9161463" y="5689600"/>
          <p14:tracePt t="42463" x="9177338" y="5707063"/>
          <p14:tracePt t="42479" x="9186863" y="5707063"/>
          <p14:tracePt t="42481" x="9202738" y="5715000"/>
          <p14:tracePt t="42497" x="9220200" y="5715000"/>
          <p14:tracePt t="42501" x="9237663" y="5732463"/>
          <p14:tracePt t="42518" x="9245600" y="5748338"/>
          <p14:tracePt t="42519" x="9263063" y="5748338"/>
          <p14:tracePt t="42536" x="9278938" y="5765800"/>
          <p14:tracePt t="42546" x="9313863" y="5773738"/>
          <p14:tracePt t="42550" x="9321800" y="5773738"/>
          <p14:tracePt t="42552" x="9339263" y="5791200"/>
          <p14:tracePt t="42573" x="9355138" y="5808663"/>
          <p14:tracePt t="42582" x="9380538" y="5824538"/>
          <p14:tracePt t="42584" x="9398000" y="5824538"/>
          <p14:tracePt t="42602" x="9415463" y="5824538"/>
          <p14:tracePt t="42613" x="9431338" y="5834063"/>
          <p14:tracePt t="42617" x="9440863" y="5849938"/>
          <p14:tracePt t="42633" x="9456738" y="5849938"/>
          <p14:tracePt t="42647" x="9474200" y="5849938"/>
          <p14:tracePt t="42649" x="9474200" y="5867400"/>
          <p14:tracePt t="42663" x="9491663" y="5867400"/>
          <p14:tracePt t="42687" x="9507538" y="5867400"/>
          <p14:tracePt t="44194" x="9491663" y="5849938"/>
          <p14:tracePt t="44218" x="9456738" y="5808663"/>
          <p14:tracePt t="44220" x="9440863" y="5791200"/>
          <p14:tracePt t="44237" x="9415463" y="5765800"/>
          <p14:tracePt t="44246" x="9398000" y="5732463"/>
          <p14:tracePt t="44251" x="9355138" y="5707063"/>
          <p14:tracePt t="44253" x="9321800" y="5656263"/>
          <p14:tracePt t="44278" x="9296400" y="5613400"/>
          <p14:tracePt t="44283" x="9202738" y="5494338"/>
          <p14:tracePt t="44285" x="9177338" y="5435600"/>
          <p14:tracePt t="44306" x="9144000" y="5376863"/>
          <p14:tracePt t="44313" x="9067800" y="5265738"/>
          <p14:tracePt t="44316" x="9050338" y="5249863"/>
          <p14:tracePt t="44335" x="9024938" y="5173663"/>
          <p14:tracePt t="44339" x="8991600" y="5130800"/>
          <p14:tracePt t="44347" x="8966200" y="5105400"/>
          <p14:tracePt t="44348" x="8932863" y="5054600"/>
          <p14:tracePt t="44365" x="8907463" y="4978400"/>
          <p14:tracePt t="44381" x="8872538" y="4953000"/>
          <p14:tracePt t="44384" x="8872538" y="4935538"/>
          <p14:tracePt t="44386" x="8847138" y="4910138"/>
          <p14:tracePt t="44402" x="8813800" y="4843463"/>
          <p14:tracePt t="44420" x="8770938" y="4775200"/>
          <p14:tracePt t="44444" x="8755063" y="4757738"/>
          <p14:tracePt t="44447" x="8720138" y="4681538"/>
          <p14:tracePt t="44467" x="8694738" y="4648200"/>
          <p14:tracePt t="44469" x="8643938" y="4579938"/>
          <p14:tracePt t="44496" x="8618538" y="4546600"/>
          <p14:tracePt t="44499" x="8585200" y="4487863"/>
          <p14:tracePt t="44502" x="8577263" y="4452938"/>
          <p14:tracePt t="44523" x="8542338" y="4445000"/>
          <p14:tracePt t="44531" x="8516938" y="4394200"/>
          <p14:tracePt t="44533" x="8516938" y="4386263"/>
          <p14:tracePt t="44552" x="8501063" y="4368800"/>
          <p14:tracePt t="44563" x="8501063" y="4351338"/>
          <p14:tracePt t="44566" x="8483600" y="4335463"/>
          <p14:tracePt t="44583" x="8466138" y="4335463"/>
          <p14:tracePt t="44587" x="8466138" y="4318000"/>
          <p14:tracePt t="44628" x="8466138" y="4310063"/>
          <p14:tracePt t="44646" x="8466138" y="4292600"/>
          <p14:tracePt t="46003" x="8466138" y="4249738"/>
          <p14:tracePt t="46022" x="8450263" y="4198938"/>
          <p14:tracePt t="46039" x="8440738" y="4173538"/>
          <p14:tracePt t="46045" x="8440738" y="4140200"/>
          <p14:tracePt t="46049" x="8424863" y="4122738"/>
          <p14:tracePt t="46053" x="8424863" y="4114800"/>
          <p14:tracePt t="46068" x="8407400" y="4056063"/>
          <p14:tracePt t="46084" x="8382000" y="3944938"/>
          <p14:tracePt t="46101" x="8364538" y="3919538"/>
          <p14:tracePt t="46106" x="8331200" y="3868738"/>
          <p14:tracePt t="46113" x="8331200" y="3827463"/>
          <p14:tracePt t="46116" x="8305800" y="3784600"/>
          <p14:tracePt t="46146" x="8255000" y="3675063"/>
          <p14:tracePt t="46148" x="8247063" y="3632200"/>
          <p14:tracePt t="46166" x="8196263" y="3530600"/>
          <p14:tracePt t="46188" x="8186738" y="3497263"/>
          <p14:tracePt t="46194" x="8170863" y="3421063"/>
          <p14:tracePt t="46215" x="8153400" y="3395663"/>
          <p14:tracePt t="46219" x="8094663" y="3268663"/>
          <p14:tracePt t="46248" x="8077200" y="3225800"/>
          <p14:tracePt t="46252" x="8059738" y="3200400"/>
          <p14:tracePt t="46255" x="8051800" y="3167063"/>
          <p14:tracePt t="46276" x="8034338" y="3149600"/>
          <p14:tracePt t="46278" x="8018463" y="3106738"/>
          <p14:tracePt t="46300" x="8001000" y="3073400"/>
          <p14:tracePt t="46302" x="7983538" y="3030538"/>
          <p14:tracePt t="46316" x="7975600" y="3014663"/>
          <p14:tracePt t="46318" x="7958138" y="2989263"/>
          <p14:tracePt t="46334" x="7942263" y="2954338"/>
          <p14:tracePt t="46336" x="7924800" y="2928938"/>
          <p14:tracePt t="46354" x="7916863" y="2913063"/>
          <p14:tracePt t="46359" x="7881938" y="2852738"/>
          <p14:tracePt t="46378" x="7848600" y="2819400"/>
          <p14:tracePt t="46380" x="7823200" y="2760663"/>
          <p14:tracePt t="46401" x="7805738" y="2735263"/>
          <p14:tracePt t="46428" x="7789863" y="2700338"/>
          <p14:tracePt t="46430" x="7780338" y="2667000"/>
          <p14:tracePt t="46445" x="7764463" y="2659063"/>
          <p14:tracePt t="46484" x="7764463" y="2641600"/>
          <p14:tracePt t="47150" x="7747000" y="2624138"/>
          <p14:tracePt t="47168" x="7704138" y="2565400"/>
          <p14:tracePt t="47185" x="7653338" y="2522538"/>
          <p14:tracePt t="47206" x="7627938" y="2489200"/>
          <p14:tracePt t="47213" x="7551738" y="2413000"/>
          <p14:tracePt t="47216" x="7551738" y="2405063"/>
          <p14:tracePt t="47234" x="7510463" y="2354263"/>
          <p14:tracePt t="47250" x="7493000" y="2336800"/>
          <p14:tracePt t="47254" x="7475538" y="2328863"/>
          <p14:tracePt t="47263" x="7459663" y="2311400"/>
          <p14:tracePt t="47265" x="7459663" y="2293938"/>
          <p14:tracePt t="47285" x="7450138" y="2293938"/>
          <p14:tracePt t="47287" x="7450138" y="2278063"/>
          <p14:tracePt t="47311" x="7434263" y="2278063"/>
          <p14:tracePt t="47331" x="7434263" y="2268538"/>
          <p14:tracePt t="47351" x="7416800" y="2268538"/>
          <p14:tracePt t="47399" x="7399338" y="2268538"/>
          <p14:tracePt t="47464" x="7391400" y="2268538"/>
          <p14:tracePt t="47483" x="7373938" y="2278063"/>
          <p14:tracePt t="47495" x="7358063" y="2278063"/>
          <p14:tracePt t="47517" x="7340600" y="2278063"/>
          <p14:tracePt t="47534" x="7323138" y="2293938"/>
          <p14:tracePt t="47584" x="7315200" y="2293938"/>
          <p14:tracePt t="47623" x="7297738" y="2311400"/>
          <p14:tracePt t="47666" x="7281863" y="2328863"/>
          <p14:tracePt t="47672" x="7264400" y="2336800"/>
          <p14:tracePt t="47703" x="7256463" y="2354263"/>
          <p14:tracePt t="47705" x="7239000" y="2354263"/>
          <p14:tracePt t="47714" x="7239000" y="2370138"/>
          <p14:tracePt t="47731" x="7221538" y="2370138"/>
          <p14:tracePt t="47748" x="7221538" y="2387600"/>
          <p14:tracePt t="47752" x="7205663" y="2387600"/>
          <p14:tracePt t="47754" x="7205663" y="2405063"/>
          <p14:tracePt t="47778" x="7188200" y="2405063"/>
          <p14:tracePt t="47783" x="7188200" y="2413000"/>
          <p14:tracePt t="47800" x="7180263" y="2430463"/>
          <p14:tracePt t="47820" x="7162800" y="2430463"/>
          <p14:tracePt t="47828" x="7162800" y="2446338"/>
          <p14:tracePt t="47835" x="7145338" y="2446338"/>
          <p14:tracePt t="47849" x="7145338" y="2463800"/>
          <p14:tracePt t="47875" x="7129463" y="2471738"/>
          <p14:tracePt t="47913" x="7119938" y="2489200"/>
          <p14:tracePt t="47935" x="7119938" y="2506663"/>
          <p14:tracePt t="47951" x="7104063" y="2506663"/>
          <p14:tracePt t="48064" x="7086600" y="2506663"/>
          <p14:tracePt t="48120" x="7086600" y="2489200"/>
          <p14:tracePt t="48160" x="7086600" y="2471738"/>
          <p14:tracePt t="49505" x="7086600" y="2489200"/>
          <p14:tracePt t="49521" x="7069138" y="2506663"/>
          <p14:tracePt t="49539" x="7069138" y="2522538"/>
          <p14:tracePt t="49552" x="7053263" y="2540000"/>
          <p14:tracePt t="49554" x="7053263" y="2547938"/>
          <p14:tracePt t="49569" x="7053263" y="2565400"/>
          <p14:tracePt t="49572" x="7043738" y="2582863"/>
          <p14:tracePt t="49588" x="7043738" y="2598738"/>
          <p14:tracePt t="49597" x="7043738" y="2608263"/>
          <p14:tracePt t="49601" x="7027863" y="2624138"/>
          <p14:tracePt t="49603" x="7027863" y="2641600"/>
          <p14:tracePt t="49618" x="7027863" y="2659063"/>
          <p14:tracePt t="49621" x="7010400" y="2667000"/>
          <p14:tracePt t="49637" x="7010400" y="2684463"/>
          <p14:tracePt t="49645" x="7010400" y="2700338"/>
          <p14:tracePt t="49649" x="6992938" y="2735263"/>
          <p14:tracePt t="49651" x="6985000" y="2743200"/>
          <p14:tracePt t="49667" x="6985000" y="2760663"/>
          <p14:tracePt t="49669" x="6967538" y="2801938"/>
          <p14:tracePt t="49682" x="6967538" y="2819400"/>
          <p14:tracePt t="49684" x="6951663" y="2852738"/>
          <p14:tracePt t="49699" x="6951663" y="2870200"/>
          <p14:tracePt t="49701" x="6951663" y="2895600"/>
          <p14:tracePt t="49716" x="6934200" y="2913063"/>
          <p14:tracePt t="49720" x="6934200" y="2928938"/>
          <p14:tracePt t="49722" x="6926263" y="2938463"/>
          <p14:tracePt t="49737" x="6926263" y="2971800"/>
          <p14:tracePt t="49749" x="6926263" y="2989263"/>
          <p14:tracePt t="49753" x="6908800" y="2997200"/>
          <p14:tracePt t="49756" x="6908800" y="3014663"/>
          <p14:tracePt t="49774" x="6908800" y="3030538"/>
          <p14:tracePt t="49783" x="6891338" y="3065463"/>
          <p14:tracePt t="49786" x="6891338" y="3090863"/>
          <p14:tracePt t="49801" x="6858000" y="3149600"/>
          <p14:tracePt t="49817" x="6850063" y="3200400"/>
          <p14:tracePt t="49831" x="6832600" y="3208338"/>
          <p14:tracePt t="49833" x="6832600" y="3225800"/>
          <p14:tracePt t="49851" x="6815138" y="3259138"/>
          <p14:tracePt t="49868" x="6799263" y="3284538"/>
          <p14:tracePt t="49885" x="6789738" y="3284538"/>
          <p14:tracePt t="49892" x="6789738" y="3302000"/>
          <p14:tracePt t="49899" x="6789738" y="3319463"/>
          <p14:tracePt t="49916" x="6756400" y="3360738"/>
          <p14:tracePt t="49932" x="6738938" y="3395663"/>
          <p14:tracePt t="49954" x="6723063" y="3403600"/>
          <p14:tracePt t="49957" x="6723063" y="3421063"/>
          <p14:tracePt t="49971" x="6713538" y="3436938"/>
          <p14:tracePt t="49981" x="6713538" y="3454400"/>
          <p14:tracePt t="49996" x="6697663" y="3454400"/>
          <p14:tracePt t="50000" x="6697663" y="3462338"/>
          <p14:tracePt t="50002" x="6680200" y="3479800"/>
          <p14:tracePt t="50021" x="6662738" y="3497263"/>
          <p14:tracePt t="50050" x="6637338" y="3530600"/>
          <p14:tracePt t="50064" x="6637338" y="3538538"/>
          <p14:tracePt t="50066" x="6604000" y="3573463"/>
          <p14:tracePt t="50084" x="6596063" y="3589338"/>
          <p14:tracePt t="50104" x="6578600" y="3598863"/>
          <p14:tracePt t="50131" x="6561138" y="3614738"/>
          <p14:tracePt t="50150" x="6527800" y="3632200"/>
          <p14:tracePt t="50171" x="6519863" y="3649663"/>
          <p14:tracePt t="50180" x="6519863" y="3657600"/>
          <p14:tracePt t="50196" x="6502400" y="3657600"/>
          <p14:tracePt t="50217" x="6484938" y="3675063"/>
          <p14:tracePt t="50220" x="6484938" y="3690938"/>
          <p14:tracePt t="50236" x="6469063" y="3708400"/>
          <p14:tracePt t="50253" x="6459538" y="3725863"/>
          <p14:tracePt t="50263" x="6443663" y="3733800"/>
          <p14:tracePt t="50279" x="6443663" y="3751263"/>
          <p14:tracePt t="50282" x="6426200" y="3751263"/>
          <p14:tracePt t="50284" x="6426200" y="3767138"/>
          <p14:tracePt t="50299" x="6408738" y="3792538"/>
          <p14:tracePt t="50315" x="6392863" y="3827463"/>
          <p14:tracePt t="50332" x="6392863" y="3868738"/>
          <p14:tracePt t="50347" x="6392863" y="3886200"/>
          <p14:tracePt t="50349" x="6383338" y="3919538"/>
          <p14:tracePt t="50366" x="6383338" y="3929063"/>
          <p14:tracePt t="50371" x="6367463" y="3962400"/>
          <p14:tracePt t="50389" x="6367463" y="3979863"/>
          <p14:tracePt t="50397" x="6367463" y="3987800"/>
          <p14:tracePt t="50401" x="6367463" y="4005263"/>
          <p14:tracePt t="50416" x="6367463" y="4021138"/>
          <p14:tracePt t="50433" x="6367463" y="4038600"/>
          <p14:tracePt t="50435" x="6367463" y="4056063"/>
          <p14:tracePt t="50450" x="6350000" y="4056063"/>
          <p14:tracePt t="50452" x="6350000" y="4064000"/>
          <p14:tracePt t="50468" x="6350000" y="4097338"/>
          <p14:tracePt t="50482" x="6350000" y="4114800"/>
          <p14:tracePt t="50502" x="6332538" y="4140200"/>
          <p14:tracePt t="50520" x="6332538" y="4157663"/>
          <p14:tracePt t="50540" x="6332538" y="4173538"/>
          <p14:tracePt t="50548" x="6332538" y="4191000"/>
          <p14:tracePt t="50568" x="6332538" y="4198938"/>
          <p14:tracePt t="50583" x="6332538" y="4216400"/>
          <p14:tracePt t="50588" x="6332538" y="4233863"/>
          <p14:tracePt t="50605" x="6332538" y="4249738"/>
          <p14:tracePt t="50611" x="6324600" y="4249738"/>
          <p14:tracePt t="50629" x="6324600" y="4259263"/>
          <p14:tracePt t="50632" x="6324600" y="4275138"/>
          <p14:tracePt t="50646" x="6324600" y="4292600"/>
          <p14:tracePt t="50668" x="6324600" y="4310063"/>
          <p14:tracePt t="50684" x="6324600" y="4335463"/>
          <p14:tracePt t="50702" x="6324600" y="4351338"/>
          <p14:tracePt t="50726" x="6307138" y="4368800"/>
          <p14:tracePt t="50747" x="6307138" y="4386263"/>
          <p14:tracePt t="50750" x="6307138" y="4394200"/>
          <p14:tracePt t="50766" x="6307138" y="4411663"/>
          <p14:tracePt t="50814" x="6307138" y="4427538"/>
          <p14:tracePt t="50845" x="6307138" y="4445000"/>
          <p14:tracePt t="52737" x="6307138" y="4452938"/>
          <p14:tracePt t="52753" x="6307138" y="4487863"/>
          <p14:tracePt t="52755" x="6307138" y="4503738"/>
          <p14:tracePt t="52769" x="6307138" y="4529138"/>
          <p14:tracePt t="52781" x="6307138" y="4564063"/>
          <p14:tracePt t="52785" x="6324600" y="4579938"/>
          <p14:tracePt t="52787" x="6324600" y="4605338"/>
          <p14:tracePt t="52802" x="6324600" y="4640263"/>
          <p14:tracePt t="52805" x="6324600" y="4648200"/>
          <p14:tracePt t="52823" x="6324600" y="4681538"/>
          <p14:tracePt t="52830" x="6324600" y="4699000"/>
          <p14:tracePt t="52834" x="6324600" y="4716463"/>
          <p14:tracePt t="52836" x="6324600" y="4724400"/>
          <p14:tracePt t="52852" x="6324600" y="4757738"/>
          <p14:tracePt t="52854" x="6324600" y="4775200"/>
          <p14:tracePt t="52874" x="6324600" y="4783138"/>
          <p14:tracePt t="52881" x="6324600" y="4818063"/>
          <p14:tracePt t="52883" x="6324600" y="4833938"/>
          <p14:tracePt t="52898" x="6324600" y="4859338"/>
          <p14:tracePt t="52914" x="6324600" y="4876800"/>
          <p14:tracePt t="52916" x="6324600" y="4894263"/>
          <p14:tracePt t="52932" x="6324600" y="4910138"/>
          <p14:tracePt t="52949" x="6324600" y="4919663"/>
          <p14:tracePt t="53001" x="6307138" y="4919663"/>
          <p14:tracePt t="53060" x="6307138" y="4910138"/>
          <p14:tracePt t="53085" x="6307138" y="4894263"/>
          <p14:tracePt t="53099" x="6307138" y="4876800"/>
          <p14:tracePt t="53116" x="6307138" y="4859338"/>
          <p14:tracePt t="53149" x="6307138" y="4843463"/>
          <p14:tracePt t="53166" x="6307138" y="4833938"/>
          <p14:tracePt t="53197" x="6307138" y="4818063"/>
          <p14:tracePt t="53215" x="6291263" y="4818063"/>
          <p14:tracePt t="53218" x="6291263" y="4800600"/>
          <p14:tracePt t="53231" x="6273800" y="4800600"/>
          <p14:tracePt t="53252" x="6273800" y="4783138"/>
          <p14:tracePt t="53267" x="6265863" y="4783138"/>
          <p14:tracePt t="53285" x="6265863" y="4775200"/>
          <p14:tracePt t="53300" x="6248400" y="4775200"/>
          <p14:tracePt t="53314" x="6248400" y="4757738"/>
          <p14:tracePt t="53379" x="6230938" y="4757738"/>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96"/>
        <p:cNvGrpSpPr/>
        <p:nvPr/>
      </p:nvGrpSpPr>
      <p:grpSpPr>
        <a:xfrm>
          <a:off x="0" y="0"/>
          <a:ext cx="0" cy="0"/>
          <a:chOff x="0" y="0"/>
          <a:chExt cx="0" cy="0"/>
        </a:xfrm>
      </p:grpSpPr>
      <p:grpSp>
        <p:nvGrpSpPr>
          <p:cNvPr id="2697" name="Google Shape;2697;p23"/>
          <p:cNvGrpSpPr/>
          <p:nvPr/>
        </p:nvGrpSpPr>
        <p:grpSpPr>
          <a:xfrm rot="900054">
            <a:off x="257954" y="5894825"/>
            <a:ext cx="519487" cy="689420"/>
            <a:chOff x="1256475" y="2245423"/>
            <a:chExt cx="559943" cy="743110"/>
          </a:xfrm>
        </p:grpSpPr>
        <p:sp>
          <p:nvSpPr>
            <p:cNvPr id="2698" name="Google Shape;2698;p23"/>
            <p:cNvSpPr/>
            <p:nvPr/>
          </p:nvSpPr>
          <p:spPr>
            <a:xfrm>
              <a:off x="1256475" y="2245423"/>
              <a:ext cx="559943" cy="743110"/>
            </a:xfrm>
            <a:custGeom>
              <a:avLst/>
              <a:gdLst/>
              <a:ahLst/>
              <a:cxnLst/>
              <a:rect l="l" t="t" r="r" b="b"/>
              <a:pathLst>
                <a:path w="17911" h="23770" extrusionOk="0">
                  <a:moveTo>
                    <a:pt x="7888" y="551"/>
                  </a:moveTo>
                  <a:cubicBezTo>
                    <a:pt x="8122" y="551"/>
                    <a:pt x="8361" y="582"/>
                    <a:pt x="8598" y="648"/>
                  </a:cubicBezTo>
                  <a:lnTo>
                    <a:pt x="15063" y="2444"/>
                  </a:lnTo>
                  <a:cubicBezTo>
                    <a:pt x="16472" y="2836"/>
                    <a:pt x="17301" y="4303"/>
                    <a:pt x="16910" y="5714"/>
                  </a:cubicBezTo>
                  <a:lnTo>
                    <a:pt x="12585" y="21277"/>
                  </a:lnTo>
                  <a:cubicBezTo>
                    <a:pt x="12259" y="22450"/>
                    <a:pt x="11188" y="23221"/>
                    <a:pt x="10025" y="23221"/>
                  </a:cubicBezTo>
                  <a:cubicBezTo>
                    <a:pt x="9790" y="23221"/>
                    <a:pt x="9552" y="23189"/>
                    <a:pt x="9315" y="23124"/>
                  </a:cubicBezTo>
                  <a:lnTo>
                    <a:pt x="2849" y="21328"/>
                  </a:lnTo>
                  <a:cubicBezTo>
                    <a:pt x="1441" y="20934"/>
                    <a:pt x="611" y="19469"/>
                    <a:pt x="1003" y="18058"/>
                  </a:cubicBezTo>
                  <a:lnTo>
                    <a:pt x="5328" y="2496"/>
                  </a:lnTo>
                  <a:cubicBezTo>
                    <a:pt x="5655" y="1323"/>
                    <a:pt x="6725" y="551"/>
                    <a:pt x="7888" y="551"/>
                  </a:cubicBezTo>
                  <a:close/>
                  <a:moveTo>
                    <a:pt x="7887" y="1"/>
                  </a:moveTo>
                  <a:cubicBezTo>
                    <a:pt x="6483" y="1"/>
                    <a:pt x="5192" y="931"/>
                    <a:pt x="4800" y="2348"/>
                  </a:cubicBezTo>
                  <a:lnTo>
                    <a:pt x="474" y="17911"/>
                  </a:lnTo>
                  <a:cubicBezTo>
                    <a:pt x="1" y="19614"/>
                    <a:pt x="1001" y="21382"/>
                    <a:pt x="2704" y="21856"/>
                  </a:cubicBezTo>
                  <a:lnTo>
                    <a:pt x="9168" y="23652"/>
                  </a:lnTo>
                  <a:cubicBezTo>
                    <a:pt x="9454" y="23732"/>
                    <a:pt x="9741" y="23769"/>
                    <a:pt x="10025" y="23769"/>
                  </a:cubicBezTo>
                  <a:cubicBezTo>
                    <a:pt x="11428" y="23769"/>
                    <a:pt x="12720" y="22838"/>
                    <a:pt x="13114" y="21422"/>
                  </a:cubicBezTo>
                  <a:lnTo>
                    <a:pt x="17439" y="5861"/>
                  </a:lnTo>
                  <a:cubicBezTo>
                    <a:pt x="17910" y="4158"/>
                    <a:pt x="16911" y="2388"/>
                    <a:pt x="15208" y="1914"/>
                  </a:cubicBezTo>
                  <a:lnTo>
                    <a:pt x="8745" y="118"/>
                  </a:lnTo>
                  <a:cubicBezTo>
                    <a:pt x="8458" y="39"/>
                    <a:pt x="8170" y="1"/>
                    <a:pt x="788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699" name="Google Shape;2699;p23"/>
            <p:cNvSpPr/>
            <p:nvPr/>
          </p:nvSpPr>
          <p:spPr>
            <a:xfrm>
              <a:off x="1426944" y="2303225"/>
              <a:ext cx="199767" cy="605242"/>
            </a:xfrm>
            <a:custGeom>
              <a:avLst/>
              <a:gdLst/>
              <a:ahLst/>
              <a:cxnLst/>
              <a:rect l="l" t="t" r="r" b="b"/>
              <a:pathLst>
                <a:path w="6390" h="19360" extrusionOk="0">
                  <a:moveTo>
                    <a:pt x="6304" y="0"/>
                  </a:moveTo>
                  <a:cubicBezTo>
                    <a:pt x="6275" y="0"/>
                    <a:pt x="6245" y="15"/>
                    <a:pt x="6233" y="50"/>
                  </a:cubicBezTo>
                  <a:cubicBezTo>
                    <a:pt x="5085" y="3214"/>
                    <a:pt x="4002" y="6403"/>
                    <a:pt x="2967" y="9607"/>
                  </a:cubicBezTo>
                  <a:cubicBezTo>
                    <a:pt x="2449" y="11207"/>
                    <a:pt x="1943" y="12812"/>
                    <a:pt x="1446" y="14420"/>
                  </a:cubicBezTo>
                  <a:cubicBezTo>
                    <a:pt x="951" y="16023"/>
                    <a:pt x="404" y="17631"/>
                    <a:pt x="14" y="19261"/>
                  </a:cubicBezTo>
                  <a:cubicBezTo>
                    <a:pt x="0" y="19321"/>
                    <a:pt x="46" y="19359"/>
                    <a:pt x="92" y="19359"/>
                  </a:cubicBezTo>
                  <a:cubicBezTo>
                    <a:pt x="123" y="19359"/>
                    <a:pt x="154" y="19342"/>
                    <a:pt x="168" y="19304"/>
                  </a:cubicBezTo>
                  <a:cubicBezTo>
                    <a:pt x="723" y="17719"/>
                    <a:pt x="1154" y="16081"/>
                    <a:pt x="1650" y="14477"/>
                  </a:cubicBezTo>
                  <a:cubicBezTo>
                    <a:pt x="2146" y="12868"/>
                    <a:pt x="2653" y="11265"/>
                    <a:pt x="3172" y="9662"/>
                  </a:cubicBezTo>
                  <a:cubicBezTo>
                    <a:pt x="4206" y="6459"/>
                    <a:pt x="5281" y="3272"/>
                    <a:pt x="6372" y="87"/>
                  </a:cubicBezTo>
                  <a:cubicBezTo>
                    <a:pt x="6390" y="35"/>
                    <a:pt x="6347" y="0"/>
                    <a:pt x="630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00" name="Google Shape;2700;p23"/>
            <p:cNvSpPr/>
            <p:nvPr/>
          </p:nvSpPr>
          <p:spPr>
            <a:xfrm>
              <a:off x="1590536" y="2909105"/>
              <a:ext cx="18320" cy="37546"/>
            </a:xfrm>
            <a:custGeom>
              <a:avLst/>
              <a:gdLst/>
              <a:ahLst/>
              <a:cxnLst/>
              <a:rect l="l" t="t" r="r" b="b"/>
              <a:pathLst>
                <a:path w="586" h="1201" extrusionOk="0">
                  <a:moveTo>
                    <a:pt x="145" y="0"/>
                  </a:moveTo>
                  <a:cubicBezTo>
                    <a:pt x="76" y="0"/>
                    <a:pt x="1" y="68"/>
                    <a:pt x="19" y="150"/>
                  </a:cubicBezTo>
                  <a:cubicBezTo>
                    <a:pt x="97" y="480"/>
                    <a:pt x="207" y="832"/>
                    <a:pt x="351" y="1139"/>
                  </a:cubicBezTo>
                  <a:cubicBezTo>
                    <a:pt x="372" y="1183"/>
                    <a:pt x="406" y="1201"/>
                    <a:pt x="442" y="1201"/>
                  </a:cubicBezTo>
                  <a:cubicBezTo>
                    <a:pt x="511" y="1201"/>
                    <a:pt x="585" y="1132"/>
                    <a:pt x="568" y="1049"/>
                  </a:cubicBezTo>
                  <a:cubicBezTo>
                    <a:pt x="498" y="717"/>
                    <a:pt x="370" y="370"/>
                    <a:pt x="233" y="60"/>
                  </a:cubicBezTo>
                  <a:cubicBezTo>
                    <a:pt x="214" y="18"/>
                    <a:pt x="181" y="0"/>
                    <a:pt x="145"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01" name="Google Shape;2701;p23"/>
            <p:cNvSpPr/>
            <p:nvPr/>
          </p:nvSpPr>
          <p:spPr>
            <a:xfrm>
              <a:off x="1573592" y="2926298"/>
              <a:ext cx="12192" cy="24103"/>
            </a:xfrm>
            <a:custGeom>
              <a:avLst/>
              <a:gdLst/>
              <a:ahLst/>
              <a:cxnLst/>
              <a:rect l="l" t="t" r="r" b="b"/>
              <a:pathLst>
                <a:path w="390" h="771" extrusionOk="0">
                  <a:moveTo>
                    <a:pt x="142" y="0"/>
                  </a:moveTo>
                  <a:cubicBezTo>
                    <a:pt x="73" y="0"/>
                    <a:pt x="0" y="58"/>
                    <a:pt x="20" y="147"/>
                  </a:cubicBezTo>
                  <a:cubicBezTo>
                    <a:pt x="60" y="333"/>
                    <a:pt x="98" y="517"/>
                    <a:pt x="163" y="695"/>
                  </a:cubicBezTo>
                  <a:cubicBezTo>
                    <a:pt x="181" y="745"/>
                    <a:pt x="233" y="771"/>
                    <a:pt x="282" y="771"/>
                  </a:cubicBezTo>
                  <a:cubicBezTo>
                    <a:pt x="338" y="771"/>
                    <a:pt x="389" y="737"/>
                    <a:pt x="379" y="666"/>
                  </a:cubicBezTo>
                  <a:cubicBezTo>
                    <a:pt x="353" y="469"/>
                    <a:pt x="301" y="278"/>
                    <a:pt x="249" y="85"/>
                  </a:cubicBezTo>
                  <a:cubicBezTo>
                    <a:pt x="233" y="26"/>
                    <a:pt x="188" y="0"/>
                    <a:pt x="14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02" name="Google Shape;2702;p23"/>
            <p:cNvSpPr/>
            <p:nvPr/>
          </p:nvSpPr>
          <p:spPr>
            <a:xfrm>
              <a:off x="1554866" y="2936083"/>
              <a:ext cx="9222" cy="18851"/>
            </a:xfrm>
            <a:custGeom>
              <a:avLst/>
              <a:gdLst/>
              <a:ahLst/>
              <a:cxnLst/>
              <a:rect l="l" t="t" r="r" b="b"/>
              <a:pathLst>
                <a:path w="295" h="603" extrusionOk="0">
                  <a:moveTo>
                    <a:pt x="132" y="1"/>
                  </a:moveTo>
                  <a:cubicBezTo>
                    <a:pt x="71" y="1"/>
                    <a:pt x="0" y="59"/>
                    <a:pt x="9" y="126"/>
                  </a:cubicBezTo>
                  <a:cubicBezTo>
                    <a:pt x="24" y="257"/>
                    <a:pt x="35" y="395"/>
                    <a:pt x="70" y="522"/>
                  </a:cubicBezTo>
                  <a:cubicBezTo>
                    <a:pt x="85" y="577"/>
                    <a:pt x="130" y="602"/>
                    <a:pt x="176" y="602"/>
                  </a:cubicBezTo>
                  <a:cubicBezTo>
                    <a:pt x="233" y="602"/>
                    <a:pt x="291" y="562"/>
                    <a:pt x="293" y="491"/>
                  </a:cubicBezTo>
                  <a:cubicBezTo>
                    <a:pt x="295" y="370"/>
                    <a:pt x="274" y="247"/>
                    <a:pt x="259" y="126"/>
                  </a:cubicBezTo>
                  <a:cubicBezTo>
                    <a:pt x="249" y="58"/>
                    <a:pt x="208" y="2"/>
                    <a:pt x="134" y="1"/>
                  </a:cubicBezTo>
                  <a:cubicBezTo>
                    <a:pt x="133" y="1"/>
                    <a:pt x="133" y="1"/>
                    <a:pt x="13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03" name="Google Shape;2703;p23"/>
            <p:cNvSpPr/>
            <p:nvPr/>
          </p:nvSpPr>
          <p:spPr>
            <a:xfrm>
              <a:off x="1615826" y="2904822"/>
              <a:ext cx="14475" cy="17132"/>
            </a:xfrm>
            <a:custGeom>
              <a:avLst/>
              <a:gdLst/>
              <a:ahLst/>
              <a:cxnLst/>
              <a:rect l="l" t="t" r="r" b="b"/>
              <a:pathLst>
                <a:path w="463" h="548" extrusionOk="0">
                  <a:moveTo>
                    <a:pt x="159" y="1"/>
                  </a:moveTo>
                  <a:cubicBezTo>
                    <a:pt x="79" y="1"/>
                    <a:pt x="0" y="84"/>
                    <a:pt x="50" y="176"/>
                  </a:cubicBezTo>
                  <a:cubicBezTo>
                    <a:pt x="110" y="283"/>
                    <a:pt x="163" y="396"/>
                    <a:pt x="239" y="494"/>
                  </a:cubicBezTo>
                  <a:cubicBezTo>
                    <a:pt x="263" y="526"/>
                    <a:pt x="297" y="548"/>
                    <a:pt x="334" y="548"/>
                  </a:cubicBezTo>
                  <a:cubicBezTo>
                    <a:pt x="348" y="548"/>
                    <a:pt x="362" y="545"/>
                    <a:pt x="376" y="539"/>
                  </a:cubicBezTo>
                  <a:cubicBezTo>
                    <a:pt x="423" y="520"/>
                    <a:pt x="463" y="459"/>
                    <a:pt x="442" y="407"/>
                  </a:cubicBezTo>
                  <a:cubicBezTo>
                    <a:pt x="391" y="284"/>
                    <a:pt x="321" y="172"/>
                    <a:pt x="254" y="58"/>
                  </a:cubicBezTo>
                  <a:cubicBezTo>
                    <a:pt x="230" y="17"/>
                    <a:pt x="194" y="1"/>
                    <a:pt x="15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04" name="Google Shape;2704;p23"/>
            <p:cNvSpPr/>
            <p:nvPr/>
          </p:nvSpPr>
          <p:spPr>
            <a:xfrm>
              <a:off x="1523667" y="2722067"/>
              <a:ext cx="97226" cy="87004"/>
            </a:xfrm>
            <a:custGeom>
              <a:avLst/>
              <a:gdLst/>
              <a:ahLst/>
              <a:cxnLst/>
              <a:rect l="l" t="t" r="r" b="b"/>
              <a:pathLst>
                <a:path w="3110" h="2783" extrusionOk="0">
                  <a:moveTo>
                    <a:pt x="1418" y="379"/>
                  </a:moveTo>
                  <a:cubicBezTo>
                    <a:pt x="1868" y="379"/>
                    <a:pt x="2314" y="611"/>
                    <a:pt x="2445" y="1077"/>
                  </a:cubicBezTo>
                  <a:cubicBezTo>
                    <a:pt x="2632" y="1729"/>
                    <a:pt x="2169" y="2363"/>
                    <a:pt x="1489" y="2370"/>
                  </a:cubicBezTo>
                  <a:cubicBezTo>
                    <a:pt x="1484" y="2370"/>
                    <a:pt x="1480" y="2370"/>
                    <a:pt x="1476" y="2370"/>
                  </a:cubicBezTo>
                  <a:cubicBezTo>
                    <a:pt x="844" y="2370"/>
                    <a:pt x="383" y="1760"/>
                    <a:pt x="508" y="1146"/>
                  </a:cubicBezTo>
                  <a:cubicBezTo>
                    <a:pt x="589" y="752"/>
                    <a:pt x="888" y="499"/>
                    <a:pt x="1242" y="390"/>
                  </a:cubicBezTo>
                  <a:cubicBezTo>
                    <a:pt x="1300" y="383"/>
                    <a:pt x="1359" y="379"/>
                    <a:pt x="1418" y="379"/>
                  </a:cubicBezTo>
                  <a:close/>
                  <a:moveTo>
                    <a:pt x="1543" y="0"/>
                  </a:moveTo>
                  <a:cubicBezTo>
                    <a:pt x="1519" y="0"/>
                    <a:pt x="1494" y="1"/>
                    <a:pt x="1470" y="2"/>
                  </a:cubicBezTo>
                  <a:cubicBezTo>
                    <a:pt x="1468" y="2"/>
                    <a:pt x="1466" y="2"/>
                    <a:pt x="1464" y="2"/>
                  </a:cubicBezTo>
                  <a:cubicBezTo>
                    <a:pt x="793" y="2"/>
                    <a:pt x="168" y="497"/>
                    <a:pt x="91" y="1205"/>
                  </a:cubicBezTo>
                  <a:cubicBezTo>
                    <a:pt x="1" y="2051"/>
                    <a:pt x="661" y="2783"/>
                    <a:pt x="1490" y="2783"/>
                  </a:cubicBezTo>
                  <a:cubicBezTo>
                    <a:pt x="1536" y="2783"/>
                    <a:pt x="1583" y="2781"/>
                    <a:pt x="1630" y="2776"/>
                  </a:cubicBezTo>
                  <a:cubicBezTo>
                    <a:pt x="2541" y="2686"/>
                    <a:pt x="3110" y="1771"/>
                    <a:pt x="2819" y="908"/>
                  </a:cubicBezTo>
                  <a:cubicBezTo>
                    <a:pt x="2627" y="337"/>
                    <a:pt x="2092" y="0"/>
                    <a:pt x="154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05" name="Google Shape;2705;p23"/>
            <p:cNvSpPr/>
            <p:nvPr/>
          </p:nvSpPr>
          <p:spPr>
            <a:xfrm>
              <a:off x="1576749" y="2562321"/>
              <a:ext cx="97320" cy="87004"/>
            </a:xfrm>
            <a:custGeom>
              <a:avLst/>
              <a:gdLst/>
              <a:ahLst/>
              <a:cxnLst/>
              <a:rect l="l" t="t" r="r" b="b"/>
              <a:pathLst>
                <a:path w="3113" h="2783" extrusionOk="0">
                  <a:moveTo>
                    <a:pt x="1420" y="377"/>
                  </a:moveTo>
                  <a:cubicBezTo>
                    <a:pt x="1870" y="377"/>
                    <a:pt x="2315" y="610"/>
                    <a:pt x="2447" y="1075"/>
                  </a:cubicBezTo>
                  <a:cubicBezTo>
                    <a:pt x="2634" y="1731"/>
                    <a:pt x="2171" y="2362"/>
                    <a:pt x="1490" y="2371"/>
                  </a:cubicBezTo>
                  <a:cubicBezTo>
                    <a:pt x="1486" y="2371"/>
                    <a:pt x="1482" y="2371"/>
                    <a:pt x="1479" y="2371"/>
                  </a:cubicBezTo>
                  <a:cubicBezTo>
                    <a:pt x="847" y="2371"/>
                    <a:pt x="385" y="1760"/>
                    <a:pt x="510" y="1145"/>
                  </a:cubicBezTo>
                  <a:cubicBezTo>
                    <a:pt x="590" y="752"/>
                    <a:pt x="890" y="497"/>
                    <a:pt x="1244" y="389"/>
                  </a:cubicBezTo>
                  <a:cubicBezTo>
                    <a:pt x="1302" y="381"/>
                    <a:pt x="1361" y="377"/>
                    <a:pt x="1420" y="377"/>
                  </a:cubicBezTo>
                  <a:close/>
                  <a:moveTo>
                    <a:pt x="1543" y="1"/>
                  </a:moveTo>
                  <a:cubicBezTo>
                    <a:pt x="1519" y="1"/>
                    <a:pt x="1495" y="2"/>
                    <a:pt x="1470" y="3"/>
                  </a:cubicBezTo>
                  <a:cubicBezTo>
                    <a:pt x="1467" y="3"/>
                    <a:pt x="1465" y="3"/>
                    <a:pt x="1462" y="3"/>
                  </a:cubicBezTo>
                  <a:cubicBezTo>
                    <a:pt x="792" y="3"/>
                    <a:pt x="168" y="497"/>
                    <a:pt x="93" y="1205"/>
                  </a:cubicBezTo>
                  <a:cubicBezTo>
                    <a:pt x="1" y="2051"/>
                    <a:pt x="662" y="2783"/>
                    <a:pt x="1490" y="2783"/>
                  </a:cubicBezTo>
                  <a:cubicBezTo>
                    <a:pt x="1536" y="2783"/>
                    <a:pt x="1583" y="2780"/>
                    <a:pt x="1631" y="2776"/>
                  </a:cubicBezTo>
                  <a:cubicBezTo>
                    <a:pt x="2543" y="2686"/>
                    <a:pt x="3112" y="1772"/>
                    <a:pt x="2821" y="909"/>
                  </a:cubicBezTo>
                  <a:cubicBezTo>
                    <a:pt x="2627" y="336"/>
                    <a:pt x="2093" y="1"/>
                    <a:pt x="1543"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06" name="Google Shape;2706;p23"/>
            <p:cNvSpPr/>
            <p:nvPr/>
          </p:nvSpPr>
          <p:spPr>
            <a:xfrm>
              <a:off x="1628893" y="2410952"/>
              <a:ext cx="97320" cy="86972"/>
            </a:xfrm>
            <a:custGeom>
              <a:avLst/>
              <a:gdLst/>
              <a:ahLst/>
              <a:cxnLst/>
              <a:rect l="l" t="t" r="r" b="b"/>
              <a:pathLst>
                <a:path w="3113" h="2782" extrusionOk="0">
                  <a:moveTo>
                    <a:pt x="1424" y="376"/>
                  </a:moveTo>
                  <a:cubicBezTo>
                    <a:pt x="1872" y="376"/>
                    <a:pt x="2317" y="609"/>
                    <a:pt x="2449" y="1074"/>
                  </a:cubicBezTo>
                  <a:cubicBezTo>
                    <a:pt x="2634" y="1729"/>
                    <a:pt x="2171" y="2362"/>
                    <a:pt x="1491" y="2369"/>
                  </a:cubicBezTo>
                  <a:cubicBezTo>
                    <a:pt x="1487" y="2369"/>
                    <a:pt x="1482" y="2369"/>
                    <a:pt x="1478" y="2369"/>
                  </a:cubicBezTo>
                  <a:cubicBezTo>
                    <a:pt x="847" y="2369"/>
                    <a:pt x="385" y="1759"/>
                    <a:pt x="512" y="1144"/>
                  </a:cubicBezTo>
                  <a:cubicBezTo>
                    <a:pt x="592" y="752"/>
                    <a:pt x="892" y="496"/>
                    <a:pt x="1246" y="389"/>
                  </a:cubicBezTo>
                  <a:cubicBezTo>
                    <a:pt x="1305" y="380"/>
                    <a:pt x="1364" y="376"/>
                    <a:pt x="1424" y="376"/>
                  </a:cubicBezTo>
                  <a:close/>
                  <a:moveTo>
                    <a:pt x="1544" y="0"/>
                  </a:moveTo>
                  <a:cubicBezTo>
                    <a:pt x="1520" y="0"/>
                    <a:pt x="1496" y="1"/>
                    <a:pt x="1471" y="2"/>
                  </a:cubicBezTo>
                  <a:cubicBezTo>
                    <a:pt x="1468" y="2"/>
                    <a:pt x="1466" y="2"/>
                    <a:pt x="1463" y="2"/>
                  </a:cubicBezTo>
                  <a:cubicBezTo>
                    <a:pt x="792" y="2"/>
                    <a:pt x="169" y="497"/>
                    <a:pt x="93" y="1205"/>
                  </a:cubicBezTo>
                  <a:cubicBezTo>
                    <a:pt x="1" y="2050"/>
                    <a:pt x="662" y="2782"/>
                    <a:pt x="1490" y="2782"/>
                  </a:cubicBezTo>
                  <a:cubicBezTo>
                    <a:pt x="1536" y="2782"/>
                    <a:pt x="1583" y="2780"/>
                    <a:pt x="1631" y="2775"/>
                  </a:cubicBezTo>
                  <a:cubicBezTo>
                    <a:pt x="2544" y="2685"/>
                    <a:pt x="3112" y="1770"/>
                    <a:pt x="2821" y="908"/>
                  </a:cubicBezTo>
                  <a:cubicBezTo>
                    <a:pt x="2627" y="336"/>
                    <a:pt x="2093" y="0"/>
                    <a:pt x="154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07" name="Google Shape;2707;p23"/>
            <p:cNvSpPr/>
            <p:nvPr/>
          </p:nvSpPr>
          <p:spPr>
            <a:xfrm>
              <a:off x="1336223" y="2682521"/>
              <a:ext cx="97226" cy="87004"/>
            </a:xfrm>
            <a:custGeom>
              <a:avLst/>
              <a:gdLst/>
              <a:ahLst/>
              <a:cxnLst/>
              <a:rect l="l" t="t" r="r" b="b"/>
              <a:pathLst>
                <a:path w="3110" h="2783" extrusionOk="0">
                  <a:moveTo>
                    <a:pt x="1417" y="376"/>
                  </a:moveTo>
                  <a:cubicBezTo>
                    <a:pt x="1867" y="376"/>
                    <a:pt x="2314" y="609"/>
                    <a:pt x="2445" y="1074"/>
                  </a:cubicBezTo>
                  <a:cubicBezTo>
                    <a:pt x="2632" y="1730"/>
                    <a:pt x="2169" y="2362"/>
                    <a:pt x="1488" y="2370"/>
                  </a:cubicBezTo>
                  <a:cubicBezTo>
                    <a:pt x="1484" y="2370"/>
                    <a:pt x="1480" y="2370"/>
                    <a:pt x="1476" y="2370"/>
                  </a:cubicBezTo>
                  <a:cubicBezTo>
                    <a:pt x="844" y="2370"/>
                    <a:pt x="382" y="1759"/>
                    <a:pt x="509" y="1145"/>
                  </a:cubicBezTo>
                  <a:cubicBezTo>
                    <a:pt x="589" y="752"/>
                    <a:pt x="888" y="497"/>
                    <a:pt x="1242" y="388"/>
                  </a:cubicBezTo>
                  <a:cubicBezTo>
                    <a:pt x="1300" y="380"/>
                    <a:pt x="1359" y="376"/>
                    <a:pt x="1417" y="376"/>
                  </a:cubicBezTo>
                  <a:close/>
                  <a:moveTo>
                    <a:pt x="1543" y="0"/>
                  </a:moveTo>
                  <a:cubicBezTo>
                    <a:pt x="1518" y="0"/>
                    <a:pt x="1494" y="1"/>
                    <a:pt x="1470" y="2"/>
                  </a:cubicBezTo>
                  <a:cubicBezTo>
                    <a:pt x="1468" y="2"/>
                    <a:pt x="1465" y="2"/>
                    <a:pt x="1463" y="2"/>
                  </a:cubicBezTo>
                  <a:cubicBezTo>
                    <a:pt x="793" y="2"/>
                    <a:pt x="168" y="498"/>
                    <a:pt x="92" y="1205"/>
                  </a:cubicBezTo>
                  <a:cubicBezTo>
                    <a:pt x="0" y="2051"/>
                    <a:pt x="660" y="2783"/>
                    <a:pt x="1489" y="2783"/>
                  </a:cubicBezTo>
                  <a:cubicBezTo>
                    <a:pt x="1536" y="2783"/>
                    <a:pt x="1583" y="2780"/>
                    <a:pt x="1630" y="2776"/>
                  </a:cubicBezTo>
                  <a:cubicBezTo>
                    <a:pt x="2541" y="2686"/>
                    <a:pt x="3110" y="1771"/>
                    <a:pt x="2820" y="908"/>
                  </a:cubicBezTo>
                  <a:cubicBezTo>
                    <a:pt x="2627" y="337"/>
                    <a:pt x="2092" y="0"/>
                    <a:pt x="154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08" name="Google Shape;2708;p23"/>
            <p:cNvSpPr/>
            <p:nvPr/>
          </p:nvSpPr>
          <p:spPr>
            <a:xfrm>
              <a:off x="1389305" y="2522775"/>
              <a:ext cx="97289" cy="87004"/>
            </a:xfrm>
            <a:custGeom>
              <a:avLst/>
              <a:gdLst/>
              <a:ahLst/>
              <a:cxnLst/>
              <a:rect l="l" t="t" r="r" b="b"/>
              <a:pathLst>
                <a:path w="3112" h="2783" extrusionOk="0">
                  <a:moveTo>
                    <a:pt x="1420" y="378"/>
                  </a:moveTo>
                  <a:cubicBezTo>
                    <a:pt x="1870" y="378"/>
                    <a:pt x="2316" y="611"/>
                    <a:pt x="2447" y="1076"/>
                  </a:cubicBezTo>
                  <a:cubicBezTo>
                    <a:pt x="2634" y="1731"/>
                    <a:pt x="2171" y="2362"/>
                    <a:pt x="1490" y="2371"/>
                  </a:cubicBezTo>
                  <a:cubicBezTo>
                    <a:pt x="1486" y="2371"/>
                    <a:pt x="1482" y="2371"/>
                    <a:pt x="1478" y="2371"/>
                  </a:cubicBezTo>
                  <a:cubicBezTo>
                    <a:pt x="847" y="2371"/>
                    <a:pt x="385" y="1760"/>
                    <a:pt x="510" y="1147"/>
                  </a:cubicBezTo>
                  <a:cubicBezTo>
                    <a:pt x="591" y="752"/>
                    <a:pt x="890" y="498"/>
                    <a:pt x="1244" y="390"/>
                  </a:cubicBezTo>
                  <a:cubicBezTo>
                    <a:pt x="1302" y="382"/>
                    <a:pt x="1361" y="378"/>
                    <a:pt x="1420" y="378"/>
                  </a:cubicBezTo>
                  <a:close/>
                  <a:moveTo>
                    <a:pt x="1544" y="1"/>
                  </a:moveTo>
                  <a:cubicBezTo>
                    <a:pt x="1520" y="1"/>
                    <a:pt x="1495" y="2"/>
                    <a:pt x="1471" y="3"/>
                  </a:cubicBezTo>
                  <a:cubicBezTo>
                    <a:pt x="1468" y="3"/>
                    <a:pt x="1465" y="3"/>
                    <a:pt x="1463" y="3"/>
                  </a:cubicBezTo>
                  <a:cubicBezTo>
                    <a:pt x="792" y="3"/>
                    <a:pt x="169" y="497"/>
                    <a:pt x="92" y="1205"/>
                  </a:cubicBezTo>
                  <a:cubicBezTo>
                    <a:pt x="1" y="2050"/>
                    <a:pt x="662" y="2783"/>
                    <a:pt x="1490" y="2783"/>
                  </a:cubicBezTo>
                  <a:cubicBezTo>
                    <a:pt x="1536" y="2783"/>
                    <a:pt x="1583" y="2780"/>
                    <a:pt x="1630" y="2776"/>
                  </a:cubicBezTo>
                  <a:cubicBezTo>
                    <a:pt x="2543" y="2686"/>
                    <a:pt x="3112" y="1773"/>
                    <a:pt x="2820" y="909"/>
                  </a:cubicBezTo>
                  <a:cubicBezTo>
                    <a:pt x="2627" y="336"/>
                    <a:pt x="2093" y="1"/>
                    <a:pt x="154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09" name="Google Shape;2709;p23"/>
            <p:cNvSpPr/>
            <p:nvPr/>
          </p:nvSpPr>
          <p:spPr>
            <a:xfrm>
              <a:off x="1441481" y="2371375"/>
              <a:ext cx="97258" cy="87004"/>
            </a:xfrm>
            <a:custGeom>
              <a:avLst/>
              <a:gdLst/>
              <a:ahLst/>
              <a:cxnLst/>
              <a:rect l="l" t="t" r="r" b="b"/>
              <a:pathLst>
                <a:path w="3111" h="2783" extrusionOk="0">
                  <a:moveTo>
                    <a:pt x="1419" y="378"/>
                  </a:moveTo>
                  <a:cubicBezTo>
                    <a:pt x="1869" y="378"/>
                    <a:pt x="2315" y="610"/>
                    <a:pt x="2447" y="1076"/>
                  </a:cubicBezTo>
                  <a:cubicBezTo>
                    <a:pt x="2634" y="1732"/>
                    <a:pt x="2171" y="2363"/>
                    <a:pt x="1490" y="2370"/>
                  </a:cubicBezTo>
                  <a:cubicBezTo>
                    <a:pt x="1485" y="2370"/>
                    <a:pt x="1481" y="2370"/>
                    <a:pt x="1477" y="2370"/>
                  </a:cubicBezTo>
                  <a:cubicBezTo>
                    <a:pt x="845" y="2370"/>
                    <a:pt x="384" y="1760"/>
                    <a:pt x="510" y="1146"/>
                  </a:cubicBezTo>
                  <a:cubicBezTo>
                    <a:pt x="590" y="753"/>
                    <a:pt x="890" y="499"/>
                    <a:pt x="1244" y="389"/>
                  </a:cubicBezTo>
                  <a:cubicBezTo>
                    <a:pt x="1302" y="382"/>
                    <a:pt x="1361" y="378"/>
                    <a:pt x="1419" y="378"/>
                  </a:cubicBezTo>
                  <a:close/>
                  <a:moveTo>
                    <a:pt x="1541" y="0"/>
                  </a:moveTo>
                  <a:cubicBezTo>
                    <a:pt x="1517" y="0"/>
                    <a:pt x="1494" y="1"/>
                    <a:pt x="1470" y="2"/>
                  </a:cubicBezTo>
                  <a:cubicBezTo>
                    <a:pt x="1468" y="2"/>
                    <a:pt x="1466" y="2"/>
                    <a:pt x="1464" y="2"/>
                  </a:cubicBezTo>
                  <a:cubicBezTo>
                    <a:pt x="793" y="2"/>
                    <a:pt x="168" y="497"/>
                    <a:pt x="91" y="1205"/>
                  </a:cubicBezTo>
                  <a:cubicBezTo>
                    <a:pt x="1" y="2051"/>
                    <a:pt x="660" y="2783"/>
                    <a:pt x="1490" y="2783"/>
                  </a:cubicBezTo>
                  <a:cubicBezTo>
                    <a:pt x="1536" y="2783"/>
                    <a:pt x="1583" y="2781"/>
                    <a:pt x="1630" y="2776"/>
                  </a:cubicBezTo>
                  <a:cubicBezTo>
                    <a:pt x="2542" y="2686"/>
                    <a:pt x="3111" y="1771"/>
                    <a:pt x="2819" y="909"/>
                  </a:cubicBezTo>
                  <a:cubicBezTo>
                    <a:pt x="2627" y="336"/>
                    <a:pt x="2090" y="0"/>
                    <a:pt x="1541"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10" name="Google Shape;2710;p23"/>
            <p:cNvSpPr/>
            <p:nvPr/>
          </p:nvSpPr>
          <p:spPr>
            <a:xfrm>
              <a:off x="1453454" y="2383161"/>
              <a:ext cx="70403" cy="62306"/>
            </a:xfrm>
            <a:custGeom>
              <a:avLst/>
              <a:gdLst/>
              <a:ahLst/>
              <a:cxnLst/>
              <a:rect l="l" t="t" r="r" b="b"/>
              <a:pathLst>
                <a:path w="2252" h="1993" extrusionOk="0">
                  <a:moveTo>
                    <a:pt x="1036" y="1"/>
                  </a:moveTo>
                  <a:cubicBezTo>
                    <a:pt x="978" y="1"/>
                    <a:pt x="920" y="5"/>
                    <a:pt x="862" y="12"/>
                  </a:cubicBezTo>
                  <a:cubicBezTo>
                    <a:pt x="508" y="121"/>
                    <a:pt x="208" y="376"/>
                    <a:pt x="128" y="769"/>
                  </a:cubicBezTo>
                  <a:cubicBezTo>
                    <a:pt x="1" y="1383"/>
                    <a:pt x="462" y="1993"/>
                    <a:pt x="1094" y="1993"/>
                  </a:cubicBezTo>
                  <a:cubicBezTo>
                    <a:pt x="1098" y="1993"/>
                    <a:pt x="1102" y="1993"/>
                    <a:pt x="1107" y="1993"/>
                  </a:cubicBezTo>
                  <a:cubicBezTo>
                    <a:pt x="1788" y="1986"/>
                    <a:pt x="2251" y="1353"/>
                    <a:pt x="2065" y="699"/>
                  </a:cubicBezTo>
                  <a:cubicBezTo>
                    <a:pt x="1932" y="233"/>
                    <a:pt x="1486" y="1"/>
                    <a:pt x="10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11" name="Google Shape;2711;p23"/>
            <p:cNvSpPr/>
            <p:nvPr/>
          </p:nvSpPr>
          <p:spPr>
            <a:xfrm>
              <a:off x="1401310" y="2534560"/>
              <a:ext cx="70341" cy="62337"/>
            </a:xfrm>
            <a:custGeom>
              <a:avLst/>
              <a:gdLst/>
              <a:ahLst/>
              <a:cxnLst/>
              <a:rect l="l" t="t" r="r" b="b"/>
              <a:pathLst>
                <a:path w="2250" h="1994" extrusionOk="0">
                  <a:moveTo>
                    <a:pt x="1037" y="0"/>
                  </a:moveTo>
                  <a:cubicBezTo>
                    <a:pt x="978" y="0"/>
                    <a:pt x="919" y="4"/>
                    <a:pt x="861" y="12"/>
                  </a:cubicBezTo>
                  <a:cubicBezTo>
                    <a:pt x="507" y="120"/>
                    <a:pt x="208" y="375"/>
                    <a:pt x="127" y="768"/>
                  </a:cubicBezTo>
                  <a:cubicBezTo>
                    <a:pt x="1" y="1384"/>
                    <a:pt x="463" y="1994"/>
                    <a:pt x="1094" y="1994"/>
                  </a:cubicBezTo>
                  <a:cubicBezTo>
                    <a:pt x="1098" y="1994"/>
                    <a:pt x="1102" y="1994"/>
                    <a:pt x="1106" y="1994"/>
                  </a:cubicBezTo>
                  <a:cubicBezTo>
                    <a:pt x="1787" y="1985"/>
                    <a:pt x="2250" y="1353"/>
                    <a:pt x="2064" y="698"/>
                  </a:cubicBezTo>
                  <a:cubicBezTo>
                    <a:pt x="1933" y="233"/>
                    <a:pt x="1487" y="0"/>
                    <a:pt x="1037"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12" name="Google Shape;2712;p23"/>
            <p:cNvSpPr/>
            <p:nvPr/>
          </p:nvSpPr>
          <p:spPr>
            <a:xfrm>
              <a:off x="1640960" y="2422707"/>
              <a:ext cx="70309" cy="62306"/>
            </a:xfrm>
            <a:custGeom>
              <a:avLst/>
              <a:gdLst/>
              <a:ahLst/>
              <a:cxnLst/>
              <a:rect l="l" t="t" r="r" b="b"/>
              <a:pathLst>
                <a:path w="2249" h="1993" extrusionOk="0">
                  <a:moveTo>
                    <a:pt x="1035" y="1"/>
                  </a:moveTo>
                  <a:cubicBezTo>
                    <a:pt x="976" y="1"/>
                    <a:pt x="917" y="5"/>
                    <a:pt x="859" y="13"/>
                  </a:cubicBezTo>
                  <a:cubicBezTo>
                    <a:pt x="505" y="121"/>
                    <a:pt x="206" y="376"/>
                    <a:pt x="125" y="768"/>
                  </a:cubicBezTo>
                  <a:cubicBezTo>
                    <a:pt x="0" y="1383"/>
                    <a:pt x="462" y="1993"/>
                    <a:pt x="1093" y="1993"/>
                  </a:cubicBezTo>
                  <a:cubicBezTo>
                    <a:pt x="1096" y="1993"/>
                    <a:pt x="1100" y="1993"/>
                    <a:pt x="1104" y="1993"/>
                  </a:cubicBezTo>
                  <a:cubicBezTo>
                    <a:pt x="1785" y="1986"/>
                    <a:pt x="2248" y="1355"/>
                    <a:pt x="2062" y="699"/>
                  </a:cubicBezTo>
                  <a:cubicBezTo>
                    <a:pt x="1930" y="234"/>
                    <a:pt x="1485" y="1"/>
                    <a:pt x="1035"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13" name="Google Shape;2713;p23"/>
            <p:cNvSpPr/>
            <p:nvPr/>
          </p:nvSpPr>
          <p:spPr>
            <a:xfrm>
              <a:off x="1535640" y="2733852"/>
              <a:ext cx="70372" cy="62275"/>
            </a:xfrm>
            <a:custGeom>
              <a:avLst/>
              <a:gdLst/>
              <a:ahLst/>
              <a:cxnLst/>
              <a:rect l="l" t="t" r="r" b="b"/>
              <a:pathLst>
                <a:path w="2251" h="1992" extrusionOk="0">
                  <a:moveTo>
                    <a:pt x="1038" y="0"/>
                  </a:moveTo>
                  <a:cubicBezTo>
                    <a:pt x="979" y="0"/>
                    <a:pt x="920" y="4"/>
                    <a:pt x="861" y="12"/>
                  </a:cubicBezTo>
                  <a:cubicBezTo>
                    <a:pt x="506" y="120"/>
                    <a:pt x="207" y="375"/>
                    <a:pt x="127" y="768"/>
                  </a:cubicBezTo>
                  <a:cubicBezTo>
                    <a:pt x="1" y="1383"/>
                    <a:pt x="463" y="1992"/>
                    <a:pt x="1095" y="1992"/>
                  </a:cubicBezTo>
                  <a:cubicBezTo>
                    <a:pt x="1099" y="1992"/>
                    <a:pt x="1103" y="1992"/>
                    <a:pt x="1107" y="1992"/>
                  </a:cubicBezTo>
                  <a:cubicBezTo>
                    <a:pt x="1787" y="1983"/>
                    <a:pt x="2250" y="1352"/>
                    <a:pt x="2065" y="696"/>
                  </a:cubicBezTo>
                  <a:cubicBezTo>
                    <a:pt x="1931" y="233"/>
                    <a:pt x="1487" y="0"/>
                    <a:pt x="1038"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14" name="Google Shape;2714;p23"/>
            <p:cNvSpPr/>
            <p:nvPr/>
          </p:nvSpPr>
          <p:spPr>
            <a:xfrm>
              <a:off x="1275545" y="2262585"/>
              <a:ext cx="521802" cy="708783"/>
            </a:xfrm>
            <a:custGeom>
              <a:avLst/>
              <a:gdLst/>
              <a:ahLst/>
              <a:cxnLst/>
              <a:rect l="l" t="t" r="r" b="b"/>
              <a:pathLst>
                <a:path w="16691" h="22672" extrusionOk="0">
                  <a:moveTo>
                    <a:pt x="6852" y="3481"/>
                  </a:moveTo>
                  <a:cubicBezTo>
                    <a:pt x="7402" y="3481"/>
                    <a:pt x="7936" y="3817"/>
                    <a:pt x="8129" y="4389"/>
                  </a:cubicBezTo>
                  <a:cubicBezTo>
                    <a:pt x="8421" y="5251"/>
                    <a:pt x="7851" y="6166"/>
                    <a:pt x="6940" y="6256"/>
                  </a:cubicBezTo>
                  <a:cubicBezTo>
                    <a:pt x="6893" y="6261"/>
                    <a:pt x="6846" y="6263"/>
                    <a:pt x="6800" y="6263"/>
                  </a:cubicBezTo>
                  <a:cubicBezTo>
                    <a:pt x="5971" y="6263"/>
                    <a:pt x="5310" y="5531"/>
                    <a:pt x="5401" y="4686"/>
                  </a:cubicBezTo>
                  <a:cubicBezTo>
                    <a:pt x="5477" y="3979"/>
                    <a:pt x="6101" y="3483"/>
                    <a:pt x="6771" y="3483"/>
                  </a:cubicBezTo>
                  <a:cubicBezTo>
                    <a:pt x="6773" y="3483"/>
                    <a:pt x="6776" y="3483"/>
                    <a:pt x="6779" y="3483"/>
                  </a:cubicBezTo>
                  <a:cubicBezTo>
                    <a:pt x="6803" y="3482"/>
                    <a:pt x="6828" y="3481"/>
                    <a:pt x="6852" y="3481"/>
                  </a:cubicBezTo>
                  <a:close/>
                  <a:moveTo>
                    <a:pt x="12848" y="4746"/>
                  </a:moveTo>
                  <a:cubicBezTo>
                    <a:pt x="13397" y="4746"/>
                    <a:pt x="13932" y="5082"/>
                    <a:pt x="14125" y="5654"/>
                  </a:cubicBezTo>
                  <a:cubicBezTo>
                    <a:pt x="14415" y="6516"/>
                    <a:pt x="13847" y="7431"/>
                    <a:pt x="12936" y="7521"/>
                  </a:cubicBezTo>
                  <a:cubicBezTo>
                    <a:pt x="12888" y="7526"/>
                    <a:pt x="12841" y="7528"/>
                    <a:pt x="12795" y="7528"/>
                  </a:cubicBezTo>
                  <a:cubicBezTo>
                    <a:pt x="11965" y="7528"/>
                    <a:pt x="11306" y="6796"/>
                    <a:pt x="11397" y="5951"/>
                  </a:cubicBezTo>
                  <a:cubicBezTo>
                    <a:pt x="11473" y="5244"/>
                    <a:pt x="12097" y="4748"/>
                    <a:pt x="12767" y="4748"/>
                  </a:cubicBezTo>
                  <a:cubicBezTo>
                    <a:pt x="12770" y="4748"/>
                    <a:pt x="12772" y="4748"/>
                    <a:pt x="12775" y="4748"/>
                  </a:cubicBezTo>
                  <a:cubicBezTo>
                    <a:pt x="12800" y="4747"/>
                    <a:pt x="12824" y="4746"/>
                    <a:pt x="12848" y="4746"/>
                  </a:cubicBezTo>
                  <a:close/>
                  <a:moveTo>
                    <a:pt x="5184" y="8324"/>
                  </a:moveTo>
                  <a:cubicBezTo>
                    <a:pt x="5733" y="8324"/>
                    <a:pt x="6267" y="8659"/>
                    <a:pt x="6460" y="9232"/>
                  </a:cubicBezTo>
                  <a:cubicBezTo>
                    <a:pt x="6752" y="10095"/>
                    <a:pt x="6183" y="11009"/>
                    <a:pt x="5272" y="11100"/>
                  </a:cubicBezTo>
                  <a:cubicBezTo>
                    <a:pt x="5225" y="11104"/>
                    <a:pt x="5178" y="11107"/>
                    <a:pt x="5132" y="11107"/>
                  </a:cubicBezTo>
                  <a:cubicBezTo>
                    <a:pt x="4302" y="11107"/>
                    <a:pt x="3641" y="10374"/>
                    <a:pt x="3732" y="9528"/>
                  </a:cubicBezTo>
                  <a:cubicBezTo>
                    <a:pt x="3809" y="8822"/>
                    <a:pt x="4433" y="8326"/>
                    <a:pt x="5103" y="8326"/>
                  </a:cubicBezTo>
                  <a:cubicBezTo>
                    <a:pt x="5105" y="8326"/>
                    <a:pt x="5108" y="8326"/>
                    <a:pt x="5111" y="8326"/>
                  </a:cubicBezTo>
                  <a:cubicBezTo>
                    <a:pt x="5135" y="8325"/>
                    <a:pt x="5160" y="8324"/>
                    <a:pt x="5184" y="8324"/>
                  </a:cubicBezTo>
                  <a:close/>
                  <a:moveTo>
                    <a:pt x="11180" y="9589"/>
                  </a:moveTo>
                  <a:cubicBezTo>
                    <a:pt x="11729" y="9589"/>
                    <a:pt x="12263" y="9924"/>
                    <a:pt x="12457" y="10497"/>
                  </a:cubicBezTo>
                  <a:cubicBezTo>
                    <a:pt x="12747" y="11360"/>
                    <a:pt x="12178" y="12274"/>
                    <a:pt x="11267" y="12365"/>
                  </a:cubicBezTo>
                  <a:cubicBezTo>
                    <a:pt x="11219" y="12369"/>
                    <a:pt x="11172" y="12372"/>
                    <a:pt x="11126" y="12372"/>
                  </a:cubicBezTo>
                  <a:cubicBezTo>
                    <a:pt x="10296" y="12372"/>
                    <a:pt x="9637" y="11639"/>
                    <a:pt x="9729" y="10793"/>
                  </a:cubicBezTo>
                  <a:cubicBezTo>
                    <a:pt x="9804" y="10087"/>
                    <a:pt x="10428" y="9591"/>
                    <a:pt x="11099" y="9591"/>
                  </a:cubicBezTo>
                  <a:cubicBezTo>
                    <a:pt x="11102" y="9591"/>
                    <a:pt x="11104" y="9591"/>
                    <a:pt x="11107" y="9591"/>
                  </a:cubicBezTo>
                  <a:cubicBezTo>
                    <a:pt x="11132" y="9590"/>
                    <a:pt x="11156" y="9589"/>
                    <a:pt x="11180" y="9589"/>
                  </a:cubicBezTo>
                  <a:close/>
                  <a:moveTo>
                    <a:pt x="3484" y="13433"/>
                  </a:moveTo>
                  <a:cubicBezTo>
                    <a:pt x="4033" y="13433"/>
                    <a:pt x="4568" y="13770"/>
                    <a:pt x="4761" y="14341"/>
                  </a:cubicBezTo>
                  <a:cubicBezTo>
                    <a:pt x="5051" y="15204"/>
                    <a:pt x="4482" y="16119"/>
                    <a:pt x="3571" y="16209"/>
                  </a:cubicBezTo>
                  <a:cubicBezTo>
                    <a:pt x="3524" y="16213"/>
                    <a:pt x="3477" y="16216"/>
                    <a:pt x="3430" y="16216"/>
                  </a:cubicBezTo>
                  <a:cubicBezTo>
                    <a:pt x="2601" y="16216"/>
                    <a:pt x="1941" y="15484"/>
                    <a:pt x="2033" y="14638"/>
                  </a:cubicBezTo>
                  <a:cubicBezTo>
                    <a:pt x="2109" y="13931"/>
                    <a:pt x="2734" y="13435"/>
                    <a:pt x="3404" y="13435"/>
                  </a:cubicBezTo>
                  <a:cubicBezTo>
                    <a:pt x="3406" y="13435"/>
                    <a:pt x="3409" y="13435"/>
                    <a:pt x="3411" y="13435"/>
                  </a:cubicBezTo>
                  <a:cubicBezTo>
                    <a:pt x="3435" y="13434"/>
                    <a:pt x="3459" y="13433"/>
                    <a:pt x="3484" y="13433"/>
                  </a:cubicBezTo>
                  <a:close/>
                  <a:moveTo>
                    <a:pt x="9481" y="14698"/>
                  </a:moveTo>
                  <a:cubicBezTo>
                    <a:pt x="10031" y="14698"/>
                    <a:pt x="10565" y="15035"/>
                    <a:pt x="10758" y="15606"/>
                  </a:cubicBezTo>
                  <a:cubicBezTo>
                    <a:pt x="11047" y="16469"/>
                    <a:pt x="10478" y="17384"/>
                    <a:pt x="9568" y="17474"/>
                  </a:cubicBezTo>
                  <a:cubicBezTo>
                    <a:pt x="9521" y="17479"/>
                    <a:pt x="9474" y="17481"/>
                    <a:pt x="9428" y="17481"/>
                  </a:cubicBezTo>
                  <a:cubicBezTo>
                    <a:pt x="8598" y="17481"/>
                    <a:pt x="7939" y="16749"/>
                    <a:pt x="8031" y="15903"/>
                  </a:cubicBezTo>
                  <a:cubicBezTo>
                    <a:pt x="8106" y="15196"/>
                    <a:pt x="8731" y="14700"/>
                    <a:pt x="9402" y="14700"/>
                  </a:cubicBezTo>
                  <a:cubicBezTo>
                    <a:pt x="9404" y="14700"/>
                    <a:pt x="9406" y="14700"/>
                    <a:pt x="9408" y="14700"/>
                  </a:cubicBezTo>
                  <a:cubicBezTo>
                    <a:pt x="9432" y="14699"/>
                    <a:pt x="9457" y="14698"/>
                    <a:pt x="9481" y="14698"/>
                  </a:cubicBezTo>
                  <a:close/>
                  <a:moveTo>
                    <a:pt x="11146" y="1300"/>
                  </a:moveTo>
                  <a:cubicBezTo>
                    <a:pt x="11190" y="1300"/>
                    <a:pt x="11233" y="1335"/>
                    <a:pt x="11215" y="1388"/>
                  </a:cubicBezTo>
                  <a:cubicBezTo>
                    <a:pt x="10124" y="4572"/>
                    <a:pt x="9049" y="7760"/>
                    <a:pt x="8015" y="10964"/>
                  </a:cubicBezTo>
                  <a:cubicBezTo>
                    <a:pt x="7496" y="12565"/>
                    <a:pt x="6990" y="14168"/>
                    <a:pt x="6493" y="15777"/>
                  </a:cubicBezTo>
                  <a:cubicBezTo>
                    <a:pt x="5997" y="17381"/>
                    <a:pt x="5568" y="19019"/>
                    <a:pt x="5011" y="20604"/>
                  </a:cubicBezTo>
                  <a:cubicBezTo>
                    <a:pt x="4997" y="20643"/>
                    <a:pt x="4966" y="20660"/>
                    <a:pt x="4935" y="20660"/>
                  </a:cubicBezTo>
                  <a:cubicBezTo>
                    <a:pt x="4888" y="20660"/>
                    <a:pt x="4842" y="20622"/>
                    <a:pt x="4857" y="20561"/>
                  </a:cubicBezTo>
                  <a:cubicBezTo>
                    <a:pt x="5247" y="18931"/>
                    <a:pt x="5794" y="17323"/>
                    <a:pt x="6289" y="15720"/>
                  </a:cubicBezTo>
                  <a:cubicBezTo>
                    <a:pt x="6784" y="14112"/>
                    <a:pt x="7292" y="12507"/>
                    <a:pt x="7810" y="10907"/>
                  </a:cubicBezTo>
                  <a:cubicBezTo>
                    <a:pt x="8845" y="7703"/>
                    <a:pt x="9929" y="4515"/>
                    <a:pt x="11076" y="1350"/>
                  </a:cubicBezTo>
                  <a:cubicBezTo>
                    <a:pt x="11088" y="1315"/>
                    <a:pt x="11118" y="1300"/>
                    <a:pt x="11146" y="1300"/>
                  </a:cubicBezTo>
                  <a:close/>
                  <a:moveTo>
                    <a:pt x="11045" y="20544"/>
                  </a:moveTo>
                  <a:cubicBezTo>
                    <a:pt x="11080" y="20544"/>
                    <a:pt x="11116" y="20560"/>
                    <a:pt x="11140" y="20601"/>
                  </a:cubicBezTo>
                  <a:cubicBezTo>
                    <a:pt x="11207" y="20715"/>
                    <a:pt x="11277" y="20827"/>
                    <a:pt x="11328" y="20950"/>
                  </a:cubicBezTo>
                  <a:cubicBezTo>
                    <a:pt x="11348" y="21003"/>
                    <a:pt x="11308" y="21064"/>
                    <a:pt x="11263" y="21082"/>
                  </a:cubicBezTo>
                  <a:cubicBezTo>
                    <a:pt x="11249" y="21088"/>
                    <a:pt x="11235" y="21091"/>
                    <a:pt x="11221" y="21091"/>
                  </a:cubicBezTo>
                  <a:cubicBezTo>
                    <a:pt x="11183" y="21091"/>
                    <a:pt x="11150" y="21069"/>
                    <a:pt x="11125" y="21036"/>
                  </a:cubicBezTo>
                  <a:cubicBezTo>
                    <a:pt x="11051" y="20939"/>
                    <a:pt x="10996" y="20826"/>
                    <a:pt x="10937" y="20718"/>
                  </a:cubicBezTo>
                  <a:cubicBezTo>
                    <a:pt x="10886" y="20627"/>
                    <a:pt x="10965" y="20544"/>
                    <a:pt x="11045" y="20544"/>
                  </a:cubicBezTo>
                  <a:close/>
                  <a:moveTo>
                    <a:pt x="10221" y="20682"/>
                  </a:moveTo>
                  <a:cubicBezTo>
                    <a:pt x="10257" y="20682"/>
                    <a:pt x="10290" y="20700"/>
                    <a:pt x="10309" y="20742"/>
                  </a:cubicBezTo>
                  <a:cubicBezTo>
                    <a:pt x="10444" y="21054"/>
                    <a:pt x="10573" y="21398"/>
                    <a:pt x="10644" y="21731"/>
                  </a:cubicBezTo>
                  <a:cubicBezTo>
                    <a:pt x="10661" y="21813"/>
                    <a:pt x="10587" y="21882"/>
                    <a:pt x="10518" y="21882"/>
                  </a:cubicBezTo>
                  <a:cubicBezTo>
                    <a:pt x="10482" y="21882"/>
                    <a:pt x="10448" y="21864"/>
                    <a:pt x="10427" y="21821"/>
                  </a:cubicBezTo>
                  <a:cubicBezTo>
                    <a:pt x="10283" y="21514"/>
                    <a:pt x="10173" y="21161"/>
                    <a:pt x="10095" y="20832"/>
                  </a:cubicBezTo>
                  <a:cubicBezTo>
                    <a:pt x="10077" y="20750"/>
                    <a:pt x="10152" y="20682"/>
                    <a:pt x="10221" y="20682"/>
                  </a:cubicBezTo>
                  <a:close/>
                  <a:moveTo>
                    <a:pt x="9676" y="21231"/>
                  </a:moveTo>
                  <a:cubicBezTo>
                    <a:pt x="9722" y="21231"/>
                    <a:pt x="9767" y="21257"/>
                    <a:pt x="9783" y="21316"/>
                  </a:cubicBezTo>
                  <a:cubicBezTo>
                    <a:pt x="9835" y="21509"/>
                    <a:pt x="9887" y="21700"/>
                    <a:pt x="9913" y="21898"/>
                  </a:cubicBezTo>
                  <a:cubicBezTo>
                    <a:pt x="9923" y="21968"/>
                    <a:pt x="9872" y="22002"/>
                    <a:pt x="9816" y="22002"/>
                  </a:cubicBezTo>
                  <a:cubicBezTo>
                    <a:pt x="9767" y="22002"/>
                    <a:pt x="9715" y="21976"/>
                    <a:pt x="9697" y="21926"/>
                  </a:cubicBezTo>
                  <a:cubicBezTo>
                    <a:pt x="9632" y="21748"/>
                    <a:pt x="9594" y="21564"/>
                    <a:pt x="9554" y="21378"/>
                  </a:cubicBezTo>
                  <a:cubicBezTo>
                    <a:pt x="9534" y="21289"/>
                    <a:pt x="9607" y="21231"/>
                    <a:pt x="9676" y="21231"/>
                  </a:cubicBezTo>
                  <a:close/>
                  <a:moveTo>
                    <a:pt x="9070" y="21545"/>
                  </a:moveTo>
                  <a:cubicBezTo>
                    <a:pt x="9143" y="21546"/>
                    <a:pt x="9186" y="21602"/>
                    <a:pt x="9195" y="21670"/>
                  </a:cubicBezTo>
                  <a:cubicBezTo>
                    <a:pt x="9210" y="21791"/>
                    <a:pt x="9231" y="21914"/>
                    <a:pt x="9229" y="22035"/>
                  </a:cubicBezTo>
                  <a:cubicBezTo>
                    <a:pt x="9227" y="22106"/>
                    <a:pt x="9169" y="22146"/>
                    <a:pt x="9112" y="22146"/>
                  </a:cubicBezTo>
                  <a:cubicBezTo>
                    <a:pt x="9067" y="22146"/>
                    <a:pt x="9021" y="22121"/>
                    <a:pt x="9006" y="22066"/>
                  </a:cubicBezTo>
                  <a:cubicBezTo>
                    <a:pt x="8971" y="21936"/>
                    <a:pt x="8960" y="21801"/>
                    <a:pt x="8945" y="21670"/>
                  </a:cubicBezTo>
                  <a:cubicBezTo>
                    <a:pt x="8937" y="21603"/>
                    <a:pt x="9008" y="21545"/>
                    <a:pt x="9070" y="21545"/>
                  </a:cubicBezTo>
                  <a:close/>
                  <a:moveTo>
                    <a:pt x="7276" y="0"/>
                  </a:moveTo>
                  <a:cubicBezTo>
                    <a:pt x="6113" y="0"/>
                    <a:pt x="5042" y="771"/>
                    <a:pt x="4716" y="1945"/>
                  </a:cubicBezTo>
                  <a:lnTo>
                    <a:pt x="393" y="17509"/>
                  </a:lnTo>
                  <a:cubicBezTo>
                    <a:pt x="1" y="18920"/>
                    <a:pt x="831" y="20385"/>
                    <a:pt x="2239" y="20779"/>
                  </a:cubicBezTo>
                  <a:lnTo>
                    <a:pt x="8704" y="22575"/>
                  </a:lnTo>
                  <a:cubicBezTo>
                    <a:pt x="8941" y="22640"/>
                    <a:pt x="9179" y="22672"/>
                    <a:pt x="9414" y="22672"/>
                  </a:cubicBezTo>
                  <a:cubicBezTo>
                    <a:pt x="10577" y="22672"/>
                    <a:pt x="11648" y="21901"/>
                    <a:pt x="11974" y="20728"/>
                  </a:cubicBezTo>
                  <a:lnTo>
                    <a:pt x="16299" y="5165"/>
                  </a:lnTo>
                  <a:cubicBezTo>
                    <a:pt x="16690" y="3754"/>
                    <a:pt x="15861" y="2287"/>
                    <a:pt x="14452" y="1895"/>
                  </a:cubicBezTo>
                  <a:lnTo>
                    <a:pt x="7986" y="97"/>
                  </a:lnTo>
                  <a:cubicBezTo>
                    <a:pt x="7749" y="31"/>
                    <a:pt x="7511" y="0"/>
                    <a:pt x="727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15" name="Google Shape;2715;p23"/>
            <p:cNvSpPr/>
            <p:nvPr/>
          </p:nvSpPr>
          <p:spPr>
            <a:xfrm>
              <a:off x="1275607" y="2648665"/>
              <a:ext cx="447054" cy="322660"/>
            </a:xfrm>
            <a:custGeom>
              <a:avLst/>
              <a:gdLst/>
              <a:ahLst/>
              <a:cxnLst/>
              <a:rect l="l" t="t" r="r" b="b"/>
              <a:pathLst>
                <a:path w="14300" h="10321" extrusionOk="0">
                  <a:moveTo>
                    <a:pt x="11043" y="8194"/>
                  </a:moveTo>
                  <a:cubicBezTo>
                    <a:pt x="11078" y="8194"/>
                    <a:pt x="11114" y="8210"/>
                    <a:pt x="11138" y="8251"/>
                  </a:cubicBezTo>
                  <a:cubicBezTo>
                    <a:pt x="11205" y="8365"/>
                    <a:pt x="11275" y="8477"/>
                    <a:pt x="11326" y="8600"/>
                  </a:cubicBezTo>
                  <a:cubicBezTo>
                    <a:pt x="11346" y="8653"/>
                    <a:pt x="11306" y="8714"/>
                    <a:pt x="11261" y="8732"/>
                  </a:cubicBezTo>
                  <a:cubicBezTo>
                    <a:pt x="11247" y="8738"/>
                    <a:pt x="11233" y="8741"/>
                    <a:pt x="11219" y="8741"/>
                  </a:cubicBezTo>
                  <a:cubicBezTo>
                    <a:pt x="11181" y="8741"/>
                    <a:pt x="11148" y="8719"/>
                    <a:pt x="11123" y="8686"/>
                  </a:cubicBezTo>
                  <a:cubicBezTo>
                    <a:pt x="11049" y="8589"/>
                    <a:pt x="10994" y="8476"/>
                    <a:pt x="10935" y="8368"/>
                  </a:cubicBezTo>
                  <a:cubicBezTo>
                    <a:pt x="10884" y="8277"/>
                    <a:pt x="10963" y="8194"/>
                    <a:pt x="11043" y="8194"/>
                  </a:cubicBezTo>
                  <a:close/>
                  <a:moveTo>
                    <a:pt x="10219" y="8332"/>
                  </a:moveTo>
                  <a:cubicBezTo>
                    <a:pt x="10255" y="8332"/>
                    <a:pt x="10288" y="8350"/>
                    <a:pt x="10307" y="8392"/>
                  </a:cubicBezTo>
                  <a:cubicBezTo>
                    <a:pt x="10442" y="8704"/>
                    <a:pt x="10571" y="9048"/>
                    <a:pt x="10642" y="9381"/>
                  </a:cubicBezTo>
                  <a:cubicBezTo>
                    <a:pt x="10659" y="9463"/>
                    <a:pt x="10585" y="9532"/>
                    <a:pt x="10516" y="9532"/>
                  </a:cubicBezTo>
                  <a:cubicBezTo>
                    <a:pt x="10480" y="9532"/>
                    <a:pt x="10446" y="9514"/>
                    <a:pt x="10425" y="9471"/>
                  </a:cubicBezTo>
                  <a:cubicBezTo>
                    <a:pt x="10281" y="9164"/>
                    <a:pt x="10171" y="8811"/>
                    <a:pt x="10093" y="8482"/>
                  </a:cubicBezTo>
                  <a:cubicBezTo>
                    <a:pt x="10075" y="8400"/>
                    <a:pt x="10150" y="8332"/>
                    <a:pt x="10219" y="8332"/>
                  </a:cubicBezTo>
                  <a:close/>
                  <a:moveTo>
                    <a:pt x="9674" y="8881"/>
                  </a:moveTo>
                  <a:cubicBezTo>
                    <a:pt x="9720" y="8881"/>
                    <a:pt x="9765" y="8907"/>
                    <a:pt x="9781" y="8966"/>
                  </a:cubicBezTo>
                  <a:cubicBezTo>
                    <a:pt x="9833" y="9159"/>
                    <a:pt x="9885" y="9350"/>
                    <a:pt x="9911" y="9548"/>
                  </a:cubicBezTo>
                  <a:cubicBezTo>
                    <a:pt x="9921" y="9618"/>
                    <a:pt x="9870" y="9652"/>
                    <a:pt x="9814" y="9652"/>
                  </a:cubicBezTo>
                  <a:cubicBezTo>
                    <a:pt x="9765" y="9652"/>
                    <a:pt x="9713" y="9626"/>
                    <a:pt x="9695" y="9576"/>
                  </a:cubicBezTo>
                  <a:cubicBezTo>
                    <a:pt x="9630" y="9398"/>
                    <a:pt x="9592" y="9214"/>
                    <a:pt x="9552" y="9028"/>
                  </a:cubicBezTo>
                  <a:cubicBezTo>
                    <a:pt x="9532" y="8939"/>
                    <a:pt x="9605" y="8881"/>
                    <a:pt x="9674" y="8881"/>
                  </a:cubicBezTo>
                  <a:close/>
                  <a:moveTo>
                    <a:pt x="9068" y="9195"/>
                  </a:moveTo>
                  <a:cubicBezTo>
                    <a:pt x="9141" y="9196"/>
                    <a:pt x="9184" y="9252"/>
                    <a:pt x="9193" y="9320"/>
                  </a:cubicBezTo>
                  <a:cubicBezTo>
                    <a:pt x="9208" y="9441"/>
                    <a:pt x="9229" y="9564"/>
                    <a:pt x="9227" y="9685"/>
                  </a:cubicBezTo>
                  <a:cubicBezTo>
                    <a:pt x="9225" y="9756"/>
                    <a:pt x="9167" y="9796"/>
                    <a:pt x="9110" y="9796"/>
                  </a:cubicBezTo>
                  <a:cubicBezTo>
                    <a:pt x="9065" y="9796"/>
                    <a:pt x="9019" y="9771"/>
                    <a:pt x="9004" y="9716"/>
                  </a:cubicBezTo>
                  <a:cubicBezTo>
                    <a:pt x="8969" y="9586"/>
                    <a:pt x="8958" y="9451"/>
                    <a:pt x="8943" y="9320"/>
                  </a:cubicBezTo>
                  <a:cubicBezTo>
                    <a:pt x="8935" y="9253"/>
                    <a:pt x="9006" y="9195"/>
                    <a:pt x="9068" y="9195"/>
                  </a:cubicBezTo>
                  <a:close/>
                  <a:moveTo>
                    <a:pt x="14300" y="0"/>
                  </a:moveTo>
                  <a:lnTo>
                    <a:pt x="14300" y="0"/>
                  </a:lnTo>
                  <a:cubicBezTo>
                    <a:pt x="13982" y="783"/>
                    <a:pt x="13670" y="1568"/>
                    <a:pt x="13372" y="2358"/>
                  </a:cubicBezTo>
                  <a:cubicBezTo>
                    <a:pt x="12590" y="4430"/>
                    <a:pt x="11577" y="6715"/>
                    <a:pt x="9577" y="7886"/>
                  </a:cubicBezTo>
                  <a:cubicBezTo>
                    <a:pt x="8734" y="8378"/>
                    <a:pt x="7789" y="8633"/>
                    <a:pt x="6815" y="8633"/>
                  </a:cubicBezTo>
                  <a:cubicBezTo>
                    <a:pt x="6773" y="8633"/>
                    <a:pt x="6731" y="8633"/>
                    <a:pt x="6688" y="8632"/>
                  </a:cubicBezTo>
                  <a:cubicBezTo>
                    <a:pt x="5655" y="8608"/>
                    <a:pt x="4509" y="8445"/>
                    <a:pt x="3552" y="8035"/>
                  </a:cubicBezTo>
                  <a:cubicBezTo>
                    <a:pt x="2578" y="7619"/>
                    <a:pt x="1693" y="6928"/>
                    <a:pt x="1107" y="6038"/>
                  </a:cubicBezTo>
                  <a:cubicBezTo>
                    <a:pt x="805" y="5580"/>
                    <a:pt x="632" y="5124"/>
                    <a:pt x="533" y="4651"/>
                  </a:cubicBezTo>
                  <a:lnTo>
                    <a:pt x="392" y="5158"/>
                  </a:lnTo>
                  <a:cubicBezTo>
                    <a:pt x="1" y="6568"/>
                    <a:pt x="830" y="8034"/>
                    <a:pt x="2239" y="8428"/>
                  </a:cubicBezTo>
                  <a:lnTo>
                    <a:pt x="8703" y="10224"/>
                  </a:lnTo>
                  <a:cubicBezTo>
                    <a:pt x="8940" y="10289"/>
                    <a:pt x="9178" y="10321"/>
                    <a:pt x="9412" y="10321"/>
                  </a:cubicBezTo>
                  <a:cubicBezTo>
                    <a:pt x="10576" y="10321"/>
                    <a:pt x="11647" y="9549"/>
                    <a:pt x="11973" y="8377"/>
                  </a:cubicBezTo>
                  <a:lnTo>
                    <a:pt x="14300"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16" name="Google Shape;2716;p23"/>
            <p:cNvSpPr/>
            <p:nvPr/>
          </p:nvSpPr>
          <p:spPr>
            <a:xfrm>
              <a:off x="1348228" y="2694307"/>
              <a:ext cx="70341" cy="62306"/>
            </a:xfrm>
            <a:custGeom>
              <a:avLst/>
              <a:gdLst/>
              <a:ahLst/>
              <a:cxnLst/>
              <a:rect l="l" t="t" r="r" b="b"/>
              <a:pathLst>
                <a:path w="2250" h="1993" extrusionOk="0">
                  <a:moveTo>
                    <a:pt x="1037" y="0"/>
                  </a:moveTo>
                  <a:cubicBezTo>
                    <a:pt x="978" y="0"/>
                    <a:pt x="918" y="4"/>
                    <a:pt x="860" y="12"/>
                  </a:cubicBezTo>
                  <a:cubicBezTo>
                    <a:pt x="506" y="120"/>
                    <a:pt x="206" y="375"/>
                    <a:pt x="126" y="768"/>
                  </a:cubicBezTo>
                  <a:cubicBezTo>
                    <a:pt x="0" y="1384"/>
                    <a:pt x="464" y="1993"/>
                    <a:pt x="1096" y="1993"/>
                  </a:cubicBezTo>
                  <a:cubicBezTo>
                    <a:pt x="1099" y="1993"/>
                    <a:pt x="1102" y="1993"/>
                    <a:pt x="1105" y="1993"/>
                  </a:cubicBezTo>
                  <a:cubicBezTo>
                    <a:pt x="1786" y="1985"/>
                    <a:pt x="2250" y="1352"/>
                    <a:pt x="2063" y="697"/>
                  </a:cubicBezTo>
                  <a:cubicBezTo>
                    <a:pt x="1930" y="233"/>
                    <a:pt x="1486" y="0"/>
                    <a:pt x="103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17" name="Google Shape;2717;p23"/>
            <p:cNvSpPr/>
            <p:nvPr/>
          </p:nvSpPr>
          <p:spPr>
            <a:xfrm>
              <a:off x="1588785" y="2574106"/>
              <a:ext cx="70372" cy="62337"/>
            </a:xfrm>
            <a:custGeom>
              <a:avLst/>
              <a:gdLst/>
              <a:ahLst/>
              <a:cxnLst/>
              <a:rect l="l" t="t" r="r" b="b"/>
              <a:pathLst>
                <a:path w="2251" h="1994" extrusionOk="0">
                  <a:moveTo>
                    <a:pt x="1036" y="0"/>
                  </a:moveTo>
                  <a:cubicBezTo>
                    <a:pt x="977" y="0"/>
                    <a:pt x="918" y="4"/>
                    <a:pt x="860" y="12"/>
                  </a:cubicBezTo>
                  <a:cubicBezTo>
                    <a:pt x="506" y="120"/>
                    <a:pt x="207" y="376"/>
                    <a:pt x="126" y="768"/>
                  </a:cubicBezTo>
                  <a:cubicBezTo>
                    <a:pt x="1" y="1383"/>
                    <a:pt x="464" y="1994"/>
                    <a:pt x="1096" y="1994"/>
                  </a:cubicBezTo>
                  <a:cubicBezTo>
                    <a:pt x="1100" y="1994"/>
                    <a:pt x="1103" y="1994"/>
                    <a:pt x="1106" y="1994"/>
                  </a:cubicBezTo>
                  <a:cubicBezTo>
                    <a:pt x="1787" y="1985"/>
                    <a:pt x="2250" y="1353"/>
                    <a:pt x="2064" y="698"/>
                  </a:cubicBezTo>
                  <a:cubicBezTo>
                    <a:pt x="1930" y="233"/>
                    <a:pt x="1486" y="0"/>
                    <a:pt x="103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2718" name="Google Shape;2718;p23"/>
          <p:cNvGrpSpPr/>
          <p:nvPr/>
        </p:nvGrpSpPr>
        <p:grpSpPr>
          <a:xfrm>
            <a:off x="1145436" y="6409659"/>
            <a:ext cx="231433" cy="213221"/>
            <a:chOff x="3739015" y="1518936"/>
            <a:chExt cx="153186" cy="141119"/>
          </a:xfrm>
        </p:grpSpPr>
        <p:sp>
          <p:nvSpPr>
            <p:cNvPr id="2719" name="Google Shape;2719;p23"/>
            <p:cNvSpPr/>
            <p:nvPr/>
          </p:nvSpPr>
          <p:spPr>
            <a:xfrm>
              <a:off x="3739015" y="1518936"/>
              <a:ext cx="153186" cy="141119"/>
            </a:xfrm>
            <a:custGeom>
              <a:avLst/>
              <a:gdLst/>
              <a:ahLst/>
              <a:cxnLst/>
              <a:rect l="l" t="t" r="r" b="b"/>
              <a:pathLst>
                <a:path w="4900" h="4514" extrusionOk="0">
                  <a:moveTo>
                    <a:pt x="2540" y="376"/>
                  </a:moveTo>
                  <a:cubicBezTo>
                    <a:pt x="3259" y="376"/>
                    <a:pt x="3839" y="815"/>
                    <a:pt x="4091" y="1421"/>
                  </a:cubicBezTo>
                  <a:cubicBezTo>
                    <a:pt x="4157" y="1665"/>
                    <a:pt x="4161" y="1893"/>
                    <a:pt x="4120" y="2103"/>
                  </a:cubicBezTo>
                  <a:cubicBezTo>
                    <a:pt x="3150" y="1621"/>
                    <a:pt x="1999" y="1345"/>
                    <a:pt x="955" y="1096"/>
                  </a:cubicBezTo>
                  <a:cubicBezTo>
                    <a:pt x="1244" y="790"/>
                    <a:pt x="1606" y="557"/>
                    <a:pt x="2059" y="439"/>
                  </a:cubicBezTo>
                  <a:cubicBezTo>
                    <a:pt x="2224" y="396"/>
                    <a:pt x="2385" y="376"/>
                    <a:pt x="2540" y="376"/>
                  </a:cubicBezTo>
                  <a:close/>
                  <a:moveTo>
                    <a:pt x="780" y="1337"/>
                  </a:moveTo>
                  <a:cubicBezTo>
                    <a:pt x="1845" y="1677"/>
                    <a:pt x="2937" y="2138"/>
                    <a:pt x="4034" y="2389"/>
                  </a:cubicBezTo>
                  <a:cubicBezTo>
                    <a:pt x="3968" y="2539"/>
                    <a:pt x="3881" y="2676"/>
                    <a:pt x="3771" y="2799"/>
                  </a:cubicBezTo>
                  <a:cubicBezTo>
                    <a:pt x="2770" y="2362"/>
                    <a:pt x="1715" y="2004"/>
                    <a:pt x="677" y="1671"/>
                  </a:cubicBezTo>
                  <a:cubicBezTo>
                    <a:pt x="697" y="1560"/>
                    <a:pt x="730" y="1447"/>
                    <a:pt x="780" y="1337"/>
                  </a:cubicBezTo>
                  <a:close/>
                  <a:moveTo>
                    <a:pt x="655" y="1925"/>
                  </a:moveTo>
                  <a:lnTo>
                    <a:pt x="655" y="1925"/>
                  </a:lnTo>
                  <a:cubicBezTo>
                    <a:pt x="1592" y="2325"/>
                    <a:pt x="2550" y="2717"/>
                    <a:pt x="3520" y="3029"/>
                  </a:cubicBezTo>
                  <a:cubicBezTo>
                    <a:pt x="3183" y="3281"/>
                    <a:pt x="2746" y="3426"/>
                    <a:pt x="2299" y="3426"/>
                  </a:cubicBezTo>
                  <a:cubicBezTo>
                    <a:pt x="2251" y="3426"/>
                    <a:pt x="2203" y="3425"/>
                    <a:pt x="2154" y="3421"/>
                  </a:cubicBezTo>
                  <a:cubicBezTo>
                    <a:pt x="1298" y="3363"/>
                    <a:pt x="665" y="2678"/>
                    <a:pt x="655" y="1925"/>
                  </a:cubicBezTo>
                  <a:close/>
                  <a:moveTo>
                    <a:pt x="403" y="2288"/>
                  </a:moveTo>
                  <a:lnTo>
                    <a:pt x="403" y="2288"/>
                  </a:lnTo>
                  <a:cubicBezTo>
                    <a:pt x="537" y="2981"/>
                    <a:pt x="1106" y="3584"/>
                    <a:pt x="1907" y="3736"/>
                  </a:cubicBezTo>
                  <a:cubicBezTo>
                    <a:pt x="2044" y="3762"/>
                    <a:pt x="2182" y="3774"/>
                    <a:pt x="2318" y="3774"/>
                  </a:cubicBezTo>
                  <a:cubicBezTo>
                    <a:pt x="2926" y="3774"/>
                    <a:pt x="3503" y="3526"/>
                    <a:pt x="3895" y="3124"/>
                  </a:cubicBezTo>
                  <a:cubicBezTo>
                    <a:pt x="3909" y="3120"/>
                    <a:pt x="3920" y="3116"/>
                    <a:pt x="3932" y="3110"/>
                  </a:cubicBezTo>
                  <a:lnTo>
                    <a:pt x="3932" y="3110"/>
                  </a:lnTo>
                  <a:cubicBezTo>
                    <a:pt x="3560" y="3736"/>
                    <a:pt x="2912" y="4137"/>
                    <a:pt x="2220" y="4137"/>
                  </a:cubicBezTo>
                  <a:cubicBezTo>
                    <a:pt x="1941" y="4137"/>
                    <a:pt x="1656" y="4072"/>
                    <a:pt x="1379" y="3930"/>
                  </a:cubicBezTo>
                  <a:cubicBezTo>
                    <a:pt x="700" y="3585"/>
                    <a:pt x="372" y="2940"/>
                    <a:pt x="403" y="2288"/>
                  </a:cubicBezTo>
                  <a:close/>
                  <a:moveTo>
                    <a:pt x="2586" y="1"/>
                  </a:moveTo>
                  <a:cubicBezTo>
                    <a:pt x="1294" y="1"/>
                    <a:pt x="34" y="1075"/>
                    <a:pt x="1" y="2398"/>
                  </a:cubicBezTo>
                  <a:cubicBezTo>
                    <a:pt x="0" y="2439"/>
                    <a:pt x="20" y="2467"/>
                    <a:pt x="47" y="2483"/>
                  </a:cubicBezTo>
                  <a:cubicBezTo>
                    <a:pt x="56" y="3108"/>
                    <a:pt x="341" y="3727"/>
                    <a:pt x="910" y="4117"/>
                  </a:cubicBezTo>
                  <a:cubicBezTo>
                    <a:pt x="1307" y="4388"/>
                    <a:pt x="1747" y="4513"/>
                    <a:pt x="2181" y="4513"/>
                  </a:cubicBezTo>
                  <a:cubicBezTo>
                    <a:pt x="3102" y="4513"/>
                    <a:pt x="3994" y="3952"/>
                    <a:pt x="4384" y="3034"/>
                  </a:cubicBezTo>
                  <a:cubicBezTo>
                    <a:pt x="4900" y="1819"/>
                    <a:pt x="4367" y="278"/>
                    <a:pt x="2977" y="34"/>
                  </a:cubicBezTo>
                  <a:cubicBezTo>
                    <a:pt x="2847" y="12"/>
                    <a:pt x="2716" y="1"/>
                    <a:pt x="258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20" name="Google Shape;2720;p23"/>
            <p:cNvSpPr/>
            <p:nvPr/>
          </p:nvSpPr>
          <p:spPr>
            <a:xfrm>
              <a:off x="3768807" y="1530659"/>
              <a:ext cx="100290" cy="54053"/>
            </a:xfrm>
            <a:custGeom>
              <a:avLst/>
              <a:gdLst/>
              <a:ahLst/>
              <a:cxnLst/>
              <a:rect l="l" t="t" r="r" b="b"/>
              <a:pathLst>
                <a:path w="3208" h="1729" extrusionOk="0">
                  <a:moveTo>
                    <a:pt x="1586" y="1"/>
                  </a:moveTo>
                  <a:cubicBezTo>
                    <a:pt x="1431" y="1"/>
                    <a:pt x="1270" y="21"/>
                    <a:pt x="1105" y="64"/>
                  </a:cubicBezTo>
                  <a:cubicBezTo>
                    <a:pt x="652" y="182"/>
                    <a:pt x="288" y="415"/>
                    <a:pt x="1" y="721"/>
                  </a:cubicBezTo>
                  <a:cubicBezTo>
                    <a:pt x="1045" y="970"/>
                    <a:pt x="2196" y="1246"/>
                    <a:pt x="3166" y="1728"/>
                  </a:cubicBezTo>
                  <a:cubicBezTo>
                    <a:pt x="3208" y="1518"/>
                    <a:pt x="3203" y="1289"/>
                    <a:pt x="3136" y="1046"/>
                  </a:cubicBezTo>
                  <a:cubicBezTo>
                    <a:pt x="2886" y="440"/>
                    <a:pt x="2306" y="1"/>
                    <a:pt x="158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21" name="Google Shape;2721;p23"/>
            <p:cNvSpPr/>
            <p:nvPr/>
          </p:nvSpPr>
          <p:spPr>
            <a:xfrm>
              <a:off x="3760116" y="1560702"/>
              <a:ext cx="104948" cy="45737"/>
            </a:xfrm>
            <a:custGeom>
              <a:avLst/>
              <a:gdLst/>
              <a:ahLst/>
              <a:cxnLst/>
              <a:rect l="l" t="t" r="r" b="b"/>
              <a:pathLst>
                <a:path w="3357" h="1463" extrusionOk="0">
                  <a:moveTo>
                    <a:pt x="103" y="1"/>
                  </a:moveTo>
                  <a:cubicBezTo>
                    <a:pt x="55" y="111"/>
                    <a:pt x="22" y="224"/>
                    <a:pt x="1" y="335"/>
                  </a:cubicBezTo>
                  <a:cubicBezTo>
                    <a:pt x="1039" y="668"/>
                    <a:pt x="2094" y="1025"/>
                    <a:pt x="3095" y="1463"/>
                  </a:cubicBezTo>
                  <a:cubicBezTo>
                    <a:pt x="3205" y="1342"/>
                    <a:pt x="3292" y="1203"/>
                    <a:pt x="3357" y="1053"/>
                  </a:cubicBezTo>
                  <a:cubicBezTo>
                    <a:pt x="2262" y="802"/>
                    <a:pt x="1169" y="342"/>
                    <a:pt x="10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22" name="Google Shape;2722;p23"/>
            <p:cNvSpPr/>
            <p:nvPr/>
          </p:nvSpPr>
          <p:spPr>
            <a:xfrm>
              <a:off x="3759491" y="1579146"/>
              <a:ext cx="89598" cy="46988"/>
            </a:xfrm>
            <a:custGeom>
              <a:avLst/>
              <a:gdLst/>
              <a:ahLst/>
              <a:cxnLst/>
              <a:rect l="l" t="t" r="r" b="b"/>
              <a:pathLst>
                <a:path w="2866" h="1503" extrusionOk="0">
                  <a:moveTo>
                    <a:pt x="0" y="0"/>
                  </a:moveTo>
                  <a:lnTo>
                    <a:pt x="0" y="0"/>
                  </a:lnTo>
                  <a:cubicBezTo>
                    <a:pt x="10" y="753"/>
                    <a:pt x="643" y="1437"/>
                    <a:pt x="1499" y="1497"/>
                  </a:cubicBezTo>
                  <a:cubicBezTo>
                    <a:pt x="1546" y="1501"/>
                    <a:pt x="1592" y="1502"/>
                    <a:pt x="1638" y="1502"/>
                  </a:cubicBezTo>
                  <a:cubicBezTo>
                    <a:pt x="2087" y="1502"/>
                    <a:pt x="2526" y="1357"/>
                    <a:pt x="2865" y="1104"/>
                  </a:cubicBezTo>
                  <a:cubicBezTo>
                    <a:pt x="1895" y="794"/>
                    <a:pt x="937" y="400"/>
                    <a:pt x="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23" name="Google Shape;2723;p23"/>
            <p:cNvSpPr/>
            <p:nvPr/>
          </p:nvSpPr>
          <p:spPr>
            <a:xfrm>
              <a:off x="3750613" y="1590494"/>
              <a:ext cx="111326" cy="57836"/>
            </a:xfrm>
            <a:custGeom>
              <a:avLst/>
              <a:gdLst/>
              <a:ahLst/>
              <a:cxnLst/>
              <a:rect l="l" t="t" r="r" b="b"/>
              <a:pathLst>
                <a:path w="3561" h="1850" extrusionOk="0">
                  <a:moveTo>
                    <a:pt x="32" y="1"/>
                  </a:moveTo>
                  <a:lnTo>
                    <a:pt x="32" y="1"/>
                  </a:lnTo>
                  <a:cubicBezTo>
                    <a:pt x="1" y="652"/>
                    <a:pt x="328" y="1297"/>
                    <a:pt x="1008" y="1644"/>
                  </a:cubicBezTo>
                  <a:cubicBezTo>
                    <a:pt x="1284" y="1785"/>
                    <a:pt x="1569" y="1849"/>
                    <a:pt x="1847" y="1849"/>
                  </a:cubicBezTo>
                  <a:cubicBezTo>
                    <a:pt x="2539" y="1849"/>
                    <a:pt x="3188" y="1448"/>
                    <a:pt x="3561" y="822"/>
                  </a:cubicBezTo>
                  <a:lnTo>
                    <a:pt x="3561" y="822"/>
                  </a:lnTo>
                  <a:cubicBezTo>
                    <a:pt x="3550" y="828"/>
                    <a:pt x="3538" y="833"/>
                    <a:pt x="3524" y="837"/>
                  </a:cubicBezTo>
                  <a:cubicBezTo>
                    <a:pt x="3133" y="1238"/>
                    <a:pt x="2556" y="1487"/>
                    <a:pt x="1949" y="1487"/>
                  </a:cubicBezTo>
                  <a:cubicBezTo>
                    <a:pt x="1812" y="1487"/>
                    <a:pt x="1674" y="1474"/>
                    <a:pt x="1536" y="1448"/>
                  </a:cubicBezTo>
                  <a:cubicBezTo>
                    <a:pt x="737" y="1296"/>
                    <a:pt x="167" y="693"/>
                    <a:pt x="3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2724" name="Google Shape;2724;p23"/>
          <p:cNvGrpSpPr/>
          <p:nvPr/>
        </p:nvGrpSpPr>
        <p:grpSpPr>
          <a:xfrm>
            <a:off x="1044186" y="5932074"/>
            <a:ext cx="279861" cy="279737"/>
            <a:chOff x="3690028" y="2857398"/>
            <a:chExt cx="209896" cy="209803"/>
          </a:xfrm>
        </p:grpSpPr>
        <p:sp>
          <p:nvSpPr>
            <p:cNvPr id="2725" name="Google Shape;2725;p23"/>
            <p:cNvSpPr/>
            <p:nvPr/>
          </p:nvSpPr>
          <p:spPr>
            <a:xfrm>
              <a:off x="3704783" y="2873060"/>
              <a:ext cx="177446" cy="178134"/>
            </a:xfrm>
            <a:custGeom>
              <a:avLst/>
              <a:gdLst/>
              <a:ahLst/>
              <a:cxnLst/>
              <a:rect l="l" t="t" r="r" b="b"/>
              <a:pathLst>
                <a:path w="5676" h="5698" extrusionOk="0">
                  <a:moveTo>
                    <a:pt x="2610" y="1"/>
                  </a:moveTo>
                  <a:cubicBezTo>
                    <a:pt x="1948" y="372"/>
                    <a:pt x="1276" y="731"/>
                    <a:pt x="594" y="1062"/>
                  </a:cubicBezTo>
                  <a:cubicBezTo>
                    <a:pt x="709" y="1298"/>
                    <a:pt x="823" y="1537"/>
                    <a:pt x="937" y="1774"/>
                  </a:cubicBezTo>
                  <a:lnTo>
                    <a:pt x="1134" y="2183"/>
                  </a:lnTo>
                  <a:lnTo>
                    <a:pt x="780" y="2369"/>
                  </a:lnTo>
                  <a:cubicBezTo>
                    <a:pt x="520" y="2506"/>
                    <a:pt x="260" y="2646"/>
                    <a:pt x="1" y="2786"/>
                  </a:cubicBezTo>
                  <a:cubicBezTo>
                    <a:pt x="406" y="3575"/>
                    <a:pt x="803" y="4384"/>
                    <a:pt x="1166" y="5203"/>
                  </a:cubicBezTo>
                  <a:cubicBezTo>
                    <a:pt x="1427" y="5039"/>
                    <a:pt x="1688" y="4875"/>
                    <a:pt x="1952" y="4712"/>
                  </a:cubicBezTo>
                  <a:lnTo>
                    <a:pt x="2308" y="4492"/>
                  </a:lnTo>
                  <a:lnTo>
                    <a:pt x="2528" y="4880"/>
                  </a:lnTo>
                  <a:cubicBezTo>
                    <a:pt x="2684" y="5153"/>
                    <a:pt x="2842" y="5426"/>
                    <a:pt x="2996" y="5697"/>
                  </a:cubicBezTo>
                  <a:cubicBezTo>
                    <a:pt x="3633" y="5325"/>
                    <a:pt x="4264" y="4942"/>
                    <a:pt x="4888" y="4545"/>
                  </a:cubicBezTo>
                  <a:cubicBezTo>
                    <a:pt x="4740" y="4283"/>
                    <a:pt x="4593" y="4023"/>
                    <a:pt x="4452" y="3758"/>
                  </a:cubicBezTo>
                  <a:lnTo>
                    <a:pt x="4224" y="3333"/>
                  </a:lnTo>
                  <a:lnTo>
                    <a:pt x="4682" y="3067"/>
                  </a:lnTo>
                  <a:cubicBezTo>
                    <a:pt x="5012" y="2876"/>
                    <a:pt x="5343" y="2690"/>
                    <a:pt x="5675" y="2504"/>
                  </a:cubicBezTo>
                  <a:cubicBezTo>
                    <a:pt x="5327" y="1805"/>
                    <a:pt x="5005" y="1088"/>
                    <a:pt x="4690" y="375"/>
                  </a:cubicBezTo>
                  <a:cubicBezTo>
                    <a:pt x="4313" y="563"/>
                    <a:pt x="3936" y="754"/>
                    <a:pt x="3561" y="942"/>
                  </a:cubicBezTo>
                  <a:lnTo>
                    <a:pt x="3145" y="1152"/>
                  </a:lnTo>
                  <a:lnTo>
                    <a:pt x="2934" y="707"/>
                  </a:lnTo>
                  <a:cubicBezTo>
                    <a:pt x="2824" y="471"/>
                    <a:pt x="2717" y="235"/>
                    <a:pt x="261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26" name="Google Shape;2726;p23"/>
            <p:cNvSpPr/>
            <p:nvPr/>
          </p:nvSpPr>
          <p:spPr>
            <a:xfrm>
              <a:off x="3704752" y="2942398"/>
              <a:ext cx="152780" cy="108794"/>
            </a:xfrm>
            <a:custGeom>
              <a:avLst/>
              <a:gdLst/>
              <a:ahLst/>
              <a:cxnLst/>
              <a:rect l="l" t="t" r="r" b="b"/>
              <a:pathLst>
                <a:path w="4887" h="3480" extrusionOk="0">
                  <a:moveTo>
                    <a:pt x="1067" y="1"/>
                  </a:moveTo>
                  <a:lnTo>
                    <a:pt x="780" y="151"/>
                  </a:lnTo>
                  <a:cubicBezTo>
                    <a:pt x="520" y="288"/>
                    <a:pt x="260" y="428"/>
                    <a:pt x="1" y="568"/>
                  </a:cubicBezTo>
                  <a:cubicBezTo>
                    <a:pt x="406" y="1357"/>
                    <a:pt x="803" y="2166"/>
                    <a:pt x="1166" y="2985"/>
                  </a:cubicBezTo>
                  <a:cubicBezTo>
                    <a:pt x="1427" y="2821"/>
                    <a:pt x="1688" y="2657"/>
                    <a:pt x="1952" y="2494"/>
                  </a:cubicBezTo>
                  <a:lnTo>
                    <a:pt x="2308" y="2274"/>
                  </a:lnTo>
                  <a:lnTo>
                    <a:pt x="2528" y="2662"/>
                  </a:lnTo>
                  <a:cubicBezTo>
                    <a:pt x="2684" y="2935"/>
                    <a:pt x="2842" y="3208"/>
                    <a:pt x="2996" y="3479"/>
                  </a:cubicBezTo>
                  <a:cubicBezTo>
                    <a:pt x="3633" y="3107"/>
                    <a:pt x="4264" y="2724"/>
                    <a:pt x="4887" y="2327"/>
                  </a:cubicBezTo>
                  <a:cubicBezTo>
                    <a:pt x="4793" y="2159"/>
                    <a:pt x="4701" y="1989"/>
                    <a:pt x="4608" y="1821"/>
                  </a:cubicBezTo>
                  <a:cubicBezTo>
                    <a:pt x="4456" y="1848"/>
                    <a:pt x="4301" y="1861"/>
                    <a:pt x="4146" y="1861"/>
                  </a:cubicBezTo>
                  <a:cubicBezTo>
                    <a:pt x="3533" y="1861"/>
                    <a:pt x="2905" y="1659"/>
                    <a:pt x="2385" y="1347"/>
                  </a:cubicBezTo>
                  <a:cubicBezTo>
                    <a:pt x="1786" y="989"/>
                    <a:pt x="1372" y="532"/>
                    <a:pt x="106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27" name="Google Shape;2727;p23"/>
            <p:cNvSpPr/>
            <p:nvPr/>
          </p:nvSpPr>
          <p:spPr>
            <a:xfrm>
              <a:off x="3690028" y="2857398"/>
              <a:ext cx="209896" cy="209803"/>
            </a:xfrm>
            <a:custGeom>
              <a:avLst/>
              <a:gdLst/>
              <a:ahLst/>
              <a:cxnLst/>
              <a:rect l="l" t="t" r="r" b="b"/>
              <a:pathLst>
                <a:path w="6714" h="6711" extrusionOk="0">
                  <a:moveTo>
                    <a:pt x="3080" y="503"/>
                  </a:moveTo>
                  <a:cubicBezTo>
                    <a:pt x="3186" y="737"/>
                    <a:pt x="3294" y="973"/>
                    <a:pt x="3404" y="1209"/>
                  </a:cubicBezTo>
                  <a:lnTo>
                    <a:pt x="3615" y="1654"/>
                  </a:lnTo>
                  <a:lnTo>
                    <a:pt x="4031" y="1444"/>
                  </a:lnTo>
                  <a:cubicBezTo>
                    <a:pt x="4407" y="1256"/>
                    <a:pt x="4783" y="1065"/>
                    <a:pt x="5159" y="877"/>
                  </a:cubicBezTo>
                  <a:cubicBezTo>
                    <a:pt x="5473" y="1591"/>
                    <a:pt x="5797" y="2307"/>
                    <a:pt x="6145" y="3006"/>
                  </a:cubicBezTo>
                  <a:cubicBezTo>
                    <a:pt x="5815" y="3189"/>
                    <a:pt x="5484" y="3376"/>
                    <a:pt x="5154" y="3567"/>
                  </a:cubicBezTo>
                  <a:lnTo>
                    <a:pt x="4696" y="3833"/>
                  </a:lnTo>
                  <a:lnTo>
                    <a:pt x="4921" y="4260"/>
                  </a:lnTo>
                  <a:cubicBezTo>
                    <a:pt x="5063" y="4525"/>
                    <a:pt x="5210" y="4786"/>
                    <a:pt x="5357" y="5047"/>
                  </a:cubicBezTo>
                  <a:cubicBezTo>
                    <a:pt x="4733" y="5444"/>
                    <a:pt x="4102" y="5825"/>
                    <a:pt x="3466" y="6199"/>
                  </a:cubicBezTo>
                  <a:cubicBezTo>
                    <a:pt x="3311" y="5927"/>
                    <a:pt x="3154" y="5655"/>
                    <a:pt x="2997" y="5383"/>
                  </a:cubicBezTo>
                  <a:lnTo>
                    <a:pt x="2778" y="4994"/>
                  </a:lnTo>
                  <a:lnTo>
                    <a:pt x="2421" y="5214"/>
                  </a:lnTo>
                  <a:cubicBezTo>
                    <a:pt x="2158" y="5379"/>
                    <a:pt x="1898" y="5541"/>
                    <a:pt x="1635" y="5706"/>
                  </a:cubicBezTo>
                  <a:cubicBezTo>
                    <a:pt x="1273" y="4887"/>
                    <a:pt x="874" y="4077"/>
                    <a:pt x="470" y="3288"/>
                  </a:cubicBezTo>
                  <a:cubicBezTo>
                    <a:pt x="729" y="3148"/>
                    <a:pt x="989" y="3009"/>
                    <a:pt x="1249" y="2871"/>
                  </a:cubicBezTo>
                  <a:lnTo>
                    <a:pt x="1603" y="2685"/>
                  </a:lnTo>
                  <a:lnTo>
                    <a:pt x="1405" y="2276"/>
                  </a:lnTo>
                  <a:cubicBezTo>
                    <a:pt x="1293" y="2038"/>
                    <a:pt x="1179" y="1800"/>
                    <a:pt x="1064" y="1564"/>
                  </a:cubicBezTo>
                  <a:cubicBezTo>
                    <a:pt x="1746" y="1232"/>
                    <a:pt x="2419" y="873"/>
                    <a:pt x="3080" y="503"/>
                  </a:cubicBezTo>
                  <a:close/>
                  <a:moveTo>
                    <a:pt x="3220" y="0"/>
                  </a:moveTo>
                  <a:lnTo>
                    <a:pt x="2923" y="152"/>
                  </a:lnTo>
                  <a:cubicBezTo>
                    <a:pt x="2246" y="502"/>
                    <a:pt x="1571" y="867"/>
                    <a:pt x="916" y="1257"/>
                  </a:cubicBezTo>
                  <a:lnTo>
                    <a:pt x="608" y="1445"/>
                  </a:lnTo>
                  <a:lnTo>
                    <a:pt x="727" y="1723"/>
                  </a:lnTo>
                  <a:cubicBezTo>
                    <a:pt x="836" y="1975"/>
                    <a:pt x="947" y="2226"/>
                    <a:pt x="1063" y="2475"/>
                  </a:cubicBezTo>
                  <a:cubicBezTo>
                    <a:pt x="805" y="2629"/>
                    <a:pt x="548" y="2787"/>
                    <a:pt x="295" y="2947"/>
                  </a:cubicBezTo>
                  <a:lnTo>
                    <a:pt x="1" y="3134"/>
                  </a:lnTo>
                  <a:lnTo>
                    <a:pt x="136" y="3474"/>
                  </a:lnTo>
                  <a:cubicBezTo>
                    <a:pt x="468" y="4311"/>
                    <a:pt x="820" y="5155"/>
                    <a:pt x="1203" y="5977"/>
                  </a:cubicBezTo>
                  <a:lnTo>
                    <a:pt x="1363" y="6307"/>
                  </a:lnTo>
                  <a:lnTo>
                    <a:pt x="1790" y="6066"/>
                  </a:lnTo>
                  <a:cubicBezTo>
                    <a:pt x="2066" y="5910"/>
                    <a:pt x="2340" y="5756"/>
                    <a:pt x="2616" y="5600"/>
                  </a:cubicBezTo>
                  <a:cubicBezTo>
                    <a:pt x="2759" y="5881"/>
                    <a:pt x="2905" y="6162"/>
                    <a:pt x="3057" y="6440"/>
                  </a:cubicBezTo>
                  <a:lnTo>
                    <a:pt x="3207" y="6711"/>
                  </a:lnTo>
                  <a:lnTo>
                    <a:pt x="3633" y="6498"/>
                  </a:lnTo>
                  <a:cubicBezTo>
                    <a:pt x="4288" y="6160"/>
                    <a:pt x="4920" y="5780"/>
                    <a:pt x="5536" y="5373"/>
                  </a:cubicBezTo>
                  <a:lnTo>
                    <a:pt x="5900" y="5128"/>
                  </a:lnTo>
                  <a:lnTo>
                    <a:pt x="5746" y="4796"/>
                  </a:lnTo>
                  <a:cubicBezTo>
                    <a:pt x="5621" y="4527"/>
                    <a:pt x="5495" y="4260"/>
                    <a:pt x="5364" y="3993"/>
                  </a:cubicBezTo>
                  <a:cubicBezTo>
                    <a:pt x="5690" y="3793"/>
                    <a:pt x="6015" y="3592"/>
                    <a:pt x="6338" y="3387"/>
                  </a:cubicBezTo>
                  <a:lnTo>
                    <a:pt x="6714" y="3147"/>
                  </a:lnTo>
                  <a:lnTo>
                    <a:pt x="6546" y="2785"/>
                  </a:lnTo>
                  <a:cubicBezTo>
                    <a:pt x="6217" y="2084"/>
                    <a:pt x="5864" y="1390"/>
                    <a:pt x="5503" y="704"/>
                  </a:cubicBezTo>
                  <a:lnTo>
                    <a:pt x="5325" y="366"/>
                  </a:lnTo>
                  <a:lnTo>
                    <a:pt x="4996" y="496"/>
                  </a:lnTo>
                  <a:cubicBezTo>
                    <a:pt x="4595" y="659"/>
                    <a:pt x="4196" y="835"/>
                    <a:pt x="3800" y="1022"/>
                  </a:cubicBezTo>
                  <a:cubicBezTo>
                    <a:pt x="3669" y="786"/>
                    <a:pt x="3537" y="553"/>
                    <a:pt x="3404" y="320"/>
                  </a:cubicBezTo>
                  <a:lnTo>
                    <a:pt x="322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2728" name="Google Shape;2728;p23"/>
          <p:cNvGrpSpPr/>
          <p:nvPr/>
        </p:nvGrpSpPr>
        <p:grpSpPr>
          <a:xfrm rot="1995757">
            <a:off x="10940698" y="411462"/>
            <a:ext cx="279873" cy="279748"/>
            <a:chOff x="3690028" y="2857398"/>
            <a:chExt cx="209896" cy="209803"/>
          </a:xfrm>
        </p:grpSpPr>
        <p:sp>
          <p:nvSpPr>
            <p:cNvPr id="2729" name="Google Shape;2729;p23"/>
            <p:cNvSpPr/>
            <p:nvPr/>
          </p:nvSpPr>
          <p:spPr>
            <a:xfrm>
              <a:off x="3704783" y="2873060"/>
              <a:ext cx="177446" cy="178134"/>
            </a:xfrm>
            <a:custGeom>
              <a:avLst/>
              <a:gdLst/>
              <a:ahLst/>
              <a:cxnLst/>
              <a:rect l="l" t="t" r="r" b="b"/>
              <a:pathLst>
                <a:path w="5676" h="5698" extrusionOk="0">
                  <a:moveTo>
                    <a:pt x="2610" y="1"/>
                  </a:moveTo>
                  <a:cubicBezTo>
                    <a:pt x="1948" y="372"/>
                    <a:pt x="1276" y="731"/>
                    <a:pt x="594" y="1062"/>
                  </a:cubicBezTo>
                  <a:cubicBezTo>
                    <a:pt x="709" y="1298"/>
                    <a:pt x="823" y="1537"/>
                    <a:pt x="937" y="1774"/>
                  </a:cubicBezTo>
                  <a:lnTo>
                    <a:pt x="1134" y="2183"/>
                  </a:lnTo>
                  <a:lnTo>
                    <a:pt x="780" y="2369"/>
                  </a:lnTo>
                  <a:cubicBezTo>
                    <a:pt x="520" y="2506"/>
                    <a:pt x="260" y="2646"/>
                    <a:pt x="1" y="2786"/>
                  </a:cubicBezTo>
                  <a:cubicBezTo>
                    <a:pt x="406" y="3575"/>
                    <a:pt x="803" y="4384"/>
                    <a:pt x="1166" y="5203"/>
                  </a:cubicBezTo>
                  <a:cubicBezTo>
                    <a:pt x="1427" y="5039"/>
                    <a:pt x="1688" y="4875"/>
                    <a:pt x="1952" y="4712"/>
                  </a:cubicBezTo>
                  <a:lnTo>
                    <a:pt x="2308" y="4492"/>
                  </a:lnTo>
                  <a:lnTo>
                    <a:pt x="2528" y="4880"/>
                  </a:lnTo>
                  <a:cubicBezTo>
                    <a:pt x="2684" y="5153"/>
                    <a:pt x="2842" y="5426"/>
                    <a:pt x="2996" y="5697"/>
                  </a:cubicBezTo>
                  <a:cubicBezTo>
                    <a:pt x="3633" y="5325"/>
                    <a:pt x="4264" y="4942"/>
                    <a:pt x="4888" y="4545"/>
                  </a:cubicBezTo>
                  <a:cubicBezTo>
                    <a:pt x="4740" y="4283"/>
                    <a:pt x="4593" y="4023"/>
                    <a:pt x="4452" y="3758"/>
                  </a:cubicBezTo>
                  <a:lnTo>
                    <a:pt x="4224" y="3333"/>
                  </a:lnTo>
                  <a:lnTo>
                    <a:pt x="4682" y="3067"/>
                  </a:lnTo>
                  <a:cubicBezTo>
                    <a:pt x="5012" y="2876"/>
                    <a:pt x="5343" y="2690"/>
                    <a:pt x="5675" y="2504"/>
                  </a:cubicBezTo>
                  <a:cubicBezTo>
                    <a:pt x="5327" y="1805"/>
                    <a:pt x="5005" y="1088"/>
                    <a:pt x="4690" y="375"/>
                  </a:cubicBezTo>
                  <a:cubicBezTo>
                    <a:pt x="4313" y="563"/>
                    <a:pt x="3936" y="754"/>
                    <a:pt x="3561" y="942"/>
                  </a:cubicBezTo>
                  <a:lnTo>
                    <a:pt x="3145" y="1152"/>
                  </a:lnTo>
                  <a:lnTo>
                    <a:pt x="2934" y="707"/>
                  </a:lnTo>
                  <a:cubicBezTo>
                    <a:pt x="2824" y="471"/>
                    <a:pt x="2717" y="235"/>
                    <a:pt x="261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30" name="Google Shape;2730;p23"/>
            <p:cNvSpPr/>
            <p:nvPr/>
          </p:nvSpPr>
          <p:spPr>
            <a:xfrm>
              <a:off x="3704752" y="2942398"/>
              <a:ext cx="152780" cy="108794"/>
            </a:xfrm>
            <a:custGeom>
              <a:avLst/>
              <a:gdLst/>
              <a:ahLst/>
              <a:cxnLst/>
              <a:rect l="l" t="t" r="r" b="b"/>
              <a:pathLst>
                <a:path w="4887" h="3480" extrusionOk="0">
                  <a:moveTo>
                    <a:pt x="1067" y="1"/>
                  </a:moveTo>
                  <a:lnTo>
                    <a:pt x="780" y="151"/>
                  </a:lnTo>
                  <a:cubicBezTo>
                    <a:pt x="520" y="288"/>
                    <a:pt x="260" y="428"/>
                    <a:pt x="1" y="568"/>
                  </a:cubicBezTo>
                  <a:cubicBezTo>
                    <a:pt x="406" y="1357"/>
                    <a:pt x="803" y="2166"/>
                    <a:pt x="1166" y="2985"/>
                  </a:cubicBezTo>
                  <a:cubicBezTo>
                    <a:pt x="1427" y="2821"/>
                    <a:pt x="1688" y="2657"/>
                    <a:pt x="1952" y="2494"/>
                  </a:cubicBezTo>
                  <a:lnTo>
                    <a:pt x="2308" y="2274"/>
                  </a:lnTo>
                  <a:lnTo>
                    <a:pt x="2528" y="2662"/>
                  </a:lnTo>
                  <a:cubicBezTo>
                    <a:pt x="2684" y="2935"/>
                    <a:pt x="2842" y="3208"/>
                    <a:pt x="2996" y="3479"/>
                  </a:cubicBezTo>
                  <a:cubicBezTo>
                    <a:pt x="3633" y="3107"/>
                    <a:pt x="4264" y="2724"/>
                    <a:pt x="4887" y="2327"/>
                  </a:cubicBezTo>
                  <a:cubicBezTo>
                    <a:pt x="4793" y="2159"/>
                    <a:pt x="4701" y="1989"/>
                    <a:pt x="4608" y="1821"/>
                  </a:cubicBezTo>
                  <a:cubicBezTo>
                    <a:pt x="4456" y="1848"/>
                    <a:pt x="4301" y="1861"/>
                    <a:pt x="4146" y="1861"/>
                  </a:cubicBezTo>
                  <a:cubicBezTo>
                    <a:pt x="3533" y="1861"/>
                    <a:pt x="2905" y="1659"/>
                    <a:pt x="2385" y="1347"/>
                  </a:cubicBezTo>
                  <a:cubicBezTo>
                    <a:pt x="1786" y="989"/>
                    <a:pt x="1372" y="532"/>
                    <a:pt x="106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31" name="Google Shape;2731;p23"/>
            <p:cNvSpPr/>
            <p:nvPr/>
          </p:nvSpPr>
          <p:spPr>
            <a:xfrm>
              <a:off x="3690028" y="2857398"/>
              <a:ext cx="209896" cy="209803"/>
            </a:xfrm>
            <a:custGeom>
              <a:avLst/>
              <a:gdLst/>
              <a:ahLst/>
              <a:cxnLst/>
              <a:rect l="l" t="t" r="r" b="b"/>
              <a:pathLst>
                <a:path w="6714" h="6711" extrusionOk="0">
                  <a:moveTo>
                    <a:pt x="3080" y="503"/>
                  </a:moveTo>
                  <a:cubicBezTo>
                    <a:pt x="3186" y="737"/>
                    <a:pt x="3294" y="973"/>
                    <a:pt x="3404" y="1209"/>
                  </a:cubicBezTo>
                  <a:lnTo>
                    <a:pt x="3615" y="1654"/>
                  </a:lnTo>
                  <a:lnTo>
                    <a:pt x="4031" y="1444"/>
                  </a:lnTo>
                  <a:cubicBezTo>
                    <a:pt x="4407" y="1256"/>
                    <a:pt x="4783" y="1065"/>
                    <a:pt x="5159" y="877"/>
                  </a:cubicBezTo>
                  <a:cubicBezTo>
                    <a:pt x="5473" y="1591"/>
                    <a:pt x="5797" y="2307"/>
                    <a:pt x="6145" y="3006"/>
                  </a:cubicBezTo>
                  <a:cubicBezTo>
                    <a:pt x="5815" y="3189"/>
                    <a:pt x="5484" y="3376"/>
                    <a:pt x="5154" y="3567"/>
                  </a:cubicBezTo>
                  <a:lnTo>
                    <a:pt x="4696" y="3833"/>
                  </a:lnTo>
                  <a:lnTo>
                    <a:pt x="4921" y="4260"/>
                  </a:lnTo>
                  <a:cubicBezTo>
                    <a:pt x="5063" y="4525"/>
                    <a:pt x="5210" y="4786"/>
                    <a:pt x="5357" y="5047"/>
                  </a:cubicBezTo>
                  <a:cubicBezTo>
                    <a:pt x="4733" y="5444"/>
                    <a:pt x="4102" y="5825"/>
                    <a:pt x="3466" y="6199"/>
                  </a:cubicBezTo>
                  <a:cubicBezTo>
                    <a:pt x="3311" y="5927"/>
                    <a:pt x="3154" y="5655"/>
                    <a:pt x="2997" y="5383"/>
                  </a:cubicBezTo>
                  <a:lnTo>
                    <a:pt x="2778" y="4994"/>
                  </a:lnTo>
                  <a:lnTo>
                    <a:pt x="2421" y="5214"/>
                  </a:lnTo>
                  <a:cubicBezTo>
                    <a:pt x="2158" y="5379"/>
                    <a:pt x="1898" y="5541"/>
                    <a:pt x="1635" y="5706"/>
                  </a:cubicBezTo>
                  <a:cubicBezTo>
                    <a:pt x="1273" y="4887"/>
                    <a:pt x="874" y="4077"/>
                    <a:pt x="470" y="3288"/>
                  </a:cubicBezTo>
                  <a:cubicBezTo>
                    <a:pt x="729" y="3148"/>
                    <a:pt x="989" y="3009"/>
                    <a:pt x="1249" y="2871"/>
                  </a:cubicBezTo>
                  <a:lnTo>
                    <a:pt x="1603" y="2685"/>
                  </a:lnTo>
                  <a:lnTo>
                    <a:pt x="1405" y="2276"/>
                  </a:lnTo>
                  <a:cubicBezTo>
                    <a:pt x="1293" y="2038"/>
                    <a:pt x="1179" y="1800"/>
                    <a:pt x="1064" y="1564"/>
                  </a:cubicBezTo>
                  <a:cubicBezTo>
                    <a:pt x="1746" y="1232"/>
                    <a:pt x="2419" y="873"/>
                    <a:pt x="3080" y="503"/>
                  </a:cubicBezTo>
                  <a:close/>
                  <a:moveTo>
                    <a:pt x="3220" y="0"/>
                  </a:moveTo>
                  <a:lnTo>
                    <a:pt x="2923" y="152"/>
                  </a:lnTo>
                  <a:cubicBezTo>
                    <a:pt x="2246" y="502"/>
                    <a:pt x="1571" y="867"/>
                    <a:pt x="916" y="1257"/>
                  </a:cubicBezTo>
                  <a:lnTo>
                    <a:pt x="608" y="1445"/>
                  </a:lnTo>
                  <a:lnTo>
                    <a:pt x="727" y="1723"/>
                  </a:lnTo>
                  <a:cubicBezTo>
                    <a:pt x="836" y="1975"/>
                    <a:pt x="947" y="2226"/>
                    <a:pt x="1063" y="2475"/>
                  </a:cubicBezTo>
                  <a:cubicBezTo>
                    <a:pt x="805" y="2629"/>
                    <a:pt x="548" y="2787"/>
                    <a:pt x="295" y="2947"/>
                  </a:cubicBezTo>
                  <a:lnTo>
                    <a:pt x="1" y="3134"/>
                  </a:lnTo>
                  <a:lnTo>
                    <a:pt x="136" y="3474"/>
                  </a:lnTo>
                  <a:cubicBezTo>
                    <a:pt x="468" y="4311"/>
                    <a:pt x="820" y="5155"/>
                    <a:pt x="1203" y="5977"/>
                  </a:cubicBezTo>
                  <a:lnTo>
                    <a:pt x="1363" y="6307"/>
                  </a:lnTo>
                  <a:lnTo>
                    <a:pt x="1790" y="6066"/>
                  </a:lnTo>
                  <a:cubicBezTo>
                    <a:pt x="2066" y="5910"/>
                    <a:pt x="2340" y="5756"/>
                    <a:pt x="2616" y="5600"/>
                  </a:cubicBezTo>
                  <a:cubicBezTo>
                    <a:pt x="2759" y="5881"/>
                    <a:pt x="2905" y="6162"/>
                    <a:pt x="3057" y="6440"/>
                  </a:cubicBezTo>
                  <a:lnTo>
                    <a:pt x="3207" y="6711"/>
                  </a:lnTo>
                  <a:lnTo>
                    <a:pt x="3633" y="6498"/>
                  </a:lnTo>
                  <a:cubicBezTo>
                    <a:pt x="4288" y="6160"/>
                    <a:pt x="4920" y="5780"/>
                    <a:pt x="5536" y="5373"/>
                  </a:cubicBezTo>
                  <a:lnTo>
                    <a:pt x="5900" y="5128"/>
                  </a:lnTo>
                  <a:lnTo>
                    <a:pt x="5746" y="4796"/>
                  </a:lnTo>
                  <a:cubicBezTo>
                    <a:pt x="5621" y="4527"/>
                    <a:pt x="5495" y="4260"/>
                    <a:pt x="5364" y="3993"/>
                  </a:cubicBezTo>
                  <a:cubicBezTo>
                    <a:pt x="5690" y="3793"/>
                    <a:pt x="6015" y="3592"/>
                    <a:pt x="6338" y="3387"/>
                  </a:cubicBezTo>
                  <a:lnTo>
                    <a:pt x="6714" y="3147"/>
                  </a:lnTo>
                  <a:lnTo>
                    <a:pt x="6546" y="2785"/>
                  </a:lnTo>
                  <a:cubicBezTo>
                    <a:pt x="6217" y="2084"/>
                    <a:pt x="5864" y="1390"/>
                    <a:pt x="5503" y="704"/>
                  </a:cubicBezTo>
                  <a:lnTo>
                    <a:pt x="5325" y="366"/>
                  </a:lnTo>
                  <a:lnTo>
                    <a:pt x="4996" y="496"/>
                  </a:lnTo>
                  <a:cubicBezTo>
                    <a:pt x="4595" y="659"/>
                    <a:pt x="4196" y="835"/>
                    <a:pt x="3800" y="1022"/>
                  </a:cubicBezTo>
                  <a:cubicBezTo>
                    <a:pt x="3669" y="786"/>
                    <a:pt x="3537" y="553"/>
                    <a:pt x="3404" y="320"/>
                  </a:cubicBezTo>
                  <a:lnTo>
                    <a:pt x="322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2732" name="Google Shape;2732;p23"/>
          <p:cNvGrpSpPr/>
          <p:nvPr/>
        </p:nvGrpSpPr>
        <p:grpSpPr>
          <a:xfrm rot="2318645">
            <a:off x="650718" y="182495"/>
            <a:ext cx="611708" cy="1494235"/>
            <a:chOff x="2990926" y="2235794"/>
            <a:chExt cx="307623" cy="751488"/>
          </a:xfrm>
        </p:grpSpPr>
        <p:sp>
          <p:nvSpPr>
            <p:cNvPr id="2733" name="Google Shape;2733;p23"/>
            <p:cNvSpPr/>
            <p:nvPr/>
          </p:nvSpPr>
          <p:spPr>
            <a:xfrm>
              <a:off x="2990926" y="2235794"/>
              <a:ext cx="307623" cy="751488"/>
            </a:xfrm>
            <a:custGeom>
              <a:avLst/>
              <a:gdLst/>
              <a:ahLst/>
              <a:cxnLst/>
              <a:rect l="l" t="t" r="r" b="b"/>
              <a:pathLst>
                <a:path w="9840" h="24038" extrusionOk="0">
                  <a:moveTo>
                    <a:pt x="5331" y="1047"/>
                  </a:moveTo>
                  <a:cubicBezTo>
                    <a:pt x="6578" y="1223"/>
                    <a:pt x="7681" y="1487"/>
                    <a:pt x="8804" y="2107"/>
                  </a:cubicBezTo>
                  <a:cubicBezTo>
                    <a:pt x="8731" y="2394"/>
                    <a:pt x="8619" y="2666"/>
                    <a:pt x="8477" y="2926"/>
                  </a:cubicBezTo>
                  <a:cubicBezTo>
                    <a:pt x="7677" y="2358"/>
                    <a:pt x="6464" y="2072"/>
                    <a:pt x="5513" y="2072"/>
                  </a:cubicBezTo>
                  <a:cubicBezTo>
                    <a:pt x="5402" y="1740"/>
                    <a:pt x="5333" y="1400"/>
                    <a:pt x="5331" y="1047"/>
                  </a:cubicBezTo>
                  <a:close/>
                  <a:moveTo>
                    <a:pt x="5627" y="2370"/>
                  </a:moveTo>
                  <a:cubicBezTo>
                    <a:pt x="6088" y="2467"/>
                    <a:pt x="6549" y="2547"/>
                    <a:pt x="7001" y="2685"/>
                  </a:cubicBezTo>
                  <a:cubicBezTo>
                    <a:pt x="7454" y="2822"/>
                    <a:pt x="7874" y="3045"/>
                    <a:pt x="8318" y="3197"/>
                  </a:cubicBezTo>
                  <a:cubicBezTo>
                    <a:pt x="8150" y="3462"/>
                    <a:pt x="7952" y="3715"/>
                    <a:pt x="7736" y="3958"/>
                  </a:cubicBezTo>
                  <a:cubicBezTo>
                    <a:pt x="7397" y="3664"/>
                    <a:pt x="6736" y="3645"/>
                    <a:pt x="6330" y="3639"/>
                  </a:cubicBezTo>
                  <a:cubicBezTo>
                    <a:pt x="6063" y="3228"/>
                    <a:pt x="5810" y="2806"/>
                    <a:pt x="5627" y="2370"/>
                  </a:cubicBezTo>
                  <a:close/>
                  <a:moveTo>
                    <a:pt x="6516" y="3921"/>
                  </a:moveTo>
                  <a:cubicBezTo>
                    <a:pt x="6699" y="3953"/>
                    <a:pt x="6881" y="3984"/>
                    <a:pt x="7059" y="4029"/>
                  </a:cubicBezTo>
                  <a:cubicBezTo>
                    <a:pt x="7218" y="4069"/>
                    <a:pt x="7366" y="4143"/>
                    <a:pt x="7518" y="4198"/>
                  </a:cubicBezTo>
                  <a:cubicBezTo>
                    <a:pt x="7357" y="4367"/>
                    <a:pt x="7193" y="4534"/>
                    <a:pt x="7023" y="4697"/>
                  </a:cubicBezTo>
                  <a:cubicBezTo>
                    <a:pt x="6898" y="4498"/>
                    <a:pt x="6769" y="4301"/>
                    <a:pt x="6638" y="4104"/>
                  </a:cubicBezTo>
                  <a:cubicBezTo>
                    <a:pt x="6597" y="4042"/>
                    <a:pt x="6556" y="3982"/>
                    <a:pt x="6516" y="3921"/>
                  </a:cubicBezTo>
                  <a:close/>
                  <a:moveTo>
                    <a:pt x="9166" y="1582"/>
                  </a:moveTo>
                  <a:cubicBezTo>
                    <a:pt x="9281" y="1605"/>
                    <a:pt x="9396" y="1630"/>
                    <a:pt x="9510" y="1657"/>
                  </a:cubicBezTo>
                  <a:cubicBezTo>
                    <a:pt x="9484" y="3148"/>
                    <a:pt x="8455" y="4262"/>
                    <a:pt x="7400" y="5325"/>
                  </a:cubicBezTo>
                  <a:cubicBezTo>
                    <a:pt x="7335" y="5213"/>
                    <a:pt x="7272" y="5102"/>
                    <a:pt x="7204" y="4992"/>
                  </a:cubicBezTo>
                  <a:cubicBezTo>
                    <a:pt x="8200" y="4024"/>
                    <a:pt x="9147" y="2976"/>
                    <a:pt x="9166" y="1582"/>
                  </a:cubicBezTo>
                  <a:close/>
                  <a:moveTo>
                    <a:pt x="6720" y="6559"/>
                  </a:moveTo>
                  <a:cubicBezTo>
                    <a:pt x="6803" y="6719"/>
                    <a:pt x="6882" y="6883"/>
                    <a:pt x="6958" y="7047"/>
                  </a:cubicBezTo>
                  <a:cubicBezTo>
                    <a:pt x="6888" y="7017"/>
                    <a:pt x="6808" y="7002"/>
                    <a:pt x="6730" y="6978"/>
                  </a:cubicBezTo>
                  <a:cubicBezTo>
                    <a:pt x="6629" y="6948"/>
                    <a:pt x="6528" y="6925"/>
                    <a:pt x="6429" y="6907"/>
                  </a:cubicBezTo>
                  <a:cubicBezTo>
                    <a:pt x="6523" y="6789"/>
                    <a:pt x="6620" y="6672"/>
                    <a:pt x="6720" y="6559"/>
                  </a:cubicBezTo>
                  <a:close/>
                  <a:moveTo>
                    <a:pt x="6245" y="7141"/>
                  </a:moveTo>
                  <a:cubicBezTo>
                    <a:pt x="6375" y="7195"/>
                    <a:pt x="6505" y="7251"/>
                    <a:pt x="6641" y="7295"/>
                  </a:cubicBezTo>
                  <a:cubicBezTo>
                    <a:pt x="6747" y="7329"/>
                    <a:pt x="6840" y="7371"/>
                    <a:pt x="6938" y="7371"/>
                  </a:cubicBezTo>
                  <a:cubicBezTo>
                    <a:pt x="6981" y="7371"/>
                    <a:pt x="7024" y="7363"/>
                    <a:pt x="7070" y="7344"/>
                  </a:cubicBezTo>
                  <a:cubicBezTo>
                    <a:pt x="7075" y="7341"/>
                    <a:pt x="7079" y="7336"/>
                    <a:pt x="7083" y="7333"/>
                  </a:cubicBezTo>
                  <a:cubicBezTo>
                    <a:pt x="7299" y="7841"/>
                    <a:pt x="7478" y="8363"/>
                    <a:pt x="7611" y="8896"/>
                  </a:cubicBezTo>
                  <a:cubicBezTo>
                    <a:pt x="7308" y="8786"/>
                    <a:pt x="6976" y="8735"/>
                    <a:pt x="6667" y="8647"/>
                  </a:cubicBezTo>
                  <a:cubicBezTo>
                    <a:pt x="6267" y="8532"/>
                    <a:pt x="5875" y="8401"/>
                    <a:pt x="5474" y="8289"/>
                  </a:cubicBezTo>
                  <a:cubicBezTo>
                    <a:pt x="5705" y="7892"/>
                    <a:pt x="5964" y="7508"/>
                    <a:pt x="6245" y="7141"/>
                  </a:cubicBezTo>
                  <a:close/>
                  <a:moveTo>
                    <a:pt x="5343" y="8521"/>
                  </a:moveTo>
                  <a:cubicBezTo>
                    <a:pt x="5712" y="8700"/>
                    <a:pt x="6095" y="8836"/>
                    <a:pt x="6490" y="8954"/>
                  </a:cubicBezTo>
                  <a:cubicBezTo>
                    <a:pt x="6867" y="9064"/>
                    <a:pt x="7278" y="9216"/>
                    <a:pt x="7676" y="9216"/>
                  </a:cubicBezTo>
                  <a:cubicBezTo>
                    <a:pt x="7679" y="9216"/>
                    <a:pt x="7682" y="9216"/>
                    <a:pt x="7684" y="9216"/>
                  </a:cubicBezTo>
                  <a:cubicBezTo>
                    <a:pt x="7748" y="9516"/>
                    <a:pt x="7798" y="9818"/>
                    <a:pt x="7830" y="10120"/>
                  </a:cubicBezTo>
                  <a:cubicBezTo>
                    <a:pt x="6818" y="9994"/>
                    <a:pt x="5857" y="9813"/>
                    <a:pt x="4857" y="9585"/>
                  </a:cubicBezTo>
                  <a:cubicBezTo>
                    <a:pt x="4856" y="9584"/>
                    <a:pt x="4854" y="9584"/>
                    <a:pt x="4853" y="9584"/>
                  </a:cubicBezTo>
                  <a:cubicBezTo>
                    <a:pt x="4850" y="9584"/>
                    <a:pt x="4847" y="9585"/>
                    <a:pt x="4843" y="9585"/>
                  </a:cubicBezTo>
                  <a:cubicBezTo>
                    <a:pt x="4987" y="9220"/>
                    <a:pt x="5154" y="8865"/>
                    <a:pt x="5343" y="8521"/>
                  </a:cubicBezTo>
                  <a:close/>
                  <a:moveTo>
                    <a:pt x="4742" y="9850"/>
                  </a:moveTo>
                  <a:cubicBezTo>
                    <a:pt x="4743" y="9850"/>
                    <a:pt x="4743" y="9851"/>
                    <a:pt x="4745" y="9851"/>
                  </a:cubicBezTo>
                  <a:cubicBezTo>
                    <a:pt x="5651" y="10246"/>
                    <a:pt x="6747" y="10463"/>
                    <a:pt x="7751" y="10463"/>
                  </a:cubicBezTo>
                  <a:cubicBezTo>
                    <a:pt x="7788" y="10463"/>
                    <a:pt x="7825" y="10463"/>
                    <a:pt x="7861" y="10462"/>
                  </a:cubicBezTo>
                  <a:lnTo>
                    <a:pt x="7861" y="10462"/>
                  </a:lnTo>
                  <a:cubicBezTo>
                    <a:pt x="7896" y="10970"/>
                    <a:pt x="7880" y="11478"/>
                    <a:pt x="7808" y="11978"/>
                  </a:cubicBezTo>
                  <a:cubicBezTo>
                    <a:pt x="6614" y="11766"/>
                    <a:pt x="5529" y="11589"/>
                    <a:pt x="4384" y="11161"/>
                  </a:cubicBezTo>
                  <a:cubicBezTo>
                    <a:pt x="4467" y="10713"/>
                    <a:pt x="4589" y="10276"/>
                    <a:pt x="4742" y="9850"/>
                  </a:cubicBezTo>
                  <a:close/>
                  <a:moveTo>
                    <a:pt x="4336" y="11448"/>
                  </a:moveTo>
                  <a:cubicBezTo>
                    <a:pt x="5255" y="11925"/>
                    <a:pt x="6380" y="12282"/>
                    <a:pt x="7435" y="12282"/>
                  </a:cubicBezTo>
                  <a:cubicBezTo>
                    <a:pt x="7544" y="12282"/>
                    <a:pt x="7653" y="12278"/>
                    <a:pt x="7760" y="12270"/>
                  </a:cubicBezTo>
                  <a:lnTo>
                    <a:pt x="7760" y="12270"/>
                  </a:lnTo>
                  <a:cubicBezTo>
                    <a:pt x="7688" y="12655"/>
                    <a:pt x="7580" y="13035"/>
                    <a:pt x="7436" y="13410"/>
                  </a:cubicBezTo>
                  <a:cubicBezTo>
                    <a:pt x="6916" y="13305"/>
                    <a:pt x="6381" y="13285"/>
                    <a:pt x="5859" y="13161"/>
                  </a:cubicBezTo>
                  <a:cubicBezTo>
                    <a:pt x="5308" y="13031"/>
                    <a:pt x="4795" y="12819"/>
                    <a:pt x="4261" y="12640"/>
                  </a:cubicBezTo>
                  <a:cubicBezTo>
                    <a:pt x="4259" y="12639"/>
                    <a:pt x="4258" y="12639"/>
                    <a:pt x="4256" y="12639"/>
                  </a:cubicBezTo>
                  <a:cubicBezTo>
                    <a:pt x="4255" y="12639"/>
                    <a:pt x="4253" y="12639"/>
                    <a:pt x="4251" y="12639"/>
                  </a:cubicBezTo>
                  <a:cubicBezTo>
                    <a:pt x="4251" y="12625"/>
                    <a:pt x="4250" y="12613"/>
                    <a:pt x="4250" y="12599"/>
                  </a:cubicBezTo>
                  <a:cubicBezTo>
                    <a:pt x="4248" y="12210"/>
                    <a:pt x="4279" y="11826"/>
                    <a:pt x="4336" y="11448"/>
                  </a:cubicBezTo>
                  <a:close/>
                  <a:moveTo>
                    <a:pt x="4264" y="12935"/>
                  </a:moveTo>
                  <a:cubicBezTo>
                    <a:pt x="5012" y="13380"/>
                    <a:pt x="6034" y="13699"/>
                    <a:pt x="6950" y="13699"/>
                  </a:cubicBezTo>
                  <a:cubicBezTo>
                    <a:pt x="7078" y="13699"/>
                    <a:pt x="7204" y="13693"/>
                    <a:pt x="7327" y="13680"/>
                  </a:cubicBezTo>
                  <a:lnTo>
                    <a:pt x="7327" y="13680"/>
                  </a:lnTo>
                  <a:cubicBezTo>
                    <a:pt x="7244" y="13868"/>
                    <a:pt x="7151" y="14056"/>
                    <a:pt x="7047" y="14239"/>
                  </a:cubicBezTo>
                  <a:cubicBezTo>
                    <a:pt x="6975" y="14365"/>
                    <a:pt x="6900" y="14484"/>
                    <a:pt x="6819" y="14598"/>
                  </a:cubicBezTo>
                  <a:cubicBezTo>
                    <a:pt x="6002" y="14464"/>
                    <a:pt x="5230" y="14332"/>
                    <a:pt x="4434" y="14079"/>
                  </a:cubicBezTo>
                  <a:lnTo>
                    <a:pt x="4429" y="14079"/>
                  </a:lnTo>
                  <a:cubicBezTo>
                    <a:pt x="4347" y="13687"/>
                    <a:pt x="4288" y="13305"/>
                    <a:pt x="4264" y="12935"/>
                  </a:cubicBezTo>
                  <a:close/>
                  <a:moveTo>
                    <a:pt x="4504" y="14407"/>
                  </a:moveTo>
                  <a:lnTo>
                    <a:pt x="4504" y="14407"/>
                  </a:lnTo>
                  <a:cubicBezTo>
                    <a:pt x="5142" y="14701"/>
                    <a:pt x="5868" y="14904"/>
                    <a:pt x="6575" y="14920"/>
                  </a:cubicBezTo>
                  <a:cubicBezTo>
                    <a:pt x="6304" y="15249"/>
                    <a:pt x="5997" y="15534"/>
                    <a:pt x="5668" y="15790"/>
                  </a:cubicBezTo>
                  <a:cubicBezTo>
                    <a:pt x="5542" y="15753"/>
                    <a:pt x="5412" y="15731"/>
                    <a:pt x="5287" y="15687"/>
                  </a:cubicBezTo>
                  <a:cubicBezTo>
                    <a:pt x="5117" y="15628"/>
                    <a:pt x="4955" y="15547"/>
                    <a:pt x="4795" y="15465"/>
                  </a:cubicBezTo>
                  <a:cubicBezTo>
                    <a:pt x="4687" y="15107"/>
                    <a:pt x="4587" y="14753"/>
                    <a:pt x="4504" y="14407"/>
                  </a:cubicBezTo>
                  <a:close/>
                  <a:moveTo>
                    <a:pt x="4911" y="15838"/>
                  </a:moveTo>
                  <a:lnTo>
                    <a:pt x="4911" y="15838"/>
                  </a:lnTo>
                  <a:cubicBezTo>
                    <a:pt x="5049" y="15915"/>
                    <a:pt x="5203" y="15982"/>
                    <a:pt x="5356" y="16023"/>
                  </a:cubicBezTo>
                  <a:cubicBezTo>
                    <a:pt x="5252" y="16096"/>
                    <a:pt x="5146" y="16169"/>
                    <a:pt x="5039" y="16241"/>
                  </a:cubicBezTo>
                  <a:cubicBezTo>
                    <a:pt x="4995" y="16106"/>
                    <a:pt x="4953" y="15973"/>
                    <a:pt x="4911" y="15838"/>
                  </a:cubicBezTo>
                  <a:close/>
                  <a:moveTo>
                    <a:pt x="4658" y="374"/>
                  </a:moveTo>
                  <a:lnTo>
                    <a:pt x="4658" y="374"/>
                  </a:lnTo>
                  <a:cubicBezTo>
                    <a:pt x="4798" y="402"/>
                    <a:pt x="4936" y="429"/>
                    <a:pt x="5076" y="458"/>
                  </a:cubicBezTo>
                  <a:cubicBezTo>
                    <a:pt x="4629" y="2082"/>
                    <a:pt x="5827" y="3600"/>
                    <a:pt x="6724" y="4987"/>
                  </a:cubicBezTo>
                  <a:lnTo>
                    <a:pt x="6909" y="5278"/>
                  </a:lnTo>
                  <a:cubicBezTo>
                    <a:pt x="6979" y="5391"/>
                    <a:pt x="7045" y="5504"/>
                    <a:pt x="7109" y="5618"/>
                  </a:cubicBezTo>
                  <a:lnTo>
                    <a:pt x="7288" y="5947"/>
                  </a:lnTo>
                  <a:cubicBezTo>
                    <a:pt x="8497" y="8242"/>
                    <a:pt x="9124" y="10922"/>
                    <a:pt x="8267" y="13448"/>
                  </a:cubicBezTo>
                  <a:cubicBezTo>
                    <a:pt x="7804" y="14816"/>
                    <a:pt x="6938" y="15898"/>
                    <a:pt x="5762" y="16723"/>
                  </a:cubicBezTo>
                  <a:cubicBezTo>
                    <a:pt x="5610" y="16830"/>
                    <a:pt x="5454" y="16931"/>
                    <a:pt x="5298" y="17032"/>
                  </a:cubicBezTo>
                  <a:cubicBezTo>
                    <a:pt x="5256" y="16905"/>
                    <a:pt x="5216" y="16779"/>
                    <a:pt x="5174" y="16653"/>
                  </a:cubicBezTo>
                  <a:cubicBezTo>
                    <a:pt x="6289" y="15900"/>
                    <a:pt x="7234" y="15035"/>
                    <a:pt x="7795" y="13626"/>
                  </a:cubicBezTo>
                  <a:cubicBezTo>
                    <a:pt x="8599" y="11606"/>
                    <a:pt x="8379" y="9359"/>
                    <a:pt x="7559" y="7381"/>
                  </a:cubicBezTo>
                  <a:cubicBezTo>
                    <a:pt x="7406" y="7008"/>
                    <a:pt x="7206" y="6637"/>
                    <a:pt x="6985" y="6263"/>
                  </a:cubicBezTo>
                  <a:lnTo>
                    <a:pt x="6788" y="5943"/>
                  </a:lnTo>
                  <a:cubicBezTo>
                    <a:pt x="6717" y="5830"/>
                    <a:pt x="6644" y="5717"/>
                    <a:pt x="6571" y="5602"/>
                  </a:cubicBezTo>
                  <a:lnTo>
                    <a:pt x="6383" y="5311"/>
                  </a:lnTo>
                  <a:cubicBezTo>
                    <a:pt x="5368" y="3754"/>
                    <a:pt x="4277" y="2153"/>
                    <a:pt x="4658" y="374"/>
                  </a:cubicBezTo>
                  <a:close/>
                  <a:moveTo>
                    <a:pt x="4408" y="18066"/>
                  </a:moveTo>
                  <a:cubicBezTo>
                    <a:pt x="4519" y="18420"/>
                    <a:pt x="4618" y="18780"/>
                    <a:pt x="4697" y="19139"/>
                  </a:cubicBezTo>
                  <a:cubicBezTo>
                    <a:pt x="4394" y="18882"/>
                    <a:pt x="3942" y="18706"/>
                    <a:pt x="3539" y="18644"/>
                  </a:cubicBezTo>
                  <a:cubicBezTo>
                    <a:pt x="3821" y="18444"/>
                    <a:pt x="4114" y="18252"/>
                    <a:pt x="4408" y="18066"/>
                  </a:cubicBezTo>
                  <a:close/>
                  <a:moveTo>
                    <a:pt x="3200" y="18894"/>
                  </a:moveTo>
                  <a:cubicBezTo>
                    <a:pt x="3469" y="18949"/>
                    <a:pt x="3735" y="18997"/>
                    <a:pt x="3991" y="19111"/>
                  </a:cubicBezTo>
                  <a:cubicBezTo>
                    <a:pt x="4284" y="19240"/>
                    <a:pt x="4506" y="19474"/>
                    <a:pt x="4789" y="19609"/>
                  </a:cubicBezTo>
                  <a:cubicBezTo>
                    <a:pt x="4866" y="20068"/>
                    <a:pt x="4902" y="20524"/>
                    <a:pt x="4878" y="20969"/>
                  </a:cubicBezTo>
                  <a:cubicBezTo>
                    <a:pt x="4259" y="20284"/>
                    <a:pt x="3089" y="19823"/>
                    <a:pt x="2192" y="19804"/>
                  </a:cubicBezTo>
                  <a:cubicBezTo>
                    <a:pt x="2488" y="19477"/>
                    <a:pt x="2830" y="19177"/>
                    <a:pt x="3200" y="18894"/>
                  </a:cubicBezTo>
                  <a:close/>
                  <a:moveTo>
                    <a:pt x="3929" y="17434"/>
                  </a:moveTo>
                  <a:cubicBezTo>
                    <a:pt x="3962" y="17555"/>
                    <a:pt x="4003" y="17679"/>
                    <a:pt x="4058" y="17790"/>
                  </a:cubicBezTo>
                  <a:cubicBezTo>
                    <a:pt x="3645" y="18042"/>
                    <a:pt x="3239" y="18300"/>
                    <a:pt x="2855" y="18591"/>
                  </a:cubicBezTo>
                  <a:cubicBezTo>
                    <a:pt x="1825" y="19371"/>
                    <a:pt x="762" y="20698"/>
                    <a:pt x="738" y="22044"/>
                  </a:cubicBezTo>
                  <a:cubicBezTo>
                    <a:pt x="625" y="22020"/>
                    <a:pt x="510" y="21990"/>
                    <a:pt x="396" y="21955"/>
                  </a:cubicBezTo>
                  <a:cubicBezTo>
                    <a:pt x="634" y="20219"/>
                    <a:pt x="1810" y="18719"/>
                    <a:pt x="3482" y="17704"/>
                  </a:cubicBezTo>
                  <a:cubicBezTo>
                    <a:pt x="3633" y="17612"/>
                    <a:pt x="3782" y="17523"/>
                    <a:pt x="3929" y="17434"/>
                  </a:cubicBezTo>
                  <a:close/>
                  <a:moveTo>
                    <a:pt x="1978" y="20058"/>
                  </a:moveTo>
                  <a:lnTo>
                    <a:pt x="1987" y="20062"/>
                  </a:lnTo>
                  <a:cubicBezTo>
                    <a:pt x="2530" y="20221"/>
                    <a:pt x="3072" y="20315"/>
                    <a:pt x="3591" y="20559"/>
                  </a:cubicBezTo>
                  <a:cubicBezTo>
                    <a:pt x="4043" y="20772"/>
                    <a:pt x="4414" y="21100"/>
                    <a:pt x="4846" y="21335"/>
                  </a:cubicBezTo>
                  <a:cubicBezTo>
                    <a:pt x="4810" y="21605"/>
                    <a:pt x="4750" y="21871"/>
                    <a:pt x="4662" y="22129"/>
                  </a:cubicBezTo>
                  <a:cubicBezTo>
                    <a:pt x="3705" y="21481"/>
                    <a:pt x="2575" y="21090"/>
                    <a:pt x="1427" y="20997"/>
                  </a:cubicBezTo>
                  <a:cubicBezTo>
                    <a:pt x="1561" y="20661"/>
                    <a:pt x="1749" y="20350"/>
                    <a:pt x="1978" y="20058"/>
                  </a:cubicBezTo>
                  <a:close/>
                  <a:moveTo>
                    <a:pt x="6157" y="6025"/>
                  </a:moveTo>
                  <a:cubicBezTo>
                    <a:pt x="6219" y="6143"/>
                    <a:pt x="6288" y="6263"/>
                    <a:pt x="6385" y="6346"/>
                  </a:cubicBezTo>
                  <a:cubicBezTo>
                    <a:pt x="6390" y="6350"/>
                    <a:pt x="6395" y="6352"/>
                    <a:pt x="6400" y="6355"/>
                  </a:cubicBezTo>
                  <a:cubicBezTo>
                    <a:pt x="6246" y="6524"/>
                    <a:pt x="6096" y="6694"/>
                    <a:pt x="5963" y="6867"/>
                  </a:cubicBezTo>
                  <a:cubicBezTo>
                    <a:pt x="4873" y="8267"/>
                    <a:pt x="4117" y="9949"/>
                    <a:pt x="3923" y="11719"/>
                  </a:cubicBezTo>
                  <a:cubicBezTo>
                    <a:pt x="3740" y="13383"/>
                    <a:pt x="4186" y="14919"/>
                    <a:pt x="4704" y="16456"/>
                  </a:cubicBezTo>
                  <a:lnTo>
                    <a:pt x="4845" y="16869"/>
                  </a:lnTo>
                  <a:cubicBezTo>
                    <a:pt x="4887" y="16992"/>
                    <a:pt x="4928" y="17114"/>
                    <a:pt x="4971" y="17238"/>
                  </a:cubicBezTo>
                  <a:lnTo>
                    <a:pt x="5105" y="17631"/>
                  </a:lnTo>
                  <a:cubicBezTo>
                    <a:pt x="5117" y="17664"/>
                    <a:pt x="5128" y="17699"/>
                    <a:pt x="5138" y="17732"/>
                  </a:cubicBezTo>
                  <a:cubicBezTo>
                    <a:pt x="5173" y="17831"/>
                    <a:pt x="5204" y="17934"/>
                    <a:pt x="5236" y="18035"/>
                  </a:cubicBezTo>
                  <a:cubicBezTo>
                    <a:pt x="5250" y="18063"/>
                    <a:pt x="5262" y="18090"/>
                    <a:pt x="5277" y="18117"/>
                  </a:cubicBezTo>
                  <a:cubicBezTo>
                    <a:pt x="5283" y="18139"/>
                    <a:pt x="5288" y="18163"/>
                    <a:pt x="5297" y="18185"/>
                  </a:cubicBezTo>
                  <a:cubicBezTo>
                    <a:pt x="5297" y="18186"/>
                    <a:pt x="5298" y="18189"/>
                    <a:pt x="5298" y="18190"/>
                  </a:cubicBezTo>
                  <a:cubicBezTo>
                    <a:pt x="5297" y="18200"/>
                    <a:pt x="5297" y="18209"/>
                    <a:pt x="5293" y="18217"/>
                  </a:cubicBezTo>
                  <a:cubicBezTo>
                    <a:pt x="5826" y="19995"/>
                    <a:pt x="6112" y="22096"/>
                    <a:pt x="5039" y="23611"/>
                  </a:cubicBezTo>
                  <a:cubicBezTo>
                    <a:pt x="4846" y="23522"/>
                    <a:pt x="4657" y="23428"/>
                    <a:pt x="4471" y="23327"/>
                  </a:cubicBezTo>
                  <a:cubicBezTo>
                    <a:pt x="5348" y="22193"/>
                    <a:pt x="5437" y="20615"/>
                    <a:pt x="5133" y="19210"/>
                  </a:cubicBezTo>
                  <a:cubicBezTo>
                    <a:pt x="5033" y="18745"/>
                    <a:pt x="4903" y="18292"/>
                    <a:pt x="4758" y="17847"/>
                  </a:cubicBezTo>
                  <a:lnTo>
                    <a:pt x="4626" y="17450"/>
                  </a:lnTo>
                  <a:cubicBezTo>
                    <a:pt x="4585" y="17329"/>
                    <a:pt x="4543" y="17207"/>
                    <a:pt x="4500" y="17088"/>
                  </a:cubicBezTo>
                  <a:lnTo>
                    <a:pt x="4351" y="16671"/>
                  </a:lnTo>
                  <a:cubicBezTo>
                    <a:pt x="3799" y="15134"/>
                    <a:pt x="3252" y="13619"/>
                    <a:pt x="3403" y="11891"/>
                  </a:cubicBezTo>
                  <a:cubicBezTo>
                    <a:pt x="3596" y="9684"/>
                    <a:pt x="4647" y="7625"/>
                    <a:pt x="6157" y="6025"/>
                  </a:cubicBezTo>
                  <a:close/>
                  <a:moveTo>
                    <a:pt x="4500" y="0"/>
                  </a:moveTo>
                  <a:lnTo>
                    <a:pt x="4394" y="318"/>
                  </a:lnTo>
                  <a:cubicBezTo>
                    <a:pt x="3857" y="2217"/>
                    <a:pt x="5138" y="3950"/>
                    <a:pt x="6136" y="5546"/>
                  </a:cubicBezTo>
                  <a:cubicBezTo>
                    <a:pt x="5838" y="5835"/>
                    <a:pt x="5555" y="6127"/>
                    <a:pt x="5310" y="6429"/>
                  </a:cubicBezTo>
                  <a:cubicBezTo>
                    <a:pt x="4181" y="7821"/>
                    <a:pt x="3387" y="9501"/>
                    <a:pt x="3111" y="11280"/>
                  </a:cubicBezTo>
                  <a:cubicBezTo>
                    <a:pt x="2806" y="13244"/>
                    <a:pt x="3296" y="15005"/>
                    <a:pt x="3976" y="16837"/>
                  </a:cubicBezTo>
                  <a:cubicBezTo>
                    <a:pt x="3983" y="16852"/>
                    <a:pt x="3988" y="16868"/>
                    <a:pt x="3993" y="16884"/>
                  </a:cubicBezTo>
                  <a:cubicBezTo>
                    <a:pt x="3043" y="17449"/>
                    <a:pt x="2091" y="18020"/>
                    <a:pt x="1388" y="18914"/>
                  </a:cubicBezTo>
                  <a:cubicBezTo>
                    <a:pt x="729" y="19751"/>
                    <a:pt x="222" y="20786"/>
                    <a:pt x="42" y="21840"/>
                  </a:cubicBezTo>
                  <a:lnTo>
                    <a:pt x="0" y="22150"/>
                  </a:lnTo>
                  <a:lnTo>
                    <a:pt x="1218" y="22460"/>
                  </a:lnTo>
                  <a:lnTo>
                    <a:pt x="1218" y="22460"/>
                  </a:lnTo>
                  <a:lnTo>
                    <a:pt x="1205" y="22122"/>
                  </a:lnTo>
                  <a:cubicBezTo>
                    <a:pt x="1207" y="21824"/>
                    <a:pt x="1250" y="21544"/>
                    <a:pt x="1327" y="21281"/>
                  </a:cubicBezTo>
                  <a:cubicBezTo>
                    <a:pt x="2483" y="21495"/>
                    <a:pt x="3509" y="21875"/>
                    <a:pt x="4526" y="22462"/>
                  </a:cubicBezTo>
                  <a:cubicBezTo>
                    <a:pt x="4422" y="22691"/>
                    <a:pt x="4292" y="22915"/>
                    <a:pt x="4131" y="23130"/>
                  </a:cubicBezTo>
                  <a:lnTo>
                    <a:pt x="3959" y="23342"/>
                  </a:lnTo>
                  <a:lnTo>
                    <a:pt x="4277" y="23554"/>
                  </a:lnTo>
                  <a:cubicBezTo>
                    <a:pt x="4459" y="23667"/>
                    <a:pt x="4644" y="23771"/>
                    <a:pt x="4834" y="23866"/>
                  </a:cubicBezTo>
                  <a:lnTo>
                    <a:pt x="5210" y="24038"/>
                  </a:lnTo>
                  <a:lnTo>
                    <a:pt x="5412" y="23781"/>
                  </a:lnTo>
                  <a:cubicBezTo>
                    <a:pt x="6713" y="21990"/>
                    <a:pt x="6145" y="19700"/>
                    <a:pt x="5420" y="17430"/>
                  </a:cubicBezTo>
                  <a:cubicBezTo>
                    <a:pt x="7089" y="16361"/>
                    <a:pt x="8313" y="14974"/>
                    <a:pt x="8816" y="13011"/>
                  </a:cubicBezTo>
                  <a:cubicBezTo>
                    <a:pt x="9342" y="10958"/>
                    <a:pt x="8995" y="8820"/>
                    <a:pt x="8181" y="6891"/>
                  </a:cubicBezTo>
                  <a:cubicBezTo>
                    <a:pt x="8005" y="6464"/>
                    <a:pt x="7801" y="6051"/>
                    <a:pt x="7580" y="5649"/>
                  </a:cubicBezTo>
                  <a:cubicBezTo>
                    <a:pt x="8676" y="4541"/>
                    <a:pt x="9840" y="3311"/>
                    <a:pt x="9812" y="1733"/>
                  </a:cubicBezTo>
                  <a:lnTo>
                    <a:pt x="9782" y="1357"/>
                  </a:lnTo>
                  <a:lnTo>
                    <a:pt x="9495" y="1293"/>
                  </a:lnTo>
                  <a:cubicBezTo>
                    <a:pt x="9380" y="1271"/>
                    <a:pt x="9266" y="1253"/>
                    <a:pt x="9151" y="1239"/>
                  </a:cubicBezTo>
                  <a:lnTo>
                    <a:pt x="8895" y="1214"/>
                  </a:lnTo>
                  <a:lnTo>
                    <a:pt x="8892" y="1532"/>
                  </a:lnTo>
                  <a:cubicBezTo>
                    <a:pt x="8888" y="1610"/>
                    <a:pt x="8881" y="1687"/>
                    <a:pt x="8870" y="1763"/>
                  </a:cubicBezTo>
                  <a:cubicBezTo>
                    <a:pt x="7827" y="1170"/>
                    <a:pt x="6602" y="755"/>
                    <a:pt x="5394" y="755"/>
                  </a:cubicBezTo>
                  <a:cubicBezTo>
                    <a:pt x="5377" y="755"/>
                    <a:pt x="5361" y="755"/>
                    <a:pt x="5345" y="755"/>
                  </a:cubicBezTo>
                  <a:cubicBezTo>
                    <a:pt x="5352" y="676"/>
                    <a:pt x="5365" y="595"/>
                    <a:pt x="5381" y="514"/>
                  </a:cubicBezTo>
                  <a:lnTo>
                    <a:pt x="5477" y="157"/>
                  </a:lnTo>
                  <a:lnTo>
                    <a:pt x="5200" y="97"/>
                  </a:lnTo>
                  <a:cubicBezTo>
                    <a:pt x="5050" y="68"/>
                    <a:pt x="4901" y="45"/>
                    <a:pt x="4751" y="26"/>
                  </a:cubicBezTo>
                  <a:lnTo>
                    <a:pt x="450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34" name="Google Shape;2734;p23"/>
            <p:cNvSpPr/>
            <p:nvPr/>
          </p:nvSpPr>
          <p:spPr>
            <a:xfrm>
              <a:off x="3035505" y="2862837"/>
              <a:ext cx="106918" cy="64776"/>
            </a:xfrm>
            <a:custGeom>
              <a:avLst/>
              <a:gdLst/>
              <a:ahLst/>
              <a:cxnLst/>
              <a:rect l="l" t="t" r="r" b="b"/>
              <a:pathLst>
                <a:path w="3420" h="2072" extrusionOk="0">
                  <a:moveTo>
                    <a:pt x="552" y="0"/>
                  </a:moveTo>
                  <a:cubicBezTo>
                    <a:pt x="323" y="292"/>
                    <a:pt x="135" y="603"/>
                    <a:pt x="1" y="939"/>
                  </a:cubicBezTo>
                  <a:cubicBezTo>
                    <a:pt x="1150" y="1032"/>
                    <a:pt x="2279" y="1424"/>
                    <a:pt x="3236" y="2071"/>
                  </a:cubicBezTo>
                  <a:cubicBezTo>
                    <a:pt x="3322" y="1812"/>
                    <a:pt x="3383" y="1547"/>
                    <a:pt x="3420" y="1277"/>
                  </a:cubicBezTo>
                  <a:cubicBezTo>
                    <a:pt x="2988" y="1042"/>
                    <a:pt x="2617" y="713"/>
                    <a:pt x="2165" y="501"/>
                  </a:cubicBezTo>
                  <a:cubicBezTo>
                    <a:pt x="1648" y="257"/>
                    <a:pt x="1104" y="163"/>
                    <a:pt x="561" y="4"/>
                  </a:cubicBezTo>
                  <a:lnTo>
                    <a:pt x="552"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35" name="Google Shape;2735;p23"/>
            <p:cNvSpPr/>
            <p:nvPr/>
          </p:nvSpPr>
          <p:spPr>
            <a:xfrm>
              <a:off x="3157644" y="2268525"/>
              <a:ext cx="108575" cy="58774"/>
            </a:xfrm>
            <a:custGeom>
              <a:avLst/>
              <a:gdLst/>
              <a:ahLst/>
              <a:cxnLst/>
              <a:rect l="l" t="t" r="r" b="b"/>
              <a:pathLst>
                <a:path w="3473" h="1880" extrusionOk="0">
                  <a:moveTo>
                    <a:pt x="0" y="1"/>
                  </a:moveTo>
                  <a:lnTo>
                    <a:pt x="0" y="1"/>
                  </a:lnTo>
                  <a:cubicBezTo>
                    <a:pt x="1" y="354"/>
                    <a:pt x="69" y="695"/>
                    <a:pt x="182" y="1026"/>
                  </a:cubicBezTo>
                  <a:cubicBezTo>
                    <a:pt x="184" y="1026"/>
                    <a:pt x="186" y="1026"/>
                    <a:pt x="188" y="1026"/>
                  </a:cubicBezTo>
                  <a:cubicBezTo>
                    <a:pt x="1136" y="1026"/>
                    <a:pt x="2346" y="1312"/>
                    <a:pt x="3146" y="1879"/>
                  </a:cubicBezTo>
                  <a:cubicBezTo>
                    <a:pt x="3286" y="1619"/>
                    <a:pt x="3399" y="1347"/>
                    <a:pt x="3473" y="1060"/>
                  </a:cubicBezTo>
                  <a:cubicBezTo>
                    <a:pt x="2348" y="439"/>
                    <a:pt x="1246" y="176"/>
                    <a:pt x="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36" name="Google Shape;2736;p23"/>
            <p:cNvSpPr/>
            <p:nvPr/>
          </p:nvSpPr>
          <p:spPr>
            <a:xfrm>
              <a:off x="3101561" y="2800565"/>
              <a:ext cx="36265" cy="33545"/>
            </a:xfrm>
            <a:custGeom>
              <a:avLst/>
              <a:gdLst/>
              <a:ahLst/>
              <a:cxnLst/>
              <a:rect l="l" t="t" r="r" b="b"/>
              <a:pathLst>
                <a:path w="1160" h="1073" extrusionOk="0">
                  <a:moveTo>
                    <a:pt x="869" y="0"/>
                  </a:moveTo>
                  <a:cubicBezTo>
                    <a:pt x="576" y="187"/>
                    <a:pt x="282" y="378"/>
                    <a:pt x="0" y="578"/>
                  </a:cubicBezTo>
                  <a:cubicBezTo>
                    <a:pt x="404" y="640"/>
                    <a:pt x="857" y="816"/>
                    <a:pt x="1159" y="1073"/>
                  </a:cubicBezTo>
                  <a:cubicBezTo>
                    <a:pt x="1079" y="713"/>
                    <a:pt x="979" y="354"/>
                    <a:pt x="86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37" name="Google Shape;2737;p23"/>
            <p:cNvSpPr/>
            <p:nvPr/>
          </p:nvSpPr>
          <p:spPr>
            <a:xfrm>
              <a:off x="3194658" y="2358370"/>
              <a:ext cx="31356" cy="24291"/>
            </a:xfrm>
            <a:custGeom>
              <a:avLst/>
              <a:gdLst/>
              <a:ahLst/>
              <a:cxnLst/>
              <a:rect l="l" t="t" r="r" b="b"/>
              <a:pathLst>
                <a:path w="1003" h="777" extrusionOk="0">
                  <a:moveTo>
                    <a:pt x="0" y="1"/>
                  </a:moveTo>
                  <a:lnTo>
                    <a:pt x="0" y="1"/>
                  </a:lnTo>
                  <a:cubicBezTo>
                    <a:pt x="41" y="62"/>
                    <a:pt x="82" y="123"/>
                    <a:pt x="122" y="185"/>
                  </a:cubicBezTo>
                  <a:cubicBezTo>
                    <a:pt x="254" y="380"/>
                    <a:pt x="381" y="577"/>
                    <a:pt x="508" y="776"/>
                  </a:cubicBezTo>
                  <a:cubicBezTo>
                    <a:pt x="677" y="613"/>
                    <a:pt x="842" y="446"/>
                    <a:pt x="1003" y="277"/>
                  </a:cubicBezTo>
                  <a:cubicBezTo>
                    <a:pt x="850" y="222"/>
                    <a:pt x="702" y="148"/>
                    <a:pt x="545" y="108"/>
                  </a:cubicBezTo>
                  <a:cubicBezTo>
                    <a:pt x="365" y="62"/>
                    <a:pt x="182" y="32"/>
                    <a:pt x="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38" name="Google Shape;2738;p23"/>
            <p:cNvSpPr/>
            <p:nvPr/>
          </p:nvSpPr>
          <p:spPr>
            <a:xfrm>
              <a:off x="3216134" y="2285250"/>
              <a:ext cx="72123" cy="117047"/>
            </a:xfrm>
            <a:custGeom>
              <a:avLst/>
              <a:gdLst/>
              <a:ahLst/>
              <a:cxnLst/>
              <a:rect l="l" t="t" r="r" b="b"/>
              <a:pathLst>
                <a:path w="2307" h="3744" extrusionOk="0">
                  <a:moveTo>
                    <a:pt x="1962" y="0"/>
                  </a:moveTo>
                  <a:cubicBezTo>
                    <a:pt x="1943" y="1394"/>
                    <a:pt x="996" y="2442"/>
                    <a:pt x="0" y="3410"/>
                  </a:cubicBezTo>
                  <a:cubicBezTo>
                    <a:pt x="67" y="3520"/>
                    <a:pt x="130" y="3631"/>
                    <a:pt x="196" y="3743"/>
                  </a:cubicBezTo>
                  <a:cubicBezTo>
                    <a:pt x="1251" y="2681"/>
                    <a:pt x="2279" y="1566"/>
                    <a:pt x="2306" y="75"/>
                  </a:cubicBezTo>
                  <a:cubicBezTo>
                    <a:pt x="2192" y="48"/>
                    <a:pt x="2077" y="23"/>
                    <a:pt x="196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39" name="Google Shape;2739;p23"/>
            <p:cNvSpPr/>
            <p:nvPr/>
          </p:nvSpPr>
          <p:spPr>
            <a:xfrm>
              <a:off x="3124601" y="2247392"/>
              <a:ext cx="151592" cy="520833"/>
            </a:xfrm>
            <a:custGeom>
              <a:avLst/>
              <a:gdLst/>
              <a:ahLst/>
              <a:cxnLst/>
              <a:rect l="l" t="t" r="r" b="b"/>
              <a:pathLst>
                <a:path w="4849" h="16660" extrusionOk="0">
                  <a:moveTo>
                    <a:pt x="381" y="0"/>
                  </a:moveTo>
                  <a:lnTo>
                    <a:pt x="381" y="0"/>
                  </a:lnTo>
                  <a:cubicBezTo>
                    <a:pt x="0" y="1780"/>
                    <a:pt x="1090" y="3381"/>
                    <a:pt x="2106" y="4938"/>
                  </a:cubicBezTo>
                  <a:lnTo>
                    <a:pt x="2295" y="5230"/>
                  </a:lnTo>
                  <a:cubicBezTo>
                    <a:pt x="2369" y="5344"/>
                    <a:pt x="2441" y="5458"/>
                    <a:pt x="2512" y="5571"/>
                  </a:cubicBezTo>
                  <a:lnTo>
                    <a:pt x="2709" y="5891"/>
                  </a:lnTo>
                  <a:cubicBezTo>
                    <a:pt x="2929" y="6263"/>
                    <a:pt x="3129" y="6636"/>
                    <a:pt x="3283" y="7007"/>
                  </a:cubicBezTo>
                  <a:cubicBezTo>
                    <a:pt x="4103" y="8986"/>
                    <a:pt x="4323" y="11234"/>
                    <a:pt x="3520" y="13254"/>
                  </a:cubicBezTo>
                  <a:cubicBezTo>
                    <a:pt x="2958" y="14663"/>
                    <a:pt x="2013" y="15528"/>
                    <a:pt x="898" y="16281"/>
                  </a:cubicBezTo>
                  <a:cubicBezTo>
                    <a:pt x="940" y="16407"/>
                    <a:pt x="980" y="16533"/>
                    <a:pt x="1022" y="16659"/>
                  </a:cubicBezTo>
                  <a:cubicBezTo>
                    <a:pt x="1178" y="16559"/>
                    <a:pt x="1334" y="16458"/>
                    <a:pt x="1486" y="16351"/>
                  </a:cubicBezTo>
                  <a:cubicBezTo>
                    <a:pt x="2663" y="15527"/>
                    <a:pt x="3528" y="14444"/>
                    <a:pt x="3991" y="13076"/>
                  </a:cubicBezTo>
                  <a:cubicBezTo>
                    <a:pt x="4848" y="10550"/>
                    <a:pt x="4222" y="7870"/>
                    <a:pt x="3010" y="5574"/>
                  </a:cubicBezTo>
                  <a:lnTo>
                    <a:pt x="2832" y="5245"/>
                  </a:lnTo>
                  <a:cubicBezTo>
                    <a:pt x="2768" y="5132"/>
                    <a:pt x="2702" y="5019"/>
                    <a:pt x="2631" y="4904"/>
                  </a:cubicBezTo>
                  <a:lnTo>
                    <a:pt x="2447" y="4613"/>
                  </a:lnTo>
                  <a:cubicBezTo>
                    <a:pt x="1550" y="3226"/>
                    <a:pt x="352" y="1708"/>
                    <a:pt x="799" y="83"/>
                  </a:cubicBezTo>
                  <a:cubicBezTo>
                    <a:pt x="659" y="56"/>
                    <a:pt x="519" y="29"/>
                    <a:pt x="38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40" name="Google Shape;2740;p23"/>
            <p:cNvSpPr/>
            <p:nvPr/>
          </p:nvSpPr>
          <p:spPr>
            <a:xfrm>
              <a:off x="3123788" y="2593645"/>
              <a:ext cx="109825" cy="61368"/>
            </a:xfrm>
            <a:custGeom>
              <a:avLst/>
              <a:gdLst/>
              <a:ahLst/>
              <a:cxnLst/>
              <a:rect l="l" t="t" r="r" b="b"/>
              <a:pathLst>
                <a:path w="3513" h="1963" extrusionOk="0">
                  <a:moveTo>
                    <a:pt x="89" y="0"/>
                  </a:moveTo>
                  <a:cubicBezTo>
                    <a:pt x="29" y="379"/>
                    <a:pt x="0" y="762"/>
                    <a:pt x="1" y="1152"/>
                  </a:cubicBezTo>
                  <a:cubicBezTo>
                    <a:pt x="1" y="1166"/>
                    <a:pt x="2" y="1178"/>
                    <a:pt x="2" y="1192"/>
                  </a:cubicBezTo>
                  <a:cubicBezTo>
                    <a:pt x="4" y="1192"/>
                    <a:pt x="6" y="1192"/>
                    <a:pt x="7" y="1192"/>
                  </a:cubicBezTo>
                  <a:cubicBezTo>
                    <a:pt x="9" y="1192"/>
                    <a:pt x="10" y="1192"/>
                    <a:pt x="12" y="1193"/>
                  </a:cubicBezTo>
                  <a:cubicBezTo>
                    <a:pt x="545" y="1374"/>
                    <a:pt x="1059" y="1584"/>
                    <a:pt x="1610" y="1714"/>
                  </a:cubicBezTo>
                  <a:cubicBezTo>
                    <a:pt x="2132" y="1837"/>
                    <a:pt x="2667" y="1856"/>
                    <a:pt x="3188" y="1962"/>
                  </a:cubicBezTo>
                  <a:cubicBezTo>
                    <a:pt x="3333" y="1588"/>
                    <a:pt x="3439" y="1208"/>
                    <a:pt x="3512" y="822"/>
                  </a:cubicBezTo>
                  <a:lnTo>
                    <a:pt x="3512" y="822"/>
                  </a:lnTo>
                  <a:cubicBezTo>
                    <a:pt x="3405" y="830"/>
                    <a:pt x="3296" y="834"/>
                    <a:pt x="3187" y="834"/>
                  </a:cubicBezTo>
                  <a:cubicBezTo>
                    <a:pt x="2132" y="834"/>
                    <a:pt x="1006" y="477"/>
                    <a:pt x="8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41" name="Google Shape;2741;p23"/>
            <p:cNvSpPr/>
            <p:nvPr/>
          </p:nvSpPr>
          <p:spPr>
            <a:xfrm>
              <a:off x="3142326" y="2502142"/>
              <a:ext cx="93475" cy="50020"/>
            </a:xfrm>
            <a:custGeom>
              <a:avLst/>
              <a:gdLst/>
              <a:ahLst/>
              <a:cxnLst/>
              <a:rect l="l" t="t" r="r" b="b"/>
              <a:pathLst>
                <a:path w="2990" h="1600" extrusionOk="0">
                  <a:moveTo>
                    <a:pt x="502" y="1"/>
                  </a:moveTo>
                  <a:cubicBezTo>
                    <a:pt x="311" y="345"/>
                    <a:pt x="147" y="700"/>
                    <a:pt x="1" y="1065"/>
                  </a:cubicBezTo>
                  <a:cubicBezTo>
                    <a:pt x="4" y="1065"/>
                    <a:pt x="7" y="1064"/>
                    <a:pt x="10" y="1064"/>
                  </a:cubicBezTo>
                  <a:cubicBezTo>
                    <a:pt x="11" y="1064"/>
                    <a:pt x="13" y="1064"/>
                    <a:pt x="14" y="1065"/>
                  </a:cubicBezTo>
                  <a:cubicBezTo>
                    <a:pt x="1014" y="1293"/>
                    <a:pt x="1975" y="1474"/>
                    <a:pt x="2989" y="1600"/>
                  </a:cubicBezTo>
                  <a:cubicBezTo>
                    <a:pt x="2956" y="1298"/>
                    <a:pt x="2907" y="996"/>
                    <a:pt x="2843" y="696"/>
                  </a:cubicBezTo>
                  <a:cubicBezTo>
                    <a:pt x="2841" y="696"/>
                    <a:pt x="2838" y="696"/>
                    <a:pt x="2835" y="696"/>
                  </a:cubicBezTo>
                  <a:cubicBezTo>
                    <a:pt x="2437" y="696"/>
                    <a:pt x="2025" y="546"/>
                    <a:pt x="1648" y="434"/>
                  </a:cubicBezTo>
                  <a:cubicBezTo>
                    <a:pt x="1252" y="316"/>
                    <a:pt x="871" y="181"/>
                    <a:pt x="50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42" name="Google Shape;2742;p23"/>
            <p:cNvSpPr/>
            <p:nvPr/>
          </p:nvSpPr>
          <p:spPr>
            <a:xfrm>
              <a:off x="3191844" y="2440807"/>
              <a:ext cx="16600" cy="15319"/>
            </a:xfrm>
            <a:custGeom>
              <a:avLst/>
              <a:gdLst/>
              <a:ahLst/>
              <a:cxnLst/>
              <a:rect l="l" t="t" r="r" b="b"/>
              <a:pathLst>
                <a:path w="531" h="490" extrusionOk="0">
                  <a:moveTo>
                    <a:pt x="292" y="1"/>
                  </a:moveTo>
                  <a:cubicBezTo>
                    <a:pt x="193" y="116"/>
                    <a:pt x="95" y="231"/>
                    <a:pt x="0" y="349"/>
                  </a:cubicBezTo>
                  <a:cubicBezTo>
                    <a:pt x="100" y="370"/>
                    <a:pt x="200" y="390"/>
                    <a:pt x="301" y="420"/>
                  </a:cubicBezTo>
                  <a:cubicBezTo>
                    <a:pt x="378" y="442"/>
                    <a:pt x="460" y="458"/>
                    <a:pt x="530" y="489"/>
                  </a:cubicBezTo>
                  <a:cubicBezTo>
                    <a:pt x="454" y="324"/>
                    <a:pt x="375" y="161"/>
                    <a:pt x="292"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43" name="Google Shape;2743;p23"/>
            <p:cNvSpPr/>
            <p:nvPr/>
          </p:nvSpPr>
          <p:spPr>
            <a:xfrm>
              <a:off x="3003306" y="2780807"/>
              <a:ext cx="114515" cy="144120"/>
            </a:xfrm>
            <a:custGeom>
              <a:avLst/>
              <a:gdLst/>
              <a:ahLst/>
              <a:cxnLst/>
              <a:rect l="l" t="t" r="r" b="b"/>
              <a:pathLst>
                <a:path w="3663" h="4610" extrusionOk="0">
                  <a:moveTo>
                    <a:pt x="3534" y="0"/>
                  </a:moveTo>
                  <a:cubicBezTo>
                    <a:pt x="3386" y="90"/>
                    <a:pt x="3238" y="178"/>
                    <a:pt x="3087" y="270"/>
                  </a:cubicBezTo>
                  <a:cubicBezTo>
                    <a:pt x="1415" y="1285"/>
                    <a:pt x="239" y="2785"/>
                    <a:pt x="1" y="4521"/>
                  </a:cubicBezTo>
                  <a:cubicBezTo>
                    <a:pt x="115" y="4556"/>
                    <a:pt x="230" y="4586"/>
                    <a:pt x="344" y="4610"/>
                  </a:cubicBezTo>
                  <a:cubicBezTo>
                    <a:pt x="367" y="3264"/>
                    <a:pt x="1430" y="1938"/>
                    <a:pt x="2460" y="1157"/>
                  </a:cubicBezTo>
                  <a:cubicBezTo>
                    <a:pt x="2845" y="866"/>
                    <a:pt x="3251" y="608"/>
                    <a:pt x="3663" y="356"/>
                  </a:cubicBezTo>
                  <a:cubicBezTo>
                    <a:pt x="3607" y="244"/>
                    <a:pt x="3566" y="120"/>
                    <a:pt x="353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44" name="Google Shape;2744;p23"/>
            <p:cNvSpPr/>
            <p:nvPr/>
          </p:nvSpPr>
          <p:spPr>
            <a:xfrm>
              <a:off x="3092495" y="2424113"/>
              <a:ext cx="98508" cy="549782"/>
            </a:xfrm>
            <a:custGeom>
              <a:avLst/>
              <a:gdLst/>
              <a:ahLst/>
              <a:cxnLst/>
              <a:rect l="l" t="t" r="r" b="b"/>
              <a:pathLst>
                <a:path w="3151" h="17586" extrusionOk="0">
                  <a:moveTo>
                    <a:pt x="2908" y="1"/>
                  </a:moveTo>
                  <a:cubicBezTo>
                    <a:pt x="1398" y="1599"/>
                    <a:pt x="347" y="3659"/>
                    <a:pt x="154" y="5867"/>
                  </a:cubicBezTo>
                  <a:cubicBezTo>
                    <a:pt x="1" y="7595"/>
                    <a:pt x="550" y="9110"/>
                    <a:pt x="1102" y="10647"/>
                  </a:cubicBezTo>
                  <a:lnTo>
                    <a:pt x="1251" y="11063"/>
                  </a:lnTo>
                  <a:cubicBezTo>
                    <a:pt x="1294" y="11182"/>
                    <a:pt x="1336" y="11303"/>
                    <a:pt x="1377" y="11425"/>
                  </a:cubicBezTo>
                  <a:lnTo>
                    <a:pt x="1509" y="11822"/>
                  </a:lnTo>
                  <a:cubicBezTo>
                    <a:pt x="1654" y="12266"/>
                    <a:pt x="1784" y="12719"/>
                    <a:pt x="1884" y="13185"/>
                  </a:cubicBezTo>
                  <a:cubicBezTo>
                    <a:pt x="2186" y="14591"/>
                    <a:pt x="2098" y="16168"/>
                    <a:pt x="1222" y="17300"/>
                  </a:cubicBezTo>
                  <a:cubicBezTo>
                    <a:pt x="1408" y="17404"/>
                    <a:pt x="1597" y="17497"/>
                    <a:pt x="1790" y="17586"/>
                  </a:cubicBezTo>
                  <a:cubicBezTo>
                    <a:pt x="2863" y="16071"/>
                    <a:pt x="2577" y="13969"/>
                    <a:pt x="2044" y="12193"/>
                  </a:cubicBezTo>
                  <a:cubicBezTo>
                    <a:pt x="2048" y="12186"/>
                    <a:pt x="2048" y="12176"/>
                    <a:pt x="2049" y="12166"/>
                  </a:cubicBezTo>
                  <a:cubicBezTo>
                    <a:pt x="2049" y="12165"/>
                    <a:pt x="2047" y="12162"/>
                    <a:pt x="2047" y="12161"/>
                  </a:cubicBezTo>
                  <a:cubicBezTo>
                    <a:pt x="2039" y="12139"/>
                    <a:pt x="2034" y="12115"/>
                    <a:pt x="2028" y="12093"/>
                  </a:cubicBezTo>
                  <a:cubicBezTo>
                    <a:pt x="2014" y="12066"/>
                    <a:pt x="2000" y="12039"/>
                    <a:pt x="1987" y="12011"/>
                  </a:cubicBezTo>
                  <a:cubicBezTo>
                    <a:pt x="1955" y="11909"/>
                    <a:pt x="1924" y="11807"/>
                    <a:pt x="1889" y="11708"/>
                  </a:cubicBezTo>
                  <a:cubicBezTo>
                    <a:pt x="1878" y="11674"/>
                    <a:pt x="1867" y="11640"/>
                    <a:pt x="1856" y="11606"/>
                  </a:cubicBezTo>
                  <a:lnTo>
                    <a:pt x="1722" y="11214"/>
                  </a:lnTo>
                  <a:cubicBezTo>
                    <a:pt x="1680" y="11092"/>
                    <a:pt x="1639" y="10969"/>
                    <a:pt x="1596" y="10845"/>
                  </a:cubicBezTo>
                  <a:lnTo>
                    <a:pt x="1455" y="10432"/>
                  </a:lnTo>
                  <a:cubicBezTo>
                    <a:pt x="937" y="8896"/>
                    <a:pt x="490" y="7358"/>
                    <a:pt x="674" y="5695"/>
                  </a:cubicBezTo>
                  <a:cubicBezTo>
                    <a:pt x="869" y="3925"/>
                    <a:pt x="1624" y="2243"/>
                    <a:pt x="2713" y="843"/>
                  </a:cubicBezTo>
                  <a:cubicBezTo>
                    <a:pt x="2848" y="670"/>
                    <a:pt x="2997" y="500"/>
                    <a:pt x="3150" y="331"/>
                  </a:cubicBezTo>
                  <a:cubicBezTo>
                    <a:pt x="3145" y="328"/>
                    <a:pt x="3140" y="326"/>
                    <a:pt x="3135" y="322"/>
                  </a:cubicBezTo>
                  <a:cubicBezTo>
                    <a:pt x="3038" y="239"/>
                    <a:pt x="2968" y="119"/>
                    <a:pt x="290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45" name="Google Shape;2745;p23"/>
            <p:cNvSpPr/>
            <p:nvPr/>
          </p:nvSpPr>
          <p:spPr>
            <a:xfrm>
              <a:off x="3144452" y="2730883"/>
              <a:ext cx="13943" cy="12599"/>
            </a:xfrm>
            <a:custGeom>
              <a:avLst/>
              <a:gdLst/>
              <a:ahLst/>
              <a:cxnLst/>
              <a:rect l="l" t="t" r="r" b="b"/>
              <a:pathLst>
                <a:path w="446" h="403" extrusionOk="0">
                  <a:moveTo>
                    <a:pt x="0" y="0"/>
                  </a:moveTo>
                  <a:lnTo>
                    <a:pt x="0" y="0"/>
                  </a:lnTo>
                  <a:cubicBezTo>
                    <a:pt x="42" y="134"/>
                    <a:pt x="85" y="269"/>
                    <a:pt x="128" y="402"/>
                  </a:cubicBezTo>
                  <a:cubicBezTo>
                    <a:pt x="236" y="333"/>
                    <a:pt x="341" y="260"/>
                    <a:pt x="445" y="186"/>
                  </a:cubicBezTo>
                  <a:cubicBezTo>
                    <a:pt x="290" y="144"/>
                    <a:pt x="138" y="78"/>
                    <a:pt x="0"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46" name="Google Shape;2746;p23"/>
            <p:cNvSpPr/>
            <p:nvPr/>
          </p:nvSpPr>
          <p:spPr>
            <a:xfrm>
              <a:off x="3131728" y="2686147"/>
              <a:ext cx="64776" cy="43299"/>
            </a:xfrm>
            <a:custGeom>
              <a:avLst/>
              <a:gdLst/>
              <a:ahLst/>
              <a:cxnLst/>
              <a:rect l="l" t="t" r="r" b="b"/>
              <a:pathLst>
                <a:path w="2072" h="1385" extrusionOk="0">
                  <a:moveTo>
                    <a:pt x="0" y="1"/>
                  </a:moveTo>
                  <a:lnTo>
                    <a:pt x="0" y="1"/>
                  </a:lnTo>
                  <a:cubicBezTo>
                    <a:pt x="84" y="347"/>
                    <a:pt x="185" y="701"/>
                    <a:pt x="291" y="1059"/>
                  </a:cubicBezTo>
                  <a:cubicBezTo>
                    <a:pt x="452" y="1141"/>
                    <a:pt x="614" y="1222"/>
                    <a:pt x="783" y="1281"/>
                  </a:cubicBezTo>
                  <a:cubicBezTo>
                    <a:pt x="907" y="1325"/>
                    <a:pt x="1038" y="1348"/>
                    <a:pt x="1164" y="1384"/>
                  </a:cubicBezTo>
                  <a:cubicBezTo>
                    <a:pt x="1492" y="1126"/>
                    <a:pt x="1800" y="842"/>
                    <a:pt x="2071" y="514"/>
                  </a:cubicBezTo>
                  <a:cubicBezTo>
                    <a:pt x="1364" y="498"/>
                    <a:pt x="639" y="295"/>
                    <a:pt x="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pic>
        <p:nvPicPr>
          <p:cNvPr id="2748" name="Google Shape;2748;p23"/>
          <p:cNvPicPr preferRelativeResize="0"/>
          <p:nvPr/>
        </p:nvPicPr>
        <p:blipFill rotWithShape="1">
          <a:blip r:embed="rId5">
            <a:alphaModFix/>
          </a:blip>
          <a:srcRect r="15289"/>
          <a:stretch/>
        </p:blipFill>
        <p:spPr>
          <a:xfrm>
            <a:off x="6258507" y="0"/>
            <a:ext cx="5019499" cy="6858000"/>
          </a:xfrm>
          <a:prstGeom prst="rect">
            <a:avLst/>
          </a:prstGeom>
          <a:noFill/>
          <a:ln>
            <a:noFill/>
          </a:ln>
        </p:spPr>
      </p:pic>
      <p:cxnSp>
        <p:nvCxnSpPr>
          <p:cNvPr id="2749" name="Google Shape;2749;p23"/>
          <p:cNvCxnSpPr/>
          <p:nvPr/>
        </p:nvCxnSpPr>
        <p:spPr>
          <a:xfrm>
            <a:off x="7440150" y="950483"/>
            <a:ext cx="768085" cy="0"/>
          </a:xfrm>
          <a:prstGeom prst="straightConnector1">
            <a:avLst/>
          </a:prstGeom>
          <a:noFill/>
          <a:ln w="25400" cap="flat" cmpd="sng">
            <a:solidFill>
              <a:schemeClr val="accent5"/>
            </a:solidFill>
            <a:prstDash val="solid"/>
            <a:round/>
            <a:headEnd type="none" w="sm" len="sm"/>
            <a:tailEnd type="none" w="sm" len="sm"/>
          </a:ln>
          <a:effectLst>
            <a:outerShdw blurRad="40000" dist="20000" dir="5400000" rotWithShape="0">
              <a:srgbClr val="000000">
                <a:alpha val="37647"/>
              </a:srgbClr>
            </a:outerShdw>
          </a:effectLst>
        </p:spPr>
      </p:cxnSp>
      <p:cxnSp>
        <p:nvCxnSpPr>
          <p:cNvPr id="2750" name="Google Shape;2750;p23"/>
          <p:cNvCxnSpPr/>
          <p:nvPr/>
        </p:nvCxnSpPr>
        <p:spPr>
          <a:xfrm>
            <a:off x="7440149" y="1630152"/>
            <a:ext cx="672075" cy="0"/>
          </a:xfrm>
          <a:prstGeom prst="straightConnector1">
            <a:avLst/>
          </a:prstGeom>
          <a:noFill/>
          <a:ln w="25400" cap="flat" cmpd="sng">
            <a:solidFill>
              <a:schemeClr val="accent5"/>
            </a:solidFill>
            <a:prstDash val="solid"/>
            <a:round/>
            <a:headEnd type="none" w="sm" len="sm"/>
            <a:tailEnd type="none" w="sm" len="sm"/>
          </a:ln>
          <a:effectLst>
            <a:outerShdw blurRad="40000" dist="20000" dir="5400000" rotWithShape="0">
              <a:srgbClr val="000000">
                <a:alpha val="37647"/>
              </a:srgbClr>
            </a:outerShdw>
          </a:effectLst>
        </p:spPr>
      </p:cxnSp>
      <p:sp>
        <p:nvSpPr>
          <p:cNvPr id="2751" name="Google Shape;2751;p23"/>
          <p:cNvSpPr/>
          <p:nvPr/>
        </p:nvSpPr>
        <p:spPr>
          <a:xfrm>
            <a:off x="8592277" y="2084851"/>
            <a:ext cx="384043" cy="384043"/>
          </a:xfrm>
          <a:prstGeom prst="donut">
            <a:avLst>
              <a:gd name="adj" fmla="val 0"/>
            </a:avLst>
          </a:prstGeom>
          <a:solidFill>
            <a:schemeClr val="accent5"/>
          </a:solidFill>
          <a:ln w="25400" cap="flat" cmpd="sng">
            <a:solidFill>
              <a:schemeClr val="accent5"/>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dk1"/>
              </a:solidFill>
              <a:latin typeface="Arial"/>
              <a:ea typeface="Arial"/>
              <a:cs typeface="Arial"/>
              <a:sym typeface="Arial"/>
            </a:endParaRPr>
          </a:p>
        </p:txBody>
      </p:sp>
      <p:cxnSp>
        <p:nvCxnSpPr>
          <p:cNvPr id="2752" name="Google Shape;2752;p23"/>
          <p:cNvCxnSpPr/>
          <p:nvPr/>
        </p:nvCxnSpPr>
        <p:spPr>
          <a:xfrm>
            <a:off x="7920203" y="3044957"/>
            <a:ext cx="864096" cy="0"/>
          </a:xfrm>
          <a:prstGeom prst="straightConnector1">
            <a:avLst/>
          </a:prstGeom>
          <a:noFill/>
          <a:ln w="25400" cap="flat" cmpd="sng">
            <a:solidFill>
              <a:schemeClr val="accent5"/>
            </a:solidFill>
            <a:prstDash val="solid"/>
            <a:round/>
            <a:headEnd type="none" w="sm" len="sm"/>
            <a:tailEnd type="none" w="sm" len="sm"/>
          </a:ln>
          <a:effectLst>
            <a:outerShdw blurRad="40000" dist="20000" dir="5400000" rotWithShape="0">
              <a:srgbClr val="000000">
                <a:alpha val="37647"/>
              </a:srgbClr>
            </a:outerShdw>
          </a:effectLst>
        </p:spPr>
      </p:cxnSp>
      <p:sp>
        <p:nvSpPr>
          <p:cNvPr id="2753" name="Google Shape;2753;p23"/>
          <p:cNvSpPr/>
          <p:nvPr/>
        </p:nvSpPr>
        <p:spPr>
          <a:xfrm>
            <a:off x="6267939" y="4098467"/>
            <a:ext cx="5006423" cy="2000325"/>
          </a:xfrm>
          <a:prstGeom prst="frame">
            <a:avLst>
              <a:gd name="adj1" fmla="val 669"/>
            </a:avLst>
          </a:prstGeom>
          <a:solidFill>
            <a:schemeClr val="accent5"/>
          </a:solidFill>
          <a:ln w="25400" cap="flat" cmpd="sng">
            <a:solidFill>
              <a:schemeClr val="accent5"/>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dk1"/>
              </a:solidFill>
              <a:latin typeface="Arial"/>
              <a:ea typeface="Arial"/>
              <a:cs typeface="Arial"/>
              <a:sym typeface="Arial"/>
            </a:endParaRPr>
          </a:p>
        </p:txBody>
      </p:sp>
      <p:sp>
        <p:nvSpPr>
          <p:cNvPr id="2754" name="Google Shape;2754;p23"/>
          <p:cNvSpPr txBox="1"/>
          <p:nvPr/>
        </p:nvSpPr>
        <p:spPr>
          <a:xfrm>
            <a:off x="394453" y="2915635"/>
            <a:ext cx="5924811" cy="755152"/>
          </a:xfrm>
          <a:prstGeom prst="rect">
            <a:avLst/>
          </a:prstGeom>
          <a:noFill/>
          <a:ln>
            <a:noFill/>
          </a:ln>
        </p:spPr>
        <p:txBody>
          <a:bodyPr spcFirstLastPara="1" wrap="square" lIns="121900" tIns="60933" rIns="121900" bIns="60933" anchor="t" anchorCtr="0">
            <a:spAutoFit/>
          </a:bodyPr>
          <a:lstStyle/>
          <a:p>
            <a:pPr>
              <a:lnSpc>
                <a:spcPct val="110000"/>
              </a:lnSpc>
              <a:buClr>
                <a:schemeClr val="dk1"/>
              </a:buClr>
              <a:buSzPts val="1400"/>
            </a:pPr>
            <a:r>
              <a:rPr lang="es-AR" sz="1867" b="1" dirty="0">
                <a:latin typeface="Arial"/>
                <a:ea typeface="Arial"/>
                <a:cs typeface="Arial"/>
                <a:sym typeface="Arial"/>
              </a:rPr>
              <a:t>Se recomienda realizar holter y ecocardiograma estrés previo al retorno de actividad física</a:t>
            </a:r>
            <a:endParaRPr sz="1867" b="1" dirty="0">
              <a:latin typeface="Arial"/>
              <a:ea typeface="Arial"/>
              <a:cs typeface="Arial"/>
              <a:sym typeface="Arial"/>
            </a:endParaRPr>
          </a:p>
        </p:txBody>
      </p:sp>
      <p:pic>
        <p:nvPicPr>
          <p:cNvPr id="5" name="Audio 4">
            <a:extLst>
              <a:ext uri="{FF2B5EF4-FFF2-40B4-BE49-F238E27FC236}">
                <a16:creationId xmlns:a16="http://schemas.microsoft.com/office/drawing/2014/main" id="{8A29C1F1-FBE6-B0B7-DE82-C75351448B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40809079"/>
      </p:ext>
    </p:extLst>
  </p:cSld>
  <p:clrMapOvr>
    <a:masterClrMapping/>
  </p:clrMapOvr>
  <mc:AlternateContent xmlns:mc="http://schemas.openxmlformats.org/markup-compatibility/2006">
    <mc:Choice xmlns:p14="http://schemas.microsoft.com/office/powerpoint/2010/main" Requires="p14">
      <p:transition spd="slow" p14:dur="2000" advTm="80514"/>
    </mc:Choice>
    <mc:Fallback>
      <p:transition spd="slow" advTm="80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752" x="6307138" y="4757738"/>
          <p14:tracePt t="2756" x="6350000" y="4757738"/>
          <p14:tracePt t="2760" x="6408738" y="4757738"/>
          <p14:tracePt t="2802" x="6519863" y="4741863"/>
          <p14:tracePt t="2807" x="6799263" y="4699000"/>
          <p14:tracePt t="2809" x="6926263" y="4681538"/>
          <p14:tracePt t="2837" x="7027863" y="4665663"/>
          <p14:tracePt t="2839" x="7416800" y="4589463"/>
          <p14:tracePt t="2856" x="7586663" y="4546600"/>
          <p14:tracePt t="2872" x="7688263" y="4503738"/>
          <p14:tracePt t="2874" x="7805738" y="4470400"/>
          <p14:tracePt t="2891" x="7899400" y="4445000"/>
          <p14:tracePt t="2894" x="8001000" y="4386263"/>
          <p14:tracePt t="2897" x="8077200" y="4351338"/>
          <p14:tracePt t="2926" x="8170863" y="4310063"/>
          <p14:tracePt t="2928" x="8364538" y="4140200"/>
          <p14:tracePt t="2948" x="8424863" y="4081463"/>
          <p14:tracePt t="2953" x="8466138" y="4005263"/>
          <p14:tracePt t="2957" x="8501063" y="3944938"/>
          <p14:tracePt t="2959" x="8526463" y="3868738"/>
          <p14:tracePt t="2978" x="8577263" y="3675063"/>
          <p14:tracePt t="2999" x="8585200" y="3589338"/>
          <p14:tracePt t="3006" x="8618538" y="3395663"/>
          <p14:tracePt t="3008" x="8618538" y="3319463"/>
          <p14:tracePt t="3031" x="8643938" y="3014663"/>
          <p14:tracePt t="3047" x="8643938" y="2895600"/>
          <p14:tracePt t="3055" x="8643938" y="2801938"/>
          <p14:tracePt t="3057" x="8643938" y="2700338"/>
          <p14:tracePt t="3073" x="8602663" y="2489200"/>
          <p14:tracePt t="3090" x="8585200" y="2463800"/>
          <p14:tracePt t="3094" x="8577263" y="2405063"/>
          <p14:tracePt t="3096" x="8559800" y="2336800"/>
          <p14:tracePt t="3123" x="8542338" y="2293938"/>
          <p14:tracePt t="3126" x="8501063" y="2217738"/>
          <p14:tracePt t="3128" x="8483600" y="2209800"/>
          <p14:tracePt t="3153" x="8466138" y="2176463"/>
          <p14:tracePt t="3156" x="8440738" y="2133600"/>
          <p14:tracePt t="3159" x="8407400" y="2100263"/>
          <p14:tracePt t="3189" x="8364538" y="2039938"/>
          <p14:tracePt t="3192" x="8331200" y="2014538"/>
          <p14:tracePt t="3210" x="8305800" y="1963738"/>
          <p14:tracePt t="3231" x="8272463" y="1938338"/>
          <p14:tracePt t="3238" x="8229600" y="1879600"/>
          <p14:tracePt t="3248" x="8212138" y="1828800"/>
          <p14:tracePt t="3273" x="8153400" y="1744663"/>
          <p14:tracePt t="3277" x="8110538" y="1633538"/>
          <p14:tracePt t="3279" x="8094663" y="1608138"/>
          <p14:tracePt t="3303" x="8077200" y="1574800"/>
          <p14:tracePt t="3306" x="8034338" y="1516063"/>
          <p14:tracePt t="3327" x="8018463" y="1481138"/>
          <p14:tracePt t="3330" x="7983538" y="1455738"/>
          <p14:tracePt t="3354" x="7983538" y="1439863"/>
          <p14:tracePt t="3358" x="7975600" y="1422400"/>
          <p14:tracePt t="3360" x="7958138" y="1422400"/>
          <p14:tracePt t="3377" x="7942263" y="1414463"/>
          <p14:tracePt t="3396" x="7924800" y="1397000"/>
          <p14:tracePt t="3415" x="7916863" y="1397000"/>
          <p14:tracePt t="3421" x="7899400" y="1379538"/>
          <p14:tracePt t="3423" x="7881938" y="1363663"/>
          <p14:tracePt t="3451" x="7866063" y="1354138"/>
          <p14:tracePt t="3467" x="7848600" y="1338263"/>
          <p14:tracePt t="3489" x="7840663" y="1320800"/>
          <p14:tracePt t="3506" x="7805738" y="1303338"/>
          <p14:tracePt t="3528" x="7789863" y="1277938"/>
          <p14:tracePt t="3543" x="7780338" y="1262063"/>
          <p14:tracePt t="3545" x="7780338" y="1244600"/>
          <p14:tracePt t="3561" x="7764463" y="1244600"/>
          <p14:tracePt t="3563" x="7747000" y="1227138"/>
          <p14:tracePt t="3581" x="7729538" y="1219200"/>
          <p14:tracePt t="3597" x="7729538" y="1201738"/>
          <p14:tracePt t="3602" x="7721600" y="1201738"/>
          <p14:tracePt t="3605" x="7704138" y="1185863"/>
          <p14:tracePt t="3626" x="7670800" y="1168400"/>
          <p14:tracePt t="3643" x="7670800" y="1143000"/>
          <p14:tracePt t="3658" x="7653338" y="1143000"/>
          <p14:tracePt t="3660" x="7645400" y="1143000"/>
          <p14:tracePt t="3674" x="7645400" y="1125538"/>
          <p14:tracePt t="3691" x="7627938" y="1109663"/>
          <p14:tracePt t="3714" x="7612063" y="1092200"/>
          <p14:tracePt t="16760" x="7594600" y="1092200"/>
          <p14:tracePt t="16762" x="7586663" y="1092200"/>
          <p14:tracePt t="16777" x="7551738" y="1092200"/>
          <p14:tracePt t="16779" x="7535863" y="1092200"/>
          <p14:tracePt t="16794" x="7493000" y="1092200"/>
          <p14:tracePt t="16809" x="7450138" y="1092200"/>
          <p14:tracePt t="16811" x="7416800" y="1084263"/>
          <p14:tracePt t="16826" x="7391400" y="1066800"/>
          <p14:tracePt t="16828" x="7373938" y="1066800"/>
          <p14:tracePt t="16844" x="7340600" y="1049338"/>
          <p14:tracePt t="16846" x="7315200" y="1033463"/>
          <p14:tracePt t="16864" x="7297738" y="1033463"/>
          <p14:tracePt t="16885" x="7264400" y="1023938"/>
          <p14:tracePt t="16892" x="7239000" y="1023938"/>
          <p14:tracePt t="16906" x="7221538" y="1023938"/>
          <p14:tracePt t="16919" x="7205663" y="1023938"/>
          <p14:tracePt t="16935" x="7188200" y="1008063"/>
          <p14:tracePt t="16946" x="7180263" y="1008063"/>
          <p14:tracePt t="16948" x="7162800" y="1008063"/>
          <p14:tracePt t="16962" x="7145338" y="1008063"/>
          <p14:tracePt t="16964" x="7129463" y="1008063"/>
          <p14:tracePt t="16976" x="7119938" y="1008063"/>
          <p14:tracePt t="16990" x="7104063" y="990600"/>
          <p14:tracePt t="16993" x="7086600" y="990600"/>
          <p14:tracePt t="16995" x="7069138" y="990600"/>
          <p14:tracePt t="17008" x="7053263" y="973138"/>
          <p14:tracePt t="17025" x="7043738" y="973138"/>
          <p14:tracePt t="17098" x="7043738" y="990600"/>
          <p14:tracePt t="17108" x="7053263" y="1008063"/>
          <p14:tracePt t="17125" x="7104063" y="1066800"/>
          <p14:tracePt t="17139" x="7145338" y="1143000"/>
          <p14:tracePt t="17155" x="7145338" y="1150938"/>
          <p14:tracePt t="17157" x="7162800" y="1185863"/>
          <p14:tracePt t="17172" x="7180263" y="1227138"/>
          <p14:tracePt t="17190" x="7188200" y="1262063"/>
          <p14:tracePt t="17207" x="7188200" y="1277938"/>
          <p14:tracePt t="17222" x="7188200" y="1287463"/>
          <p14:tracePt t="17260" x="7188200" y="1303338"/>
          <p14:tracePt t="17291" x="7188200" y="1320800"/>
          <p14:tracePt t="17327" x="7180263" y="1338263"/>
          <p14:tracePt t="17342" x="7162800" y="1338263"/>
          <p14:tracePt t="17358" x="7145338" y="1354138"/>
          <p14:tracePt t="17372" x="7129463" y="1354138"/>
          <p14:tracePt t="17375" x="7119938" y="1363663"/>
          <p14:tracePt t="17390" x="7086600" y="1379538"/>
          <p14:tracePt t="17394" x="7069138" y="1379538"/>
          <p14:tracePt t="17396" x="7043738" y="1414463"/>
          <p14:tracePt t="17411" x="6985000" y="1439863"/>
          <p14:tracePt t="17428" x="6934200" y="1498600"/>
          <p14:tracePt t="17442" x="6926263" y="1549400"/>
          <p14:tracePt t="17460" x="6908800" y="1557338"/>
          <p14:tracePt t="17462" x="6875463" y="1668463"/>
          <p14:tracePt t="17476" x="6858000" y="1709738"/>
          <p14:tracePt t="17478" x="6858000" y="1752600"/>
          <p14:tracePt t="17493" x="6858000" y="1922463"/>
          <p14:tracePt t="17508" x="6985000" y="2133600"/>
          <p14:tracePt t="17525" x="7188200" y="2370138"/>
          <p14:tracePt t="17539" x="7256463" y="2430463"/>
          <p14:tracePt t="17540" x="7340600" y="2540000"/>
          <p14:tracePt t="17558" x="7475538" y="2641600"/>
          <p14:tracePt t="17573" x="7612063" y="2717800"/>
          <p14:tracePt t="17590" x="7721600" y="2760663"/>
          <p14:tracePt t="17607" x="7780338" y="2760663"/>
          <p14:tracePt t="17624" x="7805738" y="2760663"/>
          <p14:tracePt t="17637" x="7823200" y="2760663"/>
          <p14:tracePt t="17640" x="7840663" y="2743200"/>
          <p14:tracePt t="17655" x="7848600" y="2735263"/>
          <p14:tracePt t="17660" x="7866063" y="2717800"/>
          <p14:tracePt t="17673" x="7866063" y="2700338"/>
          <p14:tracePt t="17688" x="7866063" y="2684463"/>
          <p14:tracePt t="17691" x="7866063" y="2659063"/>
          <p14:tracePt t="17693" x="7866063" y="2641600"/>
          <p14:tracePt t="17704" x="7866063" y="2608263"/>
          <p14:tracePt t="17715" x="7866063" y="2582863"/>
          <p14:tracePt t="17721" x="7866063" y="2547938"/>
          <p14:tracePt t="17732" x="7866063" y="2540000"/>
          <p14:tracePt t="17737" x="7866063" y="2506663"/>
          <p14:tracePt t="17746" x="7866063" y="2489200"/>
          <p14:tracePt t="17764" x="7866063" y="2471738"/>
          <p14:tracePt t="17828" x="7866063" y="2489200"/>
          <p14:tracePt t="17839" x="7866063" y="2506663"/>
          <p14:tracePt t="17857" x="7866063" y="2522538"/>
          <p14:tracePt t="17870" x="7881938" y="2540000"/>
          <p14:tracePt t="17872" x="7881938" y="2547938"/>
          <p14:tracePt t="17896" x="7881938" y="2565400"/>
          <p14:tracePt t="17910" x="7899400" y="2565400"/>
          <p14:tracePt t="17939" x="7916863" y="2565400"/>
          <p14:tracePt t="17962" x="7924800" y="2565400"/>
          <p14:tracePt t="17987" x="7924800" y="2547938"/>
          <p14:tracePt t="18474" x="7899400" y="2547938"/>
          <p14:tracePt t="18489" x="7848600" y="2547938"/>
          <p14:tracePt t="18491" x="7805738" y="2565400"/>
          <p14:tracePt t="18507" x="7704138" y="2582863"/>
          <p14:tracePt t="18524" x="7569200" y="2608263"/>
          <p14:tracePt t="18540" x="7434263" y="2659063"/>
          <p14:tracePt t="18557" x="7323138" y="2700338"/>
          <p14:tracePt t="18573" x="7264400" y="2735263"/>
          <p14:tracePt t="18590" x="7188200" y="2776538"/>
          <p14:tracePt t="18605" x="7162800" y="2801938"/>
          <p14:tracePt t="18607" x="7145338" y="2819400"/>
          <p14:tracePt t="18624" x="7129463" y="2836863"/>
          <p14:tracePt t="18627" x="7119938" y="2870200"/>
          <p14:tracePt t="18628" x="7086600" y="2913063"/>
          <p14:tracePt t="18644" x="7086600" y="3014663"/>
          <p14:tracePt t="18661" x="7086600" y="3200400"/>
          <p14:tracePt t="18679" x="7086600" y="3225800"/>
          <p14:tracePt t="18686" x="7086600" y="3319463"/>
          <p14:tracePt t="18707" x="7145338" y="3454400"/>
          <p14:tracePt t="18710" x="7180263" y="3497263"/>
          <p14:tracePt t="18732" x="7188200" y="3530600"/>
          <p14:tracePt t="18741" x="7256463" y="3573463"/>
          <p14:tracePt t="18743" x="7264400" y="3589338"/>
          <p14:tracePt t="18759" x="7315200" y="3589338"/>
          <p14:tracePt t="18763" x="7340600" y="3589338"/>
          <p14:tracePt t="18770" x="7391400" y="3589338"/>
          <p14:tracePt t="18790" x="7416800" y="3589338"/>
          <p14:tracePt t="18793" x="7535863" y="3589338"/>
          <p14:tracePt t="18795" x="7586663" y="3589338"/>
          <p14:tracePt t="18805" x="7645400" y="3573463"/>
          <p14:tracePt t="18822" x="7721600" y="3538538"/>
          <p14:tracePt t="18826" x="7780338" y="3513138"/>
          <p14:tracePt t="18828" x="7848600" y="3479800"/>
          <p14:tracePt t="18844" x="7958138" y="3403600"/>
          <p14:tracePt t="18860" x="8018463" y="3378200"/>
          <p14:tracePt t="18877" x="8059738" y="3327400"/>
          <p14:tracePt t="18894" x="8077200" y="3319463"/>
          <p14:tracePt t="18906" x="8094663" y="3302000"/>
          <p14:tracePt t="18979" x="8094663" y="3344863"/>
          <p14:tracePt t="18989" x="8059738" y="3378200"/>
          <p14:tracePt t="19006" x="8034338" y="3462338"/>
          <p14:tracePt t="19022" x="8001000" y="3530600"/>
          <p14:tracePt t="19024" x="8001000" y="3538538"/>
          <p14:tracePt t="19039" x="7983538" y="3573463"/>
          <p14:tracePt t="19043" x="7983538" y="3598863"/>
          <p14:tracePt t="19045" x="7975600" y="3632200"/>
          <p14:tracePt t="19060" x="7975600" y="3657600"/>
          <p14:tracePt t="19077" x="7975600" y="3675063"/>
          <p14:tracePt t="19092" x="8001000" y="3675063"/>
          <p14:tracePt t="19107" x="8018463" y="3675063"/>
          <p14:tracePt t="19109" x="8051800" y="3657600"/>
          <p14:tracePt t="19123" x="8094663" y="3632200"/>
          <p14:tracePt t="19125" x="8135938" y="3598863"/>
          <p14:tracePt t="19142" x="8229600" y="3530600"/>
          <p14:tracePt t="19158" x="8313738" y="3454400"/>
          <p14:tracePt t="19175" x="8364538" y="3421063"/>
          <p14:tracePt t="19191" x="8389938" y="3378200"/>
          <p14:tracePt t="19208" x="8407400" y="3360738"/>
          <p14:tracePt t="19252" x="8389938" y="3360738"/>
          <p14:tracePt t="19261" x="8364538" y="3360738"/>
          <p14:tracePt t="19278" x="8331200" y="3403600"/>
          <p14:tracePt t="19280" x="8288338" y="3454400"/>
          <p14:tracePt t="19296" x="8247063" y="3497263"/>
          <p14:tracePt t="19303" x="8212138" y="3538538"/>
          <p14:tracePt t="19305" x="8196263" y="3556000"/>
          <p14:tracePt t="19324" x="8186738" y="3589338"/>
          <p14:tracePt t="19326" x="8153400" y="3632200"/>
          <p14:tracePt t="19340" x="8135938" y="3649663"/>
          <p14:tracePt t="19356" x="8135938" y="3657600"/>
          <p14:tracePt t="19373" x="8153400" y="3657600"/>
          <p14:tracePt t="19386" x="8186738" y="3632200"/>
          <p14:tracePt t="19398" x="8212138" y="3589338"/>
          <p14:tracePt t="19405" x="8255000" y="3538538"/>
          <p14:tracePt t="19407" x="8288338" y="3497263"/>
          <p14:tracePt t="19424" x="8331200" y="3436938"/>
          <p14:tracePt t="19428" x="8348663" y="3421063"/>
          <p14:tracePt t="19430" x="8382000" y="3378200"/>
          <p14:tracePt t="19453" x="8407400" y="3344863"/>
          <p14:tracePt t="19455" x="8440738" y="3284538"/>
          <p14:tracePt t="19473" x="8440738" y="3268663"/>
          <p14:tracePt t="19487" x="8450263" y="3268663"/>
          <p14:tracePt t="19489" x="8450263" y="3259138"/>
          <p14:tracePt t="19509" x="8424863" y="3259138"/>
          <p14:tracePt t="19524" x="8389938" y="3259138"/>
          <p14:tracePt t="19526" x="8364538" y="3259138"/>
          <p14:tracePt t="19539" x="8305800" y="3259138"/>
          <p14:tracePt t="19541" x="8247063" y="3284538"/>
          <p14:tracePt t="19558" x="8034338" y="3395663"/>
          <p14:tracePt t="19571" x="7983538" y="3421063"/>
          <p14:tracePt t="19573" x="7899400" y="3462338"/>
          <p14:tracePt t="19592" x="7805738" y="3538538"/>
          <p14:tracePt t="19610" x="7764463" y="3573463"/>
          <p14:tracePt t="19615" x="7747000" y="3598863"/>
          <p14:tracePt t="19624" x="7721600" y="3614738"/>
          <p14:tracePt t="19631" x="7704138" y="3614738"/>
          <p14:tracePt t="19636" x="7704138" y="3632200"/>
          <p14:tracePt t="19672" x="7729538" y="3632200"/>
          <p14:tracePt t="19674" x="7764463" y="3632200"/>
          <p14:tracePt t="19689" x="7866063" y="3632200"/>
          <p14:tracePt t="19693" x="7958138" y="3598863"/>
          <p14:tracePt t="19696" x="8094663" y="3573463"/>
          <p14:tracePt t="19712" x="8313738" y="3530600"/>
          <p14:tracePt t="19726" x="8440738" y="3497263"/>
          <p14:tracePt t="19728" x="8501063" y="3479800"/>
          <p14:tracePt t="19749" x="8577263" y="3454400"/>
          <p14:tracePt t="19756" x="8678863" y="3421063"/>
          <p14:tracePt t="19760" x="8712200" y="3421063"/>
          <p14:tracePt t="19778" x="8720138" y="3403600"/>
          <p14:tracePt t="19781" x="8737600" y="3395663"/>
          <p14:tracePt t="19789" x="8737600" y="3378200"/>
          <p14:tracePt t="19791" x="8737600" y="3344863"/>
          <p14:tracePt t="19806" x="8661400" y="3302000"/>
          <p14:tracePt t="19842" x="8382000" y="3259138"/>
          <p14:tracePt t="19864" x="8313738" y="3259138"/>
          <p14:tracePt t="19873" x="8153400" y="3259138"/>
          <p14:tracePt t="19878" x="8094663" y="3302000"/>
          <p14:tracePt t="19880" x="8077200" y="3319463"/>
          <p14:tracePt t="19907" x="8051800" y="3344863"/>
          <p14:tracePt t="19911" x="8018463" y="3395663"/>
          <p14:tracePt t="19913" x="8001000" y="3403600"/>
          <p14:tracePt t="19951" x="8001000" y="3436938"/>
          <p14:tracePt t="19953" x="8094663" y="3462338"/>
          <p14:tracePt t="19968" x="8110538" y="3479800"/>
          <p14:tracePt t="19971" x="8153400" y="3479800"/>
          <p14:tracePt t="19987" x="8186738" y="3479800"/>
          <p14:tracePt t="19990" x="8212138" y="3479800"/>
          <p14:tracePt t="19993" x="8247063" y="3479800"/>
          <p14:tracePt t="20002" x="8272463" y="3479800"/>
          <p14:tracePt t="20014" x="8288338" y="3479800"/>
          <p14:tracePt t="20020" x="8305800" y="3479800"/>
          <p14:tracePt t="20030" x="8313738" y="3479800"/>
          <p14:tracePt t="20042" x="8331200" y="3479800"/>
          <p14:tracePt t="22067" x="8364538" y="3479800"/>
          <p14:tracePt t="22077" x="8389938" y="3497263"/>
          <p14:tracePt t="22093" x="8424863" y="3530600"/>
          <p14:tracePt t="22111" x="8483600" y="3573463"/>
          <p14:tracePt t="22128" x="8542338" y="3598863"/>
          <p14:tracePt t="22143" x="8559800" y="3632200"/>
          <p14:tracePt t="22147" x="8577263" y="3632200"/>
          <p14:tracePt t="22151" x="8602663" y="3649663"/>
          <p14:tracePt t="22165" x="8618538" y="3657600"/>
          <p14:tracePt t="22168" x="8643938" y="3675063"/>
          <p14:tracePt t="22191" x="8694738" y="3690938"/>
          <p14:tracePt t="22194" x="8720138" y="3708400"/>
          <p14:tracePt t="22196" x="8737600" y="3708400"/>
          <p14:tracePt t="22214" x="8770938" y="3725863"/>
          <p14:tracePt t="22230" x="8780463" y="3733800"/>
          <p14:tracePt t="22232" x="8796338" y="3733800"/>
          <p14:tracePt t="22247" x="8813800" y="3733800"/>
          <p14:tracePt t="22254" x="8813800" y="3751263"/>
          <p14:tracePt t="22256" x="8831263" y="3751263"/>
          <p14:tracePt t="22273" x="8847138" y="3751263"/>
          <p14:tracePt t="22294" x="8856663" y="3751263"/>
          <p14:tracePt t="22326" x="8872538" y="3767138"/>
          <p14:tracePt t="24512" x="8872538" y="3751263"/>
          <p14:tracePt t="24538" x="8872538" y="3733800"/>
          <p14:tracePt t="24541" x="8872538" y="3708400"/>
          <p14:tracePt t="24543" x="8872538" y="3690938"/>
          <p14:tracePt t="24559" x="8890000" y="3675063"/>
          <p14:tracePt t="24571" x="8890000" y="3657600"/>
          <p14:tracePt t="24582" x="8907463" y="3649663"/>
          <p14:tracePt t="24591" x="8915400" y="3649663"/>
          <p14:tracePt t="24605" x="8932863" y="3632200"/>
          <p14:tracePt t="24608" x="8948738" y="3632200"/>
          <p14:tracePt t="24625" x="8966200" y="3632200"/>
          <p14:tracePt t="24639" x="8966200" y="3614738"/>
          <p14:tracePt t="24641" x="8991600" y="3614738"/>
          <p14:tracePt t="24656" x="9009063" y="3614738"/>
          <p14:tracePt t="24672" x="9042400" y="3614738"/>
          <p14:tracePt t="24695" x="9050338" y="3614738"/>
          <p14:tracePt t="24697" x="9067800" y="3614738"/>
          <p14:tracePt t="24714" x="9085263" y="3614738"/>
          <p14:tracePt t="24728" x="9101138" y="3614738"/>
          <p14:tracePt t="24745" x="9110663" y="3614738"/>
          <p14:tracePt t="24763" x="9126538" y="3614738"/>
          <p14:tracePt t="24793" x="9144000" y="3614738"/>
          <p14:tracePt t="24825" x="9161463" y="3614738"/>
          <p14:tracePt t="24895" x="9177338" y="3614738"/>
          <p14:tracePt t="25698" x="9161463" y="3614738"/>
          <p14:tracePt t="25707" x="9126538" y="3614738"/>
          <p14:tracePt t="25722" x="9085263" y="3614738"/>
          <p14:tracePt t="25724" x="9042400" y="3614738"/>
          <p14:tracePt t="25741" x="8915400" y="3614738"/>
          <p14:tracePt t="25760" x="8847138" y="3614738"/>
          <p14:tracePt t="25764" x="8678863" y="3598863"/>
          <p14:tracePt t="25780" x="8643938" y="3589338"/>
          <p14:tracePt t="25782" x="8585200" y="3573463"/>
          <p14:tracePt t="25798" x="8526463" y="3556000"/>
          <p14:tracePt t="25804" x="8483600" y="3538538"/>
          <p14:tracePt t="25821" x="8440738" y="3538538"/>
          <p14:tracePt t="25825" x="8382000" y="3530600"/>
          <p14:tracePt t="25827" x="8331200" y="3530600"/>
          <p14:tracePt t="25843" x="8272463" y="3530600"/>
          <p14:tracePt t="25859" x="8186738" y="3513138"/>
          <p14:tracePt t="25874" x="8153400" y="3513138"/>
          <p14:tracePt t="25876" x="8110538" y="3513138"/>
          <p14:tracePt t="25891" x="8018463" y="3513138"/>
          <p14:tracePt t="25906" x="7975600" y="3513138"/>
          <p14:tracePt t="25909" x="7924800" y="3513138"/>
          <p14:tracePt t="25924" x="7840663" y="3513138"/>
          <p14:tracePt t="25939" x="7805738" y="3513138"/>
          <p14:tracePt t="25941" x="7764463" y="3497263"/>
          <p14:tracePt t="25957" x="7688263" y="3497263"/>
          <p14:tracePt t="25974" x="7612063" y="3497263"/>
          <p14:tracePt t="25999" x="7518400" y="3497263"/>
          <p14:tracePt t="26005" x="7475538" y="3497263"/>
          <p14:tracePt t="26007" x="7450138" y="3497263"/>
          <p14:tracePt t="26021" x="7416800" y="3497263"/>
          <p14:tracePt t="26022" x="7373938" y="3497263"/>
          <p14:tracePt t="26032" x="7340600" y="3497263"/>
          <p14:tracePt t="26041" x="7315200" y="3497263"/>
          <p14:tracePt t="26043" x="7281863" y="3513138"/>
          <p14:tracePt t="26058" x="7256463" y="3513138"/>
          <p14:tracePt t="26060" x="7221538" y="3513138"/>
          <p14:tracePt t="26077" x="7180263" y="3538538"/>
          <p14:tracePt t="26092" x="7162800" y="3538538"/>
          <p14:tracePt t="26094" x="7145338" y="3556000"/>
          <p14:tracePt t="26108" x="7129463" y="3556000"/>
          <p14:tracePt t="26110" x="7119938" y="3573463"/>
          <p14:tracePt t="26125" x="7104063" y="3589338"/>
          <p14:tracePt t="26142" x="7086600" y="3598863"/>
          <p14:tracePt t="26158" x="7086600" y="3614738"/>
          <p14:tracePt t="26175" x="7069138" y="3632200"/>
          <p14:tracePt t="26198" x="7069138" y="3649663"/>
          <p14:tracePt t="26251" x="7069138" y="3657600"/>
          <p14:tracePt t="26276" x="7069138" y="3675063"/>
          <p14:tracePt t="26295" x="7104063" y="3675063"/>
          <p14:tracePt t="26306" x="7119938" y="3690938"/>
          <p14:tracePt t="26308" x="7129463" y="3690938"/>
          <p14:tracePt t="26324" x="7162800" y="3708400"/>
          <p14:tracePt t="26340" x="7188200" y="3725863"/>
          <p14:tracePt t="26357" x="7239000" y="3725863"/>
          <p14:tracePt t="26372" x="7256463" y="3725863"/>
          <p14:tracePt t="26374" x="7264400" y="3725863"/>
          <p14:tracePt t="26392" x="7297738" y="3725863"/>
          <p14:tracePt t="26411" x="7315200" y="3725863"/>
          <p14:tracePt t="27097" x="7323138" y="3725863"/>
          <p14:tracePt t="27107" x="7358063" y="3725863"/>
          <p14:tracePt t="27125" x="7450138" y="3725863"/>
          <p14:tracePt t="27143" x="7510463" y="3733800"/>
          <p14:tracePt t="27146" x="7569200" y="3751263"/>
          <p14:tracePt t="27149" x="7645400" y="3767138"/>
          <p14:tracePt t="27163" x="7721600" y="3784600"/>
          <p14:tracePt t="27165" x="7780338" y="3784600"/>
          <p14:tracePt t="27179" x="7848600" y="3792538"/>
          <p14:tracePt t="27189" x="7924800" y="3810000"/>
          <p14:tracePt t="27193" x="7958138" y="3810000"/>
          <p14:tracePt t="27195" x="8001000" y="3810000"/>
          <p14:tracePt t="27210" x="8051800" y="3810000"/>
          <p14:tracePt t="27212" x="8077200" y="3810000"/>
          <p14:tracePt t="27231" x="8110538" y="3810000"/>
          <p14:tracePt t="27255" x="8120063" y="3810000"/>
          <p14:tracePt t="27274" x="8120063" y="3792538"/>
          <p14:tracePt t="27296" x="8120063" y="3784600"/>
          <p14:tracePt t="27310" x="8094663" y="3767138"/>
          <p14:tracePt t="27326" x="8059738" y="3733800"/>
          <p14:tracePt t="27329" x="8051800" y="3733800"/>
          <p14:tracePt t="27331" x="8034338" y="3725863"/>
          <p14:tracePt t="27346" x="8001000" y="3690938"/>
          <p14:tracePt t="27349" x="7975600" y="3690938"/>
          <p14:tracePt t="27365" x="7942263" y="3675063"/>
          <p14:tracePt t="27370" x="7924800" y="3657600"/>
          <p14:tracePt t="27394" x="7916863" y="3657600"/>
          <p14:tracePt t="27396" x="7866063" y="3657600"/>
          <p14:tracePt t="27411" x="7840663" y="3657600"/>
          <p14:tracePt t="27443" x="7823200" y="3657600"/>
          <p14:tracePt t="27475" x="7823200" y="3675063"/>
          <p14:tracePt t="27562" x="7848600" y="3690938"/>
          <p14:tracePt t="27574" x="7899400" y="3690938"/>
          <p14:tracePt t="27590" x="7942263" y="3708400"/>
          <p14:tracePt t="27593" x="8001000" y="3708400"/>
          <p14:tracePt t="27595" x="8077200" y="3725863"/>
          <p14:tracePt t="27610" x="8229600" y="3767138"/>
          <p14:tracePt t="27612" x="8288338" y="3784600"/>
          <p14:tracePt t="27629" x="8501063" y="3827463"/>
          <p14:tracePt t="27646" x="8712200" y="3886200"/>
          <p14:tracePt t="27662" x="8915400" y="3929063"/>
          <p14:tracePt t="27677" x="9024938" y="3962400"/>
          <p14:tracePt t="27679" x="9110663" y="3987800"/>
          <p14:tracePt t="27695" x="9220200" y="4005263"/>
          <p14:tracePt t="27698" x="9278938" y="4038600"/>
          <p14:tracePt t="27702" x="9321800" y="4038600"/>
          <p14:tracePt t="27723" x="9431338" y="4081463"/>
          <p14:tracePt t="27726" x="9456738" y="4097338"/>
          <p14:tracePt t="27748" x="9517063" y="4114800"/>
          <p14:tracePt t="27755" x="9550400" y="4122738"/>
          <p14:tracePt t="27758" x="9567863" y="4140200"/>
          <p14:tracePt t="27778" x="9575800" y="4157663"/>
          <p14:tracePt t="27780" x="9609138" y="4173538"/>
          <p14:tracePt t="27799" x="9626600" y="4191000"/>
          <p14:tracePt t="27816" x="9644063" y="4198938"/>
          <p14:tracePt t="27837" x="9644063" y="4216400"/>
          <p14:tracePt t="27839" x="9652000" y="4233863"/>
          <p14:tracePt t="27859" x="9669463" y="4233863"/>
          <p14:tracePt t="27861" x="9669463" y="4249738"/>
          <p14:tracePt t="27875" x="9685338" y="4259263"/>
          <p14:tracePt t="27893" x="9702800" y="4275138"/>
          <p14:tracePt t="27907" x="9702800" y="4292600"/>
          <p14:tracePt t="27909" x="9710738" y="4292600"/>
          <p14:tracePt t="27925" x="9710738" y="4310063"/>
          <p14:tracePt t="27940" x="9710738" y="4318000"/>
          <p14:tracePt t="27942" x="9728200" y="4318000"/>
          <p14:tracePt t="27957" x="9728200" y="4335463"/>
          <p14:tracePt t="27972" x="9745663" y="4368800"/>
          <p14:tracePt t="27990" x="9745663" y="4386263"/>
          <p14:tracePt t="27992" x="9761538" y="4386263"/>
          <p14:tracePt t="28005" x="9761538" y="4394200"/>
          <p14:tracePt t="28028" x="9761538" y="4411663"/>
          <p14:tracePt t="28068" x="9761538" y="4427538"/>
          <p14:tracePt t="29434" x="9745663" y="4427538"/>
          <p14:tracePt t="29449" x="9710738" y="4427538"/>
          <p14:tracePt t="29456" x="9702800" y="4427538"/>
          <p14:tracePt t="29458" x="9669463" y="4411663"/>
          <p14:tracePt t="29473" x="9609138" y="4394200"/>
          <p14:tracePt t="29490" x="9550400" y="4386263"/>
          <p14:tracePt t="29507" x="9415463" y="4318000"/>
          <p14:tracePt t="29529" x="9186863" y="4198938"/>
          <p14:tracePt t="29531" x="9050338" y="4122738"/>
          <p14:tracePt t="29538" x="8932863" y="4038600"/>
          <p14:tracePt t="29583" x="8755063" y="3919538"/>
          <p14:tracePt t="29588" x="8585200" y="3810000"/>
          <p14:tracePt t="29592" x="8542338" y="3784600"/>
          <p14:tracePt t="29594" x="8526463" y="3751263"/>
          <p14:tracePt t="29620" x="8501063" y="3751263"/>
          <p14:tracePt t="29624" x="8466138" y="3733800"/>
          <p14:tracePt t="29627" x="8466138" y="3725863"/>
          <p14:tracePt t="29666" x="8450263" y="3725863"/>
          <p14:tracePt t="31611" x="8407400" y="3725863"/>
          <p14:tracePt t="31628" x="8313738" y="3725863"/>
          <p14:tracePt t="31643" x="8272463" y="3708400"/>
          <p14:tracePt t="31645" x="8212138" y="3708400"/>
          <p14:tracePt t="31665" x="8153400" y="3690938"/>
          <p14:tracePt t="31669" x="8001000" y="3675063"/>
          <p14:tracePt t="31689" x="7823200" y="3649663"/>
          <p14:tracePt t="31691" x="7721600" y="3632200"/>
          <p14:tracePt t="31715" x="7493000" y="3598863"/>
          <p14:tracePt t="31740" x="7434263" y="3598863"/>
          <p14:tracePt t="31743" x="7256463" y="3589338"/>
          <p14:tracePt t="31756" x="7221538" y="3589338"/>
          <p14:tracePt t="31761" x="7180263" y="3589338"/>
          <p14:tracePt t="31765" x="7129463" y="3589338"/>
          <p14:tracePt t="31779" x="7104063" y="3589338"/>
          <p14:tracePt t="31781" x="7069138" y="3589338"/>
          <p14:tracePt t="31796" x="7043738" y="3589338"/>
          <p14:tracePt t="31798" x="7010400" y="3598863"/>
          <p14:tracePt t="31813" x="6985000" y="3598863"/>
          <p14:tracePt t="31816" x="6967538" y="3614738"/>
          <p14:tracePt t="31837" x="6951663" y="3614738"/>
          <p14:tracePt t="31842" x="6926263" y="3649663"/>
          <p14:tracePt t="31843" x="6908800" y="3657600"/>
          <p14:tracePt t="31858" x="6875463" y="3690938"/>
          <p14:tracePt t="31860" x="6875463" y="3708400"/>
          <p14:tracePt t="31877" x="6858000" y="3725863"/>
          <p14:tracePt t="31879" x="6850063" y="3751263"/>
          <p14:tracePt t="31895" x="6832600" y="3784600"/>
          <p14:tracePt t="31899" x="6815138" y="3810000"/>
          <p14:tracePt t="31906" x="6799263" y="3843338"/>
          <p14:tracePt t="31909" x="6799263" y="3860800"/>
          <p14:tracePt t="31928" x="6789738" y="3903663"/>
          <p14:tracePt t="31931" x="6789738" y="3919538"/>
          <p14:tracePt t="31945" x="6773863" y="3944938"/>
          <p14:tracePt t="31947" x="6773863" y="3962400"/>
          <p14:tracePt t="31963" x="6773863" y="4021138"/>
          <p14:tracePt t="31974" x="6773863" y="4056063"/>
          <p14:tracePt t="31989" x="6773863" y="4081463"/>
          <p14:tracePt t="31991" x="6789738" y="4114800"/>
          <p14:tracePt t="32006" x="6799263" y="4140200"/>
          <p14:tracePt t="32009" x="6815138" y="4191000"/>
          <p14:tracePt t="32011" x="6850063" y="4216400"/>
          <p14:tracePt t="32030" x="6926263" y="4292600"/>
          <p14:tracePt t="32045" x="7010400" y="4386263"/>
          <p14:tracePt t="32059" x="7129463" y="4452938"/>
          <p14:tracePt t="32075" x="7188200" y="4503738"/>
          <p14:tracePt t="32077" x="7264400" y="4546600"/>
          <p14:tracePt t="32093" x="7434263" y="4622800"/>
          <p14:tracePt t="32111" x="7627938" y="4681538"/>
          <p14:tracePt t="32125" x="7729538" y="4699000"/>
          <p14:tracePt t="32127" x="7823200" y="4724400"/>
          <p14:tracePt t="32146" x="7866063" y="4724400"/>
          <p14:tracePt t="32148" x="8059738" y="4741863"/>
          <p14:tracePt t="32164" x="8135938" y="4741863"/>
          <p14:tracePt t="32179" x="8186738" y="4741863"/>
          <p14:tracePt t="32181" x="8212138" y="4741863"/>
          <p14:tracePt t="32195" x="8272463" y="4741863"/>
          <p14:tracePt t="32197" x="8288338" y="4741863"/>
          <p14:tracePt t="32213" x="8313738" y="4716463"/>
          <p14:tracePt t="32215" x="8348663" y="4699000"/>
          <p14:tracePt t="32231" x="8382000" y="4665663"/>
          <p14:tracePt t="32239" x="8389938" y="4648200"/>
          <p14:tracePt t="32242" x="8407400" y="4622800"/>
          <p14:tracePt t="32244" x="8440738" y="4579938"/>
          <p14:tracePt t="32262" x="8483600" y="4503738"/>
          <p14:tracePt t="32276" x="8501063" y="4445000"/>
          <p14:tracePt t="32288" x="8501063" y="4411663"/>
          <p14:tracePt t="32300" x="8501063" y="4386263"/>
          <p14:tracePt t="32305" x="8501063" y="4368800"/>
          <p14:tracePt t="32314" x="8501063" y="4351338"/>
          <p14:tracePt t="32320" x="8501063" y="4335463"/>
          <p14:tracePt t="32331" x="8501063" y="4310063"/>
          <p14:tracePt t="32336" x="8501063" y="4292600"/>
          <p14:tracePt t="32347" x="8466138" y="4259263"/>
          <p14:tracePt t="32353" x="8450263" y="4259263"/>
          <p14:tracePt t="32366" x="8440738" y="4233863"/>
          <p14:tracePt t="32372" x="8424863" y="4233863"/>
          <p14:tracePt t="32375" x="8389938" y="4216400"/>
          <p14:tracePt t="32390" x="8382000" y="4198938"/>
          <p14:tracePt t="32407" x="8348663" y="4198938"/>
          <p14:tracePt t="32427" x="8331200" y="4198938"/>
          <p14:tracePt t="32429" x="8313738" y="4198938"/>
          <p14:tracePt t="32455" x="8305800" y="4198938"/>
          <p14:tracePt t="32457" x="8288338" y="4198938"/>
          <p14:tracePt t="32470" x="8272463" y="4216400"/>
          <p14:tracePt t="32472" x="8247063" y="4249738"/>
          <p14:tracePt t="32476" x="8212138" y="4275138"/>
          <p14:tracePt t="32493" x="8170863" y="4351338"/>
          <p14:tracePt t="32509" x="8120063" y="4411663"/>
          <p14:tracePt t="32528" x="8094663" y="4487863"/>
          <p14:tracePt t="32542" x="8077200" y="4521200"/>
          <p14:tracePt t="32544" x="8077200" y="4529138"/>
          <p14:tracePt t="32560" x="8077200" y="4564063"/>
          <p14:tracePt t="32564" x="8077200" y="4579938"/>
          <p14:tracePt t="32566" x="8077200" y="4605338"/>
          <p14:tracePt t="32579" x="8077200" y="4622800"/>
          <p14:tracePt t="32582" x="8110538" y="4648200"/>
          <p14:tracePt t="32598" x="8135938" y="4665663"/>
          <p14:tracePt t="32605" x="8170863" y="4681538"/>
          <p14:tracePt t="32607" x="8212138" y="4699000"/>
          <p14:tracePt t="32623" x="8288338" y="4724400"/>
          <p14:tracePt t="32640" x="8424863" y="4724400"/>
          <p14:tracePt t="32656" x="8450263" y="4724400"/>
          <p14:tracePt t="32660" x="8483600" y="4724400"/>
          <p14:tracePt t="32663" x="8516938" y="4724400"/>
          <p14:tracePt t="32678" x="8577263" y="4716463"/>
          <p14:tracePt t="32693" x="8585200" y="4716463"/>
          <p14:tracePt t="32705" x="8602663" y="4699000"/>
          <p14:tracePt t="32708" x="8618538" y="4681538"/>
          <p14:tracePt t="32724" x="8636000" y="4665663"/>
          <p14:tracePt t="32726" x="8643938" y="4640263"/>
          <p14:tracePt t="32746" x="8661400" y="4622800"/>
          <p14:tracePt t="32760" x="8661400" y="4605338"/>
          <p14:tracePt t="32765" x="8661400" y="4589463"/>
          <p14:tracePt t="32773" x="8678863" y="4579938"/>
          <p14:tracePt t="32775" x="8678863" y="4564063"/>
          <p14:tracePt t="32792" x="8678863" y="4546600"/>
          <p14:tracePt t="32869" x="8678863" y="4564063"/>
          <p14:tracePt t="32891" x="8678863" y="4579938"/>
          <p14:tracePt t="32909" x="8678863" y="4589463"/>
          <p14:tracePt t="32925" x="8678863" y="4605338"/>
          <p14:tracePt t="32942" x="8678863" y="4622800"/>
          <p14:tracePt t="33014" x="8661400" y="4622800"/>
          <p14:tracePt t="33535" x="8678863" y="4640263"/>
          <p14:tracePt t="33547" x="8694738" y="4648200"/>
          <p14:tracePt t="33564" x="8712200" y="4648200"/>
          <p14:tracePt t="33570" x="8737600" y="4665663"/>
          <p14:tracePt t="33574" x="8755063" y="4681538"/>
          <p14:tracePt t="33576" x="8770938" y="4699000"/>
          <p14:tracePt t="33594" x="8831263" y="4741863"/>
          <p14:tracePt t="33610" x="8872538" y="4775200"/>
          <p14:tracePt t="33626" x="8915400" y="4800600"/>
          <p14:tracePt t="33642" x="8974138" y="4843463"/>
          <p14:tracePt t="33658" x="8991600" y="4859338"/>
          <p14:tracePt t="33660" x="9024938" y="4876800"/>
          <p14:tracePt t="33675" x="9050338" y="4894263"/>
          <p14:tracePt t="33679" x="9067800" y="4910138"/>
          <p14:tracePt t="33681" x="9101138" y="4919663"/>
          <p14:tracePt t="33706" x="9126538" y="4935538"/>
          <p14:tracePt t="33708" x="9144000" y="4935538"/>
          <p14:tracePt t="33721" x="9161463" y="4935538"/>
          <p14:tracePt t="33723" x="9161463" y="4953000"/>
          <p14:tracePt t="33731" x="9177338" y="4953000"/>
          <p14:tracePt t="33746" x="9186863" y="4953000"/>
          <p14:tracePt t="33756" x="9202738" y="4953000"/>
          <p14:tracePt t="33766" x="9220200" y="4953000"/>
          <p14:tracePt t="33795" x="9237663" y="4953000"/>
          <p14:tracePt t="33831" x="9237663" y="4970463"/>
          <p14:tracePt t="45115" x="9220200" y="4970463"/>
          <p14:tracePt t="45129" x="9202738" y="4970463"/>
          <p14:tracePt t="45131" x="9186863" y="4970463"/>
          <p14:tracePt t="45145" x="9177338" y="4970463"/>
          <p14:tracePt t="45147" x="9161463" y="4970463"/>
          <p14:tracePt t="45159" x="9144000" y="4953000"/>
          <p14:tracePt t="45161" x="9110663" y="4953000"/>
          <p14:tracePt t="45177" x="9101138" y="4953000"/>
          <p14:tracePt t="45179" x="9085263" y="4953000"/>
          <p14:tracePt t="45197" x="9067800" y="4953000"/>
          <p14:tracePt t="45206" x="9042400" y="4935538"/>
          <p14:tracePt t="45208" x="9009063" y="4935538"/>
          <p14:tracePt t="45224" x="8974138" y="4919663"/>
          <p14:tracePt t="45229" x="8948738" y="4919663"/>
          <p14:tracePt t="45232" x="8932863" y="4919663"/>
          <p14:tracePt t="45247" x="8915400" y="4919663"/>
          <p14:tracePt t="45250" x="8907463" y="4910138"/>
          <p14:tracePt t="45266" x="8872538" y="4910138"/>
          <p14:tracePt t="45273" x="8856663" y="4910138"/>
          <p14:tracePt t="45275" x="8847138" y="4910138"/>
          <p14:tracePt t="45293" x="8813800" y="4910138"/>
          <p14:tracePt t="45297" x="8796338" y="4910138"/>
          <p14:tracePt t="45302" x="8780463" y="4894263"/>
          <p14:tracePt t="45306" x="8770938" y="4894263"/>
          <p14:tracePt t="45329" x="8737600" y="4894263"/>
          <p14:tracePt t="45332" x="8712200" y="4894263"/>
          <p14:tracePt t="45337" x="8678863" y="4876800"/>
          <p14:tracePt t="45358" x="8636000" y="4876800"/>
          <p14:tracePt t="45360" x="8618538" y="4859338"/>
          <p14:tracePt t="45383" x="8559800" y="4859338"/>
          <p14:tracePt t="45392" x="8526463" y="4859338"/>
          <p14:tracePt t="45394" x="8501063" y="4843463"/>
          <p14:tracePt t="45410" x="8466138" y="4843463"/>
          <p14:tracePt t="45415" x="8440738" y="4843463"/>
          <p14:tracePt t="45424" x="8424863" y="4833938"/>
          <p14:tracePt t="45426" x="8389938" y="4833938"/>
          <p14:tracePt t="45439" x="8364538" y="4833938"/>
          <p14:tracePt t="45442" x="8348663" y="4833938"/>
          <p14:tracePt t="45457" x="8331200" y="4833938"/>
          <p14:tracePt t="45472" x="8313738" y="4833938"/>
          <p14:tracePt t="45495" x="8305800" y="4833938"/>
          <p14:tracePt t="45531" x="8305800" y="4843463"/>
          <p14:tracePt t="45546" x="8305800" y="4859338"/>
          <p14:tracePt t="45549" x="8288338" y="4876800"/>
          <p14:tracePt t="45555" x="8288338" y="4894263"/>
          <p14:tracePt t="45572" x="8288338" y="4919663"/>
          <p14:tracePt t="45588" x="8288338" y="4935538"/>
          <p14:tracePt t="45591" x="8288338" y="4953000"/>
          <p14:tracePt t="45593" x="8288338" y="4978400"/>
          <p14:tracePt t="45611" x="8305800" y="5046663"/>
          <p14:tracePt t="45629" x="8305800" y="5054600"/>
          <p14:tracePt t="45633" x="8331200" y="5087938"/>
          <p14:tracePt t="45641" x="8364538" y="5113338"/>
          <p14:tracePt t="45644" x="8382000" y="5130800"/>
          <p14:tracePt t="45665" x="8407400" y="5173663"/>
          <p14:tracePt t="45672" x="8501063" y="5249863"/>
          <p14:tracePt t="45691" x="8526463" y="5265738"/>
          <p14:tracePt t="45693" x="8559800" y="5300663"/>
          <p14:tracePt t="45723" x="8577263" y="5300663"/>
          <p14:tracePt t="45728" x="8678863" y="5359400"/>
          <p14:tracePt t="45730" x="8712200" y="5376863"/>
          <p14:tracePt t="45762" x="8770938" y="5376863"/>
          <p14:tracePt t="45771" x="8813800" y="5384800"/>
          <p14:tracePt t="45774" x="8847138" y="5384800"/>
          <p14:tracePt t="45777" x="8856663" y="5384800"/>
          <p14:tracePt t="45792" x="8872538" y="5384800"/>
          <p14:tracePt t="45794" x="8890000" y="5384800"/>
          <p14:tracePt t="45809" x="8907463" y="5384800"/>
          <p14:tracePt t="45811" x="8915400" y="5376863"/>
          <p14:tracePt t="45833" x="8932863" y="5359400"/>
          <p14:tracePt t="45841" x="8932863" y="5341938"/>
          <p14:tracePt t="45843" x="8948738" y="5341938"/>
          <p14:tracePt t="45864" x="8948738" y="5326063"/>
          <p14:tracePt t="45866" x="8966200" y="5300663"/>
          <p14:tracePt t="45881" x="8966200" y="5283200"/>
          <p14:tracePt t="45892" x="8966200" y="5249863"/>
          <p14:tracePt t="45906" x="8966200" y="5240338"/>
          <p14:tracePt t="45927" x="8948738" y="5224463"/>
          <p14:tracePt t="45929" x="8932863" y="5207000"/>
          <p14:tracePt t="45948" x="8907463" y="5207000"/>
          <p14:tracePt t="45963" x="8872538" y="5189538"/>
          <p14:tracePt t="45977" x="8847138" y="5189538"/>
          <p14:tracePt t="45993" x="8796338" y="5189538"/>
          <p14:tracePt t="46006" x="8780463" y="5189538"/>
          <p14:tracePt t="46016" x="8770938" y="5224463"/>
          <p14:tracePt t="46022" x="8737600" y="5249863"/>
          <p14:tracePt t="46058" x="8737600" y="5283200"/>
          <p14:tracePt t="46061" x="8712200" y="5435600"/>
          <p14:tracePt t="46078" x="8712200" y="5461000"/>
          <p14:tracePt t="46081" x="8712200" y="5503863"/>
          <p14:tracePt t="46090" x="8712200" y="5519738"/>
          <p14:tracePt t="46093" x="8712200" y="5537200"/>
          <p14:tracePt t="46108" x="8737600" y="5570538"/>
          <p14:tracePt t="46113" x="8780463" y="5580063"/>
          <p14:tracePt t="46140" x="8872538" y="5580063"/>
          <p14:tracePt t="46142" x="8915400" y="5580063"/>
          <p14:tracePt t="46161" x="8966200" y="5580063"/>
          <p14:tracePt t="46163" x="9024938" y="5580063"/>
          <p14:tracePt t="46181" x="9085263" y="5519738"/>
          <p14:tracePt t="46208" x="9110663" y="5494338"/>
          <p14:tracePt t="46210" x="9144000" y="5326063"/>
          <p14:tracePt t="46227" x="9144000" y="5207000"/>
          <p14:tracePt t="46248" x="9144000" y="5130800"/>
          <p14:tracePt t="46256" x="9126538" y="5105400"/>
          <p14:tracePt t="46259" x="9101138" y="5046663"/>
          <p14:tracePt t="46282" x="9067800" y="5011738"/>
          <p14:tracePt t="46291" x="9050338" y="4995863"/>
          <p14:tracePt t="46293" x="9024938" y="4978400"/>
          <p14:tracePt t="46313" x="8991600" y="4978400"/>
          <p14:tracePt t="46329" x="8932863" y="4978400"/>
          <p14:tracePt t="46332" x="8872538" y="4978400"/>
          <p14:tracePt t="46346" x="8847138" y="4978400"/>
          <p14:tracePt t="46348" x="8831263" y="4978400"/>
          <p14:tracePt t="46364" x="8770938" y="5046663"/>
          <p14:tracePt t="46382" x="8755063" y="5105400"/>
          <p14:tracePt t="46407" x="8755063" y="5148263"/>
          <p14:tracePt t="46411" x="8755063" y="5224463"/>
          <p14:tracePt t="46413" x="8755063" y="5249863"/>
          <p14:tracePt t="46433" x="8770938" y="5300663"/>
          <p14:tracePt t="46436" x="8847138" y="5359400"/>
          <p14:tracePt t="46458" x="8907463" y="5384800"/>
          <p14:tracePt t="46461" x="8932863" y="5402263"/>
          <p14:tracePt t="46486" x="8948738" y="5402263"/>
          <p14:tracePt t="46490" x="8991600" y="5418138"/>
          <p14:tracePt t="46515" x="9024938" y="5418138"/>
          <p14:tracePt t="46532" x="9042400" y="5418138"/>
          <p14:tracePt t="46558" x="9050338" y="5418138"/>
          <p14:tracePt t="46591" x="9067800" y="5418138"/>
          <p14:tracePt t="46636" x="9067800" y="5402263"/>
          <p14:tracePt t="47977" x="9085263" y="5402263"/>
          <p14:tracePt t="47993" x="9101138" y="5402263"/>
          <p14:tracePt t="48011" x="9110663" y="5402263"/>
          <p14:tracePt t="48013" x="9126538" y="5402263"/>
          <p14:tracePt t="48027" x="9144000" y="5402263"/>
          <p14:tracePt t="48030" x="9161463" y="5402263"/>
          <p14:tracePt t="48049" x="9177338" y="5402263"/>
          <p14:tracePt t="48074" x="9186863" y="5402263"/>
          <p14:tracePt t="48076" x="9202738" y="5402263"/>
          <p14:tracePt t="48091" x="9220200" y="5402263"/>
          <p14:tracePt t="48109" x="9237663" y="5402263"/>
          <p14:tracePt t="48178" x="9245600" y="5402263"/>
          <p14:tracePt t="48236" x="9263063" y="5402263"/>
          <p14:tracePt t="48253" x="9263063" y="5418138"/>
          <p14:tracePt t="48263" x="9278938" y="5418138"/>
          <p14:tracePt t="50466" x="9245600" y="5418138"/>
          <p14:tracePt t="50480" x="9220200" y="5418138"/>
          <p14:tracePt t="50482" x="9177338" y="5418138"/>
          <p14:tracePt t="50497" x="9144000" y="5418138"/>
          <p14:tracePt t="50499" x="9101138" y="5418138"/>
          <p14:tracePt t="50517" x="9042400" y="5418138"/>
          <p14:tracePt t="50525" x="9009063" y="5418138"/>
          <p14:tracePt t="50529" x="8974138" y="5418138"/>
          <p14:tracePt t="50531" x="8932863" y="5418138"/>
          <p14:tracePt t="50547" x="8856663" y="5402263"/>
          <p14:tracePt t="50566" x="8813800" y="5384800"/>
          <p14:tracePt t="50572" x="8796338" y="5376863"/>
          <p14:tracePt t="50575" x="8755063" y="5359400"/>
          <p14:tracePt t="50578" x="8694738" y="5341938"/>
          <p14:tracePt t="50596" x="8643938" y="5341938"/>
          <p14:tracePt t="50608" x="8602663" y="5326063"/>
          <p14:tracePt t="50626" x="8585200" y="5326063"/>
          <p14:tracePt t="50628" x="8526463" y="5308600"/>
          <p14:tracePt t="50648" x="8501063" y="5308600"/>
          <p14:tracePt t="50651" x="8450263" y="5308600"/>
          <p14:tracePt t="50664" x="8440738" y="5308600"/>
          <p14:tracePt t="50666" x="8424863" y="5308600"/>
          <p14:tracePt t="50680" x="8407400" y="5308600"/>
          <p14:tracePt t="50682" x="8389938" y="5308600"/>
          <p14:tracePt t="50698" x="8382000" y="5308600"/>
          <p14:tracePt t="50699" x="8364538" y="5326063"/>
          <p14:tracePt t="50713" x="8364538" y="5341938"/>
          <p14:tracePt t="50729" x="8331200" y="5341938"/>
          <p14:tracePt t="50731" x="8313738" y="5376863"/>
          <p14:tracePt t="50749" x="8305800" y="5384800"/>
          <p14:tracePt t="50777" x="8288338" y="5384800"/>
          <p14:tracePt t="50781" x="8247063" y="5418138"/>
          <p14:tracePt t="50806" x="8229600" y="5418138"/>
          <p14:tracePt t="50810" x="8196263" y="5435600"/>
          <p14:tracePt t="50812" x="8186738" y="5443538"/>
          <p14:tracePt t="50828" x="8170863" y="5443538"/>
          <p14:tracePt t="50831" x="8153400" y="5461000"/>
          <p14:tracePt t="50834" x="8120063" y="5461000"/>
          <p14:tracePt t="50858" x="8110538" y="5461000"/>
          <p14:tracePt t="50860" x="8059738" y="5478463"/>
          <p14:tracePt t="50875" x="8034338" y="5494338"/>
          <p14:tracePt t="50877" x="8018463" y="5494338"/>
          <p14:tracePt t="50892" x="8001000" y="5494338"/>
          <p14:tracePt t="50896" x="7975600" y="5494338"/>
          <p14:tracePt t="50898" x="7958138" y="5494338"/>
          <p14:tracePt t="50913" x="7924800" y="5494338"/>
          <p14:tracePt t="50930" x="7916863" y="5494338"/>
          <p14:tracePt t="50932" x="7899400" y="5494338"/>
          <p14:tracePt t="50950" x="7881938" y="5503863"/>
          <p14:tracePt t="50958" x="7866063" y="5503863"/>
          <p14:tracePt t="50962" x="7848600" y="5503863"/>
          <p14:tracePt t="50979" x="7823200" y="5503863"/>
          <p14:tracePt t="50993" x="7805738" y="5519738"/>
          <p14:tracePt t="51008" x="7789863" y="5519738"/>
          <p14:tracePt t="51010" x="7780338" y="5519738"/>
          <p14:tracePt t="51024" x="7764463" y="5519738"/>
          <p14:tracePt t="51122" x="7780338" y="5519738"/>
          <p14:tracePt t="51131" x="7823200" y="5519738"/>
          <p14:tracePt t="51147" x="7899400" y="5519738"/>
          <p14:tracePt t="51162" x="7942263" y="5519738"/>
          <p14:tracePt t="51163" x="8001000" y="5519738"/>
          <p14:tracePt t="51179" x="8110538" y="5537200"/>
          <p14:tracePt t="51194" x="8186738" y="5554663"/>
          <p14:tracePt t="51211" x="8229600" y="5554663"/>
          <p14:tracePt t="51213" x="8255000" y="5570538"/>
          <p14:tracePt t="51227" x="8305800" y="5570538"/>
          <p14:tracePt t="51229" x="8331200" y="5580063"/>
          <p14:tracePt t="51246" x="8382000" y="5580063"/>
          <p14:tracePt t="51254" x="8389938" y="5595938"/>
          <p14:tracePt t="51259" x="8424863" y="5595938"/>
          <p14:tracePt t="51261" x="8450263" y="5595938"/>
          <p14:tracePt t="51274" x="8483600" y="5595938"/>
          <p14:tracePt t="51291" x="8516938" y="5613400"/>
          <p14:tracePt t="51293" x="8526463" y="5613400"/>
          <p14:tracePt t="51308" x="8542338" y="5613400"/>
          <p14:tracePt t="51311" x="8559800" y="5613400"/>
          <p14:tracePt t="51324" x="8577263" y="5630863"/>
          <p14:tracePt t="51342" x="8585200" y="5630863"/>
          <p14:tracePt t="51367" x="8602663" y="5630863"/>
          <p14:tracePt t="51396" x="8618538" y="5630863"/>
          <p14:tracePt t="53460" x="8643938" y="5630863"/>
          <p14:tracePt t="53476" x="8661400" y="5630863"/>
          <p14:tracePt t="53478" x="8678863" y="5630863"/>
          <p14:tracePt t="53493" x="8737600" y="5630863"/>
          <p14:tracePt t="53508" x="8770938" y="5630863"/>
          <p14:tracePt t="53510" x="8796338" y="5630863"/>
          <p14:tracePt t="53525" x="8856663" y="5630863"/>
          <p14:tracePt t="53541" x="8890000" y="5630863"/>
          <p14:tracePt t="53543" x="8915400" y="5630863"/>
          <p14:tracePt t="53558" x="8948738" y="5630863"/>
          <p14:tracePt t="53561" x="8974138" y="5630863"/>
          <p14:tracePt t="53574" x="8991600" y="5630863"/>
          <p14:tracePt t="53577" x="9024938" y="5630863"/>
          <p14:tracePt t="53591" x="9042400" y="5630863"/>
          <p14:tracePt t="53594" x="9067800" y="5630863"/>
          <p14:tracePt t="53596" x="9085263" y="5630863"/>
          <p14:tracePt t="53607" x="9101138" y="5630863"/>
          <p14:tracePt t="53618" x="9110663" y="5613400"/>
          <p14:tracePt t="53634" x="9126538" y="5613400"/>
          <p14:tracePt t="53640" x="9144000" y="5595938"/>
          <p14:tracePt t="53644" x="9161463" y="5595938"/>
          <p14:tracePt t="53662" x="9161463" y="5580063"/>
          <p14:tracePt t="53680" x="9177338" y="5580063"/>
          <p14:tracePt t="53695" x="9177338" y="5570538"/>
          <p14:tracePt t="53710" x="9144000" y="5537200"/>
          <p14:tracePt t="53728" x="9110663" y="5519738"/>
          <p14:tracePt t="53744" x="9067800" y="5494338"/>
          <p14:tracePt t="53765" x="9050338" y="5494338"/>
          <p14:tracePt t="53773" x="9009063" y="5494338"/>
          <p14:tracePt t="53775" x="8974138" y="5494338"/>
          <p14:tracePt t="53791" x="8948738" y="5494338"/>
          <p14:tracePt t="53806" x="8915400" y="5503863"/>
          <p14:tracePt t="53808" x="8907463" y="5503863"/>
          <p14:tracePt t="53825" x="8890000" y="5519738"/>
          <p14:tracePt t="53829" x="8872538" y="5537200"/>
          <p14:tracePt t="53831" x="8856663" y="5537200"/>
          <p14:tracePt t="53847" x="8847138" y="5554663"/>
          <p14:tracePt t="53866" x="8847138" y="5570538"/>
          <p14:tracePt t="53934" x="8856663" y="5570538"/>
          <p14:tracePt t="53943" x="8890000" y="5570538"/>
          <p14:tracePt t="53959" x="8974138" y="5580063"/>
          <p14:tracePt t="53977" x="9042400" y="5580063"/>
          <p14:tracePt t="53994" x="9101138" y="5580063"/>
          <p14:tracePt t="53998" x="9126538" y="5580063"/>
          <p14:tracePt t="54000" x="9161463" y="5580063"/>
          <p14:tracePt t="54024" x="9186863" y="5580063"/>
          <p14:tracePt t="54026" x="9237663" y="5580063"/>
          <p14:tracePt t="54045" x="9245600" y="5580063"/>
          <p14:tracePt t="54047" x="9278938" y="5595938"/>
          <p14:tracePt t="54064" x="9296400" y="5595938"/>
          <p14:tracePt t="54093" x="9313863" y="5595938"/>
          <p14:tracePt t="59512" x="9339263" y="5630863"/>
          <p14:tracePt t="59539" x="9415463" y="5715000"/>
          <p14:tracePt t="59559" x="9456738" y="5765800"/>
          <p14:tracePt t="59561" x="9575800" y="5884863"/>
          <p14:tracePt t="59591" x="9745663" y="6103938"/>
          <p14:tracePt t="59593" x="9804400" y="6180138"/>
          <p14:tracePt t="59614" x="9847263" y="6256338"/>
          <p14:tracePt t="59616" x="9956800" y="6408738"/>
          <p14:tracePt t="59640" x="9982200" y="6484938"/>
          <p14:tracePt t="59642" x="10040938" y="6604000"/>
          <p14:tracePt t="59658" x="10075863" y="6680200"/>
          <p14:tracePt t="59663" x="10091738" y="6738938"/>
          <p14:tracePt t="59665" x="10101263" y="6764338"/>
          <p14:tracePt t="60189" x="9906000" y="6840538"/>
          <p14:tracePt t="60231" x="9821863" y="6781800"/>
          <p14:tracePt t="60241" x="9652000" y="6680200"/>
          <p14:tracePt t="60243" x="9644063" y="6662738"/>
          <p14:tracePt t="60279" x="9593263" y="6629400"/>
          <p14:tracePt t="60281" x="9532938" y="6604000"/>
          <p14:tracePt t="60329" x="9517063" y="6586538"/>
          <p14:tracePt t="60331" x="9507538" y="6570663"/>
          <p14:tracePt t="61744" x="9474200" y="6570663"/>
          <p14:tracePt t="61762" x="9398000" y="6570663"/>
          <p14:tracePt t="61777" x="9313863" y="6586538"/>
          <p14:tracePt t="61792" x="9237663" y="6604000"/>
          <p14:tracePt t="61794" x="9144000" y="6621463"/>
          <p14:tracePt t="61812" x="9050338" y="6621463"/>
          <p14:tracePt t="61815" x="8966200" y="6629400"/>
          <p14:tracePt t="61817" x="8856663" y="6629400"/>
          <p14:tracePt t="61831" x="8770938" y="6629400"/>
          <p14:tracePt t="61843" x="8694738" y="6629400"/>
          <p14:tracePt t="61845" x="8602663" y="6629400"/>
          <p14:tracePt t="61849" x="8516938" y="6629400"/>
          <p14:tracePt t="61875" x="8382000" y="6621463"/>
          <p14:tracePt t="61879" x="8305800" y="6604000"/>
          <p14:tracePt t="61882" x="8229600" y="6570663"/>
          <p14:tracePt t="61899" x="8120063" y="6561138"/>
          <p14:tracePt t="61914" x="7983538" y="6510338"/>
          <p14:tracePt t="61929" x="7881938" y="6494463"/>
          <p14:tracePt t="61943" x="7840663" y="6494463"/>
          <p14:tracePt t="61945" x="7764463" y="6484938"/>
          <p14:tracePt t="61959" x="7704138" y="6469063"/>
          <p14:tracePt t="61961" x="7645400" y="6469063"/>
          <p14:tracePt t="61977" x="7510463" y="6434138"/>
          <p14:tracePt t="61993" x="7416800" y="6408738"/>
          <p14:tracePt t="61995" x="7323138" y="6392863"/>
          <p14:tracePt t="62012" x="7180263" y="6367463"/>
          <p14:tracePt t="62028" x="7086600" y="6350000"/>
          <p14:tracePt t="62031" x="7010400" y="6316663"/>
          <p14:tracePt t="62033" x="6850063" y="6299200"/>
          <p14:tracePt t="62050" x="6662738" y="6273800"/>
          <p14:tracePt t="62065" x="6545263" y="6240463"/>
          <p14:tracePt t="62068" x="6426200" y="6215063"/>
          <p14:tracePt t="62085" x="6324600" y="6197600"/>
          <p14:tracePt t="62092" x="6189663" y="6180138"/>
          <p14:tracePt t="62095" x="6078538" y="6154738"/>
          <p14:tracePt t="62097" x="5976938" y="6138863"/>
          <p14:tracePt t="62127" x="5783263" y="6103938"/>
          <p14:tracePt t="62130" x="5707063" y="6103938"/>
          <p14:tracePt t="62133" x="5613400" y="6096000"/>
          <p14:tracePt t="62159" x="5537200" y="6078538"/>
          <p14:tracePt t="62163" x="5418138" y="6078538"/>
          <p14:tracePt t="62165" x="5392738" y="6078538"/>
          <p14:tracePt t="62181" x="5334000" y="6062663"/>
          <p14:tracePt t="62189" x="5300663" y="6062663"/>
          <p14:tracePt t="62193" x="5265738" y="6062663"/>
          <p14:tracePt t="62195" x="5240338" y="6062663"/>
          <p14:tracePt t="62206" x="5207000" y="6045200"/>
          <p14:tracePt t="62227" x="5199063" y="6045200"/>
          <p14:tracePt t="62230" x="5148263" y="6045200"/>
          <p14:tracePt t="62244" x="5138738" y="6045200"/>
          <p14:tracePt t="62246" x="5122863" y="6045200"/>
          <p14:tracePt t="62260" x="5105400" y="6045200"/>
          <p14:tracePt t="62262" x="5087938" y="6045200"/>
          <p14:tracePt t="62277" x="5072063" y="6045200"/>
          <p14:tracePt t="62280" x="5046663" y="6045200"/>
          <p14:tracePt t="62283" x="5029200" y="6045200"/>
          <p14:tracePt t="62294" x="5011738" y="6045200"/>
          <p14:tracePt t="62307" x="5003800" y="6045200"/>
          <p14:tracePt t="62309" x="4986338" y="6045200"/>
          <p14:tracePt t="66445" x="4986338" y="6037263"/>
          <p14:tracePt t="66459" x="4986338" y="6002338"/>
          <p14:tracePt t="66474" x="4970463" y="5969000"/>
          <p14:tracePt t="66477" x="4970463" y="5943600"/>
          <p14:tracePt t="66479" x="4953000" y="5900738"/>
          <p14:tracePt t="66494" x="4935538" y="5773738"/>
          <p14:tracePt t="66511" x="4927600" y="5707063"/>
          <p14:tracePt t="66526" x="4910138" y="5630863"/>
          <p14:tracePt t="66528" x="4910138" y="5613400"/>
          <p14:tracePt t="66544" x="4894263" y="5519738"/>
          <p14:tracePt t="66546" x="4894263" y="5503863"/>
          <p14:tracePt t="66559" x="4894263" y="5461000"/>
          <p14:tracePt t="66561" x="4876800" y="5418138"/>
          <p14:tracePt t="66577" x="4876800" y="5376863"/>
          <p14:tracePt t="66581" x="4876800" y="5308600"/>
          <p14:tracePt t="66583" x="4868863" y="5249863"/>
          <p14:tracePt t="66597" x="4868863" y="5207000"/>
          <p14:tracePt t="66599" x="4851400" y="5148263"/>
          <p14:tracePt t="66622" x="4818063" y="5011738"/>
          <p14:tracePt t="66624" x="4818063" y="4978400"/>
          <p14:tracePt t="66640" x="4800600" y="4935538"/>
          <p14:tracePt t="66642" x="4792663" y="4843463"/>
          <p14:tracePt t="66661" x="4792663" y="4833938"/>
          <p14:tracePt t="66663" x="4775200" y="4724400"/>
          <p14:tracePt t="66678" x="4757738" y="4699000"/>
          <p14:tracePt t="66680" x="4732338" y="4648200"/>
          <p14:tracePt t="66696" x="4699000" y="4579938"/>
          <p14:tracePt t="66713" x="4622800" y="4470400"/>
          <p14:tracePt t="66727" x="4597400" y="4411663"/>
          <p14:tracePt t="66729" x="4564063" y="4351338"/>
          <p14:tracePt t="66746" x="4538663" y="4292600"/>
          <p14:tracePt t="66749" x="4503738" y="4216400"/>
          <p14:tracePt t="66758" x="4462463" y="4173538"/>
          <p14:tracePt t="66762" x="4411663" y="4097338"/>
          <p14:tracePt t="66778" x="4386263" y="4038600"/>
          <p14:tracePt t="66782" x="4351338" y="3979863"/>
          <p14:tracePt t="66784" x="4325938" y="3919538"/>
          <p14:tracePt t="66807" x="4292600" y="3843338"/>
          <p14:tracePt t="66809" x="4208463" y="3725863"/>
          <p14:tracePt t="66830" x="4157663" y="3657600"/>
          <p14:tracePt t="66833" x="4081463" y="3538538"/>
          <p14:tracePt t="66850" x="4056063" y="3479800"/>
          <p14:tracePt t="66858" x="4005263" y="3403600"/>
          <p14:tracePt t="66861" x="3962400" y="3344863"/>
          <p14:tracePt t="66863" x="3919538" y="3302000"/>
          <p14:tracePt t="66881" x="3827463" y="3182938"/>
          <p14:tracePt t="66894" x="3784600" y="3132138"/>
          <p14:tracePt t="66907" x="3741738" y="3090863"/>
          <p14:tracePt t="66911" x="3708400" y="3048000"/>
          <p14:tracePt t="66913" x="3665538" y="3014663"/>
          <p14:tracePt t="66931" x="3589338" y="2954338"/>
          <p14:tracePt t="66946" x="3556000" y="2938463"/>
          <p14:tracePt t="66948" x="3530600" y="2913063"/>
          <p14:tracePt t="66963" x="3513138" y="2895600"/>
          <p14:tracePt t="66966" x="3479800" y="2878138"/>
          <p14:tracePt t="66974" x="3471863" y="2870200"/>
          <p14:tracePt t="66976" x="3421063" y="2852738"/>
          <p14:tracePt t="66994" x="3360738" y="2801938"/>
          <p14:tracePt t="67011" x="3302000" y="2776538"/>
          <p14:tracePt t="67027" x="3276600" y="2743200"/>
          <p14:tracePt t="67032" x="3225800" y="2735263"/>
          <p14:tracePt t="67034" x="3200400" y="2717800"/>
          <p14:tracePt t="67061" x="3149600" y="2700338"/>
          <p14:tracePt t="67063" x="3090863" y="2659063"/>
          <p14:tracePt t="67065" x="3065463" y="2641600"/>
          <p14:tracePt t="67081" x="3014663" y="2608263"/>
          <p14:tracePt t="67083" x="3005138" y="2608263"/>
          <p14:tracePt t="67098" x="2954338" y="2598738"/>
          <p14:tracePt t="67107" x="2946400" y="2582863"/>
          <p14:tracePt t="67110" x="2913063" y="2565400"/>
          <p14:tracePt t="67112" x="2878138" y="2565400"/>
          <p14:tracePt t="67129" x="2836863" y="2547938"/>
          <p14:tracePt t="67151" x="2794000" y="2547938"/>
          <p14:tracePt t="67156" x="2760663" y="2547938"/>
          <p14:tracePt t="67168" x="2751138" y="2547938"/>
          <p14:tracePt t="67174" x="2735263" y="2547938"/>
          <p14:tracePt t="67177" x="2700338" y="2547938"/>
          <p14:tracePt t="67200" x="2674938" y="2547938"/>
          <p14:tracePt t="67201" x="2659063" y="2547938"/>
          <p14:tracePt t="67217" x="2641600" y="2547938"/>
          <p14:tracePt t="67223" x="2641600" y="2565400"/>
          <p14:tracePt t="67243" x="2616200" y="2582863"/>
          <p14:tracePt t="67245" x="2598738" y="2598738"/>
          <p14:tracePt t="67258" x="2582863" y="2608263"/>
          <p14:tracePt t="67260" x="2565400" y="2624138"/>
          <p14:tracePt t="67280" x="2547938" y="2641600"/>
          <p14:tracePt t="67281" x="2540000" y="2659063"/>
          <p14:tracePt t="67296" x="2522538" y="2667000"/>
          <p14:tracePt t="67313" x="2506663" y="2700338"/>
          <p14:tracePt t="67325" x="2489200" y="2717800"/>
          <p14:tracePt t="67355" x="2489200" y="2743200"/>
          <p14:tracePt t="67359" x="2463800" y="2801938"/>
          <p14:tracePt t="67361" x="2430463" y="2852738"/>
          <p14:tracePt t="67381" x="2405063" y="2928938"/>
          <p14:tracePt t="67401" x="2405063" y="2938463"/>
          <p14:tracePt t="67410" x="2387600" y="2997200"/>
          <p14:tracePt t="67412" x="2370138" y="3048000"/>
          <p14:tracePt t="67427" x="2370138" y="3065463"/>
          <p14:tracePt t="67431" x="2354263" y="3090863"/>
          <p14:tracePt t="67433" x="2354263" y="3124200"/>
          <p14:tracePt t="67460" x="2354263" y="3167063"/>
          <p14:tracePt t="67465" x="2344738" y="3225800"/>
          <p14:tracePt t="67467" x="2328863" y="3259138"/>
          <p14:tracePt t="67493" x="2328863" y="3284538"/>
          <p14:tracePt t="67497" x="2328863" y="3327400"/>
          <p14:tracePt t="67499" x="2328863" y="3360738"/>
          <p14:tracePt t="67514" x="2328863" y="3378200"/>
          <p14:tracePt t="67516" x="2328863" y="3395663"/>
          <p14:tracePt t="67532" x="2328863" y="3403600"/>
          <p14:tracePt t="67541" x="2328863" y="3421063"/>
          <p14:tracePt t="67546" x="2328863" y="3436938"/>
          <p14:tracePt t="67561" x="2328863" y="3462338"/>
          <p14:tracePt t="67582" x="2354263" y="3513138"/>
          <p14:tracePt t="67597" x="2354263" y="3530600"/>
          <p14:tracePt t="67601" x="2387600" y="3573463"/>
          <p14:tracePt t="67605" x="2387600" y="3589338"/>
          <p14:tracePt t="67626" x="2420938" y="3632200"/>
          <p14:tracePt t="67628" x="2430463" y="3649663"/>
          <p14:tracePt t="67645" x="2446338" y="3675063"/>
          <p14:tracePt t="67648" x="2463800" y="3690938"/>
          <p14:tracePt t="67651" x="2481263" y="3708400"/>
          <p14:tracePt t="67666" x="2489200" y="3733800"/>
          <p14:tracePt t="67675" x="2506663" y="3733800"/>
          <p14:tracePt t="67677" x="2522538" y="3751263"/>
          <p14:tracePt t="67690" x="2540000" y="3767138"/>
          <p14:tracePt t="67692" x="2547938" y="3767138"/>
          <p14:tracePt t="67708" x="2582863" y="3784600"/>
          <p14:tracePt t="67712" x="2598738" y="3784600"/>
          <p14:tracePt t="67714" x="2641600" y="3792538"/>
          <p14:tracePt t="67729" x="2684463" y="3810000"/>
          <p14:tracePt t="67747" x="2717800" y="3810000"/>
          <p14:tracePt t="67748" x="2751138" y="3827463"/>
          <p14:tracePt t="67756" x="2760663" y="3827463"/>
          <p14:tracePt t="67775" x="2836863" y="3843338"/>
          <p14:tracePt t="67794" x="2895600" y="3843338"/>
          <p14:tracePt t="67795" x="2971800" y="3860800"/>
          <p14:tracePt t="67812" x="3090863" y="3868738"/>
          <p14:tracePt t="67827" x="3149600" y="3886200"/>
          <p14:tracePt t="67829" x="3167063" y="3886200"/>
          <p14:tracePt t="67844" x="3225800" y="3886200"/>
          <p14:tracePt t="67847" x="3284538" y="3886200"/>
          <p14:tracePt t="67850" x="3319463" y="3886200"/>
          <p14:tracePt t="67865" x="3395663" y="3886200"/>
          <p14:tracePt t="67868" x="3436938" y="3886200"/>
          <p14:tracePt t="67885" x="3497263" y="3886200"/>
          <p14:tracePt t="67892" x="3548063" y="3886200"/>
          <p14:tracePt t="67896" x="3606800" y="3868738"/>
          <p14:tracePt t="67898" x="3665538" y="3868738"/>
          <p14:tracePt t="67915" x="3802063" y="3827463"/>
          <p14:tracePt t="67931" x="3919538" y="3792538"/>
          <p14:tracePt t="67947" x="4038600" y="3767138"/>
          <p14:tracePt t="67963" x="4140200" y="3733800"/>
          <p14:tracePt t="67978" x="4249738" y="3690938"/>
          <p14:tracePt t="67994" x="4351338" y="3649663"/>
          <p14:tracePt t="68012" x="4470400" y="3589338"/>
          <p14:tracePt t="68026" x="4597400" y="3530600"/>
          <p14:tracePt t="68043" x="4605338" y="3513138"/>
          <p14:tracePt t="68044" x="4656138" y="3497263"/>
          <p14:tracePt t="68060" x="4716463" y="3454400"/>
          <p14:tracePt t="68077" x="4757738" y="3421063"/>
          <p14:tracePt t="68092" x="4792663" y="3403600"/>
          <p14:tracePt t="68094" x="4800600" y="3395663"/>
          <p14:tracePt t="68111" x="4833938" y="3360738"/>
          <p14:tracePt t="68114" x="4868863" y="3344863"/>
          <p14:tracePt t="68130" x="4910138" y="3302000"/>
          <p14:tracePt t="68147" x="4953000" y="3268663"/>
          <p14:tracePt t="68161" x="4970463" y="3268663"/>
          <p14:tracePt t="68163" x="4970463" y="3259138"/>
          <p14:tracePt t="68178" x="4986338" y="3243263"/>
          <p14:tracePt t="68194" x="5003800" y="3243263"/>
          <p14:tracePt t="68196" x="5003800" y="3225800"/>
          <p14:tracePt t="68213" x="5011738" y="3208338"/>
          <p14:tracePt t="68226" x="5011738" y="3200400"/>
          <p14:tracePt t="68244" x="5011738" y="3182938"/>
          <p14:tracePt t="68246" x="5029200" y="3167063"/>
          <p14:tracePt t="68258" x="5029200" y="3149600"/>
          <p14:tracePt t="68276" x="5046663" y="3106738"/>
          <p14:tracePt t="68292" x="5046663" y="3073400"/>
          <p14:tracePt t="68315" x="5046663" y="3065463"/>
          <p14:tracePt t="68317" x="5046663" y="3048000"/>
          <p14:tracePt t="68333" x="5046663" y="3030538"/>
          <p14:tracePt t="68348" x="5011738" y="3014663"/>
          <p14:tracePt t="68364" x="4986338" y="3014663"/>
          <p14:tracePt t="68365" x="4970463" y="2997200"/>
          <p14:tracePt t="68384" x="4894263" y="2989263"/>
          <p14:tracePt t="68388" x="4851400" y="2989263"/>
          <p14:tracePt t="68413" x="4757738" y="2971800"/>
          <p14:tracePt t="68415" x="4699000" y="2971800"/>
          <p14:tracePt t="68428" x="4656138" y="2954338"/>
          <p14:tracePt t="68430" x="4597400" y="2954338"/>
          <p14:tracePt t="68445" x="4538663" y="2938463"/>
          <p14:tracePt t="68447" x="4470400" y="2938463"/>
          <p14:tracePt t="68461" x="4445000" y="2928938"/>
          <p14:tracePt t="68463" x="4386263" y="2928938"/>
          <p14:tracePt t="68478" x="4343400" y="2913063"/>
          <p14:tracePt t="68481" x="4267200" y="2913063"/>
          <p14:tracePt t="68483" x="4216400" y="2895600"/>
          <p14:tracePt t="68500" x="4157663" y="2895600"/>
          <p14:tracePt t="68507" x="4097338" y="2878138"/>
          <p14:tracePt t="68510" x="4021138" y="2870200"/>
          <p14:tracePt t="68526" x="3878263" y="2852738"/>
          <p14:tracePt t="68543" x="3708400" y="2819400"/>
          <p14:tracePt t="68557" x="3665538" y="2819400"/>
          <p14:tracePt t="68559" x="3614738" y="2819400"/>
          <p14:tracePt t="68574" x="3556000" y="2801938"/>
          <p14:tracePt t="68576" x="3530600" y="2801938"/>
          <p14:tracePt t="68595" x="3479800" y="2801938"/>
          <p14:tracePt t="68597" x="3436938" y="2794000"/>
          <p14:tracePt t="68616" x="3421063" y="2794000"/>
          <p14:tracePt t="69192" x="3411538" y="2794000"/>
          <p14:tracePt t="69209" x="3378200" y="2794000"/>
          <p14:tracePt t="69211" x="3360738" y="2794000"/>
          <p14:tracePt t="69227" x="3276600" y="2776538"/>
          <p14:tracePt t="69261" x="3090863" y="2735263"/>
          <p14:tracePt t="69281" x="3048000" y="2717800"/>
          <p14:tracePt t="69283" x="2928938" y="2667000"/>
          <p14:tracePt t="69300" x="2870200" y="2659063"/>
          <p14:tracePt t="69308" x="2811463" y="2624138"/>
          <p14:tracePt t="69310" x="2735263" y="2598738"/>
          <p14:tracePt t="69329" x="2659063" y="2565400"/>
          <p14:tracePt t="69331" x="2463800" y="2522538"/>
          <p14:tracePt t="69346" x="2286000" y="2471738"/>
          <p14:tracePt t="69362" x="2074863" y="2463800"/>
          <p14:tracePt t="69378" x="1998663" y="2463800"/>
          <p14:tracePt t="69380" x="1905000" y="2463800"/>
          <p14:tracePt t="69395" x="1820863" y="2463800"/>
          <p14:tracePt t="69397" x="1744663" y="2463800"/>
          <p14:tracePt t="69408" x="1668463" y="2463800"/>
          <p14:tracePt t="69411" x="1592263" y="2463800"/>
          <p14:tracePt t="69433" x="1455738" y="2463800"/>
          <p14:tracePt t="69442" x="1414463" y="2463800"/>
          <p14:tracePt t="69445" x="1354138" y="2471738"/>
          <p14:tracePt t="69494" x="1244600" y="2522538"/>
          <p14:tracePt t="69498" x="1049338" y="2684463"/>
          <p14:tracePt t="69500" x="990600" y="2743200"/>
          <p14:tracePt t="69517" x="957263" y="2801938"/>
          <p14:tracePt t="69525" x="914400" y="2870200"/>
          <p14:tracePt t="69529" x="889000" y="2928938"/>
          <p14:tracePt t="69530" x="871538" y="2971800"/>
          <p14:tracePt t="69548" x="830263" y="3090863"/>
          <p14:tracePt t="69564" x="795338" y="3225800"/>
          <p14:tracePt t="69578" x="762000" y="3378200"/>
          <p14:tracePt t="69595" x="754063" y="3479800"/>
          <p14:tracePt t="69597" x="754063" y="3556000"/>
          <p14:tracePt t="69610" x="736600" y="3649663"/>
          <p14:tracePt t="69612" x="736600" y="3733800"/>
          <p14:tracePt t="69630" x="736600" y="3827463"/>
          <p14:tracePt t="69635" x="736600" y="3929063"/>
          <p14:tracePt t="69663" x="736600" y="3979863"/>
          <p14:tracePt t="69667" x="736600" y="4056063"/>
          <p14:tracePt t="69670" x="754063" y="4081463"/>
          <p14:tracePt t="69683" x="762000" y="4097338"/>
          <p14:tracePt t="69685" x="795338" y="4140200"/>
          <p14:tracePt t="69702" x="830263" y="4157663"/>
          <p14:tracePt t="69708" x="871538" y="4191000"/>
          <p14:tracePt t="69710" x="896938" y="4198938"/>
          <p14:tracePt t="69725" x="947738" y="4233863"/>
          <p14:tracePt t="69729" x="990600" y="4259263"/>
          <p14:tracePt t="69731" x="1033463" y="4292600"/>
          <p14:tracePt t="69758" x="1143000" y="4335463"/>
          <p14:tracePt t="69763" x="1201738" y="4351338"/>
          <p14:tracePt t="69765" x="1244600" y="4386263"/>
          <p14:tracePt t="69782" x="1379538" y="4427538"/>
          <p14:tracePt t="69796" x="1439863" y="4445000"/>
          <p14:tracePt t="69798" x="1516063" y="4452938"/>
          <p14:tracePt t="69815" x="1574800" y="4470400"/>
          <p14:tracePt t="69822" x="1633538" y="4487863"/>
          <p14:tracePt t="69826" x="1693863" y="4503738"/>
          <p14:tracePt t="69828" x="1752600" y="4503738"/>
          <p14:tracePt t="69876" x="2151063" y="4521200"/>
          <p14:tracePt t="69898" x="2311400" y="4521200"/>
          <p14:tracePt t="69900" x="2370138" y="4521200"/>
          <p14:tracePt t="69926" x="2446338" y="4503738"/>
          <p14:tracePt t="69929" x="2598738" y="4470400"/>
          <p14:tracePt t="69931" x="2674938" y="4452938"/>
          <p14:tracePt t="69957" x="2913063" y="4445000"/>
          <p14:tracePt t="69981" x="3106738" y="4427538"/>
          <p14:tracePt t="69996" x="3243263" y="4411663"/>
          <p14:tracePt t="70012" x="3395663" y="4394200"/>
          <p14:tracePt t="70040" x="3454400" y="4386263"/>
          <p14:tracePt t="70044" x="3606800" y="4386263"/>
          <p14:tracePt t="70047" x="3665538" y="4386263"/>
          <p14:tracePt t="70064" x="3784600" y="4386263"/>
          <p14:tracePt t="70077" x="3843338" y="4386263"/>
          <p14:tracePt t="70080" x="3886200" y="4386263"/>
          <p14:tracePt t="70093" x="3919538" y="4386263"/>
          <p14:tracePt t="70095" x="3995738" y="4386263"/>
          <p14:tracePt t="70110" x="4021138" y="4368800"/>
          <p14:tracePt t="70112" x="4081463" y="4351338"/>
          <p14:tracePt t="70126" x="4140200" y="4351338"/>
          <p14:tracePt t="70130" x="4191000" y="4318000"/>
          <p14:tracePt t="70132" x="4216400" y="4310063"/>
          <p14:tracePt t="70149" x="4267200" y="4292600"/>
          <p14:tracePt t="70152" x="4310063" y="4259263"/>
          <p14:tracePt t="70182" x="4343400" y="4249738"/>
          <p14:tracePt t="70187" x="4445000" y="4173538"/>
          <p14:tracePt t="70213" x="4487863" y="4140200"/>
          <p14:tracePt t="70216" x="4538663" y="4097338"/>
          <p14:tracePt t="70232" x="4564063" y="4097338"/>
          <p14:tracePt t="70241" x="4579938" y="4081463"/>
          <p14:tracePt t="70244" x="4597400" y="4056063"/>
          <p14:tracePt t="70246" x="4605338" y="4056063"/>
          <p14:tracePt t="70261" x="4640263" y="4005263"/>
          <p14:tracePt t="70278" x="4673600" y="3962400"/>
          <p14:tracePt t="70291" x="4681538" y="3944938"/>
          <p14:tracePt t="70294" x="4716463" y="3919538"/>
          <p14:tracePt t="70311" x="4757738" y="3868738"/>
          <p14:tracePt t="70326" x="4818063" y="3792538"/>
          <p14:tracePt t="70343" x="4851400" y="3751263"/>
          <p14:tracePt t="70346" x="4876800" y="3733800"/>
          <p14:tracePt t="70348" x="4894263" y="3708400"/>
          <p14:tracePt t="70368" x="4935538" y="3649663"/>
          <p14:tracePt t="70384" x="4970463" y="3614738"/>
          <p14:tracePt t="70396" x="4986338" y="3598863"/>
          <p14:tracePt t="70399" x="5029200" y="3556000"/>
          <p14:tracePt t="70429" x="5062538" y="3530600"/>
          <p14:tracePt t="70431" x="5087938" y="3479800"/>
          <p14:tracePt t="70447" x="5122863" y="3436938"/>
          <p14:tracePt t="70449" x="5122863" y="3421063"/>
          <p14:tracePt t="70467" x="5138738" y="3403600"/>
          <p14:tracePt t="70470" x="5148263" y="3360738"/>
          <p14:tracePt t="70493" x="5164138" y="3319463"/>
          <p14:tracePt t="70495" x="5181600" y="3302000"/>
          <p14:tracePt t="70512" x="5181600" y="3243263"/>
          <p14:tracePt t="70527" x="5181600" y="3225800"/>
          <p14:tracePt t="70529" x="5181600" y="3200400"/>
          <p14:tracePt t="70543" x="5181600" y="3182938"/>
          <p14:tracePt t="70545" x="5181600" y="3167063"/>
          <p14:tracePt t="70560" x="5181600" y="3149600"/>
          <p14:tracePt t="70563" x="5181600" y="3132138"/>
          <p14:tracePt t="70566" x="5164138" y="3124200"/>
          <p14:tracePt t="70596" x="5105400" y="3073400"/>
          <p14:tracePt t="70598" x="5046663" y="3030538"/>
          <p14:tracePt t="70617" x="4953000" y="2971800"/>
          <p14:tracePt t="70632" x="4894263" y="2928938"/>
          <p14:tracePt t="70635" x="4833938" y="2878138"/>
          <p14:tracePt t="70640" x="4775200" y="2836863"/>
          <p14:tracePt t="70658" x="4741863" y="2819400"/>
          <p14:tracePt t="70661" x="4656138" y="2776538"/>
          <p14:tracePt t="70676" x="4605338" y="2743200"/>
          <p14:tracePt t="70679" x="4597400" y="2735263"/>
          <p14:tracePt t="70695" x="4521200" y="2684463"/>
          <p14:tracePt t="70709" x="4462463" y="2659063"/>
          <p14:tracePt t="70727" x="4402138" y="2624138"/>
          <p14:tracePt t="70743" x="4292600" y="2582863"/>
          <p14:tracePt t="70765" x="4140200" y="2540000"/>
          <p14:tracePt t="70768" x="4071938" y="2522538"/>
          <p14:tracePt t="70785" x="3995738" y="2506663"/>
          <p14:tracePt t="70798" x="3919538" y="2471738"/>
          <p14:tracePt t="70801" x="3767138" y="2446338"/>
          <p14:tracePt t="70815" x="3708400" y="2430463"/>
          <p14:tracePt t="70817" x="3649663" y="2413000"/>
          <p14:tracePt t="70832" x="3556000" y="2405063"/>
          <p14:tracePt t="70841" x="3479800" y="2387600"/>
          <p14:tracePt t="70845" x="3411538" y="2354263"/>
          <p14:tracePt t="70847" x="3319463" y="2336800"/>
          <p14:tracePt t="70863" x="3081338" y="2328863"/>
          <p14:tracePt t="70882" x="2819400" y="2311400"/>
          <p14:tracePt t="70907" x="2674938" y="2311400"/>
          <p14:tracePt t="70911" x="2463800" y="2311400"/>
          <p14:tracePt t="70913" x="2370138" y="2311400"/>
          <p14:tracePt t="70927" x="2344738" y="2311400"/>
          <p14:tracePt t="70929" x="2235200" y="2336800"/>
          <p14:tracePt t="70947" x="2151063" y="2387600"/>
          <p14:tracePt t="70968" x="2116138" y="2387600"/>
          <p14:tracePt t="70975" x="2039938" y="2446338"/>
          <p14:tracePt t="70977" x="2014538" y="2471738"/>
          <p14:tracePt t="70991" x="1981200" y="2506663"/>
          <p14:tracePt t="70993" x="1938338" y="2540000"/>
          <p14:tracePt t="71011" x="1862138" y="2598738"/>
          <p14:tracePt t="71014" x="1820863" y="2659063"/>
          <p14:tracePt t="71016" x="1752600" y="2717800"/>
          <p14:tracePt t="71033" x="1633538" y="2852738"/>
          <p14:tracePt t="71048" x="1549400" y="2997200"/>
          <p14:tracePt t="71062" x="1516063" y="3106738"/>
          <p14:tracePt t="71080" x="1490663" y="3182938"/>
          <p14:tracePt t="71082" x="1439863" y="3344863"/>
          <p14:tracePt t="71108" x="1439863" y="3378200"/>
          <p14:tracePt t="71112" x="1422400" y="3479800"/>
          <p14:tracePt t="71115" x="1414463" y="3530600"/>
          <p14:tracePt t="71142" x="1414463" y="3598863"/>
          <p14:tracePt t="71144" x="1414463" y="3725863"/>
          <p14:tracePt t="71159" x="1414463" y="3767138"/>
          <p14:tracePt t="71161" x="1422400" y="3792538"/>
          <p14:tracePt t="71176" x="1455738" y="3860800"/>
          <p14:tracePt t="71179" x="1516063" y="3944938"/>
          <p14:tracePt t="71193" x="1574800" y="4021138"/>
          <p14:tracePt t="71195" x="1633538" y="4097338"/>
          <p14:tracePt t="71211" x="1684338" y="4122738"/>
          <p14:tracePt t="71215" x="1803400" y="4233863"/>
          <p14:tracePt t="71217" x="1862138" y="4259263"/>
          <p14:tracePt t="71234" x="1938338" y="4318000"/>
          <p14:tracePt t="71242" x="2039938" y="4386263"/>
          <p14:tracePt t="71245" x="2151063" y="4427538"/>
          <p14:tracePt t="71247" x="2252663" y="4470400"/>
          <p14:tracePt t="71264" x="2446338" y="4521200"/>
          <p14:tracePt t="71281" x="2547938" y="4546600"/>
          <p14:tracePt t="71283" x="2659063" y="4579938"/>
          <p14:tracePt t="71298" x="2760663" y="4579938"/>
          <p14:tracePt t="71301" x="2852738" y="4589463"/>
          <p14:tracePt t="71310" x="2971800" y="4605338"/>
          <p14:tracePt t="71313" x="3065463" y="4605338"/>
          <p14:tracePt t="71332" x="3167063" y="4622800"/>
          <p14:tracePt t="71335" x="3284538" y="4622800"/>
          <p14:tracePt t="71342" x="3411538" y="4622800"/>
          <p14:tracePt t="71344" x="3530600" y="4622800"/>
          <p14:tracePt t="71360" x="3725863" y="4622800"/>
          <p14:tracePt t="71376" x="3843338" y="4622800"/>
          <p14:tracePt t="71378" x="3937000" y="4622800"/>
          <p14:tracePt t="71392" x="4097338" y="4605338"/>
          <p14:tracePt t="71415" x="4275138" y="4579938"/>
          <p14:tracePt t="71417" x="4343400" y="4546600"/>
          <p14:tracePt t="71445" x="4411663" y="4529138"/>
          <p14:tracePt t="71449" x="4538663" y="4452938"/>
          <p14:tracePt t="71457" x="4579938" y="4427538"/>
          <p14:tracePt t="71460" x="4622800" y="4368800"/>
          <p14:tracePt t="71482" x="4673600" y="4335463"/>
          <p14:tracePt t="71486" x="4757738" y="4233863"/>
          <p14:tracePt t="71498" x="4833938" y="4140200"/>
          <p14:tracePt t="71516" x="4910138" y="4056063"/>
          <p14:tracePt t="71523" x="4935538" y="4005263"/>
          <p14:tracePt t="71540" x="4970463" y="3979863"/>
          <p14:tracePt t="71544" x="4986338" y="3944938"/>
          <p14:tracePt t="71546" x="5003800" y="3919538"/>
          <p14:tracePt t="71561" x="5046663" y="3843338"/>
          <p14:tracePt t="71578" x="5072063" y="3792538"/>
          <p14:tracePt t="71593" x="5087938" y="3733800"/>
          <p14:tracePt t="71610" x="5105400" y="3657600"/>
          <p14:tracePt t="71627" x="5122863" y="3598863"/>
          <p14:tracePt t="71653" x="5138738" y="3556000"/>
          <p14:tracePt t="71659" x="5138738" y="3462338"/>
          <p14:tracePt t="71664" x="5138738" y="3436938"/>
          <p14:tracePt t="71667" x="5138738" y="3395663"/>
          <p14:tracePt t="71684" x="5138738" y="3360738"/>
          <p14:tracePt t="71692" x="5138738" y="3319463"/>
          <p14:tracePt t="71695" x="5122863" y="3284538"/>
          <p14:tracePt t="71697" x="5105400" y="3225800"/>
          <p14:tracePt t="71712" x="5087938" y="3200400"/>
          <p14:tracePt t="71714" x="5062538" y="3167063"/>
          <p14:tracePt t="71731" x="5003800" y="3073400"/>
          <p14:tracePt t="71745" x="4953000" y="3048000"/>
          <p14:tracePt t="71747" x="4927600" y="2997200"/>
          <p14:tracePt t="71764" x="4876800" y="2954338"/>
          <p14:tracePt t="71769" x="4851400" y="2928938"/>
          <p14:tracePt t="71775" x="4800600" y="2895600"/>
          <p14:tracePt t="71776" x="4792663" y="2878138"/>
          <p14:tracePt t="71794" x="4732338" y="2836863"/>
          <p14:tracePt t="71810" x="4673600" y="2776538"/>
          <p14:tracePt t="71832" x="4597400" y="2735263"/>
          <p14:tracePt t="71834" x="4521200" y="2700338"/>
          <p14:tracePt t="71866" x="4462463" y="2667000"/>
          <p14:tracePt t="71868" x="4233863" y="2582863"/>
          <p14:tracePt t="71874" x="4132263" y="2547938"/>
          <p14:tracePt t="71894" x="4038600" y="2522538"/>
          <p14:tracePt t="71898" x="3944938" y="2489200"/>
          <p14:tracePt t="71900" x="3827463" y="2471738"/>
          <p14:tracePt t="71915" x="3741738" y="2446338"/>
          <p14:tracePt t="71917" x="3649663" y="2430463"/>
          <p14:tracePt t="71932" x="3573463" y="2430463"/>
          <p14:tracePt t="71939" x="3471863" y="2413000"/>
          <p14:tracePt t="71942" x="3378200" y="2405063"/>
          <p14:tracePt t="71957" x="3302000" y="2405063"/>
          <p14:tracePt t="71960" x="3200400" y="2405063"/>
          <p14:tracePt t="71962" x="3106738" y="2387600"/>
          <p14:tracePt t="71979" x="2878138" y="2387600"/>
          <p14:tracePt t="71993" x="2684463" y="2387600"/>
          <p14:tracePt t="72009" x="2565400" y="2387600"/>
          <p14:tracePt t="72012" x="2481263" y="2387600"/>
          <p14:tracePt t="72027" x="2293938" y="2405063"/>
          <p14:tracePt t="72043" x="2116138" y="2430463"/>
          <p14:tracePt t="72060" x="1955800" y="2489200"/>
          <p14:tracePt t="72076" x="1803400" y="2547938"/>
          <p14:tracePt t="72091" x="1727200" y="2582863"/>
          <p14:tracePt t="72093" x="1668463" y="2608263"/>
          <p14:tracePt t="72112" x="1608138" y="2659063"/>
          <p14:tracePt t="72114" x="1473200" y="2743200"/>
          <p14:tracePt t="72131" x="1397000" y="2801938"/>
          <p14:tracePt t="72133" x="1338263" y="2878138"/>
          <p14:tracePt t="72169" x="1201738" y="3030538"/>
          <p14:tracePt t="72178" x="1033463" y="3243263"/>
          <p14:tracePt t="72195" x="990600" y="3344863"/>
          <p14:tracePt t="72212" x="973138" y="3403600"/>
          <p14:tracePt t="72229" x="973138" y="3497263"/>
          <p14:tracePt t="72250" x="973138" y="3530600"/>
          <p14:tracePt t="72252" x="973138" y="3598863"/>
          <p14:tracePt t="72265" x="990600" y="3632200"/>
          <p14:tracePt t="72267" x="1023938" y="3690938"/>
          <p14:tracePt t="72284" x="1049338" y="3733800"/>
          <p14:tracePt t="72292" x="1125538" y="3868738"/>
          <p14:tracePt t="72311" x="1227138" y="4021138"/>
          <p14:tracePt t="72326" x="1295400" y="4097338"/>
          <p14:tracePt t="72329" x="1338263" y="4157663"/>
          <p14:tracePt t="72331" x="1397000" y="4233863"/>
          <p14:tracePt t="72361" x="1549400" y="4394200"/>
          <p14:tracePt t="72364" x="1608138" y="4427538"/>
          <p14:tracePt t="72382" x="1651000" y="4470400"/>
          <p14:tracePt t="72391" x="1709738" y="4503738"/>
          <p14:tracePt t="72395" x="1770063" y="4529138"/>
          <p14:tracePt t="72398" x="1828800" y="4564063"/>
          <p14:tracePt t="72427" x="1887538" y="4579938"/>
          <p14:tracePt t="72433" x="2090738" y="4640263"/>
          <p14:tracePt t="72435" x="2159000" y="4648200"/>
          <p14:tracePt t="72452" x="2344738" y="4681538"/>
          <p14:tracePt t="72474" x="2430463" y="4681538"/>
          <p14:tracePt t="72476" x="2616200" y="4699000"/>
          <p14:tracePt t="72493" x="2776538" y="4699000"/>
          <p14:tracePt t="72507" x="2870200" y="4699000"/>
          <p14:tracePt t="72509" x="2928938" y="4699000"/>
          <p14:tracePt t="72524" x="3005138" y="4699000"/>
          <p14:tracePt t="72526" x="3081338" y="4699000"/>
          <p14:tracePt t="72539" x="3141663" y="4699000"/>
          <p14:tracePt t="72542" x="3225800" y="4699000"/>
          <p14:tracePt t="72559" x="3302000" y="4681538"/>
          <p14:tracePt t="72587" x="3530600" y="4665663"/>
          <p14:tracePt t="72596" x="3606800" y="4648200"/>
          <p14:tracePt t="72600" x="3767138" y="4640263"/>
          <p14:tracePt t="72605" x="3827463" y="4622800"/>
          <p14:tracePt t="72628" x="3903663" y="4605338"/>
          <p14:tracePt t="72630" x="4005263" y="4579938"/>
          <p14:tracePt t="72643" x="4081463" y="4546600"/>
          <p14:tracePt t="72645" x="4132263" y="4529138"/>
          <p14:tracePt t="72664" x="4233863" y="4470400"/>
          <p14:tracePt t="72678" x="4275138" y="4445000"/>
          <p14:tracePt t="72680" x="4310063" y="4427538"/>
          <p14:tracePt t="72695" x="4351338" y="4386263"/>
          <p14:tracePt t="72699" x="4402138" y="4368800"/>
          <p14:tracePt t="72701" x="4427538" y="4335463"/>
          <p14:tracePt t="72718" x="4470400" y="4292600"/>
          <p14:tracePt t="72723" x="4521200" y="4259263"/>
          <p14:tracePt t="72743" x="4564063" y="4216400"/>
          <p14:tracePt t="72746" x="4640263" y="4140200"/>
          <p14:tracePt t="72748" x="4681538" y="4097338"/>
          <p14:tracePt t="72784" x="4716463" y="4064000"/>
          <p14:tracePt t="72789" x="4833938" y="3962400"/>
          <p14:tracePt t="72812" x="4851400" y="3944938"/>
          <p14:tracePt t="72814" x="4935538" y="3843338"/>
          <p14:tracePt t="72830" x="4970463" y="3792538"/>
          <p14:tracePt t="72833" x="5003800" y="3751263"/>
          <p14:tracePt t="72836" x="5011738" y="3725863"/>
          <p14:tracePt t="72857" x="5029200" y="3675063"/>
          <p14:tracePt t="72860" x="5062538" y="3632200"/>
          <p14:tracePt t="72862" x="5062538" y="3598863"/>
          <p14:tracePt t="72878" x="5122863" y="3497263"/>
          <p14:tracePt t="72894" x="5138738" y="3436938"/>
          <p14:tracePt t="72911" x="5148263" y="3378200"/>
          <p14:tracePt t="72926" x="5164138" y="3360738"/>
          <p14:tracePt t="72928" x="5164138" y="3319463"/>
          <p14:tracePt t="72944" x="5164138" y="3284538"/>
          <p14:tracePt t="72947" x="5164138" y="3268663"/>
          <p14:tracePt t="72949" x="5164138" y="3243263"/>
          <p14:tracePt t="72962" x="5164138" y="3225800"/>
          <p14:tracePt t="72964" x="5164138" y="3208338"/>
          <p14:tracePt t="72980" x="5164138" y="3182938"/>
          <p14:tracePt t="72995" x="5148263" y="3149600"/>
          <p14:tracePt t="72997" x="5138738" y="3132138"/>
          <p14:tracePt t="73013" x="5087938" y="3090863"/>
          <p14:tracePt t="73030" x="5029200" y="3014663"/>
          <p14:tracePt t="73046" x="4910138" y="2878138"/>
          <p14:tracePt t="73059" x="4868863" y="2852738"/>
          <p14:tracePt t="73061" x="4800600" y="2776538"/>
          <p14:tracePt t="73090" x="4579938" y="2598738"/>
          <p14:tracePt t="73116" x="4462463" y="2506663"/>
          <p14:tracePt t="73118" x="4325938" y="2446338"/>
          <p14:tracePt t="73133" x="4275138" y="2413000"/>
          <p14:tracePt t="73142" x="4216400" y="2387600"/>
          <p14:tracePt t="73144" x="4157663" y="2354263"/>
          <p14:tracePt t="73158" x="4097338" y="2328863"/>
          <p14:tracePt t="73160" x="4021138" y="2311400"/>
          <p14:tracePt t="73183" x="3944938" y="2278063"/>
          <p14:tracePt t="73189" x="3878263" y="2252663"/>
          <p14:tracePt t="73213" x="3675063" y="2192338"/>
          <p14:tracePt t="73215" x="3378200" y="2141538"/>
          <p14:tracePt t="73232" x="3276600" y="2133600"/>
          <p14:tracePt t="73235" x="3200400" y="2133600"/>
          <p14:tracePt t="73241" x="3149600" y="2133600"/>
          <p14:tracePt t="73253" x="3081338" y="2133600"/>
          <p14:tracePt t="73259" x="3030538" y="2133600"/>
          <p14:tracePt t="73261" x="2971800" y="2133600"/>
          <p14:tracePt t="73277" x="2878138" y="2133600"/>
          <p14:tracePt t="73309" x="2735263" y="2133600"/>
          <p14:tracePt t="73312" x="2674938" y="2133600"/>
          <p14:tracePt t="73328" x="2616200" y="2133600"/>
          <p14:tracePt t="73332" x="2547938" y="2133600"/>
          <p14:tracePt t="73334" x="2481263" y="2133600"/>
          <p14:tracePt t="73349" x="2311400" y="2192338"/>
          <p14:tracePt t="73366" x="2151063" y="2268538"/>
          <p14:tracePt t="73382" x="1981200" y="2336800"/>
          <p14:tracePt t="73397" x="1828800" y="2430463"/>
          <p14:tracePt t="73415" x="1684338" y="2522538"/>
          <p14:tracePt t="73429" x="1625600" y="2565400"/>
          <p14:tracePt t="73431" x="1574800" y="2608263"/>
          <p14:tracePt t="73446" x="1516063" y="2641600"/>
          <p14:tracePt t="73448" x="1498600" y="2667000"/>
          <p14:tracePt t="73462" x="1455738" y="2700338"/>
          <p14:tracePt t="73464" x="1422400" y="2735263"/>
          <p14:tracePt t="73479" x="1397000" y="2776538"/>
          <p14:tracePt t="73481" x="1379538" y="2794000"/>
          <p14:tracePt t="73502" x="1363663" y="2819400"/>
          <p14:tracePt t="73511" x="1320800" y="2895600"/>
          <p14:tracePt t="73513" x="1303338" y="2928938"/>
          <p14:tracePt t="73541" x="1303338" y="2938463"/>
          <p14:tracePt t="73543" x="1262063" y="3073400"/>
          <p14:tracePt t="73562" x="1227138" y="3149600"/>
          <p14:tracePt t="73565" x="1219200" y="3208338"/>
          <p14:tracePt t="73582" x="1201738" y="3327400"/>
          <p14:tracePt t="73598" x="1168400" y="3462338"/>
          <p14:tracePt t="73614" x="1168400" y="3614738"/>
          <p14:tracePt t="73630" x="1168400" y="3708400"/>
          <p14:tracePt t="73632" x="1168400" y="3767138"/>
          <p14:tracePt t="73645" x="1168400" y="3827463"/>
          <p14:tracePt t="73647" x="1168400" y="3886200"/>
          <p14:tracePt t="73662" x="1168400" y="3929063"/>
          <p14:tracePt t="73664" x="1185863" y="3962400"/>
          <p14:tracePt t="73677" x="1201738" y="3987800"/>
          <p14:tracePt t="73679" x="1227138" y="4021138"/>
          <p14:tracePt t="73696" x="1262063" y="4064000"/>
          <p14:tracePt t="73727" x="1379538" y="4122738"/>
          <p14:tracePt t="73745" x="1473200" y="4157663"/>
          <p14:tracePt t="73762" x="1557338" y="4191000"/>
          <p14:tracePt t="73766" x="1625600" y="4198938"/>
          <p14:tracePt t="73768" x="1693863" y="4216400"/>
          <p14:tracePt t="73782" x="1803400" y="4249738"/>
          <p14:tracePt t="73794" x="1879600" y="4259263"/>
          <p14:tracePt t="73797" x="1963738" y="4292600"/>
          <p14:tracePt t="73799" x="2057400" y="4318000"/>
          <p14:tracePt t="73830" x="2252663" y="4351338"/>
          <p14:tracePt t="73832" x="2430463" y="4386263"/>
          <p14:tracePt t="73849" x="2616200" y="4411663"/>
          <p14:tracePt t="73867" x="2735263" y="4427538"/>
          <p14:tracePt t="73872" x="2819400" y="4427538"/>
          <p14:tracePt t="73893" x="3124200" y="4452938"/>
          <p14:tracePt t="73895" x="3225800" y="4470400"/>
          <p14:tracePt t="73912" x="3421063" y="4470400"/>
          <p14:tracePt t="73928" x="3632200" y="4470400"/>
          <p14:tracePt t="73942" x="3741738" y="4470400"/>
          <p14:tracePt t="73944" x="3843338" y="4470400"/>
          <p14:tracePt t="73960" x="4071938" y="4470400"/>
          <p14:tracePt t="73975" x="4173538" y="4470400"/>
          <p14:tracePt t="73977" x="4275138" y="4445000"/>
          <p14:tracePt t="74002" x="4368800" y="4445000"/>
          <p14:tracePt t="74004" x="4564063" y="4411663"/>
          <p14:tracePt t="74026" x="4716463" y="4386263"/>
          <p14:tracePt t="74031" x="4792663" y="4351338"/>
          <p14:tracePt t="74033" x="4851400" y="4318000"/>
          <p14:tracePt t="74058" x="4910138" y="4310063"/>
          <p14:tracePt t="74061" x="5011738" y="4233863"/>
          <p14:tracePt t="74064" x="5062538" y="4198938"/>
          <p14:tracePt t="74086" x="5148263" y="4114800"/>
          <p14:tracePt t="74094" x="5181600" y="4064000"/>
          <p14:tracePt t="74096" x="5207000" y="4021138"/>
          <p14:tracePt t="74111" x="5257800" y="3944938"/>
          <p14:tracePt t="74128" x="5283200" y="3868738"/>
          <p14:tracePt t="74142" x="5300663" y="3843338"/>
          <p14:tracePt t="74144" x="5316538" y="3810000"/>
          <p14:tracePt t="74160" x="5316538" y="3767138"/>
          <p14:tracePt t="74176" x="5334000" y="3733800"/>
          <p14:tracePt t="74192" x="5334000" y="3708400"/>
          <p14:tracePt t="74209" x="5334000" y="3690938"/>
          <p14:tracePt t="74210" x="5334000" y="3675063"/>
          <p14:tracePt t="74226" x="5334000" y="3657600"/>
          <p14:tracePt t="74231" x="5316538" y="3632200"/>
          <p14:tracePt t="74233" x="5316538" y="3614738"/>
          <p14:tracePt t="74274" x="5283200" y="3538538"/>
          <p14:tracePt t="74277" x="5224463" y="3454400"/>
          <p14:tracePt t="74280" x="5199063" y="3403600"/>
          <p14:tracePt t="74296" x="5148263" y="3327400"/>
          <p14:tracePt t="74313" x="5105400" y="3284538"/>
          <p14:tracePt t="74328" x="5046663" y="3225800"/>
          <p14:tracePt t="74345" x="4953000" y="3167063"/>
          <p14:tracePt t="74360" x="4851400" y="3106738"/>
          <p14:tracePt t="74377" x="4741863" y="3048000"/>
          <p14:tracePt t="74393" x="4640263" y="2989263"/>
          <p14:tracePt t="74411" x="4579938" y="2954338"/>
          <p14:tracePt t="74416" x="4538663" y="2928938"/>
          <p14:tracePt t="74432" x="4470400" y="2895600"/>
          <p14:tracePt t="74448" x="4402138" y="2878138"/>
          <p14:tracePt t="74464" x="4310063" y="2852738"/>
          <p14:tracePt t="74481" x="4249738" y="2819400"/>
          <p14:tracePt t="74495" x="4233863" y="2819400"/>
          <p14:tracePt t="74497" x="4191000" y="2819400"/>
          <p14:tracePt t="74512" x="4140200" y="2801938"/>
          <p14:tracePt t="74528" x="4097338" y="2801938"/>
          <p14:tracePt t="74530" x="4081463" y="2794000"/>
          <p14:tracePt t="74546" x="4056063" y="2794000"/>
          <p14:tracePt t="74561" x="4021138" y="2794000"/>
          <p14:tracePt t="74579" x="4005263" y="2794000"/>
          <p14:tracePt t="74600" x="3995738" y="279400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58"/>
        <p:cNvGrpSpPr/>
        <p:nvPr/>
      </p:nvGrpSpPr>
      <p:grpSpPr>
        <a:xfrm>
          <a:off x="0" y="0"/>
          <a:ext cx="0" cy="0"/>
          <a:chOff x="0" y="0"/>
          <a:chExt cx="0" cy="0"/>
        </a:xfrm>
      </p:grpSpPr>
      <p:grpSp>
        <p:nvGrpSpPr>
          <p:cNvPr id="2759" name="Google Shape;2759;p24"/>
          <p:cNvGrpSpPr/>
          <p:nvPr/>
        </p:nvGrpSpPr>
        <p:grpSpPr>
          <a:xfrm rot="900054">
            <a:off x="337103" y="5507095"/>
            <a:ext cx="519487" cy="689420"/>
            <a:chOff x="1256475" y="2245423"/>
            <a:chExt cx="559943" cy="743110"/>
          </a:xfrm>
        </p:grpSpPr>
        <p:sp>
          <p:nvSpPr>
            <p:cNvPr id="2760" name="Google Shape;2760;p24"/>
            <p:cNvSpPr/>
            <p:nvPr/>
          </p:nvSpPr>
          <p:spPr>
            <a:xfrm>
              <a:off x="1256475" y="2245423"/>
              <a:ext cx="559943" cy="743110"/>
            </a:xfrm>
            <a:custGeom>
              <a:avLst/>
              <a:gdLst/>
              <a:ahLst/>
              <a:cxnLst/>
              <a:rect l="l" t="t" r="r" b="b"/>
              <a:pathLst>
                <a:path w="17911" h="23770" extrusionOk="0">
                  <a:moveTo>
                    <a:pt x="7888" y="551"/>
                  </a:moveTo>
                  <a:cubicBezTo>
                    <a:pt x="8122" y="551"/>
                    <a:pt x="8361" y="582"/>
                    <a:pt x="8598" y="648"/>
                  </a:cubicBezTo>
                  <a:lnTo>
                    <a:pt x="15063" y="2444"/>
                  </a:lnTo>
                  <a:cubicBezTo>
                    <a:pt x="16472" y="2836"/>
                    <a:pt x="17301" y="4303"/>
                    <a:pt x="16910" y="5714"/>
                  </a:cubicBezTo>
                  <a:lnTo>
                    <a:pt x="12585" y="21277"/>
                  </a:lnTo>
                  <a:cubicBezTo>
                    <a:pt x="12259" y="22450"/>
                    <a:pt x="11188" y="23221"/>
                    <a:pt x="10025" y="23221"/>
                  </a:cubicBezTo>
                  <a:cubicBezTo>
                    <a:pt x="9790" y="23221"/>
                    <a:pt x="9552" y="23189"/>
                    <a:pt x="9315" y="23124"/>
                  </a:cubicBezTo>
                  <a:lnTo>
                    <a:pt x="2849" y="21328"/>
                  </a:lnTo>
                  <a:cubicBezTo>
                    <a:pt x="1441" y="20934"/>
                    <a:pt x="611" y="19469"/>
                    <a:pt x="1003" y="18058"/>
                  </a:cubicBezTo>
                  <a:lnTo>
                    <a:pt x="5328" y="2496"/>
                  </a:lnTo>
                  <a:cubicBezTo>
                    <a:pt x="5655" y="1323"/>
                    <a:pt x="6725" y="551"/>
                    <a:pt x="7888" y="551"/>
                  </a:cubicBezTo>
                  <a:close/>
                  <a:moveTo>
                    <a:pt x="7887" y="1"/>
                  </a:moveTo>
                  <a:cubicBezTo>
                    <a:pt x="6483" y="1"/>
                    <a:pt x="5192" y="931"/>
                    <a:pt x="4800" y="2348"/>
                  </a:cubicBezTo>
                  <a:lnTo>
                    <a:pt x="474" y="17911"/>
                  </a:lnTo>
                  <a:cubicBezTo>
                    <a:pt x="1" y="19614"/>
                    <a:pt x="1001" y="21382"/>
                    <a:pt x="2704" y="21856"/>
                  </a:cubicBezTo>
                  <a:lnTo>
                    <a:pt x="9168" y="23652"/>
                  </a:lnTo>
                  <a:cubicBezTo>
                    <a:pt x="9454" y="23732"/>
                    <a:pt x="9741" y="23769"/>
                    <a:pt x="10025" y="23769"/>
                  </a:cubicBezTo>
                  <a:cubicBezTo>
                    <a:pt x="11428" y="23769"/>
                    <a:pt x="12720" y="22838"/>
                    <a:pt x="13114" y="21422"/>
                  </a:cubicBezTo>
                  <a:lnTo>
                    <a:pt x="17439" y="5861"/>
                  </a:lnTo>
                  <a:cubicBezTo>
                    <a:pt x="17910" y="4158"/>
                    <a:pt x="16911" y="2388"/>
                    <a:pt x="15208" y="1914"/>
                  </a:cubicBezTo>
                  <a:lnTo>
                    <a:pt x="8745" y="118"/>
                  </a:lnTo>
                  <a:cubicBezTo>
                    <a:pt x="8458" y="39"/>
                    <a:pt x="8170" y="1"/>
                    <a:pt x="788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61" name="Google Shape;2761;p24"/>
            <p:cNvSpPr/>
            <p:nvPr/>
          </p:nvSpPr>
          <p:spPr>
            <a:xfrm>
              <a:off x="1426944" y="2303225"/>
              <a:ext cx="199767" cy="605242"/>
            </a:xfrm>
            <a:custGeom>
              <a:avLst/>
              <a:gdLst/>
              <a:ahLst/>
              <a:cxnLst/>
              <a:rect l="l" t="t" r="r" b="b"/>
              <a:pathLst>
                <a:path w="6390" h="19360" extrusionOk="0">
                  <a:moveTo>
                    <a:pt x="6304" y="0"/>
                  </a:moveTo>
                  <a:cubicBezTo>
                    <a:pt x="6275" y="0"/>
                    <a:pt x="6245" y="15"/>
                    <a:pt x="6233" y="50"/>
                  </a:cubicBezTo>
                  <a:cubicBezTo>
                    <a:pt x="5085" y="3214"/>
                    <a:pt x="4002" y="6403"/>
                    <a:pt x="2967" y="9607"/>
                  </a:cubicBezTo>
                  <a:cubicBezTo>
                    <a:pt x="2449" y="11207"/>
                    <a:pt x="1943" y="12812"/>
                    <a:pt x="1446" y="14420"/>
                  </a:cubicBezTo>
                  <a:cubicBezTo>
                    <a:pt x="951" y="16023"/>
                    <a:pt x="404" y="17631"/>
                    <a:pt x="14" y="19261"/>
                  </a:cubicBezTo>
                  <a:cubicBezTo>
                    <a:pt x="0" y="19321"/>
                    <a:pt x="46" y="19359"/>
                    <a:pt x="92" y="19359"/>
                  </a:cubicBezTo>
                  <a:cubicBezTo>
                    <a:pt x="123" y="19359"/>
                    <a:pt x="154" y="19342"/>
                    <a:pt x="168" y="19304"/>
                  </a:cubicBezTo>
                  <a:cubicBezTo>
                    <a:pt x="723" y="17719"/>
                    <a:pt x="1154" y="16081"/>
                    <a:pt x="1650" y="14477"/>
                  </a:cubicBezTo>
                  <a:cubicBezTo>
                    <a:pt x="2146" y="12868"/>
                    <a:pt x="2653" y="11265"/>
                    <a:pt x="3172" y="9662"/>
                  </a:cubicBezTo>
                  <a:cubicBezTo>
                    <a:pt x="4206" y="6459"/>
                    <a:pt x="5281" y="3272"/>
                    <a:pt x="6372" y="87"/>
                  </a:cubicBezTo>
                  <a:cubicBezTo>
                    <a:pt x="6390" y="35"/>
                    <a:pt x="6347" y="0"/>
                    <a:pt x="630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62" name="Google Shape;2762;p24"/>
            <p:cNvSpPr/>
            <p:nvPr/>
          </p:nvSpPr>
          <p:spPr>
            <a:xfrm>
              <a:off x="1590536" y="2909105"/>
              <a:ext cx="18320" cy="37546"/>
            </a:xfrm>
            <a:custGeom>
              <a:avLst/>
              <a:gdLst/>
              <a:ahLst/>
              <a:cxnLst/>
              <a:rect l="l" t="t" r="r" b="b"/>
              <a:pathLst>
                <a:path w="586" h="1201" extrusionOk="0">
                  <a:moveTo>
                    <a:pt x="145" y="0"/>
                  </a:moveTo>
                  <a:cubicBezTo>
                    <a:pt x="76" y="0"/>
                    <a:pt x="1" y="68"/>
                    <a:pt x="19" y="150"/>
                  </a:cubicBezTo>
                  <a:cubicBezTo>
                    <a:pt x="97" y="480"/>
                    <a:pt x="207" y="832"/>
                    <a:pt x="351" y="1139"/>
                  </a:cubicBezTo>
                  <a:cubicBezTo>
                    <a:pt x="372" y="1183"/>
                    <a:pt x="406" y="1201"/>
                    <a:pt x="442" y="1201"/>
                  </a:cubicBezTo>
                  <a:cubicBezTo>
                    <a:pt x="511" y="1201"/>
                    <a:pt x="585" y="1132"/>
                    <a:pt x="568" y="1049"/>
                  </a:cubicBezTo>
                  <a:cubicBezTo>
                    <a:pt x="498" y="717"/>
                    <a:pt x="370" y="370"/>
                    <a:pt x="233" y="60"/>
                  </a:cubicBezTo>
                  <a:cubicBezTo>
                    <a:pt x="214" y="18"/>
                    <a:pt x="181" y="0"/>
                    <a:pt x="145"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63" name="Google Shape;2763;p24"/>
            <p:cNvSpPr/>
            <p:nvPr/>
          </p:nvSpPr>
          <p:spPr>
            <a:xfrm>
              <a:off x="1573592" y="2926298"/>
              <a:ext cx="12192" cy="24103"/>
            </a:xfrm>
            <a:custGeom>
              <a:avLst/>
              <a:gdLst/>
              <a:ahLst/>
              <a:cxnLst/>
              <a:rect l="l" t="t" r="r" b="b"/>
              <a:pathLst>
                <a:path w="390" h="771" extrusionOk="0">
                  <a:moveTo>
                    <a:pt x="142" y="0"/>
                  </a:moveTo>
                  <a:cubicBezTo>
                    <a:pt x="73" y="0"/>
                    <a:pt x="0" y="58"/>
                    <a:pt x="20" y="147"/>
                  </a:cubicBezTo>
                  <a:cubicBezTo>
                    <a:pt x="60" y="333"/>
                    <a:pt x="98" y="517"/>
                    <a:pt x="163" y="695"/>
                  </a:cubicBezTo>
                  <a:cubicBezTo>
                    <a:pt x="181" y="745"/>
                    <a:pt x="233" y="771"/>
                    <a:pt x="282" y="771"/>
                  </a:cubicBezTo>
                  <a:cubicBezTo>
                    <a:pt x="338" y="771"/>
                    <a:pt x="389" y="737"/>
                    <a:pt x="379" y="666"/>
                  </a:cubicBezTo>
                  <a:cubicBezTo>
                    <a:pt x="353" y="469"/>
                    <a:pt x="301" y="278"/>
                    <a:pt x="249" y="85"/>
                  </a:cubicBezTo>
                  <a:cubicBezTo>
                    <a:pt x="233" y="26"/>
                    <a:pt x="188" y="0"/>
                    <a:pt x="14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64" name="Google Shape;2764;p24"/>
            <p:cNvSpPr/>
            <p:nvPr/>
          </p:nvSpPr>
          <p:spPr>
            <a:xfrm>
              <a:off x="1554866" y="2936083"/>
              <a:ext cx="9222" cy="18851"/>
            </a:xfrm>
            <a:custGeom>
              <a:avLst/>
              <a:gdLst/>
              <a:ahLst/>
              <a:cxnLst/>
              <a:rect l="l" t="t" r="r" b="b"/>
              <a:pathLst>
                <a:path w="295" h="603" extrusionOk="0">
                  <a:moveTo>
                    <a:pt x="132" y="1"/>
                  </a:moveTo>
                  <a:cubicBezTo>
                    <a:pt x="71" y="1"/>
                    <a:pt x="0" y="59"/>
                    <a:pt x="9" y="126"/>
                  </a:cubicBezTo>
                  <a:cubicBezTo>
                    <a:pt x="24" y="257"/>
                    <a:pt x="35" y="395"/>
                    <a:pt x="70" y="522"/>
                  </a:cubicBezTo>
                  <a:cubicBezTo>
                    <a:pt x="85" y="577"/>
                    <a:pt x="130" y="602"/>
                    <a:pt x="176" y="602"/>
                  </a:cubicBezTo>
                  <a:cubicBezTo>
                    <a:pt x="233" y="602"/>
                    <a:pt x="291" y="562"/>
                    <a:pt x="293" y="491"/>
                  </a:cubicBezTo>
                  <a:cubicBezTo>
                    <a:pt x="295" y="370"/>
                    <a:pt x="274" y="247"/>
                    <a:pt x="259" y="126"/>
                  </a:cubicBezTo>
                  <a:cubicBezTo>
                    <a:pt x="249" y="58"/>
                    <a:pt x="208" y="2"/>
                    <a:pt x="134" y="1"/>
                  </a:cubicBezTo>
                  <a:cubicBezTo>
                    <a:pt x="133" y="1"/>
                    <a:pt x="133" y="1"/>
                    <a:pt x="13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65" name="Google Shape;2765;p24"/>
            <p:cNvSpPr/>
            <p:nvPr/>
          </p:nvSpPr>
          <p:spPr>
            <a:xfrm>
              <a:off x="1615826" y="2904822"/>
              <a:ext cx="14475" cy="17132"/>
            </a:xfrm>
            <a:custGeom>
              <a:avLst/>
              <a:gdLst/>
              <a:ahLst/>
              <a:cxnLst/>
              <a:rect l="l" t="t" r="r" b="b"/>
              <a:pathLst>
                <a:path w="463" h="548" extrusionOk="0">
                  <a:moveTo>
                    <a:pt x="159" y="1"/>
                  </a:moveTo>
                  <a:cubicBezTo>
                    <a:pt x="79" y="1"/>
                    <a:pt x="0" y="84"/>
                    <a:pt x="50" y="176"/>
                  </a:cubicBezTo>
                  <a:cubicBezTo>
                    <a:pt x="110" y="283"/>
                    <a:pt x="163" y="396"/>
                    <a:pt x="239" y="494"/>
                  </a:cubicBezTo>
                  <a:cubicBezTo>
                    <a:pt x="263" y="526"/>
                    <a:pt x="297" y="548"/>
                    <a:pt x="334" y="548"/>
                  </a:cubicBezTo>
                  <a:cubicBezTo>
                    <a:pt x="348" y="548"/>
                    <a:pt x="362" y="545"/>
                    <a:pt x="376" y="539"/>
                  </a:cubicBezTo>
                  <a:cubicBezTo>
                    <a:pt x="423" y="520"/>
                    <a:pt x="463" y="459"/>
                    <a:pt x="442" y="407"/>
                  </a:cubicBezTo>
                  <a:cubicBezTo>
                    <a:pt x="391" y="284"/>
                    <a:pt x="321" y="172"/>
                    <a:pt x="254" y="58"/>
                  </a:cubicBezTo>
                  <a:cubicBezTo>
                    <a:pt x="230" y="17"/>
                    <a:pt x="194" y="1"/>
                    <a:pt x="15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66" name="Google Shape;2766;p24"/>
            <p:cNvSpPr/>
            <p:nvPr/>
          </p:nvSpPr>
          <p:spPr>
            <a:xfrm>
              <a:off x="1523667" y="2722067"/>
              <a:ext cx="97226" cy="87004"/>
            </a:xfrm>
            <a:custGeom>
              <a:avLst/>
              <a:gdLst/>
              <a:ahLst/>
              <a:cxnLst/>
              <a:rect l="l" t="t" r="r" b="b"/>
              <a:pathLst>
                <a:path w="3110" h="2783" extrusionOk="0">
                  <a:moveTo>
                    <a:pt x="1418" y="379"/>
                  </a:moveTo>
                  <a:cubicBezTo>
                    <a:pt x="1868" y="379"/>
                    <a:pt x="2314" y="611"/>
                    <a:pt x="2445" y="1077"/>
                  </a:cubicBezTo>
                  <a:cubicBezTo>
                    <a:pt x="2632" y="1729"/>
                    <a:pt x="2169" y="2363"/>
                    <a:pt x="1489" y="2370"/>
                  </a:cubicBezTo>
                  <a:cubicBezTo>
                    <a:pt x="1484" y="2370"/>
                    <a:pt x="1480" y="2370"/>
                    <a:pt x="1476" y="2370"/>
                  </a:cubicBezTo>
                  <a:cubicBezTo>
                    <a:pt x="844" y="2370"/>
                    <a:pt x="383" y="1760"/>
                    <a:pt x="508" y="1146"/>
                  </a:cubicBezTo>
                  <a:cubicBezTo>
                    <a:pt x="589" y="752"/>
                    <a:pt x="888" y="499"/>
                    <a:pt x="1242" y="390"/>
                  </a:cubicBezTo>
                  <a:cubicBezTo>
                    <a:pt x="1300" y="383"/>
                    <a:pt x="1359" y="379"/>
                    <a:pt x="1418" y="379"/>
                  </a:cubicBezTo>
                  <a:close/>
                  <a:moveTo>
                    <a:pt x="1543" y="0"/>
                  </a:moveTo>
                  <a:cubicBezTo>
                    <a:pt x="1519" y="0"/>
                    <a:pt x="1494" y="1"/>
                    <a:pt x="1470" y="2"/>
                  </a:cubicBezTo>
                  <a:cubicBezTo>
                    <a:pt x="1468" y="2"/>
                    <a:pt x="1466" y="2"/>
                    <a:pt x="1464" y="2"/>
                  </a:cubicBezTo>
                  <a:cubicBezTo>
                    <a:pt x="793" y="2"/>
                    <a:pt x="168" y="497"/>
                    <a:pt x="91" y="1205"/>
                  </a:cubicBezTo>
                  <a:cubicBezTo>
                    <a:pt x="1" y="2051"/>
                    <a:pt x="661" y="2783"/>
                    <a:pt x="1490" y="2783"/>
                  </a:cubicBezTo>
                  <a:cubicBezTo>
                    <a:pt x="1536" y="2783"/>
                    <a:pt x="1583" y="2781"/>
                    <a:pt x="1630" y="2776"/>
                  </a:cubicBezTo>
                  <a:cubicBezTo>
                    <a:pt x="2541" y="2686"/>
                    <a:pt x="3110" y="1771"/>
                    <a:pt x="2819" y="908"/>
                  </a:cubicBezTo>
                  <a:cubicBezTo>
                    <a:pt x="2627" y="337"/>
                    <a:pt x="2092" y="0"/>
                    <a:pt x="154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67" name="Google Shape;2767;p24"/>
            <p:cNvSpPr/>
            <p:nvPr/>
          </p:nvSpPr>
          <p:spPr>
            <a:xfrm>
              <a:off x="1576749" y="2562321"/>
              <a:ext cx="97320" cy="87004"/>
            </a:xfrm>
            <a:custGeom>
              <a:avLst/>
              <a:gdLst/>
              <a:ahLst/>
              <a:cxnLst/>
              <a:rect l="l" t="t" r="r" b="b"/>
              <a:pathLst>
                <a:path w="3113" h="2783" extrusionOk="0">
                  <a:moveTo>
                    <a:pt x="1420" y="377"/>
                  </a:moveTo>
                  <a:cubicBezTo>
                    <a:pt x="1870" y="377"/>
                    <a:pt x="2315" y="610"/>
                    <a:pt x="2447" y="1075"/>
                  </a:cubicBezTo>
                  <a:cubicBezTo>
                    <a:pt x="2634" y="1731"/>
                    <a:pt x="2171" y="2362"/>
                    <a:pt x="1490" y="2371"/>
                  </a:cubicBezTo>
                  <a:cubicBezTo>
                    <a:pt x="1486" y="2371"/>
                    <a:pt x="1482" y="2371"/>
                    <a:pt x="1479" y="2371"/>
                  </a:cubicBezTo>
                  <a:cubicBezTo>
                    <a:pt x="847" y="2371"/>
                    <a:pt x="385" y="1760"/>
                    <a:pt x="510" y="1145"/>
                  </a:cubicBezTo>
                  <a:cubicBezTo>
                    <a:pt x="590" y="752"/>
                    <a:pt x="890" y="497"/>
                    <a:pt x="1244" y="389"/>
                  </a:cubicBezTo>
                  <a:cubicBezTo>
                    <a:pt x="1302" y="381"/>
                    <a:pt x="1361" y="377"/>
                    <a:pt x="1420" y="377"/>
                  </a:cubicBezTo>
                  <a:close/>
                  <a:moveTo>
                    <a:pt x="1543" y="1"/>
                  </a:moveTo>
                  <a:cubicBezTo>
                    <a:pt x="1519" y="1"/>
                    <a:pt x="1495" y="2"/>
                    <a:pt x="1470" y="3"/>
                  </a:cubicBezTo>
                  <a:cubicBezTo>
                    <a:pt x="1467" y="3"/>
                    <a:pt x="1465" y="3"/>
                    <a:pt x="1462" y="3"/>
                  </a:cubicBezTo>
                  <a:cubicBezTo>
                    <a:pt x="792" y="3"/>
                    <a:pt x="168" y="497"/>
                    <a:pt x="93" y="1205"/>
                  </a:cubicBezTo>
                  <a:cubicBezTo>
                    <a:pt x="1" y="2051"/>
                    <a:pt x="662" y="2783"/>
                    <a:pt x="1490" y="2783"/>
                  </a:cubicBezTo>
                  <a:cubicBezTo>
                    <a:pt x="1536" y="2783"/>
                    <a:pt x="1583" y="2780"/>
                    <a:pt x="1631" y="2776"/>
                  </a:cubicBezTo>
                  <a:cubicBezTo>
                    <a:pt x="2543" y="2686"/>
                    <a:pt x="3112" y="1772"/>
                    <a:pt x="2821" y="909"/>
                  </a:cubicBezTo>
                  <a:cubicBezTo>
                    <a:pt x="2627" y="336"/>
                    <a:pt x="2093" y="1"/>
                    <a:pt x="1543"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68" name="Google Shape;2768;p24"/>
            <p:cNvSpPr/>
            <p:nvPr/>
          </p:nvSpPr>
          <p:spPr>
            <a:xfrm>
              <a:off x="1628893" y="2410952"/>
              <a:ext cx="97320" cy="86972"/>
            </a:xfrm>
            <a:custGeom>
              <a:avLst/>
              <a:gdLst/>
              <a:ahLst/>
              <a:cxnLst/>
              <a:rect l="l" t="t" r="r" b="b"/>
              <a:pathLst>
                <a:path w="3113" h="2782" extrusionOk="0">
                  <a:moveTo>
                    <a:pt x="1424" y="376"/>
                  </a:moveTo>
                  <a:cubicBezTo>
                    <a:pt x="1872" y="376"/>
                    <a:pt x="2317" y="609"/>
                    <a:pt x="2449" y="1074"/>
                  </a:cubicBezTo>
                  <a:cubicBezTo>
                    <a:pt x="2634" y="1729"/>
                    <a:pt x="2171" y="2362"/>
                    <a:pt x="1491" y="2369"/>
                  </a:cubicBezTo>
                  <a:cubicBezTo>
                    <a:pt x="1487" y="2369"/>
                    <a:pt x="1482" y="2369"/>
                    <a:pt x="1478" y="2369"/>
                  </a:cubicBezTo>
                  <a:cubicBezTo>
                    <a:pt x="847" y="2369"/>
                    <a:pt x="385" y="1759"/>
                    <a:pt x="512" y="1144"/>
                  </a:cubicBezTo>
                  <a:cubicBezTo>
                    <a:pt x="592" y="752"/>
                    <a:pt x="892" y="496"/>
                    <a:pt x="1246" y="389"/>
                  </a:cubicBezTo>
                  <a:cubicBezTo>
                    <a:pt x="1305" y="380"/>
                    <a:pt x="1364" y="376"/>
                    <a:pt x="1424" y="376"/>
                  </a:cubicBezTo>
                  <a:close/>
                  <a:moveTo>
                    <a:pt x="1544" y="0"/>
                  </a:moveTo>
                  <a:cubicBezTo>
                    <a:pt x="1520" y="0"/>
                    <a:pt x="1496" y="1"/>
                    <a:pt x="1471" y="2"/>
                  </a:cubicBezTo>
                  <a:cubicBezTo>
                    <a:pt x="1468" y="2"/>
                    <a:pt x="1466" y="2"/>
                    <a:pt x="1463" y="2"/>
                  </a:cubicBezTo>
                  <a:cubicBezTo>
                    <a:pt x="792" y="2"/>
                    <a:pt x="169" y="497"/>
                    <a:pt x="93" y="1205"/>
                  </a:cubicBezTo>
                  <a:cubicBezTo>
                    <a:pt x="1" y="2050"/>
                    <a:pt x="662" y="2782"/>
                    <a:pt x="1490" y="2782"/>
                  </a:cubicBezTo>
                  <a:cubicBezTo>
                    <a:pt x="1536" y="2782"/>
                    <a:pt x="1583" y="2780"/>
                    <a:pt x="1631" y="2775"/>
                  </a:cubicBezTo>
                  <a:cubicBezTo>
                    <a:pt x="2544" y="2685"/>
                    <a:pt x="3112" y="1770"/>
                    <a:pt x="2821" y="908"/>
                  </a:cubicBezTo>
                  <a:cubicBezTo>
                    <a:pt x="2627" y="336"/>
                    <a:pt x="2093" y="0"/>
                    <a:pt x="154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69" name="Google Shape;2769;p24"/>
            <p:cNvSpPr/>
            <p:nvPr/>
          </p:nvSpPr>
          <p:spPr>
            <a:xfrm>
              <a:off x="1336223" y="2682521"/>
              <a:ext cx="97226" cy="87004"/>
            </a:xfrm>
            <a:custGeom>
              <a:avLst/>
              <a:gdLst/>
              <a:ahLst/>
              <a:cxnLst/>
              <a:rect l="l" t="t" r="r" b="b"/>
              <a:pathLst>
                <a:path w="3110" h="2783" extrusionOk="0">
                  <a:moveTo>
                    <a:pt x="1417" y="376"/>
                  </a:moveTo>
                  <a:cubicBezTo>
                    <a:pt x="1867" y="376"/>
                    <a:pt x="2314" y="609"/>
                    <a:pt x="2445" y="1074"/>
                  </a:cubicBezTo>
                  <a:cubicBezTo>
                    <a:pt x="2632" y="1730"/>
                    <a:pt x="2169" y="2362"/>
                    <a:pt x="1488" y="2370"/>
                  </a:cubicBezTo>
                  <a:cubicBezTo>
                    <a:pt x="1484" y="2370"/>
                    <a:pt x="1480" y="2370"/>
                    <a:pt x="1476" y="2370"/>
                  </a:cubicBezTo>
                  <a:cubicBezTo>
                    <a:pt x="844" y="2370"/>
                    <a:pt x="382" y="1759"/>
                    <a:pt x="509" y="1145"/>
                  </a:cubicBezTo>
                  <a:cubicBezTo>
                    <a:pt x="589" y="752"/>
                    <a:pt x="888" y="497"/>
                    <a:pt x="1242" y="388"/>
                  </a:cubicBezTo>
                  <a:cubicBezTo>
                    <a:pt x="1300" y="380"/>
                    <a:pt x="1359" y="376"/>
                    <a:pt x="1417" y="376"/>
                  </a:cubicBezTo>
                  <a:close/>
                  <a:moveTo>
                    <a:pt x="1543" y="0"/>
                  </a:moveTo>
                  <a:cubicBezTo>
                    <a:pt x="1518" y="0"/>
                    <a:pt x="1494" y="1"/>
                    <a:pt x="1470" y="2"/>
                  </a:cubicBezTo>
                  <a:cubicBezTo>
                    <a:pt x="1468" y="2"/>
                    <a:pt x="1465" y="2"/>
                    <a:pt x="1463" y="2"/>
                  </a:cubicBezTo>
                  <a:cubicBezTo>
                    <a:pt x="793" y="2"/>
                    <a:pt x="168" y="498"/>
                    <a:pt x="92" y="1205"/>
                  </a:cubicBezTo>
                  <a:cubicBezTo>
                    <a:pt x="0" y="2051"/>
                    <a:pt x="660" y="2783"/>
                    <a:pt x="1489" y="2783"/>
                  </a:cubicBezTo>
                  <a:cubicBezTo>
                    <a:pt x="1536" y="2783"/>
                    <a:pt x="1583" y="2780"/>
                    <a:pt x="1630" y="2776"/>
                  </a:cubicBezTo>
                  <a:cubicBezTo>
                    <a:pt x="2541" y="2686"/>
                    <a:pt x="3110" y="1771"/>
                    <a:pt x="2820" y="908"/>
                  </a:cubicBezTo>
                  <a:cubicBezTo>
                    <a:pt x="2627" y="337"/>
                    <a:pt x="2092" y="0"/>
                    <a:pt x="154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70" name="Google Shape;2770;p24"/>
            <p:cNvSpPr/>
            <p:nvPr/>
          </p:nvSpPr>
          <p:spPr>
            <a:xfrm>
              <a:off x="1389305" y="2522775"/>
              <a:ext cx="97289" cy="87004"/>
            </a:xfrm>
            <a:custGeom>
              <a:avLst/>
              <a:gdLst/>
              <a:ahLst/>
              <a:cxnLst/>
              <a:rect l="l" t="t" r="r" b="b"/>
              <a:pathLst>
                <a:path w="3112" h="2783" extrusionOk="0">
                  <a:moveTo>
                    <a:pt x="1420" y="378"/>
                  </a:moveTo>
                  <a:cubicBezTo>
                    <a:pt x="1870" y="378"/>
                    <a:pt x="2316" y="611"/>
                    <a:pt x="2447" y="1076"/>
                  </a:cubicBezTo>
                  <a:cubicBezTo>
                    <a:pt x="2634" y="1731"/>
                    <a:pt x="2171" y="2362"/>
                    <a:pt x="1490" y="2371"/>
                  </a:cubicBezTo>
                  <a:cubicBezTo>
                    <a:pt x="1486" y="2371"/>
                    <a:pt x="1482" y="2371"/>
                    <a:pt x="1478" y="2371"/>
                  </a:cubicBezTo>
                  <a:cubicBezTo>
                    <a:pt x="847" y="2371"/>
                    <a:pt x="385" y="1760"/>
                    <a:pt x="510" y="1147"/>
                  </a:cubicBezTo>
                  <a:cubicBezTo>
                    <a:pt x="591" y="752"/>
                    <a:pt x="890" y="498"/>
                    <a:pt x="1244" y="390"/>
                  </a:cubicBezTo>
                  <a:cubicBezTo>
                    <a:pt x="1302" y="382"/>
                    <a:pt x="1361" y="378"/>
                    <a:pt x="1420" y="378"/>
                  </a:cubicBezTo>
                  <a:close/>
                  <a:moveTo>
                    <a:pt x="1544" y="1"/>
                  </a:moveTo>
                  <a:cubicBezTo>
                    <a:pt x="1520" y="1"/>
                    <a:pt x="1495" y="2"/>
                    <a:pt x="1471" y="3"/>
                  </a:cubicBezTo>
                  <a:cubicBezTo>
                    <a:pt x="1468" y="3"/>
                    <a:pt x="1465" y="3"/>
                    <a:pt x="1463" y="3"/>
                  </a:cubicBezTo>
                  <a:cubicBezTo>
                    <a:pt x="792" y="3"/>
                    <a:pt x="169" y="497"/>
                    <a:pt x="92" y="1205"/>
                  </a:cubicBezTo>
                  <a:cubicBezTo>
                    <a:pt x="1" y="2050"/>
                    <a:pt x="662" y="2783"/>
                    <a:pt x="1490" y="2783"/>
                  </a:cubicBezTo>
                  <a:cubicBezTo>
                    <a:pt x="1536" y="2783"/>
                    <a:pt x="1583" y="2780"/>
                    <a:pt x="1630" y="2776"/>
                  </a:cubicBezTo>
                  <a:cubicBezTo>
                    <a:pt x="2543" y="2686"/>
                    <a:pt x="3112" y="1773"/>
                    <a:pt x="2820" y="909"/>
                  </a:cubicBezTo>
                  <a:cubicBezTo>
                    <a:pt x="2627" y="336"/>
                    <a:pt x="2093" y="1"/>
                    <a:pt x="154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71" name="Google Shape;2771;p24"/>
            <p:cNvSpPr/>
            <p:nvPr/>
          </p:nvSpPr>
          <p:spPr>
            <a:xfrm>
              <a:off x="1441481" y="2371375"/>
              <a:ext cx="97258" cy="87004"/>
            </a:xfrm>
            <a:custGeom>
              <a:avLst/>
              <a:gdLst/>
              <a:ahLst/>
              <a:cxnLst/>
              <a:rect l="l" t="t" r="r" b="b"/>
              <a:pathLst>
                <a:path w="3111" h="2783" extrusionOk="0">
                  <a:moveTo>
                    <a:pt x="1419" y="378"/>
                  </a:moveTo>
                  <a:cubicBezTo>
                    <a:pt x="1869" y="378"/>
                    <a:pt x="2315" y="610"/>
                    <a:pt x="2447" y="1076"/>
                  </a:cubicBezTo>
                  <a:cubicBezTo>
                    <a:pt x="2634" y="1732"/>
                    <a:pt x="2171" y="2363"/>
                    <a:pt x="1490" y="2370"/>
                  </a:cubicBezTo>
                  <a:cubicBezTo>
                    <a:pt x="1485" y="2370"/>
                    <a:pt x="1481" y="2370"/>
                    <a:pt x="1477" y="2370"/>
                  </a:cubicBezTo>
                  <a:cubicBezTo>
                    <a:pt x="845" y="2370"/>
                    <a:pt x="384" y="1760"/>
                    <a:pt x="510" y="1146"/>
                  </a:cubicBezTo>
                  <a:cubicBezTo>
                    <a:pt x="590" y="753"/>
                    <a:pt x="890" y="499"/>
                    <a:pt x="1244" y="389"/>
                  </a:cubicBezTo>
                  <a:cubicBezTo>
                    <a:pt x="1302" y="382"/>
                    <a:pt x="1361" y="378"/>
                    <a:pt x="1419" y="378"/>
                  </a:cubicBezTo>
                  <a:close/>
                  <a:moveTo>
                    <a:pt x="1541" y="0"/>
                  </a:moveTo>
                  <a:cubicBezTo>
                    <a:pt x="1517" y="0"/>
                    <a:pt x="1494" y="1"/>
                    <a:pt x="1470" y="2"/>
                  </a:cubicBezTo>
                  <a:cubicBezTo>
                    <a:pt x="1468" y="2"/>
                    <a:pt x="1466" y="2"/>
                    <a:pt x="1464" y="2"/>
                  </a:cubicBezTo>
                  <a:cubicBezTo>
                    <a:pt x="793" y="2"/>
                    <a:pt x="168" y="497"/>
                    <a:pt x="91" y="1205"/>
                  </a:cubicBezTo>
                  <a:cubicBezTo>
                    <a:pt x="1" y="2051"/>
                    <a:pt x="660" y="2783"/>
                    <a:pt x="1490" y="2783"/>
                  </a:cubicBezTo>
                  <a:cubicBezTo>
                    <a:pt x="1536" y="2783"/>
                    <a:pt x="1583" y="2781"/>
                    <a:pt x="1630" y="2776"/>
                  </a:cubicBezTo>
                  <a:cubicBezTo>
                    <a:pt x="2542" y="2686"/>
                    <a:pt x="3111" y="1771"/>
                    <a:pt x="2819" y="909"/>
                  </a:cubicBezTo>
                  <a:cubicBezTo>
                    <a:pt x="2627" y="336"/>
                    <a:pt x="2090" y="0"/>
                    <a:pt x="1541"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72" name="Google Shape;2772;p24"/>
            <p:cNvSpPr/>
            <p:nvPr/>
          </p:nvSpPr>
          <p:spPr>
            <a:xfrm>
              <a:off x="1453454" y="2383161"/>
              <a:ext cx="70403" cy="62306"/>
            </a:xfrm>
            <a:custGeom>
              <a:avLst/>
              <a:gdLst/>
              <a:ahLst/>
              <a:cxnLst/>
              <a:rect l="l" t="t" r="r" b="b"/>
              <a:pathLst>
                <a:path w="2252" h="1993" extrusionOk="0">
                  <a:moveTo>
                    <a:pt x="1036" y="1"/>
                  </a:moveTo>
                  <a:cubicBezTo>
                    <a:pt x="978" y="1"/>
                    <a:pt x="920" y="5"/>
                    <a:pt x="862" y="12"/>
                  </a:cubicBezTo>
                  <a:cubicBezTo>
                    <a:pt x="508" y="121"/>
                    <a:pt x="208" y="376"/>
                    <a:pt x="128" y="769"/>
                  </a:cubicBezTo>
                  <a:cubicBezTo>
                    <a:pt x="1" y="1383"/>
                    <a:pt x="462" y="1993"/>
                    <a:pt x="1094" y="1993"/>
                  </a:cubicBezTo>
                  <a:cubicBezTo>
                    <a:pt x="1098" y="1993"/>
                    <a:pt x="1102" y="1993"/>
                    <a:pt x="1107" y="1993"/>
                  </a:cubicBezTo>
                  <a:cubicBezTo>
                    <a:pt x="1788" y="1986"/>
                    <a:pt x="2251" y="1353"/>
                    <a:pt x="2065" y="699"/>
                  </a:cubicBezTo>
                  <a:cubicBezTo>
                    <a:pt x="1932" y="233"/>
                    <a:pt x="1486" y="1"/>
                    <a:pt x="10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73" name="Google Shape;2773;p24"/>
            <p:cNvSpPr/>
            <p:nvPr/>
          </p:nvSpPr>
          <p:spPr>
            <a:xfrm>
              <a:off x="1401310" y="2534560"/>
              <a:ext cx="70341" cy="62337"/>
            </a:xfrm>
            <a:custGeom>
              <a:avLst/>
              <a:gdLst/>
              <a:ahLst/>
              <a:cxnLst/>
              <a:rect l="l" t="t" r="r" b="b"/>
              <a:pathLst>
                <a:path w="2250" h="1994" extrusionOk="0">
                  <a:moveTo>
                    <a:pt x="1037" y="0"/>
                  </a:moveTo>
                  <a:cubicBezTo>
                    <a:pt x="978" y="0"/>
                    <a:pt x="919" y="4"/>
                    <a:pt x="861" y="12"/>
                  </a:cubicBezTo>
                  <a:cubicBezTo>
                    <a:pt x="507" y="120"/>
                    <a:pt x="208" y="375"/>
                    <a:pt x="127" y="768"/>
                  </a:cubicBezTo>
                  <a:cubicBezTo>
                    <a:pt x="1" y="1384"/>
                    <a:pt x="463" y="1994"/>
                    <a:pt x="1094" y="1994"/>
                  </a:cubicBezTo>
                  <a:cubicBezTo>
                    <a:pt x="1098" y="1994"/>
                    <a:pt x="1102" y="1994"/>
                    <a:pt x="1106" y="1994"/>
                  </a:cubicBezTo>
                  <a:cubicBezTo>
                    <a:pt x="1787" y="1985"/>
                    <a:pt x="2250" y="1353"/>
                    <a:pt x="2064" y="698"/>
                  </a:cubicBezTo>
                  <a:cubicBezTo>
                    <a:pt x="1933" y="233"/>
                    <a:pt x="1487" y="0"/>
                    <a:pt x="1037"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74" name="Google Shape;2774;p24"/>
            <p:cNvSpPr/>
            <p:nvPr/>
          </p:nvSpPr>
          <p:spPr>
            <a:xfrm>
              <a:off x="1640960" y="2422707"/>
              <a:ext cx="70309" cy="62306"/>
            </a:xfrm>
            <a:custGeom>
              <a:avLst/>
              <a:gdLst/>
              <a:ahLst/>
              <a:cxnLst/>
              <a:rect l="l" t="t" r="r" b="b"/>
              <a:pathLst>
                <a:path w="2249" h="1993" extrusionOk="0">
                  <a:moveTo>
                    <a:pt x="1035" y="1"/>
                  </a:moveTo>
                  <a:cubicBezTo>
                    <a:pt x="976" y="1"/>
                    <a:pt x="917" y="5"/>
                    <a:pt x="859" y="13"/>
                  </a:cubicBezTo>
                  <a:cubicBezTo>
                    <a:pt x="505" y="121"/>
                    <a:pt x="206" y="376"/>
                    <a:pt x="125" y="768"/>
                  </a:cubicBezTo>
                  <a:cubicBezTo>
                    <a:pt x="0" y="1383"/>
                    <a:pt x="462" y="1993"/>
                    <a:pt x="1093" y="1993"/>
                  </a:cubicBezTo>
                  <a:cubicBezTo>
                    <a:pt x="1096" y="1993"/>
                    <a:pt x="1100" y="1993"/>
                    <a:pt x="1104" y="1993"/>
                  </a:cubicBezTo>
                  <a:cubicBezTo>
                    <a:pt x="1785" y="1986"/>
                    <a:pt x="2248" y="1355"/>
                    <a:pt x="2062" y="699"/>
                  </a:cubicBezTo>
                  <a:cubicBezTo>
                    <a:pt x="1930" y="234"/>
                    <a:pt x="1485" y="1"/>
                    <a:pt x="1035"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75" name="Google Shape;2775;p24"/>
            <p:cNvSpPr/>
            <p:nvPr/>
          </p:nvSpPr>
          <p:spPr>
            <a:xfrm>
              <a:off x="1535640" y="2733852"/>
              <a:ext cx="70372" cy="62275"/>
            </a:xfrm>
            <a:custGeom>
              <a:avLst/>
              <a:gdLst/>
              <a:ahLst/>
              <a:cxnLst/>
              <a:rect l="l" t="t" r="r" b="b"/>
              <a:pathLst>
                <a:path w="2251" h="1992" extrusionOk="0">
                  <a:moveTo>
                    <a:pt x="1038" y="0"/>
                  </a:moveTo>
                  <a:cubicBezTo>
                    <a:pt x="979" y="0"/>
                    <a:pt x="920" y="4"/>
                    <a:pt x="861" y="12"/>
                  </a:cubicBezTo>
                  <a:cubicBezTo>
                    <a:pt x="506" y="120"/>
                    <a:pt x="207" y="375"/>
                    <a:pt x="127" y="768"/>
                  </a:cubicBezTo>
                  <a:cubicBezTo>
                    <a:pt x="1" y="1383"/>
                    <a:pt x="463" y="1992"/>
                    <a:pt x="1095" y="1992"/>
                  </a:cubicBezTo>
                  <a:cubicBezTo>
                    <a:pt x="1099" y="1992"/>
                    <a:pt x="1103" y="1992"/>
                    <a:pt x="1107" y="1992"/>
                  </a:cubicBezTo>
                  <a:cubicBezTo>
                    <a:pt x="1787" y="1983"/>
                    <a:pt x="2250" y="1352"/>
                    <a:pt x="2065" y="696"/>
                  </a:cubicBezTo>
                  <a:cubicBezTo>
                    <a:pt x="1931" y="233"/>
                    <a:pt x="1487" y="0"/>
                    <a:pt x="1038"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76" name="Google Shape;2776;p24"/>
            <p:cNvSpPr/>
            <p:nvPr/>
          </p:nvSpPr>
          <p:spPr>
            <a:xfrm>
              <a:off x="1275545" y="2262585"/>
              <a:ext cx="521802" cy="708783"/>
            </a:xfrm>
            <a:custGeom>
              <a:avLst/>
              <a:gdLst/>
              <a:ahLst/>
              <a:cxnLst/>
              <a:rect l="l" t="t" r="r" b="b"/>
              <a:pathLst>
                <a:path w="16691" h="22672" extrusionOk="0">
                  <a:moveTo>
                    <a:pt x="6852" y="3481"/>
                  </a:moveTo>
                  <a:cubicBezTo>
                    <a:pt x="7402" y="3481"/>
                    <a:pt x="7936" y="3817"/>
                    <a:pt x="8129" y="4389"/>
                  </a:cubicBezTo>
                  <a:cubicBezTo>
                    <a:pt x="8421" y="5251"/>
                    <a:pt x="7851" y="6166"/>
                    <a:pt x="6940" y="6256"/>
                  </a:cubicBezTo>
                  <a:cubicBezTo>
                    <a:pt x="6893" y="6261"/>
                    <a:pt x="6846" y="6263"/>
                    <a:pt x="6800" y="6263"/>
                  </a:cubicBezTo>
                  <a:cubicBezTo>
                    <a:pt x="5971" y="6263"/>
                    <a:pt x="5310" y="5531"/>
                    <a:pt x="5401" y="4686"/>
                  </a:cubicBezTo>
                  <a:cubicBezTo>
                    <a:pt x="5477" y="3979"/>
                    <a:pt x="6101" y="3483"/>
                    <a:pt x="6771" y="3483"/>
                  </a:cubicBezTo>
                  <a:cubicBezTo>
                    <a:pt x="6773" y="3483"/>
                    <a:pt x="6776" y="3483"/>
                    <a:pt x="6779" y="3483"/>
                  </a:cubicBezTo>
                  <a:cubicBezTo>
                    <a:pt x="6803" y="3482"/>
                    <a:pt x="6828" y="3481"/>
                    <a:pt x="6852" y="3481"/>
                  </a:cubicBezTo>
                  <a:close/>
                  <a:moveTo>
                    <a:pt x="12848" y="4746"/>
                  </a:moveTo>
                  <a:cubicBezTo>
                    <a:pt x="13397" y="4746"/>
                    <a:pt x="13932" y="5082"/>
                    <a:pt x="14125" y="5654"/>
                  </a:cubicBezTo>
                  <a:cubicBezTo>
                    <a:pt x="14415" y="6516"/>
                    <a:pt x="13847" y="7431"/>
                    <a:pt x="12936" y="7521"/>
                  </a:cubicBezTo>
                  <a:cubicBezTo>
                    <a:pt x="12888" y="7526"/>
                    <a:pt x="12841" y="7528"/>
                    <a:pt x="12795" y="7528"/>
                  </a:cubicBezTo>
                  <a:cubicBezTo>
                    <a:pt x="11965" y="7528"/>
                    <a:pt x="11306" y="6796"/>
                    <a:pt x="11397" y="5951"/>
                  </a:cubicBezTo>
                  <a:cubicBezTo>
                    <a:pt x="11473" y="5244"/>
                    <a:pt x="12097" y="4748"/>
                    <a:pt x="12767" y="4748"/>
                  </a:cubicBezTo>
                  <a:cubicBezTo>
                    <a:pt x="12770" y="4748"/>
                    <a:pt x="12772" y="4748"/>
                    <a:pt x="12775" y="4748"/>
                  </a:cubicBezTo>
                  <a:cubicBezTo>
                    <a:pt x="12800" y="4747"/>
                    <a:pt x="12824" y="4746"/>
                    <a:pt x="12848" y="4746"/>
                  </a:cubicBezTo>
                  <a:close/>
                  <a:moveTo>
                    <a:pt x="5184" y="8324"/>
                  </a:moveTo>
                  <a:cubicBezTo>
                    <a:pt x="5733" y="8324"/>
                    <a:pt x="6267" y="8659"/>
                    <a:pt x="6460" y="9232"/>
                  </a:cubicBezTo>
                  <a:cubicBezTo>
                    <a:pt x="6752" y="10095"/>
                    <a:pt x="6183" y="11009"/>
                    <a:pt x="5272" y="11100"/>
                  </a:cubicBezTo>
                  <a:cubicBezTo>
                    <a:pt x="5225" y="11104"/>
                    <a:pt x="5178" y="11107"/>
                    <a:pt x="5132" y="11107"/>
                  </a:cubicBezTo>
                  <a:cubicBezTo>
                    <a:pt x="4302" y="11107"/>
                    <a:pt x="3641" y="10374"/>
                    <a:pt x="3732" y="9528"/>
                  </a:cubicBezTo>
                  <a:cubicBezTo>
                    <a:pt x="3809" y="8822"/>
                    <a:pt x="4433" y="8326"/>
                    <a:pt x="5103" y="8326"/>
                  </a:cubicBezTo>
                  <a:cubicBezTo>
                    <a:pt x="5105" y="8326"/>
                    <a:pt x="5108" y="8326"/>
                    <a:pt x="5111" y="8326"/>
                  </a:cubicBezTo>
                  <a:cubicBezTo>
                    <a:pt x="5135" y="8325"/>
                    <a:pt x="5160" y="8324"/>
                    <a:pt x="5184" y="8324"/>
                  </a:cubicBezTo>
                  <a:close/>
                  <a:moveTo>
                    <a:pt x="11180" y="9589"/>
                  </a:moveTo>
                  <a:cubicBezTo>
                    <a:pt x="11729" y="9589"/>
                    <a:pt x="12263" y="9924"/>
                    <a:pt x="12457" y="10497"/>
                  </a:cubicBezTo>
                  <a:cubicBezTo>
                    <a:pt x="12747" y="11360"/>
                    <a:pt x="12178" y="12274"/>
                    <a:pt x="11267" y="12365"/>
                  </a:cubicBezTo>
                  <a:cubicBezTo>
                    <a:pt x="11219" y="12369"/>
                    <a:pt x="11172" y="12372"/>
                    <a:pt x="11126" y="12372"/>
                  </a:cubicBezTo>
                  <a:cubicBezTo>
                    <a:pt x="10296" y="12372"/>
                    <a:pt x="9637" y="11639"/>
                    <a:pt x="9729" y="10793"/>
                  </a:cubicBezTo>
                  <a:cubicBezTo>
                    <a:pt x="9804" y="10087"/>
                    <a:pt x="10428" y="9591"/>
                    <a:pt x="11099" y="9591"/>
                  </a:cubicBezTo>
                  <a:cubicBezTo>
                    <a:pt x="11102" y="9591"/>
                    <a:pt x="11104" y="9591"/>
                    <a:pt x="11107" y="9591"/>
                  </a:cubicBezTo>
                  <a:cubicBezTo>
                    <a:pt x="11132" y="9590"/>
                    <a:pt x="11156" y="9589"/>
                    <a:pt x="11180" y="9589"/>
                  </a:cubicBezTo>
                  <a:close/>
                  <a:moveTo>
                    <a:pt x="3484" y="13433"/>
                  </a:moveTo>
                  <a:cubicBezTo>
                    <a:pt x="4033" y="13433"/>
                    <a:pt x="4568" y="13770"/>
                    <a:pt x="4761" y="14341"/>
                  </a:cubicBezTo>
                  <a:cubicBezTo>
                    <a:pt x="5051" y="15204"/>
                    <a:pt x="4482" y="16119"/>
                    <a:pt x="3571" y="16209"/>
                  </a:cubicBezTo>
                  <a:cubicBezTo>
                    <a:pt x="3524" y="16213"/>
                    <a:pt x="3477" y="16216"/>
                    <a:pt x="3430" y="16216"/>
                  </a:cubicBezTo>
                  <a:cubicBezTo>
                    <a:pt x="2601" y="16216"/>
                    <a:pt x="1941" y="15484"/>
                    <a:pt x="2033" y="14638"/>
                  </a:cubicBezTo>
                  <a:cubicBezTo>
                    <a:pt x="2109" y="13931"/>
                    <a:pt x="2734" y="13435"/>
                    <a:pt x="3404" y="13435"/>
                  </a:cubicBezTo>
                  <a:cubicBezTo>
                    <a:pt x="3406" y="13435"/>
                    <a:pt x="3409" y="13435"/>
                    <a:pt x="3411" y="13435"/>
                  </a:cubicBezTo>
                  <a:cubicBezTo>
                    <a:pt x="3435" y="13434"/>
                    <a:pt x="3459" y="13433"/>
                    <a:pt x="3484" y="13433"/>
                  </a:cubicBezTo>
                  <a:close/>
                  <a:moveTo>
                    <a:pt x="9481" y="14698"/>
                  </a:moveTo>
                  <a:cubicBezTo>
                    <a:pt x="10031" y="14698"/>
                    <a:pt x="10565" y="15035"/>
                    <a:pt x="10758" y="15606"/>
                  </a:cubicBezTo>
                  <a:cubicBezTo>
                    <a:pt x="11047" y="16469"/>
                    <a:pt x="10478" y="17384"/>
                    <a:pt x="9568" y="17474"/>
                  </a:cubicBezTo>
                  <a:cubicBezTo>
                    <a:pt x="9521" y="17479"/>
                    <a:pt x="9474" y="17481"/>
                    <a:pt x="9428" y="17481"/>
                  </a:cubicBezTo>
                  <a:cubicBezTo>
                    <a:pt x="8598" y="17481"/>
                    <a:pt x="7939" y="16749"/>
                    <a:pt x="8031" y="15903"/>
                  </a:cubicBezTo>
                  <a:cubicBezTo>
                    <a:pt x="8106" y="15196"/>
                    <a:pt x="8731" y="14700"/>
                    <a:pt x="9402" y="14700"/>
                  </a:cubicBezTo>
                  <a:cubicBezTo>
                    <a:pt x="9404" y="14700"/>
                    <a:pt x="9406" y="14700"/>
                    <a:pt x="9408" y="14700"/>
                  </a:cubicBezTo>
                  <a:cubicBezTo>
                    <a:pt x="9432" y="14699"/>
                    <a:pt x="9457" y="14698"/>
                    <a:pt x="9481" y="14698"/>
                  </a:cubicBezTo>
                  <a:close/>
                  <a:moveTo>
                    <a:pt x="11146" y="1300"/>
                  </a:moveTo>
                  <a:cubicBezTo>
                    <a:pt x="11190" y="1300"/>
                    <a:pt x="11233" y="1335"/>
                    <a:pt x="11215" y="1388"/>
                  </a:cubicBezTo>
                  <a:cubicBezTo>
                    <a:pt x="10124" y="4572"/>
                    <a:pt x="9049" y="7760"/>
                    <a:pt x="8015" y="10964"/>
                  </a:cubicBezTo>
                  <a:cubicBezTo>
                    <a:pt x="7496" y="12565"/>
                    <a:pt x="6990" y="14168"/>
                    <a:pt x="6493" y="15777"/>
                  </a:cubicBezTo>
                  <a:cubicBezTo>
                    <a:pt x="5997" y="17381"/>
                    <a:pt x="5568" y="19019"/>
                    <a:pt x="5011" y="20604"/>
                  </a:cubicBezTo>
                  <a:cubicBezTo>
                    <a:pt x="4997" y="20643"/>
                    <a:pt x="4966" y="20660"/>
                    <a:pt x="4935" y="20660"/>
                  </a:cubicBezTo>
                  <a:cubicBezTo>
                    <a:pt x="4888" y="20660"/>
                    <a:pt x="4842" y="20622"/>
                    <a:pt x="4857" y="20561"/>
                  </a:cubicBezTo>
                  <a:cubicBezTo>
                    <a:pt x="5247" y="18931"/>
                    <a:pt x="5794" y="17323"/>
                    <a:pt x="6289" y="15720"/>
                  </a:cubicBezTo>
                  <a:cubicBezTo>
                    <a:pt x="6784" y="14112"/>
                    <a:pt x="7292" y="12507"/>
                    <a:pt x="7810" y="10907"/>
                  </a:cubicBezTo>
                  <a:cubicBezTo>
                    <a:pt x="8845" y="7703"/>
                    <a:pt x="9929" y="4515"/>
                    <a:pt x="11076" y="1350"/>
                  </a:cubicBezTo>
                  <a:cubicBezTo>
                    <a:pt x="11088" y="1315"/>
                    <a:pt x="11118" y="1300"/>
                    <a:pt x="11146" y="1300"/>
                  </a:cubicBezTo>
                  <a:close/>
                  <a:moveTo>
                    <a:pt x="11045" y="20544"/>
                  </a:moveTo>
                  <a:cubicBezTo>
                    <a:pt x="11080" y="20544"/>
                    <a:pt x="11116" y="20560"/>
                    <a:pt x="11140" y="20601"/>
                  </a:cubicBezTo>
                  <a:cubicBezTo>
                    <a:pt x="11207" y="20715"/>
                    <a:pt x="11277" y="20827"/>
                    <a:pt x="11328" y="20950"/>
                  </a:cubicBezTo>
                  <a:cubicBezTo>
                    <a:pt x="11348" y="21003"/>
                    <a:pt x="11308" y="21064"/>
                    <a:pt x="11263" y="21082"/>
                  </a:cubicBezTo>
                  <a:cubicBezTo>
                    <a:pt x="11249" y="21088"/>
                    <a:pt x="11235" y="21091"/>
                    <a:pt x="11221" y="21091"/>
                  </a:cubicBezTo>
                  <a:cubicBezTo>
                    <a:pt x="11183" y="21091"/>
                    <a:pt x="11150" y="21069"/>
                    <a:pt x="11125" y="21036"/>
                  </a:cubicBezTo>
                  <a:cubicBezTo>
                    <a:pt x="11051" y="20939"/>
                    <a:pt x="10996" y="20826"/>
                    <a:pt x="10937" y="20718"/>
                  </a:cubicBezTo>
                  <a:cubicBezTo>
                    <a:pt x="10886" y="20627"/>
                    <a:pt x="10965" y="20544"/>
                    <a:pt x="11045" y="20544"/>
                  </a:cubicBezTo>
                  <a:close/>
                  <a:moveTo>
                    <a:pt x="10221" y="20682"/>
                  </a:moveTo>
                  <a:cubicBezTo>
                    <a:pt x="10257" y="20682"/>
                    <a:pt x="10290" y="20700"/>
                    <a:pt x="10309" y="20742"/>
                  </a:cubicBezTo>
                  <a:cubicBezTo>
                    <a:pt x="10444" y="21054"/>
                    <a:pt x="10573" y="21398"/>
                    <a:pt x="10644" y="21731"/>
                  </a:cubicBezTo>
                  <a:cubicBezTo>
                    <a:pt x="10661" y="21813"/>
                    <a:pt x="10587" y="21882"/>
                    <a:pt x="10518" y="21882"/>
                  </a:cubicBezTo>
                  <a:cubicBezTo>
                    <a:pt x="10482" y="21882"/>
                    <a:pt x="10448" y="21864"/>
                    <a:pt x="10427" y="21821"/>
                  </a:cubicBezTo>
                  <a:cubicBezTo>
                    <a:pt x="10283" y="21514"/>
                    <a:pt x="10173" y="21161"/>
                    <a:pt x="10095" y="20832"/>
                  </a:cubicBezTo>
                  <a:cubicBezTo>
                    <a:pt x="10077" y="20750"/>
                    <a:pt x="10152" y="20682"/>
                    <a:pt x="10221" y="20682"/>
                  </a:cubicBezTo>
                  <a:close/>
                  <a:moveTo>
                    <a:pt x="9676" y="21231"/>
                  </a:moveTo>
                  <a:cubicBezTo>
                    <a:pt x="9722" y="21231"/>
                    <a:pt x="9767" y="21257"/>
                    <a:pt x="9783" y="21316"/>
                  </a:cubicBezTo>
                  <a:cubicBezTo>
                    <a:pt x="9835" y="21509"/>
                    <a:pt x="9887" y="21700"/>
                    <a:pt x="9913" y="21898"/>
                  </a:cubicBezTo>
                  <a:cubicBezTo>
                    <a:pt x="9923" y="21968"/>
                    <a:pt x="9872" y="22002"/>
                    <a:pt x="9816" y="22002"/>
                  </a:cubicBezTo>
                  <a:cubicBezTo>
                    <a:pt x="9767" y="22002"/>
                    <a:pt x="9715" y="21976"/>
                    <a:pt x="9697" y="21926"/>
                  </a:cubicBezTo>
                  <a:cubicBezTo>
                    <a:pt x="9632" y="21748"/>
                    <a:pt x="9594" y="21564"/>
                    <a:pt x="9554" y="21378"/>
                  </a:cubicBezTo>
                  <a:cubicBezTo>
                    <a:pt x="9534" y="21289"/>
                    <a:pt x="9607" y="21231"/>
                    <a:pt x="9676" y="21231"/>
                  </a:cubicBezTo>
                  <a:close/>
                  <a:moveTo>
                    <a:pt x="9070" y="21545"/>
                  </a:moveTo>
                  <a:cubicBezTo>
                    <a:pt x="9143" y="21546"/>
                    <a:pt x="9186" y="21602"/>
                    <a:pt x="9195" y="21670"/>
                  </a:cubicBezTo>
                  <a:cubicBezTo>
                    <a:pt x="9210" y="21791"/>
                    <a:pt x="9231" y="21914"/>
                    <a:pt x="9229" y="22035"/>
                  </a:cubicBezTo>
                  <a:cubicBezTo>
                    <a:pt x="9227" y="22106"/>
                    <a:pt x="9169" y="22146"/>
                    <a:pt x="9112" y="22146"/>
                  </a:cubicBezTo>
                  <a:cubicBezTo>
                    <a:pt x="9067" y="22146"/>
                    <a:pt x="9021" y="22121"/>
                    <a:pt x="9006" y="22066"/>
                  </a:cubicBezTo>
                  <a:cubicBezTo>
                    <a:pt x="8971" y="21936"/>
                    <a:pt x="8960" y="21801"/>
                    <a:pt x="8945" y="21670"/>
                  </a:cubicBezTo>
                  <a:cubicBezTo>
                    <a:pt x="8937" y="21603"/>
                    <a:pt x="9008" y="21545"/>
                    <a:pt x="9070" y="21545"/>
                  </a:cubicBezTo>
                  <a:close/>
                  <a:moveTo>
                    <a:pt x="7276" y="0"/>
                  </a:moveTo>
                  <a:cubicBezTo>
                    <a:pt x="6113" y="0"/>
                    <a:pt x="5042" y="771"/>
                    <a:pt x="4716" y="1945"/>
                  </a:cubicBezTo>
                  <a:lnTo>
                    <a:pt x="393" y="17509"/>
                  </a:lnTo>
                  <a:cubicBezTo>
                    <a:pt x="1" y="18920"/>
                    <a:pt x="831" y="20385"/>
                    <a:pt x="2239" y="20779"/>
                  </a:cubicBezTo>
                  <a:lnTo>
                    <a:pt x="8704" y="22575"/>
                  </a:lnTo>
                  <a:cubicBezTo>
                    <a:pt x="8941" y="22640"/>
                    <a:pt x="9179" y="22672"/>
                    <a:pt x="9414" y="22672"/>
                  </a:cubicBezTo>
                  <a:cubicBezTo>
                    <a:pt x="10577" y="22672"/>
                    <a:pt x="11648" y="21901"/>
                    <a:pt x="11974" y="20728"/>
                  </a:cubicBezTo>
                  <a:lnTo>
                    <a:pt x="16299" y="5165"/>
                  </a:lnTo>
                  <a:cubicBezTo>
                    <a:pt x="16690" y="3754"/>
                    <a:pt x="15861" y="2287"/>
                    <a:pt x="14452" y="1895"/>
                  </a:cubicBezTo>
                  <a:lnTo>
                    <a:pt x="7986" y="97"/>
                  </a:lnTo>
                  <a:cubicBezTo>
                    <a:pt x="7749" y="31"/>
                    <a:pt x="7511" y="0"/>
                    <a:pt x="727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77" name="Google Shape;2777;p24"/>
            <p:cNvSpPr/>
            <p:nvPr/>
          </p:nvSpPr>
          <p:spPr>
            <a:xfrm>
              <a:off x="1275607" y="2648665"/>
              <a:ext cx="447054" cy="322660"/>
            </a:xfrm>
            <a:custGeom>
              <a:avLst/>
              <a:gdLst/>
              <a:ahLst/>
              <a:cxnLst/>
              <a:rect l="l" t="t" r="r" b="b"/>
              <a:pathLst>
                <a:path w="14300" h="10321" extrusionOk="0">
                  <a:moveTo>
                    <a:pt x="11043" y="8194"/>
                  </a:moveTo>
                  <a:cubicBezTo>
                    <a:pt x="11078" y="8194"/>
                    <a:pt x="11114" y="8210"/>
                    <a:pt x="11138" y="8251"/>
                  </a:cubicBezTo>
                  <a:cubicBezTo>
                    <a:pt x="11205" y="8365"/>
                    <a:pt x="11275" y="8477"/>
                    <a:pt x="11326" y="8600"/>
                  </a:cubicBezTo>
                  <a:cubicBezTo>
                    <a:pt x="11346" y="8653"/>
                    <a:pt x="11306" y="8714"/>
                    <a:pt x="11261" y="8732"/>
                  </a:cubicBezTo>
                  <a:cubicBezTo>
                    <a:pt x="11247" y="8738"/>
                    <a:pt x="11233" y="8741"/>
                    <a:pt x="11219" y="8741"/>
                  </a:cubicBezTo>
                  <a:cubicBezTo>
                    <a:pt x="11181" y="8741"/>
                    <a:pt x="11148" y="8719"/>
                    <a:pt x="11123" y="8686"/>
                  </a:cubicBezTo>
                  <a:cubicBezTo>
                    <a:pt x="11049" y="8589"/>
                    <a:pt x="10994" y="8476"/>
                    <a:pt x="10935" y="8368"/>
                  </a:cubicBezTo>
                  <a:cubicBezTo>
                    <a:pt x="10884" y="8277"/>
                    <a:pt x="10963" y="8194"/>
                    <a:pt x="11043" y="8194"/>
                  </a:cubicBezTo>
                  <a:close/>
                  <a:moveTo>
                    <a:pt x="10219" y="8332"/>
                  </a:moveTo>
                  <a:cubicBezTo>
                    <a:pt x="10255" y="8332"/>
                    <a:pt x="10288" y="8350"/>
                    <a:pt x="10307" y="8392"/>
                  </a:cubicBezTo>
                  <a:cubicBezTo>
                    <a:pt x="10442" y="8704"/>
                    <a:pt x="10571" y="9048"/>
                    <a:pt x="10642" y="9381"/>
                  </a:cubicBezTo>
                  <a:cubicBezTo>
                    <a:pt x="10659" y="9463"/>
                    <a:pt x="10585" y="9532"/>
                    <a:pt x="10516" y="9532"/>
                  </a:cubicBezTo>
                  <a:cubicBezTo>
                    <a:pt x="10480" y="9532"/>
                    <a:pt x="10446" y="9514"/>
                    <a:pt x="10425" y="9471"/>
                  </a:cubicBezTo>
                  <a:cubicBezTo>
                    <a:pt x="10281" y="9164"/>
                    <a:pt x="10171" y="8811"/>
                    <a:pt x="10093" y="8482"/>
                  </a:cubicBezTo>
                  <a:cubicBezTo>
                    <a:pt x="10075" y="8400"/>
                    <a:pt x="10150" y="8332"/>
                    <a:pt x="10219" y="8332"/>
                  </a:cubicBezTo>
                  <a:close/>
                  <a:moveTo>
                    <a:pt x="9674" y="8881"/>
                  </a:moveTo>
                  <a:cubicBezTo>
                    <a:pt x="9720" y="8881"/>
                    <a:pt x="9765" y="8907"/>
                    <a:pt x="9781" y="8966"/>
                  </a:cubicBezTo>
                  <a:cubicBezTo>
                    <a:pt x="9833" y="9159"/>
                    <a:pt x="9885" y="9350"/>
                    <a:pt x="9911" y="9548"/>
                  </a:cubicBezTo>
                  <a:cubicBezTo>
                    <a:pt x="9921" y="9618"/>
                    <a:pt x="9870" y="9652"/>
                    <a:pt x="9814" y="9652"/>
                  </a:cubicBezTo>
                  <a:cubicBezTo>
                    <a:pt x="9765" y="9652"/>
                    <a:pt x="9713" y="9626"/>
                    <a:pt x="9695" y="9576"/>
                  </a:cubicBezTo>
                  <a:cubicBezTo>
                    <a:pt x="9630" y="9398"/>
                    <a:pt x="9592" y="9214"/>
                    <a:pt x="9552" y="9028"/>
                  </a:cubicBezTo>
                  <a:cubicBezTo>
                    <a:pt x="9532" y="8939"/>
                    <a:pt x="9605" y="8881"/>
                    <a:pt x="9674" y="8881"/>
                  </a:cubicBezTo>
                  <a:close/>
                  <a:moveTo>
                    <a:pt x="9068" y="9195"/>
                  </a:moveTo>
                  <a:cubicBezTo>
                    <a:pt x="9141" y="9196"/>
                    <a:pt x="9184" y="9252"/>
                    <a:pt x="9193" y="9320"/>
                  </a:cubicBezTo>
                  <a:cubicBezTo>
                    <a:pt x="9208" y="9441"/>
                    <a:pt x="9229" y="9564"/>
                    <a:pt x="9227" y="9685"/>
                  </a:cubicBezTo>
                  <a:cubicBezTo>
                    <a:pt x="9225" y="9756"/>
                    <a:pt x="9167" y="9796"/>
                    <a:pt x="9110" y="9796"/>
                  </a:cubicBezTo>
                  <a:cubicBezTo>
                    <a:pt x="9065" y="9796"/>
                    <a:pt x="9019" y="9771"/>
                    <a:pt x="9004" y="9716"/>
                  </a:cubicBezTo>
                  <a:cubicBezTo>
                    <a:pt x="8969" y="9586"/>
                    <a:pt x="8958" y="9451"/>
                    <a:pt x="8943" y="9320"/>
                  </a:cubicBezTo>
                  <a:cubicBezTo>
                    <a:pt x="8935" y="9253"/>
                    <a:pt x="9006" y="9195"/>
                    <a:pt x="9068" y="9195"/>
                  </a:cubicBezTo>
                  <a:close/>
                  <a:moveTo>
                    <a:pt x="14300" y="0"/>
                  </a:moveTo>
                  <a:lnTo>
                    <a:pt x="14300" y="0"/>
                  </a:lnTo>
                  <a:cubicBezTo>
                    <a:pt x="13982" y="783"/>
                    <a:pt x="13670" y="1568"/>
                    <a:pt x="13372" y="2358"/>
                  </a:cubicBezTo>
                  <a:cubicBezTo>
                    <a:pt x="12590" y="4430"/>
                    <a:pt x="11577" y="6715"/>
                    <a:pt x="9577" y="7886"/>
                  </a:cubicBezTo>
                  <a:cubicBezTo>
                    <a:pt x="8734" y="8378"/>
                    <a:pt x="7789" y="8633"/>
                    <a:pt x="6815" y="8633"/>
                  </a:cubicBezTo>
                  <a:cubicBezTo>
                    <a:pt x="6773" y="8633"/>
                    <a:pt x="6731" y="8633"/>
                    <a:pt x="6688" y="8632"/>
                  </a:cubicBezTo>
                  <a:cubicBezTo>
                    <a:pt x="5655" y="8608"/>
                    <a:pt x="4509" y="8445"/>
                    <a:pt x="3552" y="8035"/>
                  </a:cubicBezTo>
                  <a:cubicBezTo>
                    <a:pt x="2578" y="7619"/>
                    <a:pt x="1693" y="6928"/>
                    <a:pt x="1107" y="6038"/>
                  </a:cubicBezTo>
                  <a:cubicBezTo>
                    <a:pt x="805" y="5580"/>
                    <a:pt x="632" y="5124"/>
                    <a:pt x="533" y="4651"/>
                  </a:cubicBezTo>
                  <a:lnTo>
                    <a:pt x="392" y="5158"/>
                  </a:lnTo>
                  <a:cubicBezTo>
                    <a:pt x="1" y="6568"/>
                    <a:pt x="830" y="8034"/>
                    <a:pt x="2239" y="8428"/>
                  </a:cubicBezTo>
                  <a:lnTo>
                    <a:pt x="8703" y="10224"/>
                  </a:lnTo>
                  <a:cubicBezTo>
                    <a:pt x="8940" y="10289"/>
                    <a:pt x="9178" y="10321"/>
                    <a:pt x="9412" y="10321"/>
                  </a:cubicBezTo>
                  <a:cubicBezTo>
                    <a:pt x="10576" y="10321"/>
                    <a:pt x="11647" y="9549"/>
                    <a:pt x="11973" y="8377"/>
                  </a:cubicBezTo>
                  <a:lnTo>
                    <a:pt x="14300"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78" name="Google Shape;2778;p24"/>
            <p:cNvSpPr/>
            <p:nvPr/>
          </p:nvSpPr>
          <p:spPr>
            <a:xfrm>
              <a:off x="1348228" y="2694307"/>
              <a:ext cx="70341" cy="62306"/>
            </a:xfrm>
            <a:custGeom>
              <a:avLst/>
              <a:gdLst/>
              <a:ahLst/>
              <a:cxnLst/>
              <a:rect l="l" t="t" r="r" b="b"/>
              <a:pathLst>
                <a:path w="2250" h="1993" extrusionOk="0">
                  <a:moveTo>
                    <a:pt x="1037" y="0"/>
                  </a:moveTo>
                  <a:cubicBezTo>
                    <a:pt x="978" y="0"/>
                    <a:pt x="918" y="4"/>
                    <a:pt x="860" y="12"/>
                  </a:cubicBezTo>
                  <a:cubicBezTo>
                    <a:pt x="506" y="120"/>
                    <a:pt x="206" y="375"/>
                    <a:pt x="126" y="768"/>
                  </a:cubicBezTo>
                  <a:cubicBezTo>
                    <a:pt x="0" y="1384"/>
                    <a:pt x="464" y="1993"/>
                    <a:pt x="1096" y="1993"/>
                  </a:cubicBezTo>
                  <a:cubicBezTo>
                    <a:pt x="1099" y="1993"/>
                    <a:pt x="1102" y="1993"/>
                    <a:pt x="1105" y="1993"/>
                  </a:cubicBezTo>
                  <a:cubicBezTo>
                    <a:pt x="1786" y="1985"/>
                    <a:pt x="2250" y="1352"/>
                    <a:pt x="2063" y="697"/>
                  </a:cubicBezTo>
                  <a:cubicBezTo>
                    <a:pt x="1930" y="233"/>
                    <a:pt x="1486" y="0"/>
                    <a:pt x="103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79" name="Google Shape;2779;p24"/>
            <p:cNvSpPr/>
            <p:nvPr/>
          </p:nvSpPr>
          <p:spPr>
            <a:xfrm>
              <a:off x="1588785" y="2574106"/>
              <a:ext cx="70372" cy="62337"/>
            </a:xfrm>
            <a:custGeom>
              <a:avLst/>
              <a:gdLst/>
              <a:ahLst/>
              <a:cxnLst/>
              <a:rect l="l" t="t" r="r" b="b"/>
              <a:pathLst>
                <a:path w="2251" h="1994" extrusionOk="0">
                  <a:moveTo>
                    <a:pt x="1036" y="0"/>
                  </a:moveTo>
                  <a:cubicBezTo>
                    <a:pt x="977" y="0"/>
                    <a:pt x="918" y="4"/>
                    <a:pt x="860" y="12"/>
                  </a:cubicBezTo>
                  <a:cubicBezTo>
                    <a:pt x="506" y="120"/>
                    <a:pt x="207" y="376"/>
                    <a:pt x="126" y="768"/>
                  </a:cubicBezTo>
                  <a:cubicBezTo>
                    <a:pt x="1" y="1383"/>
                    <a:pt x="464" y="1994"/>
                    <a:pt x="1096" y="1994"/>
                  </a:cubicBezTo>
                  <a:cubicBezTo>
                    <a:pt x="1100" y="1994"/>
                    <a:pt x="1103" y="1994"/>
                    <a:pt x="1106" y="1994"/>
                  </a:cubicBezTo>
                  <a:cubicBezTo>
                    <a:pt x="1787" y="1985"/>
                    <a:pt x="2250" y="1353"/>
                    <a:pt x="2064" y="698"/>
                  </a:cubicBezTo>
                  <a:cubicBezTo>
                    <a:pt x="1930" y="233"/>
                    <a:pt x="1486" y="0"/>
                    <a:pt x="103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2780" name="Google Shape;2780;p24"/>
          <p:cNvGrpSpPr/>
          <p:nvPr/>
        </p:nvGrpSpPr>
        <p:grpSpPr>
          <a:xfrm>
            <a:off x="867150" y="6394311"/>
            <a:ext cx="231433" cy="213221"/>
            <a:chOff x="3739015" y="1518936"/>
            <a:chExt cx="153186" cy="141119"/>
          </a:xfrm>
        </p:grpSpPr>
        <p:sp>
          <p:nvSpPr>
            <p:cNvPr id="2781" name="Google Shape;2781;p24"/>
            <p:cNvSpPr/>
            <p:nvPr/>
          </p:nvSpPr>
          <p:spPr>
            <a:xfrm>
              <a:off x="3739015" y="1518936"/>
              <a:ext cx="153186" cy="141119"/>
            </a:xfrm>
            <a:custGeom>
              <a:avLst/>
              <a:gdLst/>
              <a:ahLst/>
              <a:cxnLst/>
              <a:rect l="l" t="t" r="r" b="b"/>
              <a:pathLst>
                <a:path w="4900" h="4514" extrusionOk="0">
                  <a:moveTo>
                    <a:pt x="2540" y="376"/>
                  </a:moveTo>
                  <a:cubicBezTo>
                    <a:pt x="3259" y="376"/>
                    <a:pt x="3839" y="815"/>
                    <a:pt x="4091" y="1421"/>
                  </a:cubicBezTo>
                  <a:cubicBezTo>
                    <a:pt x="4157" y="1665"/>
                    <a:pt x="4161" y="1893"/>
                    <a:pt x="4120" y="2103"/>
                  </a:cubicBezTo>
                  <a:cubicBezTo>
                    <a:pt x="3150" y="1621"/>
                    <a:pt x="1999" y="1345"/>
                    <a:pt x="955" y="1096"/>
                  </a:cubicBezTo>
                  <a:cubicBezTo>
                    <a:pt x="1244" y="790"/>
                    <a:pt x="1606" y="557"/>
                    <a:pt x="2059" y="439"/>
                  </a:cubicBezTo>
                  <a:cubicBezTo>
                    <a:pt x="2224" y="396"/>
                    <a:pt x="2385" y="376"/>
                    <a:pt x="2540" y="376"/>
                  </a:cubicBezTo>
                  <a:close/>
                  <a:moveTo>
                    <a:pt x="780" y="1337"/>
                  </a:moveTo>
                  <a:cubicBezTo>
                    <a:pt x="1845" y="1677"/>
                    <a:pt x="2937" y="2138"/>
                    <a:pt x="4034" y="2389"/>
                  </a:cubicBezTo>
                  <a:cubicBezTo>
                    <a:pt x="3968" y="2539"/>
                    <a:pt x="3881" y="2676"/>
                    <a:pt x="3771" y="2799"/>
                  </a:cubicBezTo>
                  <a:cubicBezTo>
                    <a:pt x="2770" y="2362"/>
                    <a:pt x="1715" y="2004"/>
                    <a:pt x="677" y="1671"/>
                  </a:cubicBezTo>
                  <a:cubicBezTo>
                    <a:pt x="697" y="1560"/>
                    <a:pt x="730" y="1447"/>
                    <a:pt x="780" y="1337"/>
                  </a:cubicBezTo>
                  <a:close/>
                  <a:moveTo>
                    <a:pt x="655" y="1925"/>
                  </a:moveTo>
                  <a:lnTo>
                    <a:pt x="655" y="1925"/>
                  </a:lnTo>
                  <a:cubicBezTo>
                    <a:pt x="1592" y="2325"/>
                    <a:pt x="2550" y="2717"/>
                    <a:pt x="3520" y="3029"/>
                  </a:cubicBezTo>
                  <a:cubicBezTo>
                    <a:pt x="3183" y="3281"/>
                    <a:pt x="2746" y="3426"/>
                    <a:pt x="2299" y="3426"/>
                  </a:cubicBezTo>
                  <a:cubicBezTo>
                    <a:pt x="2251" y="3426"/>
                    <a:pt x="2203" y="3425"/>
                    <a:pt x="2154" y="3421"/>
                  </a:cubicBezTo>
                  <a:cubicBezTo>
                    <a:pt x="1298" y="3363"/>
                    <a:pt x="665" y="2678"/>
                    <a:pt x="655" y="1925"/>
                  </a:cubicBezTo>
                  <a:close/>
                  <a:moveTo>
                    <a:pt x="403" y="2288"/>
                  </a:moveTo>
                  <a:lnTo>
                    <a:pt x="403" y="2288"/>
                  </a:lnTo>
                  <a:cubicBezTo>
                    <a:pt x="537" y="2981"/>
                    <a:pt x="1106" y="3584"/>
                    <a:pt x="1907" y="3736"/>
                  </a:cubicBezTo>
                  <a:cubicBezTo>
                    <a:pt x="2044" y="3762"/>
                    <a:pt x="2182" y="3774"/>
                    <a:pt x="2318" y="3774"/>
                  </a:cubicBezTo>
                  <a:cubicBezTo>
                    <a:pt x="2926" y="3774"/>
                    <a:pt x="3503" y="3526"/>
                    <a:pt x="3895" y="3124"/>
                  </a:cubicBezTo>
                  <a:cubicBezTo>
                    <a:pt x="3909" y="3120"/>
                    <a:pt x="3920" y="3116"/>
                    <a:pt x="3932" y="3110"/>
                  </a:cubicBezTo>
                  <a:lnTo>
                    <a:pt x="3932" y="3110"/>
                  </a:lnTo>
                  <a:cubicBezTo>
                    <a:pt x="3560" y="3736"/>
                    <a:pt x="2912" y="4137"/>
                    <a:pt x="2220" y="4137"/>
                  </a:cubicBezTo>
                  <a:cubicBezTo>
                    <a:pt x="1941" y="4137"/>
                    <a:pt x="1656" y="4072"/>
                    <a:pt x="1379" y="3930"/>
                  </a:cubicBezTo>
                  <a:cubicBezTo>
                    <a:pt x="700" y="3585"/>
                    <a:pt x="372" y="2940"/>
                    <a:pt x="403" y="2288"/>
                  </a:cubicBezTo>
                  <a:close/>
                  <a:moveTo>
                    <a:pt x="2586" y="1"/>
                  </a:moveTo>
                  <a:cubicBezTo>
                    <a:pt x="1294" y="1"/>
                    <a:pt x="34" y="1075"/>
                    <a:pt x="1" y="2398"/>
                  </a:cubicBezTo>
                  <a:cubicBezTo>
                    <a:pt x="0" y="2439"/>
                    <a:pt x="20" y="2467"/>
                    <a:pt x="47" y="2483"/>
                  </a:cubicBezTo>
                  <a:cubicBezTo>
                    <a:pt x="56" y="3108"/>
                    <a:pt x="341" y="3727"/>
                    <a:pt x="910" y="4117"/>
                  </a:cubicBezTo>
                  <a:cubicBezTo>
                    <a:pt x="1307" y="4388"/>
                    <a:pt x="1747" y="4513"/>
                    <a:pt x="2181" y="4513"/>
                  </a:cubicBezTo>
                  <a:cubicBezTo>
                    <a:pt x="3102" y="4513"/>
                    <a:pt x="3994" y="3952"/>
                    <a:pt x="4384" y="3034"/>
                  </a:cubicBezTo>
                  <a:cubicBezTo>
                    <a:pt x="4900" y="1819"/>
                    <a:pt x="4367" y="278"/>
                    <a:pt x="2977" y="34"/>
                  </a:cubicBezTo>
                  <a:cubicBezTo>
                    <a:pt x="2847" y="12"/>
                    <a:pt x="2716" y="1"/>
                    <a:pt x="258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82" name="Google Shape;2782;p24"/>
            <p:cNvSpPr/>
            <p:nvPr/>
          </p:nvSpPr>
          <p:spPr>
            <a:xfrm>
              <a:off x="3768807" y="1530659"/>
              <a:ext cx="100290" cy="54053"/>
            </a:xfrm>
            <a:custGeom>
              <a:avLst/>
              <a:gdLst/>
              <a:ahLst/>
              <a:cxnLst/>
              <a:rect l="l" t="t" r="r" b="b"/>
              <a:pathLst>
                <a:path w="3208" h="1729" extrusionOk="0">
                  <a:moveTo>
                    <a:pt x="1586" y="1"/>
                  </a:moveTo>
                  <a:cubicBezTo>
                    <a:pt x="1431" y="1"/>
                    <a:pt x="1270" y="21"/>
                    <a:pt x="1105" y="64"/>
                  </a:cubicBezTo>
                  <a:cubicBezTo>
                    <a:pt x="652" y="182"/>
                    <a:pt x="288" y="415"/>
                    <a:pt x="1" y="721"/>
                  </a:cubicBezTo>
                  <a:cubicBezTo>
                    <a:pt x="1045" y="970"/>
                    <a:pt x="2196" y="1246"/>
                    <a:pt x="3166" y="1728"/>
                  </a:cubicBezTo>
                  <a:cubicBezTo>
                    <a:pt x="3208" y="1518"/>
                    <a:pt x="3203" y="1289"/>
                    <a:pt x="3136" y="1046"/>
                  </a:cubicBezTo>
                  <a:cubicBezTo>
                    <a:pt x="2886" y="440"/>
                    <a:pt x="2306" y="1"/>
                    <a:pt x="158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83" name="Google Shape;2783;p24"/>
            <p:cNvSpPr/>
            <p:nvPr/>
          </p:nvSpPr>
          <p:spPr>
            <a:xfrm>
              <a:off x="3760116" y="1560702"/>
              <a:ext cx="104948" cy="45737"/>
            </a:xfrm>
            <a:custGeom>
              <a:avLst/>
              <a:gdLst/>
              <a:ahLst/>
              <a:cxnLst/>
              <a:rect l="l" t="t" r="r" b="b"/>
              <a:pathLst>
                <a:path w="3357" h="1463" extrusionOk="0">
                  <a:moveTo>
                    <a:pt x="103" y="1"/>
                  </a:moveTo>
                  <a:cubicBezTo>
                    <a:pt x="55" y="111"/>
                    <a:pt x="22" y="224"/>
                    <a:pt x="1" y="335"/>
                  </a:cubicBezTo>
                  <a:cubicBezTo>
                    <a:pt x="1039" y="668"/>
                    <a:pt x="2094" y="1025"/>
                    <a:pt x="3095" y="1463"/>
                  </a:cubicBezTo>
                  <a:cubicBezTo>
                    <a:pt x="3205" y="1342"/>
                    <a:pt x="3292" y="1203"/>
                    <a:pt x="3357" y="1053"/>
                  </a:cubicBezTo>
                  <a:cubicBezTo>
                    <a:pt x="2262" y="802"/>
                    <a:pt x="1169" y="342"/>
                    <a:pt x="10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84" name="Google Shape;2784;p24"/>
            <p:cNvSpPr/>
            <p:nvPr/>
          </p:nvSpPr>
          <p:spPr>
            <a:xfrm>
              <a:off x="3759491" y="1579146"/>
              <a:ext cx="89598" cy="46988"/>
            </a:xfrm>
            <a:custGeom>
              <a:avLst/>
              <a:gdLst/>
              <a:ahLst/>
              <a:cxnLst/>
              <a:rect l="l" t="t" r="r" b="b"/>
              <a:pathLst>
                <a:path w="2866" h="1503" extrusionOk="0">
                  <a:moveTo>
                    <a:pt x="0" y="0"/>
                  </a:moveTo>
                  <a:lnTo>
                    <a:pt x="0" y="0"/>
                  </a:lnTo>
                  <a:cubicBezTo>
                    <a:pt x="10" y="753"/>
                    <a:pt x="643" y="1437"/>
                    <a:pt x="1499" y="1497"/>
                  </a:cubicBezTo>
                  <a:cubicBezTo>
                    <a:pt x="1546" y="1501"/>
                    <a:pt x="1592" y="1502"/>
                    <a:pt x="1638" y="1502"/>
                  </a:cubicBezTo>
                  <a:cubicBezTo>
                    <a:pt x="2087" y="1502"/>
                    <a:pt x="2526" y="1357"/>
                    <a:pt x="2865" y="1104"/>
                  </a:cubicBezTo>
                  <a:cubicBezTo>
                    <a:pt x="1895" y="794"/>
                    <a:pt x="937" y="400"/>
                    <a:pt x="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85" name="Google Shape;2785;p24"/>
            <p:cNvSpPr/>
            <p:nvPr/>
          </p:nvSpPr>
          <p:spPr>
            <a:xfrm>
              <a:off x="3750613" y="1590494"/>
              <a:ext cx="111326" cy="57836"/>
            </a:xfrm>
            <a:custGeom>
              <a:avLst/>
              <a:gdLst/>
              <a:ahLst/>
              <a:cxnLst/>
              <a:rect l="l" t="t" r="r" b="b"/>
              <a:pathLst>
                <a:path w="3561" h="1850" extrusionOk="0">
                  <a:moveTo>
                    <a:pt x="32" y="1"/>
                  </a:moveTo>
                  <a:lnTo>
                    <a:pt x="32" y="1"/>
                  </a:lnTo>
                  <a:cubicBezTo>
                    <a:pt x="1" y="652"/>
                    <a:pt x="328" y="1297"/>
                    <a:pt x="1008" y="1644"/>
                  </a:cubicBezTo>
                  <a:cubicBezTo>
                    <a:pt x="1284" y="1785"/>
                    <a:pt x="1569" y="1849"/>
                    <a:pt x="1847" y="1849"/>
                  </a:cubicBezTo>
                  <a:cubicBezTo>
                    <a:pt x="2539" y="1849"/>
                    <a:pt x="3188" y="1448"/>
                    <a:pt x="3561" y="822"/>
                  </a:cubicBezTo>
                  <a:lnTo>
                    <a:pt x="3561" y="822"/>
                  </a:lnTo>
                  <a:cubicBezTo>
                    <a:pt x="3550" y="828"/>
                    <a:pt x="3538" y="833"/>
                    <a:pt x="3524" y="837"/>
                  </a:cubicBezTo>
                  <a:cubicBezTo>
                    <a:pt x="3133" y="1238"/>
                    <a:pt x="2556" y="1487"/>
                    <a:pt x="1949" y="1487"/>
                  </a:cubicBezTo>
                  <a:cubicBezTo>
                    <a:pt x="1812" y="1487"/>
                    <a:pt x="1674" y="1474"/>
                    <a:pt x="1536" y="1448"/>
                  </a:cubicBezTo>
                  <a:cubicBezTo>
                    <a:pt x="737" y="1296"/>
                    <a:pt x="167" y="693"/>
                    <a:pt x="3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2786" name="Google Shape;2786;p24"/>
          <p:cNvGrpSpPr/>
          <p:nvPr/>
        </p:nvGrpSpPr>
        <p:grpSpPr>
          <a:xfrm rot="1240685">
            <a:off x="11095788" y="5780324"/>
            <a:ext cx="866217" cy="903425"/>
            <a:chOff x="4741321" y="3141659"/>
            <a:chExt cx="478629" cy="499188"/>
          </a:xfrm>
        </p:grpSpPr>
        <p:sp>
          <p:nvSpPr>
            <p:cNvPr id="2787" name="Google Shape;2787;p24"/>
            <p:cNvSpPr/>
            <p:nvPr/>
          </p:nvSpPr>
          <p:spPr>
            <a:xfrm>
              <a:off x="4921263" y="3539305"/>
              <a:ext cx="110450" cy="25635"/>
            </a:xfrm>
            <a:custGeom>
              <a:avLst/>
              <a:gdLst/>
              <a:ahLst/>
              <a:cxnLst/>
              <a:rect l="l" t="t" r="r" b="b"/>
              <a:pathLst>
                <a:path w="3533" h="820" extrusionOk="0">
                  <a:moveTo>
                    <a:pt x="1709" y="1"/>
                  </a:moveTo>
                  <a:cubicBezTo>
                    <a:pt x="1174" y="1"/>
                    <a:pt x="136" y="39"/>
                    <a:pt x="0" y="465"/>
                  </a:cubicBezTo>
                  <a:cubicBezTo>
                    <a:pt x="160" y="578"/>
                    <a:pt x="726" y="639"/>
                    <a:pt x="798" y="647"/>
                  </a:cubicBezTo>
                  <a:cubicBezTo>
                    <a:pt x="1076" y="675"/>
                    <a:pt x="1355" y="706"/>
                    <a:pt x="1633" y="734"/>
                  </a:cubicBezTo>
                  <a:cubicBezTo>
                    <a:pt x="1860" y="756"/>
                    <a:pt x="2219" y="815"/>
                    <a:pt x="2550" y="815"/>
                  </a:cubicBezTo>
                  <a:cubicBezTo>
                    <a:pt x="2588" y="815"/>
                    <a:pt x="2626" y="814"/>
                    <a:pt x="2663" y="813"/>
                  </a:cubicBezTo>
                  <a:cubicBezTo>
                    <a:pt x="2666" y="813"/>
                    <a:pt x="2668" y="815"/>
                    <a:pt x="2672" y="815"/>
                  </a:cubicBezTo>
                  <a:cubicBezTo>
                    <a:pt x="2701" y="818"/>
                    <a:pt x="2730" y="819"/>
                    <a:pt x="2759" y="819"/>
                  </a:cubicBezTo>
                  <a:cubicBezTo>
                    <a:pt x="2911" y="819"/>
                    <a:pt x="3059" y="778"/>
                    <a:pt x="3200" y="720"/>
                  </a:cubicBezTo>
                  <a:cubicBezTo>
                    <a:pt x="3214" y="715"/>
                    <a:pt x="3225" y="706"/>
                    <a:pt x="3233" y="698"/>
                  </a:cubicBezTo>
                  <a:cubicBezTo>
                    <a:pt x="3272" y="678"/>
                    <a:pt x="3304" y="652"/>
                    <a:pt x="3333" y="621"/>
                  </a:cubicBezTo>
                  <a:cubicBezTo>
                    <a:pt x="3419" y="583"/>
                    <a:pt x="3459" y="521"/>
                    <a:pt x="3452" y="430"/>
                  </a:cubicBezTo>
                  <a:cubicBezTo>
                    <a:pt x="3452" y="429"/>
                    <a:pt x="3453" y="429"/>
                    <a:pt x="3453" y="428"/>
                  </a:cubicBezTo>
                  <a:cubicBezTo>
                    <a:pt x="3532" y="300"/>
                    <a:pt x="3476" y="210"/>
                    <a:pt x="3376" y="163"/>
                  </a:cubicBezTo>
                  <a:cubicBezTo>
                    <a:pt x="3374" y="159"/>
                    <a:pt x="3372" y="154"/>
                    <a:pt x="3370" y="151"/>
                  </a:cubicBezTo>
                  <a:cubicBezTo>
                    <a:pt x="3354" y="125"/>
                    <a:pt x="3330" y="113"/>
                    <a:pt x="3304" y="110"/>
                  </a:cubicBezTo>
                  <a:cubicBezTo>
                    <a:pt x="3304" y="110"/>
                    <a:pt x="3303" y="108"/>
                    <a:pt x="3303" y="107"/>
                  </a:cubicBezTo>
                  <a:cubicBezTo>
                    <a:pt x="3089" y="63"/>
                    <a:pt x="2872" y="34"/>
                    <a:pt x="2653" y="23"/>
                  </a:cubicBezTo>
                  <a:cubicBezTo>
                    <a:pt x="2426" y="7"/>
                    <a:pt x="2197" y="2"/>
                    <a:pt x="1968" y="2"/>
                  </a:cubicBezTo>
                  <a:cubicBezTo>
                    <a:pt x="1913" y="2"/>
                    <a:pt x="1823" y="1"/>
                    <a:pt x="170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88" name="Google Shape;2788;p24"/>
            <p:cNvSpPr/>
            <p:nvPr/>
          </p:nvSpPr>
          <p:spPr>
            <a:xfrm>
              <a:off x="4797248" y="3521486"/>
              <a:ext cx="382340" cy="67183"/>
            </a:xfrm>
            <a:custGeom>
              <a:avLst/>
              <a:gdLst/>
              <a:ahLst/>
              <a:cxnLst/>
              <a:rect l="l" t="t" r="r" b="b"/>
              <a:pathLst>
                <a:path w="12230" h="2149" extrusionOk="0">
                  <a:moveTo>
                    <a:pt x="2445" y="583"/>
                  </a:moveTo>
                  <a:cubicBezTo>
                    <a:pt x="2448" y="583"/>
                    <a:pt x="2451" y="583"/>
                    <a:pt x="2454" y="583"/>
                  </a:cubicBezTo>
                  <a:cubicBezTo>
                    <a:pt x="2469" y="583"/>
                    <a:pt x="2482" y="587"/>
                    <a:pt x="2494" y="592"/>
                  </a:cubicBezTo>
                  <a:cubicBezTo>
                    <a:pt x="2500" y="591"/>
                    <a:pt x="2506" y="590"/>
                    <a:pt x="2513" y="590"/>
                  </a:cubicBezTo>
                  <a:cubicBezTo>
                    <a:pt x="2523" y="590"/>
                    <a:pt x="2535" y="592"/>
                    <a:pt x="2547" y="597"/>
                  </a:cubicBezTo>
                  <a:cubicBezTo>
                    <a:pt x="2746" y="670"/>
                    <a:pt x="2887" y="879"/>
                    <a:pt x="2830" y="1096"/>
                  </a:cubicBezTo>
                  <a:cubicBezTo>
                    <a:pt x="2784" y="1278"/>
                    <a:pt x="2607" y="1407"/>
                    <a:pt x="2424" y="1407"/>
                  </a:cubicBezTo>
                  <a:cubicBezTo>
                    <a:pt x="2402" y="1407"/>
                    <a:pt x="2380" y="1405"/>
                    <a:pt x="2359" y="1401"/>
                  </a:cubicBezTo>
                  <a:cubicBezTo>
                    <a:pt x="2152" y="1367"/>
                    <a:pt x="1996" y="1162"/>
                    <a:pt x="2016" y="954"/>
                  </a:cubicBezTo>
                  <a:cubicBezTo>
                    <a:pt x="2036" y="738"/>
                    <a:pt x="2237" y="583"/>
                    <a:pt x="2445" y="583"/>
                  </a:cubicBezTo>
                  <a:close/>
                  <a:moveTo>
                    <a:pt x="5896" y="247"/>
                  </a:moveTo>
                  <a:cubicBezTo>
                    <a:pt x="6685" y="247"/>
                    <a:pt x="7964" y="340"/>
                    <a:pt x="7837" y="1000"/>
                  </a:cubicBezTo>
                  <a:cubicBezTo>
                    <a:pt x="7732" y="1543"/>
                    <a:pt x="7071" y="1673"/>
                    <a:pt x="6414" y="1673"/>
                  </a:cubicBezTo>
                  <a:cubicBezTo>
                    <a:pt x="5922" y="1673"/>
                    <a:pt x="5433" y="1600"/>
                    <a:pt x="5184" y="1573"/>
                  </a:cubicBezTo>
                  <a:cubicBezTo>
                    <a:pt x="5055" y="1560"/>
                    <a:pt x="4365" y="1526"/>
                    <a:pt x="3947" y="1364"/>
                  </a:cubicBezTo>
                  <a:cubicBezTo>
                    <a:pt x="3941" y="1368"/>
                    <a:pt x="3934" y="1370"/>
                    <a:pt x="3929" y="1374"/>
                  </a:cubicBezTo>
                  <a:cubicBezTo>
                    <a:pt x="3907" y="1368"/>
                    <a:pt x="3886" y="1361"/>
                    <a:pt x="3864" y="1353"/>
                  </a:cubicBezTo>
                  <a:cubicBezTo>
                    <a:pt x="3822" y="1333"/>
                    <a:pt x="3781" y="1308"/>
                    <a:pt x="3740" y="1282"/>
                  </a:cubicBezTo>
                  <a:cubicBezTo>
                    <a:pt x="3733" y="1265"/>
                    <a:pt x="3721" y="1249"/>
                    <a:pt x="3714" y="1233"/>
                  </a:cubicBezTo>
                  <a:cubicBezTo>
                    <a:pt x="3622" y="1149"/>
                    <a:pt x="3591" y="1045"/>
                    <a:pt x="3661" y="915"/>
                  </a:cubicBezTo>
                  <a:cubicBezTo>
                    <a:pt x="3762" y="366"/>
                    <a:pt x="4975" y="275"/>
                    <a:pt x="5385" y="259"/>
                  </a:cubicBezTo>
                  <a:cubicBezTo>
                    <a:pt x="5485" y="255"/>
                    <a:pt x="5671" y="247"/>
                    <a:pt x="5896" y="247"/>
                  </a:cubicBezTo>
                  <a:close/>
                  <a:moveTo>
                    <a:pt x="5442" y="0"/>
                  </a:moveTo>
                  <a:cubicBezTo>
                    <a:pt x="3571" y="0"/>
                    <a:pt x="1800" y="301"/>
                    <a:pt x="0" y="836"/>
                  </a:cubicBezTo>
                  <a:cubicBezTo>
                    <a:pt x="1802" y="1545"/>
                    <a:pt x="3620" y="2045"/>
                    <a:pt x="5615" y="2133"/>
                  </a:cubicBezTo>
                  <a:cubicBezTo>
                    <a:pt x="5845" y="2143"/>
                    <a:pt x="6076" y="2149"/>
                    <a:pt x="6305" y="2149"/>
                  </a:cubicBezTo>
                  <a:cubicBezTo>
                    <a:pt x="8342" y="2149"/>
                    <a:pt x="10331" y="1750"/>
                    <a:pt x="12229" y="1031"/>
                  </a:cubicBezTo>
                  <a:cubicBezTo>
                    <a:pt x="11330" y="553"/>
                    <a:pt x="10376" y="433"/>
                    <a:pt x="9353" y="303"/>
                  </a:cubicBezTo>
                  <a:cubicBezTo>
                    <a:pt x="8296" y="170"/>
                    <a:pt x="7235" y="60"/>
                    <a:pt x="6170" y="15"/>
                  </a:cubicBezTo>
                  <a:cubicBezTo>
                    <a:pt x="5925" y="5"/>
                    <a:pt x="5683" y="0"/>
                    <a:pt x="544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89" name="Google Shape;2789;p24"/>
            <p:cNvSpPr/>
            <p:nvPr/>
          </p:nvSpPr>
          <p:spPr>
            <a:xfrm>
              <a:off x="4790464" y="3492382"/>
              <a:ext cx="387436" cy="48988"/>
            </a:xfrm>
            <a:custGeom>
              <a:avLst/>
              <a:gdLst/>
              <a:ahLst/>
              <a:cxnLst/>
              <a:rect l="l" t="t" r="r" b="b"/>
              <a:pathLst>
                <a:path w="12393" h="1567" extrusionOk="0">
                  <a:moveTo>
                    <a:pt x="5797" y="1"/>
                  </a:moveTo>
                  <a:cubicBezTo>
                    <a:pt x="3853" y="1"/>
                    <a:pt x="1843" y="220"/>
                    <a:pt x="1" y="869"/>
                  </a:cubicBezTo>
                  <a:cubicBezTo>
                    <a:pt x="28" y="1069"/>
                    <a:pt x="57" y="1278"/>
                    <a:pt x="56" y="1477"/>
                  </a:cubicBezTo>
                  <a:cubicBezTo>
                    <a:pt x="1662" y="811"/>
                    <a:pt x="3475" y="611"/>
                    <a:pt x="5236" y="611"/>
                  </a:cubicBezTo>
                  <a:cubicBezTo>
                    <a:pt x="5744" y="611"/>
                    <a:pt x="6248" y="628"/>
                    <a:pt x="6742" y="655"/>
                  </a:cubicBezTo>
                  <a:cubicBezTo>
                    <a:pt x="7983" y="723"/>
                    <a:pt x="9222" y="866"/>
                    <a:pt x="10454" y="1040"/>
                  </a:cubicBezTo>
                  <a:cubicBezTo>
                    <a:pt x="11121" y="1135"/>
                    <a:pt x="11785" y="1260"/>
                    <a:pt x="12373" y="1567"/>
                  </a:cubicBezTo>
                  <a:cubicBezTo>
                    <a:pt x="12375" y="1393"/>
                    <a:pt x="12381" y="1218"/>
                    <a:pt x="12392" y="1045"/>
                  </a:cubicBezTo>
                  <a:cubicBezTo>
                    <a:pt x="10584" y="212"/>
                    <a:pt x="8354" y="56"/>
                    <a:pt x="6465" y="9"/>
                  </a:cubicBezTo>
                  <a:cubicBezTo>
                    <a:pt x="6243" y="4"/>
                    <a:pt x="6021" y="1"/>
                    <a:pt x="579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90" name="Google Shape;2790;p24"/>
            <p:cNvSpPr/>
            <p:nvPr/>
          </p:nvSpPr>
          <p:spPr>
            <a:xfrm>
              <a:off x="4741321" y="3479658"/>
              <a:ext cx="478629" cy="161189"/>
            </a:xfrm>
            <a:custGeom>
              <a:avLst/>
              <a:gdLst/>
              <a:ahLst/>
              <a:cxnLst/>
              <a:rect l="l" t="t" r="r" b="b"/>
              <a:pathLst>
                <a:path w="15310" h="5156" extrusionOk="0">
                  <a:moveTo>
                    <a:pt x="7373" y="408"/>
                  </a:moveTo>
                  <a:cubicBezTo>
                    <a:pt x="7595" y="408"/>
                    <a:pt x="7817" y="411"/>
                    <a:pt x="8037" y="416"/>
                  </a:cubicBezTo>
                  <a:cubicBezTo>
                    <a:pt x="9926" y="463"/>
                    <a:pt x="12155" y="619"/>
                    <a:pt x="13964" y="1452"/>
                  </a:cubicBezTo>
                  <a:cubicBezTo>
                    <a:pt x="13952" y="1627"/>
                    <a:pt x="13945" y="1800"/>
                    <a:pt x="13945" y="1974"/>
                  </a:cubicBezTo>
                  <a:cubicBezTo>
                    <a:pt x="13358" y="1667"/>
                    <a:pt x="12693" y="1542"/>
                    <a:pt x="12026" y="1447"/>
                  </a:cubicBezTo>
                  <a:cubicBezTo>
                    <a:pt x="10794" y="1273"/>
                    <a:pt x="9555" y="1130"/>
                    <a:pt x="8314" y="1062"/>
                  </a:cubicBezTo>
                  <a:cubicBezTo>
                    <a:pt x="7820" y="1035"/>
                    <a:pt x="7316" y="1018"/>
                    <a:pt x="6807" y="1018"/>
                  </a:cubicBezTo>
                  <a:cubicBezTo>
                    <a:pt x="5047" y="1018"/>
                    <a:pt x="3235" y="1218"/>
                    <a:pt x="1627" y="1883"/>
                  </a:cubicBezTo>
                  <a:cubicBezTo>
                    <a:pt x="1630" y="1682"/>
                    <a:pt x="1600" y="1474"/>
                    <a:pt x="1573" y="1275"/>
                  </a:cubicBezTo>
                  <a:cubicBezTo>
                    <a:pt x="3417" y="629"/>
                    <a:pt x="5427" y="408"/>
                    <a:pt x="7373" y="408"/>
                  </a:cubicBezTo>
                  <a:close/>
                  <a:moveTo>
                    <a:pt x="1329" y="1367"/>
                  </a:moveTo>
                  <a:cubicBezTo>
                    <a:pt x="1338" y="1573"/>
                    <a:pt x="1348" y="1787"/>
                    <a:pt x="1394" y="1982"/>
                  </a:cubicBezTo>
                  <a:cubicBezTo>
                    <a:pt x="1381" y="1988"/>
                    <a:pt x="1369" y="1993"/>
                    <a:pt x="1357" y="1998"/>
                  </a:cubicBezTo>
                  <a:cubicBezTo>
                    <a:pt x="1328" y="1986"/>
                    <a:pt x="1300" y="1973"/>
                    <a:pt x="1271" y="1961"/>
                  </a:cubicBezTo>
                  <a:cubicBezTo>
                    <a:pt x="1253" y="1783"/>
                    <a:pt x="1202" y="1602"/>
                    <a:pt x="1151" y="1433"/>
                  </a:cubicBezTo>
                  <a:cubicBezTo>
                    <a:pt x="1210" y="1410"/>
                    <a:pt x="1270" y="1389"/>
                    <a:pt x="1329" y="1367"/>
                  </a:cubicBezTo>
                  <a:close/>
                  <a:moveTo>
                    <a:pt x="14634" y="1800"/>
                  </a:moveTo>
                  <a:cubicBezTo>
                    <a:pt x="14739" y="1863"/>
                    <a:pt x="14843" y="1927"/>
                    <a:pt x="14944" y="1997"/>
                  </a:cubicBezTo>
                  <a:cubicBezTo>
                    <a:pt x="14932" y="2000"/>
                    <a:pt x="14921" y="2000"/>
                    <a:pt x="14909" y="2005"/>
                  </a:cubicBezTo>
                  <a:cubicBezTo>
                    <a:pt x="14807" y="2050"/>
                    <a:pt x="14702" y="2092"/>
                    <a:pt x="14599" y="2134"/>
                  </a:cubicBezTo>
                  <a:lnTo>
                    <a:pt x="14604" y="2096"/>
                  </a:lnTo>
                  <a:cubicBezTo>
                    <a:pt x="14615" y="1998"/>
                    <a:pt x="14626" y="1899"/>
                    <a:pt x="14634" y="1800"/>
                  </a:cubicBezTo>
                  <a:close/>
                  <a:moveTo>
                    <a:pt x="14203" y="1568"/>
                  </a:moveTo>
                  <a:cubicBezTo>
                    <a:pt x="14268" y="1601"/>
                    <a:pt x="14333" y="1632"/>
                    <a:pt x="14396" y="1667"/>
                  </a:cubicBezTo>
                  <a:cubicBezTo>
                    <a:pt x="14367" y="1789"/>
                    <a:pt x="14352" y="1914"/>
                    <a:pt x="14336" y="2036"/>
                  </a:cubicBezTo>
                  <a:cubicBezTo>
                    <a:pt x="14329" y="2091"/>
                    <a:pt x="14320" y="2144"/>
                    <a:pt x="14313" y="2198"/>
                  </a:cubicBezTo>
                  <a:cubicBezTo>
                    <a:pt x="14269" y="2166"/>
                    <a:pt x="14222" y="2140"/>
                    <a:pt x="14176" y="2109"/>
                  </a:cubicBezTo>
                  <a:cubicBezTo>
                    <a:pt x="14178" y="2101"/>
                    <a:pt x="14182" y="2093"/>
                    <a:pt x="14183" y="2082"/>
                  </a:cubicBezTo>
                  <a:cubicBezTo>
                    <a:pt x="14195" y="1910"/>
                    <a:pt x="14201" y="1739"/>
                    <a:pt x="14203" y="1568"/>
                  </a:cubicBezTo>
                  <a:close/>
                  <a:moveTo>
                    <a:pt x="7232" y="1338"/>
                  </a:moveTo>
                  <a:cubicBezTo>
                    <a:pt x="7473" y="1338"/>
                    <a:pt x="7715" y="1343"/>
                    <a:pt x="7960" y="1353"/>
                  </a:cubicBezTo>
                  <a:cubicBezTo>
                    <a:pt x="9024" y="1398"/>
                    <a:pt x="10086" y="1509"/>
                    <a:pt x="11145" y="1641"/>
                  </a:cubicBezTo>
                  <a:cubicBezTo>
                    <a:pt x="12166" y="1770"/>
                    <a:pt x="13120" y="1891"/>
                    <a:pt x="14019" y="2369"/>
                  </a:cubicBezTo>
                  <a:cubicBezTo>
                    <a:pt x="12120" y="3088"/>
                    <a:pt x="10132" y="3487"/>
                    <a:pt x="8095" y="3487"/>
                  </a:cubicBezTo>
                  <a:cubicBezTo>
                    <a:pt x="7866" y="3487"/>
                    <a:pt x="7635" y="3481"/>
                    <a:pt x="7405" y="3471"/>
                  </a:cubicBezTo>
                  <a:cubicBezTo>
                    <a:pt x="5410" y="3383"/>
                    <a:pt x="3591" y="2884"/>
                    <a:pt x="1790" y="2174"/>
                  </a:cubicBezTo>
                  <a:cubicBezTo>
                    <a:pt x="3590" y="1639"/>
                    <a:pt x="5361" y="1338"/>
                    <a:pt x="7232" y="1338"/>
                  </a:cubicBezTo>
                  <a:close/>
                  <a:moveTo>
                    <a:pt x="438" y="1919"/>
                  </a:moveTo>
                  <a:lnTo>
                    <a:pt x="438" y="1919"/>
                  </a:lnTo>
                  <a:cubicBezTo>
                    <a:pt x="2676" y="3253"/>
                    <a:pt x="5304" y="3870"/>
                    <a:pt x="7942" y="3870"/>
                  </a:cubicBezTo>
                  <a:cubicBezTo>
                    <a:pt x="10359" y="3870"/>
                    <a:pt x="12782" y="3352"/>
                    <a:pt x="14919" y="2393"/>
                  </a:cubicBezTo>
                  <a:lnTo>
                    <a:pt x="14919" y="2393"/>
                  </a:lnTo>
                  <a:cubicBezTo>
                    <a:pt x="14883" y="2823"/>
                    <a:pt x="14826" y="3248"/>
                    <a:pt x="14755" y="3676"/>
                  </a:cubicBezTo>
                  <a:cubicBezTo>
                    <a:pt x="12914" y="4526"/>
                    <a:pt x="11009" y="4740"/>
                    <a:pt x="8998" y="4740"/>
                  </a:cubicBezTo>
                  <a:cubicBezTo>
                    <a:pt x="8539" y="4740"/>
                    <a:pt x="8074" y="4729"/>
                    <a:pt x="7602" y="4711"/>
                  </a:cubicBezTo>
                  <a:cubicBezTo>
                    <a:pt x="5117" y="4621"/>
                    <a:pt x="2586" y="4335"/>
                    <a:pt x="447" y="3026"/>
                  </a:cubicBezTo>
                  <a:cubicBezTo>
                    <a:pt x="446" y="2656"/>
                    <a:pt x="441" y="2288"/>
                    <a:pt x="438" y="1919"/>
                  </a:cubicBezTo>
                  <a:close/>
                  <a:moveTo>
                    <a:pt x="7165" y="1"/>
                  </a:moveTo>
                  <a:cubicBezTo>
                    <a:pt x="4878" y="1"/>
                    <a:pt x="2450" y="309"/>
                    <a:pt x="433" y="1337"/>
                  </a:cubicBezTo>
                  <a:lnTo>
                    <a:pt x="38" y="1548"/>
                  </a:lnTo>
                  <a:lnTo>
                    <a:pt x="19" y="1944"/>
                  </a:lnTo>
                  <a:cubicBezTo>
                    <a:pt x="9" y="2207"/>
                    <a:pt x="2" y="2470"/>
                    <a:pt x="1" y="2733"/>
                  </a:cubicBezTo>
                  <a:lnTo>
                    <a:pt x="4" y="3115"/>
                  </a:lnTo>
                  <a:lnTo>
                    <a:pt x="448" y="3418"/>
                  </a:lnTo>
                  <a:cubicBezTo>
                    <a:pt x="2565" y="4755"/>
                    <a:pt x="5109" y="5020"/>
                    <a:pt x="7602" y="5112"/>
                  </a:cubicBezTo>
                  <a:cubicBezTo>
                    <a:pt x="8197" y="5135"/>
                    <a:pt x="8815" y="5155"/>
                    <a:pt x="9442" y="5155"/>
                  </a:cubicBezTo>
                  <a:cubicBezTo>
                    <a:pt x="11234" y="5155"/>
                    <a:pt x="13094" y="4985"/>
                    <a:pt x="14664" y="4192"/>
                  </a:cubicBezTo>
                  <a:lnTo>
                    <a:pt x="15150" y="3919"/>
                  </a:lnTo>
                  <a:lnTo>
                    <a:pt x="15222" y="3444"/>
                  </a:lnTo>
                  <a:cubicBezTo>
                    <a:pt x="15271" y="3055"/>
                    <a:pt x="15301" y="2660"/>
                    <a:pt x="15309" y="2268"/>
                  </a:cubicBezTo>
                  <a:lnTo>
                    <a:pt x="15307" y="1674"/>
                  </a:lnTo>
                  <a:lnTo>
                    <a:pt x="14963" y="1440"/>
                  </a:lnTo>
                  <a:cubicBezTo>
                    <a:pt x="13185" y="328"/>
                    <a:pt x="10539" y="145"/>
                    <a:pt x="8713" y="45"/>
                  </a:cubicBezTo>
                  <a:cubicBezTo>
                    <a:pt x="8209" y="17"/>
                    <a:pt x="7691" y="1"/>
                    <a:pt x="7165"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91" name="Google Shape;2791;p24"/>
            <p:cNvSpPr/>
            <p:nvPr/>
          </p:nvSpPr>
          <p:spPr>
            <a:xfrm>
              <a:off x="4859677" y="3539681"/>
              <a:ext cx="27824" cy="25792"/>
            </a:xfrm>
            <a:custGeom>
              <a:avLst/>
              <a:gdLst/>
              <a:ahLst/>
              <a:cxnLst/>
              <a:rect l="l" t="t" r="r" b="b"/>
              <a:pathLst>
                <a:path w="890" h="825" extrusionOk="0">
                  <a:moveTo>
                    <a:pt x="471" y="218"/>
                  </a:moveTo>
                  <a:cubicBezTo>
                    <a:pt x="477" y="223"/>
                    <a:pt x="483" y="229"/>
                    <a:pt x="492" y="231"/>
                  </a:cubicBezTo>
                  <a:cubicBezTo>
                    <a:pt x="687" y="305"/>
                    <a:pt x="628" y="598"/>
                    <a:pt x="440" y="598"/>
                  </a:cubicBezTo>
                  <a:cubicBezTo>
                    <a:pt x="425" y="598"/>
                    <a:pt x="409" y="596"/>
                    <a:pt x="393" y="592"/>
                  </a:cubicBezTo>
                  <a:cubicBezTo>
                    <a:pt x="166" y="538"/>
                    <a:pt x="237" y="221"/>
                    <a:pt x="454" y="221"/>
                  </a:cubicBezTo>
                  <a:cubicBezTo>
                    <a:pt x="455" y="221"/>
                    <a:pt x="456" y="221"/>
                    <a:pt x="457" y="221"/>
                  </a:cubicBezTo>
                  <a:cubicBezTo>
                    <a:pt x="462" y="221"/>
                    <a:pt x="466" y="218"/>
                    <a:pt x="471" y="218"/>
                  </a:cubicBezTo>
                  <a:close/>
                  <a:moveTo>
                    <a:pt x="446" y="1"/>
                  </a:moveTo>
                  <a:cubicBezTo>
                    <a:pt x="238" y="1"/>
                    <a:pt x="39" y="156"/>
                    <a:pt x="19" y="372"/>
                  </a:cubicBezTo>
                  <a:cubicBezTo>
                    <a:pt x="0" y="580"/>
                    <a:pt x="155" y="785"/>
                    <a:pt x="361" y="819"/>
                  </a:cubicBezTo>
                  <a:cubicBezTo>
                    <a:pt x="383" y="823"/>
                    <a:pt x="404" y="825"/>
                    <a:pt x="426" y="825"/>
                  </a:cubicBezTo>
                  <a:cubicBezTo>
                    <a:pt x="610" y="825"/>
                    <a:pt x="787" y="696"/>
                    <a:pt x="833" y="513"/>
                  </a:cubicBezTo>
                  <a:cubicBezTo>
                    <a:pt x="890" y="297"/>
                    <a:pt x="749" y="88"/>
                    <a:pt x="550" y="15"/>
                  </a:cubicBezTo>
                  <a:cubicBezTo>
                    <a:pt x="538" y="10"/>
                    <a:pt x="526" y="8"/>
                    <a:pt x="516" y="8"/>
                  </a:cubicBezTo>
                  <a:cubicBezTo>
                    <a:pt x="509" y="8"/>
                    <a:pt x="503" y="9"/>
                    <a:pt x="497" y="10"/>
                  </a:cubicBezTo>
                  <a:cubicBezTo>
                    <a:pt x="485" y="5"/>
                    <a:pt x="472" y="1"/>
                    <a:pt x="457" y="1"/>
                  </a:cubicBezTo>
                  <a:cubicBezTo>
                    <a:pt x="453" y="1"/>
                    <a:pt x="450" y="1"/>
                    <a:pt x="44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92" name="Google Shape;2792;p24"/>
            <p:cNvSpPr/>
            <p:nvPr/>
          </p:nvSpPr>
          <p:spPr>
            <a:xfrm>
              <a:off x="4909539" y="3529177"/>
              <a:ext cx="136711" cy="44580"/>
            </a:xfrm>
            <a:custGeom>
              <a:avLst/>
              <a:gdLst/>
              <a:ahLst/>
              <a:cxnLst/>
              <a:rect l="l" t="t" r="r" b="b"/>
              <a:pathLst>
                <a:path w="4373" h="1426" extrusionOk="0">
                  <a:moveTo>
                    <a:pt x="2093" y="325"/>
                  </a:moveTo>
                  <a:cubicBezTo>
                    <a:pt x="2203" y="325"/>
                    <a:pt x="2291" y="326"/>
                    <a:pt x="2344" y="326"/>
                  </a:cubicBezTo>
                  <a:cubicBezTo>
                    <a:pt x="2571" y="326"/>
                    <a:pt x="2802" y="332"/>
                    <a:pt x="3030" y="347"/>
                  </a:cubicBezTo>
                  <a:cubicBezTo>
                    <a:pt x="3248" y="358"/>
                    <a:pt x="3465" y="385"/>
                    <a:pt x="3679" y="431"/>
                  </a:cubicBezTo>
                  <a:cubicBezTo>
                    <a:pt x="3679" y="432"/>
                    <a:pt x="3681" y="432"/>
                    <a:pt x="3681" y="434"/>
                  </a:cubicBezTo>
                  <a:cubicBezTo>
                    <a:pt x="3705" y="436"/>
                    <a:pt x="3730" y="449"/>
                    <a:pt x="3746" y="475"/>
                  </a:cubicBezTo>
                  <a:cubicBezTo>
                    <a:pt x="3749" y="478"/>
                    <a:pt x="3750" y="483"/>
                    <a:pt x="3752" y="487"/>
                  </a:cubicBezTo>
                  <a:cubicBezTo>
                    <a:pt x="3851" y="534"/>
                    <a:pt x="3907" y="624"/>
                    <a:pt x="3829" y="752"/>
                  </a:cubicBezTo>
                  <a:cubicBezTo>
                    <a:pt x="3829" y="753"/>
                    <a:pt x="3828" y="753"/>
                    <a:pt x="3828" y="754"/>
                  </a:cubicBezTo>
                  <a:cubicBezTo>
                    <a:pt x="3835" y="845"/>
                    <a:pt x="3796" y="907"/>
                    <a:pt x="3709" y="945"/>
                  </a:cubicBezTo>
                  <a:cubicBezTo>
                    <a:pt x="3681" y="976"/>
                    <a:pt x="3648" y="1002"/>
                    <a:pt x="3609" y="1022"/>
                  </a:cubicBezTo>
                  <a:cubicBezTo>
                    <a:pt x="3600" y="1030"/>
                    <a:pt x="3590" y="1038"/>
                    <a:pt x="3577" y="1044"/>
                  </a:cubicBezTo>
                  <a:cubicBezTo>
                    <a:pt x="3435" y="1102"/>
                    <a:pt x="3288" y="1143"/>
                    <a:pt x="3135" y="1143"/>
                  </a:cubicBezTo>
                  <a:cubicBezTo>
                    <a:pt x="3106" y="1143"/>
                    <a:pt x="3077" y="1142"/>
                    <a:pt x="3048" y="1139"/>
                  </a:cubicBezTo>
                  <a:cubicBezTo>
                    <a:pt x="3045" y="1139"/>
                    <a:pt x="3043" y="1137"/>
                    <a:pt x="3039" y="1137"/>
                  </a:cubicBezTo>
                  <a:cubicBezTo>
                    <a:pt x="3002" y="1138"/>
                    <a:pt x="2964" y="1139"/>
                    <a:pt x="2926" y="1139"/>
                  </a:cubicBezTo>
                  <a:cubicBezTo>
                    <a:pt x="2595" y="1139"/>
                    <a:pt x="2237" y="1080"/>
                    <a:pt x="2009" y="1058"/>
                  </a:cubicBezTo>
                  <a:cubicBezTo>
                    <a:pt x="1731" y="1030"/>
                    <a:pt x="1452" y="998"/>
                    <a:pt x="1174" y="971"/>
                  </a:cubicBezTo>
                  <a:cubicBezTo>
                    <a:pt x="1102" y="963"/>
                    <a:pt x="536" y="903"/>
                    <a:pt x="376" y="789"/>
                  </a:cubicBezTo>
                  <a:cubicBezTo>
                    <a:pt x="513" y="361"/>
                    <a:pt x="1560" y="325"/>
                    <a:pt x="2093" y="325"/>
                  </a:cubicBezTo>
                  <a:close/>
                  <a:moveTo>
                    <a:pt x="2299" y="1"/>
                  </a:moveTo>
                  <a:cubicBezTo>
                    <a:pt x="2076" y="1"/>
                    <a:pt x="1893" y="8"/>
                    <a:pt x="1794" y="12"/>
                  </a:cubicBezTo>
                  <a:cubicBezTo>
                    <a:pt x="1385" y="28"/>
                    <a:pt x="172" y="119"/>
                    <a:pt x="70" y="668"/>
                  </a:cubicBezTo>
                  <a:cubicBezTo>
                    <a:pt x="1" y="798"/>
                    <a:pt x="32" y="902"/>
                    <a:pt x="123" y="986"/>
                  </a:cubicBezTo>
                  <a:cubicBezTo>
                    <a:pt x="131" y="1001"/>
                    <a:pt x="142" y="1018"/>
                    <a:pt x="149" y="1034"/>
                  </a:cubicBezTo>
                  <a:cubicBezTo>
                    <a:pt x="190" y="1061"/>
                    <a:pt x="231" y="1086"/>
                    <a:pt x="273" y="1106"/>
                  </a:cubicBezTo>
                  <a:cubicBezTo>
                    <a:pt x="295" y="1114"/>
                    <a:pt x="316" y="1121"/>
                    <a:pt x="339" y="1127"/>
                  </a:cubicBezTo>
                  <a:cubicBezTo>
                    <a:pt x="344" y="1123"/>
                    <a:pt x="350" y="1122"/>
                    <a:pt x="356" y="1117"/>
                  </a:cubicBezTo>
                  <a:cubicBezTo>
                    <a:pt x="773" y="1280"/>
                    <a:pt x="1465" y="1314"/>
                    <a:pt x="1594" y="1326"/>
                  </a:cubicBezTo>
                  <a:cubicBezTo>
                    <a:pt x="1842" y="1353"/>
                    <a:pt x="2331" y="1426"/>
                    <a:pt x="2822" y="1426"/>
                  </a:cubicBezTo>
                  <a:cubicBezTo>
                    <a:pt x="3479" y="1426"/>
                    <a:pt x="4141" y="1296"/>
                    <a:pt x="4246" y="753"/>
                  </a:cubicBezTo>
                  <a:cubicBezTo>
                    <a:pt x="4372" y="93"/>
                    <a:pt x="3086" y="1"/>
                    <a:pt x="229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93" name="Google Shape;2793;p24"/>
            <p:cNvSpPr/>
            <p:nvPr/>
          </p:nvSpPr>
          <p:spPr>
            <a:xfrm>
              <a:off x="4953056" y="3141659"/>
              <a:ext cx="237282" cy="413384"/>
            </a:xfrm>
            <a:custGeom>
              <a:avLst/>
              <a:gdLst/>
              <a:ahLst/>
              <a:cxnLst/>
              <a:rect l="l" t="t" r="r" b="b"/>
              <a:pathLst>
                <a:path w="7590" h="13223" extrusionOk="0">
                  <a:moveTo>
                    <a:pt x="6548" y="551"/>
                  </a:moveTo>
                  <a:cubicBezTo>
                    <a:pt x="6602" y="551"/>
                    <a:pt x="6657" y="564"/>
                    <a:pt x="6707" y="588"/>
                  </a:cubicBezTo>
                  <a:cubicBezTo>
                    <a:pt x="6888" y="677"/>
                    <a:pt x="6962" y="897"/>
                    <a:pt x="6874" y="1078"/>
                  </a:cubicBezTo>
                  <a:lnTo>
                    <a:pt x="4602" y="5703"/>
                  </a:lnTo>
                  <a:cubicBezTo>
                    <a:pt x="4495" y="5680"/>
                    <a:pt x="4388" y="5658"/>
                    <a:pt x="4286" y="5617"/>
                  </a:cubicBezTo>
                  <a:cubicBezTo>
                    <a:pt x="4164" y="5569"/>
                    <a:pt x="4037" y="5505"/>
                    <a:pt x="3920" y="5429"/>
                  </a:cubicBezTo>
                  <a:lnTo>
                    <a:pt x="6217" y="755"/>
                  </a:lnTo>
                  <a:cubicBezTo>
                    <a:pt x="6259" y="668"/>
                    <a:pt x="6333" y="603"/>
                    <a:pt x="6428" y="571"/>
                  </a:cubicBezTo>
                  <a:cubicBezTo>
                    <a:pt x="6467" y="557"/>
                    <a:pt x="6507" y="551"/>
                    <a:pt x="6548" y="551"/>
                  </a:cubicBezTo>
                  <a:close/>
                  <a:moveTo>
                    <a:pt x="3510" y="5396"/>
                  </a:moveTo>
                  <a:cubicBezTo>
                    <a:pt x="3764" y="5712"/>
                    <a:pt x="4197" y="6034"/>
                    <a:pt x="4634" y="6034"/>
                  </a:cubicBezTo>
                  <a:cubicBezTo>
                    <a:pt x="4708" y="6034"/>
                    <a:pt x="4782" y="6025"/>
                    <a:pt x="4856" y="6005"/>
                  </a:cubicBezTo>
                  <a:lnTo>
                    <a:pt x="4856" y="6005"/>
                  </a:lnTo>
                  <a:cubicBezTo>
                    <a:pt x="4968" y="6265"/>
                    <a:pt x="4831" y="6345"/>
                    <a:pt x="4631" y="6345"/>
                  </a:cubicBezTo>
                  <a:cubicBezTo>
                    <a:pt x="4406" y="6345"/>
                    <a:pt x="4102" y="6244"/>
                    <a:pt x="3981" y="6185"/>
                  </a:cubicBezTo>
                  <a:cubicBezTo>
                    <a:pt x="3737" y="6067"/>
                    <a:pt x="3545" y="5891"/>
                    <a:pt x="3325" y="5741"/>
                  </a:cubicBezTo>
                  <a:cubicBezTo>
                    <a:pt x="3290" y="5689"/>
                    <a:pt x="3268" y="5633"/>
                    <a:pt x="3279" y="5576"/>
                  </a:cubicBezTo>
                  <a:cubicBezTo>
                    <a:pt x="3302" y="5455"/>
                    <a:pt x="3406" y="5424"/>
                    <a:pt x="3510" y="5396"/>
                  </a:cubicBezTo>
                  <a:close/>
                  <a:moveTo>
                    <a:pt x="3395" y="6494"/>
                  </a:moveTo>
                  <a:cubicBezTo>
                    <a:pt x="3595" y="6621"/>
                    <a:pt x="3826" y="6737"/>
                    <a:pt x="4055" y="6812"/>
                  </a:cubicBezTo>
                  <a:lnTo>
                    <a:pt x="1274" y="12471"/>
                  </a:lnTo>
                  <a:cubicBezTo>
                    <a:pt x="1230" y="12557"/>
                    <a:pt x="1156" y="12623"/>
                    <a:pt x="1063" y="12655"/>
                  </a:cubicBezTo>
                  <a:cubicBezTo>
                    <a:pt x="1023" y="12668"/>
                    <a:pt x="982" y="12675"/>
                    <a:pt x="941" y="12675"/>
                  </a:cubicBezTo>
                  <a:cubicBezTo>
                    <a:pt x="887" y="12675"/>
                    <a:pt x="833" y="12663"/>
                    <a:pt x="783" y="12638"/>
                  </a:cubicBezTo>
                  <a:cubicBezTo>
                    <a:pt x="696" y="12595"/>
                    <a:pt x="631" y="12519"/>
                    <a:pt x="598" y="12427"/>
                  </a:cubicBezTo>
                  <a:cubicBezTo>
                    <a:pt x="567" y="12333"/>
                    <a:pt x="572" y="12234"/>
                    <a:pt x="615" y="12148"/>
                  </a:cubicBezTo>
                  <a:lnTo>
                    <a:pt x="3395" y="6494"/>
                  </a:lnTo>
                  <a:close/>
                  <a:moveTo>
                    <a:pt x="6547" y="0"/>
                  </a:moveTo>
                  <a:cubicBezTo>
                    <a:pt x="6447" y="0"/>
                    <a:pt x="6347" y="17"/>
                    <a:pt x="6250" y="50"/>
                  </a:cubicBezTo>
                  <a:cubicBezTo>
                    <a:pt x="6019" y="129"/>
                    <a:pt x="5831" y="294"/>
                    <a:pt x="5725" y="512"/>
                  </a:cubicBezTo>
                  <a:lnTo>
                    <a:pt x="3491" y="5054"/>
                  </a:lnTo>
                  <a:cubicBezTo>
                    <a:pt x="3485" y="5054"/>
                    <a:pt x="3478" y="5054"/>
                    <a:pt x="3472" y="5054"/>
                  </a:cubicBezTo>
                  <a:cubicBezTo>
                    <a:pt x="3242" y="5054"/>
                    <a:pt x="3008" y="5240"/>
                    <a:pt x="2952" y="5461"/>
                  </a:cubicBezTo>
                  <a:cubicBezTo>
                    <a:pt x="2909" y="5636"/>
                    <a:pt x="2966" y="5789"/>
                    <a:pt x="3068" y="5914"/>
                  </a:cubicBezTo>
                  <a:lnTo>
                    <a:pt x="125" y="11903"/>
                  </a:lnTo>
                  <a:cubicBezTo>
                    <a:pt x="16" y="12122"/>
                    <a:pt x="1" y="12370"/>
                    <a:pt x="80" y="12602"/>
                  </a:cubicBezTo>
                  <a:cubicBezTo>
                    <a:pt x="159" y="12833"/>
                    <a:pt x="323" y="13020"/>
                    <a:pt x="542" y="13129"/>
                  </a:cubicBezTo>
                  <a:cubicBezTo>
                    <a:pt x="669" y="13191"/>
                    <a:pt x="807" y="13222"/>
                    <a:pt x="944" y="13222"/>
                  </a:cubicBezTo>
                  <a:cubicBezTo>
                    <a:pt x="1043" y="13222"/>
                    <a:pt x="1145" y="13206"/>
                    <a:pt x="1241" y="13173"/>
                  </a:cubicBezTo>
                  <a:cubicBezTo>
                    <a:pt x="1473" y="13093"/>
                    <a:pt x="1660" y="12930"/>
                    <a:pt x="1768" y="12711"/>
                  </a:cubicBezTo>
                  <a:lnTo>
                    <a:pt x="4708" y="6730"/>
                  </a:lnTo>
                  <a:cubicBezTo>
                    <a:pt x="4733" y="6726"/>
                    <a:pt x="4759" y="6724"/>
                    <a:pt x="4782" y="6718"/>
                  </a:cubicBezTo>
                  <a:cubicBezTo>
                    <a:pt x="5165" y="6625"/>
                    <a:pt x="5456" y="6095"/>
                    <a:pt x="5149" y="5831"/>
                  </a:cubicBezTo>
                  <a:lnTo>
                    <a:pt x="7368" y="1317"/>
                  </a:lnTo>
                  <a:cubicBezTo>
                    <a:pt x="7590" y="867"/>
                    <a:pt x="7403" y="317"/>
                    <a:pt x="6950" y="94"/>
                  </a:cubicBezTo>
                  <a:cubicBezTo>
                    <a:pt x="6823" y="32"/>
                    <a:pt x="6685" y="0"/>
                    <a:pt x="6547"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94" name="Google Shape;2794;p24"/>
            <p:cNvSpPr/>
            <p:nvPr/>
          </p:nvSpPr>
          <p:spPr>
            <a:xfrm>
              <a:off x="5197708" y="3535960"/>
              <a:ext cx="10848" cy="10473"/>
            </a:xfrm>
            <a:custGeom>
              <a:avLst/>
              <a:gdLst/>
              <a:ahLst/>
              <a:cxnLst/>
              <a:rect l="l" t="t" r="r" b="b"/>
              <a:pathLst>
                <a:path w="347" h="335" extrusionOk="0">
                  <a:moveTo>
                    <a:pt x="35" y="0"/>
                  </a:moveTo>
                  <a:cubicBezTo>
                    <a:pt x="30" y="99"/>
                    <a:pt x="16" y="198"/>
                    <a:pt x="5" y="296"/>
                  </a:cubicBezTo>
                  <a:lnTo>
                    <a:pt x="0" y="334"/>
                  </a:lnTo>
                  <a:cubicBezTo>
                    <a:pt x="103" y="292"/>
                    <a:pt x="208" y="250"/>
                    <a:pt x="310" y="206"/>
                  </a:cubicBezTo>
                  <a:cubicBezTo>
                    <a:pt x="322" y="199"/>
                    <a:pt x="333" y="199"/>
                    <a:pt x="346" y="197"/>
                  </a:cubicBezTo>
                  <a:cubicBezTo>
                    <a:pt x="244" y="128"/>
                    <a:pt x="140" y="63"/>
                    <a:pt x="35" y="0"/>
                  </a:cubicBezTo>
                  <a:close/>
                </a:path>
              </a:pathLst>
            </a:custGeom>
            <a:solidFill>
              <a:srgbClr val="BCB3B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95" name="Google Shape;2795;p24"/>
            <p:cNvSpPr/>
            <p:nvPr/>
          </p:nvSpPr>
          <p:spPr>
            <a:xfrm>
              <a:off x="5184422" y="3528614"/>
              <a:ext cx="6940" cy="19695"/>
            </a:xfrm>
            <a:custGeom>
              <a:avLst/>
              <a:gdLst/>
              <a:ahLst/>
              <a:cxnLst/>
              <a:rect l="l" t="t" r="r" b="b"/>
              <a:pathLst>
                <a:path w="222" h="630" extrusionOk="0">
                  <a:moveTo>
                    <a:pt x="28" y="1"/>
                  </a:moveTo>
                  <a:cubicBezTo>
                    <a:pt x="27" y="172"/>
                    <a:pt x="21" y="343"/>
                    <a:pt x="8" y="514"/>
                  </a:cubicBezTo>
                  <a:cubicBezTo>
                    <a:pt x="7" y="525"/>
                    <a:pt x="3" y="532"/>
                    <a:pt x="1" y="541"/>
                  </a:cubicBezTo>
                  <a:cubicBezTo>
                    <a:pt x="45" y="571"/>
                    <a:pt x="92" y="597"/>
                    <a:pt x="138" y="630"/>
                  </a:cubicBezTo>
                  <a:cubicBezTo>
                    <a:pt x="146" y="578"/>
                    <a:pt x="154" y="525"/>
                    <a:pt x="160" y="469"/>
                  </a:cubicBezTo>
                  <a:cubicBezTo>
                    <a:pt x="175" y="346"/>
                    <a:pt x="191" y="221"/>
                    <a:pt x="221" y="100"/>
                  </a:cubicBezTo>
                  <a:cubicBezTo>
                    <a:pt x="158" y="66"/>
                    <a:pt x="92" y="35"/>
                    <a:pt x="28" y="1"/>
                  </a:cubicBezTo>
                  <a:close/>
                </a:path>
              </a:pathLst>
            </a:custGeom>
            <a:solidFill>
              <a:srgbClr val="BCB3B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96" name="Google Shape;2796;p24"/>
            <p:cNvSpPr/>
            <p:nvPr/>
          </p:nvSpPr>
          <p:spPr>
            <a:xfrm>
              <a:off x="4777272" y="3522362"/>
              <a:ext cx="7566" cy="19758"/>
            </a:xfrm>
            <a:custGeom>
              <a:avLst/>
              <a:gdLst/>
              <a:ahLst/>
              <a:cxnLst/>
              <a:rect l="l" t="t" r="r" b="b"/>
              <a:pathLst>
                <a:path w="242" h="632" extrusionOk="0">
                  <a:moveTo>
                    <a:pt x="178" y="1"/>
                  </a:moveTo>
                  <a:cubicBezTo>
                    <a:pt x="119" y="23"/>
                    <a:pt x="58" y="44"/>
                    <a:pt x="0" y="67"/>
                  </a:cubicBezTo>
                  <a:cubicBezTo>
                    <a:pt x="51" y="236"/>
                    <a:pt x="101" y="417"/>
                    <a:pt x="120" y="595"/>
                  </a:cubicBezTo>
                  <a:cubicBezTo>
                    <a:pt x="150" y="608"/>
                    <a:pt x="177" y="620"/>
                    <a:pt x="205" y="632"/>
                  </a:cubicBezTo>
                  <a:cubicBezTo>
                    <a:pt x="218" y="627"/>
                    <a:pt x="230" y="622"/>
                    <a:pt x="242" y="616"/>
                  </a:cubicBezTo>
                  <a:cubicBezTo>
                    <a:pt x="197" y="420"/>
                    <a:pt x="184" y="206"/>
                    <a:pt x="178" y="1"/>
                  </a:cubicBezTo>
                  <a:close/>
                </a:path>
              </a:pathLst>
            </a:custGeom>
            <a:solidFill>
              <a:srgbClr val="BCB3B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97" name="Google Shape;2797;p24"/>
            <p:cNvSpPr/>
            <p:nvPr/>
          </p:nvSpPr>
          <p:spPr>
            <a:xfrm>
              <a:off x="4754983" y="3539556"/>
              <a:ext cx="452744" cy="88285"/>
            </a:xfrm>
            <a:custGeom>
              <a:avLst/>
              <a:gdLst/>
              <a:ahLst/>
              <a:cxnLst/>
              <a:rect l="l" t="t" r="r" b="b"/>
              <a:pathLst>
                <a:path w="14482" h="2824" extrusionOk="0">
                  <a:moveTo>
                    <a:pt x="1" y="1"/>
                  </a:moveTo>
                  <a:cubicBezTo>
                    <a:pt x="5" y="370"/>
                    <a:pt x="9" y="740"/>
                    <a:pt x="10" y="1109"/>
                  </a:cubicBezTo>
                  <a:cubicBezTo>
                    <a:pt x="2149" y="2419"/>
                    <a:pt x="4680" y="2703"/>
                    <a:pt x="7165" y="2794"/>
                  </a:cubicBezTo>
                  <a:cubicBezTo>
                    <a:pt x="7639" y="2812"/>
                    <a:pt x="8107" y="2823"/>
                    <a:pt x="8569" y="2823"/>
                  </a:cubicBezTo>
                  <a:cubicBezTo>
                    <a:pt x="10577" y="2823"/>
                    <a:pt x="12479" y="2609"/>
                    <a:pt x="14318" y="1759"/>
                  </a:cubicBezTo>
                  <a:cubicBezTo>
                    <a:pt x="14388" y="1332"/>
                    <a:pt x="14446" y="906"/>
                    <a:pt x="14482" y="474"/>
                  </a:cubicBezTo>
                  <a:lnTo>
                    <a:pt x="14482" y="474"/>
                  </a:lnTo>
                  <a:cubicBezTo>
                    <a:pt x="12345" y="1434"/>
                    <a:pt x="9921" y="1952"/>
                    <a:pt x="7505" y="1952"/>
                  </a:cubicBezTo>
                  <a:cubicBezTo>
                    <a:pt x="4867" y="1952"/>
                    <a:pt x="2238" y="1335"/>
                    <a:pt x="1"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98" name="Google Shape;2798;p24"/>
            <p:cNvSpPr/>
            <p:nvPr/>
          </p:nvSpPr>
          <p:spPr>
            <a:xfrm>
              <a:off x="4864742" y="3546496"/>
              <a:ext cx="16413" cy="11880"/>
            </a:xfrm>
            <a:custGeom>
              <a:avLst/>
              <a:gdLst/>
              <a:ahLst/>
              <a:cxnLst/>
              <a:rect l="l" t="t" r="r" b="b"/>
              <a:pathLst>
                <a:path w="525" h="380" extrusionOk="0">
                  <a:moveTo>
                    <a:pt x="307" y="0"/>
                  </a:moveTo>
                  <a:cubicBezTo>
                    <a:pt x="302" y="0"/>
                    <a:pt x="299" y="3"/>
                    <a:pt x="293" y="3"/>
                  </a:cubicBezTo>
                  <a:cubicBezTo>
                    <a:pt x="293" y="3"/>
                    <a:pt x="292" y="3"/>
                    <a:pt x="291" y="3"/>
                  </a:cubicBezTo>
                  <a:cubicBezTo>
                    <a:pt x="74" y="3"/>
                    <a:pt x="1" y="320"/>
                    <a:pt x="229" y="374"/>
                  </a:cubicBezTo>
                  <a:cubicBezTo>
                    <a:pt x="245" y="378"/>
                    <a:pt x="261" y="380"/>
                    <a:pt x="276" y="380"/>
                  </a:cubicBezTo>
                  <a:cubicBezTo>
                    <a:pt x="466" y="380"/>
                    <a:pt x="525" y="87"/>
                    <a:pt x="328" y="13"/>
                  </a:cubicBezTo>
                  <a:cubicBezTo>
                    <a:pt x="321" y="11"/>
                    <a:pt x="314" y="5"/>
                    <a:pt x="3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799" name="Google Shape;2799;p24"/>
            <p:cNvSpPr/>
            <p:nvPr/>
          </p:nvSpPr>
          <p:spPr>
            <a:xfrm>
              <a:off x="5055187" y="3310315"/>
              <a:ext cx="53178" cy="29731"/>
            </a:xfrm>
            <a:custGeom>
              <a:avLst/>
              <a:gdLst/>
              <a:ahLst/>
              <a:cxnLst/>
              <a:rect l="l" t="t" r="r" b="b"/>
              <a:pathLst>
                <a:path w="1701" h="951" extrusionOk="0">
                  <a:moveTo>
                    <a:pt x="243" y="1"/>
                  </a:moveTo>
                  <a:cubicBezTo>
                    <a:pt x="138" y="29"/>
                    <a:pt x="34" y="60"/>
                    <a:pt x="12" y="181"/>
                  </a:cubicBezTo>
                  <a:cubicBezTo>
                    <a:pt x="1" y="238"/>
                    <a:pt x="23" y="294"/>
                    <a:pt x="58" y="346"/>
                  </a:cubicBezTo>
                  <a:cubicBezTo>
                    <a:pt x="276" y="496"/>
                    <a:pt x="467" y="672"/>
                    <a:pt x="714" y="790"/>
                  </a:cubicBezTo>
                  <a:cubicBezTo>
                    <a:pt x="835" y="849"/>
                    <a:pt x="1139" y="950"/>
                    <a:pt x="1364" y="950"/>
                  </a:cubicBezTo>
                  <a:cubicBezTo>
                    <a:pt x="1564" y="950"/>
                    <a:pt x="1701" y="870"/>
                    <a:pt x="1589" y="610"/>
                  </a:cubicBezTo>
                  <a:lnTo>
                    <a:pt x="1589" y="610"/>
                  </a:lnTo>
                  <a:cubicBezTo>
                    <a:pt x="1515" y="630"/>
                    <a:pt x="1440" y="640"/>
                    <a:pt x="1365" y="640"/>
                  </a:cubicBezTo>
                  <a:cubicBezTo>
                    <a:pt x="929" y="640"/>
                    <a:pt x="497" y="317"/>
                    <a:pt x="24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00" name="Google Shape;2800;p24"/>
            <p:cNvSpPr/>
            <p:nvPr/>
          </p:nvSpPr>
          <p:spPr>
            <a:xfrm>
              <a:off x="5075538" y="3158821"/>
              <a:ext cx="95194" cy="161064"/>
            </a:xfrm>
            <a:custGeom>
              <a:avLst/>
              <a:gdLst/>
              <a:ahLst/>
              <a:cxnLst/>
              <a:rect l="l" t="t" r="r" b="b"/>
              <a:pathLst>
                <a:path w="3045" h="5152" extrusionOk="0">
                  <a:moveTo>
                    <a:pt x="2628" y="1"/>
                  </a:moveTo>
                  <a:cubicBezTo>
                    <a:pt x="2588" y="1"/>
                    <a:pt x="2548" y="7"/>
                    <a:pt x="2508" y="21"/>
                  </a:cubicBezTo>
                  <a:cubicBezTo>
                    <a:pt x="2416" y="52"/>
                    <a:pt x="2340" y="117"/>
                    <a:pt x="2298" y="205"/>
                  </a:cubicBezTo>
                  <a:lnTo>
                    <a:pt x="1" y="4879"/>
                  </a:lnTo>
                  <a:cubicBezTo>
                    <a:pt x="118" y="4954"/>
                    <a:pt x="245" y="5019"/>
                    <a:pt x="367" y="5067"/>
                  </a:cubicBezTo>
                  <a:cubicBezTo>
                    <a:pt x="470" y="5108"/>
                    <a:pt x="577" y="5131"/>
                    <a:pt x="683" y="5152"/>
                  </a:cubicBezTo>
                  <a:lnTo>
                    <a:pt x="2955" y="528"/>
                  </a:lnTo>
                  <a:cubicBezTo>
                    <a:pt x="3044" y="348"/>
                    <a:pt x="2970" y="128"/>
                    <a:pt x="2788" y="38"/>
                  </a:cubicBezTo>
                  <a:cubicBezTo>
                    <a:pt x="2737" y="13"/>
                    <a:pt x="2684" y="1"/>
                    <a:pt x="262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01" name="Google Shape;2801;p24"/>
            <p:cNvSpPr/>
            <p:nvPr/>
          </p:nvSpPr>
          <p:spPr>
            <a:xfrm>
              <a:off x="5075569" y="3290495"/>
              <a:ext cx="33795" cy="29449"/>
            </a:xfrm>
            <a:custGeom>
              <a:avLst/>
              <a:gdLst/>
              <a:ahLst/>
              <a:cxnLst/>
              <a:rect l="l" t="t" r="r" b="b"/>
              <a:pathLst>
                <a:path w="1081" h="942" extrusionOk="0">
                  <a:moveTo>
                    <a:pt x="329" y="0"/>
                  </a:moveTo>
                  <a:lnTo>
                    <a:pt x="1" y="668"/>
                  </a:lnTo>
                  <a:cubicBezTo>
                    <a:pt x="119" y="744"/>
                    <a:pt x="245" y="808"/>
                    <a:pt x="367" y="856"/>
                  </a:cubicBezTo>
                  <a:cubicBezTo>
                    <a:pt x="470" y="897"/>
                    <a:pt x="578" y="921"/>
                    <a:pt x="683" y="942"/>
                  </a:cubicBezTo>
                  <a:lnTo>
                    <a:pt x="1080" y="131"/>
                  </a:lnTo>
                  <a:lnTo>
                    <a:pt x="1080" y="131"/>
                  </a:lnTo>
                  <a:cubicBezTo>
                    <a:pt x="1077" y="131"/>
                    <a:pt x="1074" y="131"/>
                    <a:pt x="1070" y="131"/>
                  </a:cubicBezTo>
                  <a:cubicBezTo>
                    <a:pt x="803" y="131"/>
                    <a:pt x="550" y="90"/>
                    <a:pt x="329"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02" name="Google Shape;2802;p24"/>
            <p:cNvSpPr/>
            <p:nvPr/>
          </p:nvSpPr>
          <p:spPr>
            <a:xfrm>
              <a:off x="4970781" y="3344577"/>
              <a:ext cx="109137" cy="193359"/>
            </a:xfrm>
            <a:custGeom>
              <a:avLst/>
              <a:gdLst/>
              <a:ahLst/>
              <a:cxnLst/>
              <a:rect l="l" t="t" r="r" b="b"/>
              <a:pathLst>
                <a:path w="3491" h="6185" extrusionOk="0">
                  <a:moveTo>
                    <a:pt x="2831" y="1"/>
                  </a:moveTo>
                  <a:lnTo>
                    <a:pt x="49" y="5657"/>
                  </a:lnTo>
                  <a:cubicBezTo>
                    <a:pt x="6" y="5743"/>
                    <a:pt x="0" y="5842"/>
                    <a:pt x="32" y="5936"/>
                  </a:cubicBezTo>
                  <a:cubicBezTo>
                    <a:pt x="64" y="6028"/>
                    <a:pt x="130" y="6104"/>
                    <a:pt x="218" y="6147"/>
                  </a:cubicBezTo>
                  <a:cubicBezTo>
                    <a:pt x="268" y="6172"/>
                    <a:pt x="321" y="6184"/>
                    <a:pt x="376" y="6184"/>
                  </a:cubicBezTo>
                  <a:cubicBezTo>
                    <a:pt x="416" y="6184"/>
                    <a:pt x="457" y="6177"/>
                    <a:pt x="497" y="6164"/>
                  </a:cubicBezTo>
                  <a:cubicBezTo>
                    <a:pt x="589" y="6133"/>
                    <a:pt x="665" y="6066"/>
                    <a:pt x="708" y="5980"/>
                  </a:cubicBezTo>
                  <a:lnTo>
                    <a:pt x="3490" y="318"/>
                  </a:lnTo>
                  <a:cubicBezTo>
                    <a:pt x="3261" y="246"/>
                    <a:pt x="3031" y="129"/>
                    <a:pt x="283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2803" name="Google Shape;2803;p24"/>
          <p:cNvGrpSpPr/>
          <p:nvPr/>
        </p:nvGrpSpPr>
        <p:grpSpPr>
          <a:xfrm rot="2700000">
            <a:off x="11259098" y="1414703"/>
            <a:ext cx="271252" cy="436181"/>
            <a:chOff x="4140725" y="520912"/>
            <a:chExt cx="175945" cy="282926"/>
          </a:xfrm>
        </p:grpSpPr>
        <p:sp>
          <p:nvSpPr>
            <p:cNvPr id="2804" name="Google Shape;2804;p24"/>
            <p:cNvSpPr/>
            <p:nvPr/>
          </p:nvSpPr>
          <p:spPr>
            <a:xfrm>
              <a:off x="4195745" y="753342"/>
              <a:ext cx="27292" cy="25635"/>
            </a:xfrm>
            <a:custGeom>
              <a:avLst/>
              <a:gdLst/>
              <a:ahLst/>
              <a:cxnLst/>
              <a:rect l="l" t="t" r="r" b="b"/>
              <a:pathLst>
                <a:path w="873" h="820" extrusionOk="0">
                  <a:moveTo>
                    <a:pt x="531" y="181"/>
                  </a:moveTo>
                  <a:cubicBezTo>
                    <a:pt x="592" y="235"/>
                    <a:pt x="653" y="290"/>
                    <a:pt x="719" y="336"/>
                  </a:cubicBezTo>
                  <a:cubicBezTo>
                    <a:pt x="640" y="414"/>
                    <a:pt x="572" y="506"/>
                    <a:pt x="483" y="577"/>
                  </a:cubicBezTo>
                  <a:cubicBezTo>
                    <a:pt x="439" y="611"/>
                    <a:pt x="348" y="655"/>
                    <a:pt x="275" y="655"/>
                  </a:cubicBezTo>
                  <a:cubicBezTo>
                    <a:pt x="218" y="655"/>
                    <a:pt x="171" y="628"/>
                    <a:pt x="167" y="549"/>
                  </a:cubicBezTo>
                  <a:cubicBezTo>
                    <a:pt x="167" y="537"/>
                    <a:pt x="165" y="529"/>
                    <a:pt x="161" y="519"/>
                  </a:cubicBezTo>
                  <a:cubicBezTo>
                    <a:pt x="300" y="426"/>
                    <a:pt x="421" y="306"/>
                    <a:pt x="531" y="181"/>
                  </a:cubicBezTo>
                  <a:close/>
                  <a:moveTo>
                    <a:pt x="533" y="0"/>
                  </a:moveTo>
                  <a:cubicBezTo>
                    <a:pt x="507" y="0"/>
                    <a:pt x="480" y="17"/>
                    <a:pt x="466" y="36"/>
                  </a:cubicBezTo>
                  <a:cubicBezTo>
                    <a:pt x="336" y="199"/>
                    <a:pt x="177" y="333"/>
                    <a:pt x="39" y="486"/>
                  </a:cubicBezTo>
                  <a:cubicBezTo>
                    <a:pt x="24" y="499"/>
                    <a:pt x="21" y="518"/>
                    <a:pt x="25" y="534"/>
                  </a:cubicBezTo>
                  <a:cubicBezTo>
                    <a:pt x="24" y="537"/>
                    <a:pt x="23" y="540"/>
                    <a:pt x="21" y="545"/>
                  </a:cubicBezTo>
                  <a:cubicBezTo>
                    <a:pt x="1" y="712"/>
                    <a:pt x="156" y="819"/>
                    <a:pt x="307" y="819"/>
                  </a:cubicBezTo>
                  <a:cubicBezTo>
                    <a:pt x="328" y="819"/>
                    <a:pt x="349" y="817"/>
                    <a:pt x="370" y="813"/>
                  </a:cubicBezTo>
                  <a:cubicBezTo>
                    <a:pt x="576" y="770"/>
                    <a:pt x="802" y="540"/>
                    <a:pt x="861" y="343"/>
                  </a:cubicBezTo>
                  <a:cubicBezTo>
                    <a:pt x="873" y="321"/>
                    <a:pt x="873" y="292"/>
                    <a:pt x="853" y="269"/>
                  </a:cubicBezTo>
                  <a:cubicBezTo>
                    <a:pt x="774" y="173"/>
                    <a:pt x="666" y="93"/>
                    <a:pt x="568" y="13"/>
                  </a:cubicBezTo>
                  <a:cubicBezTo>
                    <a:pt x="557" y="4"/>
                    <a:pt x="545" y="0"/>
                    <a:pt x="53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05" name="Google Shape;2805;p24"/>
            <p:cNvSpPr/>
            <p:nvPr/>
          </p:nvSpPr>
          <p:spPr>
            <a:xfrm>
              <a:off x="4217347" y="730052"/>
              <a:ext cx="21540" cy="21665"/>
            </a:xfrm>
            <a:custGeom>
              <a:avLst/>
              <a:gdLst/>
              <a:ahLst/>
              <a:cxnLst/>
              <a:rect l="l" t="t" r="r" b="b"/>
              <a:pathLst>
                <a:path w="689" h="693" extrusionOk="0">
                  <a:moveTo>
                    <a:pt x="340" y="156"/>
                  </a:moveTo>
                  <a:cubicBezTo>
                    <a:pt x="392" y="180"/>
                    <a:pt x="449" y="195"/>
                    <a:pt x="505" y="207"/>
                  </a:cubicBezTo>
                  <a:cubicBezTo>
                    <a:pt x="459" y="332"/>
                    <a:pt x="391" y="438"/>
                    <a:pt x="319" y="550"/>
                  </a:cubicBezTo>
                  <a:cubicBezTo>
                    <a:pt x="275" y="519"/>
                    <a:pt x="229" y="493"/>
                    <a:pt x="184" y="459"/>
                  </a:cubicBezTo>
                  <a:cubicBezTo>
                    <a:pt x="246" y="375"/>
                    <a:pt x="319" y="262"/>
                    <a:pt x="340" y="156"/>
                  </a:cubicBezTo>
                  <a:close/>
                  <a:moveTo>
                    <a:pt x="336" y="1"/>
                  </a:moveTo>
                  <a:cubicBezTo>
                    <a:pt x="319" y="1"/>
                    <a:pt x="302" y="2"/>
                    <a:pt x="286" y="5"/>
                  </a:cubicBezTo>
                  <a:cubicBezTo>
                    <a:pt x="257" y="11"/>
                    <a:pt x="241" y="38"/>
                    <a:pt x="243" y="65"/>
                  </a:cubicBezTo>
                  <a:cubicBezTo>
                    <a:pt x="205" y="112"/>
                    <a:pt x="187" y="172"/>
                    <a:pt x="157" y="225"/>
                  </a:cubicBezTo>
                  <a:cubicBezTo>
                    <a:pt x="118" y="298"/>
                    <a:pt x="72" y="366"/>
                    <a:pt x="20" y="431"/>
                  </a:cubicBezTo>
                  <a:cubicBezTo>
                    <a:pt x="1" y="457"/>
                    <a:pt x="9" y="500"/>
                    <a:pt x="30" y="522"/>
                  </a:cubicBezTo>
                  <a:cubicBezTo>
                    <a:pt x="98" y="595"/>
                    <a:pt x="194" y="680"/>
                    <a:pt x="300" y="683"/>
                  </a:cubicBezTo>
                  <a:cubicBezTo>
                    <a:pt x="308" y="689"/>
                    <a:pt x="316" y="692"/>
                    <a:pt x="325" y="692"/>
                  </a:cubicBezTo>
                  <a:cubicBezTo>
                    <a:pt x="332" y="692"/>
                    <a:pt x="339" y="690"/>
                    <a:pt x="345" y="685"/>
                  </a:cubicBezTo>
                  <a:cubicBezTo>
                    <a:pt x="520" y="569"/>
                    <a:pt x="620" y="370"/>
                    <a:pt x="677" y="175"/>
                  </a:cubicBezTo>
                  <a:cubicBezTo>
                    <a:pt x="689" y="135"/>
                    <a:pt x="666" y="93"/>
                    <a:pt x="626" y="79"/>
                  </a:cubicBezTo>
                  <a:cubicBezTo>
                    <a:pt x="540" y="50"/>
                    <a:pt x="432" y="1"/>
                    <a:pt x="33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06" name="Google Shape;2806;p24"/>
            <p:cNvSpPr/>
            <p:nvPr/>
          </p:nvSpPr>
          <p:spPr>
            <a:xfrm>
              <a:off x="4223099" y="734929"/>
              <a:ext cx="10067" cy="12317"/>
            </a:xfrm>
            <a:custGeom>
              <a:avLst/>
              <a:gdLst/>
              <a:ahLst/>
              <a:cxnLst/>
              <a:rect l="l" t="t" r="r" b="b"/>
              <a:pathLst>
                <a:path w="322" h="394" extrusionOk="0">
                  <a:moveTo>
                    <a:pt x="157" y="0"/>
                  </a:moveTo>
                  <a:cubicBezTo>
                    <a:pt x="136" y="106"/>
                    <a:pt x="63" y="218"/>
                    <a:pt x="1" y="303"/>
                  </a:cubicBezTo>
                  <a:cubicBezTo>
                    <a:pt x="46" y="335"/>
                    <a:pt x="93" y="361"/>
                    <a:pt x="137" y="394"/>
                  </a:cubicBezTo>
                  <a:cubicBezTo>
                    <a:pt x="208" y="283"/>
                    <a:pt x="276" y="176"/>
                    <a:pt x="322" y="51"/>
                  </a:cubicBezTo>
                  <a:cubicBezTo>
                    <a:pt x="265" y="39"/>
                    <a:pt x="208" y="24"/>
                    <a:pt x="15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07" name="Google Shape;2807;p24"/>
            <p:cNvSpPr/>
            <p:nvPr/>
          </p:nvSpPr>
          <p:spPr>
            <a:xfrm>
              <a:off x="4198778" y="534855"/>
              <a:ext cx="103416" cy="131459"/>
            </a:xfrm>
            <a:custGeom>
              <a:avLst/>
              <a:gdLst/>
              <a:ahLst/>
              <a:cxnLst/>
              <a:rect l="l" t="t" r="r" b="b"/>
              <a:pathLst>
                <a:path w="3308" h="4205" extrusionOk="0">
                  <a:moveTo>
                    <a:pt x="1466" y="864"/>
                  </a:moveTo>
                  <a:cubicBezTo>
                    <a:pt x="1495" y="864"/>
                    <a:pt x="1522" y="879"/>
                    <a:pt x="1537" y="914"/>
                  </a:cubicBezTo>
                  <a:cubicBezTo>
                    <a:pt x="1587" y="1032"/>
                    <a:pt x="1620" y="1157"/>
                    <a:pt x="1656" y="1279"/>
                  </a:cubicBezTo>
                  <a:cubicBezTo>
                    <a:pt x="1677" y="1352"/>
                    <a:pt x="1619" y="1398"/>
                    <a:pt x="1559" y="1398"/>
                  </a:cubicBezTo>
                  <a:cubicBezTo>
                    <a:pt x="1518" y="1398"/>
                    <a:pt x="1476" y="1376"/>
                    <a:pt x="1460" y="1326"/>
                  </a:cubicBezTo>
                  <a:cubicBezTo>
                    <a:pt x="1425" y="1213"/>
                    <a:pt x="1386" y="1099"/>
                    <a:pt x="1364" y="980"/>
                  </a:cubicBezTo>
                  <a:cubicBezTo>
                    <a:pt x="1353" y="916"/>
                    <a:pt x="1412" y="864"/>
                    <a:pt x="1466" y="864"/>
                  </a:cubicBezTo>
                  <a:close/>
                  <a:moveTo>
                    <a:pt x="1249" y="1382"/>
                  </a:moveTo>
                  <a:cubicBezTo>
                    <a:pt x="1278" y="1382"/>
                    <a:pt x="1305" y="1396"/>
                    <a:pt x="1318" y="1429"/>
                  </a:cubicBezTo>
                  <a:cubicBezTo>
                    <a:pt x="1374" y="1568"/>
                    <a:pt x="1421" y="1711"/>
                    <a:pt x="1472" y="1853"/>
                  </a:cubicBezTo>
                  <a:cubicBezTo>
                    <a:pt x="1496" y="1922"/>
                    <a:pt x="1439" y="1966"/>
                    <a:pt x="1381" y="1966"/>
                  </a:cubicBezTo>
                  <a:cubicBezTo>
                    <a:pt x="1342" y="1966"/>
                    <a:pt x="1301" y="1945"/>
                    <a:pt x="1286" y="1897"/>
                  </a:cubicBezTo>
                  <a:cubicBezTo>
                    <a:pt x="1241" y="1762"/>
                    <a:pt x="1194" y="1626"/>
                    <a:pt x="1156" y="1490"/>
                  </a:cubicBezTo>
                  <a:cubicBezTo>
                    <a:pt x="1138" y="1429"/>
                    <a:pt x="1196" y="1382"/>
                    <a:pt x="1249" y="1382"/>
                  </a:cubicBezTo>
                  <a:close/>
                  <a:moveTo>
                    <a:pt x="963" y="1815"/>
                  </a:moveTo>
                  <a:cubicBezTo>
                    <a:pt x="993" y="1815"/>
                    <a:pt x="1023" y="1828"/>
                    <a:pt x="1040" y="1858"/>
                  </a:cubicBezTo>
                  <a:cubicBezTo>
                    <a:pt x="1126" y="2012"/>
                    <a:pt x="1192" y="2177"/>
                    <a:pt x="1264" y="2337"/>
                  </a:cubicBezTo>
                  <a:cubicBezTo>
                    <a:pt x="1296" y="2413"/>
                    <a:pt x="1230" y="2478"/>
                    <a:pt x="1169" y="2478"/>
                  </a:cubicBezTo>
                  <a:cubicBezTo>
                    <a:pt x="1139" y="2478"/>
                    <a:pt x="1111" y="2463"/>
                    <a:pt x="1094" y="2427"/>
                  </a:cubicBezTo>
                  <a:cubicBezTo>
                    <a:pt x="1017" y="2261"/>
                    <a:pt x="936" y="2094"/>
                    <a:pt x="876" y="1919"/>
                  </a:cubicBezTo>
                  <a:cubicBezTo>
                    <a:pt x="854" y="1857"/>
                    <a:pt x="908" y="1815"/>
                    <a:pt x="963" y="1815"/>
                  </a:cubicBezTo>
                  <a:close/>
                  <a:moveTo>
                    <a:pt x="2002" y="1"/>
                  </a:moveTo>
                  <a:cubicBezTo>
                    <a:pt x="1531" y="1"/>
                    <a:pt x="1086" y="294"/>
                    <a:pt x="921" y="763"/>
                  </a:cubicBezTo>
                  <a:lnTo>
                    <a:pt x="0" y="3360"/>
                  </a:lnTo>
                  <a:cubicBezTo>
                    <a:pt x="365" y="3506"/>
                    <a:pt x="678" y="3764"/>
                    <a:pt x="1049" y="3912"/>
                  </a:cubicBezTo>
                  <a:cubicBezTo>
                    <a:pt x="1444" y="4072"/>
                    <a:pt x="1856" y="4144"/>
                    <a:pt x="2275" y="4205"/>
                  </a:cubicBezTo>
                  <a:lnTo>
                    <a:pt x="3207" y="1573"/>
                  </a:lnTo>
                  <a:cubicBezTo>
                    <a:pt x="3308" y="1286"/>
                    <a:pt x="3291" y="976"/>
                    <a:pt x="3160" y="699"/>
                  </a:cubicBezTo>
                  <a:cubicBezTo>
                    <a:pt x="3027" y="422"/>
                    <a:pt x="2797" y="214"/>
                    <a:pt x="2510" y="112"/>
                  </a:cubicBezTo>
                  <a:lnTo>
                    <a:pt x="2381" y="66"/>
                  </a:lnTo>
                  <a:cubicBezTo>
                    <a:pt x="2256" y="22"/>
                    <a:pt x="2128" y="1"/>
                    <a:pt x="20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08" name="Google Shape;2808;p24"/>
            <p:cNvSpPr/>
            <p:nvPr/>
          </p:nvSpPr>
          <p:spPr>
            <a:xfrm>
              <a:off x="4156481" y="648115"/>
              <a:ext cx="110263" cy="141713"/>
            </a:xfrm>
            <a:custGeom>
              <a:avLst/>
              <a:gdLst/>
              <a:ahLst/>
              <a:cxnLst/>
              <a:rect l="l" t="t" r="r" b="b"/>
              <a:pathLst>
                <a:path w="3527" h="4533" extrusionOk="0">
                  <a:moveTo>
                    <a:pt x="2284" y="2623"/>
                  </a:moveTo>
                  <a:cubicBezTo>
                    <a:pt x="2380" y="2623"/>
                    <a:pt x="2488" y="2672"/>
                    <a:pt x="2575" y="2702"/>
                  </a:cubicBezTo>
                  <a:cubicBezTo>
                    <a:pt x="2614" y="2715"/>
                    <a:pt x="2638" y="2757"/>
                    <a:pt x="2625" y="2797"/>
                  </a:cubicBezTo>
                  <a:cubicBezTo>
                    <a:pt x="2568" y="2992"/>
                    <a:pt x="2468" y="3192"/>
                    <a:pt x="2294" y="3307"/>
                  </a:cubicBezTo>
                  <a:cubicBezTo>
                    <a:pt x="2288" y="3312"/>
                    <a:pt x="2281" y="3314"/>
                    <a:pt x="2274" y="3314"/>
                  </a:cubicBezTo>
                  <a:cubicBezTo>
                    <a:pt x="2264" y="3314"/>
                    <a:pt x="2256" y="3311"/>
                    <a:pt x="2249" y="3306"/>
                  </a:cubicBezTo>
                  <a:cubicBezTo>
                    <a:pt x="2142" y="3302"/>
                    <a:pt x="2047" y="3219"/>
                    <a:pt x="1978" y="3145"/>
                  </a:cubicBezTo>
                  <a:cubicBezTo>
                    <a:pt x="1956" y="3121"/>
                    <a:pt x="1948" y="3078"/>
                    <a:pt x="1968" y="3053"/>
                  </a:cubicBezTo>
                  <a:cubicBezTo>
                    <a:pt x="2019" y="2989"/>
                    <a:pt x="2066" y="2921"/>
                    <a:pt x="2105" y="2848"/>
                  </a:cubicBezTo>
                  <a:cubicBezTo>
                    <a:pt x="2134" y="2794"/>
                    <a:pt x="2154" y="2735"/>
                    <a:pt x="2191" y="2688"/>
                  </a:cubicBezTo>
                  <a:cubicBezTo>
                    <a:pt x="2190" y="2662"/>
                    <a:pt x="2206" y="2635"/>
                    <a:pt x="2234" y="2627"/>
                  </a:cubicBezTo>
                  <a:cubicBezTo>
                    <a:pt x="2250" y="2624"/>
                    <a:pt x="2267" y="2623"/>
                    <a:pt x="2284" y="2623"/>
                  </a:cubicBezTo>
                  <a:close/>
                  <a:moveTo>
                    <a:pt x="1788" y="3364"/>
                  </a:moveTo>
                  <a:cubicBezTo>
                    <a:pt x="1800" y="3364"/>
                    <a:pt x="1812" y="3367"/>
                    <a:pt x="1823" y="3376"/>
                  </a:cubicBezTo>
                  <a:cubicBezTo>
                    <a:pt x="1921" y="3455"/>
                    <a:pt x="2027" y="3535"/>
                    <a:pt x="2108" y="3632"/>
                  </a:cubicBezTo>
                  <a:cubicBezTo>
                    <a:pt x="2128" y="3657"/>
                    <a:pt x="2128" y="3684"/>
                    <a:pt x="2115" y="3707"/>
                  </a:cubicBezTo>
                  <a:cubicBezTo>
                    <a:pt x="2058" y="3905"/>
                    <a:pt x="1832" y="4135"/>
                    <a:pt x="1626" y="4178"/>
                  </a:cubicBezTo>
                  <a:cubicBezTo>
                    <a:pt x="1605" y="4182"/>
                    <a:pt x="1584" y="4184"/>
                    <a:pt x="1563" y="4184"/>
                  </a:cubicBezTo>
                  <a:cubicBezTo>
                    <a:pt x="1413" y="4184"/>
                    <a:pt x="1258" y="4077"/>
                    <a:pt x="1277" y="3910"/>
                  </a:cubicBezTo>
                  <a:cubicBezTo>
                    <a:pt x="1277" y="3906"/>
                    <a:pt x="1280" y="3902"/>
                    <a:pt x="1281" y="3898"/>
                  </a:cubicBezTo>
                  <a:cubicBezTo>
                    <a:pt x="1277" y="3882"/>
                    <a:pt x="1280" y="3864"/>
                    <a:pt x="1293" y="3850"/>
                  </a:cubicBezTo>
                  <a:cubicBezTo>
                    <a:pt x="1433" y="3697"/>
                    <a:pt x="1589" y="3562"/>
                    <a:pt x="1720" y="3400"/>
                  </a:cubicBezTo>
                  <a:cubicBezTo>
                    <a:pt x="1735" y="3380"/>
                    <a:pt x="1762" y="3364"/>
                    <a:pt x="1788" y="3364"/>
                  </a:cubicBezTo>
                  <a:close/>
                  <a:moveTo>
                    <a:pt x="1260" y="1"/>
                  </a:moveTo>
                  <a:lnTo>
                    <a:pt x="212" y="2960"/>
                  </a:lnTo>
                  <a:cubicBezTo>
                    <a:pt x="1" y="3554"/>
                    <a:pt x="313" y="4210"/>
                    <a:pt x="910" y="4421"/>
                  </a:cubicBezTo>
                  <a:lnTo>
                    <a:pt x="1038" y="4467"/>
                  </a:lnTo>
                  <a:cubicBezTo>
                    <a:pt x="1053" y="4473"/>
                    <a:pt x="1071" y="4479"/>
                    <a:pt x="1088" y="4483"/>
                  </a:cubicBezTo>
                  <a:cubicBezTo>
                    <a:pt x="1195" y="4516"/>
                    <a:pt x="1306" y="4532"/>
                    <a:pt x="1416" y="4532"/>
                  </a:cubicBezTo>
                  <a:cubicBezTo>
                    <a:pt x="1585" y="4532"/>
                    <a:pt x="1754" y="4494"/>
                    <a:pt x="1912" y="4418"/>
                  </a:cubicBezTo>
                  <a:cubicBezTo>
                    <a:pt x="2190" y="4287"/>
                    <a:pt x="2398" y="4056"/>
                    <a:pt x="2499" y="3770"/>
                  </a:cubicBezTo>
                  <a:lnTo>
                    <a:pt x="3526" y="867"/>
                  </a:lnTo>
                  <a:lnTo>
                    <a:pt x="3526" y="867"/>
                  </a:lnTo>
                  <a:cubicBezTo>
                    <a:pt x="3522" y="867"/>
                    <a:pt x="3517" y="867"/>
                    <a:pt x="3513" y="867"/>
                  </a:cubicBezTo>
                  <a:cubicBezTo>
                    <a:pt x="2738" y="867"/>
                    <a:pt x="1738" y="593"/>
                    <a:pt x="12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09" name="Google Shape;2809;p24"/>
            <p:cNvSpPr/>
            <p:nvPr/>
          </p:nvSpPr>
          <p:spPr>
            <a:xfrm>
              <a:off x="4156481" y="648084"/>
              <a:ext cx="57992" cy="138712"/>
            </a:xfrm>
            <a:custGeom>
              <a:avLst/>
              <a:gdLst/>
              <a:ahLst/>
              <a:cxnLst/>
              <a:rect l="l" t="t" r="r" b="b"/>
              <a:pathLst>
                <a:path w="1855" h="4437" extrusionOk="0">
                  <a:moveTo>
                    <a:pt x="1260" y="0"/>
                  </a:moveTo>
                  <a:lnTo>
                    <a:pt x="212" y="2961"/>
                  </a:lnTo>
                  <a:cubicBezTo>
                    <a:pt x="1" y="3555"/>
                    <a:pt x="313" y="4211"/>
                    <a:pt x="910" y="4422"/>
                  </a:cubicBezTo>
                  <a:lnTo>
                    <a:pt x="948" y="4436"/>
                  </a:lnTo>
                  <a:cubicBezTo>
                    <a:pt x="880" y="4346"/>
                    <a:pt x="837" y="4237"/>
                    <a:pt x="824" y="4091"/>
                  </a:cubicBezTo>
                  <a:cubicBezTo>
                    <a:pt x="797" y="3747"/>
                    <a:pt x="879" y="3420"/>
                    <a:pt x="968" y="3090"/>
                  </a:cubicBezTo>
                  <a:cubicBezTo>
                    <a:pt x="1208" y="2196"/>
                    <a:pt x="1529" y="1335"/>
                    <a:pt x="1855" y="473"/>
                  </a:cubicBezTo>
                  <a:cubicBezTo>
                    <a:pt x="1620" y="347"/>
                    <a:pt x="1412" y="191"/>
                    <a:pt x="1260"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10" name="Google Shape;2810;p24"/>
            <p:cNvSpPr/>
            <p:nvPr/>
          </p:nvSpPr>
          <p:spPr>
            <a:xfrm>
              <a:off x="4200747" y="758969"/>
              <a:ext cx="17476" cy="14912"/>
            </a:xfrm>
            <a:custGeom>
              <a:avLst/>
              <a:gdLst/>
              <a:ahLst/>
              <a:cxnLst/>
              <a:rect l="l" t="t" r="r" b="b"/>
              <a:pathLst>
                <a:path w="559" h="477" extrusionOk="0">
                  <a:moveTo>
                    <a:pt x="371" y="1"/>
                  </a:moveTo>
                  <a:cubicBezTo>
                    <a:pt x="260" y="126"/>
                    <a:pt x="140" y="247"/>
                    <a:pt x="1" y="339"/>
                  </a:cubicBezTo>
                  <a:cubicBezTo>
                    <a:pt x="5" y="349"/>
                    <a:pt x="7" y="357"/>
                    <a:pt x="7" y="369"/>
                  </a:cubicBezTo>
                  <a:cubicBezTo>
                    <a:pt x="11" y="449"/>
                    <a:pt x="57" y="476"/>
                    <a:pt x="114" y="476"/>
                  </a:cubicBezTo>
                  <a:cubicBezTo>
                    <a:pt x="188" y="476"/>
                    <a:pt x="279" y="432"/>
                    <a:pt x="323" y="397"/>
                  </a:cubicBezTo>
                  <a:cubicBezTo>
                    <a:pt x="412" y="326"/>
                    <a:pt x="480" y="234"/>
                    <a:pt x="559" y="156"/>
                  </a:cubicBezTo>
                  <a:cubicBezTo>
                    <a:pt x="494" y="109"/>
                    <a:pt x="432" y="55"/>
                    <a:pt x="37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11" name="Google Shape;2811;p24"/>
            <p:cNvSpPr/>
            <p:nvPr/>
          </p:nvSpPr>
          <p:spPr>
            <a:xfrm>
              <a:off x="4198746" y="534886"/>
              <a:ext cx="93944" cy="116234"/>
            </a:xfrm>
            <a:custGeom>
              <a:avLst/>
              <a:gdLst/>
              <a:ahLst/>
              <a:cxnLst/>
              <a:rect l="l" t="t" r="r" b="b"/>
              <a:pathLst>
                <a:path w="3005" h="3718" extrusionOk="0">
                  <a:moveTo>
                    <a:pt x="1467" y="863"/>
                  </a:moveTo>
                  <a:cubicBezTo>
                    <a:pt x="1496" y="863"/>
                    <a:pt x="1523" y="878"/>
                    <a:pt x="1538" y="913"/>
                  </a:cubicBezTo>
                  <a:cubicBezTo>
                    <a:pt x="1588" y="1031"/>
                    <a:pt x="1621" y="1156"/>
                    <a:pt x="1657" y="1278"/>
                  </a:cubicBezTo>
                  <a:cubicBezTo>
                    <a:pt x="1678" y="1351"/>
                    <a:pt x="1620" y="1397"/>
                    <a:pt x="1560" y="1397"/>
                  </a:cubicBezTo>
                  <a:cubicBezTo>
                    <a:pt x="1519" y="1397"/>
                    <a:pt x="1477" y="1375"/>
                    <a:pt x="1461" y="1325"/>
                  </a:cubicBezTo>
                  <a:cubicBezTo>
                    <a:pt x="1426" y="1212"/>
                    <a:pt x="1387" y="1098"/>
                    <a:pt x="1365" y="979"/>
                  </a:cubicBezTo>
                  <a:cubicBezTo>
                    <a:pt x="1354" y="915"/>
                    <a:pt x="1413" y="863"/>
                    <a:pt x="1467" y="863"/>
                  </a:cubicBezTo>
                  <a:close/>
                  <a:moveTo>
                    <a:pt x="1250" y="1381"/>
                  </a:moveTo>
                  <a:cubicBezTo>
                    <a:pt x="1279" y="1381"/>
                    <a:pt x="1306" y="1395"/>
                    <a:pt x="1319" y="1428"/>
                  </a:cubicBezTo>
                  <a:cubicBezTo>
                    <a:pt x="1375" y="1567"/>
                    <a:pt x="1422" y="1712"/>
                    <a:pt x="1471" y="1854"/>
                  </a:cubicBezTo>
                  <a:cubicBezTo>
                    <a:pt x="1495" y="1922"/>
                    <a:pt x="1439" y="1966"/>
                    <a:pt x="1381" y="1966"/>
                  </a:cubicBezTo>
                  <a:cubicBezTo>
                    <a:pt x="1342" y="1966"/>
                    <a:pt x="1301" y="1945"/>
                    <a:pt x="1286" y="1897"/>
                  </a:cubicBezTo>
                  <a:cubicBezTo>
                    <a:pt x="1241" y="1762"/>
                    <a:pt x="1194" y="1627"/>
                    <a:pt x="1156" y="1490"/>
                  </a:cubicBezTo>
                  <a:cubicBezTo>
                    <a:pt x="1139" y="1428"/>
                    <a:pt x="1197" y="1381"/>
                    <a:pt x="1250" y="1381"/>
                  </a:cubicBezTo>
                  <a:close/>
                  <a:moveTo>
                    <a:pt x="1269" y="2403"/>
                  </a:moveTo>
                  <a:cubicBezTo>
                    <a:pt x="1263" y="2414"/>
                    <a:pt x="1257" y="2425"/>
                    <a:pt x="1251" y="2437"/>
                  </a:cubicBezTo>
                  <a:lnTo>
                    <a:pt x="1251" y="2437"/>
                  </a:lnTo>
                  <a:cubicBezTo>
                    <a:pt x="1259" y="2427"/>
                    <a:pt x="1265" y="2415"/>
                    <a:pt x="1269" y="2403"/>
                  </a:cubicBezTo>
                  <a:close/>
                  <a:moveTo>
                    <a:pt x="2003" y="0"/>
                  </a:moveTo>
                  <a:cubicBezTo>
                    <a:pt x="1531" y="0"/>
                    <a:pt x="1087" y="293"/>
                    <a:pt x="919" y="762"/>
                  </a:cubicBezTo>
                  <a:lnTo>
                    <a:pt x="0" y="3359"/>
                  </a:lnTo>
                  <a:cubicBezTo>
                    <a:pt x="232" y="3453"/>
                    <a:pt x="445" y="3591"/>
                    <a:pt x="663" y="3717"/>
                  </a:cubicBezTo>
                  <a:cubicBezTo>
                    <a:pt x="802" y="3349"/>
                    <a:pt x="1007" y="2891"/>
                    <a:pt x="1251" y="2437"/>
                  </a:cubicBezTo>
                  <a:lnTo>
                    <a:pt x="1251" y="2437"/>
                  </a:lnTo>
                  <a:cubicBezTo>
                    <a:pt x="1231" y="2462"/>
                    <a:pt x="1200" y="2477"/>
                    <a:pt x="1170" y="2477"/>
                  </a:cubicBezTo>
                  <a:cubicBezTo>
                    <a:pt x="1140" y="2477"/>
                    <a:pt x="1112" y="2462"/>
                    <a:pt x="1095" y="2426"/>
                  </a:cubicBezTo>
                  <a:cubicBezTo>
                    <a:pt x="1018" y="2260"/>
                    <a:pt x="937" y="2093"/>
                    <a:pt x="877" y="1918"/>
                  </a:cubicBezTo>
                  <a:cubicBezTo>
                    <a:pt x="855" y="1856"/>
                    <a:pt x="909" y="1814"/>
                    <a:pt x="964" y="1814"/>
                  </a:cubicBezTo>
                  <a:cubicBezTo>
                    <a:pt x="994" y="1814"/>
                    <a:pt x="1024" y="1827"/>
                    <a:pt x="1041" y="1857"/>
                  </a:cubicBezTo>
                  <a:cubicBezTo>
                    <a:pt x="1127" y="2011"/>
                    <a:pt x="1193" y="2176"/>
                    <a:pt x="1265" y="2336"/>
                  </a:cubicBezTo>
                  <a:cubicBezTo>
                    <a:pt x="1275" y="2360"/>
                    <a:pt x="1275" y="2383"/>
                    <a:pt x="1269" y="2403"/>
                  </a:cubicBezTo>
                  <a:lnTo>
                    <a:pt x="1269" y="2403"/>
                  </a:lnTo>
                  <a:cubicBezTo>
                    <a:pt x="1763" y="1490"/>
                    <a:pt x="2413" y="597"/>
                    <a:pt x="3005" y="457"/>
                  </a:cubicBezTo>
                  <a:cubicBezTo>
                    <a:pt x="2875" y="301"/>
                    <a:pt x="2705" y="179"/>
                    <a:pt x="2510" y="111"/>
                  </a:cubicBezTo>
                  <a:lnTo>
                    <a:pt x="2381" y="65"/>
                  </a:lnTo>
                  <a:cubicBezTo>
                    <a:pt x="2256" y="21"/>
                    <a:pt x="2129" y="0"/>
                    <a:pt x="2003" y="0"/>
                  </a:cubicBezTo>
                  <a:close/>
                </a:path>
              </a:pathLst>
            </a:custGeom>
            <a:solidFill>
              <a:srgbClr val="000000">
                <a:alpha val="27843"/>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12" name="Google Shape;2812;p24"/>
            <p:cNvSpPr/>
            <p:nvPr/>
          </p:nvSpPr>
          <p:spPr>
            <a:xfrm>
              <a:off x="4140725" y="520912"/>
              <a:ext cx="175945" cy="282926"/>
            </a:xfrm>
            <a:custGeom>
              <a:avLst/>
              <a:gdLst/>
              <a:ahLst/>
              <a:cxnLst/>
              <a:rect l="l" t="t" r="r" b="b"/>
              <a:pathLst>
                <a:path w="5628" h="9050" extrusionOk="0">
                  <a:moveTo>
                    <a:pt x="3857" y="448"/>
                  </a:moveTo>
                  <a:cubicBezTo>
                    <a:pt x="3983" y="448"/>
                    <a:pt x="4112" y="469"/>
                    <a:pt x="4237" y="514"/>
                  </a:cubicBezTo>
                  <a:lnTo>
                    <a:pt x="4366" y="559"/>
                  </a:lnTo>
                  <a:cubicBezTo>
                    <a:pt x="4653" y="661"/>
                    <a:pt x="4883" y="869"/>
                    <a:pt x="5015" y="1146"/>
                  </a:cubicBezTo>
                  <a:cubicBezTo>
                    <a:pt x="5147" y="1423"/>
                    <a:pt x="5164" y="1733"/>
                    <a:pt x="5063" y="2020"/>
                  </a:cubicBezTo>
                  <a:lnTo>
                    <a:pt x="4130" y="4653"/>
                  </a:lnTo>
                  <a:cubicBezTo>
                    <a:pt x="3713" y="4590"/>
                    <a:pt x="3300" y="4518"/>
                    <a:pt x="2905" y="4360"/>
                  </a:cubicBezTo>
                  <a:cubicBezTo>
                    <a:pt x="2535" y="4212"/>
                    <a:pt x="2222" y="3954"/>
                    <a:pt x="1855" y="3808"/>
                  </a:cubicBezTo>
                  <a:lnTo>
                    <a:pt x="2775" y="1212"/>
                  </a:lnTo>
                  <a:cubicBezTo>
                    <a:pt x="2943" y="741"/>
                    <a:pt x="3386" y="448"/>
                    <a:pt x="3857" y="448"/>
                  </a:cubicBezTo>
                  <a:close/>
                  <a:moveTo>
                    <a:pt x="1763" y="4070"/>
                  </a:moveTo>
                  <a:cubicBezTo>
                    <a:pt x="2241" y="4662"/>
                    <a:pt x="3242" y="4936"/>
                    <a:pt x="4016" y="4936"/>
                  </a:cubicBezTo>
                  <a:cubicBezTo>
                    <a:pt x="4020" y="4936"/>
                    <a:pt x="4025" y="4936"/>
                    <a:pt x="4029" y="4936"/>
                  </a:cubicBezTo>
                  <a:lnTo>
                    <a:pt x="4029" y="4936"/>
                  </a:lnTo>
                  <a:lnTo>
                    <a:pt x="3002" y="7839"/>
                  </a:lnTo>
                  <a:cubicBezTo>
                    <a:pt x="2900" y="8125"/>
                    <a:pt x="2692" y="8356"/>
                    <a:pt x="2415" y="8487"/>
                  </a:cubicBezTo>
                  <a:cubicBezTo>
                    <a:pt x="2257" y="8563"/>
                    <a:pt x="2088" y="8601"/>
                    <a:pt x="1919" y="8601"/>
                  </a:cubicBezTo>
                  <a:cubicBezTo>
                    <a:pt x="1808" y="8601"/>
                    <a:pt x="1698" y="8585"/>
                    <a:pt x="1591" y="8552"/>
                  </a:cubicBezTo>
                  <a:cubicBezTo>
                    <a:pt x="1573" y="8548"/>
                    <a:pt x="1557" y="8542"/>
                    <a:pt x="1541" y="8536"/>
                  </a:cubicBezTo>
                  <a:lnTo>
                    <a:pt x="1411" y="8490"/>
                  </a:lnTo>
                  <a:cubicBezTo>
                    <a:pt x="817" y="8279"/>
                    <a:pt x="505" y="7625"/>
                    <a:pt x="714" y="7029"/>
                  </a:cubicBezTo>
                  <a:lnTo>
                    <a:pt x="1763" y="4070"/>
                  </a:lnTo>
                  <a:close/>
                  <a:moveTo>
                    <a:pt x="3859" y="0"/>
                  </a:moveTo>
                  <a:cubicBezTo>
                    <a:pt x="3203" y="0"/>
                    <a:pt x="2586" y="409"/>
                    <a:pt x="2356" y="1061"/>
                  </a:cubicBezTo>
                  <a:lnTo>
                    <a:pt x="294" y="6879"/>
                  </a:lnTo>
                  <a:cubicBezTo>
                    <a:pt x="1" y="7706"/>
                    <a:pt x="436" y="8620"/>
                    <a:pt x="1264" y="8912"/>
                  </a:cubicBezTo>
                  <a:lnTo>
                    <a:pt x="1393" y="8958"/>
                  </a:lnTo>
                  <a:cubicBezTo>
                    <a:pt x="1565" y="9019"/>
                    <a:pt x="1743" y="9050"/>
                    <a:pt x="1921" y="9050"/>
                  </a:cubicBezTo>
                  <a:cubicBezTo>
                    <a:pt x="2156" y="9050"/>
                    <a:pt x="2389" y="8997"/>
                    <a:pt x="2609" y="8892"/>
                  </a:cubicBezTo>
                  <a:cubicBezTo>
                    <a:pt x="2994" y="8709"/>
                    <a:pt x="3285" y="8387"/>
                    <a:pt x="3425" y="7988"/>
                  </a:cubicBezTo>
                  <a:lnTo>
                    <a:pt x="5486" y="2170"/>
                  </a:lnTo>
                  <a:cubicBezTo>
                    <a:pt x="5627" y="1771"/>
                    <a:pt x="5604" y="1338"/>
                    <a:pt x="5420" y="953"/>
                  </a:cubicBezTo>
                  <a:cubicBezTo>
                    <a:pt x="5237" y="568"/>
                    <a:pt x="4915" y="277"/>
                    <a:pt x="4516" y="137"/>
                  </a:cubicBezTo>
                  <a:lnTo>
                    <a:pt x="4388" y="91"/>
                  </a:lnTo>
                  <a:cubicBezTo>
                    <a:pt x="4364" y="84"/>
                    <a:pt x="4342" y="75"/>
                    <a:pt x="4321" y="69"/>
                  </a:cubicBezTo>
                  <a:cubicBezTo>
                    <a:pt x="4167" y="22"/>
                    <a:pt x="4012" y="0"/>
                    <a:pt x="3859"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13" name="Google Shape;2813;p24"/>
            <p:cNvSpPr/>
            <p:nvPr/>
          </p:nvSpPr>
          <p:spPr>
            <a:xfrm>
              <a:off x="4225412" y="591626"/>
              <a:ext cx="13818" cy="20758"/>
            </a:xfrm>
            <a:custGeom>
              <a:avLst/>
              <a:gdLst/>
              <a:ahLst/>
              <a:cxnLst/>
              <a:rect l="l" t="t" r="r" b="b"/>
              <a:pathLst>
                <a:path w="442" h="664" extrusionOk="0">
                  <a:moveTo>
                    <a:pt x="109" y="0"/>
                  </a:moveTo>
                  <a:cubicBezTo>
                    <a:pt x="55" y="0"/>
                    <a:pt x="1" y="42"/>
                    <a:pt x="23" y="105"/>
                  </a:cubicBezTo>
                  <a:cubicBezTo>
                    <a:pt x="84" y="278"/>
                    <a:pt x="164" y="445"/>
                    <a:pt x="241" y="612"/>
                  </a:cubicBezTo>
                  <a:cubicBezTo>
                    <a:pt x="258" y="649"/>
                    <a:pt x="287" y="664"/>
                    <a:pt x="316" y="664"/>
                  </a:cubicBezTo>
                  <a:cubicBezTo>
                    <a:pt x="377" y="664"/>
                    <a:pt x="441" y="598"/>
                    <a:pt x="409" y="523"/>
                  </a:cubicBezTo>
                  <a:cubicBezTo>
                    <a:pt x="339" y="362"/>
                    <a:pt x="273" y="197"/>
                    <a:pt x="185" y="44"/>
                  </a:cubicBezTo>
                  <a:cubicBezTo>
                    <a:pt x="169" y="13"/>
                    <a:pt x="139" y="0"/>
                    <a:pt x="109"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14" name="Google Shape;2814;p24"/>
            <p:cNvSpPr/>
            <p:nvPr/>
          </p:nvSpPr>
          <p:spPr>
            <a:xfrm>
              <a:off x="4234322" y="578058"/>
              <a:ext cx="11192" cy="18289"/>
            </a:xfrm>
            <a:custGeom>
              <a:avLst/>
              <a:gdLst/>
              <a:ahLst/>
              <a:cxnLst/>
              <a:rect l="l" t="t" r="r" b="b"/>
              <a:pathLst>
                <a:path w="358" h="585" extrusionOk="0">
                  <a:moveTo>
                    <a:pt x="111" y="1"/>
                  </a:moveTo>
                  <a:cubicBezTo>
                    <a:pt x="58" y="1"/>
                    <a:pt x="1" y="47"/>
                    <a:pt x="18" y="109"/>
                  </a:cubicBezTo>
                  <a:cubicBezTo>
                    <a:pt x="56" y="246"/>
                    <a:pt x="103" y="381"/>
                    <a:pt x="148" y="516"/>
                  </a:cubicBezTo>
                  <a:cubicBezTo>
                    <a:pt x="163" y="563"/>
                    <a:pt x="204" y="584"/>
                    <a:pt x="244" y="584"/>
                  </a:cubicBezTo>
                  <a:cubicBezTo>
                    <a:pt x="301" y="584"/>
                    <a:pt x="357" y="541"/>
                    <a:pt x="333" y="473"/>
                  </a:cubicBezTo>
                  <a:cubicBezTo>
                    <a:pt x="284" y="331"/>
                    <a:pt x="237" y="187"/>
                    <a:pt x="180" y="48"/>
                  </a:cubicBezTo>
                  <a:cubicBezTo>
                    <a:pt x="167" y="15"/>
                    <a:pt x="140" y="1"/>
                    <a:pt x="111" y="1"/>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15" name="Google Shape;2815;p24"/>
            <p:cNvSpPr/>
            <p:nvPr/>
          </p:nvSpPr>
          <p:spPr>
            <a:xfrm>
              <a:off x="4241074" y="561865"/>
              <a:ext cx="10192" cy="16725"/>
            </a:xfrm>
            <a:custGeom>
              <a:avLst/>
              <a:gdLst/>
              <a:ahLst/>
              <a:cxnLst/>
              <a:rect l="l" t="t" r="r" b="b"/>
              <a:pathLst>
                <a:path w="326" h="535" extrusionOk="0">
                  <a:moveTo>
                    <a:pt x="113" y="0"/>
                  </a:moveTo>
                  <a:cubicBezTo>
                    <a:pt x="59" y="0"/>
                    <a:pt x="1" y="52"/>
                    <a:pt x="12" y="116"/>
                  </a:cubicBezTo>
                  <a:cubicBezTo>
                    <a:pt x="34" y="233"/>
                    <a:pt x="74" y="347"/>
                    <a:pt x="109" y="462"/>
                  </a:cubicBezTo>
                  <a:cubicBezTo>
                    <a:pt x="124" y="512"/>
                    <a:pt x="166" y="534"/>
                    <a:pt x="207" y="534"/>
                  </a:cubicBezTo>
                  <a:cubicBezTo>
                    <a:pt x="267" y="534"/>
                    <a:pt x="325" y="488"/>
                    <a:pt x="304" y="415"/>
                  </a:cubicBezTo>
                  <a:cubicBezTo>
                    <a:pt x="268" y="293"/>
                    <a:pt x="235" y="168"/>
                    <a:pt x="185" y="50"/>
                  </a:cubicBezTo>
                  <a:cubicBezTo>
                    <a:pt x="170" y="15"/>
                    <a:pt x="142" y="0"/>
                    <a:pt x="113"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2816" name="Google Shape;2816;p24"/>
          <p:cNvGrpSpPr/>
          <p:nvPr/>
        </p:nvGrpSpPr>
        <p:grpSpPr>
          <a:xfrm>
            <a:off x="11521580" y="1040376"/>
            <a:ext cx="387445" cy="342293"/>
            <a:chOff x="3659860" y="553674"/>
            <a:chExt cx="230842" cy="203957"/>
          </a:xfrm>
        </p:grpSpPr>
        <p:sp>
          <p:nvSpPr>
            <p:cNvPr id="2817" name="Google Shape;2817;p24"/>
            <p:cNvSpPr/>
            <p:nvPr/>
          </p:nvSpPr>
          <p:spPr>
            <a:xfrm>
              <a:off x="3659860" y="553674"/>
              <a:ext cx="230842" cy="203957"/>
            </a:xfrm>
            <a:custGeom>
              <a:avLst/>
              <a:gdLst/>
              <a:ahLst/>
              <a:cxnLst/>
              <a:rect l="l" t="t" r="r" b="b"/>
              <a:pathLst>
                <a:path w="7384" h="6524" extrusionOk="0">
                  <a:moveTo>
                    <a:pt x="3627" y="512"/>
                  </a:moveTo>
                  <a:cubicBezTo>
                    <a:pt x="4250" y="512"/>
                    <a:pt x="4882" y="721"/>
                    <a:pt x="5408" y="1148"/>
                  </a:cubicBezTo>
                  <a:cubicBezTo>
                    <a:pt x="6033" y="1655"/>
                    <a:pt x="6384" y="2372"/>
                    <a:pt x="6444" y="3106"/>
                  </a:cubicBezTo>
                  <a:cubicBezTo>
                    <a:pt x="4861" y="2491"/>
                    <a:pt x="3216" y="1903"/>
                    <a:pt x="1580" y="1436"/>
                  </a:cubicBezTo>
                  <a:cubicBezTo>
                    <a:pt x="2108" y="827"/>
                    <a:pt x="2861" y="512"/>
                    <a:pt x="3627" y="512"/>
                  </a:cubicBezTo>
                  <a:close/>
                  <a:moveTo>
                    <a:pt x="1383" y="1689"/>
                  </a:moveTo>
                  <a:cubicBezTo>
                    <a:pt x="3024" y="2361"/>
                    <a:pt x="4757" y="2934"/>
                    <a:pt x="6452" y="3445"/>
                  </a:cubicBezTo>
                  <a:cubicBezTo>
                    <a:pt x="6448" y="3540"/>
                    <a:pt x="6441" y="3637"/>
                    <a:pt x="6427" y="3731"/>
                  </a:cubicBezTo>
                  <a:cubicBezTo>
                    <a:pt x="6370" y="3858"/>
                    <a:pt x="6305" y="3979"/>
                    <a:pt x="6236" y="4096"/>
                  </a:cubicBezTo>
                  <a:cubicBezTo>
                    <a:pt x="4556" y="3451"/>
                    <a:pt x="2804" y="2839"/>
                    <a:pt x="1082" y="2293"/>
                  </a:cubicBezTo>
                  <a:cubicBezTo>
                    <a:pt x="1157" y="2081"/>
                    <a:pt x="1256" y="1878"/>
                    <a:pt x="1383" y="1689"/>
                  </a:cubicBezTo>
                  <a:close/>
                  <a:moveTo>
                    <a:pt x="1034" y="2583"/>
                  </a:moveTo>
                  <a:cubicBezTo>
                    <a:pt x="2614" y="3329"/>
                    <a:pt x="4390" y="3949"/>
                    <a:pt x="6074" y="4347"/>
                  </a:cubicBezTo>
                  <a:cubicBezTo>
                    <a:pt x="5590" y="5034"/>
                    <a:pt x="4890" y="5480"/>
                    <a:pt x="4009" y="5480"/>
                  </a:cubicBezTo>
                  <a:cubicBezTo>
                    <a:pt x="3779" y="5480"/>
                    <a:pt x="3536" y="5450"/>
                    <a:pt x="3281" y="5385"/>
                  </a:cubicBezTo>
                  <a:cubicBezTo>
                    <a:pt x="1956" y="5050"/>
                    <a:pt x="1151" y="3883"/>
                    <a:pt x="1034" y="2583"/>
                  </a:cubicBezTo>
                  <a:close/>
                  <a:moveTo>
                    <a:pt x="965" y="3633"/>
                  </a:moveTo>
                  <a:lnTo>
                    <a:pt x="965" y="3633"/>
                  </a:lnTo>
                  <a:cubicBezTo>
                    <a:pt x="1309" y="4630"/>
                    <a:pt x="2092" y="5435"/>
                    <a:pt x="3209" y="5703"/>
                  </a:cubicBezTo>
                  <a:cubicBezTo>
                    <a:pt x="3425" y="5754"/>
                    <a:pt x="3648" y="5779"/>
                    <a:pt x="3871" y="5779"/>
                  </a:cubicBezTo>
                  <a:cubicBezTo>
                    <a:pt x="4508" y="5779"/>
                    <a:pt x="5154" y="5579"/>
                    <a:pt x="5683" y="5224"/>
                  </a:cubicBezTo>
                  <a:lnTo>
                    <a:pt x="5683" y="5224"/>
                  </a:lnTo>
                  <a:cubicBezTo>
                    <a:pt x="5165" y="5745"/>
                    <a:pt x="4468" y="6013"/>
                    <a:pt x="3760" y="6013"/>
                  </a:cubicBezTo>
                  <a:cubicBezTo>
                    <a:pt x="3136" y="6013"/>
                    <a:pt x="2502" y="5804"/>
                    <a:pt x="1975" y="5377"/>
                  </a:cubicBezTo>
                  <a:cubicBezTo>
                    <a:pt x="1412" y="4919"/>
                    <a:pt x="1071" y="4292"/>
                    <a:pt x="965" y="3633"/>
                  </a:cubicBezTo>
                  <a:close/>
                  <a:moveTo>
                    <a:pt x="3624" y="1"/>
                  </a:moveTo>
                  <a:cubicBezTo>
                    <a:pt x="2682" y="1"/>
                    <a:pt x="1756" y="402"/>
                    <a:pt x="1125" y="1178"/>
                  </a:cubicBezTo>
                  <a:cubicBezTo>
                    <a:pt x="1" y="2563"/>
                    <a:pt x="237" y="4623"/>
                    <a:pt x="1652" y="5772"/>
                  </a:cubicBezTo>
                  <a:cubicBezTo>
                    <a:pt x="2274" y="6277"/>
                    <a:pt x="3021" y="6523"/>
                    <a:pt x="3758" y="6523"/>
                  </a:cubicBezTo>
                  <a:cubicBezTo>
                    <a:pt x="4700" y="6523"/>
                    <a:pt x="5626" y="6122"/>
                    <a:pt x="6256" y="5345"/>
                  </a:cubicBezTo>
                  <a:cubicBezTo>
                    <a:pt x="7383" y="3962"/>
                    <a:pt x="7146" y="1900"/>
                    <a:pt x="5730" y="752"/>
                  </a:cubicBezTo>
                  <a:cubicBezTo>
                    <a:pt x="5108" y="247"/>
                    <a:pt x="4361" y="1"/>
                    <a:pt x="362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18" name="Google Shape;2818;p24"/>
            <p:cNvSpPr/>
            <p:nvPr/>
          </p:nvSpPr>
          <p:spPr>
            <a:xfrm>
              <a:off x="3709254" y="569680"/>
              <a:ext cx="152061" cy="81032"/>
            </a:xfrm>
            <a:custGeom>
              <a:avLst/>
              <a:gdLst/>
              <a:ahLst/>
              <a:cxnLst/>
              <a:rect l="l" t="t" r="r" b="b"/>
              <a:pathLst>
                <a:path w="4864" h="2592" extrusionOk="0">
                  <a:moveTo>
                    <a:pt x="2046" y="0"/>
                  </a:moveTo>
                  <a:cubicBezTo>
                    <a:pt x="1281" y="0"/>
                    <a:pt x="528" y="314"/>
                    <a:pt x="0" y="923"/>
                  </a:cubicBezTo>
                  <a:cubicBezTo>
                    <a:pt x="1636" y="1390"/>
                    <a:pt x="3281" y="1977"/>
                    <a:pt x="4864" y="2592"/>
                  </a:cubicBezTo>
                  <a:cubicBezTo>
                    <a:pt x="4805" y="1860"/>
                    <a:pt x="4453" y="1142"/>
                    <a:pt x="3828" y="636"/>
                  </a:cubicBezTo>
                  <a:cubicBezTo>
                    <a:pt x="3302" y="209"/>
                    <a:pt x="2670" y="0"/>
                    <a:pt x="2046"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19" name="Google Shape;2819;p24"/>
            <p:cNvSpPr/>
            <p:nvPr/>
          </p:nvSpPr>
          <p:spPr>
            <a:xfrm>
              <a:off x="3693623" y="606444"/>
              <a:ext cx="167942" cy="75280"/>
            </a:xfrm>
            <a:custGeom>
              <a:avLst/>
              <a:gdLst/>
              <a:ahLst/>
              <a:cxnLst/>
              <a:rect l="l" t="t" r="r" b="b"/>
              <a:pathLst>
                <a:path w="5372" h="2408" extrusionOk="0">
                  <a:moveTo>
                    <a:pt x="302" y="1"/>
                  </a:moveTo>
                  <a:cubicBezTo>
                    <a:pt x="173" y="190"/>
                    <a:pt x="75" y="393"/>
                    <a:pt x="1" y="603"/>
                  </a:cubicBezTo>
                  <a:cubicBezTo>
                    <a:pt x="1723" y="1149"/>
                    <a:pt x="3473" y="1763"/>
                    <a:pt x="5155" y="2407"/>
                  </a:cubicBezTo>
                  <a:cubicBezTo>
                    <a:pt x="5223" y="2291"/>
                    <a:pt x="5289" y="2170"/>
                    <a:pt x="5346" y="2043"/>
                  </a:cubicBezTo>
                  <a:cubicBezTo>
                    <a:pt x="5361" y="1948"/>
                    <a:pt x="5367" y="1852"/>
                    <a:pt x="5371" y="1757"/>
                  </a:cubicBezTo>
                  <a:cubicBezTo>
                    <a:pt x="3676" y="1247"/>
                    <a:pt x="1943" y="674"/>
                    <a:pt x="3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20" name="Google Shape;2820;p24"/>
            <p:cNvSpPr/>
            <p:nvPr/>
          </p:nvSpPr>
          <p:spPr>
            <a:xfrm>
              <a:off x="3690028" y="667185"/>
              <a:ext cx="147496" cy="74436"/>
            </a:xfrm>
            <a:custGeom>
              <a:avLst/>
              <a:gdLst/>
              <a:ahLst/>
              <a:cxnLst/>
              <a:rect l="l" t="t" r="r" b="b"/>
              <a:pathLst>
                <a:path w="4718" h="2381" extrusionOk="0">
                  <a:moveTo>
                    <a:pt x="0" y="1"/>
                  </a:moveTo>
                  <a:lnTo>
                    <a:pt x="0" y="1"/>
                  </a:lnTo>
                  <a:cubicBezTo>
                    <a:pt x="106" y="659"/>
                    <a:pt x="447" y="1287"/>
                    <a:pt x="1010" y="1745"/>
                  </a:cubicBezTo>
                  <a:cubicBezTo>
                    <a:pt x="1537" y="2172"/>
                    <a:pt x="2170" y="2381"/>
                    <a:pt x="2794" y="2381"/>
                  </a:cubicBezTo>
                  <a:cubicBezTo>
                    <a:pt x="3503" y="2381"/>
                    <a:pt x="4200" y="2112"/>
                    <a:pt x="4718" y="1590"/>
                  </a:cubicBezTo>
                  <a:lnTo>
                    <a:pt x="4718" y="1590"/>
                  </a:lnTo>
                  <a:cubicBezTo>
                    <a:pt x="4190" y="1946"/>
                    <a:pt x="3544" y="2146"/>
                    <a:pt x="2907" y="2146"/>
                  </a:cubicBezTo>
                  <a:cubicBezTo>
                    <a:pt x="2683" y="2146"/>
                    <a:pt x="2460" y="2121"/>
                    <a:pt x="2244" y="2070"/>
                  </a:cubicBezTo>
                  <a:cubicBezTo>
                    <a:pt x="1126" y="1803"/>
                    <a:pt x="344" y="997"/>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21" name="Google Shape;2821;p24"/>
            <p:cNvSpPr/>
            <p:nvPr/>
          </p:nvSpPr>
          <p:spPr>
            <a:xfrm>
              <a:off x="3692122" y="634423"/>
              <a:ext cx="157626" cy="90599"/>
            </a:xfrm>
            <a:custGeom>
              <a:avLst/>
              <a:gdLst/>
              <a:ahLst/>
              <a:cxnLst/>
              <a:rect l="l" t="t" r="r" b="b"/>
              <a:pathLst>
                <a:path w="5042" h="2898" extrusionOk="0">
                  <a:moveTo>
                    <a:pt x="1" y="0"/>
                  </a:moveTo>
                  <a:lnTo>
                    <a:pt x="1" y="0"/>
                  </a:lnTo>
                  <a:cubicBezTo>
                    <a:pt x="119" y="1300"/>
                    <a:pt x="924" y="2467"/>
                    <a:pt x="2247" y="2802"/>
                  </a:cubicBezTo>
                  <a:cubicBezTo>
                    <a:pt x="2502" y="2867"/>
                    <a:pt x="2745" y="2897"/>
                    <a:pt x="2976" y="2897"/>
                  </a:cubicBezTo>
                  <a:cubicBezTo>
                    <a:pt x="3858" y="2897"/>
                    <a:pt x="4558" y="2451"/>
                    <a:pt x="5041" y="1764"/>
                  </a:cubicBezTo>
                  <a:cubicBezTo>
                    <a:pt x="3356" y="1366"/>
                    <a:pt x="1582" y="746"/>
                    <a:pt x="1"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2822" name="Google Shape;2822;p24"/>
          <p:cNvGrpSpPr/>
          <p:nvPr/>
        </p:nvGrpSpPr>
        <p:grpSpPr>
          <a:xfrm>
            <a:off x="11603464" y="4828464"/>
            <a:ext cx="279861" cy="279737"/>
            <a:chOff x="3690028" y="2857398"/>
            <a:chExt cx="209896" cy="209803"/>
          </a:xfrm>
        </p:grpSpPr>
        <p:sp>
          <p:nvSpPr>
            <p:cNvPr id="2823" name="Google Shape;2823;p24"/>
            <p:cNvSpPr/>
            <p:nvPr/>
          </p:nvSpPr>
          <p:spPr>
            <a:xfrm>
              <a:off x="3704783" y="2873060"/>
              <a:ext cx="177446" cy="178134"/>
            </a:xfrm>
            <a:custGeom>
              <a:avLst/>
              <a:gdLst/>
              <a:ahLst/>
              <a:cxnLst/>
              <a:rect l="l" t="t" r="r" b="b"/>
              <a:pathLst>
                <a:path w="5676" h="5698" extrusionOk="0">
                  <a:moveTo>
                    <a:pt x="2610" y="1"/>
                  </a:moveTo>
                  <a:cubicBezTo>
                    <a:pt x="1948" y="372"/>
                    <a:pt x="1276" y="731"/>
                    <a:pt x="594" y="1062"/>
                  </a:cubicBezTo>
                  <a:cubicBezTo>
                    <a:pt x="709" y="1298"/>
                    <a:pt x="823" y="1537"/>
                    <a:pt x="937" y="1774"/>
                  </a:cubicBezTo>
                  <a:lnTo>
                    <a:pt x="1134" y="2183"/>
                  </a:lnTo>
                  <a:lnTo>
                    <a:pt x="780" y="2369"/>
                  </a:lnTo>
                  <a:cubicBezTo>
                    <a:pt x="520" y="2506"/>
                    <a:pt x="260" y="2646"/>
                    <a:pt x="1" y="2786"/>
                  </a:cubicBezTo>
                  <a:cubicBezTo>
                    <a:pt x="406" y="3575"/>
                    <a:pt x="803" y="4384"/>
                    <a:pt x="1166" y="5203"/>
                  </a:cubicBezTo>
                  <a:cubicBezTo>
                    <a:pt x="1427" y="5039"/>
                    <a:pt x="1688" y="4875"/>
                    <a:pt x="1952" y="4712"/>
                  </a:cubicBezTo>
                  <a:lnTo>
                    <a:pt x="2308" y="4492"/>
                  </a:lnTo>
                  <a:lnTo>
                    <a:pt x="2528" y="4880"/>
                  </a:lnTo>
                  <a:cubicBezTo>
                    <a:pt x="2684" y="5153"/>
                    <a:pt x="2842" y="5426"/>
                    <a:pt x="2996" y="5697"/>
                  </a:cubicBezTo>
                  <a:cubicBezTo>
                    <a:pt x="3633" y="5325"/>
                    <a:pt x="4264" y="4942"/>
                    <a:pt x="4888" y="4545"/>
                  </a:cubicBezTo>
                  <a:cubicBezTo>
                    <a:pt x="4740" y="4283"/>
                    <a:pt x="4593" y="4023"/>
                    <a:pt x="4452" y="3758"/>
                  </a:cubicBezTo>
                  <a:lnTo>
                    <a:pt x="4224" y="3333"/>
                  </a:lnTo>
                  <a:lnTo>
                    <a:pt x="4682" y="3067"/>
                  </a:lnTo>
                  <a:cubicBezTo>
                    <a:pt x="5012" y="2876"/>
                    <a:pt x="5343" y="2690"/>
                    <a:pt x="5675" y="2504"/>
                  </a:cubicBezTo>
                  <a:cubicBezTo>
                    <a:pt x="5327" y="1805"/>
                    <a:pt x="5005" y="1088"/>
                    <a:pt x="4690" y="375"/>
                  </a:cubicBezTo>
                  <a:cubicBezTo>
                    <a:pt x="4313" y="563"/>
                    <a:pt x="3936" y="754"/>
                    <a:pt x="3561" y="942"/>
                  </a:cubicBezTo>
                  <a:lnTo>
                    <a:pt x="3145" y="1152"/>
                  </a:lnTo>
                  <a:lnTo>
                    <a:pt x="2934" y="707"/>
                  </a:lnTo>
                  <a:cubicBezTo>
                    <a:pt x="2824" y="471"/>
                    <a:pt x="2717" y="235"/>
                    <a:pt x="261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24" name="Google Shape;2824;p24"/>
            <p:cNvSpPr/>
            <p:nvPr/>
          </p:nvSpPr>
          <p:spPr>
            <a:xfrm>
              <a:off x="3704752" y="2942398"/>
              <a:ext cx="152780" cy="108794"/>
            </a:xfrm>
            <a:custGeom>
              <a:avLst/>
              <a:gdLst/>
              <a:ahLst/>
              <a:cxnLst/>
              <a:rect l="l" t="t" r="r" b="b"/>
              <a:pathLst>
                <a:path w="4887" h="3480" extrusionOk="0">
                  <a:moveTo>
                    <a:pt x="1067" y="1"/>
                  </a:moveTo>
                  <a:lnTo>
                    <a:pt x="780" y="151"/>
                  </a:lnTo>
                  <a:cubicBezTo>
                    <a:pt x="520" y="288"/>
                    <a:pt x="260" y="428"/>
                    <a:pt x="1" y="568"/>
                  </a:cubicBezTo>
                  <a:cubicBezTo>
                    <a:pt x="406" y="1357"/>
                    <a:pt x="803" y="2166"/>
                    <a:pt x="1166" y="2985"/>
                  </a:cubicBezTo>
                  <a:cubicBezTo>
                    <a:pt x="1427" y="2821"/>
                    <a:pt x="1688" y="2657"/>
                    <a:pt x="1952" y="2494"/>
                  </a:cubicBezTo>
                  <a:lnTo>
                    <a:pt x="2308" y="2274"/>
                  </a:lnTo>
                  <a:lnTo>
                    <a:pt x="2528" y="2662"/>
                  </a:lnTo>
                  <a:cubicBezTo>
                    <a:pt x="2684" y="2935"/>
                    <a:pt x="2842" y="3208"/>
                    <a:pt x="2996" y="3479"/>
                  </a:cubicBezTo>
                  <a:cubicBezTo>
                    <a:pt x="3633" y="3107"/>
                    <a:pt x="4264" y="2724"/>
                    <a:pt x="4887" y="2327"/>
                  </a:cubicBezTo>
                  <a:cubicBezTo>
                    <a:pt x="4793" y="2159"/>
                    <a:pt x="4701" y="1989"/>
                    <a:pt x="4608" y="1821"/>
                  </a:cubicBezTo>
                  <a:cubicBezTo>
                    <a:pt x="4456" y="1848"/>
                    <a:pt x="4301" y="1861"/>
                    <a:pt x="4146" y="1861"/>
                  </a:cubicBezTo>
                  <a:cubicBezTo>
                    <a:pt x="3533" y="1861"/>
                    <a:pt x="2905" y="1659"/>
                    <a:pt x="2385" y="1347"/>
                  </a:cubicBezTo>
                  <a:cubicBezTo>
                    <a:pt x="1786" y="989"/>
                    <a:pt x="1372" y="532"/>
                    <a:pt x="106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25" name="Google Shape;2825;p24"/>
            <p:cNvSpPr/>
            <p:nvPr/>
          </p:nvSpPr>
          <p:spPr>
            <a:xfrm>
              <a:off x="3690028" y="2857398"/>
              <a:ext cx="209896" cy="209803"/>
            </a:xfrm>
            <a:custGeom>
              <a:avLst/>
              <a:gdLst/>
              <a:ahLst/>
              <a:cxnLst/>
              <a:rect l="l" t="t" r="r" b="b"/>
              <a:pathLst>
                <a:path w="6714" h="6711" extrusionOk="0">
                  <a:moveTo>
                    <a:pt x="3080" y="503"/>
                  </a:moveTo>
                  <a:cubicBezTo>
                    <a:pt x="3186" y="737"/>
                    <a:pt x="3294" y="973"/>
                    <a:pt x="3404" y="1209"/>
                  </a:cubicBezTo>
                  <a:lnTo>
                    <a:pt x="3615" y="1654"/>
                  </a:lnTo>
                  <a:lnTo>
                    <a:pt x="4031" y="1444"/>
                  </a:lnTo>
                  <a:cubicBezTo>
                    <a:pt x="4407" y="1256"/>
                    <a:pt x="4783" y="1065"/>
                    <a:pt x="5159" y="877"/>
                  </a:cubicBezTo>
                  <a:cubicBezTo>
                    <a:pt x="5473" y="1591"/>
                    <a:pt x="5797" y="2307"/>
                    <a:pt x="6145" y="3006"/>
                  </a:cubicBezTo>
                  <a:cubicBezTo>
                    <a:pt x="5815" y="3189"/>
                    <a:pt x="5484" y="3376"/>
                    <a:pt x="5154" y="3567"/>
                  </a:cubicBezTo>
                  <a:lnTo>
                    <a:pt x="4696" y="3833"/>
                  </a:lnTo>
                  <a:lnTo>
                    <a:pt x="4921" y="4260"/>
                  </a:lnTo>
                  <a:cubicBezTo>
                    <a:pt x="5063" y="4525"/>
                    <a:pt x="5210" y="4786"/>
                    <a:pt x="5357" y="5047"/>
                  </a:cubicBezTo>
                  <a:cubicBezTo>
                    <a:pt x="4733" y="5444"/>
                    <a:pt x="4102" y="5825"/>
                    <a:pt x="3466" y="6199"/>
                  </a:cubicBezTo>
                  <a:cubicBezTo>
                    <a:pt x="3311" y="5927"/>
                    <a:pt x="3154" y="5655"/>
                    <a:pt x="2997" y="5383"/>
                  </a:cubicBezTo>
                  <a:lnTo>
                    <a:pt x="2778" y="4994"/>
                  </a:lnTo>
                  <a:lnTo>
                    <a:pt x="2421" y="5214"/>
                  </a:lnTo>
                  <a:cubicBezTo>
                    <a:pt x="2158" y="5379"/>
                    <a:pt x="1898" y="5541"/>
                    <a:pt x="1635" y="5706"/>
                  </a:cubicBezTo>
                  <a:cubicBezTo>
                    <a:pt x="1273" y="4887"/>
                    <a:pt x="874" y="4077"/>
                    <a:pt x="470" y="3288"/>
                  </a:cubicBezTo>
                  <a:cubicBezTo>
                    <a:pt x="729" y="3148"/>
                    <a:pt x="989" y="3009"/>
                    <a:pt x="1249" y="2871"/>
                  </a:cubicBezTo>
                  <a:lnTo>
                    <a:pt x="1603" y="2685"/>
                  </a:lnTo>
                  <a:lnTo>
                    <a:pt x="1405" y="2276"/>
                  </a:lnTo>
                  <a:cubicBezTo>
                    <a:pt x="1293" y="2038"/>
                    <a:pt x="1179" y="1800"/>
                    <a:pt x="1064" y="1564"/>
                  </a:cubicBezTo>
                  <a:cubicBezTo>
                    <a:pt x="1746" y="1232"/>
                    <a:pt x="2419" y="873"/>
                    <a:pt x="3080" y="503"/>
                  </a:cubicBezTo>
                  <a:close/>
                  <a:moveTo>
                    <a:pt x="3220" y="0"/>
                  </a:moveTo>
                  <a:lnTo>
                    <a:pt x="2923" y="152"/>
                  </a:lnTo>
                  <a:cubicBezTo>
                    <a:pt x="2246" y="502"/>
                    <a:pt x="1571" y="867"/>
                    <a:pt x="916" y="1257"/>
                  </a:cubicBezTo>
                  <a:lnTo>
                    <a:pt x="608" y="1445"/>
                  </a:lnTo>
                  <a:lnTo>
                    <a:pt x="727" y="1723"/>
                  </a:lnTo>
                  <a:cubicBezTo>
                    <a:pt x="836" y="1975"/>
                    <a:pt x="947" y="2226"/>
                    <a:pt x="1063" y="2475"/>
                  </a:cubicBezTo>
                  <a:cubicBezTo>
                    <a:pt x="805" y="2629"/>
                    <a:pt x="548" y="2787"/>
                    <a:pt x="295" y="2947"/>
                  </a:cubicBezTo>
                  <a:lnTo>
                    <a:pt x="1" y="3134"/>
                  </a:lnTo>
                  <a:lnTo>
                    <a:pt x="136" y="3474"/>
                  </a:lnTo>
                  <a:cubicBezTo>
                    <a:pt x="468" y="4311"/>
                    <a:pt x="820" y="5155"/>
                    <a:pt x="1203" y="5977"/>
                  </a:cubicBezTo>
                  <a:lnTo>
                    <a:pt x="1363" y="6307"/>
                  </a:lnTo>
                  <a:lnTo>
                    <a:pt x="1790" y="6066"/>
                  </a:lnTo>
                  <a:cubicBezTo>
                    <a:pt x="2066" y="5910"/>
                    <a:pt x="2340" y="5756"/>
                    <a:pt x="2616" y="5600"/>
                  </a:cubicBezTo>
                  <a:cubicBezTo>
                    <a:pt x="2759" y="5881"/>
                    <a:pt x="2905" y="6162"/>
                    <a:pt x="3057" y="6440"/>
                  </a:cubicBezTo>
                  <a:lnTo>
                    <a:pt x="3207" y="6711"/>
                  </a:lnTo>
                  <a:lnTo>
                    <a:pt x="3633" y="6498"/>
                  </a:lnTo>
                  <a:cubicBezTo>
                    <a:pt x="4288" y="6160"/>
                    <a:pt x="4920" y="5780"/>
                    <a:pt x="5536" y="5373"/>
                  </a:cubicBezTo>
                  <a:lnTo>
                    <a:pt x="5900" y="5128"/>
                  </a:lnTo>
                  <a:lnTo>
                    <a:pt x="5746" y="4796"/>
                  </a:lnTo>
                  <a:cubicBezTo>
                    <a:pt x="5621" y="4527"/>
                    <a:pt x="5495" y="4260"/>
                    <a:pt x="5364" y="3993"/>
                  </a:cubicBezTo>
                  <a:cubicBezTo>
                    <a:pt x="5690" y="3793"/>
                    <a:pt x="6015" y="3592"/>
                    <a:pt x="6338" y="3387"/>
                  </a:cubicBezTo>
                  <a:lnTo>
                    <a:pt x="6714" y="3147"/>
                  </a:lnTo>
                  <a:lnTo>
                    <a:pt x="6546" y="2785"/>
                  </a:lnTo>
                  <a:cubicBezTo>
                    <a:pt x="6217" y="2084"/>
                    <a:pt x="5864" y="1390"/>
                    <a:pt x="5503" y="704"/>
                  </a:cubicBezTo>
                  <a:lnTo>
                    <a:pt x="5325" y="366"/>
                  </a:lnTo>
                  <a:lnTo>
                    <a:pt x="4996" y="496"/>
                  </a:lnTo>
                  <a:cubicBezTo>
                    <a:pt x="4595" y="659"/>
                    <a:pt x="4196" y="835"/>
                    <a:pt x="3800" y="1022"/>
                  </a:cubicBezTo>
                  <a:cubicBezTo>
                    <a:pt x="3669" y="786"/>
                    <a:pt x="3537" y="553"/>
                    <a:pt x="3404" y="320"/>
                  </a:cubicBezTo>
                  <a:lnTo>
                    <a:pt x="322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2826" name="Google Shape;2826;p24"/>
          <p:cNvGrpSpPr/>
          <p:nvPr/>
        </p:nvGrpSpPr>
        <p:grpSpPr>
          <a:xfrm rot="1995757">
            <a:off x="10940698" y="411462"/>
            <a:ext cx="279873" cy="279748"/>
            <a:chOff x="3690028" y="2857398"/>
            <a:chExt cx="209896" cy="209803"/>
          </a:xfrm>
        </p:grpSpPr>
        <p:sp>
          <p:nvSpPr>
            <p:cNvPr id="2827" name="Google Shape;2827;p24"/>
            <p:cNvSpPr/>
            <p:nvPr/>
          </p:nvSpPr>
          <p:spPr>
            <a:xfrm>
              <a:off x="3704783" y="2873060"/>
              <a:ext cx="177446" cy="178134"/>
            </a:xfrm>
            <a:custGeom>
              <a:avLst/>
              <a:gdLst/>
              <a:ahLst/>
              <a:cxnLst/>
              <a:rect l="l" t="t" r="r" b="b"/>
              <a:pathLst>
                <a:path w="5676" h="5698" extrusionOk="0">
                  <a:moveTo>
                    <a:pt x="2610" y="1"/>
                  </a:moveTo>
                  <a:cubicBezTo>
                    <a:pt x="1948" y="372"/>
                    <a:pt x="1276" y="731"/>
                    <a:pt x="594" y="1062"/>
                  </a:cubicBezTo>
                  <a:cubicBezTo>
                    <a:pt x="709" y="1298"/>
                    <a:pt x="823" y="1537"/>
                    <a:pt x="937" y="1774"/>
                  </a:cubicBezTo>
                  <a:lnTo>
                    <a:pt x="1134" y="2183"/>
                  </a:lnTo>
                  <a:lnTo>
                    <a:pt x="780" y="2369"/>
                  </a:lnTo>
                  <a:cubicBezTo>
                    <a:pt x="520" y="2506"/>
                    <a:pt x="260" y="2646"/>
                    <a:pt x="1" y="2786"/>
                  </a:cubicBezTo>
                  <a:cubicBezTo>
                    <a:pt x="406" y="3575"/>
                    <a:pt x="803" y="4384"/>
                    <a:pt x="1166" y="5203"/>
                  </a:cubicBezTo>
                  <a:cubicBezTo>
                    <a:pt x="1427" y="5039"/>
                    <a:pt x="1688" y="4875"/>
                    <a:pt x="1952" y="4712"/>
                  </a:cubicBezTo>
                  <a:lnTo>
                    <a:pt x="2308" y="4492"/>
                  </a:lnTo>
                  <a:lnTo>
                    <a:pt x="2528" y="4880"/>
                  </a:lnTo>
                  <a:cubicBezTo>
                    <a:pt x="2684" y="5153"/>
                    <a:pt x="2842" y="5426"/>
                    <a:pt x="2996" y="5697"/>
                  </a:cubicBezTo>
                  <a:cubicBezTo>
                    <a:pt x="3633" y="5325"/>
                    <a:pt x="4264" y="4942"/>
                    <a:pt x="4888" y="4545"/>
                  </a:cubicBezTo>
                  <a:cubicBezTo>
                    <a:pt x="4740" y="4283"/>
                    <a:pt x="4593" y="4023"/>
                    <a:pt x="4452" y="3758"/>
                  </a:cubicBezTo>
                  <a:lnTo>
                    <a:pt x="4224" y="3333"/>
                  </a:lnTo>
                  <a:lnTo>
                    <a:pt x="4682" y="3067"/>
                  </a:lnTo>
                  <a:cubicBezTo>
                    <a:pt x="5012" y="2876"/>
                    <a:pt x="5343" y="2690"/>
                    <a:pt x="5675" y="2504"/>
                  </a:cubicBezTo>
                  <a:cubicBezTo>
                    <a:pt x="5327" y="1805"/>
                    <a:pt x="5005" y="1088"/>
                    <a:pt x="4690" y="375"/>
                  </a:cubicBezTo>
                  <a:cubicBezTo>
                    <a:pt x="4313" y="563"/>
                    <a:pt x="3936" y="754"/>
                    <a:pt x="3561" y="942"/>
                  </a:cubicBezTo>
                  <a:lnTo>
                    <a:pt x="3145" y="1152"/>
                  </a:lnTo>
                  <a:lnTo>
                    <a:pt x="2934" y="707"/>
                  </a:lnTo>
                  <a:cubicBezTo>
                    <a:pt x="2824" y="471"/>
                    <a:pt x="2717" y="235"/>
                    <a:pt x="261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28" name="Google Shape;2828;p24"/>
            <p:cNvSpPr/>
            <p:nvPr/>
          </p:nvSpPr>
          <p:spPr>
            <a:xfrm>
              <a:off x="3704752" y="2942398"/>
              <a:ext cx="152780" cy="108794"/>
            </a:xfrm>
            <a:custGeom>
              <a:avLst/>
              <a:gdLst/>
              <a:ahLst/>
              <a:cxnLst/>
              <a:rect l="l" t="t" r="r" b="b"/>
              <a:pathLst>
                <a:path w="4887" h="3480" extrusionOk="0">
                  <a:moveTo>
                    <a:pt x="1067" y="1"/>
                  </a:moveTo>
                  <a:lnTo>
                    <a:pt x="780" y="151"/>
                  </a:lnTo>
                  <a:cubicBezTo>
                    <a:pt x="520" y="288"/>
                    <a:pt x="260" y="428"/>
                    <a:pt x="1" y="568"/>
                  </a:cubicBezTo>
                  <a:cubicBezTo>
                    <a:pt x="406" y="1357"/>
                    <a:pt x="803" y="2166"/>
                    <a:pt x="1166" y="2985"/>
                  </a:cubicBezTo>
                  <a:cubicBezTo>
                    <a:pt x="1427" y="2821"/>
                    <a:pt x="1688" y="2657"/>
                    <a:pt x="1952" y="2494"/>
                  </a:cubicBezTo>
                  <a:lnTo>
                    <a:pt x="2308" y="2274"/>
                  </a:lnTo>
                  <a:lnTo>
                    <a:pt x="2528" y="2662"/>
                  </a:lnTo>
                  <a:cubicBezTo>
                    <a:pt x="2684" y="2935"/>
                    <a:pt x="2842" y="3208"/>
                    <a:pt x="2996" y="3479"/>
                  </a:cubicBezTo>
                  <a:cubicBezTo>
                    <a:pt x="3633" y="3107"/>
                    <a:pt x="4264" y="2724"/>
                    <a:pt x="4887" y="2327"/>
                  </a:cubicBezTo>
                  <a:cubicBezTo>
                    <a:pt x="4793" y="2159"/>
                    <a:pt x="4701" y="1989"/>
                    <a:pt x="4608" y="1821"/>
                  </a:cubicBezTo>
                  <a:cubicBezTo>
                    <a:pt x="4456" y="1848"/>
                    <a:pt x="4301" y="1861"/>
                    <a:pt x="4146" y="1861"/>
                  </a:cubicBezTo>
                  <a:cubicBezTo>
                    <a:pt x="3533" y="1861"/>
                    <a:pt x="2905" y="1659"/>
                    <a:pt x="2385" y="1347"/>
                  </a:cubicBezTo>
                  <a:cubicBezTo>
                    <a:pt x="1786" y="989"/>
                    <a:pt x="1372" y="532"/>
                    <a:pt x="106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29" name="Google Shape;2829;p24"/>
            <p:cNvSpPr/>
            <p:nvPr/>
          </p:nvSpPr>
          <p:spPr>
            <a:xfrm>
              <a:off x="3690028" y="2857398"/>
              <a:ext cx="209896" cy="209803"/>
            </a:xfrm>
            <a:custGeom>
              <a:avLst/>
              <a:gdLst/>
              <a:ahLst/>
              <a:cxnLst/>
              <a:rect l="l" t="t" r="r" b="b"/>
              <a:pathLst>
                <a:path w="6714" h="6711" extrusionOk="0">
                  <a:moveTo>
                    <a:pt x="3080" y="503"/>
                  </a:moveTo>
                  <a:cubicBezTo>
                    <a:pt x="3186" y="737"/>
                    <a:pt x="3294" y="973"/>
                    <a:pt x="3404" y="1209"/>
                  </a:cubicBezTo>
                  <a:lnTo>
                    <a:pt x="3615" y="1654"/>
                  </a:lnTo>
                  <a:lnTo>
                    <a:pt x="4031" y="1444"/>
                  </a:lnTo>
                  <a:cubicBezTo>
                    <a:pt x="4407" y="1256"/>
                    <a:pt x="4783" y="1065"/>
                    <a:pt x="5159" y="877"/>
                  </a:cubicBezTo>
                  <a:cubicBezTo>
                    <a:pt x="5473" y="1591"/>
                    <a:pt x="5797" y="2307"/>
                    <a:pt x="6145" y="3006"/>
                  </a:cubicBezTo>
                  <a:cubicBezTo>
                    <a:pt x="5815" y="3189"/>
                    <a:pt x="5484" y="3376"/>
                    <a:pt x="5154" y="3567"/>
                  </a:cubicBezTo>
                  <a:lnTo>
                    <a:pt x="4696" y="3833"/>
                  </a:lnTo>
                  <a:lnTo>
                    <a:pt x="4921" y="4260"/>
                  </a:lnTo>
                  <a:cubicBezTo>
                    <a:pt x="5063" y="4525"/>
                    <a:pt x="5210" y="4786"/>
                    <a:pt x="5357" y="5047"/>
                  </a:cubicBezTo>
                  <a:cubicBezTo>
                    <a:pt x="4733" y="5444"/>
                    <a:pt x="4102" y="5825"/>
                    <a:pt x="3466" y="6199"/>
                  </a:cubicBezTo>
                  <a:cubicBezTo>
                    <a:pt x="3311" y="5927"/>
                    <a:pt x="3154" y="5655"/>
                    <a:pt x="2997" y="5383"/>
                  </a:cubicBezTo>
                  <a:lnTo>
                    <a:pt x="2778" y="4994"/>
                  </a:lnTo>
                  <a:lnTo>
                    <a:pt x="2421" y="5214"/>
                  </a:lnTo>
                  <a:cubicBezTo>
                    <a:pt x="2158" y="5379"/>
                    <a:pt x="1898" y="5541"/>
                    <a:pt x="1635" y="5706"/>
                  </a:cubicBezTo>
                  <a:cubicBezTo>
                    <a:pt x="1273" y="4887"/>
                    <a:pt x="874" y="4077"/>
                    <a:pt x="470" y="3288"/>
                  </a:cubicBezTo>
                  <a:cubicBezTo>
                    <a:pt x="729" y="3148"/>
                    <a:pt x="989" y="3009"/>
                    <a:pt x="1249" y="2871"/>
                  </a:cubicBezTo>
                  <a:lnTo>
                    <a:pt x="1603" y="2685"/>
                  </a:lnTo>
                  <a:lnTo>
                    <a:pt x="1405" y="2276"/>
                  </a:lnTo>
                  <a:cubicBezTo>
                    <a:pt x="1293" y="2038"/>
                    <a:pt x="1179" y="1800"/>
                    <a:pt x="1064" y="1564"/>
                  </a:cubicBezTo>
                  <a:cubicBezTo>
                    <a:pt x="1746" y="1232"/>
                    <a:pt x="2419" y="873"/>
                    <a:pt x="3080" y="503"/>
                  </a:cubicBezTo>
                  <a:close/>
                  <a:moveTo>
                    <a:pt x="3220" y="0"/>
                  </a:moveTo>
                  <a:lnTo>
                    <a:pt x="2923" y="152"/>
                  </a:lnTo>
                  <a:cubicBezTo>
                    <a:pt x="2246" y="502"/>
                    <a:pt x="1571" y="867"/>
                    <a:pt x="916" y="1257"/>
                  </a:cubicBezTo>
                  <a:lnTo>
                    <a:pt x="608" y="1445"/>
                  </a:lnTo>
                  <a:lnTo>
                    <a:pt x="727" y="1723"/>
                  </a:lnTo>
                  <a:cubicBezTo>
                    <a:pt x="836" y="1975"/>
                    <a:pt x="947" y="2226"/>
                    <a:pt x="1063" y="2475"/>
                  </a:cubicBezTo>
                  <a:cubicBezTo>
                    <a:pt x="805" y="2629"/>
                    <a:pt x="548" y="2787"/>
                    <a:pt x="295" y="2947"/>
                  </a:cubicBezTo>
                  <a:lnTo>
                    <a:pt x="1" y="3134"/>
                  </a:lnTo>
                  <a:lnTo>
                    <a:pt x="136" y="3474"/>
                  </a:lnTo>
                  <a:cubicBezTo>
                    <a:pt x="468" y="4311"/>
                    <a:pt x="820" y="5155"/>
                    <a:pt x="1203" y="5977"/>
                  </a:cubicBezTo>
                  <a:lnTo>
                    <a:pt x="1363" y="6307"/>
                  </a:lnTo>
                  <a:lnTo>
                    <a:pt x="1790" y="6066"/>
                  </a:lnTo>
                  <a:cubicBezTo>
                    <a:pt x="2066" y="5910"/>
                    <a:pt x="2340" y="5756"/>
                    <a:pt x="2616" y="5600"/>
                  </a:cubicBezTo>
                  <a:cubicBezTo>
                    <a:pt x="2759" y="5881"/>
                    <a:pt x="2905" y="6162"/>
                    <a:pt x="3057" y="6440"/>
                  </a:cubicBezTo>
                  <a:lnTo>
                    <a:pt x="3207" y="6711"/>
                  </a:lnTo>
                  <a:lnTo>
                    <a:pt x="3633" y="6498"/>
                  </a:lnTo>
                  <a:cubicBezTo>
                    <a:pt x="4288" y="6160"/>
                    <a:pt x="4920" y="5780"/>
                    <a:pt x="5536" y="5373"/>
                  </a:cubicBezTo>
                  <a:lnTo>
                    <a:pt x="5900" y="5128"/>
                  </a:lnTo>
                  <a:lnTo>
                    <a:pt x="5746" y="4796"/>
                  </a:lnTo>
                  <a:cubicBezTo>
                    <a:pt x="5621" y="4527"/>
                    <a:pt x="5495" y="4260"/>
                    <a:pt x="5364" y="3993"/>
                  </a:cubicBezTo>
                  <a:cubicBezTo>
                    <a:pt x="5690" y="3793"/>
                    <a:pt x="6015" y="3592"/>
                    <a:pt x="6338" y="3387"/>
                  </a:cubicBezTo>
                  <a:lnTo>
                    <a:pt x="6714" y="3147"/>
                  </a:lnTo>
                  <a:lnTo>
                    <a:pt x="6546" y="2785"/>
                  </a:lnTo>
                  <a:cubicBezTo>
                    <a:pt x="6217" y="2084"/>
                    <a:pt x="5864" y="1390"/>
                    <a:pt x="5503" y="704"/>
                  </a:cubicBezTo>
                  <a:lnTo>
                    <a:pt x="5325" y="366"/>
                  </a:lnTo>
                  <a:lnTo>
                    <a:pt x="4996" y="496"/>
                  </a:lnTo>
                  <a:cubicBezTo>
                    <a:pt x="4595" y="659"/>
                    <a:pt x="4196" y="835"/>
                    <a:pt x="3800" y="1022"/>
                  </a:cubicBezTo>
                  <a:cubicBezTo>
                    <a:pt x="3669" y="786"/>
                    <a:pt x="3537" y="553"/>
                    <a:pt x="3404" y="320"/>
                  </a:cubicBezTo>
                  <a:lnTo>
                    <a:pt x="322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2830" name="Google Shape;2830;p24"/>
          <p:cNvGrpSpPr/>
          <p:nvPr/>
        </p:nvGrpSpPr>
        <p:grpSpPr>
          <a:xfrm rot="2318645">
            <a:off x="557750" y="-62484"/>
            <a:ext cx="611708" cy="1494235"/>
            <a:chOff x="2990926" y="2235794"/>
            <a:chExt cx="307623" cy="751488"/>
          </a:xfrm>
        </p:grpSpPr>
        <p:sp>
          <p:nvSpPr>
            <p:cNvPr id="2831" name="Google Shape;2831;p24"/>
            <p:cNvSpPr/>
            <p:nvPr/>
          </p:nvSpPr>
          <p:spPr>
            <a:xfrm>
              <a:off x="2990926" y="2235794"/>
              <a:ext cx="307623" cy="751488"/>
            </a:xfrm>
            <a:custGeom>
              <a:avLst/>
              <a:gdLst/>
              <a:ahLst/>
              <a:cxnLst/>
              <a:rect l="l" t="t" r="r" b="b"/>
              <a:pathLst>
                <a:path w="9840" h="24038" extrusionOk="0">
                  <a:moveTo>
                    <a:pt x="5331" y="1047"/>
                  </a:moveTo>
                  <a:cubicBezTo>
                    <a:pt x="6578" y="1223"/>
                    <a:pt x="7681" y="1487"/>
                    <a:pt x="8804" y="2107"/>
                  </a:cubicBezTo>
                  <a:cubicBezTo>
                    <a:pt x="8731" y="2394"/>
                    <a:pt x="8619" y="2666"/>
                    <a:pt x="8477" y="2926"/>
                  </a:cubicBezTo>
                  <a:cubicBezTo>
                    <a:pt x="7677" y="2358"/>
                    <a:pt x="6464" y="2072"/>
                    <a:pt x="5513" y="2072"/>
                  </a:cubicBezTo>
                  <a:cubicBezTo>
                    <a:pt x="5402" y="1740"/>
                    <a:pt x="5333" y="1400"/>
                    <a:pt x="5331" y="1047"/>
                  </a:cubicBezTo>
                  <a:close/>
                  <a:moveTo>
                    <a:pt x="5627" y="2370"/>
                  </a:moveTo>
                  <a:cubicBezTo>
                    <a:pt x="6088" y="2467"/>
                    <a:pt x="6549" y="2547"/>
                    <a:pt x="7001" y="2685"/>
                  </a:cubicBezTo>
                  <a:cubicBezTo>
                    <a:pt x="7454" y="2822"/>
                    <a:pt x="7874" y="3045"/>
                    <a:pt x="8318" y="3197"/>
                  </a:cubicBezTo>
                  <a:cubicBezTo>
                    <a:pt x="8150" y="3462"/>
                    <a:pt x="7952" y="3715"/>
                    <a:pt x="7736" y="3958"/>
                  </a:cubicBezTo>
                  <a:cubicBezTo>
                    <a:pt x="7397" y="3664"/>
                    <a:pt x="6736" y="3645"/>
                    <a:pt x="6330" y="3639"/>
                  </a:cubicBezTo>
                  <a:cubicBezTo>
                    <a:pt x="6063" y="3228"/>
                    <a:pt x="5810" y="2806"/>
                    <a:pt x="5627" y="2370"/>
                  </a:cubicBezTo>
                  <a:close/>
                  <a:moveTo>
                    <a:pt x="6516" y="3921"/>
                  </a:moveTo>
                  <a:cubicBezTo>
                    <a:pt x="6699" y="3953"/>
                    <a:pt x="6881" y="3984"/>
                    <a:pt x="7059" y="4029"/>
                  </a:cubicBezTo>
                  <a:cubicBezTo>
                    <a:pt x="7218" y="4069"/>
                    <a:pt x="7366" y="4143"/>
                    <a:pt x="7518" y="4198"/>
                  </a:cubicBezTo>
                  <a:cubicBezTo>
                    <a:pt x="7357" y="4367"/>
                    <a:pt x="7193" y="4534"/>
                    <a:pt x="7023" y="4697"/>
                  </a:cubicBezTo>
                  <a:cubicBezTo>
                    <a:pt x="6898" y="4498"/>
                    <a:pt x="6769" y="4301"/>
                    <a:pt x="6638" y="4104"/>
                  </a:cubicBezTo>
                  <a:cubicBezTo>
                    <a:pt x="6597" y="4042"/>
                    <a:pt x="6556" y="3982"/>
                    <a:pt x="6516" y="3921"/>
                  </a:cubicBezTo>
                  <a:close/>
                  <a:moveTo>
                    <a:pt x="9166" y="1582"/>
                  </a:moveTo>
                  <a:cubicBezTo>
                    <a:pt x="9281" y="1605"/>
                    <a:pt x="9396" y="1630"/>
                    <a:pt x="9510" y="1657"/>
                  </a:cubicBezTo>
                  <a:cubicBezTo>
                    <a:pt x="9484" y="3148"/>
                    <a:pt x="8455" y="4262"/>
                    <a:pt x="7400" y="5325"/>
                  </a:cubicBezTo>
                  <a:cubicBezTo>
                    <a:pt x="7335" y="5213"/>
                    <a:pt x="7272" y="5102"/>
                    <a:pt x="7204" y="4992"/>
                  </a:cubicBezTo>
                  <a:cubicBezTo>
                    <a:pt x="8200" y="4024"/>
                    <a:pt x="9147" y="2976"/>
                    <a:pt x="9166" y="1582"/>
                  </a:cubicBezTo>
                  <a:close/>
                  <a:moveTo>
                    <a:pt x="6720" y="6559"/>
                  </a:moveTo>
                  <a:cubicBezTo>
                    <a:pt x="6803" y="6719"/>
                    <a:pt x="6882" y="6883"/>
                    <a:pt x="6958" y="7047"/>
                  </a:cubicBezTo>
                  <a:cubicBezTo>
                    <a:pt x="6888" y="7017"/>
                    <a:pt x="6808" y="7002"/>
                    <a:pt x="6730" y="6978"/>
                  </a:cubicBezTo>
                  <a:cubicBezTo>
                    <a:pt x="6629" y="6948"/>
                    <a:pt x="6528" y="6925"/>
                    <a:pt x="6429" y="6907"/>
                  </a:cubicBezTo>
                  <a:cubicBezTo>
                    <a:pt x="6523" y="6789"/>
                    <a:pt x="6620" y="6672"/>
                    <a:pt x="6720" y="6559"/>
                  </a:cubicBezTo>
                  <a:close/>
                  <a:moveTo>
                    <a:pt x="6245" y="7141"/>
                  </a:moveTo>
                  <a:cubicBezTo>
                    <a:pt x="6375" y="7195"/>
                    <a:pt x="6505" y="7251"/>
                    <a:pt x="6641" y="7295"/>
                  </a:cubicBezTo>
                  <a:cubicBezTo>
                    <a:pt x="6747" y="7329"/>
                    <a:pt x="6840" y="7371"/>
                    <a:pt x="6938" y="7371"/>
                  </a:cubicBezTo>
                  <a:cubicBezTo>
                    <a:pt x="6981" y="7371"/>
                    <a:pt x="7024" y="7363"/>
                    <a:pt x="7070" y="7344"/>
                  </a:cubicBezTo>
                  <a:cubicBezTo>
                    <a:pt x="7075" y="7341"/>
                    <a:pt x="7079" y="7336"/>
                    <a:pt x="7083" y="7333"/>
                  </a:cubicBezTo>
                  <a:cubicBezTo>
                    <a:pt x="7299" y="7841"/>
                    <a:pt x="7478" y="8363"/>
                    <a:pt x="7611" y="8896"/>
                  </a:cubicBezTo>
                  <a:cubicBezTo>
                    <a:pt x="7308" y="8786"/>
                    <a:pt x="6976" y="8735"/>
                    <a:pt x="6667" y="8647"/>
                  </a:cubicBezTo>
                  <a:cubicBezTo>
                    <a:pt x="6267" y="8532"/>
                    <a:pt x="5875" y="8401"/>
                    <a:pt x="5474" y="8289"/>
                  </a:cubicBezTo>
                  <a:cubicBezTo>
                    <a:pt x="5705" y="7892"/>
                    <a:pt x="5964" y="7508"/>
                    <a:pt x="6245" y="7141"/>
                  </a:cubicBezTo>
                  <a:close/>
                  <a:moveTo>
                    <a:pt x="5343" y="8521"/>
                  </a:moveTo>
                  <a:cubicBezTo>
                    <a:pt x="5712" y="8700"/>
                    <a:pt x="6095" y="8836"/>
                    <a:pt x="6490" y="8954"/>
                  </a:cubicBezTo>
                  <a:cubicBezTo>
                    <a:pt x="6867" y="9064"/>
                    <a:pt x="7278" y="9216"/>
                    <a:pt x="7676" y="9216"/>
                  </a:cubicBezTo>
                  <a:cubicBezTo>
                    <a:pt x="7679" y="9216"/>
                    <a:pt x="7682" y="9216"/>
                    <a:pt x="7684" y="9216"/>
                  </a:cubicBezTo>
                  <a:cubicBezTo>
                    <a:pt x="7748" y="9516"/>
                    <a:pt x="7798" y="9818"/>
                    <a:pt x="7830" y="10120"/>
                  </a:cubicBezTo>
                  <a:cubicBezTo>
                    <a:pt x="6818" y="9994"/>
                    <a:pt x="5857" y="9813"/>
                    <a:pt x="4857" y="9585"/>
                  </a:cubicBezTo>
                  <a:cubicBezTo>
                    <a:pt x="4856" y="9584"/>
                    <a:pt x="4854" y="9584"/>
                    <a:pt x="4853" y="9584"/>
                  </a:cubicBezTo>
                  <a:cubicBezTo>
                    <a:pt x="4850" y="9584"/>
                    <a:pt x="4847" y="9585"/>
                    <a:pt x="4843" y="9585"/>
                  </a:cubicBezTo>
                  <a:cubicBezTo>
                    <a:pt x="4987" y="9220"/>
                    <a:pt x="5154" y="8865"/>
                    <a:pt x="5343" y="8521"/>
                  </a:cubicBezTo>
                  <a:close/>
                  <a:moveTo>
                    <a:pt x="4742" y="9850"/>
                  </a:moveTo>
                  <a:cubicBezTo>
                    <a:pt x="4743" y="9850"/>
                    <a:pt x="4743" y="9851"/>
                    <a:pt x="4745" y="9851"/>
                  </a:cubicBezTo>
                  <a:cubicBezTo>
                    <a:pt x="5651" y="10246"/>
                    <a:pt x="6747" y="10463"/>
                    <a:pt x="7751" y="10463"/>
                  </a:cubicBezTo>
                  <a:cubicBezTo>
                    <a:pt x="7788" y="10463"/>
                    <a:pt x="7825" y="10463"/>
                    <a:pt x="7861" y="10462"/>
                  </a:cubicBezTo>
                  <a:lnTo>
                    <a:pt x="7861" y="10462"/>
                  </a:lnTo>
                  <a:cubicBezTo>
                    <a:pt x="7896" y="10970"/>
                    <a:pt x="7880" y="11478"/>
                    <a:pt x="7808" y="11978"/>
                  </a:cubicBezTo>
                  <a:cubicBezTo>
                    <a:pt x="6614" y="11766"/>
                    <a:pt x="5529" y="11589"/>
                    <a:pt x="4384" y="11161"/>
                  </a:cubicBezTo>
                  <a:cubicBezTo>
                    <a:pt x="4467" y="10713"/>
                    <a:pt x="4589" y="10276"/>
                    <a:pt x="4742" y="9850"/>
                  </a:cubicBezTo>
                  <a:close/>
                  <a:moveTo>
                    <a:pt x="4336" y="11448"/>
                  </a:moveTo>
                  <a:cubicBezTo>
                    <a:pt x="5255" y="11925"/>
                    <a:pt x="6380" y="12282"/>
                    <a:pt x="7435" y="12282"/>
                  </a:cubicBezTo>
                  <a:cubicBezTo>
                    <a:pt x="7544" y="12282"/>
                    <a:pt x="7653" y="12278"/>
                    <a:pt x="7760" y="12270"/>
                  </a:cubicBezTo>
                  <a:lnTo>
                    <a:pt x="7760" y="12270"/>
                  </a:lnTo>
                  <a:cubicBezTo>
                    <a:pt x="7688" y="12655"/>
                    <a:pt x="7580" y="13035"/>
                    <a:pt x="7436" y="13410"/>
                  </a:cubicBezTo>
                  <a:cubicBezTo>
                    <a:pt x="6916" y="13305"/>
                    <a:pt x="6381" y="13285"/>
                    <a:pt x="5859" y="13161"/>
                  </a:cubicBezTo>
                  <a:cubicBezTo>
                    <a:pt x="5308" y="13031"/>
                    <a:pt x="4795" y="12819"/>
                    <a:pt x="4261" y="12640"/>
                  </a:cubicBezTo>
                  <a:cubicBezTo>
                    <a:pt x="4259" y="12639"/>
                    <a:pt x="4258" y="12639"/>
                    <a:pt x="4256" y="12639"/>
                  </a:cubicBezTo>
                  <a:cubicBezTo>
                    <a:pt x="4255" y="12639"/>
                    <a:pt x="4253" y="12639"/>
                    <a:pt x="4251" y="12639"/>
                  </a:cubicBezTo>
                  <a:cubicBezTo>
                    <a:pt x="4251" y="12625"/>
                    <a:pt x="4250" y="12613"/>
                    <a:pt x="4250" y="12599"/>
                  </a:cubicBezTo>
                  <a:cubicBezTo>
                    <a:pt x="4248" y="12210"/>
                    <a:pt x="4279" y="11826"/>
                    <a:pt x="4336" y="11448"/>
                  </a:cubicBezTo>
                  <a:close/>
                  <a:moveTo>
                    <a:pt x="4264" y="12935"/>
                  </a:moveTo>
                  <a:cubicBezTo>
                    <a:pt x="5012" y="13380"/>
                    <a:pt x="6034" y="13699"/>
                    <a:pt x="6950" y="13699"/>
                  </a:cubicBezTo>
                  <a:cubicBezTo>
                    <a:pt x="7078" y="13699"/>
                    <a:pt x="7204" y="13693"/>
                    <a:pt x="7327" y="13680"/>
                  </a:cubicBezTo>
                  <a:lnTo>
                    <a:pt x="7327" y="13680"/>
                  </a:lnTo>
                  <a:cubicBezTo>
                    <a:pt x="7244" y="13868"/>
                    <a:pt x="7151" y="14056"/>
                    <a:pt x="7047" y="14239"/>
                  </a:cubicBezTo>
                  <a:cubicBezTo>
                    <a:pt x="6975" y="14365"/>
                    <a:pt x="6900" y="14484"/>
                    <a:pt x="6819" y="14598"/>
                  </a:cubicBezTo>
                  <a:cubicBezTo>
                    <a:pt x="6002" y="14464"/>
                    <a:pt x="5230" y="14332"/>
                    <a:pt x="4434" y="14079"/>
                  </a:cubicBezTo>
                  <a:lnTo>
                    <a:pt x="4429" y="14079"/>
                  </a:lnTo>
                  <a:cubicBezTo>
                    <a:pt x="4347" y="13687"/>
                    <a:pt x="4288" y="13305"/>
                    <a:pt x="4264" y="12935"/>
                  </a:cubicBezTo>
                  <a:close/>
                  <a:moveTo>
                    <a:pt x="4504" y="14407"/>
                  </a:moveTo>
                  <a:lnTo>
                    <a:pt x="4504" y="14407"/>
                  </a:lnTo>
                  <a:cubicBezTo>
                    <a:pt x="5142" y="14701"/>
                    <a:pt x="5868" y="14904"/>
                    <a:pt x="6575" y="14920"/>
                  </a:cubicBezTo>
                  <a:cubicBezTo>
                    <a:pt x="6304" y="15249"/>
                    <a:pt x="5997" y="15534"/>
                    <a:pt x="5668" y="15790"/>
                  </a:cubicBezTo>
                  <a:cubicBezTo>
                    <a:pt x="5542" y="15753"/>
                    <a:pt x="5412" y="15731"/>
                    <a:pt x="5287" y="15687"/>
                  </a:cubicBezTo>
                  <a:cubicBezTo>
                    <a:pt x="5117" y="15628"/>
                    <a:pt x="4955" y="15547"/>
                    <a:pt x="4795" y="15465"/>
                  </a:cubicBezTo>
                  <a:cubicBezTo>
                    <a:pt x="4687" y="15107"/>
                    <a:pt x="4587" y="14753"/>
                    <a:pt x="4504" y="14407"/>
                  </a:cubicBezTo>
                  <a:close/>
                  <a:moveTo>
                    <a:pt x="4911" y="15838"/>
                  </a:moveTo>
                  <a:lnTo>
                    <a:pt x="4911" y="15838"/>
                  </a:lnTo>
                  <a:cubicBezTo>
                    <a:pt x="5049" y="15915"/>
                    <a:pt x="5203" y="15982"/>
                    <a:pt x="5356" y="16023"/>
                  </a:cubicBezTo>
                  <a:cubicBezTo>
                    <a:pt x="5252" y="16096"/>
                    <a:pt x="5146" y="16169"/>
                    <a:pt x="5039" y="16241"/>
                  </a:cubicBezTo>
                  <a:cubicBezTo>
                    <a:pt x="4995" y="16106"/>
                    <a:pt x="4953" y="15973"/>
                    <a:pt x="4911" y="15838"/>
                  </a:cubicBezTo>
                  <a:close/>
                  <a:moveTo>
                    <a:pt x="4658" y="374"/>
                  </a:moveTo>
                  <a:lnTo>
                    <a:pt x="4658" y="374"/>
                  </a:lnTo>
                  <a:cubicBezTo>
                    <a:pt x="4798" y="402"/>
                    <a:pt x="4936" y="429"/>
                    <a:pt x="5076" y="458"/>
                  </a:cubicBezTo>
                  <a:cubicBezTo>
                    <a:pt x="4629" y="2082"/>
                    <a:pt x="5827" y="3600"/>
                    <a:pt x="6724" y="4987"/>
                  </a:cubicBezTo>
                  <a:lnTo>
                    <a:pt x="6909" y="5278"/>
                  </a:lnTo>
                  <a:cubicBezTo>
                    <a:pt x="6979" y="5391"/>
                    <a:pt x="7045" y="5504"/>
                    <a:pt x="7109" y="5618"/>
                  </a:cubicBezTo>
                  <a:lnTo>
                    <a:pt x="7288" y="5947"/>
                  </a:lnTo>
                  <a:cubicBezTo>
                    <a:pt x="8497" y="8242"/>
                    <a:pt x="9124" y="10922"/>
                    <a:pt x="8267" y="13448"/>
                  </a:cubicBezTo>
                  <a:cubicBezTo>
                    <a:pt x="7804" y="14816"/>
                    <a:pt x="6938" y="15898"/>
                    <a:pt x="5762" y="16723"/>
                  </a:cubicBezTo>
                  <a:cubicBezTo>
                    <a:pt x="5610" y="16830"/>
                    <a:pt x="5454" y="16931"/>
                    <a:pt x="5298" y="17032"/>
                  </a:cubicBezTo>
                  <a:cubicBezTo>
                    <a:pt x="5256" y="16905"/>
                    <a:pt x="5216" y="16779"/>
                    <a:pt x="5174" y="16653"/>
                  </a:cubicBezTo>
                  <a:cubicBezTo>
                    <a:pt x="6289" y="15900"/>
                    <a:pt x="7234" y="15035"/>
                    <a:pt x="7795" y="13626"/>
                  </a:cubicBezTo>
                  <a:cubicBezTo>
                    <a:pt x="8599" y="11606"/>
                    <a:pt x="8379" y="9359"/>
                    <a:pt x="7559" y="7381"/>
                  </a:cubicBezTo>
                  <a:cubicBezTo>
                    <a:pt x="7406" y="7008"/>
                    <a:pt x="7206" y="6637"/>
                    <a:pt x="6985" y="6263"/>
                  </a:cubicBezTo>
                  <a:lnTo>
                    <a:pt x="6788" y="5943"/>
                  </a:lnTo>
                  <a:cubicBezTo>
                    <a:pt x="6717" y="5830"/>
                    <a:pt x="6644" y="5717"/>
                    <a:pt x="6571" y="5602"/>
                  </a:cubicBezTo>
                  <a:lnTo>
                    <a:pt x="6383" y="5311"/>
                  </a:lnTo>
                  <a:cubicBezTo>
                    <a:pt x="5368" y="3754"/>
                    <a:pt x="4277" y="2153"/>
                    <a:pt x="4658" y="374"/>
                  </a:cubicBezTo>
                  <a:close/>
                  <a:moveTo>
                    <a:pt x="4408" y="18066"/>
                  </a:moveTo>
                  <a:cubicBezTo>
                    <a:pt x="4519" y="18420"/>
                    <a:pt x="4618" y="18780"/>
                    <a:pt x="4697" y="19139"/>
                  </a:cubicBezTo>
                  <a:cubicBezTo>
                    <a:pt x="4394" y="18882"/>
                    <a:pt x="3942" y="18706"/>
                    <a:pt x="3539" y="18644"/>
                  </a:cubicBezTo>
                  <a:cubicBezTo>
                    <a:pt x="3821" y="18444"/>
                    <a:pt x="4114" y="18252"/>
                    <a:pt x="4408" y="18066"/>
                  </a:cubicBezTo>
                  <a:close/>
                  <a:moveTo>
                    <a:pt x="3200" y="18894"/>
                  </a:moveTo>
                  <a:cubicBezTo>
                    <a:pt x="3469" y="18949"/>
                    <a:pt x="3735" y="18997"/>
                    <a:pt x="3991" y="19111"/>
                  </a:cubicBezTo>
                  <a:cubicBezTo>
                    <a:pt x="4284" y="19240"/>
                    <a:pt x="4506" y="19474"/>
                    <a:pt x="4789" y="19609"/>
                  </a:cubicBezTo>
                  <a:cubicBezTo>
                    <a:pt x="4866" y="20068"/>
                    <a:pt x="4902" y="20524"/>
                    <a:pt x="4878" y="20969"/>
                  </a:cubicBezTo>
                  <a:cubicBezTo>
                    <a:pt x="4259" y="20284"/>
                    <a:pt x="3089" y="19823"/>
                    <a:pt x="2192" y="19804"/>
                  </a:cubicBezTo>
                  <a:cubicBezTo>
                    <a:pt x="2488" y="19477"/>
                    <a:pt x="2830" y="19177"/>
                    <a:pt x="3200" y="18894"/>
                  </a:cubicBezTo>
                  <a:close/>
                  <a:moveTo>
                    <a:pt x="3929" y="17434"/>
                  </a:moveTo>
                  <a:cubicBezTo>
                    <a:pt x="3962" y="17555"/>
                    <a:pt x="4003" y="17679"/>
                    <a:pt x="4058" y="17790"/>
                  </a:cubicBezTo>
                  <a:cubicBezTo>
                    <a:pt x="3645" y="18042"/>
                    <a:pt x="3239" y="18300"/>
                    <a:pt x="2855" y="18591"/>
                  </a:cubicBezTo>
                  <a:cubicBezTo>
                    <a:pt x="1825" y="19371"/>
                    <a:pt x="762" y="20698"/>
                    <a:pt x="738" y="22044"/>
                  </a:cubicBezTo>
                  <a:cubicBezTo>
                    <a:pt x="625" y="22020"/>
                    <a:pt x="510" y="21990"/>
                    <a:pt x="396" y="21955"/>
                  </a:cubicBezTo>
                  <a:cubicBezTo>
                    <a:pt x="634" y="20219"/>
                    <a:pt x="1810" y="18719"/>
                    <a:pt x="3482" y="17704"/>
                  </a:cubicBezTo>
                  <a:cubicBezTo>
                    <a:pt x="3633" y="17612"/>
                    <a:pt x="3782" y="17523"/>
                    <a:pt x="3929" y="17434"/>
                  </a:cubicBezTo>
                  <a:close/>
                  <a:moveTo>
                    <a:pt x="1978" y="20058"/>
                  </a:moveTo>
                  <a:lnTo>
                    <a:pt x="1987" y="20062"/>
                  </a:lnTo>
                  <a:cubicBezTo>
                    <a:pt x="2530" y="20221"/>
                    <a:pt x="3072" y="20315"/>
                    <a:pt x="3591" y="20559"/>
                  </a:cubicBezTo>
                  <a:cubicBezTo>
                    <a:pt x="4043" y="20772"/>
                    <a:pt x="4414" y="21100"/>
                    <a:pt x="4846" y="21335"/>
                  </a:cubicBezTo>
                  <a:cubicBezTo>
                    <a:pt x="4810" y="21605"/>
                    <a:pt x="4750" y="21871"/>
                    <a:pt x="4662" y="22129"/>
                  </a:cubicBezTo>
                  <a:cubicBezTo>
                    <a:pt x="3705" y="21481"/>
                    <a:pt x="2575" y="21090"/>
                    <a:pt x="1427" y="20997"/>
                  </a:cubicBezTo>
                  <a:cubicBezTo>
                    <a:pt x="1561" y="20661"/>
                    <a:pt x="1749" y="20350"/>
                    <a:pt x="1978" y="20058"/>
                  </a:cubicBezTo>
                  <a:close/>
                  <a:moveTo>
                    <a:pt x="6157" y="6025"/>
                  </a:moveTo>
                  <a:cubicBezTo>
                    <a:pt x="6219" y="6143"/>
                    <a:pt x="6288" y="6263"/>
                    <a:pt x="6385" y="6346"/>
                  </a:cubicBezTo>
                  <a:cubicBezTo>
                    <a:pt x="6390" y="6350"/>
                    <a:pt x="6395" y="6352"/>
                    <a:pt x="6400" y="6355"/>
                  </a:cubicBezTo>
                  <a:cubicBezTo>
                    <a:pt x="6246" y="6524"/>
                    <a:pt x="6096" y="6694"/>
                    <a:pt x="5963" y="6867"/>
                  </a:cubicBezTo>
                  <a:cubicBezTo>
                    <a:pt x="4873" y="8267"/>
                    <a:pt x="4117" y="9949"/>
                    <a:pt x="3923" y="11719"/>
                  </a:cubicBezTo>
                  <a:cubicBezTo>
                    <a:pt x="3740" y="13383"/>
                    <a:pt x="4186" y="14919"/>
                    <a:pt x="4704" y="16456"/>
                  </a:cubicBezTo>
                  <a:lnTo>
                    <a:pt x="4845" y="16869"/>
                  </a:lnTo>
                  <a:cubicBezTo>
                    <a:pt x="4887" y="16992"/>
                    <a:pt x="4928" y="17114"/>
                    <a:pt x="4971" y="17238"/>
                  </a:cubicBezTo>
                  <a:lnTo>
                    <a:pt x="5105" y="17631"/>
                  </a:lnTo>
                  <a:cubicBezTo>
                    <a:pt x="5117" y="17664"/>
                    <a:pt x="5128" y="17699"/>
                    <a:pt x="5138" y="17732"/>
                  </a:cubicBezTo>
                  <a:cubicBezTo>
                    <a:pt x="5173" y="17831"/>
                    <a:pt x="5204" y="17934"/>
                    <a:pt x="5236" y="18035"/>
                  </a:cubicBezTo>
                  <a:cubicBezTo>
                    <a:pt x="5250" y="18063"/>
                    <a:pt x="5262" y="18090"/>
                    <a:pt x="5277" y="18117"/>
                  </a:cubicBezTo>
                  <a:cubicBezTo>
                    <a:pt x="5283" y="18139"/>
                    <a:pt x="5288" y="18163"/>
                    <a:pt x="5297" y="18185"/>
                  </a:cubicBezTo>
                  <a:cubicBezTo>
                    <a:pt x="5297" y="18186"/>
                    <a:pt x="5298" y="18189"/>
                    <a:pt x="5298" y="18190"/>
                  </a:cubicBezTo>
                  <a:cubicBezTo>
                    <a:pt x="5297" y="18200"/>
                    <a:pt x="5297" y="18209"/>
                    <a:pt x="5293" y="18217"/>
                  </a:cubicBezTo>
                  <a:cubicBezTo>
                    <a:pt x="5826" y="19995"/>
                    <a:pt x="6112" y="22096"/>
                    <a:pt x="5039" y="23611"/>
                  </a:cubicBezTo>
                  <a:cubicBezTo>
                    <a:pt x="4846" y="23522"/>
                    <a:pt x="4657" y="23428"/>
                    <a:pt x="4471" y="23327"/>
                  </a:cubicBezTo>
                  <a:cubicBezTo>
                    <a:pt x="5348" y="22193"/>
                    <a:pt x="5437" y="20615"/>
                    <a:pt x="5133" y="19210"/>
                  </a:cubicBezTo>
                  <a:cubicBezTo>
                    <a:pt x="5033" y="18745"/>
                    <a:pt x="4903" y="18292"/>
                    <a:pt x="4758" y="17847"/>
                  </a:cubicBezTo>
                  <a:lnTo>
                    <a:pt x="4626" y="17450"/>
                  </a:lnTo>
                  <a:cubicBezTo>
                    <a:pt x="4585" y="17329"/>
                    <a:pt x="4543" y="17207"/>
                    <a:pt x="4500" y="17088"/>
                  </a:cubicBezTo>
                  <a:lnTo>
                    <a:pt x="4351" y="16671"/>
                  </a:lnTo>
                  <a:cubicBezTo>
                    <a:pt x="3799" y="15134"/>
                    <a:pt x="3252" y="13619"/>
                    <a:pt x="3403" y="11891"/>
                  </a:cubicBezTo>
                  <a:cubicBezTo>
                    <a:pt x="3596" y="9684"/>
                    <a:pt x="4647" y="7625"/>
                    <a:pt x="6157" y="6025"/>
                  </a:cubicBezTo>
                  <a:close/>
                  <a:moveTo>
                    <a:pt x="4500" y="0"/>
                  </a:moveTo>
                  <a:lnTo>
                    <a:pt x="4394" y="318"/>
                  </a:lnTo>
                  <a:cubicBezTo>
                    <a:pt x="3857" y="2217"/>
                    <a:pt x="5138" y="3950"/>
                    <a:pt x="6136" y="5546"/>
                  </a:cubicBezTo>
                  <a:cubicBezTo>
                    <a:pt x="5838" y="5835"/>
                    <a:pt x="5555" y="6127"/>
                    <a:pt x="5310" y="6429"/>
                  </a:cubicBezTo>
                  <a:cubicBezTo>
                    <a:pt x="4181" y="7821"/>
                    <a:pt x="3387" y="9501"/>
                    <a:pt x="3111" y="11280"/>
                  </a:cubicBezTo>
                  <a:cubicBezTo>
                    <a:pt x="2806" y="13244"/>
                    <a:pt x="3296" y="15005"/>
                    <a:pt x="3976" y="16837"/>
                  </a:cubicBezTo>
                  <a:cubicBezTo>
                    <a:pt x="3983" y="16852"/>
                    <a:pt x="3988" y="16868"/>
                    <a:pt x="3993" y="16884"/>
                  </a:cubicBezTo>
                  <a:cubicBezTo>
                    <a:pt x="3043" y="17449"/>
                    <a:pt x="2091" y="18020"/>
                    <a:pt x="1388" y="18914"/>
                  </a:cubicBezTo>
                  <a:cubicBezTo>
                    <a:pt x="729" y="19751"/>
                    <a:pt x="222" y="20786"/>
                    <a:pt x="42" y="21840"/>
                  </a:cubicBezTo>
                  <a:lnTo>
                    <a:pt x="0" y="22150"/>
                  </a:lnTo>
                  <a:lnTo>
                    <a:pt x="1218" y="22460"/>
                  </a:lnTo>
                  <a:lnTo>
                    <a:pt x="1218" y="22460"/>
                  </a:lnTo>
                  <a:lnTo>
                    <a:pt x="1205" y="22122"/>
                  </a:lnTo>
                  <a:cubicBezTo>
                    <a:pt x="1207" y="21824"/>
                    <a:pt x="1250" y="21544"/>
                    <a:pt x="1327" y="21281"/>
                  </a:cubicBezTo>
                  <a:cubicBezTo>
                    <a:pt x="2483" y="21495"/>
                    <a:pt x="3509" y="21875"/>
                    <a:pt x="4526" y="22462"/>
                  </a:cubicBezTo>
                  <a:cubicBezTo>
                    <a:pt x="4422" y="22691"/>
                    <a:pt x="4292" y="22915"/>
                    <a:pt x="4131" y="23130"/>
                  </a:cubicBezTo>
                  <a:lnTo>
                    <a:pt x="3959" y="23342"/>
                  </a:lnTo>
                  <a:lnTo>
                    <a:pt x="4277" y="23554"/>
                  </a:lnTo>
                  <a:cubicBezTo>
                    <a:pt x="4459" y="23667"/>
                    <a:pt x="4644" y="23771"/>
                    <a:pt x="4834" y="23866"/>
                  </a:cubicBezTo>
                  <a:lnTo>
                    <a:pt x="5210" y="24038"/>
                  </a:lnTo>
                  <a:lnTo>
                    <a:pt x="5412" y="23781"/>
                  </a:lnTo>
                  <a:cubicBezTo>
                    <a:pt x="6713" y="21990"/>
                    <a:pt x="6145" y="19700"/>
                    <a:pt x="5420" y="17430"/>
                  </a:cubicBezTo>
                  <a:cubicBezTo>
                    <a:pt x="7089" y="16361"/>
                    <a:pt x="8313" y="14974"/>
                    <a:pt x="8816" y="13011"/>
                  </a:cubicBezTo>
                  <a:cubicBezTo>
                    <a:pt x="9342" y="10958"/>
                    <a:pt x="8995" y="8820"/>
                    <a:pt x="8181" y="6891"/>
                  </a:cubicBezTo>
                  <a:cubicBezTo>
                    <a:pt x="8005" y="6464"/>
                    <a:pt x="7801" y="6051"/>
                    <a:pt x="7580" y="5649"/>
                  </a:cubicBezTo>
                  <a:cubicBezTo>
                    <a:pt x="8676" y="4541"/>
                    <a:pt x="9840" y="3311"/>
                    <a:pt x="9812" y="1733"/>
                  </a:cubicBezTo>
                  <a:lnTo>
                    <a:pt x="9782" y="1357"/>
                  </a:lnTo>
                  <a:lnTo>
                    <a:pt x="9495" y="1293"/>
                  </a:lnTo>
                  <a:cubicBezTo>
                    <a:pt x="9380" y="1271"/>
                    <a:pt x="9266" y="1253"/>
                    <a:pt x="9151" y="1239"/>
                  </a:cubicBezTo>
                  <a:lnTo>
                    <a:pt x="8895" y="1214"/>
                  </a:lnTo>
                  <a:lnTo>
                    <a:pt x="8892" y="1532"/>
                  </a:lnTo>
                  <a:cubicBezTo>
                    <a:pt x="8888" y="1610"/>
                    <a:pt x="8881" y="1687"/>
                    <a:pt x="8870" y="1763"/>
                  </a:cubicBezTo>
                  <a:cubicBezTo>
                    <a:pt x="7827" y="1170"/>
                    <a:pt x="6602" y="755"/>
                    <a:pt x="5394" y="755"/>
                  </a:cubicBezTo>
                  <a:cubicBezTo>
                    <a:pt x="5377" y="755"/>
                    <a:pt x="5361" y="755"/>
                    <a:pt x="5345" y="755"/>
                  </a:cubicBezTo>
                  <a:cubicBezTo>
                    <a:pt x="5352" y="676"/>
                    <a:pt x="5365" y="595"/>
                    <a:pt x="5381" y="514"/>
                  </a:cubicBezTo>
                  <a:lnTo>
                    <a:pt x="5477" y="157"/>
                  </a:lnTo>
                  <a:lnTo>
                    <a:pt x="5200" y="97"/>
                  </a:lnTo>
                  <a:cubicBezTo>
                    <a:pt x="5050" y="68"/>
                    <a:pt x="4901" y="45"/>
                    <a:pt x="4751" y="26"/>
                  </a:cubicBezTo>
                  <a:lnTo>
                    <a:pt x="450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32" name="Google Shape;2832;p24"/>
            <p:cNvSpPr/>
            <p:nvPr/>
          </p:nvSpPr>
          <p:spPr>
            <a:xfrm>
              <a:off x="3035505" y="2862837"/>
              <a:ext cx="106918" cy="64776"/>
            </a:xfrm>
            <a:custGeom>
              <a:avLst/>
              <a:gdLst/>
              <a:ahLst/>
              <a:cxnLst/>
              <a:rect l="l" t="t" r="r" b="b"/>
              <a:pathLst>
                <a:path w="3420" h="2072" extrusionOk="0">
                  <a:moveTo>
                    <a:pt x="552" y="0"/>
                  </a:moveTo>
                  <a:cubicBezTo>
                    <a:pt x="323" y="292"/>
                    <a:pt x="135" y="603"/>
                    <a:pt x="1" y="939"/>
                  </a:cubicBezTo>
                  <a:cubicBezTo>
                    <a:pt x="1150" y="1032"/>
                    <a:pt x="2279" y="1424"/>
                    <a:pt x="3236" y="2071"/>
                  </a:cubicBezTo>
                  <a:cubicBezTo>
                    <a:pt x="3322" y="1812"/>
                    <a:pt x="3383" y="1547"/>
                    <a:pt x="3420" y="1277"/>
                  </a:cubicBezTo>
                  <a:cubicBezTo>
                    <a:pt x="2988" y="1042"/>
                    <a:pt x="2617" y="713"/>
                    <a:pt x="2165" y="501"/>
                  </a:cubicBezTo>
                  <a:cubicBezTo>
                    <a:pt x="1648" y="257"/>
                    <a:pt x="1104" y="163"/>
                    <a:pt x="561" y="4"/>
                  </a:cubicBezTo>
                  <a:lnTo>
                    <a:pt x="552"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33" name="Google Shape;2833;p24"/>
            <p:cNvSpPr/>
            <p:nvPr/>
          </p:nvSpPr>
          <p:spPr>
            <a:xfrm>
              <a:off x="3157644" y="2268525"/>
              <a:ext cx="108575" cy="58774"/>
            </a:xfrm>
            <a:custGeom>
              <a:avLst/>
              <a:gdLst/>
              <a:ahLst/>
              <a:cxnLst/>
              <a:rect l="l" t="t" r="r" b="b"/>
              <a:pathLst>
                <a:path w="3473" h="1880" extrusionOk="0">
                  <a:moveTo>
                    <a:pt x="0" y="1"/>
                  </a:moveTo>
                  <a:lnTo>
                    <a:pt x="0" y="1"/>
                  </a:lnTo>
                  <a:cubicBezTo>
                    <a:pt x="1" y="354"/>
                    <a:pt x="69" y="695"/>
                    <a:pt x="182" y="1026"/>
                  </a:cubicBezTo>
                  <a:cubicBezTo>
                    <a:pt x="184" y="1026"/>
                    <a:pt x="186" y="1026"/>
                    <a:pt x="188" y="1026"/>
                  </a:cubicBezTo>
                  <a:cubicBezTo>
                    <a:pt x="1136" y="1026"/>
                    <a:pt x="2346" y="1312"/>
                    <a:pt x="3146" y="1879"/>
                  </a:cubicBezTo>
                  <a:cubicBezTo>
                    <a:pt x="3286" y="1619"/>
                    <a:pt x="3399" y="1347"/>
                    <a:pt x="3473" y="1060"/>
                  </a:cubicBezTo>
                  <a:cubicBezTo>
                    <a:pt x="2348" y="439"/>
                    <a:pt x="1246" y="176"/>
                    <a:pt x="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34" name="Google Shape;2834;p24"/>
            <p:cNvSpPr/>
            <p:nvPr/>
          </p:nvSpPr>
          <p:spPr>
            <a:xfrm>
              <a:off x="3101561" y="2800565"/>
              <a:ext cx="36265" cy="33545"/>
            </a:xfrm>
            <a:custGeom>
              <a:avLst/>
              <a:gdLst/>
              <a:ahLst/>
              <a:cxnLst/>
              <a:rect l="l" t="t" r="r" b="b"/>
              <a:pathLst>
                <a:path w="1160" h="1073" extrusionOk="0">
                  <a:moveTo>
                    <a:pt x="869" y="0"/>
                  </a:moveTo>
                  <a:cubicBezTo>
                    <a:pt x="576" y="187"/>
                    <a:pt x="282" y="378"/>
                    <a:pt x="0" y="578"/>
                  </a:cubicBezTo>
                  <a:cubicBezTo>
                    <a:pt x="404" y="640"/>
                    <a:pt x="857" y="816"/>
                    <a:pt x="1159" y="1073"/>
                  </a:cubicBezTo>
                  <a:cubicBezTo>
                    <a:pt x="1079" y="713"/>
                    <a:pt x="979" y="354"/>
                    <a:pt x="86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35" name="Google Shape;2835;p24"/>
            <p:cNvSpPr/>
            <p:nvPr/>
          </p:nvSpPr>
          <p:spPr>
            <a:xfrm>
              <a:off x="3194658" y="2358370"/>
              <a:ext cx="31356" cy="24291"/>
            </a:xfrm>
            <a:custGeom>
              <a:avLst/>
              <a:gdLst/>
              <a:ahLst/>
              <a:cxnLst/>
              <a:rect l="l" t="t" r="r" b="b"/>
              <a:pathLst>
                <a:path w="1003" h="777" extrusionOk="0">
                  <a:moveTo>
                    <a:pt x="0" y="1"/>
                  </a:moveTo>
                  <a:lnTo>
                    <a:pt x="0" y="1"/>
                  </a:lnTo>
                  <a:cubicBezTo>
                    <a:pt x="41" y="62"/>
                    <a:pt x="82" y="123"/>
                    <a:pt x="122" y="185"/>
                  </a:cubicBezTo>
                  <a:cubicBezTo>
                    <a:pt x="254" y="380"/>
                    <a:pt x="381" y="577"/>
                    <a:pt x="508" y="776"/>
                  </a:cubicBezTo>
                  <a:cubicBezTo>
                    <a:pt x="677" y="613"/>
                    <a:pt x="842" y="446"/>
                    <a:pt x="1003" y="277"/>
                  </a:cubicBezTo>
                  <a:cubicBezTo>
                    <a:pt x="850" y="222"/>
                    <a:pt x="702" y="148"/>
                    <a:pt x="545" y="108"/>
                  </a:cubicBezTo>
                  <a:cubicBezTo>
                    <a:pt x="365" y="62"/>
                    <a:pt x="182" y="32"/>
                    <a:pt x="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36" name="Google Shape;2836;p24"/>
            <p:cNvSpPr/>
            <p:nvPr/>
          </p:nvSpPr>
          <p:spPr>
            <a:xfrm>
              <a:off x="3216134" y="2285250"/>
              <a:ext cx="72123" cy="117047"/>
            </a:xfrm>
            <a:custGeom>
              <a:avLst/>
              <a:gdLst/>
              <a:ahLst/>
              <a:cxnLst/>
              <a:rect l="l" t="t" r="r" b="b"/>
              <a:pathLst>
                <a:path w="2307" h="3744" extrusionOk="0">
                  <a:moveTo>
                    <a:pt x="1962" y="0"/>
                  </a:moveTo>
                  <a:cubicBezTo>
                    <a:pt x="1943" y="1394"/>
                    <a:pt x="996" y="2442"/>
                    <a:pt x="0" y="3410"/>
                  </a:cubicBezTo>
                  <a:cubicBezTo>
                    <a:pt x="67" y="3520"/>
                    <a:pt x="130" y="3631"/>
                    <a:pt x="196" y="3743"/>
                  </a:cubicBezTo>
                  <a:cubicBezTo>
                    <a:pt x="1251" y="2681"/>
                    <a:pt x="2279" y="1566"/>
                    <a:pt x="2306" y="75"/>
                  </a:cubicBezTo>
                  <a:cubicBezTo>
                    <a:pt x="2192" y="48"/>
                    <a:pt x="2077" y="23"/>
                    <a:pt x="196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37" name="Google Shape;2837;p24"/>
            <p:cNvSpPr/>
            <p:nvPr/>
          </p:nvSpPr>
          <p:spPr>
            <a:xfrm>
              <a:off x="3124601" y="2247392"/>
              <a:ext cx="151592" cy="520833"/>
            </a:xfrm>
            <a:custGeom>
              <a:avLst/>
              <a:gdLst/>
              <a:ahLst/>
              <a:cxnLst/>
              <a:rect l="l" t="t" r="r" b="b"/>
              <a:pathLst>
                <a:path w="4849" h="16660" extrusionOk="0">
                  <a:moveTo>
                    <a:pt x="381" y="0"/>
                  </a:moveTo>
                  <a:lnTo>
                    <a:pt x="381" y="0"/>
                  </a:lnTo>
                  <a:cubicBezTo>
                    <a:pt x="0" y="1780"/>
                    <a:pt x="1090" y="3381"/>
                    <a:pt x="2106" y="4938"/>
                  </a:cubicBezTo>
                  <a:lnTo>
                    <a:pt x="2295" y="5230"/>
                  </a:lnTo>
                  <a:cubicBezTo>
                    <a:pt x="2369" y="5344"/>
                    <a:pt x="2441" y="5458"/>
                    <a:pt x="2512" y="5571"/>
                  </a:cubicBezTo>
                  <a:lnTo>
                    <a:pt x="2709" y="5891"/>
                  </a:lnTo>
                  <a:cubicBezTo>
                    <a:pt x="2929" y="6263"/>
                    <a:pt x="3129" y="6636"/>
                    <a:pt x="3283" y="7007"/>
                  </a:cubicBezTo>
                  <a:cubicBezTo>
                    <a:pt x="4103" y="8986"/>
                    <a:pt x="4323" y="11234"/>
                    <a:pt x="3520" y="13254"/>
                  </a:cubicBezTo>
                  <a:cubicBezTo>
                    <a:pt x="2958" y="14663"/>
                    <a:pt x="2013" y="15528"/>
                    <a:pt x="898" y="16281"/>
                  </a:cubicBezTo>
                  <a:cubicBezTo>
                    <a:pt x="940" y="16407"/>
                    <a:pt x="980" y="16533"/>
                    <a:pt x="1022" y="16659"/>
                  </a:cubicBezTo>
                  <a:cubicBezTo>
                    <a:pt x="1178" y="16559"/>
                    <a:pt x="1334" y="16458"/>
                    <a:pt x="1486" y="16351"/>
                  </a:cubicBezTo>
                  <a:cubicBezTo>
                    <a:pt x="2663" y="15527"/>
                    <a:pt x="3528" y="14444"/>
                    <a:pt x="3991" y="13076"/>
                  </a:cubicBezTo>
                  <a:cubicBezTo>
                    <a:pt x="4848" y="10550"/>
                    <a:pt x="4222" y="7870"/>
                    <a:pt x="3010" y="5574"/>
                  </a:cubicBezTo>
                  <a:lnTo>
                    <a:pt x="2832" y="5245"/>
                  </a:lnTo>
                  <a:cubicBezTo>
                    <a:pt x="2768" y="5132"/>
                    <a:pt x="2702" y="5019"/>
                    <a:pt x="2631" y="4904"/>
                  </a:cubicBezTo>
                  <a:lnTo>
                    <a:pt x="2447" y="4613"/>
                  </a:lnTo>
                  <a:cubicBezTo>
                    <a:pt x="1550" y="3226"/>
                    <a:pt x="352" y="1708"/>
                    <a:pt x="799" y="83"/>
                  </a:cubicBezTo>
                  <a:cubicBezTo>
                    <a:pt x="659" y="56"/>
                    <a:pt x="519" y="29"/>
                    <a:pt x="38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38" name="Google Shape;2838;p24"/>
            <p:cNvSpPr/>
            <p:nvPr/>
          </p:nvSpPr>
          <p:spPr>
            <a:xfrm>
              <a:off x="3123788" y="2593645"/>
              <a:ext cx="109825" cy="61368"/>
            </a:xfrm>
            <a:custGeom>
              <a:avLst/>
              <a:gdLst/>
              <a:ahLst/>
              <a:cxnLst/>
              <a:rect l="l" t="t" r="r" b="b"/>
              <a:pathLst>
                <a:path w="3513" h="1963" extrusionOk="0">
                  <a:moveTo>
                    <a:pt x="89" y="0"/>
                  </a:moveTo>
                  <a:cubicBezTo>
                    <a:pt x="29" y="379"/>
                    <a:pt x="0" y="762"/>
                    <a:pt x="1" y="1152"/>
                  </a:cubicBezTo>
                  <a:cubicBezTo>
                    <a:pt x="1" y="1166"/>
                    <a:pt x="2" y="1178"/>
                    <a:pt x="2" y="1192"/>
                  </a:cubicBezTo>
                  <a:cubicBezTo>
                    <a:pt x="4" y="1192"/>
                    <a:pt x="6" y="1192"/>
                    <a:pt x="7" y="1192"/>
                  </a:cubicBezTo>
                  <a:cubicBezTo>
                    <a:pt x="9" y="1192"/>
                    <a:pt x="10" y="1192"/>
                    <a:pt x="12" y="1193"/>
                  </a:cubicBezTo>
                  <a:cubicBezTo>
                    <a:pt x="545" y="1374"/>
                    <a:pt x="1059" y="1584"/>
                    <a:pt x="1610" y="1714"/>
                  </a:cubicBezTo>
                  <a:cubicBezTo>
                    <a:pt x="2132" y="1837"/>
                    <a:pt x="2667" y="1856"/>
                    <a:pt x="3188" y="1962"/>
                  </a:cubicBezTo>
                  <a:cubicBezTo>
                    <a:pt x="3333" y="1588"/>
                    <a:pt x="3439" y="1208"/>
                    <a:pt x="3512" y="822"/>
                  </a:cubicBezTo>
                  <a:lnTo>
                    <a:pt x="3512" y="822"/>
                  </a:lnTo>
                  <a:cubicBezTo>
                    <a:pt x="3405" y="830"/>
                    <a:pt x="3296" y="834"/>
                    <a:pt x="3187" y="834"/>
                  </a:cubicBezTo>
                  <a:cubicBezTo>
                    <a:pt x="2132" y="834"/>
                    <a:pt x="1006" y="477"/>
                    <a:pt x="8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39" name="Google Shape;2839;p24"/>
            <p:cNvSpPr/>
            <p:nvPr/>
          </p:nvSpPr>
          <p:spPr>
            <a:xfrm>
              <a:off x="3142326" y="2502142"/>
              <a:ext cx="93475" cy="50020"/>
            </a:xfrm>
            <a:custGeom>
              <a:avLst/>
              <a:gdLst/>
              <a:ahLst/>
              <a:cxnLst/>
              <a:rect l="l" t="t" r="r" b="b"/>
              <a:pathLst>
                <a:path w="2990" h="1600" extrusionOk="0">
                  <a:moveTo>
                    <a:pt x="502" y="1"/>
                  </a:moveTo>
                  <a:cubicBezTo>
                    <a:pt x="311" y="345"/>
                    <a:pt x="147" y="700"/>
                    <a:pt x="1" y="1065"/>
                  </a:cubicBezTo>
                  <a:cubicBezTo>
                    <a:pt x="4" y="1065"/>
                    <a:pt x="7" y="1064"/>
                    <a:pt x="10" y="1064"/>
                  </a:cubicBezTo>
                  <a:cubicBezTo>
                    <a:pt x="11" y="1064"/>
                    <a:pt x="13" y="1064"/>
                    <a:pt x="14" y="1065"/>
                  </a:cubicBezTo>
                  <a:cubicBezTo>
                    <a:pt x="1014" y="1293"/>
                    <a:pt x="1975" y="1474"/>
                    <a:pt x="2989" y="1600"/>
                  </a:cubicBezTo>
                  <a:cubicBezTo>
                    <a:pt x="2956" y="1298"/>
                    <a:pt x="2907" y="996"/>
                    <a:pt x="2843" y="696"/>
                  </a:cubicBezTo>
                  <a:cubicBezTo>
                    <a:pt x="2841" y="696"/>
                    <a:pt x="2838" y="696"/>
                    <a:pt x="2835" y="696"/>
                  </a:cubicBezTo>
                  <a:cubicBezTo>
                    <a:pt x="2437" y="696"/>
                    <a:pt x="2025" y="546"/>
                    <a:pt x="1648" y="434"/>
                  </a:cubicBezTo>
                  <a:cubicBezTo>
                    <a:pt x="1252" y="316"/>
                    <a:pt x="871" y="181"/>
                    <a:pt x="50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40" name="Google Shape;2840;p24"/>
            <p:cNvSpPr/>
            <p:nvPr/>
          </p:nvSpPr>
          <p:spPr>
            <a:xfrm>
              <a:off x="3191844" y="2440807"/>
              <a:ext cx="16600" cy="15319"/>
            </a:xfrm>
            <a:custGeom>
              <a:avLst/>
              <a:gdLst/>
              <a:ahLst/>
              <a:cxnLst/>
              <a:rect l="l" t="t" r="r" b="b"/>
              <a:pathLst>
                <a:path w="531" h="490" extrusionOk="0">
                  <a:moveTo>
                    <a:pt x="292" y="1"/>
                  </a:moveTo>
                  <a:cubicBezTo>
                    <a:pt x="193" y="116"/>
                    <a:pt x="95" y="231"/>
                    <a:pt x="0" y="349"/>
                  </a:cubicBezTo>
                  <a:cubicBezTo>
                    <a:pt x="100" y="370"/>
                    <a:pt x="200" y="390"/>
                    <a:pt x="301" y="420"/>
                  </a:cubicBezTo>
                  <a:cubicBezTo>
                    <a:pt x="378" y="442"/>
                    <a:pt x="460" y="458"/>
                    <a:pt x="530" y="489"/>
                  </a:cubicBezTo>
                  <a:cubicBezTo>
                    <a:pt x="454" y="324"/>
                    <a:pt x="375" y="161"/>
                    <a:pt x="292"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41" name="Google Shape;2841;p24"/>
            <p:cNvSpPr/>
            <p:nvPr/>
          </p:nvSpPr>
          <p:spPr>
            <a:xfrm>
              <a:off x="3003306" y="2780807"/>
              <a:ext cx="114515" cy="144120"/>
            </a:xfrm>
            <a:custGeom>
              <a:avLst/>
              <a:gdLst/>
              <a:ahLst/>
              <a:cxnLst/>
              <a:rect l="l" t="t" r="r" b="b"/>
              <a:pathLst>
                <a:path w="3663" h="4610" extrusionOk="0">
                  <a:moveTo>
                    <a:pt x="3534" y="0"/>
                  </a:moveTo>
                  <a:cubicBezTo>
                    <a:pt x="3386" y="90"/>
                    <a:pt x="3238" y="178"/>
                    <a:pt x="3087" y="270"/>
                  </a:cubicBezTo>
                  <a:cubicBezTo>
                    <a:pt x="1415" y="1285"/>
                    <a:pt x="239" y="2785"/>
                    <a:pt x="1" y="4521"/>
                  </a:cubicBezTo>
                  <a:cubicBezTo>
                    <a:pt x="115" y="4556"/>
                    <a:pt x="230" y="4586"/>
                    <a:pt x="344" y="4610"/>
                  </a:cubicBezTo>
                  <a:cubicBezTo>
                    <a:pt x="367" y="3264"/>
                    <a:pt x="1430" y="1938"/>
                    <a:pt x="2460" y="1157"/>
                  </a:cubicBezTo>
                  <a:cubicBezTo>
                    <a:pt x="2845" y="866"/>
                    <a:pt x="3251" y="608"/>
                    <a:pt x="3663" y="356"/>
                  </a:cubicBezTo>
                  <a:cubicBezTo>
                    <a:pt x="3607" y="244"/>
                    <a:pt x="3566" y="120"/>
                    <a:pt x="353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42" name="Google Shape;2842;p24"/>
            <p:cNvSpPr/>
            <p:nvPr/>
          </p:nvSpPr>
          <p:spPr>
            <a:xfrm>
              <a:off x="3092495" y="2424113"/>
              <a:ext cx="98508" cy="549782"/>
            </a:xfrm>
            <a:custGeom>
              <a:avLst/>
              <a:gdLst/>
              <a:ahLst/>
              <a:cxnLst/>
              <a:rect l="l" t="t" r="r" b="b"/>
              <a:pathLst>
                <a:path w="3151" h="17586" extrusionOk="0">
                  <a:moveTo>
                    <a:pt x="2908" y="1"/>
                  </a:moveTo>
                  <a:cubicBezTo>
                    <a:pt x="1398" y="1599"/>
                    <a:pt x="347" y="3659"/>
                    <a:pt x="154" y="5867"/>
                  </a:cubicBezTo>
                  <a:cubicBezTo>
                    <a:pt x="1" y="7595"/>
                    <a:pt x="550" y="9110"/>
                    <a:pt x="1102" y="10647"/>
                  </a:cubicBezTo>
                  <a:lnTo>
                    <a:pt x="1251" y="11063"/>
                  </a:lnTo>
                  <a:cubicBezTo>
                    <a:pt x="1294" y="11182"/>
                    <a:pt x="1336" y="11303"/>
                    <a:pt x="1377" y="11425"/>
                  </a:cubicBezTo>
                  <a:lnTo>
                    <a:pt x="1509" y="11822"/>
                  </a:lnTo>
                  <a:cubicBezTo>
                    <a:pt x="1654" y="12266"/>
                    <a:pt x="1784" y="12719"/>
                    <a:pt x="1884" y="13185"/>
                  </a:cubicBezTo>
                  <a:cubicBezTo>
                    <a:pt x="2186" y="14591"/>
                    <a:pt x="2098" y="16168"/>
                    <a:pt x="1222" y="17300"/>
                  </a:cubicBezTo>
                  <a:cubicBezTo>
                    <a:pt x="1408" y="17404"/>
                    <a:pt x="1597" y="17497"/>
                    <a:pt x="1790" y="17586"/>
                  </a:cubicBezTo>
                  <a:cubicBezTo>
                    <a:pt x="2863" y="16071"/>
                    <a:pt x="2577" y="13969"/>
                    <a:pt x="2044" y="12193"/>
                  </a:cubicBezTo>
                  <a:cubicBezTo>
                    <a:pt x="2048" y="12186"/>
                    <a:pt x="2048" y="12176"/>
                    <a:pt x="2049" y="12166"/>
                  </a:cubicBezTo>
                  <a:cubicBezTo>
                    <a:pt x="2049" y="12165"/>
                    <a:pt x="2047" y="12162"/>
                    <a:pt x="2047" y="12161"/>
                  </a:cubicBezTo>
                  <a:cubicBezTo>
                    <a:pt x="2039" y="12139"/>
                    <a:pt x="2034" y="12115"/>
                    <a:pt x="2028" y="12093"/>
                  </a:cubicBezTo>
                  <a:cubicBezTo>
                    <a:pt x="2014" y="12066"/>
                    <a:pt x="2000" y="12039"/>
                    <a:pt x="1987" y="12011"/>
                  </a:cubicBezTo>
                  <a:cubicBezTo>
                    <a:pt x="1955" y="11909"/>
                    <a:pt x="1924" y="11807"/>
                    <a:pt x="1889" y="11708"/>
                  </a:cubicBezTo>
                  <a:cubicBezTo>
                    <a:pt x="1878" y="11674"/>
                    <a:pt x="1867" y="11640"/>
                    <a:pt x="1856" y="11606"/>
                  </a:cubicBezTo>
                  <a:lnTo>
                    <a:pt x="1722" y="11214"/>
                  </a:lnTo>
                  <a:cubicBezTo>
                    <a:pt x="1680" y="11092"/>
                    <a:pt x="1639" y="10969"/>
                    <a:pt x="1596" y="10845"/>
                  </a:cubicBezTo>
                  <a:lnTo>
                    <a:pt x="1455" y="10432"/>
                  </a:lnTo>
                  <a:cubicBezTo>
                    <a:pt x="937" y="8896"/>
                    <a:pt x="490" y="7358"/>
                    <a:pt x="674" y="5695"/>
                  </a:cubicBezTo>
                  <a:cubicBezTo>
                    <a:pt x="869" y="3925"/>
                    <a:pt x="1624" y="2243"/>
                    <a:pt x="2713" y="843"/>
                  </a:cubicBezTo>
                  <a:cubicBezTo>
                    <a:pt x="2848" y="670"/>
                    <a:pt x="2997" y="500"/>
                    <a:pt x="3150" y="331"/>
                  </a:cubicBezTo>
                  <a:cubicBezTo>
                    <a:pt x="3145" y="328"/>
                    <a:pt x="3140" y="326"/>
                    <a:pt x="3135" y="322"/>
                  </a:cubicBezTo>
                  <a:cubicBezTo>
                    <a:pt x="3038" y="239"/>
                    <a:pt x="2968" y="119"/>
                    <a:pt x="290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43" name="Google Shape;2843;p24"/>
            <p:cNvSpPr/>
            <p:nvPr/>
          </p:nvSpPr>
          <p:spPr>
            <a:xfrm>
              <a:off x="3144452" y="2730883"/>
              <a:ext cx="13943" cy="12599"/>
            </a:xfrm>
            <a:custGeom>
              <a:avLst/>
              <a:gdLst/>
              <a:ahLst/>
              <a:cxnLst/>
              <a:rect l="l" t="t" r="r" b="b"/>
              <a:pathLst>
                <a:path w="446" h="403" extrusionOk="0">
                  <a:moveTo>
                    <a:pt x="0" y="0"/>
                  </a:moveTo>
                  <a:lnTo>
                    <a:pt x="0" y="0"/>
                  </a:lnTo>
                  <a:cubicBezTo>
                    <a:pt x="42" y="134"/>
                    <a:pt x="85" y="269"/>
                    <a:pt x="128" y="402"/>
                  </a:cubicBezTo>
                  <a:cubicBezTo>
                    <a:pt x="236" y="333"/>
                    <a:pt x="341" y="260"/>
                    <a:pt x="445" y="186"/>
                  </a:cubicBezTo>
                  <a:cubicBezTo>
                    <a:pt x="290" y="144"/>
                    <a:pt x="138" y="78"/>
                    <a:pt x="0"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44" name="Google Shape;2844;p24"/>
            <p:cNvSpPr/>
            <p:nvPr/>
          </p:nvSpPr>
          <p:spPr>
            <a:xfrm>
              <a:off x="3131728" y="2686147"/>
              <a:ext cx="64776" cy="43299"/>
            </a:xfrm>
            <a:custGeom>
              <a:avLst/>
              <a:gdLst/>
              <a:ahLst/>
              <a:cxnLst/>
              <a:rect l="l" t="t" r="r" b="b"/>
              <a:pathLst>
                <a:path w="2072" h="1385" extrusionOk="0">
                  <a:moveTo>
                    <a:pt x="0" y="1"/>
                  </a:moveTo>
                  <a:lnTo>
                    <a:pt x="0" y="1"/>
                  </a:lnTo>
                  <a:cubicBezTo>
                    <a:pt x="84" y="347"/>
                    <a:pt x="185" y="701"/>
                    <a:pt x="291" y="1059"/>
                  </a:cubicBezTo>
                  <a:cubicBezTo>
                    <a:pt x="452" y="1141"/>
                    <a:pt x="614" y="1222"/>
                    <a:pt x="783" y="1281"/>
                  </a:cubicBezTo>
                  <a:cubicBezTo>
                    <a:pt x="907" y="1325"/>
                    <a:pt x="1038" y="1348"/>
                    <a:pt x="1164" y="1384"/>
                  </a:cubicBezTo>
                  <a:cubicBezTo>
                    <a:pt x="1492" y="1126"/>
                    <a:pt x="1800" y="842"/>
                    <a:pt x="2071" y="514"/>
                  </a:cubicBezTo>
                  <a:cubicBezTo>
                    <a:pt x="1364" y="498"/>
                    <a:pt x="639" y="295"/>
                    <a:pt x="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pic>
        <p:nvPicPr>
          <p:cNvPr id="2846" name="Google Shape;2846;p24"/>
          <p:cNvPicPr preferRelativeResize="0"/>
          <p:nvPr/>
        </p:nvPicPr>
        <p:blipFill rotWithShape="1">
          <a:blip r:embed="rId5">
            <a:alphaModFix/>
          </a:blip>
          <a:srcRect/>
          <a:stretch/>
        </p:blipFill>
        <p:spPr>
          <a:xfrm>
            <a:off x="2476176" y="189248"/>
            <a:ext cx="9601200" cy="2963333"/>
          </a:xfrm>
          <a:prstGeom prst="rect">
            <a:avLst/>
          </a:prstGeom>
          <a:noFill/>
          <a:ln>
            <a:noFill/>
          </a:ln>
        </p:spPr>
      </p:pic>
      <p:pic>
        <p:nvPicPr>
          <p:cNvPr id="2847" name="Google Shape;2847;p24"/>
          <p:cNvPicPr preferRelativeResize="0"/>
          <p:nvPr/>
        </p:nvPicPr>
        <p:blipFill rotWithShape="1">
          <a:blip r:embed="rId6">
            <a:alphaModFix/>
          </a:blip>
          <a:srcRect t="11332"/>
          <a:stretch/>
        </p:blipFill>
        <p:spPr>
          <a:xfrm>
            <a:off x="1090537" y="5396837"/>
            <a:ext cx="10363200" cy="1392536"/>
          </a:xfrm>
          <a:prstGeom prst="rect">
            <a:avLst/>
          </a:prstGeom>
          <a:noFill/>
          <a:ln>
            <a:noFill/>
          </a:ln>
        </p:spPr>
      </p:pic>
      <p:pic>
        <p:nvPicPr>
          <p:cNvPr id="2848" name="Google Shape;2848;p24"/>
          <p:cNvPicPr preferRelativeResize="0"/>
          <p:nvPr/>
        </p:nvPicPr>
        <p:blipFill rotWithShape="1">
          <a:blip r:embed="rId7">
            <a:alphaModFix/>
          </a:blip>
          <a:srcRect t="17105"/>
          <a:stretch/>
        </p:blipFill>
        <p:spPr>
          <a:xfrm>
            <a:off x="254811" y="3123588"/>
            <a:ext cx="9162252" cy="2097691"/>
          </a:xfrm>
          <a:prstGeom prst="rect">
            <a:avLst/>
          </a:prstGeom>
          <a:noFill/>
          <a:ln>
            <a:noFill/>
          </a:ln>
        </p:spPr>
      </p:pic>
      <p:sp>
        <p:nvSpPr>
          <p:cNvPr id="2849" name="Google Shape;2849;p24"/>
          <p:cNvSpPr/>
          <p:nvPr/>
        </p:nvSpPr>
        <p:spPr>
          <a:xfrm>
            <a:off x="2476177" y="1795077"/>
            <a:ext cx="5059984" cy="504664"/>
          </a:xfrm>
          <a:prstGeom prst="frame">
            <a:avLst>
              <a:gd name="adj1" fmla="val 1151"/>
            </a:avLst>
          </a:prstGeom>
          <a:solidFill>
            <a:schemeClr val="accent5"/>
          </a:solidFill>
          <a:ln w="25400" cap="flat" cmpd="sng">
            <a:solidFill>
              <a:schemeClr val="accent5"/>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dk1"/>
              </a:solidFill>
              <a:latin typeface="Arial"/>
              <a:ea typeface="Arial"/>
              <a:cs typeface="Arial"/>
              <a:sym typeface="Arial"/>
            </a:endParaRPr>
          </a:p>
        </p:txBody>
      </p:sp>
      <p:cxnSp>
        <p:nvCxnSpPr>
          <p:cNvPr id="2850" name="Google Shape;2850;p24"/>
          <p:cNvCxnSpPr/>
          <p:nvPr/>
        </p:nvCxnSpPr>
        <p:spPr>
          <a:xfrm>
            <a:off x="5231904" y="1536716"/>
            <a:ext cx="2976331" cy="0"/>
          </a:xfrm>
          <a:prstGeom prst="straightConnector1">
            <a:avLst/>
          </a:prstGeom>
          <a:noFill/>
          <a:ln w="25400" cap="flat" cmpd="sng">
            <a:solidFill>
              <a:schemeClr val="accent5"/>
            </a:solidFill>
            <a:prstDash val="solid"/>
            <a:round/>
            <a:headEnd type="none" w="sm" len="sm"/>
            <a:tailEnd type="none" w="sm" len="sm"/>
          </a:ln>
          <a:effectLst>
            <a:outerShdw blurRad="40000" dist="20000" dir="5400000" rotWithShape="0">
              <a:srgbClr val="000000">
                <a:alpha val="37647"/>
              </a:srgbClr>
            </a:outerShdw>
          </a:effectLst>
        </p:spPr>
      </p:cxnSp>
      <p:cxnSp>
        <p:nvCxnSpPr>
          <p:cNvPr id="2851" name="Google Shape;2851;p24"/>
          <p:cNvCxnSpPr/>
          <p:nvPr/>
        </p:nvCxnSpPr>
        <p:spPr>
          <a:xfrm>
            <a:off x="4463819" y="3909053"/>
            <a:ext cx="864096" cy="0"/>
          </a:xfrm>
          <a:prstGeom prst="straightConnector1">
            <a:avLst/>
          </a:prstGeom>
          <a:noFill/>
          <a:ln w="25400" cap="flat" cmpd="sng">
            <a:solidFill>
              <a:schemeClr val="accent5"/>
            </a:solidFill>
            <a:prstDash val="solid"/>
            <a:round/>
            <a:headEnd type="none" w="sm" len="sm"/>
            <a:tailEnd type="none" w="sm" len="sm"/>
          </a:ln>
          <a:effectLst>
            <a:outerShdw blurRad="40000" dist="20000" dir="5400000" rotWithShape="0">
              <a:srgbClr val="000000">
                <a:alpha val="37647"/>
              </a:srgbClr>
            </a:outerShdw>
          </a:effectLst>
        </p:spPr>
      </p:cxnSp>
      <p:cxnSp>
        <p:nvCxnSpPr>
          <p:cNvPr id="2852" name="Google Shape;2852;p24"/>
          <p:cNvCxnSpPr/>
          <p:nvPr/>
        </p:nvCxnSpPr>
        <p:spPr>
          <a:xfrm>
            <a:off x="1569048" y="4101075"/>
            <a:ext cx="4526952" cy="0"/>
          </a:xfrm>
          <a:prstGeom prst="straightConnector1">
            <a:avLst/>
          </a:prstGeom>
          <a:noFill/>
          <a:ln w="25400" cap="flat" cmpd="sng">
            <a:solidFill>
              <a:schemeClr val="accent5"/>
            </a:solidFill>
            <a:prstDash val="solid"/>
            <a:round/>
            <a:headEnd type="none" w="sm" len="sm"/>
            <a:tailEnd type="none" w="sm" len="sm"/>
          </a:ln>
          <a:effectLst>
            <a:outerShdw blurRad="40000" dist="20000" dir="5400000" rotWithShape="0">
              <a:srgbClr val="000000">
                <a:alpha val="37647"/>
              </a:srgbClr>
            </a:outerShdw>
          </a:effectLst>
        </p:spPr>
      </p:cxnSp>
      <p:sp>
        <p:nvSpPr>
          <p:cNvPr id="2853" name="Google Shape;2853;p24"/>
          <p:cNvSpPr/>
          <p:nvPr/>
        </p:nvSpPr>
        <p:spPr>
          <a:xfrm>
            <a:off x="544011" y="4173145"/>
            <a:ext cx="6416084" cy="713396"/>
          </a:xfrm>
          <a:prstGeom prst="frame">
            <a:avLst>
              <a:gd name="adj1" fmla="val 1151"/>
            </a:avLst>
          </a:prstGeom>
          <a:solidFill>
            <a:schemeClr val="accent5"/>
          </a:solidFill>
          <a:ln w="25400" cap="flat" cmpd="sng">
            <a:solidFill>
              <a:schemeClr val="accent5"/>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dk1"/>
              </a:solidFill>
              <a:latin typeface="Arial"/>
              <a:ea typeface="Arial"/>
              <a:cs typeface="Arial"/>
              <a:sym typeface="Arial"/>
            </a:endParaRPr>
          </a:p>
        </p:txBody>
      </p:sp>
      <p:sp>
        <p:nvSpPr>
          <p:cNvPr id="2854" name="Google Shape;2854;p24"/>
          <p:cNvSpPr/>
          <p:nvPr/>
        </p:nvSpPr>
        <p:spPr>
          <a:xfrm>
            <a:off x="6096001" y="5445224"/>
            <a:ext cx="5298796" cy="1288435"/>
          </a:xfrm>
          <a:prstGeom prst="frame">
            <a:avLst>
              <a:gd name="adj1" fmla="val 1151"/>
            </a:avLst>
          </a:prstGeom>
          <a:solidFill>
            <a:schemeClr val="accent5"/>
          </a:solidFill>
          <a:ln w="25400" cap="flat" cmpd="sng">
            <a:solidFill>
              <a:schemeClr val="accent5"/>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dk1"/>
              </a:solidFill>
              <a:latin typeface="Arial"/>
              <a:ea typeface="Arial"/>
              <a:cs typeface="Arial"/>
              <a:sym typeface="Arial"/>
            </a:endParaRPr>
          </a:p>
        </p:txBody>
      </p:sp>
      <p:pic>
        <p:nvPicPr>
          <p:cNvPr id="5" name="Audio 4">
            <a:extLst>
              <a:ext uri="{FF2B5EF4-FFF2-40B4-BE49-F238E27FC236}">
                <a16:creationId xmlns:a16="http://schemas.microsoft.com/office/drawing/2014/main" id="{C1F50770-1EE1-2993-4CE4-32D4D780864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23428266"/>
      </p:ext>
    </p:extLst>
  </p:cSld>
  <p:clrMapOvr>
    <a:masterClrMapping/>
  </p:clrMapOvr>
  <mc:AlternateContent xmlns:mc="http://schemas.openxmlformats.org/markup-compatibility/2006">
    <mc:Choice xmlns:p14="http://schemas.microsoft.com/office/powerpoint/2010/main" Requires="p14">
      <p:transition spd="slow" p14:dur="2000" advTm="39286"/>
    </mc:Choice>
    <mc:Fallback>
      <p:transition spd="slow" advTm="39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170" x="3995738" y="2794000"/>
          <p14:tracePt t="1192" x="4071938" y="2794000"/>
          <p14:tracePt t="1208" x="4140200" y="2801938"/>
          <p14:tracePt t="1219" x="4191000" y="2819400"/>
          <p14:tracePt t="1242" x="4249738" y="2819400"/>
          <p14:tracePt t="1254" x="4368800" y="2836863"/>
          <p14:tracePt t="1256" x="4462463" y="2852738"/>
          <p14:tracePt t="1279" x="4640263" y="2878138"/>
          <p14:tracePt t="1289" x="4716463" y="2895600"/>
          <p14:tracePt t="1306" x="4775200" y="2913063"/>
          <p14:tracePt t="1310" x="4927600" y="2954338"/>
          <p14:tracePt t="1313" x="4986338" y="2971800"/>
          <p14:tracePt t="1339" x="5138738" y="3014663"/>
          <p14:tracePt t="1343" x="5359400" y="3090863"/>
          <p14:tracePt t="1346" x="5494338" y="3132138"/>
          <p14:tracePt t="1372" x="5554663" y="3149600"/>
          <p14:tracePt t="1375" x="5783263" y="3259138"/>
          <p14:tracePt t="1377" x="5867400" y="3284538"/>
          <p14:tracePt t="1406" x="5961063" y="3327400"/>
          <p14:tracePt t="1409" x="6189663" y="3421063"/>
          <p14:tracePt t="1437" x="6265863" y="3436938"/>
          <p14:tracePt t="1440" x="6383338" y="3479800"/>
          <p14:tracePt t="1441" x="6426200" y="3497263"/>
          <p14:tracePt t="1459" x="6484938" y="3513138"/>
          <p14:tracePt t="1463" x="6527800" y="3538538"/>
          <p14:tracePt t="1470" x="6596063" y="3556000"/>
          <p14:tracePt t="1472" x="6637338" y="3589338"/>
          <p14:tracePt t="1489" x="6773863" y="3649663"/>
          <p14:tracePt t="1506" x="6891338" y="3725863"/>
          <p14:tracePt t="1520" x="6951663" y="3767138"/>
          <p14:tracePt t="1522" x="7010400" y="3810000"/>
          <p14:tracePt t="1542" x="7053263" y="3843338"/>
          <p14:tracePt t="1545" x="7119938" y="3903663"/>
          <p14:tracePt t="1561" x="7145338" y="3919538"/>
          <p14:tracePt t="1575" x="7188200" y="3944938"/>
          <p14:tracePt t="1577" x="7256463" y="4005263"/>
          <p14:tracePt t="1594" x="7297738" y="4064000"/>
          <p14:tracePt t="1597" x="7315200" y="4097338"/>
          <p14:tracePt t="1617" x="7373938" y="4173538"/>
          <p14:tracePt t="1619" x="7475538" y="4318000"/>
          <p14:tracePt t="1623" x="7518400" y="4368800"/>
          <p14:tracePt t="1641" x="7645400" y="4521200"/>
          <p14:tracePt t="1659" x="7721600" y="4589463"/>
          <p14:tracePt t="1679" x="7747000" y="4640263"/>
          <p14:tracePt t="1682" x="7789863" y="4681538"/>
          <p14:tracePt t="1704" x="7823200" y="4699000"/>
          <p14:tracePt t="1706" x="7840663" y="4699000"/>
          <p14:tracePt t="1722" x="7848600" y="4716463"/>
          <p14:tracePt t="1740" x="7866063" y="4716463"/>
          <p14:tracePt t="4100" x="7840663" y="4699000"/>
          <p14:tracePt t="4123" x="7764463" y="4622800"/>
          <p14:tracePt t="4125" x="7670800" y="4564063"/>
          <p14:tracePt t="4175" x="7518400" y="4445000"/>
          <p14:tracePt t="4186" x="7069138" y="4122738"/>
          <p14:tracePt t="4189" x="6926263" y="4021138"/>
          <p14:tracePt t="4214" x="6799263" y="3962400"/>
          <p14:tracePt t="4221" x="6596063" y="3886200"/>
          <p14:tracePt t="4225" x="6519863" y="3860800"/>
          <p14:tracePt t="4228" x="6469063" y="3860800"/>
          <p14:tracePt t="4237" x="6332538" y="3827463"/>
          <p14:tracePt t="4270" x="6062663" y="3792538"/>
          <p14:tracePt t="4290" x="6002338" y="3784600"/>
          <p14:tracePt t="4293" x="5926138" y="3784600"/>
          <p14:tracePt t="4298" x="5824538" y="3767138"/>
          <p14:tracePt t="4323" x="5664200" y="3767138"/>
          <p14:tracePt t="4325" x="5478463" y="3751263"/>
          <p14:tracePt t="4350" x="5257800" y="3751263"/>
          <p14:tracePt t="4363" x="5199063" y="3751263"/>
          <p14:tracePt t="4371" x="5122863" y="3751263"/>
          <p14:tracePt t="4373" x="5062538" y="3751263"/>
          <p14:tracePt t="4391" x="4876800" y="3810000"/>
          <p14:tracePt t="4408" x="4775200" y="3843338"/>
          <p14:tracePt t="4412" x="4681538" y="3868738"/>
          <p14:tracePt t="4419" x="4579938" y="3886200"/>
          <p14:tracePt t="4438" x="4462463" y="3919538"/>
          <p14:tracePt t="4440" x="4275138" y="3944938"/>
          <p14:tracePt t="4471" x="4233863" y="3944938"/>
          <p14:tracePt t="4474" x="4081463" y="3962400"/>
          <p14:tracePt t="4742" x="4071938" y="3962400"/>
          <p14:tracePt t="4755" x="4038600" y="3962400"/>
          <p14:tracePt t="4757" x="3995738" y="3962400"/>
          <p14:tracePt t="4775" x="3860800" y="3979863"/>
          <p14:tracePt t="4792" x="3784600" y="4005263"/>
          <p14:tracePt t="4797" x="3649663" y="4056063"/>
          <p14:tracePt t="4805" x="3497263" y="4114800"/>
          <p14:tracePt t="4808" x="3360738" y="4157663"/>
          <p14:tracePt t="4832" x="3225800" y="4216400"/>
          <p14:tracePt t="4837" x="3014663" y="4310063"/>
          <p14:tracePt t="4839" x="2913063" y="4368800"/>
          <p14:tracePt t="4871" x="2836863" y="4411663"/>
          <p14:tracePt t="4875" x="2641600" y="4529138"/>
          <p14:tracePt t="4878" x="2598738" y="4579938"/>
          <p14:tracePt t="4914" x="2547938" y="4605338"/>
          <p14:tracePt t="4921" x="2430463" y="4699000"/>
          <p14:tracePt t="4925" x="2405063" y="4724400"/>
          <p14:tracePt t="4928" x="2370138" y="4757738"/>
          <p14:tracePt t="4957" x="2344738" y="4783138"/>
          <p14:tracePt t="4964" x="2235200" y="4876800"/>
          <p14:tracePt t="4990" x="2192338" y="4935538"/>
          <p14:tracePt t="4993" x="2151063" y="4995863"/>
          <p14:tracePt t="5022" x="2039938" y="5113338"/>
          <p14:tracePt t="5025" x="2014538" y="5164138"/>
          <p14:tracePt t="5047" x="1981200" y="5224463"/>
          <p14:tracePt t="5055" x="1905000" y="5341938"/>
          <p14:tracePt t="5058" x="1879600" y="5402263"/>
          <p14:tracePt t="5077" x="1828800" y="5461000"/>
          <p14:tracePt t="5079" x="1752600" y="5570538"/>
          <p14:tracePt t="5102" x="1709738" y="5613400"/>
          <p14:tracePt t="5103" x="1668463" y="5656263"/>
          <p14:tracePt t="5121" x="1633538" y="5672138"/>
          <p14:tracePt t="5125" x="1625600" y="5689600"/>
          <p14:tracePt t="5127" x="1592263" y="5715000"/>
          <p14:tracePt t="5145" x="1557338" y="5732463"/>
          <p14:tracePt t="5160" x="1516063" y="5765800"/>
          <p14:tracePt t="5176" x="1473200" y="5791200"/>
          <p14:tracePt t="5192" x="1422400" y="5834063"/>
          <p14:tracePt t="5207" x="1397000" y="5867400"/>
          <p14:tracePt t="5209" x="1363663" y="5900738"/>
          <p14:tracePt t="5225" x="1354138" y="5910263"/>
          <p14:tracePt t="5228" x="1338263" y="5943600"/>
          <p14:tracePt t="5235" x="1320800" y="5969000"/>
          <p14:tracePt t="5239" x="1303338" y="5986463"/>
          <p14:tracePt t="5261" x="1295400" y="6002338"/>
          <p14:tracePt t="5274" x="1295400" y="6019800"/>
          <p14:tracePt t="5306" x="1295400" y="6037263"/>
          <p14:tracePt t="5310" x="1295400" y="6062663"/>
          <p14:tracePt t="5325" x="1295400" y="6078538"/>
          <p14:tracePt t="5327" x="1295400" y="6103938"/>
          <p14:tracePt t="5342" x="1320800" y="6180138"/>
          <p14:tracePt t="5358" x="1338263" y="6230938"/>
          <p14:tracePt t="5374" x="1354138" y="6256338"/>
          <p14:tracePt t="5376" x="1363663" y="6273800"/>
          <p14:tracePt t="5392" x="1379538" y="6299200"/>
          <p14:tracePt t="5409" x="1379538" y="6316663"/>
          <p14:tracePt t="5430" x="1397000" y="6316663"/>
          <p14:tracePt t="5494" x="1414463" y="6316663"/>
          <p14:tracePt t="5528" x="1422400" y="6299200"/>
          <p14:tracePt t="5554" x="1422400" y="6291263"/>
          <p14:tracePt t="5560" x="1439863" y="6256338"/>
          <p14:tracePt t="5563" x="1439863" y="6240463"/>
          <p14:tracePt t="5579" x="1455738" y="6230938"/>
          <p14:tracePt t="5591" x="1473200" y="6215063"/>
          <p14:tracePt t="5594" x="1490663" y="6197600"/>
          <p14:tracePt t="5619" x="1490663" y="6180138"/>
          <p14:tracePt t="5623" x="1490663" y="6164263"/>
          <p14:tracePt t="5624" x="1498600" y="6154738"/>
          <p14:tracePt t="5640" x="1498600" y="6138863"/>
          <p14:tracePt t="5670" x="1498600" y="6121400"/>
          <p14:tracePt t="5689" x="1498600" y="6103938"/>
          <p14:tracePt t="5705" x="1498600" y="6096000"/>
          <p14:tracePt t="5726" x="1498600" y="6078538"/>
          <p14:tracePt t="5742" x="1490663" y="6062663"/>
          <p14:tracePt t="5760" x="1490663" y="6045200"/>
          <p14:tracePt t="5771" x="1473200" y="6045200"/>
          <p14:tracePt t="5788" x="1473200" y="6037263"/>
          <p14:tracePt t="5792" x="1455738" y="6037263"/>
          <p14:tracePt t="5808" x="1455738" y="6019800"/>
          <p14:tracePt t="5827" x="1439863" y="6002338"/>
          <p14:tracePt t="5852" x="1422400" y="6002338"/>
          <p14:tracePt t="5869" x="1414463" y="5986463"/>
          <p14:tracePt t="5885" x="1397000" y="5986463"/>
          <p14:tracePt t="5913" x="1379538" y="5986463"/>
          <p14:tracePt t="5930" x="1379538" y="5969000"/>
          <p14:tracePt t="5988" x="1363663" y="5969000"/>
          <p14:tracePt t="6026" x="1354138" y="5969000"/>
          <p14:tracePt t="6075" x="1338263" y="5969000"/>
          <p14:tracePt t="6991" x="1338263" y="5986463"/>
          <p14:tracePt t="7007" x="1338263" y="6002338"/>
          <p14:tracePt t="7023" x="1338263" y="6019800"/>
          <p14:tracePt t="7025" x="1338263" y="6037263"/>
          <p14:tracePt t="7040" x="1338263" y="6062663"/>
          <p14:tracePt t="7058" x="1338263" y="6078538"/>
          <p14:tracePt t="7061" x="1338263" y="6096000"/>
          <p14:tracePt t="7063" x="1338263" y="6103938"/>
          <p14:tracePt t="7081" x="1338263" y="6121400"/>
          <p14:tracePt t="7088" x="1338263" y="6138863"/>
          <p14:tracePt t="7090" x="1338263" y="6154738"/>
          <p14:tracePt t="7105" x="1338263" y="6164263"/>
          <p14:tracePt t="7130" x="1338263" y="6180138"/>
          <p14:tracePt t="7313" x="1338263" y="6197600"/>
          <p14:tracePt t="7345" x="1354138" y="6215063"/>
          <p14:tracePt t="7371" x="1354138" y="6230938"/>
          <p14:tracePt t="7377" x="1363663" y="6240463"/>
          <p14:tracePt t="7408" x="1379538" y="6256338"/>
          <p14:tracePt t="7439" x="1397000" y="6256338"/>
          <p14:tracePt t="7458" x="1414463" y="6256338"/>
          <p14:tracePt t="7506" x="1414463" y="6240463"/>
          <p14:tracePt t="7525" x="1422400" y="6240463"/>
          <p14:tracePt t="7546" x="1422400" y="6230938"/>
          <p14:tracePt t="7572" x="1422400" y="6215063"/>
          <p14:tracePt t="7605" x="1422400" y="6197600"/>
          <p14:tracePt t="7625" x="1422400" y="6180138"/>
          <p14:tracePt t="7627" x="1422400" y="6164263"/>
          <p14:tracePt t="7645" x="1422400" y="6154738"/>
          <p14:tracePt t="7668" x="1422400" y="6121400"/>
          <p14:tracePt t="7675" x="1422400" y="6103938"/>
          <p14:tracePt t="7707" x="1422400" y="6096000"/>
          <p14:tracePt t="7738" x="1422400" y="6078538"/>
          <p14:tracePt t="7778" x="1414463" y="6062663"/>
          <p14:tracePt t="7812" x="1397000" y="6062663"/>
          <p14:tracePt t="7841" x="1379538" y="6045200"/>
          <p14:tracePt t="7873" x="1363663" y="6045200"/>
          <p14:tracePt t="7921" x="1354138" y="6045200"/>
          <p14:tracePt t="7957" x="1354138" y="6062663"/>
          <p14:tracePt t="7974" x="1354138" y="6078538"/>
          <p14:tracePt t="7977" x="1338263" y="6078538"/>
          <p14:tracePt t="7988" x="1338263" y="6096000"/>
          <p14:tracePt t="8004" x="1338263" y="6103938"/>
          <p14:tracePt t="8028" x="1320800" y="6121400"/>
          <p14:tracePt t="8058" x="1320800" y="6154738"/>
          <p14:tracePt t="8076" x="1320800" y="6164263"/>
          <p14:tracePt t="8094" x="1320800" y="6180138"/>
          <p14:tracePt t="8124" x="1320800" y="6197600"/>
          <p14:tracePt t="8143" x="1320800" y="6215063"/>
          <p14:tracePt t="8162" x="1320800" y="6230938"/>
          <p14:tracePt t="8171" x="1320800" y="6240463"/>
          <p14:tracePt t="8190" x="1338263" y="6256338"/>
          <p14:tracePt t="8223" x="1354138" y="6273800"/>
          <p14:tracePt t="8238" x="1363663" y="6273800"/>
          <p14:tracePt t="8261" x="1379538" y="6291263"/>
          <p14:tracePt t="8291" x="1397000" y="6291263"/>
          <p14:tracePt t="8301" x="1414463" y="6291263"/>
          <p14:tracePt t="8339" x="1422400" y="6291263"/>
          <p14:tracePt t="8358" x="1439863" y="6291263"/>
          <p14:tracePt t="8379" x="1455738" y="6291263"/>
          <p14:tracePt t="8396" x="1473200" y="6291263"/>
          <p14:tracePt t="8427" x="1490663" y="6291263"/>
          <p14:tracePt t="8440" x="1498600" y="6291263"/>
          <p14:tracePt t="8459" x="1516063" y="6291263"/>
          <p14:tracePt t="8493" x="1531938" y="6291263"/>
          <p14:tracePt t="8520" x="1549400" y="6291263"/>
          <p14:tracePt t="8571" x="1549400" y="6273800"/>
          <p14:tracePt t="8588" x="1549400" y="6256338"/>
          <p14:tracePt t="8608" x="1549400" y="6240463"/>
          <p14:tracePt t="8621" x="1549400" y="6230938"/>
          <p14:tracePt t="8623" x="1549400" y="6215063"/>
          <p14:tracePt t="8640" x="1531938" y="6197600"/>
          <p14:tracePt t="8645" x="1531938" y="6180138"/>
          <p14:tracePt t="8651" x="1531938" y="6164263"/>
          <p14:tracePt t="8653" x="1516063" y="6164263"/>
          <p14:tracePt t="8675" x="1498600" y="6154738"/>
          <p14:tracePt t="8677" x="1498600" y="6138863"/>
          <p14:tracePt t="8692" x="1490663" y="6138863"/>
          <p14:tracePt t="8707" x="1490663" y="6121400"/>
          <p14:tracePt t="8719" x="1473200" y="6121400"/>
          <p14:tracePt t="8742" x="1455738" y="6103938"/>
          <p14:tracePt t="8776" x="1439863" y="6103938"/>
          <p14:tracePt t="8812" x="1439863" y="6121400"/>
          <p14:tracePt t="8844" x="1439863" y="6138863"/>
          <p14:tracePt t="8894" x="1422400" y="6138863"/>
          <p14:tracePt t="9542" x="1422400" y="6154738"/>
          <p14:tracePt t="9562" x="1397000" y="6180138"/>
          <p14:tracePt t="9579" x="1379538" y="6197600"/>
          <p14:tracePt t="9583" x="1379538" y="6215063"/>
          <p14:tracePt t="9605" x="1363663" y="6230938"/>
          <p14:tracePt t="9607" x="1338263" y="6256338"/>
          <p14:tracePt t="9639" x="1303338" y="6299200"/>
          <p14:tracePt t="9642" x="1295400" y="6316663"/>
          <p14:tracePt t="9671" x="1277938" y="6350000"/>
          <p14:tracePt t="9674" x="1262063" y="6375400"/>
          <p14:tracePt t="9698" x="1262063" y="6392863"/>
          <p14:tracePt t="9706" x="1262063" y="6426200"/>
          <p14:tracePt t="9710" x="1244600" y="6434138"/>
          <p14:tracePt t="9712" x="1244600" y="6451600"/>
          <p14:tracePt t="9728" x="1244600" y="6469063"/>
          <p14:tracePt t="9745" x="1244600" y="6484938"/>
          <p14:tracePt t="9775" x="1262063" y="6510338"/>
          <p14:tracePt t="9801" x="1277938" y="6527800"/>
          <p14:tracePt t="9806" x="1295400" y="6545263"/>
          <p14:tracePt t="9838" x="1320800" y="6570663"/>
          <p14:tracePt t="9854" x="1338263" y="6570663"/>
          <p14:tracePt t="9857" x="1354138" y="6586538"/>
          <p14:tracePt t="9871" x="1363663" y="6586538"/>
          <p14:tracePt t="9890" x="1379538" y="6586538"/>
          <p14:tracePt t="9905" x="1379538" y="6604000"/>
          <p14:tracePt t="9907" x="1397000" y="6604000"/>
          <p14:tracePt t="9924" x="1414463" y="6604000"/>
          <p14:tracePt t="9946" x="1422400" y="6604000"/>
          <p14:tracePt t="9970" x="1439863" y="6604000"/>
          <p14:tracePt t="9987" x="1439863" y="6586538"/>
          <p14:tracePt t="10005" x="1439863" y="6570663"/>
          <p14:tracePt t="10030" x="1439863" y="6561138"/>
          <p14:tracePt t="10040" x="1439863" y="6545263"/>
          <p14:tracePt t="11160" x="1473200" y="6545263"/>
          <p14:tracePt t="11177" x="1531938" y="6545263"/>
          <p14:tracePt t="11195" x="1608138" y="6545263"/>
          <p14:tracePt t="11214" x="1633538" y="6545263"/>
          <p14:tracePt t="11224" x="1693863" y="6545263"/>
          <p14:tracePt t="11225" x="1770063" y="6545263"/>
          <p14:tracePt t="11242" x="1820863" y="6545263"/>
          <p14:tracePt t="11245" x="1862138" y="6527800"/>
          <p14:tracePt t="11251" x="1922463" y="6527800"/>
          <p14:tracePt t="11274" x="1998663" y="6494463"/>
          <p14:tracePt t="11278" x="2235200" y="6434138"/>
          <p14:tracePt t="11281" x="2293938" y="6434138"/>
          <p14:tracePt t="11304" x="2420938" y="6392863"/>
          <p14:tracePt t="11306" x="2674938" y="6367463"/>
          <p14:tracePt t="11323" x="2794000" y="6332538"/>
          <p14:tracePt t="11327" x="2913063" y="6332538"/>
          <p14:tracePt t="11329" x="3014663" y="6299200"/>
          <p14:tracePt t="11347" x="3106738" y="6299200"/>
          <p14:tracePt t="11358" x="3182938" y="6291263"/>
          <p14:tracePt t="11360" x="3302000" y="6273800"/>
          <p14:tracePt t="11386" x="3395663" y="6256338"/>
          <p14:tracePt t="11391" x="3497263" y="6230938"/>
          <p14:tracePt t="11394" x="3548063" y="6215063"/>
          <p14:tracePt t="11418" x="3589338" y="6197600"/>
          <p14:tracePt t="11422" x="3665538" y="6164263"/>
          <p14:tracePt t="11424" x="3708400" y="6154738"/>
          <p14:tracePt t="11457" x="3784600" y="6096000"/>
          <p14:tracePt t="11460" x="3802063" y="6078538"/>
          <p14:tracePt t="11465" x="3810000" y="6062663"/>
          <p14:tracePt t="11490" x="3827463" y="6045200"/>
          <p14:tracePt t="11494" x="3843338" y="6037263"/>
          <p14:tracePt t="11496" x="3843338" y="6019800"/>
          <p14:tracePt t="11514" x="3860800" y="6002338"/>
          <p14:tracePt t="11535" x="3860800" y="5986463"/>
          <p14:tracePt t="11546" x="3860800" y="5969000"/>
          <p14:tracePt t="11572" x="3860800" y="5961063"/>
          <p14:tracePt t="11589" x="3860800" y="5943600"/>
          <p14:tracePt t="11606" x="3860800" y="5910263"/>
          <p14:tracePt t="11609" x="3810000" y="5849938"/>
          <p14:tracePt t="11640" x="3725863" y="5773738"/>
          <p14:tracePt t="11642" x="3649663" y="5689600"/>
          <p14:tracePt t="11663" x="3614738" y="5638800"/>
          <p14:tracePt t="11667" x="3589338" y="5630863"/>
          <p14:tracePt t="11686" x="3556000" y="5613400"/>
          <p14:tracePt t="11709" x="3548063" y="5613400"/>
          <p14:tracePt t="11723" x="3530600" y="5613400"/>
          <p14:tracePt t="11754" x="3513138" y="5613400"/>
          <p14:tracePt t="11771" x="3497263" y="5613400"/>
          <p14:tracePt t="11775" x="3497263" y="5630863"/>
          <p14:tracePt t="11777" x="3479800" y="5630863"/>
          <p14:tracePt t="11791" x="3471863" y="5630863"/>
          <p14:tracePt t="11793" x="3454400" y="5638800"/>
          <p14:tracePt t="11809" x="3436938" y="5656263"/>
          <p14:tracePt t="11826" x="3395663" y="5656263"/>
          <p14:tracePt t="11841" x="3360738" y="5672138"/>
          <p14:tracePt t="11858" x="3335338" y="5672138"/>
          <p14:tracePt t="11874" x="3319463" y="5689600"/>
          <p14:tracePt t="11876" x="3302000" y="5689600"/>
          <p14:tracePt t="11890" x="3284538" y="5689600"/>
          <p14:tracePt t="11892" x="3276600" y="5689600"/>
          <p14:tracePt t="11896" x="3259138" y="5707063"/>
          <p14:tracePt t="11924" x="3243263" y="5707063"/>
          <p14:tracePt t="11955" x="3225800" y="5715000"/>
          <p14:tracePt t="11996" x="3225800" y="5732463"/>
          <p14:tracePt t="12003" x="3217863" y="5732463"/>
          <p14:tracePt t="12025" x="3200400" y="5748338"/>
          <p14:tracePt t="12044" x="3167063" y="5765800"/>
          <p14:tracePt t="12070" x="3149600" y="5765800"/>
          <p14:tracePt t="12094" x="3141663" y="5773738"/>
          <p14:tracePt t="12102" x="3124200" y="5773738"/>
          <p14:tracePt t="12124" x="3090863" y="5773738"/>
          <p14:tracePt t="12147" x="3081338" y="5773738"/>
          <p14:tracePt t="12163" x="3048000" y="5773738"/>
          <p14:tracePt t="12173" x="3030538" y="5773738"/>
          <p14:tracePt t="12193" x="3014663" y="5773738"/>
          <p14:tracePt t="12195" x="3005138" y="5773738"/>
          <p14:tracePt t="12208" x="2989263" y="5773738"/>
          <p14:tracePt t="12211" x="2971800" y="5765800"/>
          <p14:tracePt t="12242" x="2946400" y="5748338"/>
          <p14:tracePt t="12245" x="2928938" y="5748338"/>
          <p14:tracePt t="12259" x="2913063" y="5732463"/>
          <p14:tracePt t="12261" x="2870200" y="5715000"/>
          <p14:tracePt t="12285" x="2836863" y="5707063"/>
          <p14:tracePt t="12318" x="2819400" y="5707063"/>
          <p14:tracePt t="12338" x="2717800" y="5638800"/>
          <p14:tracePt t="12341" x="2700338" y="5638800"/>
          <p14:tracePt t="12356" x="2684463" y="5638800"/>
          <p14:tracePt t="12358" x="2674938" y="5630863"/>
          <p14:tracePt t="12374" x="2659063" y="5630863"/>
          <p14:tracePt t="12380" x="2641600" y="5630863"/>
          <p14:tracePt t="12391" x="2624138" y="5630863"/>
          <p14:tracePt t="12412" x="2616200" y="5630863"/>
          <p14:tracePt t="12418" x="2598738" y="5630863"/>
          <p14:tracePt t="12421" x="2582863" y="5630863"/>
          <p14:tracePt t="12444" x="2565400" y="5630863"/>
          <p14:tracePt t="12459" x="2547938" y="5630863"/>
          <p14:tracePt t="12477" x="2540000" y="5630863"/>
          <p14:tracePt t="12493" x="2522538" y="5638800"/>
          <p14:tracePt t="12519" x="2506663" y="5638800"/>
          <p14:tracePt t="12522" x="2481263" y="5656263"/>
          <p14:tracePt t="12541" x="2463800" y="5672138"/>
          <p14:tracePt t="12546" x="2446338" y="5672138"/>
          <p14:tracePt t="12563" x="2446338" y="5689600"/>
          <p14:tracePt t="12579" x="2430463" y="5689600"/>
          <p14:tracePt t="12604" x="2430463" y="5707063"/>
          <p14:tracePt t="12623" x="2430463" y="5715000"/>
          <p14:tracePt t="12641" x="2430463" y="5732463"/>
          <p14:tracePt t="12644" x="2430463" y="5748338"/>
          <p14:tracePt t="12646" x="2430463" y="5765800"/>
          <p14:tracePt t="12655" x="2430463" y="5773738"/>
          <p14:tracePt t="12674" x="2430463" y="5808663"/>
          <p14:tracePt t="12676" x="2430463" y="5849938"/>
          <p14:tracePt t="12689" x="2420938" y="5867400"/>
          <p14:tracePt t="12706" x="2420938" y="5900738"/>
          <p14:tracePt t="12709" x="2420938" y="5943600"/>
          <p14:tracePt t="12722" x="2420938" y="5961063"/>
          <p14:tracePt t="12724" x="2420938" y="5969000"/>
          <p14:tracePt t="12740" x="2420938" y="6002338"/>
          <p14:tracePt t="12742" x="2420938" y="6019800"/>
          <p14:tracePt t="12754" x="2420938" y="6037263"/>
          <p14:tracePt t="12757" x="2420938" y="6045200"/>
          <p14:tracePt t="12772" x="2420938" y="6062663"/>
          <p14:tracePt t="12788" x="2420938" y="6096000"/>
          <p14:tracePt t="12805" x="2430463" y="6103938"/>
          <p14:tracePt t="12823" x="2430463" y="6121400"/>
          <p14:tracePt t="12841" x="2430463" y="6138863"/>
          <p14:tracePt t="12845" x="2446338" y="6138863"/>
          <p14:tracePt t="12847" x="2446338" y="6154738"/>
          <p14:tracePt t="12875" x="2463800" y="6164263"/>
          <p14:tracePt t="12877" x="2481263" y="6164263"/>
          <p14:tracePt t="12903" x="2489200" y="6197600"/>
          <p14:tracePt t="12909" x="2506663" y="6215063"/>
          <p14:tracePt t="12936" x="2540000" y="6230938"/>
          <p14:tracePt t="12956" x="2540000" y="6240463"/>
          <p14:tracePt t="12959" x="2547938" y="6256338"/>
          <p14:tracePt t="12981" x="2565400" y="6256338"/>
          <p14:tracePt t="12992" x="2582863" y="6256338"/>
          <p14:tracePt t="13022" x="2598738" y="6256338"/>
          <p14:tracePt t="13029" x="2616200" y="6256338"/>
          <p14:tracePt t="13045" x="2624138" y="6256338"/>
          <p14:tracePt t="13062" x="2659063" y="6256338"/>
          <p14:tracePt t="13080" x="2684463" y="6240463"/>
          <p14:tracePt t="13086" x="2700338" y="6240463"/>
          <p14:tracePt t="13104" x="2717800" y="6230938"/>
          <p14:tracePt t="13108" x="2776538" y="6215063"/>
          <p14:tracePt t="13129" x="2819400" y="6180138"/>
          <p14:tracePt t="13155" x="2870200" y="6164263"/>
          <p14:tracePt t="13158" x="2913063" y="6154738"/>
          <p14:tracePt t="13181" x="2954338" y="6138863"/>
          <p14:tracePt t="13188" x="2971800" y="6138863"/>
          <p14:tracePt t="13190" x="2989263" y="6121400"/>
          <p14:tracePt t="13213" x="3048000" y="6103938"/>
          <p14:tracePt t="13230" x="3065463" y="6103938"/>
          <p14:tracePt t="13238" x="3081338" y="6103938"/>
          <p14:tracePt t="13245" x="3090863" y="6103938"/>
          <p14:tracePt t="13251" x="3106738" y="6103938"/>
          <p14:tracePt t="13253" x="3124200" y="6096000"/>
          <p14:tracePt t="13277" x="3149600" y="6078538"/>
          <p14:tracePt t="13295" x="3182938" y="6078538"/>
          <p14:tracePt t="13312" x="3217863" y="6062663"/>
          <p14:tracePt t="13342" x="3243263" y="6045200"/>
          <p14:tracePt t="13372" x="3259138" y="6045200"/>
          <p14:tracePt t="13389" x="3259138" y="6037263"/>
          <p14:tracePt t="13406" x="3276600" y="6037263"/>
          <p14:tracePt t="13437" x="3276600" y="6019800"/>
          <p14:tracePt t="17424" x="3319463" y="6019800"/>
          <p14:tracePt t="17440" x="3360738" y="6019800"/>
          <p14:tracePt t="17456" x="3395663" y="6019800"/>
          <p14:tracePt t="17472" x="3421063" y="6019800"/>
          <p14:tracePt t="17475" x="3436938" y="6019800"/>
          <p14:tracePt t="17489" x="3454400" y="6002338"/>
          <p14:tracePt t="17491" x="3471863" y="6002338"/>
          <p14:tracePt t="17504" x="3479800" y="6002338"/>
          <p14:tracePt t="17506" x="3497263" y="5986463"/>
          <p14:tracePt t="17523" x="3513138" y="5986463"/>
          <p14:tracePt t="17526" x="3530600" y="5986463"/>
          <p14:tracePt t="17528" x="3530600" y="5969000"/>
          <p14:tracePt t="17540" x="3548063" y="5969000"/>
          <p14:tracePt t="17559" x="3556000" y="5961063"/>
          <p14:tracePt t="17573" x="3573463" y="5961063"/>
          <p14:tracePt t="17603" x="3573463" y="5943600"/>
          <p14:tracePt t="17639" x="3573463" y="5926138"/>
          <p14:tracePt t="17657" x="3573463" y="5910263"/>
          <p14:tracePt t="17673" x="3573463" y="5900738"/>
          <p14:tracePt t="17690" x="3556000" y="5884863"/>
          <p14:tracePt t="17709" x="3548063" y="5849938"/>
          <p14:tracePt t="17723" x="3548063" y="5834063"/>
          <p14:tracePt t="17727" x="3513138" y="5824538"/>
          <p14:tracePt t="17744" x="3479800" y="5791200"/>
          <p14:tracePt t="17760" x="3471863" y="5773738"/>
          <p14:tracePt t="17774" x="3454400" y="5765800"/>
          <p14:tracePt t="17789" x="3436938" y="5765800"/>
          <p14:tracePt t="17792" x="3436938" y="5748338"/>
          <p14:tracePt t="17794" x="3421063" y="5748338"/>
          <p14:tracePt t="17810" x="3395663" y="5732463"/>
          <p14:tracePt t="17826" x="3378200" y="5715000"/>
          <p14:tracePt t="17843" x="3360738" y="5715000"/>
          <p14:tracePt t="17851" x="3344863" y="5715000"/>
          <p14:tracePt t="17876" x="3335338" y="5715000"/>
          <p14:tracePt t="17892" x="3319463" y="5715000"/>
          <p14:tracePt t="17921" x="3302000" y="5715000"/>
          <p14:tracePt t="17938" x="3284538" y="5715000"/>
          <p14:tracePt t="17955" x="3276600" y="5715000"/>
          <p14:tracePt t="17994" x="3259138" y="5715000"/>
          <p14:tracePt t="18024" x="3243263" y="5715000"/>
          <p14:tracePt t="18960" x="3243263" y="5732463"/>
          <p14:tracePt t="18977" x="3243263" y="5773738"/>
          <p14:tracePt t="19004" x="3243263" y="5824538"/>
          <p14:tracePt t="19008" x="3259138" y="5834063"/>
          <p14:tracePt t="19011" x="3259138" y="5867400"/>
          <p14:tracePt t="19039" x="3276600" y="5900738"/>
          <p14:tracePt t="19042" x="3284538" y="5926138"/>
          <p14:tracePt t="19075" x="3302000" y="5943600"/>
          <p14:tracePt t="19081" x="3319463" y="5969000"/>
          <p14:tracePt t="19091" x="3344863" y="5986463"/>
          <p14:tracePt t="19124" x="3360738" y="6002338"/>
          <p14:tracePt t="19128" x="3395663" y="6037263"/>
          <p14:tracePt t="19131" x="3411538" y="6037263"/>
          <p14:tracePt t="19148" x="3421063" y="6045200"/>
          <p14:tracePt t="19155" x="3436938" y="6045200"/>
          <p14:tracePt t="19159" x="3454400" y="6062663"/>
          <p14:tracePt t="19161" x="3471863" y="6062663"/>
          <p14:tracePt t="19177" x="3497263" y="6062663"/>
          <p14:tracePt t="19193" x="3530600" y="6062663"/>
          <p14:tracePt t="19207" x="3548063" y="6062663"/>
          <p14:tracePt t="19221" x="3556000" y="6062663"/>
          <p14:tracePt t="19224" x="3589338" y="6062663"/>
          <p14:tracePt t="19227" x="3606800" y="6062663"/>
          <p14:tracePt t="19240" x="3614738" y="6062663"/>
          <p14:tracePt t="19244" x="3632200" y="6062663"/>
          <p14:tracePt t="19253" x="3665538" y="6062663"/>
          <p14:tracePt t="19265" x="3675063" y="6062663"/>
          <p14:tracePt t="19269" x="3690938" y="6045200"/>
          <p14:tracePt t="19288" x="3708400" y="6045200"/>
          <p14:tracePt t="19290" x="3725863" y="6045200"/>
          <p14:tracePt t="19306" x="3751263" y="6045200"/>
          <p14:tracePt t="19323" x="3767138" y="6037263"/>
          <p14:tracePt t="19339" x="3784600" y="6037263"/>
          <p14:tracePt t="19355" x="3802063" y="6037263"/>
          <p14:tracePt t="19371" x="3810000" y="6037263"/>
          <p14:tracePt t="19389" x="3843338" y="6037263"/>
          <p14:tracePt t="19408" x="3860800" y="6037263"/>
          <p14:tracePt t="19425" x="3860800" y="6019800"/>
          <p14:tracePt t="19426" x="3878263" y="6019800"/>
          <p14:tracePt t="19906" x="3903663" y="6019800"/>
          <p14:tracePt t="19923" x="3944938" y="6002338"/>
          <p14:tracePt t="19940" x="4056063" y="5986463"/>
          <p14:tracePt t="19960" x="4173538" y="5961063"/>
          <p14:tracePt t="19962" x="4208463" y="5961063"/>
          <p14:tracePt t="19979" x="4343400" y="5926138"/>
          <p14:tracePt t="19995" x="4411663" y="5910263"/>
          <p14:tracePt t="20017" x="4503738" y="5910263"/>
          <p14:tracePt t="20026" x="4538663" y="5900738"/>
          <p14:tracePt t="20028" x="4579938" y="5900738"/>
          <p14:tracePt t="20043" x="4656138" y="5884863"/>
          <p14:tracePt t="20061" x="4716463" y="5884863"/>
          <p14:tracePt t="20073" x="4757738" y="5884863"/>
          <p14:tracePt t="20076" x="4792663" y="5884863"/>
          <p14:tracePt t="20092" x="4851400" y="5884863"/>
          <p14:tracePt t="20108" x="4894263" y="5884863"/>
          <p14:tracePt t="20125" x="4910138" y="5867400"/>
          <p14:tracePt t="20140" x="4927600" y="5867400"/>
          <p14:tracePt t="20157" x="4935538" y="5867400"/>
          <p14:tracePt t="20174" x="4953000" y="5867400"/>
          <p14:tracePt t="20660" x="4935538" y="5867400"/>
          <p14:tracePt t="20670" x="4927600" y="5867400"/>
          <p14:tracePt t="20681" x="4910138" y="5867400"/>
          <p14:tracePt t="20696" x="4876800" y="5867400"/>
          <p14:tracePt t="20703" x="4833938" y="5867400"/>
          <p14:tracePt t="20706" x="4792663" y="5867400"/>
          <p14:tracePt t="20708" x="4732338" y="5867400"/>
          <p14:tracePt t="20725" x="4699000" y="5849938"/>
          <p14:tracePt t="20727" x="4622800" y="5849938"/>
          <p14:tracePt t="20742" x="4564063" y="5849938"/>
          <p14:tracePt t="20744" x="4487863" y="5834063"/>
          <p14:tracePt t="20766" x="4351338" y="5824538"/>
          <p14:tracePt t="20768" x="4249738" y="5824538"/>
          <p14:tracePt t="20782" x="4173538" y="5808663"/>
          <p14:tracePt t="20788" x="4097338" y="5808663"/>
          <p14:tracePt t="20790" x="4021138" y="5791200"/>
          <p14:tracePt t="20806" x="3886200" y="5773738"/>
          <p14:tracePt t="20823" x="3751263" y="5773738"/>
          <p14:tracePt t="20841" x="3606800" y="5765800"/>
          <p14:tracePt t="20857" x="3530600" y="5765800"/>
          <p14:tracePt t="20861" x="3436938" y="5748338"/>
          <p14:tracePt t="20864" x="3378200" y="5748338"/>
          <p14:tracePt t="20878" x="3302000" y="5732463"/>
          <p14:tracePt t="20888" x="3217863" y="5715000"/>
          <p14:tracePt t="20894" x="3065463" y="5715000"/>
          <p14:tracePt t="20911" x="2895600" y="5707063"/>
          <p14:tracePt t="20926" x="2735263" y="5707063"/>
          <p14:tracePt t="20943" x="2547938" y="5707063"/>
          <p14:tracePt t="20957" x="2463800" y="5707063"/>
          <p14:tracePt t="20960" x="2354263" y="5707063"/>
          <p14:tracePt t="20976" x="2286000" y="5707063"/>
          <p14:tracePt t="20980" x="2192338" y="5707063"/>
          <p14:tracePt t="20983" x="2116138" y="5707063"/>
          <p14:tracePt t="21005" x="2014538" y="5715000"/>
          <p14:tracePt t="21007" x="1963738" y="5732463"/>
          <p14:tracePt t="21023" x="1846263" y="5765800"/>
          <p14:tracePt t="21041" x="1785938" y="5791200"/>
          <p14:tracePt t="21055" x="1752600" y="5808663"/>
          <p14:tracePt t="21057" x="1744663" y="5808663"/>
          <p14:tracePt t="21080" x="1709738" y="5808663"/>
          <p14:tracePt t="21085" x="1668463" y="5824538"/>
          <p14:tracePt t="21104" x="1651000" y="5824538"/>
          <p14:tracePt t="21106" x="1625600" y="5834063"/>
          <p14:tracePt t="21126" x="1608138" y="5849938"/>
          <p14:tracePt t="21143" x="1592263" y="5867400"/>
          <p14:tracePt t="21159" x="1592263" y="5884863"/>
          <p14:tracePt t="21186" x="1574800" y="5926138"/>
          <p14:tracePt t="21203" x="1574800" y="5961063"/>
          <p14:tracePt t="21206" x="1574800" y="5986463"/>
          <p14:tracePt t="21208" x="1574800" y="6037263"/>
          <p14:tracePt t="21223" x="1592263" y="6062663"/>
          <p14:tracePt t="21228" x="1608138" y="6096000"/>
          <p14:tracePt t="21236" x="1651000" y="6138863"/>
          <p14:tracePt t="21238" x="1684338" y="6164263"/>
          <p14:tracePt t="21256" x="1752600" y="6230938"/>
          <p14:tracePt t="21272" x="1846263" y="6256338"/>
          <p14:tracePt t="21290" x="1905000" y="6291263"/>
          <p14:tracePt t="21305" x="1955800" y="6291263"/>
          <p14:tracePt t="21309" x="1981200" y="6299200"/>
          <p14:tracePt t="21311" x="2024063" y="6299200"/>
          <p14:tracePt t="21328" x="2090738" y="6316663"/>
          <p14:tracePt t="21342" x="2176463" y="6332538"/>
          <p14:tracePt t="21356" x="2209800" y="6332538"/>
          <p14:tracePt t="21359" x="2252663" y="6332538"/>
          <p14:tracePt t="21374" x="2311400" y="6332538"/>
          <p14:tracePt t="21377" x="2354263" y="6332538"/>
          <p14:tracePt t="21398" x="2463800" y="6332538"/>
          <p14:tracePt t="21403" x="2506663" y="6332538"/>
          <p14:tracePt t="21414" x="2565400" y="6316663"/>
          <p14:tracePt t="21417" x="2582863" y="6299200"/>
          <p14:tracePt t="21438" x="2674938" y="6291263"/>
          <p14:tracePt t="21440" x="2700338" y="6273800"/>
          <p14:tracePt t="21457" x="2735263" y="6273800"/>
          <p14:tracePt t="21460" x="2760663" y="6256338"/>
          <p14:tracePt t="21463" x="2776538" y="6240463"/>
          <p14:tracePt t="21486" x="2794000" y="6240463"/>
          <p14:tracePt t="21488" x="2819400" y="6230938"/>
          <p14:tracePt t="21505" x="2852738" y="6197600"/>
          <p14:tracePt t="21528" x="2870200" y="6197600"/>
          <p14:tracePt t="21531" x="2870200" y="6154738"/>
          <p14:tracePt t="21544" x="2878138" y="6138863"/>
          <p14:tracePt t="21546" x="2878138" y="6103938"/>
          <p14:tracePt t="21570" x="2878138" y="6096000"/>
          <p14:tracePt t="21573" x="2852738" y="6019800"/>
          <p14:tracePt t="21575" x="2819400" y="6002338"/>
          <p14:tracePt t="21607" x="2700338" y="5943600"/>
          <p14:tracePt t="21609" x="2641600" y="5926138"/>
          <p14:tracePt t="21624" x="2582863" y="5900738"/>
          <p14:tracePt t="21626" x="2522538" y="5884863"/>
          <p14:tracePt t="21645" x="2446338" y="5867400"/>
          <p14:tracePt t="21651" x="2344738" y="5834063"/>
          <p14:tracePt t="21665" x="2311400" y="5834063"/>
          <p14:tracePt t="21672" x="2268538" y="5824538"/>
          <p14:tracePt t="21673" x="2235200" y="5824538"/>
          <p14:tracePt t="21690" x="2192338" y="5824538"/>
          <p14:tracePt t="21705" x="2151063" y="5824538"/>
          <p14:tracePt t="21722" x="2090738" y="5824538"/>
          <p14:tracePt t="21740" x="2074863" y="5824538"/>
          <p14:tracePt t="21743" x="2057400" y="5824538"/>
          <p14:tracePt t="21745" x="2039938" y="5849938"/>
          <p14:tracePt t="21759" x="2024063" y="5849938"/>
          <p14:tracePt t="21761" x="2014538" y="5867400"/>
          <p14:tracePt t="21776" x="1998663" y="5900738"/>
          <p14:tracePt t="21793" x="1981200" y="5926138"/>
          <p14:tracePt t="21820" x="1963738" y="5943600"/>
          <p14:tracePt t="21823" x="1963738" y="5961063"/>
          <p14:tracePt t="21825" x="1963738" y="5969000"/>
          <p14:tracePt t="21840" x="1963738" y="5986463"/>
          <p14:tracePt t="21856" x="1963738" y="6002338"/>
          <p14:tracePt t="21873" x="1981200" y="6037263"/>
          <p14:tracePt t="21891" x="2039938" y="6062663"/>
          <p14:tracePt t="21911" x="2090738" y="6078538"/>
          <p14:tracePt t="21913" x="2159000" y="6103938"/>
          <p14:tracePt t="21929" x="2176463" y="6103938"/>
          <p14:tracePt t="21937" x="2217738" y="6121400"/>
          <p14:tracePt t="21939" x="2252663" y="6121400"/>
          <p14:tracePt t="21953" x="2293938" y="6121400"/>
          <p14:tracePt t="21955" x="2354263" y="6121400"/>
          <p14:tracePt t="21966" x="2387600" y="6121400"/>
          <p14:tracePt t="21986" x="2481263" y="6121400"/>
          <p14:tracePt t="21991" x="2522538" y="6121400"/>
          <p14:tracePt t="21993" x="2547938" y="6121400"/>
          <p14:tracePt t="22009" x="2624138" y="6121400"/>
          <p14:tracePt t="22022" x="2659063" y="6121400"/>
          <p14:tracePt t="22040" x="2684463" y="6121400"/>
          <p14:tracePt t="22042" x="2751138" y="6121400"/>
          <p14:tracePt t="22055" x="2760663" y="6121400"/>
          <p14:tracePt t="22057" x="2776538" y="6121400"/>
          <p14:tracePt t="22074" x="2811463" y="6121400"/>
          <p14:tracePt t="22091" x="2836863" y="6121400"/>
          <p14:tracePt t="22111" x="2852738" y="6121400"/>
          <p14:tracePt t="22114" x="2878138" y="6121400"/>
          <p14:tracePt t="22128" x="2895600" y="6121400"/>
          <p14:tracePt t="23680" x="2913063" y="6121400"/>
          <p14:tracePt t="23692" x="2946400" y="6121400"/>
          <p14:tracePt t="23704" x="2971800" y="6121400"/>
          <p14:tracePt t="23723" x="2989263" y="6121400"/>
          <p14:tracePt t="23727" x="3048000" y="6121400"/>
          <p14:tracePt t="23729" x="3081338" y="6121400"/>
          <p14:tracePt t="23741" x="3106738" y="6121400"/>
          <p14:tracePt t="23746" x="3124200" y="6121400"/>
          <p14:tracePt t="23761" x="3182938" y="6121400"/>
          <p14:tracePt t="23773" x="3217863" y="6121400"/>
          <p14:tracePt t="23796" x="3284538" y="6121400"/>
          <p14:tracePt t="23812" x="3335338" y="6121400"/>
          <p14:tracePt t="23815" x="3344863" y="6121400"/>
          <p14:tracePt t="23832" x="3436938" y="6121400"/>
          <p14:tracePt t="23839" x="3471863" y="6121400"/>
          <p14:tracePt t="23841" x="3497263" y="6121400"/>
          <p14:tracePt t="23857" x="3530600" y="6121400"/>
          <p14:tracePt t="23859" x="3556000" y="6138863"/>
          <p14:tracePt t="23873" x="3606800" y="6154738"/>
          <p14:tracePt t="23906" x="3649663" y="6154738"/>
          <p14:tracePt t="23922" x="3665538" y="6154738"/>
          <p14:tracePt t="28806" x="3675063" y="6154738"/>
          <p14:tracePt t="28823" x="3690938" y="6154738"/>
          <p14:tracePt t="28827" x="3708400" y="6164263"/>
          <p14:tracePt t="28830" x="3725863" y="6164263"/>
          <p14:tracePt t="28854" x="3741738" y="6180138"/>
          <p14:tracePt t="28856" x="3767138" y="6197600"/>
          <p14:tracePt t="28873" x="3802063" y="6215063"/>
          <p14:tracePt t="28876" x="3810000" y="6215063"/>
          <p14:tracePt t="28878" x="3843338" y="6230938"/>
          <p14:tracePt t="28913" x="3886200" y="6240463"/>
          <p14:tracePt t="28940" x="3903663" y="6240463"/>
          <p14:tracePt t="28943" x="3937000" y="6240463"/>
          <p14:tracePt t="28959" x="3944938" y="6240463"/>
          <p14:tracePt t="28965" x="3962400" y="6240463"/>
          <p14:tracePt t="28988" x="3979863" y="6240463"/>
          <p14:tracePt t="29008" x="3995738" y="6240463"/>
          <p14:tracePt t="29638" x="3962400" y="6240463"/>
          <p14:tracePt t="29655" x="3919538" y="6240463"/>
          <p14:tracePt t="29657" x="3886200" y="6230938"/>
          <p14:tracePt t="29673" x="3860800" y="6215063"/>
          <p14:tracePt t="29677" x="3784600" y="6180138"/>
          <p14:tracePt t="29679" x="3725863" y="6154738"/>
          <p14:tracePt t="29698" x="3606800" y="6096000"/>
          <p14:tracePt t="29714" x="3530600" y="6062663"/>
          <p14:tracePt t="29721" x="3479800" y="6045200"/>
          <p14:tracePt t="29725" x="3421063" y="6019800"/>
          <p14:tracePt t="29727" x="3378200" y="6002338"/>
          <p14:tracePt t="29753" x="3243263" y="5943600"/>
          <p14:tracePt t="29757" x="3167063" y="5910263"/>
          <p14:tracePt t="29759" x="3065463" y="5884863"/>
          <p14:tracePt t="29781" x="2895600" y="5824538"/>
          <p14:tracePt t="29787" x="2794000" y="5808663"/>
          <p14:tracePt t="29804" x="2700338" y="5773738"/>
          <p14:tracePt t="29807" x="2616200" y="5765800"/>
          <p14:tracePt t="29809" x="2540000" y="5748338"/>
          <p14:tracePt t="29827" x="2420938" y="5715000"/>
          <p14:tracePt t="29841" x="2354263" y="5715000"/>
          <p14:tracePt t="29857" x="2293938" y="5715000"/>
          <p14:tracePt t="29859" x="2217738" y="5715000"/>
          <p14:tracePt t="29862" x="2176463" y="5715000"/>
          <p14:tracePt t="29873" x="2151063" y="5715000"/>
          <p14:tracePt t="29890" x="2100263" y="5715000"/>
          <p14:tracePt t="29905" x="2057400" y="5715000"/>
          <p14:tracePt t="29928" x="1963738" y="5715000"/>
          <p14:tracePt t="29944" x="1938338" y="5715000"/>
          <p14:tracePt t="29946" x="1887538" y="5732463"/>
          <p14:tracePt t="29961" x="1862138" y="5748338"/>
          <p14:tracePt t="29966" x="1828800" y="5748338"/>
          <p14:tracePt t="29980" x="1803400" y="5765800"/>
          <p14:tracePt t="29987" x="1752600" y="5791200"/>
          <p14:tracePt t="29991" x="1727200" y="5824538"/>
          <p14:tracePt t="29993" x="1684338" y="5849938"/>
          <p14:tracePt t="30010" x="1592263" y="5943600"/>
          <p14:tracePt t="30024" x="1531938" y="6002338"/>
          <p14:tracePt t="30039" x="1498600" y="6062663"/>
          <p14:tracePt t="30041" x="1414463" y="6180138"/>
          <p14:tracePt t="30057" x="1354138" y="6273800"/>
          <p14:tracePt t="30075" x="1295400" y="6408738"/>
          <p14:tracePt t="30090" x="1295400" y="6426200"/>
          <p14:tracePt t="30092" x="1277938" y="6469063"/>
          <p14:tracePt t="30109" x="1262063" y="6510338"/>
          <p14:tracePt t="30112" x="1262063" y="6545263"/>
          <p14:tracePt t="30114" x="1244600" y="6586538"/>
          <p14:tracePt t="30136" x="1244600" y="6680200"/>
          <p14:tracePt t="30138" x="1244600" y="6697663"/>
          <p14:tracePt t="30150" x="1244600" y="6738938"/>
          <p14:tracePt t="30159" x="1244600" y="6764338"/>
          <p14:tracePt t="30161" x="1277938" y="6799263"/>
          <p14:tracePt t="30322" x="2192338" y="6840538"/>
          <p14:tracePt t="30341" x="2235200" y="6824663"/>
          <p14:tracePt t="30344" x="2268538" y="6815138"/>
          <p14:tracePt t="30346" x="2311400" y="6799263"/>
          <p14:tracePt t="30362" x="2370138" y="6781800"/>
          <p14:tracePt t="30378" x="2430463" y="6764338"/>
          <p14:tracePt t="30393" x="2463800" y="6764338"/>
          <p14:tracePt t="30408" x="2481263" y="6764338"/>
          <p14:tracePt t="30425" x="2489200" y="6764338"/>
          <p14:tracePt t="30443" x="2506663" y="6764338"/>
          <p14:tracePt t="30504" x="2522538" y="6764338"/>
          <p14:tracePt t="30515" x="2522538" y="6756400"/>
          <p14:tracePt t="30541" x="2540000" y="6756400"/>
          <p14:tracePt t="30625" x="2547938" y="6756400"/>
          <p14:tracePt t="30669" x="2565400" y="6756400"/>
          <p14:tracePt t="30690" x="2582863" y="6756400"/>
          <p14:tracePt t="30752" x="2582863" y="6738938"/>
          <p14:tracePt t="30776" x="2598738" y="6738938"/>
          <p14:tracePt t="30802" x="2616200" y="6738938"/>
          <p14:tracePt t="30843" x="2616200" y="6723063"/>
          <p14:tracePt t="33002" x="2641600" y="6723063"/>
          <p14:tracePt t="33012" x="2659063" y="6723063"/>
          <p14:tracePt t="33029" x="2700338" y="6723063"/>
          <p14:tracePt t="33055" x="2776538" y="6697663"/>
          <p14:tracePt t="33059" x="2819400" y="6680200"/>
          <p14:tracePt t="33061" x="2836863" y="6680200"/>
          <p14:tracePt t="33077" x="2928938" y="6646863"/>
          <p14:tracePt t="33095" x="3030538" y="6621463"/>
          <p14:tracePt t="33111" x="3081338" y="6604000"/>
          <p14:tracePt t="33115" x="3106738" y="6604000"/>
          <p14:tracePt t="33122" x="3167063" y="6586538"/>
          <p14:tracePt t="33124" x="3225800" y="6586538"/>
          <p14:tracePt t="33141" x="3344863" y="6570663"/>
          <p14:tracePt t="33158" x="3471863" y="6561138"/>
          <p14:tracePt t="33175" x="3548063" y="6561138"/>
          <p14:tracePt t="33179" x="3614738" y="6561138"/>
          <p14:tracePt t="33182" x="3690938" y="6561138"/>
          <p14:tracePt t="33196" x="3784600" y="6561138"/>
          <p14:tracePt t="33198" x="3860800" y="6561138"/>
          <p14:tracePt t="33212" x="3919538" y="6561138"/>
          <p14:tracePt t="33222" x="3944938" y="6561138"/>
          <p14:tracePt t="33226" x="4071938" y="6561138"/>
          <p14:tracePt t="33228" x="4097338" y="6570663"/>
          <p14:tracePt t="33246" x="4157663" y="6570663"/>
          <p14:tracePt t="33249" x="4249738" y="6570663"/>
          <p14:tracePt t="33270" x="4310063" y="6570663"/>
          <p14:tracePt t="33273" x="4386263" y="6570663"/>
          <p14:tracePt t="33276" x="4427538" y="6570663"/>
          <p14:tracePt t="33293" x="4521200" y="6570663"/>
          <p14:tracePt t="33307" x="4579938" y="6570663"/>
          <p14:tracePt t="33324" x="4605338" y="6570663"/>
          <p14:tracePt t="33326" x="4716463" y="6586538"/>
          <p14:tracePt t="33343" x="4757738" y="6586538"/>
          <p14:tracePt t="33347" x="4792663" y="6604000"/>
          <p14:tracePt t="33352" x="4833938" y="6604000"/>
          <p14:tracePt t="33372" x="4876800" y="6621463"/>
          <p14:tracePt t="33375" x="4910138" y="6621463"/>
          <p14:tracePt t="33404" x="4953000" y="6629400"/>
          <p14:tracePt t="33406" x="4970463" y="6629400"/>
          <p14:tracePt t="33430" x="4986338" y="6629400"/>
          <p14:tracePt t="33465" x="5003800" y="6629400"/>
          <p14:tracePt t="34503" x="5029200" y="6629400"/>
          <p14:tracePt t="34513" x="5046663" y="6629400"/>
          <p14:tracePt t="34529" x="5105400" y="6629400"/>
          <p14:tracePt t="34543" x="5148263" y="6629400"/>
          <p14:tracePt t="34557" x="5164138" y="6629400"/>
          <p14:tracePt t="34559" x="5199063" y="6629400"/>
          <p14:tracePt t="34574" x="5207000" y="6629400"/>
          <p14:tracePt t="34577" x="5240338" y="6621463"/>
          <p14:tracePt t="34591" x="5300663" y="6604000"/>
          <p14:tracePt t="34608" x="5359400" y="6586538"/>
          <p14:tracePt t="34625" x="5468938" y="6570663"/>
          <p14:tracePt t="34640" x="5570538" y="6561138"/>
          <p14:tracePt t="34658" x="5646738" y="6561138"/>
          <p14:tracePt t="34672" x="5732463" y="6561138"/>
          <p14:tracePt t="34704" x="5824538" y="6545263"/>
          <p14:tracePt t="34706" x="5943600" y="6527800"/>
          <p14:tracePt t="34724" x="5994400" y="6510338"/>
          <p14:tracePt t="34727" x="6062663" y="6510338"/>
          <p14:tracePt t="34745" x="6189663" y="6494463"/>
          <p14:tracePt t="34766" x="6265863" y="6484938"/>
          <p14:tracePt t="34788" x="6350000" y="6484938"/>
          <p14:tracePt t="34791" x="6392863" y="6469063"/>
          <p14:tracePt t="34793" x="6459538" y="6451600"/>
          <p14:tracePt t="34809" x="6519863" y="6451600"/>
          <p14:tracePt t="34824" x="6578600" y="6451600"/>
          <p14:tracePt t="34841" x="6662738" y="6451600"/>
          <p14:tracePt t="34860" x="6713538" y="6451600"/>
          <p14:tracePt t="34873" x="6756400" y="6451600"/>
          <p14:tracePt t="34889" x="6789738" y="6451600"/>
          <p14:tracePt t="34892" x="6858000" y="6451600"/>
          <p14:tracePt t="34903" x="6891338" y="6451600"/>
          <p14:tracePt t="34905" x="6908800" y="6451600"/>
          <p14:tracePt t="34922" x="6934200" y="6451600"/>
          <p14:tracePt t="34924" x="6985000" y="6451600"/>
          <p14:tracePt t="34939" x="6992938" y="6451600"/>
          <p14:tracePt t="34943" x="7027863" y="6451600"/>
          <p14:tracePt t="34945" x="7043738" y="6451600"/>
          <p14:tracePt t="34965" x="7053263" y="6451600"/>
          <p14:tracePt t="34979" x="7069138" y="6451600"/>
          <p14:tracePt t="34986" x="7086600" y="6451600"/>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58"/>
        <p:cNvGrpSpPr/>
        <p:nvPr/>
      </p:nvGrpSpPr>
      <p:grpSpPr>
        <a:xfrm>
          <a:off x="0" y="0"/>
          <a:ext cx="0" cy="0"/>
          <a:chOff x="0" y="0"/>
          <a:chExt cx="0" cy="0"/>
        </a:xfrm>
      </p:grpSpPr>
      <p:grpSp>
        <p:nvGrpSpPr>
          <p:cNvPr id="2859" name="Google Shape;2859;p25"/>
          <p:cNvGrpSpPr/>
          <p:nvPr/>
        </p:nvGrpSpPr>
        <p:grpSpPr>
          <a:xfrm rot="900054">
            <a:off x="109839" y="5947070"/>
            <a:ext cx="519487" cy="689420"/>
            <a:chOff x="1256475" y="2245423"/>
            <a:chExt cx="559943" cy="743110"/>
          </a:xfrm>
        </p:grpSpPr>
        <p:sp>
          <p:nvSpPr>
            <p:cNvPr id="2860" name="Google Shape;2860;p25"/>
            <p:cNvSpPr/>
            <p:nvPr/>
          </p:nvSpPr>
          <p:spPr>
            <a:xfrm>
              <a:off x="1256475" y="2245423"/>
              <a:ext cx="559943" cy="743110"/>
            </a:xfrm>
            <a:custGeom>
              <a:avLst/>
              <a:gdLst/>
              <a:ahLst/>
              <a:cxnLst/>
              <a:rect l="l" t="t" r="r" b="b"/>
              <a:pathLst>
                <a:path w="17911" h="23770" extrusionOk="0">
                  <a:moveTo>
                    <a:pt x="7888" y="551"/>
                  </a:moveTo>
                  <a:cubicBezTo>
                    <a:pt x="8122" y="551"/>
                    <a:pt x="8361" y="582"/>
                    <a:pt x="8598" y="648"/>
                  </a:cubicBezTo>
                  <a:lnTo>
                    <a:pt x="15063" y="2444"/>
                  </a:lnTo>
                  <a:cubicBezTo>
                    <a:pt x="16472" y="2836"/>
                    <a:pt x="17301" y="4303"/>
                    <a:pt x="16910" y="5714"/>
                  </a:cubicBezTo>
                  <a:lnTo>
                    <a:pt x="12585" y="21277"/>
                  </a:lnTo>
                  <a:cubicBezTo>
                    <a:pt x="12259" y="22450"/>
                    <a:pt x="11188" y="23221"/>
                    <a:pt x="10025" y="23221"/>
                  </a:cubicBezTo>
                  <a:cubicBezTo>
                    <a:pt x="9790" y="23221"/>
                    <a:pt x="9552" y="23189"/>
                    <a:pt x="9315" y="23124"/>
                  </a:cubicBezTo>
                  <a:lnTo>
                    <a:pt x="2849" y="21328"/>
                  </a:lnTo>
                  <a:cubicBezTo>
                    <a:pt x="1441" y="20934"/>
                    <a:pt x="611" y="19469"/>
                    <a:pt x="1003" y="18058"/>
                  </a:cubicBezTo>
                  <a:lnTo>
                    <a:pt x="5328" y="2496"/>
                  </a:lnTo>
                  <a:cubicBezTo>
                    <a:pt x="5655" y="1323"/>
                    <a:pt x="6725" y="551"/>
                    <a:pt x="7888" y="551"/>
                  </a:cubicBezTo>
                  <a:close/>
                  <a:moveTo>
                    <a:pt x="7887" y="1"/>
                  </a:moveTo>
                  <a:cubicBezTo>
                    <a:pt x="6483" y="1"/>
                    <a:pt x="5192" y="931"/>
                    <a:pt x="4800" y="2348"/>
                  </a:cubicBezTo>
                  <a:lnTo>
                    <a:pt x="474" y="17911"/>
                  </a:lnTo>
                  <a:cubicBezTo>
                    <a:pt x="1" y="19614"/>
                    <a:pt x="1001" y="21382"/>
                    <a:pt x="2704" y="21856"/>
                  </a:cubicBezTo>
                  <a:lnTo>
                    <a:pt x="9168" y="23652"/>
                  </a:lnTo>
                  <a:cubicBezTo>
                    <a:pt x="9454" y="23732"/>
                    <a:pt x="9741" y="23769"/>
                    <a:pt x="10025" y="23769"/>
                  </a:cubicBezTo>
                  <a:cubicBezTo>
                    <a:pt x="11428" y="23769"/>
                    <a:pt x="12720" y="22838"/>
                    <a:pt x="13114" y="21422"/>
                  </a:cubicBezTo>
                  <a:lnTo>
                    <a:pt x="17439" y="5861"/>
                  </a:lnTo>
                  <a:cubicBezTo>
                    <a:pt x="17910" y="4158"/>
                    <a:pt x="16911" y="2388"/>
                    <a:pt x="15208" y="1914"/>
                  </a:cubicBezTo>
                  <a:lnTo>
                    <a:pt x="8745" y="118"/>
                  </a:lnTo>
                  <a:cubicBezTo>
                    <a:pt x="8458" y="39"/>
                    <a:pt x="8170" y="1"/>
                    <a:pt x="788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61" name="Google Shape;2861;p25"/>
            <p:cNvSpPr/>
            <p:nvPr/>
          </p:nvSpPr>
          <p:spPr>
            <a:xfrm>
              <a:off x="1426944" y="2303225"/>
              <a:ext cx="199767" cy="605242"/>
            </a:xfrm>
            <a:custGeom>
              <a:avLst/>
              <a:gdLst/>
              <a:ahLst/>
              <a:cxnLst/>
              <a:rect l="l" t="t" r="r" b="b"/>
              <a:pathLst>
                <a:path w="6390" h="19360" extrusionOk="0">
                  <a:moveTo>
                    <a:pt x="6304" y="0"/>
                  </a:moveTo>
                  <a:cubicBezTo>
                    <a:pt x="6275" y="0"/>
                    <a:pt x="6245" y="15"/>
                    <a:pt x="6233" y="50"/>
                  </a:cubicBezTo>
                  <a:cubicBezTo>
                    <a:pt x="5085" y="3214"/>
                    <a:pt x="4002" y="6403"/>
                    <a:pt x="2967" y="9607"/>
                  </a:cubicBezTo>
                  <a:cubicBezTo>
                    <a:pt x="2449" y="11207"/>
                    <a:pt x="1943" y="12812"/>
                    <a:pt x="1446" y="14420"/>
                  </a:cubicBezTo>
                  <a:cubicBezTo>
                    <a:pt x="951" y="16023"/>
                    <a:pt x="404" y="17631"/>
                    <a:pt x="14" y="19261"/>
                  </a:cubicBezTo>
                  <a:cubicBezTo>
                    <a:pt x="0" y="19321"/>
                    <a:pt x="46" y="19359"/>
                    <a:pt x="92" y="19359"/>
                  </a:cubicBezTo>
                  <a:cubicBezTo>
                    <a:pt x="123" y="19359"/>
                    <a:pt x="154" y="19342"/>
                    <a:pt x="168" y="19304"/>
                  </a:cubicBezTo>
                  <a:cubicBezTo>
                    <a:pt x="723" y="17719"/>
                    <a:pt x="1154" y="16081"/>
                    <a:pt x="1650" y="14477"/>
                  </a:cubicBezTo>
                  <a:cubicBezTo>
                    <a:pt x="2146" y="12868"/>
                    <a:pt x="2653" y="11265"/>
                    <a:pt x="3172" y="9662"/>
                  </a:cubicBezTo>
                  <a:cubicBezTo>
                    <a:pt x="4206" y="6459"/>
                    <a:pt x="5281" y="3272"/>
                    <a:pt x="6372" y="87"/>
                  </a:cubicBezTo>
                  <a:cubicBezTo>
                    <a:pt x="6390" y="35"/>
                    <a:pt x="6347" y="0"/>
                    <a:pt x="630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62" name="Google Shape;2862;p25"/>
            <p:cNvSpPr/>
            <p:nvPr/>
          </p:nvSpPr>
          <p:spPr>
            <a:xfrm>
              <a:off x="1590536" y="2909105"/>
              <a:ext cx="18320" cy="37546"/>
            </a:xfrm>
            <a:custGeom>
              <a:avLst/>
              <a:gdLst/>
              <a:ahLst/>
              <a:cxnLst/>
              <a:rect l="l" t="t" r="r" b="b"/>
              <a:pathLst>
                <a:path w="586" h="1201" extrusionOk="0">
                  <a:moveTo>
                    <a:pt x="145" y="0"/>
                  </a:moveTo>
                  <a:cubicBezTo>
                    <a:pt x="76" y="0"/>
                    <a:pt x="1" y="68"/>
                    <a:pt x="19" y="150"/>
                  </a:cubicBezTo>
                  <a:cubicBezTo>
                    <a:pt x="97" y="480"/>
                    <a:pt x="207" y="832"/>
                    <a:pt x="351" y="1139"/>
                  </a:cubicBezTo>
                  <a:cubicBezTo>
                    <a:pt x="372" y="1183"/>
                    <a:pt x="406" y="1201"/>
                    <a:pt x="442" y="1201"/>
                  </a:cubicBezTo>
                  <a:cubicBezTo>
                    <a:pt x="511" y="1201"/>
                    <a:pt x="585" y="1132"/>
                    <a:pt x="568" y="1049"/>
                  </a:cubicBezTo>
                  <a:cubicBezTo>
                    <a:pt x="498" y="717"/>
                    <a:pt x="370" y="370"/>
                    <a:pt x="233" y="60"/>
                  </a:cubicBezTo>
                  <a:cubicBezTo>
                    <a:pt x="214" y="18"/>
                    <a:pt x="181" y="0"/>
                    <a:pt x="145"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63" name="Google Shape;2863;p25"/>
            <p:cNvSpPr/>
            <p:nvPr/>
          </p:nvSpPr>
          <p:spPr>
            <a:xfrm>
              <a:off x="1573592" y="2926298"/>
              <a:ext cx="12192" cy="24103"/>
            </a:xfrm>
            <a:custGeom>
              <a:avLst/>
              <a:gdLst/>
              <a:ahLst/>
              <a:cxnLst/>
              <a:rect l="l" t="t" r="r" b="b"/>
              <a:pathLst>
                <a:path w="390" h="771" extrusionOk="0">
                  <a:moveTo>
                    <a:pt x="142" y="0"/>
                  </a:moveTo>
                  <a:cubicBezTo>
                    <a:pt x="73" y="0"/>
                    <a:pt x="0" y="58"/>
                    <a:pt x="20" y="147"/>
                  </a:cubicBezTo>
                  <a:cubicBezTo>
                    <a:pt x="60" y="333"/>
                    <a:pt x="98" y="517"/>
                    <a:pt x="163" y="695"/>
                  </a:cubicBezTo>
                  <a:cubicBezTo>
                    <a:pt x="181" y="745"/>
                    <a:pt x="233" y="771"/>
                    <a:pt x="282" y="771"/>
                  </a:cubicBezTo>
                  <a:cubicBezTo>
                    <a:pt x="338" y="771"/>
                    <a:pt x="389" y="737"/>
                    <a:pt x="379" y="666"/>
                  </a:cubicBezTo>
                  <a:cubicBezTo>
                    <a:pt x="353" y="469"/>
                    <a:pt x="301" y="278"/>
                    <a:pt x="249" y="85"/>
                  </a:cubicBezTo>
                  <a:cubicBezTo>
                    <a:pt x="233" y="26"/>
                    <a:pt x="188" y="0"/>
                    <a:pt x="14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64" name="Google Shape;2864;p25"/>
            <p:cNvSpPr/>
            <p:nvPr/>
          </p:nvSpPr>
          <p:spPr>
            <a:xfrm>
              <a:off x="1554866" y="2936083"/>
              <a:ext cx="9222" cy="18851"/>
            </a:xfrm>
            <a:custGeom>
              <a:avLst/>
              <a:gdLst/>
              <a:ahLst/>
              <a:cxnLst/>
              <a:rect l="l" t="t" r="r" b="b"/>
              <a:pathLst>
                <a:path w="295" h="603" extrusionOk="0">
                  <a:moveTo>
                    <a:pt x="132" y="1"/>
                  </a:moveTo>
                  <a:cubicBezTo>
                    <a:pt x="71" y="1"/>
                    <a:pt x="0" y="59"/>
                    <a:pt x="9" y="126"/>
                  </a:cubicBezTo>
                  <a:cubicBezTo>
                    <a:pt x="24" y="257"/>
                    <a:pt x="35" y="395"/>
                    <a:pt x="70" y="522"/>
                  </a:cubicBezTo>
                  <a:cubicBezTo>
                    <a:pt x="85" y="577"/>
                    <a:pt x="130" y="602"/>
                    <a:pt x="176" y="602"/>
                  </a:cubicBezTo>
                  <a:cubicBezTo>
                    <a:pt x="233" y="602"/>
                    <a:pt x="291" y="562"/>
                    <a:pt x="293" y="491"/>
                  </a:cubicBezTo>
                  <a:cubicBezTo>
                    <a:pt x="295" y="370"/>
                    <a:pt x="274" y="247"/>
                    <a:pt x="259" y="126"/>
                  </a:cubicBezTo>
                  <a:cubicBezTo>
                    <a:pt x="249" y="58"/>
                    <a:pt x="208" y="2"/>
                    <a:pt x="134" y="1"/>
                  </a:cubicBezTo>
                  <a:cubicBezTo>
                    <a:pt x="133" y="1"/>
                    <a:pt x="133" y="1"/>
                    <a:pt x="13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65" name="Google Shape;2865;p25"/>
            <p:cNvSpPr/>
            <p:nvPr/>
          </p:nvSpPr>
          <p:spPr>
            <a:xfrm>
              <a:off x="1615826" y="2904822"/>
              <a:ext cx="14475" cy="17132"/>
            </a:xfrm>
            <a:custGeom>
              <a:avLst/>
              <a:gdLst/>
              <a:ahLst/>
              <a:cxnLst/>
              <a:rect l="l" t="t" r="r" b="b"/>
              <a:pathLst>
                <a:path w="463" h="548" extrusionOk="0">
                  <a:moveTo>
                    <a:pt x="159" y="1"/>
                  </a:moveTo>
                  <a:cubicBezTo>
                    <a:pt x="79" y="1"/>
                    <a:pt x="0" y="84"/>
                    <a:pt x="50" y="176"/>
                  </a:cubicBezTo>
                  <a:cubicBezTo>
                    <a:pt x="110" y="283"/>
                    <a:pt x="163" y="396"/>
                    <a:pt x="239" y="494"/>
                  </a:cubicBezTo>
                  <a:cubicBezTo>
                    <a:pt x="263" y="526"/>
                    <a:pt x="297" y="548"/>
                    <a:pt x="334" y="548"/>
                  </a:cubicBezTo>
                  <a:cubicBezTo>
                    <a:pt x="348" y="548"/>
                    <a:pt x="362" y="545"/>
                    <a:pt x="376" y="539"/>
                  </a:cubicBezTo>
                  <a:cubicBezTo>
                    <a:pt x="423" y="520"/>
                    <a:pt x="463" y="459"/>
                    <a:pt x="442" y="407"/>
                  </a:cubicBezTo>
                  <a:cubicBezTo>
                    <a:pt x="391" y="284"/>
                    <a:pt x="321" y="172"/>
                    <a:pt x="254" y="58"/>
                  </a:cubicBezTo>
                  <a:cubicBezTo>
                    <a:pt x="230" y="17"/>
                    <a:pt x="194" y="1"/>
                    <a:pt x="15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66" name="Google Shape;2866;p25"/>
            <p:cNvSpPr/>
            <p:nvPr/>
          </p:nvSpPr>
          <p:spPr>
            <a:xfrm>
              <a:off x="1523667" y="2722067"/>
              <a:ext cx="97226" cy="87004"/>
            </a:xfrm>
            <a:custGeom>
              <a:avLst/>
              <a:gdLst/>
              <a:ahLst/>
              <a:cxnLst/>
              <a:rect l="l" t="t" r="r" b="b"/>
              <a:pathLst>
                <a:path w="3110" h="2783" extrusionOk="0">
                  <a:moveTo>
                    <a:pt x="1418" y="379"/>
                  </a:moveTo>
                  <a:cubicBezTo>
                    <a:pt x="1868" y="379"/>
                    <a:pt x="2314" y="611"/>
                    <a:pt x="2445" y="1077"/>
                  </a:cubicBezTo>
                  <a:cubicBezTo>
                    <a:pt x="2632" y="1729"/>
                    <a:pt x="2169" y="2363"/>
                    <a:pt x="1489" y="2370"/>
                  </a:cubicBezTo>
                  <a:cubicBezTo>
                    <a:pt x="1484" y="2370"/>
                    <a:pt x="1480" y="2370"/>
                    <a:pt x="1476" y="2370"/>
                  </a:cubicBezTo>
                  <a:cubicBezTo>
                    <a:pt x="844" y="2370"/>
                    <a:pt x="383" y="1760"/>
                    <a:pt x="508" y="1146"/>
                  </a:cubicBezTo>
                  <a:cubicBezTo>
                    <a:pt x="589" y="752"/>
                    <a:pt x="888" y="499"/>
                    <a:pt x="1242" y="390"/>
                  </a:cubicBezTo>
                  <a:cubicBezTo>
                    <a:pt x="1300" y="383"/>
                    <a:pt x="1359" y="379"/>
                    <a:pt x="1418" y="379"/>
                  </a:cubicBezTo>
                  <a:close/>
                  <a:moveTo>
                    <a:pt x="1543" y="0"/>
                  </a:moveTo>
                  <a:cubicBezTo>
                    <a:pt x="1519" y="0"/>
                    <a:pt x="1494" y="1"/>
                    <a:pt x="1470" y="2"/>
                  </a:cubicBezTo>
                  <a:cubicBezTo>
                    <a:pt x="1468" y="2"/>
                    <a:pt x="1466" y="2"/>
                    <a:pt x="1464" y="2"/>
                  </a:cubicBezTo>
                  <a:cubicBezTo>
                    <a:pt x="793" y="2"/>
                    <a:pt x="168" y="497"/>
                    <a:pt x="91" y="1205"/>
                  </a:cubicBezTo>
                  <a:cubicBezTo>
                    <a:pt x="1" y="2051"/>
                    <a:pt x="661" y="2783"/>
                    <a:pt x="1490" y="2783"/>
                  </a:cubicBezTo>
                  <a:cubicBezTo>
                    <a:pt x="1536" y="2783"/>
                    <a:pt x="1583" y="2781"/>
                    <a:pt x="1630" y="2776"/>
                  </a:cubicBezTo>
                  <a:cubicBezTo>
                    <a:pt x="2541" y="2686"/>
                    <a:pt x="3110" y="1771"/>
                    <a:pt x="2819" y="908"/>
                  </a:cubicBezTo>
                  <a:cubicBezTo>
                    <a:pt x="2627" y="337"/>
                    <a:pt x="2092" y="0"/>
                    <a:pt x="154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67" name="Google Shape;2867;p25"/>
            <p:cNvSpPr/>
            <p:nvPr/>
          </p:nvSpPr>
          <p:spPr>
            <a:xfrm>
              <a:off x="1576749" y="2562321"/>
              <a:ext cx="97320" cy="87004"/>
            </a:xfrm>
            <a:custGeom>
              <a:avLst/>
              <a:gdLst/>
              <a:ahLst/>
              <a:cxnLst/>
              <a:rect l="l" t="t" r="r" b="b"/>
              <a:pathLst>
                <a:path w="3113" h="2783" extrusionOk="0">
                  <a:moveTo>
                    <a:pt x="1420" y="377"/>
                  </a:moveTo>
                  <a:cubicBezTo>
                    <a:pt x="1870" y="377"/>
                    <a:pt x="2315" y="610"/>
                    <a:pt x="2447" y="1075"/>
                  </a:cubicBezTo>
                  <a:cubicBezTo>
                    <a:pt x="2634" y="1731"/>
                    <a:pt x="2171" y="2362"/>
                    <a:pt x="1490" y="2371"/>
                  </a:cubicBezTo>
                  <a:cubicBezTo>
                    <a:pt x="1486" y="2371"/>
                    <a:pt x="1482" y="2371"/>
                    <a:pt x="1479" y="2371"/>
                  </a:cubicBezTo>
                  <a:cubicBezTo>
                    <a:pt x="847" y="2371"/>
                    <a:pt x="385" y="1760"/>
                    <a:pt x="510" y="1145"/>
                  </a:cubicBezTo>
                  <a:cubicBezTo>
                    <a:pt x="590" y="752"/>
                    <a:pt x="890" y="497"/>
                    <a:pt x="1244" y="389"/>
                  </a:cubicBezTo>
                  <a:cubicBezTo>
                    <a:pt x="1302" y="381"/>
                    <a:pt x="1361" y="377"/>
                    <a:pt x="1420" y="377"/>
                  </a:cubicBezTo>
                  <a:close/>
                  <a:moveTo>
                    <a:pt x="1543" y="1"/>
                  </a:moveTo>
                  <a:cubicBezTo>
                    <a:pt x="1519" y="1"/>
                    <a:pt x="1495" y="2"/>
                    <a:pt x="1470" y="3"/>
                  </a:cubicBezTo>
                  <a:cubicBezTo>
                    <a:pt x="1467" y="3"/>
                    <a:pt x="1465" y="3"/>
                    <a:pt x="1462" y="3"/>
                  </a:cubicBezTo>
                  <a:cubicBezTo>
                    <a:pt x="792" y="3"/>
                    <a:pt x="168" y="497"/>
                    <a:pt x="93" y="1205"/>
                  </a:cubicBezTo>
                  <a:cubicBezTo>
                    <a:pt x="1" y="2051"/>
                    <a:pt x="662" y="2783"/>
                    <a:pt x="1490" y="2783"/>
                  </a:cubicBezTo>
                  <a:cubicBezTo>
                    <a:pt x="1536" y="2783"/>
                    <a:pt x="1583" y="2780"/>
                    <a:pt x="1631" y="2776"/>
                  </a:cubicBezTo>
                  <a:cubicBezTo>
                    <a:pt x="2543" y="2686"/>
                    <a:pt x="3112" y="1772"/>
                    <a:pt x="2821" y="909"/>
                  </a:cubicBezTo>
                  <a:cubicBezTo>
                    <a:pt x="2627" y="336"/>
                    <a:pt x="2093" y="1"/>
                    <a:pt x="1543"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68" name="Google Shape;2868;p25"/>
            <p:cNvSpPr/>
            <p:nvPr/>
          </p:nvSpPr>
          <p:spPr>
            <a:xfrm>
              <a:off x="1628893" y="2410952"/>
              <a:ext cx="97320" cy="86972"/>
            </a:xfrm>
            <a:custGeom>
              <a:avLst/>
              <a:gdLst/>
              <a:ahLst/>
              <a:cxnLst/>
              <a:rect l="l" t="t" r="r" b="b"/>
              <a:pathLst>
                <a:path w="3113" h="2782" extrusionOk="0">
                  <a:moveTo>
                    <a:pt x="1424" y="376"/>
                  </a:moveTo>
                  <a:cubicBezTo>
                    <a:pt x="1872" y="376"/>
                    <a:pt x="2317" y="609"/>
                    <a:pt x="2449" y="1074"/>
                  </a:cubicBezTo>
                  <a:cubicBezTo>
                    <a:pt x="2634" y="1729"/>
                    <a:pt x="2171" y="2362"/>
                    <a:pt x="1491" y="2369"/>
                  </a:cubicBezTo>
                  <a:cubicBezTo>
                    <a:pt x="1487" y="2369"/>
                    <a:pt x="1482" y="2369"/>
                    <a:pt x="1478" y="2369"/>
                  </a:cubicBezTo>
                  <a:cubicBezTo>
                    <a:pt x="847" y="2369"/>
                    <a:pt x="385" y="1759"/>
                    <a:pt x="512" y="1144"/>
                  </a:cubicBezTo>
                  <a:cubicBezTo>
                    <a:pt x="592" y="752"/>
                    <a:pt x="892" y="496"/>
                    <a:pt x="1246" y="389"/>
                  </a:cubicBezTo>
                  <a:cubicBezTo>
                    <a:pt x="1305" y="380"/>
                    <a:pt x="1364" y="376"/>
                    <a:pt x="1424" y="376"/>
                  </a:cubicBezTo>
                  <a:close/>
                  <a:moveTo>
                    <a:pt x="1544" y="0"/>
                  </a:moveTo>
                  <a:cubicBezTo>
                    <a:pt x="1520" y="0"/>
                    <a:pt x="1496" y="1"/>
                    <a:pt x="1471" y="2"/>
                  </a:cubicBezTo>
                  <a:cubicBezTo>
                    <a:pt x="1468" y="2"/>
                    <a:pt x="1466" y="2"/>
                    <a:pt x="1463" y="2"/>
                  </a:cubicBezTo>
                  <a:cubicBezTo>
                    <a:pt x="792" y="2"/>
                    <a:pt x="169" y="497"/>
                    <a:pt x="93" y="1205"/>
                  </a:cubicBezTo>
                  <a:cubicBezTo>
                    <a:pt x="1" y="2050"/>
                    <a:pt x="662" y="2782"/>
                    <a:pt x="1490" y="2782"/>
                  </a:cubicBezTo>
                  <a:cubicBezTo>
                    <a:pt x="1536" y="2782"/>
                    <a:pt x="1583" y="2780"/>
                    <a:pt x="1631" y="2775"/>
                  </a:cubicBezTo>
                  <a:cubicBezTo>
                    <a:pt x="2544" y="2685"/>
                    <a:pt x="3112" y="1770"/>
                    <a:pt x="2821" y="908"/>
                  </a:cubicBezTo>
                  <a:cubicBezTo>
                    <a:pt x="2627" y="336"/>
                    <a:pt x="2093" y="0"/>
                    <a:pt x="154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69" name="Google Shape;2869;p25"/>
            <p:cNvSpPr/>
            <p:nvPr/>
          </p:nvSpPr>
          <p:spPr>
            <a:xfrm>
              <a:off x="1336223" y="2682521"/>
              <a:ext cx="97226" cy="87004"/>
            </a:xfrm>
            <a:custGeom>
              <a:avLst/>
              <a:gdLst/>
              <a:ahLst/>
              <a:cxnLst/>
              <a:rect l="l" t="t" r="r" b="b"/>
              <a:pathLst>
                <a:path w="3110" h="2783" extrusionOk="0">
                  <a:moveTo>
                    <a:pt x="1417" y="376"/>
                  </a:moveTo>
                  <a:cubicBezTo>
                    <a:pt x="1867" y="376"/>
                    <a:pt x="2314" y="609"/>
                    <a:pt x="2445" y="1074"/>
                  </a:cubicBezTo>
                  <a:cubicBezTo>
                    <a:pt x="2632" y="1730"/>
                    <a:pt x="2169" y="2362"/>
                    <a:pt x="1488" y="2370"/>
                  </a:cubicBezTo>
                  <a:cubicBezTo>
                    <a:pt x="1484" y="2370"/>
                    <a:pt x="1480" y="2370"/>
                    <a:pt x="1476" y="2370"/>
                  </a:cubicBezTo>
                  <a:cubicBezTo>
                    <a:pt x="844" y="2370"/>
                    <a:pt x="382" y="1759"/>
                    <a:pt x="509" y="1145"/>
                  </a:cubicBezTo>
                  <a:cubicBezTo>
                    <a:pt x="589" y="752"/>
                    <a:pt x="888" y="497"/>
                    <a:pt x="1242" y="388"/>
                  </a:cubicBezTo>
                  <a:cubicBezTo>
                    <a:pt x="1300" y="380"/>
                    <a:pt x="1359" y="376"/>
                    <a:pt x="1417" y="376"/>
                  </a:cubicBezTo>
                  <a:close/>
                  <a:moveTo>
                    <a:pt x="1543" y="0"/>
                  </a:moveTo>
                  <a:cubicBezTo>
                    <a:pt x="1518" y="0"/>
                    <a:pt x="1494" y="1"/>
                    <a:pt x="1470" y="2"/>
                  </a:cubicBezTo>
                  <a:cubicBezTo>
                    <a:pt x="1468" y="2"/>
                    <a:pt x="1465" y="2"/>
                    <a:pt x="1463" y="2"/>
                  </a:cubicBezTo>
                  <a:cubicBezTo>
                    <a:pt x="793" y="2"/>
                    <a:pt x="168" y="498"/>
                    <a:pt x="92" y="1205"/>
                  </a:cubicBezTo>
                  <a:cubicBezTo>
                    <a:pt x="0" y="2051"/>
                    <a:pt x="660" y="2783"/>
                    <a:pt x="1489" y="2783"/>
                  </a:cubicBezTo>
                  <a:cubicBezTo>
                    <a:pt x="1536" y="2783"/>
                    <a:pt x="1583" y="2780"/>
                    <a:pt x="1630" y="2776"/>
                  </a:cubicBezTo>
                  <a:cubicBezTo>
                    <a:pt x="2541" y="2686"/>
                    <a:pt x="3110" y="1771"/>
                    <a:pt x="2820" y="908"/>
                  </a:cubicBezTo>
                  <a:cubicBezTo>
                    <a:pt x="2627" y="337"/>
                    <a:pt x="2092" y="0"/>
                    <a:pt x="154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70" name="Google Shape;2870;p25"/>
            <p:cNvSpPr/>
            <p:nvPr/>
          </p:nvSpPr>
          <p:spPr>
            <a:xfrm>
              <a:off x="1389305" y="2522775"/>
              <a:ext cx="97289" cy="87004"/>
            </a:xfrm>
            <a:custGeom>
              <a:avLst/>
              <a:gdLst/>
              <a:ahLst/>
              <a:cxnLst/>
              <a:rect l="l" t="t" r="r" b="b"/>
              <a:pathLst>
                <a:path w="3112" h="2783" extrusionOk="0">
                  <a:moveTo>
                    <a:pt x="1420" y="378"/>
                  </a:moveTo>
                  <a:cubicBezTo>
                    <a:pt x="1870" y="378"/>
                    <a:pt x="2316" y="611"/>
                    <a:pt x="2447" y="1076"/>
                  </a:cubicBezTo>
                  <a:cubicBezTo>
                    <a:pt x="2634" y="1731"/>
                    <a:pt x="2171" y="2362"/>
                    <a:pt x="1490" y="2371"/>
                  </a:cubicBezTo>
                  <a:cubicBezTo>
                    <a:pt x="1486" y="2371"/>
                    <a:pt x="1482" y="2371"/>
                    <a:pt x="1478" y="2371"/>
                  </a:cubicBezTo>
                  <a:cubicBezTo>
                    <a:pt x="847" y="2371"/>
                    <a:pt x="385" y="1760"/>
                    <a:pt x="510" y="1147"/>
                  </a:cubicBezTo>
                  <a:cubicBezTo>
                    <a:pt x="591" y="752"/>
                    <a:pt x="890" y="498"/>
                    <a:pt x="1244" y="390"/>
                  </a:cubicBezTo>
                  <a:cubicBezTo>
                    <a:pt x="1302" y="382"/>
                    <a:pt x="1361" y="378"/>
                    <a:pt x="1420" y="378"/>
                  </a:cubicBezTo>
                  <a:close/>
                  <a:moveTo>
                    <a:pt x="1544" y="1"/>
                  </a:moveTo>
                  <a:cubicBezTo>
                    <a:pt x="1520" y="1"/>
                    <a:pt x="1495" y="2"/>
                    <a:pt x="1471" y="3"/>
                  </a:cubicBezTo>
                  <a:cubicBezTo>
                    <a:pt x="1468" y="3"/>
                    <a:pt x="1465" y="3"/>
                    <a:pt x="1463" y="3"/>
                  </a:cubicBezTo>
                  <a:cubicBezTo>
                    <a:pt x="792" y="3"/>
                    <a:pt x="169" y="497"/>
                    <a:pt x="92" y="1205"/>
                  </a:cubicBezTo>
                  <a:cubicBezTo>
                    <a:pt x="1" y="2050"/>
                    <a:pt x="662" y="2783"/>
                    <a:pt x="1490" y="2783"/>
                  </a:cubicBezTo>
                  <a:cubicBezTo>
                    <a:pt x="1536" y="2783"/>
                    <a:pt x="1583" y="2780"/>
                    <a:pt x="1630" y="2776"/>
                  </a:cubicBezTo>
                  <a:cubicBezTo>
                    <a:pt x="2543" y="2686"/>
                    <a:pt x="3112" y="1773"/>
                    <a:pt x="2820" y="909"/>
                  </a:cubicBezTo>
                  <a:cubicBezTo>
                    <a:pt x="2627" y="336"/>
                    <a:pt x="2093" y="1"/>
                    <a:pt x="154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71" name="Google Shape;2871;p25"/>
            <p:cNvSpPr/>
            <p:nvPr/>
          </p:nvSpPr>
          <p:spPr>
            <a:xfrm>
              <a:off x="1441481" y="2371375"/>
              <a:ext cx="97258" cy="87004"/>
            </a:xfrm>
            <a:custGeom>
              <a:avLst/>
              <a:gdLst/>
              <a:ahLst/>
              <a:cxnLst/>
              <a:rect l="l" t="t" r="r" b="b"/>
              <a:pathLst>
                <a:path w="3111" h="2783" extrusionOk="0">
                  <a:moveTo>
                    <a:pt x="1419" y="378"/>
                  </a:moveTo>
                  <a:cubicBezTo>
                    <a:pt x="1869" y="378"/>
                    <a:pt x="2315" y="610"/>
                    <a:pt x="2447" y="1076"/>
                  </a:cubicBezTo>
                  <a:cubicBezTo>
                    <a:pt x="2634" y="1732"/>
                    <a:pt x="2171" y="2363"/>
                    <a:pt x="1490" y="2370"/>
                  </a:cubicBezTo>
                  <a:cubicBezTo>
                    <a:pt x="1485" y="2370"/>
                    <a:pt x="1481" y="2370"/>
                    <a:pt x="1477" y="2370"/>
                  </a:cubicBezTo>
                  <a:cubicBezTo>
                    <a:pt x="845" y="2370"/>
                    <a:pt x="384" y="1760"/>
                    <a:pt x="510" y="1146"/>
                  </a:cubicBezTo>
                  <a:cubicBezTo>
                    <a:pt x="590" y="753"/>
                    <a:pt x="890" y="499"/>
                    <a:pt x="1244" y="389"/>
                  </a:cubicBezTo>
                  <a:cubicBezTo>
                    <a:pt x="1302" y="382"/>
                    <a:pt x="1361" y="378"/>
                    <a:pt x="1419" y="378"/>
                  </a:cubicBezTo>
                  <a:close/>
                  <a:moveTo>
                    <a:pt x="1541" y="0"/>
                  </a:moveTo>
                  <a:cubicBezTo>
                    <a:pt x="1517" y="0"/>
                    <a:pt x="1494" y="1"/>
                    <a:pt x="1470" y="2"/>
                  </a:cubicBezTo>
                  <a:cubicBezTo>
                    <a:pt x="1468" y="2"/>
                    <a:pt x="1466" y="2"/>
                    <a:pt x="1464" y="2"/>
                  </a:cubicBezTo>
                  <a:cubicBezTo>
                    <a:pt x="793" y="2"/>
                    <a:pt x="168" y="497"/>
                    <a:pt x="91" y="1205"/>
                  </a:cubicBezTo>
                  <a:cubicBezTo>
                    <a:pt x="1" y="2051"/>
                    <a:pt x="660" y="2783"/>
                    <a:pt x="1490" y="2783"/>
                  </a:cubicBezTo>
                  <a:cubicBezTo>
                    <a:pt x="1536" y="2783"/>
                    <a:pt x="1583" y="2781"/>
                    <a:pt x="1630" y="2776"/>
                  </a:cubicBezTo>
                  <a:cubicBezTo>
                    <a:pt x="2542" y="2686"/>
                    <a:pt x="3111" y="1771"/>
                    <a:pt x="2819" y="909"/>
                  </a:cubicBezTo>
                  <a:cubicBezTo>
                    <a:pt x="2627" y="336"/>
                    <a:pt x="2090" y="0"/>
                    <a:pt x="1541"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72" name="Google Shape;2872;p25"/>
            <p:cNvSpPr/>
            <p:nvPr/>
          </p:nvSpPr>
          <p:spPr>
            <a:xfrm>
              <a:off x="1453454" y="2383161"/>
              <a:ext cx="70403" cy="62306"/>
            </a:xfrm>
            <a:custGeom>
              <a:avLst/>
              <a:gdLst/>
              <a:ahLst/>
              <a:cxnLst/>
              <a:rect l="l" t="t" r="r" b="b"/>
              <a:pathLst>
                <a:path w="2252" h="1993" extrusionOk="0">
                  <a:moveTo>
                    <a:pt x="1036" y="1"/>
                  </a:moveTo>
                  <a:cubicBezTo>
                    <a:pt x="978" y="1"/>
                    <a:pt x="920" y="5"/>
                    <a:pt x="862" y="12"/>
                  </a:cubicBezTo>
                  <a:cubicBezTo>
                    <a:pt x="508" y="121"/>
                    <a:pt x="208" y="376"/>
                    <a:pt x="128" y="769"/>
                  </a:cubicBezTo>
                  <a:cubicBezTo>
                    <a:pt x="1" y="1383"/>
                    <a:pt x="462" y="1993"/>
                    <a:pt x="1094" y="1993"/>
                  </a:cubicBezTo>
                  <a:cubicBezTo>
                    <a:pt x="1098" y="1993"/>
                    <a:pt x="1102" y="1993"/>
                    <a:pt x="1107" y="1993"/>
                  </a:cubicBezTo>
                  <a:cubicBezTo>
                    <a:pt x="1788" y="1986"/>
                    <a:pt x="2251" y="1353"/>
                    <a:pt x="2065" y="699"/>
                  </a:cubicBezTo>
                  <a:cubicBezTo>
                    <a:pt x="1932" y="233"/>
                    <a:pt x="1486" y="1"/>
                    <a:pt x="10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73" name="Google Shape;2873;p25"/>
            <p:cNvSpPr/>
            <p:nvPr/>
          </p:nvSpPr>
          <p:spPr>
            <a:xfrm>
              <a:off x="1401310" y="2534560"/>
              <a:ext cx="70341" cy="62337"/>
            </a:xfrm>
            <a:custGeom>
              <a:avLst/>
              <a:gdLst/>
              <a:ahLst/>
              <a:cxnLst/>
              <a:rect l="l" t="t" r="r" b="b"/>
              <a:pathLst>
                <a:path w="2250" h="1994" extrusionOk="0">
                  <a:moveTo>
                    <a:pt x="1037" y="0"/>
                  </a:moveTo>
                  <a:cubicBezTo>
                    <a:pt x="978" y="0"/>
                    <a:pt x="919" y="4"/>
                    <a:pt x="861" y="12"/>
                  </a:cubicBezTo>
                  <a:cubicBezTo>
                    <a:pt x="507" y="120"/>
                    <a:pt x="208" y="375"/>
                    <a:pt x="127" y="768"/>
                  </a:cubicBezTo>
                  <a:cubicBezTo>
                    <a:pt x="1" y="1384"/>
                    <a:pt x="463" y="1994"/>
                    <a:pt x="1094" y="1994"/>
                  </a:cubicBezTo>
                  <a:cubicBezTo>
                    <a:pt x="1098" y="1994"/>
                    <a:pt x="1102" y="1994"/>
                    <a:pt x="1106" y="1994"/>
                  </a:cubicBezTo>
                  <a:cubicBezTo>
                    <a:pt x="1787" y="1985"/>
                    <a:pt x="2250" y="1353"/>
                    <a:pt x="2064" y="698"/>
                  </a:cubicBezTo>
                  <a:cubicBezTo>
                    <a:pt x="1933" y="233"/>
                    <a:pt x="1487" y="0"/>
                    <a:pt x="1037"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74" name="Google Shape;2874;p25"/>
            <p:cNvSpPr/>
            <p:nvPr/>
          </p:nvSpPr>
          <p:spPr>
            <a:xfrm>
              <a:off x="1640960" y="2422707"/>
              <a:ext cx="70309" cy="62306"/>
            </a:xfrm>
            <a:custGeom>
              <a:avLst/>
              <a:gdLst/>
              <a:ahLst/>
              <a:cxnLst/>
              <a:rect l="l" t="t" r="r" b="b"/>
              <a:pathLst>
                <a:path w="2249" h="1993" extrusionOk="0">
                  <a:moveTo>
                    <a:pt x="1035" y="1"/>
                  </a:moveTo>
                  <a:cubicBezTo>
                    <a:pt x="976" y="1"/>
                    <a:pt x="917" y="5"/>
                    <a:pt x="859" y="13"/>
                  </a:cubicBezTo>
                  <a:cubicBezTo>
                    <a:pt x="505" y="121"/>
                    <a:pt x="206" y="376"/>
                    <a:pt x="125" y="768"/>
                  </a:cubicBezTo>
                  <a:cubicBezTo>
                    <a:pt x="0" y="1383"/>
                    <a:pt x="462" y="1993"/>
                    <a:pt x="1093" y="1993"/>
                  </a:cubicBezTo>
                  <a:cubicBezTo>
                    <a:pt x="1096" y="1993"/>
                    <a:pt x="1100" y="1993"/>
                    <a:pt x="1104" y="1993"/>
                  </a:cubicBezTo>
                  <a:cubicBezTo>
                    <a:pt x="1785" y="1986"/>
                    <a:pt x="2248" y="1355"/>
                    <a:pt x="2062" y="699"/>
                  </a:cubicBezTo>
                  <a:cubicBezTo>
                    <a:pt x="1930" y="234"/>
                    <a:pt x="1485" y="1"/>
                    <a:pt x="1035"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75" name="Google Shape;2875;p25"/>
            <p:cNvSpPr/>
            <p:nvPr/>
          </p:nvSpPr>
          <p:spPr>
            <a:xfrm>
              <a:off x="1535640" y="2733852"/>
              <a:ext cx="70372" cy="62275"/>
            </a:xfrm>
            <a:custGeom>
              <a:avLst/>
              <a:gdLst/>
              <a:ahLst/>
              <a:cxnLst/>
              <a:rect l="l" t="t" r="r" b="b"/>
              <a:pathLst>
                <a:path w="2251" h="1992" extrusionOk="0">
                  <a:moveTo>
                    <a:pt x="1038" y="0"/>
                  </a:moveTo>
                  <a:cubicBezTo>
                    <a:pt x="979" y="0"/>
                    <a:pt x="920" y="4"/>
                    <a:pt x="861" y="12"/>
                  </a:cubicBezTo>
                  <a:cubicBezTo>
                    <a:pt x="506" y="120"/>
                    <a:pt x="207" y="375"/>
                    <a:pt x="127" y="768"/>
                  </a:cubicBezTo>
                  <a:cubicBezTo>
                    <a:pt x="1" y="1383"/>
                    <a:pt x="463" y="1992"/>
                    <a:pt x="1095" y="1992"/>
                  </a:cubicBezTo>
                  <a:cubicBezTo>
                    <a:pt x="1099" y="1992"/>
                    <a:pt x="1103" y="1992"/>
                    <a:pt x="1107" y="1992"/>
                  </a:cubicBezTo>
                  <a:cubicBezTo>
                    <a:pt x="1787" y="1983"/>
                    <a:pt x="2250" y="1352"/>
                    <a:pt x="2065" y="696"/>
                  </a:cubicBezTo>
                  <a:cubicBezTo>
                    <a:pt x="1931" y="233"/>
                    <a:pt x="1487" y="0"/>
                    <a:pt x="1038"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76" name="Google Shape;2876;p25"/>
            <p:cNvSpPr/>
            <p:nvPr/>
          </p:nvSpPr>
          <p:spPr>
            <a:xfrm>
              <a:off x="1275545" y="2262585"/>
              <a:ext cx="521802" cy="708783"/>
            </a:xfrm>
            <a:custGeom>
              <a:avLst/>
              <a:gdLst/>
              <a:ahLst/>
              <a:cxnLst/>
              <a:rect l="l" t="t" r="r" b="b"/>
              <a:pathLst>
                <a:path w="16691" h="22672" extrusionOk="0">
                  <a:moveTo>
                    <a:pt x="6852" y="3481"/>
                  </a:moveTo>
                  <a:cubicBezTo>
                    <a:pt x="7402" y="3481"/>
                    <a:pt x="7936" y="3817"/>
                    <a:pt x="8129" y="4389"/>
                  </a:cubicBezTo>
                  <a:cubicBezTo>
                    <a:pt x="8421" y="5251"/>
                    <a:pt x="7851" y="6166"/>
                    <a:pt x="6940" y="6256"/>
                  </a:cubicBezTo>
                  <a:cubicBezTo>
                    <a:pt x="6893" y="6261"/>
                    <a:pt x="6846" y="6263"/>
                    <a:pt x="6800" y="6263"/>
                  </a:cubicBezTo>
                  <a:cubicBezTo>
                    <a:pt x="5971" y="6263"/>
                    <a:pt x="5310" y="5531"/>
                    <a:pt x="5401" y="4686"/>
                  </a:cubicBezTo>
                  <a:cubicBezTo>
                    <a:pt x="5477" y="3979"/>
                    <a:pt x="6101" y="3483"/>
                    <a:pt x="6771" y="3483"/>
                  </a:cubicBezTo>
                  <a:cubicBezTo>
                    <a:pt x="6773" y="3483"/>
                    <a:pt x="6776" y="3483"/>
                    <a:pt x="6779" y="3483"/>
                  </a:cubicBezTo>
                  <a:cubicBezTo>
                    <a:pt x="6803" y="3482"/>
                    <a:pt x="6828" y="3481"/>
                    <a:pt x="6852" y="3481"/>
                  </a:cubicBezTo>
                  <a:close/>
                  <a:moveTo>
                    <a:pt x="12848" y="4746"/>
                  </a:moveTo>
                  <a:cubicBezTo>
                    <a:pt x="13397" y="4746"/>
                    <a:pt x="13932" y="5082"/>
                    <a:pt x="14125" y="5654"/>
                  </a:cubicBezTo>
                  <a:cubicBezTo>
                    <a:pt x="14415" y="6516"/>
                    <a:pt x="13847" y="7431"/>
                    <a:pt x="12936" y="7521"/>
                  </a:cubicBezTo>
                  <a:cubicBezTo>
                    <a:pt x="12888" y="7526"/>
                    <a:pt x="12841" y="7528"/>
                    <a:pt x="12795" y="7528"/>
                  </a:cubicBezTo>
                  <a:cubicBezTo>
                    <a:pt x="11965" y="7528"/>
                    <a:pt x="11306" y="6796"/>
                    <a:pt x="11397" y="5951"/>
                  </a:cubicBezTo>
                  <a:cubicBezTo>
                    <a:pt x="11473" y="5244"/>
                    <a:pt x="12097" y="4748"/>
                    <a:pt x="12767" y="4748"/>
                  </a:cubicBezTo>
                  <a:cubicBezTo>
                    <a:pt x="12770" y="4748"/>
                    <a:pt x="12772" y="4748"/>
                    <a:pt x="12775" y="4748"/>
                  </a:cubicBezTo>
                  <a:cubicBezTo>
                    <a:pt x="12800" y="4747"/>
                    <a:pt x="12824" y="4746"/>
                    <a:pt x="12848" y="4746"/>
                  </a:cubicBezTo>
                  <a:close/>
                  <a:moveTo>
                    <a:pt x="5184" y="8324"/>
                  </a:moveTo>
                  <a:cubicBezTo>
                    <a:pt x="5733" y="8324"/>
                    <a:pt x="6267" y="8659"/>
                    <a:pt x="6460" y="9232"/>
                  </a:cubicBezTo>
                  <a:cubicBezTo>
                    <a:pt x="6752" y="10095"/>
                    <a:pt x="6183" y="11009"/>
                    <a:pt x="5272" y="11100"/>
                  </a:cubicBezTo>
                  <a:cubicBezTo>
                    <a:pt x="5225" y="11104"/>
                    <a:pt x="5178" y="11107"/>
                    <a:pt x="5132" y="11107"/>
                  </a:cubicBezTo>
                  <a:cubicBezTo>
                    <a:pt x="4302" y="11107"/>
                    <a:pt x="3641" y="10374"/>
                    <a:pt x="3732" y="9528"/>
                  </a:cubicBezTo>
                  <a:cubicBezTo>
                    <a:pt x="3809" y="8822"/>
                    <a:pt x="4433" y="8326"/>
                    <a:pt x="5103" y="8326"/>
                  </a:cubicBezTo>
                  <a:cubicBezTo>
                    <a:pt x="5105" y="8326"/>
                    <a:pt x="5108" y="8326"/>
                    <a:pt x="5111" y="8326"/>
                  </a:cubicBezTo>
                  <a:cubicBezTo>
                    <a:pt x="5135" y="8325"/>
                    <a:pt x="5160" y="8324"/>
                    <a:pt x="5184" y="8324"/>
                  </a:cubicBezTo>
                  <a:close/>
                  <a:moveTo>
                    <a:pt x="11180" y="9589"/>
                  </a:moveTo>
                  <a:cubicBezTo>
                    <a:pt x="11729" y="9589"/>
                    <a:pt x="12263" y="9924"/>
                    <a:pt x="12457" y="10497"/>
                  </a:cubicBezTo>
                  <a:cubicBezTo>
                    <a:pt x="12747" y="11360"/>
                    <a:pt x="12178" y="12274"/>
                    <a:pt x="11267" y="12365"/>
                  </a:cubicBezTo>
                  <a:cubicBezTo>
                    <a:pt x="11219" y="12369"/>
                    <a:pt x="11172" y="12372"/>
                    <a:pt x="11126" y="12372"/>
                  </a:cubicBezTo>
                  <a:cubicBezTo>
                    <a:pt x="10296" y="12372"/>
                    <a:pt x="9637" y="11639"/>
                    <a:pt x="9729" y="10793"/>
                  </a:cubicBezTo>
                  <a:cubicBezTo>
                    <a:pt x="9804" y="10087"/>
                    <a:pt x="10428" y="9591"/>
                    <a:pt x="11099" y="9591"/>
                  </a:cubicBezTo>
                  <a:cubicBezTo>
                    <a:pt x="11102" y="9591"/>
                    <a:pt x="11104" y="9591"/>
                    <a:pt x="11107" y="9591"/>
                  </a:cubicBezTo>
                  <a:cubicBezTo>
                    <a:pt x="11132" y="9590"/>
                    <a:pt x="11156" y="9589"/>
                    <a:pt x="11180" y="9589"/>
                  </a:cubicBezTo>
                  <a:close/>
                  <a:moveTo>
                    <a:pt x="3484" y="13433"/>
                  </a:moveTo>
                  <a:cubicBezTo>
                    <a:pt x="4033" y="13433"/>
                    <a:pt x="4568" y="13770"/>
                    <a:pt x="4761" y="14341"/>
                  </a:cubicBezTo>
                  <a:cubicBezTo>
                    <a:pt x="5051" y="15204"/>
                    <a:pt x="4482" y="16119"/>
                    <a:pt x="3571" y="16209"/>
                  </a:cubicBezTo>
                  <a:cubicBezTo>
                    <a:pt x="3524" y="16213"/>
                    <a:pt x="3477" y="16216"/>
                    <a:pt x="3430" y="16216"/>
                  </a:cubicBezTo>
                  <a:cubicBezTo>
                    <a:pt x="2601" y="16216"/>
                    <a:pt x="1941" y="15484"/>
                    <a:pt x="2033" y="14638"/>
                  </a:cubicBezTo>
                  <a:cubicBezTo>
                    <a:pt x="2109" y="13931"/>
                    <a:pt x="2734" y="13435"/>
                    <a:pt x="3404" y="13435"/>
                  </a:cubicBezTo>
                  <a:cubicBezTo>
                    <a:pt x="3406" y="13435"/>
                    <a:pt x="3409" y="13435"/>
                    <a:pt x="3411" y="13435"/>
                  </a:cubicBezTo>
                  <a:cubicBezTo>
                    <a:pt x="3435" y="13434"/>
                    <a:pt x="3459" y="13433"/>
                    <a:pt x="3484" y="13433"/>
                  </a:cubicBezTo>
                  <a:close/>
                  <a:moveTo>
                    <a:pt x="9481" y="14698"/>
                  </a:moveTo>
                  <a:cubicBezTo>
                    <a:pt x="10031" y="14698"/>
                    <a:pt x="10565" y="15035"/>
                    <a:pt x="10758" y="15606"/>
                  </a:cubicBezTo>
                  <a:cubicBezTo>
                    <a:pt x="11047" y="16469"/>
                    <a:pt x="10478" y="17384"/>
                    <a:pt x="9568" y="17474"/>
                  </a:cubicBezTo>
                  <a:cubicBezTo>
                    <a:pt x="9521" y="17479"/>
                    <a:pt x="9474" y="17481"/>
                    <a:pt x="9428" y="17481"/>
                  </a:cubicBezTo>
                  <a:cubicBezTo>
                    <a:pt x="8598" y="17481"/>
                    <a:pt x="7939" y="16749"/>
                    <a:pt x="8031" y="15903"/>
                  </a:cubicBezTo>
                  <a:cubicBezTo>
                    <a:pt x="8106" y="15196"/>
                    <a:pt x="8731" y="14700"/>
                    <a:pt x="9402" y="14700"/>
                  </a:cubicBezTo>
                  <a:cubicBezTo>
                    <a:pt x="9404" y="14700"/>
                    <a:pt x="9406" y="14700"/>
                    <a:pt x="9408" y="14700"/>
                  </a:cubicBezTo>
                  <a:cubicBezTo>
                    <a:pt x="9432" y="14699"/>
                    <a:pt x="9457" y="14698"/>
                    <a:pt x="9481" y="14698"/>
                  </a:cubicBezTo>
                  <a:close/>
                  <a:moveTo>
                    <a:pt x="11146" y="1300"/>
                  </a:moveTo>
                  <a:cubicBezTo>
                    <a:pt x="11190" y="1300"/>
                    <a:pt x="11233" y="1335"/>
                    <a:pt x="11215" y="1388"/>
                  </a:cubicBezTo>
                  <a:cubicBezTo>
                    <a:pt x="10124" y="4572"/>
                    <a:pt x="9049" y="7760"/>
                    <a:pt x="8015" y="10964"/>
                  </a:cubicBezTo>
                  <a:cubicBezTo>
                    <a:pt x="7496" y="12565"/>
                    <a:pt x="6990" y="14168"/>
                    <a:pt x="6493" y="15777"/>
                  </a:cubicBezTo>
                  <a:cubicBezTo>
                    <a:pt x="5997" y="17381"/>
                    <a:pt x="5568" y="19019"/>
                    <a:pt x="5011" y="20604"/>
                  </a:cubicBezTo>
                  <a:cubicBezTo>
                    <a:pt x="4997" y="20643"/>
                    <a:pt x="4966" y="20660"/>
                    <a:pt x="4935" y="20660"/>
                  </a:cubicBezTo>
                  <a:cubicBezTo>
                    <a:pt x="4888" y="20660"/>
                    <a:pt x="4842" y="20622"/>
                    <a:pt x="4857" y="20561"/>
                  </a:cubicBezTo>
                  <a:cubicBezTo>
                    <a:pt x="5247" y="18931"/>
                    <a:pt x="5794" y="17323"/>
                    <a:pt x="6289" y="15720"/>
                  </a:cubicBezTo>
                  <a:cubicBezTo>
                    <a:pt x="6784" y="14112"/>
                    <a:pt x="7292" y="12507"/>
                    <a:pt x="7810" y="10907"/>
                  </a:cubicBezTo>
                  <a:cubicBezTo>
                    <a:pt x="8845" y="7703"/>
                    <a:pt x="9929" y="4515"/>
                    <a:pt x="11076" y="1350"/>
                  </a:cubicBezTo>
                  <a:cubicBezTo>
                    <a:pt x="11088" y="1315"/>
                    <a:pt x="11118" y="1300"/>
                    <a:pt x="11146" y="1300"/>
                  </a:cubicBezTo>
                  <a:close/>
                  <a:moveTo>
                    <a:pt x="11045" y="20544"/>
                  </a:moveTo>
                  <a:cubicBezTo>
                    <a:pt x="11080" y="20544"/>
                    <a:pt x="11116" y="20560"/>
                    <a:pt x="11140" y="20601"/>
                  </a:cubicBezTo>
                  <a:cubicBezTo>
                    <a:pt x="11207" y="20715"/>
                    <a:pt x="11277" y="20827"/>
                    <a:pt x="11328" y="20950"/>
                  </a:cubicBezTo>
                  <a:cubicBezTo>
                    <a:pt x="11348" y="21003"/>
                    <a:pt x="11308" y="21064"/>
                    <a:pt x="11263" y="21082"/>
                  </a:cubicBezTo>
                  <a:cubicBezTo>
                    <a:pt x="11249" y="21088"/>
                    <a:pt x="11235" y="21091"/>
                    <a:pt x="11221" y="21091"/>
                  </a:cubicBezTo>
                  <a:cubicBezTo>
                    <a:pt x="11183" y="21091"/>
                    <a:pt x="11150" y="21069"/>
                    <a:pt x="11125" y="21036"/>
                  </a:cubicBezTo>
                  <a:cubicBezTo>
                    <a:pt x="11051" y="20939"/>
                    <a:pt x="10996" y="20826"/>
                    <a:pt x="10937" y="20718"/>
                  </a:cubicBezTo>
                  <a:cubicBezTo>
                    <a:pt x="10886" y="20627"/>
                    <a:pt x="10965" y="20544"/>
                    <a:pt x="11045" y="20544"/>
                  </a:cubicBezTo>
                  <a:close/>
                  <a:moveTo>
                    <a:pt x="10221" y="20682"/>
                  </a:moveTo>
                  <a:cubicBezTo>
                    <a:pt x="10257" y="20682"/>
                    <a:pt x="10290" y="20700"/>
                    <a:pt x="10309" y="20742"/>
                  </a:cubicBezTo>
                  <a:cubicBezTo>
                    <a:pt x="10444" y="21054"/>
                    <a:pt x="10573" y="21398"/>
                    <a:pt x="10644" y="21731"/>
                  </a:cubicBezTo>
                  <a:cubicBezTo>
                    <a:pt x="10661" y="21813"/>
                    <a:pt x="10587" y="21882"/>
                    <a:pt x="10518" y="21882"/>
                  </a:cubicBezTo>
                  <a:cubicBezTo>
                    <a:pt x="10482" y="21882"/>
                    <a:pt x="10448" y="21864"/>
                    <a:pt x="10427" y="21821"/>
                  </a:cubicBezTo>
                  <a:cubicBezTo>
                    <a:pt x="10283" y="21514"/>
                    <a:pt x="10173" y="21161"/>
                    <a:pt x="10095" y="20832"/>
                  </a:cubicBezTo>
                  <a:cubicBezTo>
                    <a:pt x="10077" y="20750"/>
                    <a:pt x="10152" y="20682"/>
                    <a:pt x="10221" y="20682"/>
                  </a:cubicBezTo>
                  <a:close/>
                  <a:moveTo>
                    <a:pt x="9676" y="21231"/>
                  </a:moveTo>
                  <a:cubicBezTo>
                    <a:pt x="9722" y="21231"/>
                    <a:pt x="9767" y="21257"/>
                    <a:pt x="9783" y="21316"/>
                  </a:cubicBezTo>
                  <a:cubicBezTo>
                    <a:pt x="9835" y="21509"/>
                    <a:pt x="9887" y="21700"/>
                    <a:pt x="9913" y="21898"/>
                  </a:cubicBezTo>
                  <a:cubicBezTo>
                    <a:pt x="9923" y="21968"/>
                    <a:pt x="9872" y="22002"/>
                    <a:pt x="9816" y="22002"/>
                  </a:cubicBezTo>
                  <a:cubicBezTo>
                    <a:pt x="9767" y="22002"/>
                    <a:pt x="9715" y="21976"/>
                    <a:pt x="9697" y="21926"/>
                  </a:cubicBezTo>
                  <a:cubicBezTo>
                    <a:pt x="9632" y="21748"/>
                    <a:pt x="9594" y="21564"/>
                    <a:pt x="9554" y="21378"/>
                  </a:cubicBezTo>
                  <a:cubicBezTo>
                    <a:pt x="9534" y="21289"/>
                    <a:pt x="9607" y="21231"/>
                    <a:pt x="9676" y="21231"/>
                  </a:cubicBezTo>
                  <a:close/>
                  <a:moveTo>
                    <a:pt x="9070" y="21545"/>
                  </a:moveTo>
                  <a:cubicBezTo>
                    <a:pt x="9143" y="21546"/>
                    <a:pt x="9186" y="21602"/>
                    <a:pt x="9195" y="21670"/>
                  </a:cubicBezTo>
                  <a:cubicBezTo>
                    <a:pt x="9210" y="21791"/>
                    <a:pt x="9231" y="21914"/>
                    <a:pt x="9229" y="22035"/>
                  </a:cubicBezTo>
                  <a:cubicBezTo>
                    <a:pt x="9227" y="22106"/>
                    <a:pt x="9169" y="22146"/>
                    <a:pt x="9112" y="22146"/>
                  </a:cubicBezTo>
                  <a:cubicBezTo>
                    <a:pt x="9067" y="22146"/>
                    <a:pt x="9021" y="22121"/>
                    <a:pt x="9006" y="22066"/>
                  </a:cubicBezTo>
                  <a:cubicBezTo>
                    <a:pt x="8971" y="21936"/>
                    <a:pt x="8960" y="21801"/>
                    <a:pt x="8945" y="21670"/>
                  </a:cubicBezTo>
                  <a:cubicBezTo>
                    <a:pt x="8937" y="21603"/>
                    <a:pt x="9008" y="21545"/>
                    <a:pt x="9070" y="21545"/>
                  </a:cubicBezTo>
                  <a:close/>
                  <a:moveTo>
                    <a:pt x="7276" y="0"/>
                  </a:moveTo>
                  <a:cubicBezTo>
                    <a:pt x="6113" y="0"/>
                    <a:pt x="5042" y="771"/>
                    <a:pt x="4716" y="1945"/>
                  </a:cubicBezTo>
                  <a:lnTo>
                    <a:pt x="393" y="17509"/>
                  </a:lnTo>
                  <a:cubicBezTo>
                    <a:pt x="1" y="18920"/>
                    <a:pt x="831" y="20385"/>
                    <a:pt x="2239" y="20779"/>
                  </a:cubicBezTo>
                  <a:lnTo>
                    <a:pt x="8704" y="22575"/>
                  </a:lnTo>
                  <a:cubicBezTo>
                    <a:pt x="8941" y="22640"/>
                    <a:pt x="9179" y="22672"/>
                    <a:pt x="9414" y="22672"/>
                  </a:cubicBezTo>
                  <a:cubicBezTo>
                    <a:pt x="10577" y="22672"/>
                    <a:pt x="11648" y="21901"/>
                    <a:pt x="11974" y="20728"/>
                  </a:cubicBezTo>
                  <a:lnTo>
                    <a:pt x="16299" y="5165"/>
                  </a:lnTo>
                  <a:cubicBezTo>
                    <a:pt x="16690" y="3754"/>
                    <a:pt x="15861" y="2287"/>
                    <a:pt x="14452" y="1895"/>
                  </a:cubicBezTo>
                  <a:lnTo>
                    <a:pt x="7986" y="97"/>
                  </a:lnTo>
                  <a:cubicBezTo>
                    <a:pt x="7749" y="31"/>
                    <a:pt x="7511" y="0"/>
                    <a:pt x="727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77" name="Google Shape;2877;p25"/>
            <p:cNvSpPr/>
            <p:nvPr/>
          </p:nvSpPr>
          <p:spPr>
            <a:xfrm>
              <a:off x="1275607" y="2648665"/>
              <a:ext cx="447054" cy="322660"/>
            </a:xfrm>
            <a:custGeom>
              <a:avLst/>
              <a:gdLst/>
              <a:ahLst/>
              <a:cxnLst/>
              <a:rect l="l" t="t" r="r" b="b"/>
              <a:pathLst>
                <a:path w="14300" h="10321" extrusionOk="0">
                  <a:moveTo>
                    <a:pt x="11043" y="8194"/>
                  </a:moveTo>
                  <a:cubicBezTo>
                    <a:pt x="11078" y="8194"/>
                    <a:pt x="11114" y="8210"/>
                    <a:pt x="11138" y="8251"/>
                  </a:cubicBezTo>
                  <a:cubicBezTo>
                    <a:pt x="11205" y="8365"/>
                    <a:pt x="11275" y="8477"/>
                    <a:pt x="11326" y="8600"/>
                  </a:cubicBezTo>
                  <a:cubicBezTo>
                    <a:pt x="11346" y="8653"/>
                    <a:pt x="11306" y="8714"/>
                    <a:pt x="11261" y="8732"/>
                  </a:cubicBezTo>
                  <a:cubicBezTo>
                    <a:pt x="11247" y="8738"/>
                    <a:pt x="11233" y="8741"/>
                    <a:pt x="11219" y="8741"/>
                  </a:cubicBezTo>
                  <a:cubicBezTo>
                    <a:pt x="11181" y="8741"/>
                    <a:pt x="11148" y="8719"/>
                    <a:pt x="11123" y="8686"/>
                  </a:cubicBezTo>
                  <a:cubicBezTo>
                    <a:pt x="11049" y="8589"/>
                    <a:pt x="10994" y="8476"/>
                    <a:pt x="10935" y="8368"/>
                  </a:cubicBezTo>
                  <a:cubicBezTo>
                    <a:pt x="10884" y="8277"/>
                    <a:pt x="10963" y="8194"/>
                    <a:pt x="11043" y="8194"/>
                  </a:cubicBezTo>
                  <a:close/>
                  <a:moveTo>
                    <a:pt x="10219" y="8332"/>
                  </a:moveTo>
                  <a:cubicBezTo>
                    <a:pt x="10255" y="8332"/>
                    <a:pt x="10288" y="8350"/>
                    <a:pt x="10307" y="8392"/>
                  </a:cubicBezTo>
                  <a:cubicBezTo>
                    <a:pt x="10442" y="8704"/>
                    <a:pt x="10571" y="9048"/>
                    <a:pt x="10642" y="9381"/>
                  </a:cubicBezTo>
                  <a:cubicBezTo>
                    <a:pt x="10659" y="9463"/>
                    <a:pt x="10585" y="9532"/>
                    <a:pt x="10516" y="9532"/>
                  </a:cubicBezTo>
                  <a:cubicBezTo>
                    <a:pt x="10480" y="9532"/>
                    <a:pt x="10446" y="9514"/>
                    <a:pt x="10425" y="9471"/>
                  </a:cubicBezTo>
                  <a:cubicBezTo>
                    <a:pt x="10281" y="9164"/>
                    <a:pt x="10171" y="8811"/>
                    <a:pt x="10093" y="8482"/>
                  </a:cubicBezTo>
                  <a:cubicBezTo>
                    <a:pt x="10075" y="8400"/>
                    <a:pt x="10150" y="8332"/>
                    <a:pt x="10219" y="8332"/>
                  </a:cubicBezTo>
                  <a:close/>
                  <a:moveTo>
                    <a:pt x="9674" y="8881"/>
                  </a:moveTo>
                  <a:cubicBezTo>
                    <a:pt x="9720" y="8881"/>
                    <a:pt x="9765" y="8907"/>
                    <a:pt x="9781" y="8966"/>
                  </a:cubicBezTo>
                  <a:cubicBezTo>
                    <a:pt x="9833" y="9159"/>
                    <a:pt x="9885" y="9350"/>
                    <a:pt x="9911" y="9548"/>
                  </a:cubicBezTo>
                  <a:cubicBezTo>
                    <a:pt x="9921" y="9618"/>
                    <a:pt x="9870" y="9652"/>
                    <a:pt x="9814" y="9652"/>
                  </a:cubicBezTo>
                  <a:cubicBezTo>
                    <a:pt x="9765" y="9652"/>
                    <a:pt x="9713" y="9626"/>
                    <a:pt x="9695" y="9576"/>
                  </a:cubicBezTo>
                  <a:cubicBezTo>
                    <a:pt x="9630" y="9398"/>
                    <a:pt x="9592" y="9214"/>
                    <a:pt x="9552" y="9028"/>
                  </a:cubicBezTo>
                  <a:cubicBezTo>
                    <a:pt x="9532" y="8939"/>
                    <a:pt x="9605" y="8881"/>
                    <a:pt x="9674" y="8881"/>
                  </a:cubicBezTo>
                  <a:close/>
                  <a:moveTo>
                    <a:pt x="9068" y="9195"/>
                  </a:moveTo>
                  <a:cubicBezTo>
                    <a:pt x="9141" y="9196"/>
                    <a:pt x="9184" y="9252"/>
                    <a:pt x="9193" y="9320"/>
                  </a:cubicBezTo>
                  <a:cubicBezTo>
                    <a:pt x="9208" y="9441"/>
                    <a:pt x="9229" y="9564"/>
                    <a:pt x="9227" y="9685"/>
                  </a:cubicBezTo>
                  <a:cubicBezTo>
                    <a:pt x="9225" y="9756"/>
                    <a:pt x="9167" y="9796"/>
                    <a:pt x="9110" y="9796"/>
                  </a:cubicBezTo>
                  <a:cubicBezTo>
                    <a:pt x="9065" y="9796"/>
                    <a:pt x="9019" y="9771"/>
                    <a:pt x="9004" y="9716"/>
                  </a:cubicBezTo>
                  <a:cubicBezTo>
                    <a:pt x="8969" y="9586"/>
                    <a:pt x="8958" y="9451"/>
                    <a:pt x="8943" y="9320"/>
                  </a:cubicBezTo>
                  <a:cubicBezTo>
                    <a:pt x="8935" y="9253"/>
                    <a:pt x="9006" y="9195"/>
                    <a:pt x="9068" y="9195"/>
                  </a:cubicBezTo>
                  <a:close/>
                  <a:moveTo>
                    <a:pt x="14300" y="0"/>
                  </a:moveTo>
                  <a:lnTo>
                    <a:pt x="14300" y="0"/>
                  </a:lnTo>
                  <a:cubicBezTo>
                    <a:pt x="13982" y="783"/>
                    <a:pt x="13670" y="1568"/>
                    <a:pt x="13372" y="2358"/>
                  </a:cubicBezTo>
                  <a:cubicBezTo>
                    <a:pt x="12590" y="4430"/>
                    <a:pt x="11577" y="6715"/>
                    <a:pt x="9577" y="7886"/>
                  </a:cubicBezTo>
                  <a:cubicBezTo>
                    <a:pt x="8734" y="8378"/>
                    <a:pt x="7789" y="8633"/>
                    <a:pt x="6815" y="8633"/>
                  </a:cubicBezTo>
                  <a:cubicBezTo>
                    <a:pt x="6773" y="8633"/>
                    <a:pt x="6731" y="8633"/>
                    <a:pt x="6688" y="8632"/>
                  </a:cubicBezTo>
                  <a:cubicBezTo>
                    <a:pt x="5655" y="8608"/>
                    <a:pt x="4509" y="8445"/>
                    <a:pt x="3552" y="8035"/>
                  </a:cubicBezTo>
                  <a:cubicBezTo>
                    <a:pt x="2578" y="7619"/>
                    <a:pt x="1693" y="6928"/>
                    <a:pt x="1107" y="6038"/>
                  </a:cubicBezTo>
                  <a:cubicBezTo>
                    <a:pt x="805" y="5580"/>
                    <a:pt x="632" y="5124"/>
                    <a:pt x="533" y="4651"/>
                  </a:cubicBezTo>
                  <a:lnTo>
                    <a:pt x="392" y="5158"/>
                  </a:lnTo>
                  <a:cubicBezTo>
                    <a:pt x="1" y="6568"/>
                    <a:pt x="830" y="8034"/>
                    <a:pt x="2239" y="8428"/>
                  </a:cubicBezTo>
                  <a:lnTo>
                    <a:pt x="8703" y="10224"/>
                  </a:lnTo>
                  <a:cubicBezTo>
                    <a:pt x="8940" y="10289"/>
                    <a:pt x="9178" y="10321"/>
                    <a:pt x="9412" y="10321"/>
                  </a:cubicBezTo>
                  <a:cubicBezTo>
                    <a:pt x="10576" y="10321"/>
                    <a:pt x="11647" y="9549"/>
                    <a:pt x="11973" y="8377"/>
                  </a:cubicBezTo>
                  <a:lnTo>
                    <a:pt x="14300"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78" name="Google Shape;2878;p25"/>
            <p:cNvSpPr/>
            <p:nvPr/>
          </p:nvSpPr>
          <p:spPr>
            <a:xfrm>
              <a:off x="1348228" y="2694307"/>
              <a:ext cx="70341" cy="62306"/>
            </a:xfrm>
            <a:custGeom>
              <a:avLst/>
              <a:gdLst/>
              <a:ahLst/>
              <a:cxnLst/>
              <a:rect l="l" t="t" r="r" b="b"/>
              <a:pathLst>
                <a:path w="2250" h="1993" extrusionOk="0">
                  <a:moveTo>
                    <a:pt x="1037" y="0"/>
                  </a:moveTo>
                  <a:cubicBezTo>
                    <a:pt x="978" y="0"/>
                    <a:pt x="918" y="4"/>
                    <a:pt x="860" y="12"/>
                  </a:cubicBezTo>
                  <a:cubicBezTo>
                    <a:pt x="506" y="120"/>
                    <a:pt x="206" y="375"/>
                    <a:pt x="126" y="768"/>
                  </a:cubicBezTo>
                  <a:cubicBezTo>
                    <a:pt x="0" y="1384"/>
                    <a:pt x="464" y="1993"/>
                    <a:pt x="1096" y="1993"/>
                  </a:cubicBezTo>
                  <a:cubicBezTo>
                    <a:pt x="1099" y="1993"/>
                    <a:pt x="1102" y="1993"/>
                    <a:pt x="1105" y="1993"/>
                  </a:cubicBezTo>
                  <a:cubicBezTo>
                    <a:pt x="1786" y="1985"/>
                    <a:pt x="2250" y="1352"/>
                    <a:pt x="2063" y="697"/>
                  </a:cubicBezTo>
                  <a:cubicBezTo>
                    <a:pt x="1930" y="233"/>
                    <a:pt x="1486" y="0"/>
                    <a:pt x="103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79" name="Google Shape;2879;p25"/>
            <p:cNvSpPr/>
            <p:nvPr/>
          </p:nvSpPr>
          <p:spPr>
            <a:xfrm>
              <a:off x="1588785" y="2574106"/>
              <a:ext cx="70372" cy="62337"/>
            </a:xfrm>
            <a:custGeom>
              <a:avLst/>
              <a:gdLst/>
              <a:ahLst/>
              <a:cxnLst/>
              <a:rect l="l" t="t" r="r" b="b"/>
              <a:pathLst>
                <a:path w="2251" h="1994" extrusionOk="0">
                  <a:moveTo>
                    <a:pt x="1036" y="0"/>
                  </a:moveTo>
                  <a:cubicBezTo>
                    <a:pt x="977" y="0"/>
                    <a:pt x="918" y="4"/>
                    <a:pt x="860" y="12"/>
                  </a:cubicBezTo>
                  <a:cubicBezTo>
                    <a:pt x="506" y="120"/>
                    <a:pt x="207" y="376"/>
                    <a:pt x="126" y="768"/>
                  </a:cubicBezTo>
                  <a:cubicBezTo>
                    <a:pt x="1" y="1383"/>
                    <a:pt x="464" y="1994"/>
                    <a:pt x="1096" y="1994"/>
                  </a:cubicBezTo>
                  <a:cubicBezTo>
                    <a:pt x="1100" y="1994"/>
                    <a:pt x="1103" y="1994"/>
                    <a:pt x="1106" y="1994"/>
                  </a:cubicBezTo>
                  <a:cubicBezTo>
                    <a:pt x="1787" y="1985"/>
                    <a:pt x="2250" y="1353"/>
                    <a:pt x="2064" y="698"/>
                  </a:cubicBezTo>
                  <a:cubicBezTo>
                    <a:pt x="1930" y="233"/>
                    <a:pt x="1486" y="0"/>
                    <a:pt x="103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2880" name="Google Shape;2880;p25"/>
          <p:cNvGrpSpPr/>
          <p:nvPr/>
        </p:nvGrpSpPr>
        <p:grpSpPr>
          <a:xfrm>
            <a:off x="867150" y="6394311"/>
            <a:ext cx="231433" cy="213221"/>
            <a:chOff x="3739015" y="1518936"/>
            <a:chExt cx="153186" cy="141119"/>
          </a:xfrm>
        </p:grpSpPr>
        <p:sp>
          <p:nvSpPr>
            <p:cNvPr id="2881" name="Google Shape;2881;p25"/>
            <p:cNvSpPr/>
            <p:nvPr/>
          </p:nvSpPr>
          <p:spPr>
            <a:xfrm>
              <a:off x="3739015" y="1518936"/>
              <a:ext cx="153186" cy="141119"/>
            </a:xfrm>
            <a:custGeom>
              <a:avLst/>
              <a:gdLst/>
              <a:ahLst/>
              <a:cxnLst/>
              <a:rect l="l" t="t" r="r" b="b"/>
              <a:pathLst>
                <a:path w="4900" h="4514" extrusionOk="0">
                  <a:moveTo>
                    <a:pt x="2540" y="376"/>
                  </a:moveTo>
                  <a:cubicBezTo>
                    <a:pt x="3259" y="376"/>
                    <a:pt x="3839" y="815"/>
                    <a:pt x="4091" y="1421"/>
                  </a:cubicBezTo>
                  <a:cubicBezTo>
                    <a:pt x="4157" y="1665"/>
                    <a:pt x="4161" y="1893"/>
                    <a:pt x="4120" y="2103"/>
                  </a:cubicBezTo>
                  <a:cubicBezTo>
                    <a:pt x="3150" y="1621"/>
                    <a:pt x="1999" y="1345"/>
                    <a:pt x="955" y="1096"/>
                  </a:cubicBezTo>
                  <a:cubicBezTo>
                    <a:pt x="1244" y="790"/>
                    <a:pt x="1606" y="557"/>
                    <a:pt x="2059" y="439"/>
                  </a:cubicBezTo>
                  <a:cubicBezTo>
                    <a:pt x="2224" y="396"/>
                    <a:pt x="2385" y="376"/>
                    <a:pt x="2540" y="376"/>
                  </a:cubicBezTo>
                  <a:close/>
                  <a:moveTo>
                    <a:pt x="780" y="1337"/>
                  </a:moveTo>
                  <a:cubicBezTo>
                    <a:pt x="1845" y="1677"/>
                    <a:pt x="2937" y="2138"/>
                    <a:pt x="4034" y="2389"/>
                  </a:cubicBezTo>
                  <a:cubicBezTo>
                    <a:pt x="3968" y="2539"/>
                    <a:pt x="3881" y="2676"/>
                    <a:pt x="3771" y="2799"/>
                  </a:cubicBezTo>
                  <a:cubicBezTo>
                    <a:pt x="2770" y="2362"/>
                    <a:pt x="1715" y="2004"/>
                    <a:pt x="677" y="1671"/>
                  </a:cubicBezTo>
                  <a:cubicBezTo>
                    <a:pt x="697" y="1560"/>
                    <a:pt x="730" y="1447"/>
                    <a:pt x="780" y="1337"/>
                  </a:cubicBezTo>
                  <a:close/>
                  <a:moveTo>
                    <a:pt x="655" y="1925"/>
                  </a:moveTo>
                  <a:lnTo>
                    <a:pt x="655" y="1925"/>
                  </a:lnTo>
                  <a:cubicBezTo>
                    <a:pt x="1592" y="2325"/>
                    <a:pt x="2550" y="2717"/>
                    <a:pt x="3520" y="3029"/>
                  </a:cubicBezTo>
                  <a:cubicBezTo>
                    <a:pt x="3183" y="3281"/>
                    <a:pt x="2746" y="3426"/>
                    <a:pt x="2299" y="3426"/>
                  </a:cubicBezTo>
                  <a:cubicBezTo>
                    <a:pt x="2251" y="3426"/>
                    <a:pt x="2203" y="3425"/>
                    <a:pt x="2154" y="3421"/>
                  </a:cubicBezTo>
                  <a:cubicBezTo>
                    <a:pt x="1298" y="3363"/>
                    <a:pt x="665" y="2678"/>
                    <a:pt x="655" y="1925"/>
                  </a:cubicBezTo>
                  <a:close/>
                  <a:moveTo>
                    <a:pt x="403" y="2288"/>
                  </a:moveTo>
                  <a:lnTo>
                    <a:pt x="403" y="2288"/>
                  </a:lnTo>
                  <a:cubicBezTo>
                    <a:pt x="537" y="2981"/>
                    <a:pt x="1106" y="3584"/>
                    <a:pt x="1907" y="3736"/>
                  </a:cubicBezTo>
                  <a:cubicBezTo>
                    <a:pt x="2044" y="3762"/>
                    <a:pt x="2182" y="3774"/>
                    <a:pt x="2318" y="3774"/>
                  </a:cubicBezTo>
                  <a:cubicBezTo>
                    <a:pt x="2926" y="3774"/>
                    <a:pt x="3503" y="3526"/>
                    <a:pt x="3895" y="3124"/>
                  </a:cubicBezTo>
                  <a:cubicBezTo>
                    <a:pt x="3909" y="3120"/>
                    <a:pt x="3920" y="3116"/>
                    <a:pt x="3932" y="3110"/>
                  </a:cubicBezTo>
                  <a:lnTo>
                    <a:pt x="3932" y="3110"/>
                  </a:lnTo>
                  <a:cubicBezTo>
                    <a:pt x="3560" y="3736"/>
                    <a:pt x="2912" y="4137"/>
                    <a:pt x="2220" y="4137"/>
                  </a:cubicBezTo>
                  <a:cubicBezTo>
                    <a:pt x="1941" y="4137"/>
                    <a:pt x="1656" y="4072"/>
                    <a:pt x="1379" y="3930"/>
                  </a:cubicBezTo>
                  <a:cubicBezTo>
                    <a:pt x="700" y="3585"/>
                    <a:pt x="372" y="2940"/>
                    <a:pt x="403" y="2288"/>
                  </a:cubicBezTo>
                  <a:close/>
                  <a:moveTo>
                    <a:pt x="2586" y="1"/>
                  </a:moveTo>
                  <a:cubicBezTo>
                    <a:pt x="1294" y="1"/>
                    <a:pt x="34" y="1075"/>
                    <a:pt x="1" y="2398"/>
                  </a:cubicBezTo>
                  <a:cubicBezTo>
                    <a:pt x="0" y="2439"/>
                    <a:pt x="20" y="2467"/>
                    <a:pt x="47" y="2483"/>
                  </a:cubicBezTo>
                  <a:cubicBezTo>
                    <a:pt x="56" y="3108"/>
                    <a:pt x="341" y="3727"/>
                    <a:pt x="910" y="4117"/>
                  </a:cubicBezTo>
                  <a:cubicBezTo>
                    <a:pt x="1307" y="4388"/>
                    <a:pt x="1747" y="4513"/>
                    <a:pt x="2181" y="4513"/>
                  </a:cubicBezTo>
                  <a:cubicBezTo>
                    <a:pt x="3102" y="4513"/>
                    <a:pt x="3994" y="3952"/>
                    <a:pt x="4384" y="3034"/>
                  </a:cubicBezTo>
                  <a:cubicBezTo>
                    <a:pt x="4900" y="1819"/>
                    <a:pt x="4367" y="278"/>
                    <a:pt x="2977" y="34"/>
                  </a:cubicBezTo>
                  <a:cubicBezTo>
                    <a:pt x="2847" y="12"/>
                    <a:pt x="2716" y="1"/>
                    <a:pt x="258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82" name="Google Shape;2882;p25"/>
            <p:cNvSpPr/>
            <p:nvPr/>
          </p:nvSpPr>
          <p:spPr>
            <a:xfrm>
              <a:off x="3768807" y="1530659"/>
              <a:ext cx="100290" cy="54053"/>
            </a:xfrm>
            <a:custGeom>
              <a:avLst/>
              <a:gdLst/>
              <a:ahLst/>
              <a:cxnLst/>
              <a:rect l="l" t="t" r="r" b="b"/>
              <a:pathLst>
                <a:path w="3208" h="1729" extrusionOk="0">
                  <a:moveTo>
                    <a:pt x="1586" y="1"/>
                  </a:moveTo>
                  <a:cubicBezTo>
                    <a:pt x="1431" y="1"/>
                    <a:pt x="1270" y="21"/>
                    <a:pt x="1105" y="64"/>
                  </a:cubicBezTo>
                  <a:cubicBezTo>
                    <a:pt x="652" y="182"/>
                    <a:pt x="288" y="415"/>
                    <a:pt x="1" y="721"/>
                  </a:cubicBezTo>
                  <a:cubicBezTo>
                    <a:pt x="1045" y="970"/>
                    <a:pt x="2196" y="1246"/>
                    <a:pt x="3166" y="1728"/>
                  </a:cubicBezTo>
                  <a:cubicBezTo>
                    <a:pt x="3208" y="1518"/>
                    <a:pt x="3203" y="1289"/>
                    <a:pt x="3136" y="1046"/>
                  </a:cubicBezTo>
                  <a:cubicBezTo>
                    <a:pt x="2886" y="440"/>
                    <a:pt x="2306" y="1"/>
                    <a:pt x="158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83" name="Google Shape;2883;p25"/>
            <p:cNvSpPr/>
            <p:nvPr/>
          </p:nvSpPr>
          <p:spPr>
            <a:xfrm>
              <a:off x="3760116" y="1560702"/>
              <a:ext cx="104948" cy="45737"/>
            </a:xfrm>
            <a:custGeom>
              <a:avLst/>
              <a:gdLst/>
              <a:ahLst/>
              <a:cxnLst/>
              <a:rect l="l" t="t" r="r" b="b"/>
              <a:pathLst>
                <a:path w="3357" h="1463" extrusionOk="0">
                  <a:moveTo>
                    <a:pt x="103" y="1"/>
                  </a:moveTo>
                  <a:cubicBezTo>
                    <a:pt x="55" y="111"/>
                    <a:pt x="22" y="224"/>
                    <a:pt x="1" y="335"/>
                  </a:cubicBezTo>
                  <a:cubicBezTo>
                    <a:pt x="1039" y="668"/>
                    <a:pt x="2094" y="1025"/>
                    <a:pt x="3095" y="1463"/>
                  </a:cubicBezTo>
                  <a:cubicBezTo>
                    <a:pt x="3205" y="1342"/>
                    <a:pt x="3292" y="1203"/>
                    <a:pt x="3357" y="1053"/>
                  </a:cubicBezTo>
                  <a:cubicBezTo>
                    <a:pt x="2262" y="802"/>
                    <a:pt x="1169" y="342"/>
                    <a:pt x="10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84" name="Google Shape;2884;p25"/>
            <p:cNvSpPr/>
            <p:nvPr/>
          </p:nvSpPr>
          <p:spPr>
            <a:xfrm>
              <a:off x="3759491" y="1579146"/>
              <a:ext cx="89598" cy="46988"/>
            </a:xfrm>
            <a:custGeom>
              <a:avLst/>
              <a:gdLst/>
              <a:ahLst/>
              <a:cxnLst/>
              <a:rect l="l" t="t" r="r" b="b"/>
              <a:pathLst>
                <a:path w="2866" h="1503" extrusionOk="0">
                  <a:moveTo>
                    <a:pt x="0" y="0"/>
                  </a:moveTo>
                  <a:lnTo>
                    <a:pt x="0" y="0"/>
                  </a:lnTo>
                  <a:cubicBezTo>
                    <a:pt x="10" y="753"/>
                    <a:pt x="643" y="1437"/>
                    <a:pt x="1499" y="1497"/>
                  </a:cubicBezTo>
                  <a:cubicBezTo>
                    <a:pt x="1546" y="1501"/>
                    <a:pt x="1592" y="1502"/>
                    <a:pt x="1638" y="1502"/>
                  </a:cubicBezTo>
                  <a:cubicBezTo>
                    <a:pt x="2087" y="1502"/>
                    <a:pt x="2526" y="1357"/>
                    <a:pt x="2865" y="1104"/>
                  </a:cubicBezTo>
                  <a:cubicBezTo>
                    <a:pt x="1895" y="794"/>
                    <a:pt x="937" y="400"/>
                    <a:pt x="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85" name="Google Shape;2885;p25"/>
            <p:cNvSpPr/>
            <p:nvPr/>
          </p:nvSpPr>
          <p:spPr>
            <a:xfrm>
              <a:off x="3750613" y="1590494"/>
              <a:ext cx="111326" cy="57836"/>
            </a:xfrm>
            <a:custGeom>
              <a:avLst/>
              <a:gdLst/>
              <a:ahLst/>
              <a:cxnLst/>
              <a:rect l="l" t="t" r="r" b="b"/>
              <a:pathLst>
                <a:path w="3561" h="1850" extrusionOk="0">
                  <a:moveTo>
                    <a:pt x="32" y="1"/>
                  </a:moveTo>
                  <a:lnTo>
                    <a:pt x="32" y="1"/>
                  </a:lnTo>
                  <a:cubicBezTo>
                    <a:pt x="1" y="652"/>
                    <a:pt x="328" y="1297"/>
                    <a:pt x="1008" y="1644"/>
                  </a:cubicBezTo>
                  <a:cubicBezTo>
                    <a:pt x="1284" y="1785"/>
                    <a:pt x="1569" y="1849"/>
                    <a:pt x="1847" y="1849"/>
                  </a:cubicBezTo>
                  <a:cubicBezTo>
                    <a:pt x="2539" y="1849"/>
                    <a:pt x="3188" y="1448"/>
                    <a:pt x="3561" y="822"/>
                  </a:cubicBezTo>
                  <a:lnTo>
                    <a:pt x="3561" y="822"/>
                  </a:lnTo>
                  <a:cubicBezTo>
                    <a:pt x="3550" y="828"/>
                    <a:pt x="3538" y="833"/>
                    <a:pt x="3524" y="837"/>
                  </a:cubicBezTo>
                  <a:cubicBezTo>
                    <a:pt x="3133" y="1238"/>
                    <a:pt x="2556" y="1487"/>
                    <a:pt x="1949" y="1487"/>
                  </a:cubicBezTo>
                  <a:cubicBezTo>
                    <a:pt x="1812" y="1487"/>
                    <a:pt x="1674" y="1474"/>
                    <a:pt x="1536" y="1448"/>
                  </a:cubicBezTo>
                  <a:cubicBezTo>
                    <a:pt x="737" y="1296"/>
                    <a:pt x="167" y="693"/>
                    <a:pt x="3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2886" name="Google Shape;2886;p25"/>
          <p:cNvGrpSpPr/>
          <p:nvPr/>
        </p:nvGrpSpPr>
        <p:grpSpPr>
          <a:xfrm rot="1240685">
            <a:off x="11095788" y="5780324"/>
            <a:ext cx="866217" cy="903425"/>
            <a:chOff x="4741321" y="3141659"/>
            <a:chExt cx="478629" cy="499188"/>
          </a:xfrm>
        </p:grpSpPr>
        <p:sp>
          <p:nvSpPr>
            <p:cNvPr id="2887" name="Google Shape;2887;p25"/>
            <p:cNvSpPr/>
            <p:nvPr/>
          </p:nvSpPr>
          <p:spPr>
            <a:xfrm>
              <a:off x="4921263" y="3539305"/>
              <a:ext cx="110450" cy="25635"/>
            </a:xfrm>
            <a:custGeom>
              <a:avLst/>
              <a:gdLst/>
              <a:ahLst/>
              <a:cxnLst/>
              <a:rect l="l" t="t" r="r" b="b"/>
              <a:pathLst>
                <a:path w="3533" h="820" extrusionOk="0">
                  <a:moveTo>
                    <a:pt x="1709" y="1"/>
                  </a:moveTo>
                  <a:cubicBezTo>
                    <a:pt x="1174" y="1"/>
                    <a:pt x="136" y="39"/>
                    <a:pt x="0" y="465"/>
                  </a:cubicBezTo>
                  <a:cubicBezTo>
                    <a:pt x="160" y="578"/>
                    <a:pt x="726" y="639"/>
                    <a:pt x="798" y="647"/>
                  </a:cubicBezTo>
                  <a:cubicBezTo>
                    <a:pt x="1076" y="675"/>
                    <a:pt x="1355" y="706"/>
                    <a:pt x="1633" y="734"/>
                  </a:cubicBezTo>
                  <a:cubicBezTo>
                    <a:pt x="1860" y="756"/>
                    <a:pt x="2219" y="815"/>
                    <a:pt x="2550" y="815"/>
                  </a:cubicBezTo>
                  <a:cubicBezTo>
                    <a:pt x="2588" y="815"/>
                    <a:pt x="2626" y="814"/>
                    <a:pt x="2663" y="813"/>
                  </a:cubicBezTo>
                  <a:cubicBezTo>
                    <a:pt x="2666" y="813"/>
                    <a:pt x="2668" y="815"/>
                    <a:pt x="2672" y="815"/>
                  </a:cubicBezTo>
                  <a:cubicBezTo>
                    <a:pt x="2701" y="818"/>
                    <a:pt x="2730" y="819"/>
                    <a:pt x="2759" y="819"/>
                  </a:cubicBezTo>
                  <a:cubicBezTo>
                    <a:pt x="2911" y="819"/>
                    <a:pt x="3059" y="778"/>
                    <a:pt x="3200" y="720"/>
                  </a:cubicBezTo>
                  <a:cubicBezTo>
                    <a:pt x="3214" y="715"/>
                    <a:pt x="3225" y="706"/>
                    <a:pt x="3233" y="698"/>
                  </a:cubicBezTo>
                  <a:cubicBezTo>
                    <a:pt x="3272" y="678"/>
                    <a:pt x="3304" y="652"/>
                    <a:pt x="3333" y="621"/>
                  </a:cubicBezTo>
                  <a:cubicBezTo>
                    <a:pt x="3419" y="583"/>
                    <a:pt x="3459" y="521"/>
                    <a:pt x="3452" y="430"/>
                  </a:cubicBezTo>
                  <a:cubicBezTo>
                    <a:pt x="3452" y="429"/>
                    <a:pt x="3453" y="429"/>
                    <a:pt x="3453" y="428"/>
                  </a:cubicBezTo>
                  <a:cubicBezTo>
                    <a:pt x="3532" y="300"/>
                    <a:pt x="3476" y="210"/>
                    <a:pt x="3376" y="163"/>
                  </a:cubicBezTo>
                  <a:cubicBezTo>
                    <a:pt x="3374" y="159"/>
                    <a:pt x="3372" y="154"/>
                    <a:pt x="3370" y="151"/>
                  </a:cubicBezTo>
                  <a:cubicBezTo>
                    <a:pt x="3354" y="125"/>
                    <a:pt x="3330" y="113"/>
                    <a:pt x="3304" y="110"/>
                  </a:cubicBezTo>
                  <a:cubicBezTo>
                    <a:pt x="3304" y="110"/>
                    <a:pt x="3303" y="108"/>
                    <a:pt x="3303" y="107"/>
                  </a:cubicBezTo>
                  <a:cubicBezTo>
                    <a:pt x="3089" y="63"/>
                    <a:pt x="2872" y="34"/>
                    <a:pt x="2653" y="23"/>
                  </a:cubicBezTo>
                  <a:cubicBezTo>
                    <a:pt x="2426" y="7"/>
                    <a:pt x="2197" y="2"/>
                    <a:pt x="1968" y="2"/>
                  </a:cubicBezTo>
                  <a:cubicBezTo>
                    <a:pt x="1913" y="2"/>
                    <a:pt x="1823" y="1"/>
                    <a:pt x="170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88" name="Google Shape;2888;p25"/>
            <p:cNvSpPr/>
            <p:nvPr/>
          </p:nvSpPr>
          <p:spPr>
            <a:xfrm>
              <a:off x="4797248" y="3521486"/>
              <a:ext cx="382340" cy="67183"/>
            </a:xfrm>
            <a:custGeom>
              <a:avLst/>
              <a:gdLst/>
              <a:ahLst/>
              <a:cxnLst/>
              <a:rect l="l" t="t" r="r" b="b"/>
              <a:pathLst>
                <a:path w="12230" h="2149" extrusionOk="0">
                  <a:moveTo>
                    <a:pt x="2445" y="583"/>
                  </a:moveTo>
                  <a:cubicBezTo>
                    <a:pt x="2448" y="583"/>
                    <a:pt x="2451" y="583"/>
                    <a:pt x="2454" y="583"/>
                  </a:cubicBezTo>
                  <a:cubicBezTo>
                    <a:pt x="2469" y="583"/>
                    <a:pt x="2482" y="587"/>
                    <a:pt x="2494" y="592"/>
                  </a:cubicBezTo>
                  <a:cubicBezTo>
                    <a:pt x="2500" y="591"/>
                    <a:pt x="2506" y="590"/>
                    <a:pt x="2513" y="590"/>
                  </a:cubicBezTo>
                  <a:cubicBezTo>
                    <a:pt x="2523" y="590"/>
                    <a:pt x="2535" y="592"/>
                    <a:pt x="2547" y="597"/>
                  </a:cubicBezTo>
                  <a:cubicBezTo>
                    <a:pt x="2746" y="670"/>
                    <a:pt x="2887" y="879"/>
                    <a:pt x="2830" y="1096"/>
                  </a:cubicBezTo>
                  <a:cubicBezTo>
                    <a:pt x="2784" y="1278"/>
                    <a:pt x="2607" y="1407"/>
                    <a:pt x="2424" y="1407"/>
                  </a:cubicBezTo>
                  <a:cubicBezTo>
                    <a:pt x="2402" y="1407"/>
                    <a:pt x="2380" y="1405"/>
                    <a:pt x="2359" y="1401"/>
                  </a:cubicBezTo>
                  <a:cubicBezTo>
                    <a:pt x="2152" y="1367"/>
                    <a:pt x="1996" y="1162"/>
                    <a:pt x="2016" y="954"/>
                  </a:cubicBezTo>
                  <a:cubicBezTo>
                    <a:pt x="2036" y="738"/>
                    <a:pt x="2237" y="583"/>
                    <a:pt x="2445" y="583"/>
                  </a:cubicBezTo>
                  <a:close/>
                  <a:moveTo>
                    <a:pt x="5896" y="247"/>
                  </a:moveTo>
                  <a:cubicBezTo>
                    <a:pt x="6685" y="247"/>
                    <a:pt x="7964" y="340"/>
                    <a:pt x="7837" y="1000"/>
                  </a:cubicBezTo>
                  <a:cubicBezTo>
                    <a:pt x="7732" y="1543"/>
                    <a:pt x="7071" y="1673"/>
                    <a:pt x="6414" y="1673"/>
                  </a:cubicBezTo>
                  <a:cubicBezTo>
                    <a:pt x="5922" y="1673"/>
                    <a:pt x="5433" y="1600"/>
                    <a:pt x="5184" y="1573"/>
                  </a:cubicBezTo>
                  <a:cubicBezTo>
                    <a:pt x="5055" y="1560"/>
                    <a:pt x="4365" y="1526"/>
                    <a:pt x="3947" y="1364"/>
                  </a:cubicBezTo>
                  <a:cubicBezTo>
                    <a:pt x="3941" y="1368"/>
                    <a:pt x="3934" y="1370"/>
                    <a:pt x="3929" y="1374"/>
                  </a:cubicBezTo>
                  <a:cubicBezTo>
                    <a:pt x="3907" y="1368"/>
                    <a:pt x="3886" y="1361"/>
                    <a:pt x="3864" y="1353"/>
                  </a:cubicBezTo>
                  <a:cubicBezTo>
                    <a:pt x="3822" y="1333"/>
                    <a:pt x="3781" y="1308"/>
                    <a:pt x="3740" y="1282"/>
                  </a:cubicBezTo>
                  <a:cubicBezTo>
                    <a:pt x="3733" y="1265"/>
                    <a:pt x="3721" y="1249"/>
                    <a:pt x="3714" y="1233"/>
                  </a:cubicBezTo>
                  <a:cubicBezTo>
                    <a:pt x="3622" y="1149"/>
                    <a:pt x="3591" y="1045"/>
                    <a:pt x="3661" y="915"/>
                  </a:cubicBezTo>
                  <a:cubicBezTo>
                    <a:pt x="3762" y="366"/>
                    <a:pt x="4975" y="275"/>
                    <a:pt x="5385" y="259"/>
                  </a:cubicBezTo>
                  <a:cubicBezTo>
                    <a:pt x="5485" y="255"/>
                    <a:pt x="5671" y="247"/>
                    <a:pt x="5896" y="247"/>
                  </a:cubicBezTo>
                  <a:close/>
                  <a:moveTo>
                    <a:pt x="5442" y="0"/>
                  </a:moveTo>
                  <a:cubicBezTo>
                    <a:pt x="3571" y="0"/>
                    <a:pt x="1800" y="301"/>
                    <a:pt x="0" y="836"/>
                  </a:cubicBezTo>
                  <a:cubicBezTo>
                    <a:pt x="1802" y="1545"/>
                    <a:pt x="3620" y="2045"/>
                    <a:pt x="5615" y="2133"/>
                  </a:cubicBezTo>
                  <a:cubicBezTo>
                    <a:pt x="5845" y="2143"/>
                    <a:pt x="6076" y="2149"/>
                    <a:pt x="6305" y="2149"/>
                  </a:cubicBezTo>
                  <a:cubicBezTo>
                    <a:pt x="8342" y="2149"/>
                    <a:pt x="10331" y="1750"/>
                    <a:pt x="12229" y="1031"/>
                  </a:cubicBezTo>
                  <a:cubicBezTo>
                    <a:pt x="11330" y="553"/>
                    <a:pt x="10376" y="433"/>
                    <a:pt x="9353" y="303"/>
                  </a:cubicBezTo>
                  <a:cubicBezTo>
                    <a:pt x="8296" y="170"/>
                    <a:pt x="7235" y="60"/>
                    <a:pt x="6170" y="15"/>
                  </a:cubicBezTo>
                  <a:cubicBezTo>
                    <a:pt x="5925" y="5"/>
                    <a:pt x="5683" y="0"/>
                    <a:pt x="544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89" name="Google Shape;2889;p25"/>
            <p:cNvSpPr/>
            <p:nvPr/>
          </p:nvSpPr>
          <p:spPr>
            <a:xfrm>
              <a:off x="4790464" y="3492382"/>
              <a:ext cx="387436" cy="48988"/>
            </a:xfrm>
            <a:custGeom>
              <a:avLst/>
              <a:gdLst/>
              <a:ahLst/>
              <a:cxnLst/>
              <a:rect l="l" t="t" r="r" b="b"/>
              <a:pathLst>
                <a:path w="12393" h="1567" extrusionOk="0">
                  <a:moveTo>
                    <a:pt x="5797" y="1"/>
                  </a:moveTo>
                  <a:cubicBezTo>
                    <a:pt x="3853" y="1"/>
                    <a:pt x="1843" y="220"/>
                    <a:pt x="1" y="869"/>
                  </a:cubicBezTo>
                  <a:cubicBezTo>
                    <a:pt x="28" y="1069"/>
                    <a:pt x="57" y="1278"/>
                    <a:pt x="56" y="1477"/>
                  </a:cubicBezTo>
                  <a:cubicBezTo>
                    <a:pt x="1662" y="811"/>
                    <a:pt x="3475" y="611"/>
                    <a:pt x="5236" y="611"/>
                  </a:cubicBezTo>
                  <a:cubicBezTo>
                    <a:pt x="5744" y="611"/>
                    <a:pt x="6248" y="628"/>
                    <a:pt x="6742" y="655"/>
                  </a:cubicBezTo>
                  <a:cubicBezTo>
                    <a:pt x="7983" y="723"/>
                    <a:pt x="9222" y="866"/>
                    <a:pt x="10454" y="1040"/>
                  </a:cubicBezTo>
                  <a:cubicBezTo>
                    <a:pt x="11121" y="1135"/>
                    <a:pt x="11785" y="1260"/>
                    <a:pt x="12373" y="1567"/>
                  </a:cubicBezTo>
                  <a:cubicBezTo>
                    <a:pt x="12375" y="1393"/>
                    <a:pt x="12381" y="1218"/>
                    <a:pt x="12392" y="1045"/>
                  </a:cubicBezTo>
                  <a:cubicBezTo>
                    <a:pt x="10584" y="212"/>
                    <a:pt x="8354" y="56"/>
                    <a:pt x="6465" y="9"/>
                  </a:cubicBezTo>
                  <a:cubicBezTo>
                    <a:pt x="6243" y="4"/>
                    <a:pt x="6021" y="1"/>
                    <a:pt x="579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90" name="Google Shape;2890;p25"/>
            <p:cNvSpPr/>
            <p:nvPr/>
          </p:nvSpPr>
          <p:spPr>
            <a:xfrm>
              <a:off x="4741321" y="3479658"/>
              <a:ext cx="478629" cy="161189"/>
            </a:xfrm>
            <a:custGeom>
              <a:avLst/>
              <a:gdLst/>
              <a:ahLst/>
              <a:cxnLst/>
              <a:rect l="l" t="t" r="r" b="b"/>
              <a:pathLst>
                <a:path w="15310" h="5156" extrusionOk="0">
                  <a:moveTo>
                    <a:pt x="7373" y="408"/>
                  </a:moveTo>
                  <a:cubicBezTo>
                    <a:pt x="7595" y="408"/>
                    <a:pt x="7817" y="411"/>
                    <a:pt x="8037" y="416"/>
                  </a:cubicBezTo>
                  <a:cubicBezTo>
                    <a:pt x="9926" y="463"/>
                    <a:pt x="12155" y="619"/>
                    <a:pt x="13964" y="1452"/>
                  </a:cubicBezTo>
                  <a:cubicBezTo>
                    <a:pt x="13952" y="1627"/>
                    <a:pt x="13945" y="1800"/>
                    <a:pt x="13945" y="1974"/>
                  </a:cubicBezTo>
                  <a:cubicBezTo>
                    <a:pt x="13358" y="1667"/>
                    <a:pt x="12693" y="1542"/>
                    <a:pt x="12026" y="1447"/>
                  </a:cubicBezTo>
                  <a:cubicBezTo>
                    <a:pt x="10794" y="1273"/>
                    <a:pt x="9555" y="1130"/>
                    <a:pt x="8314" y="1062"/>
                  </a:cubicBezTo>
                  <a:cubicBezTo>
                    <a:pt x="7820" y="1035"/>
                    <a:pt x="7316" y="1018"/>
                    <a:pt x="6807" y="1018"/>
                  </a:cubicBezTo>
                  <a:cubicBezTo>
                    <a:pt x="5047" y="1018"/>
                    <a:pt x="3235" y="1218"/>
                    <a:pt x="1627" y="1883"/>
                  </a:cubicBezTo>
                  <a:cubicBezTo>
                    <a:pt x="1630" y="1682"/>
                    <a:pt x="1600" y="1474"/>
                    <a:pt x="1573" y="1275"/>
                  </a:cubicBezTo>
                  <a:cubicBezTo>
                    <a:pt x="3417" y="629"/>
                    <a:pt x="5427" y="408"/>
                    <a:pt x="7373" y="408"/>
                  </a:cubicBezTo>
                  <a:close/>
                  <a:moveTo>
                    <a:pt x="1329" y="1367"/>
                  </a:moveTo>
                  <a:cubicBezTo>
                    <a:pt x="1338" y="1573"/>
                    <a:pt x="1348" y="1787"/>
                    <a:pt x="1394" y="1982"/>
                  </a:cubicBezTo>
                  <a:cubicBezTo>
                    <a:pt x="1381" y="1988"/>
                    <a:pt x="1369" y="1993"/>
                    <a:pt x="1357" y="1998"/>
                  </a:cubicBezTo>
                  <a:cubicBezTo>
                    <a:pt x="1328" y="1986"/>
                    <a:pt x="1300" y="1973"/>
                    <a:pt x="1271" y="1961"/>
                  </a:cubicBezTo>
                  <a:cubicBezTo>
                    <a:pt x="1253" y="1783"/>
                    <a:pt x="1202" y="1602"/>
                    <a:pt x="1151" y="1433"/>
                  </a:cubicBezTo>
                  <a:cubicBezTo>
                    <a:pt x="1210" y="1410"/>
                    <a:pt x="1270" y="1389"/>
                    <a:pt x="1329" y="1367"/>
                  </a:cubicBezTo>
                  <a:close/>
                  <a:moveTo>
                    <a:pt x="14634" y="1800"/>
                  </a:moveTo>
                  <a:cubicBezTo>
                    <a:pt x="14739" y="1863"/>
                    <a:pt x="14843" y="1927"/>
                    <a:pt x="14944" y="1997"/>
                  </a:cubicBezTo>
                  <a:cubicBezTo>
                    <a:pt x="14932" y="2000"/>
                    <a:pt x="14921" y="2000"/>
                    <a:pt x="14909" y="2005"/>
                  </a:cubicBezTo>
                  <a:cubicBezTo>
                    <a:pt x="14807" y="2050"/>
                    <a:pt x="14702" y="2092"/>
                    <a:pt x="14599" y="2134"/>
                  </a:cubicBezTo>
                  <a:lnTo>
                    <a:pt x="14604" y="2096"/>
                  </a:lnTo>
                  <a:cubicBezTo>
                    <a:pt x="14615" y="1998"/>
                    <a:pt x="14626" y="1899"/>
                    <a:pt x="14634" y="1800"/>
                  </a:cubicBezTo>
                  <a:close/>
                  <a:moveTo>
                    <a:pt x="14203" y="1568"/>
                  </a:moveTo>
                  <a:cubicBezTo>
                    <a:pt x="14268" y="1601"/>
                    <a:pt x="14333" y="1632"/>
                    <a:pt x="14396" y="1667"/>
                  </a:cubicBezTo>
                  <a:cubicBezTo>
                    <a:pt x="14367" y="1789"/>
                    <a:pt x="14352" y="1914"/>
                    <a:pt x="14336" y="2036"/>
                  </a:cubicBezTo>
                  <a:cubicBezTo>
                    <a:pt x="14329" y="2091"/>
                    <a:pt x="14320" y="2144"/>
                    <a:pt x="14313" y="2198"/>
                  </a:cubicBezTo>
                  <a:cubicBezTo>
                    <a:pt x="14269" y="2166"/>
                    <a:pt x="14222" y="2140"/>
                    <a:pt x="14176" y="2109"/>
                  </a:cubicBezTo>
                  <a:cubicBezTo>
                    <a:pt x="14178" y="2101"/>
                    <a:pt x="14182" y="2093"/>
                    <a:pt x="14183" y="2082"/>
                  </a:cubicBezTo>
                  <a:cubicBezTo>
                    <a:pt x="14195" y="1910"/>
                    <a:pt x="14201" y="1739"/>
                    <a:pt x="14203" y="1568"/>
                  </a:cubicBezTo>
                  <a:close/>
                  <a:moveTo>
                    <a:pt x="7232" y="1338"/>
                  </a:moveTo>
                  <a:cubicBezTo>
                    <a:pt x="7473" y="1338"/>
                    <a:pt x="7715" y="1343"/>
                    <a:pt x="7960" y="1353"/>
                  </a:cubicBezTo>
                  <a:cubicBezTo>
                    <a:pt x="9024" y="1398"/>
                    <a:pt x="10086" y="1509"/>
                    <a:pt x="11145" y="1641"/>
                  </a:cubicBezTo>
                  <a:cubicBezTo>
                    <a:pt x="12166" y="1770"/>
                    <a:pt x="13120" y="1891"/>
                    <a:pt x="14019" y="2369"/>
                  </a:cubicBezTo>
                  <a:cubicBezTo>
                    <a:pt x="12120" y="3088"/>
                    <a:pt x="10132" y="3487"/>
                    <a:pt x="8095" y="3487"/>
                  </a:cubicBezTo>
                  <a:cubicBezTo>
                    <a:pt x="7866" y="3487"/>
                    <a:pt x="7635" y="3481"/>
                    <a:pt x="7405" y="3471"/>
                  </a:cubicBezTo>
                  <a:cubicBezTo>
                    <a:pt x="5410" y="3383"/>
                    <a:pt x="3591" y="2884"/>
                    <a:pt x="1790" y="2174"/>
                  </a:cubicBezTo>
                  <a:cubicBezTo>
                    <a:pt x="3590" y="1639"/>
                    <a:pt x="5361" y="1338"/>
                    <a:pt x="7232" y="1338"/>
                  </a:cubicBezTo>
                  <a:close/>
                  <a:moveTo>
                    <a:pt x="438" y="1919"/>
                  </a:moveTo>
                  <a:lnTo>
                    <a:pt x="438" y="1919"/>
                  </a:lnTo>
                  <a:cubicBezTo>
                    <a:pt x="2676" y="3253"/>
                    <a:pt x="5304" y="3870"/>
                    <a:pt x="7942" y="3870"/>
                  </a:cubicBezTo>
                  <a:cubicBezTo>
                    <a:pt x="10359" y="3870"/>
                    <a:pt x="12782" y="3352"/>
                    <a:pt x="14919" y="2393"/>
                  </a:cubicBezTo>
                  <a:lnTo>
                    <a:pt x="14919" y="2393"/>
                  </a:lnTo>
                  <a:cubicBezTo>
                    <a:pt x="14883" y="2823"/>
                    <a:pt x="14826" y="3248"/>
                    <a:pt x="14755" y="3676"/>
                  </a:cubicBezTo>
                  <a:cubicBezTo>
                    <a:pt x="12914" y="4526"/>
                    <a:pt x="11009" y="4740"/>
                    <a:pt x="8998" y="4740"/>
                  </a:cubicBezTo>
                  <a:cubicBezTo>
                    <a:pt x="8539" y="4740"/>
                    <a:pt x="8074" y="4729"/>
                    <a:pt x="7602" y="4711"/>
                  </a:cubicBezTo>
                  <a:cubicBezTo>
                    <a:pt x="5117" y="4621"/>
                    <a:pt x="2586" y="4335"/>
                    <a:pt x="447" y="3026"/>
                  </a:cubicBezTo>
                  <a:cubicBezTo>
                    <a:pt x="446" y="2656"/>
                    <a:pt x="441" y="2288"/>
                    <a:pt x="438" y="1919"/>
                  </a:cubicBezTo>
                  <a:close/>
                  <a:moveTo>
                    <a:pt x="7165" y="1"/>
                  </a:moveTo>
                  <a:cubicBezTo>
                    <a:pt x="4878" y="1"/>
                    <a:pt x="2450" y="309"/>
                    <a:pt x="433" y="1337"/>
                  </a:cubicBezTo>
                  <a:lnTo>
                    <a:pt x="38" y="1548"/>
                  </a:lnTo>
                  <a:lnTo>
                    <a:pt x="19" y="1944"/>
                  </a:lnTo>
                  <a:cubicBezTo>
                    <a:pt x="9" y="2207"/>
                    <a:pt x="2" y="2470"/>
                    <a:pt x="1" y="2733"/>
                  </a:cubicBezTo>
                  <a:lnTo>
                    <a:pt x="4" y="3115"/>
                  </a:lnTo>
                  <a:lnTo>
                    <a:pt x="448" y="3418"/>
                  </a:lnTo>
                  <a:cubicBezTo>
                    <a:pt x="2565" y="4755"/>
                    <a:pt x="5109" y="5020"/>
                    <a:pt x="7602" y="5112"/>
                  </a:cubicBezTo>
                  <a:cubicBezTo>
                    <a:pt x="8197" y="5135"/>
                    <a:pt x="8815" y="5155"/>
                    <a:pt x="9442" y="5155"/>
                  </a:cubicBezTo>
                  <a:cubicBezTo>
                    <a:pt x="11234" y="5155"/>
                    <a:pt x="13094" y="4985"/>
                    <a:pt x="14664" y="4192"/>
                  </a:cubicBezTo>
                  <a:lnTo>
                    <a:pt x="15150" y="3919"/>
                  </a:lnTo>
                  <a:lnTo>
                    <a:pt x="15222" y="3444"/>
                  </a:lnTo>
                  <a:cubicBezTo>
                    <a:pt x="15271" y="3055"/>
                    <a:pt x="15301" y="2660"/>
                    <a:pt x="15309" y="2268"/>
                  </a:cubicBezTo>
                  <a:lnTo>
                    <a:pt x="15307" y="1674"/>
                  </a:lnTo>
                  <a:lnTo>
                    <a:pt x="14963" y="1440"/>
                  </a:lnTo>
                  <a:cubicBezTo>
                    <a:pt x="13185" y="328"/>
                    <a:pt x="10539" y="145"/>
                    <a:pt x="8713" y="45"/>
                  </a:cubicBezTo>
                  <a:cubicBezTo>
                    <a:pt x="8209" y="17"/>
                    <a:pt x="7691" y="1"/>
                    <a:pt x="7165"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91" name="Google Shape;2891;p25"/>
            <p:cNvSpPr/>
            <p:nvPr/>
          </p:nvSpPr>
          <p:spPr>
            <a:xfrm>
              <a:off x="4859677" y="3539681"/>
              <a:ext cx="27824" cy="25792"/>
            </a:xfrm>
            <a:custGeom>
              <a:avLst/>
              <a:gdLst/>
              <a:ahLst/>
              <a:cxnLst/>
              <a:rect l="l" t="t" r="r" b="b"/>
              <a:pathLst>
                <a:path w="890" h="825" extrusionOk="0">
                  <a:moveTo>
                    <a:pt x="471" y="218"/>
                  </a:moveTo>
                  <a:cubicBezTo>
                    <a:pt x="477" y="223"/>
                    <a:pt x="483" y="229"/>
                    <a:pt x="492" y="231"/>
                  </a:cubicBezTo>
                  <a:cubicBezTo>
                    <a:pt x="687" y="305"/>
                    <a:pt x="628" y="598"/>
                    <a:pt x="440" y="598"/>
                  </a:cubicBezTo>
                  <a:cubicBezTo>
                    <a:pt x="425" y="598"/>
                    <a:pt x="409" y="596"/>
                    <a:pt x="393" y="592"/>
                  </a:cubicBezTo>
                  <a:cubicBezTo>
                    <a:pt x="166" y="538"/>
                    <a:pt x="237" y="221"/>
                    <a:pt x="454" y="221"/>
                  </a:cubicBezTo>
                  <a:cubicBezTo>
                    <a:pt x="455" y="221"/>
                    <a:pt x="456" y="221"/>
                    <a:pt x="457" y="221"/>
                  </a:cubicBezTo>
                  <a:cubicBezTo>
                    <a:pt x="462" y="221"/>
                    <a:pt x="466" y="218"/>
                    <a:pt x="471" y="218"/>
                  </a:cubicBezTo>
                  <a:close/>
                  <a:moveTo>
                    <a:pt x="446" y="1"/>
                  </a:moveTo>
                  <a:cubicBezTo>
                    <a:pt x="238" y="1"/>
                    <a:pt x="39" y="156"/>
                    <a:pt x="19" y="372"/>
                  </a:cubicBezTo>
                  <a:cubicBezTo>
                    <a:pt x="0" y="580"/>
                    <a:pt x="155" y="785"/>
                    <a:pt x="361" y="819"/>
                  </a:cubicBezTo>
                  <a:cubicBezTo>
                    <a:pt x="383" y="823"/>
                    <a:pt x="404" y="825"/>
                    <a:pt x="426" y="825"/>
                  </a:cubicBezTo>
                  <a:cubicBezTo>
                    <a:pt x="610" y="825"/>
                    <a:pt x="787" y="696"/>
                    <a:pt x="833" y="513"/>
                  </a:cubicBezTo>
                  <a:cubicBezTo>
                    <a:pt x="890" y="297"/>
                    <a:pt x="749" y="88"/>
                    <a:pt x="550" y="15"/>
                  </a:cubicBezTo>
                  <a:cubicBezTo>
                    <a:pt x="538" y="10"/>
                    <a:pt x="526" y="8"/>
                    <a:pt x="516" y="8"/>
                  </a:cubicBezTo>
                  <a:cubicBezTo>
                    <a:pt x="509" y="8"/>
                    <a:pt x="503" y="9"/>
                    <a:pt x="497" y="10"/>
                  </a:cubicBezTo>
                  <a:cubicBezTo>
                    <a:pt x="485" y="5"/>
                    <a:pt x="472" y="1"/>
                    <a:pt x="457" y="1"/>
                  </a:cubicBezTo>
                  <a:cubicBezTo>
                    <a:pt x="453" y="1"/>
                    <a:pt x="450" y="1"/>
                    <a:pt x="44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92" name="Google Shape;2892;p25"/>
            <p:cNvSpPr/>
            <p:nvPr/>
          </p:nvSpPr>
          <p:spPr>
            <a:xfrm>
              <a:off x="4909539" y="3529177"/>
              <a:ext cx="136711" cy="44580"/>
            </a:xfrm>
            <a:custGeom>
              <a:avLst/>
              <a:gdLst/>
              <a:ahLst/>
              <a:cxnLst/>
              <a:rect l="l" t="t" r="r" b="b"/>
              <a:pathLst>
                <a:path w="4373" h="1426" extrusionOk="0">
                  <a:moveTo>
                    <a:pt x="2093" y="325"/>
                  </a:moveTo>
                  <a:cubicBezTo>
                    <a:pt x="2203" y="325"/>
                    <a:pt x="2291" y="326"/>
                    <a:pt x="2344" y="326"/>
                  </a:cubicBezTo>
                  <a:cubicBezTo>
                    <a:pt x="2571" y="326"/>
                    <a:pt x="2802" y="332"/>
                    <a:pt x="3030" y="347"/>
                  </a:cubicBezTo>
                  <a:cubicBezTo>
                    <a:pt x="3248" y="358"/>
                    <a:pt x="3465" y="385"/>
                    <a:pt x="3679" y="431"/>
                  </a:cubicBezTo>
                  <a:cubicBezTo>
                    <a:pt x="3679" y="432"/>
                    <a:pt x="3681" y="432"/>
                    <a:pt x="3681" y="434"/>
                  </a:cubicBezTo>
                  <a:cubicBezTo>
                    <a:pt x="3705" y="436"/>
                    <a:pt x="3730" y="449"/>
                    <a:pt x="3746" y="475"/>
                  </a:cubicBezTo>
                  <a:cubicBezTo>
                    <a:pt x="3749" y="478"/>
                    <a:pt x="3750" y="483"/>
                    <a:pt x="3752" y="487"/>
                  </a:cubicBezTo>
                  <a:cubicBezTo>
                    <a:pt x="3851" y="534"/>
                    <a:pt x="3907" y="624"/>
                    <a:pt x="3829" y="752"/>
                  </a:cubicBezTo>
                  <a:cubicBezTo>
                    <a:pt x="3829" y="753"/>
                    <a:pt x="3828" y="753"/>
                    <a:pt x="3828" y="754"/>
                  </a:cubicBezTo>
                  <a:cubicBezTo>
                    <a:pt x="3835" y="845"/>
                    <a:pt x="3796" y="907"/>
                    <a:pt x="3709" y="945"/>
                  </a:cubicBezTo>
                  <a:cubicBezTo>
                    <a:pt x="3681" y="976"/>
                    <a:pt x="3648" y="1002"/>
                    <a:pt x="3609" y="1022"/>
                  </a:cubicBezTo>
                  <a:cubicBezTo>
                    <a:pt x="3600" y="1030"/>
                    <a:pt x="3590" y="1038"/>
                    <a:pt x="3577" y="1044"/>
                  </a:cubicBezTo>
                  <a:cubicBezTo>
                    <a:pt x="3435" y="1102"/>
                    <a:pt x="3288" y="1143"/>
                    <a:pt x="3135" y="1143"/>
                  </a:cubicBezTo>
                  <a:cubicBezTo>
                    <a:pt x="3106" y="1143"/>
                    <a:pt x="3077" y="1142"/>
                    <a:pt x="3048" y="1139"/>
                  </a:cubicBezTo>
                  <a:cubicBezTo>
                    <a:pt x="3045" y="1139"/>
                    <a:pt x="3043" y="1137"/>
                    <a:pt x="3039" y="1137"/>
                  </a:cubicBezTo>
                  <a:cubicBezTo>
                    <a:pt x="3002" y="1138"/>
                    <a:pt x="2964" y="1139"/>
                    <a:pt x="2926" y="1139"/>
                  </a:cubicBezTo>
                  <a:cubicBezTo>
                    <a:pt x="2595" y="1139"/>
                    <a:pt x="2237" y="1080"/>
                    <a:pt x="2009" y="1058"/>
                  </a:cubicBezTo>
                  <a:cubicBezTo>
                    <a:pt x="1731" y="1030"/>
                    <a:pt x="1452" y="998"/>
                    <a:pt x="1174" y="971"/>
                  </a:cubicBezTo>
                  <a:cubicBezTo>
                    <a:pt x="1102" y="963"/>
                    <a:pt x="536" y="903"/>
                    <a:pt x="376" y="789"/>
                  </a:cubicBezTo>
                  <a:cubicBezTo>
                    <a:pt x="513" y="361"/>
                    <a:pt x="1560" y="325"/>
                    <a:pt x="2093" y="325"/>
                  </a:cubicBezTo>
                  <a:close/>
                  <a:moveTo>
                    <a:pt x="2299" y="1"/>
                  </a:moveTo>
                  <a:cubicBezTo>
                    <a:pt x="2076" y="1"/>
                    <a:pt x="1893" y="8"/>
                    <a:pt x="1794" y="12"/>
                  </a:cubicBezTo>
                  <a:cubicBezTo>
                    <a:pt x="1385" y="28"/>
                    <a:pt x="172" y="119"/>
                    <a:pt x="70" y="668"/>
                  </a:cubicBezTo>
                  <a:cubicBezTo>
                    <a:pt x="1" y="798"/>
                    <a:pt x="32" y="902"/>
                    <a:pt x="123" y="986"/>
                  </a:cubicBezTo>
                  <a:cubicBezTo>
                    <a:pt x="131" y="1001"/>
                    <a:pt x="142" y="1018"/>
                    <a:pt x="149" y="1034"/>
                  </a:cubicBezTo>
                  <a:cubicBezTo>
                    <a:pt x="190" y="1061"/>
                    <a:pt x="231" y="1086"/>
                    <a:pt x="273" y="1106"/>
                  </a:cubicBezTo>
                  <a:cubicBezTo>
                    <a:pt x="295" y="1114"/>
                    <a:pt x="316" y="1121"/>
                    <a:pt x="339" y="1127"/>
                  </a:cubicBezTo>
                  <a:cubicBezTo>
                    <a:pt x="344" y="1123"/>
                    <a:pt x="350" y="1122"/>
                    <a:pt x="356" y="1117"/>
                  </a:cubicBezTo>
                  <a:cubicBezTo>
                    <a:pt x="773" y="1280"/>
                    <a:pt x="1465" y="1314"/>
                    <a:pt x="1594" y="1326"/>
                  </a:cubicBezTo>
                  <a:cubicBezTo>
                    <a:pt x="1842" y="1353"/>
                    <a:pt x="2331" y="1426"/>
                    <a:pt x="2822" y="1426"/>
                  </a:cubicBezTo>
                  <a:cubicBezTo>
                    <a:pt x="3479" y="1426"/>
                    <a:pt x="4141" y="1296"/>
                    <a:pt x="4246" y="753"/>
                  </a:cubicBezTo>
                  <a:cubicBezTo>
                    <a:pt x="4372" y="93"/>
                    <a:pt x="3086" y="1"/>
                    <a:pt x="229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93" name="Google Shape;2893;p25"/>
            <p:cNvSpPr/>
            <p:nvPr/>
          </p:nvSpPr>
          <p:spPr>
            <a:xfrm>
              <a:off x="4953056" y="3141659"/>
              <a:ext cx="237282" cy="413384"/>
            </a:xfrm>
            <a:custGeom>
              <a:avLst/>
              <a:gdLst/>
              <a:ahLst/>
              <a:cxnLst/>
              <a:rect l="l" t="t" r="r" b="b"/>
              <a:pathLst>
                <a:path w="7590" h="13223" extrusionOk="0">
                  <a:moveTo>
                    <a:pt x="6548" y="551"/>
                  </a:moveTo>
                  <a:cubicBezTo>
                    <a:pt x="6602" y="551"/>
                    <a:pt x="6657" y="564"/>
                    <a:pt x="6707" y="588"/>
                  </a:cubicBezTo>
                  <a:cubicBezTo>
                    <a:pt x="6888" y="677"/>
                    <a:pt x="6962" y="897"/>
                    <a:pt x="6874" y="1078"/>
                  </a:cubicBezTo>
                  <a:lnTo>
                    <a:pt x="4602" y="5703"/>
                  </a:lnTo>
                  <a:cubicBezTo>
                    <a:pt x="4495" y="5680"/>
                    <a:pt x="4388" y="5658"/>
                    <a:pt x="4286" y="5617"/>
                  </a:cubicBezTo>
                  <a:cubicBezTo>
                    <a:pt x="4164" y="5569"/>
                    <a:pt x="4037" y="5505"/>
                    <a:pt x="3920" y="5429"/>
                  </a:cubicBezTo>
                  <a:lnTo>
                    <a:pt x="6217" y="755"/>
                  </a:lnTo>
                  <a:cubicBezTo>
                    <a:pt x="6259" y="668"/>
                    <a:pt x="6333" y="603"/>
                    <a:pt x="6428" y="571"/>
                  </a:cubicBezTo>
                  <a:cubicBezTo>
                    <a:pt x="6467" y="557"/>
                    <a:pt x="6507" y="551"/>
                    <a:pt x="6548" y="551"/>
                  </a:cubicBezTo>
                  <a:close/>
                  <a:moveTo>
                    <a:pt x="3510" y="5396"/>
                  </a:moveTo>
                  <a:cubicBezTo>
                    <a:pt x="3764" y="5712"/>
                    <a:pt x="4197" y="6034"/>
                    <a:pt x="4634" y="6034"/>
                  </a:cubicBezTo>
                  <a:cubicBezTo>
                    <a:pt x="4708" y="6034"/>
                    <a:pt x="4782" y="6025"/>
                    <a:pt x="4856" y="6005"/>
                  </a:cubicBezTo>
                  <a:lnTo>
                    <a:pt x="4856" y="6005"/>
                  </a:lnTo>
                  <a:cubicBezTo>
                    <a:pt x="4968" y="6265"/>
                    <a:pt x="4831" y="6345"/>
                    <a:pt x="4631" y="6345"/>
                  </a:cubicBezTo>
                  <a:cubicBezTo>
                    <a:pt x="4406" y="6345"/>
                    <a:pt x="4102" y="6244"/>
                    <a:pt x="3981" y="6185"/>
                  </a:cubicBezTo>
                  <a:cubicBezTo>
                    <a:pt x="3737" y="6067"/>
                    <a:pt x="3545" y="5891"/>
                    <a:pt x="3325" y="5741"/>
                  </a:cubicBezTo>
                  <a:cubicBezTo>
                    <a:pt x="3290" y="5689"/>
                    <a:pt x="3268" y="5633"/>
                    <a:pt x="3279" y="5576"/>
                  </a:cubicBezTo>
                  <a:cubicBezTo>
                    <a:pt x="3302" y="5455"/>
                    <a:pt x="3406" y="5424"/>
                    <a:pt x="3510" y="5396"/>
                  </a:cubicBezTo>
                  <a:close/>
                  <a:moveTo>
                    <a:pt x="3395" y="6494"/>
                  </a:moveTo>
                  <a:cubicBezTo>
                    <a:pt x="3595" y="6621"/>
                    <a:pt x="3826" y="6737"/>
                    <a:pt x="4055" y="6812"/>
                  </a:cubicBezTo>
                  <a:lnTo>
                    <a:pt x="1274" y="12471"/>
                  </a:lnTo>
                  <a:cubicBezTo>
                    <a:pt x="1230" y="12557"/>
                    <a:pt x="1156" y="12623"/>
                    <a:pt x="1063" y="12655"/>
                  </a:cubicBezTo>
                  <a:cubicBezTo>
                    <a:pt x="1023" y="12668"/>
                    <a:pt x="982" y="12675"/>
                    <a:pt x="941" y="12675"/>
                  </a:cubicBezTo>
                  <a:cubicBezTo>
                    <a:pt x="887" y="12675"/>
                    <a:pt x="833" y="12663"/>
                    <a:pt x="783" y="12638"/>
                  </a:cubicBezTo>
                  <a:cubicBezTo>
                    <a:pt x="696" y="12595"/>
                    <a:pt x="631" y="12519"/>
                    <a:pt x="598" y="12427"/>
                  </a:cubicBezTo>
                  <a:cubicBezTo>
                    <a:pt x="567" y="12333"/>
                    <a:pt x="572" y="12234"/>
                    <a:pt x="615" y="12148"/>
                  </a:cubicBezTo>
                  <a:lnTo>
                    <a:pt x="3395" y="6494"/>
                  </a:lnTo>
                  <a:close/>
                  <a:moveTo>
                    <a:pt x="6547" y="0"/>
                  </a:moveTo>
                  <a:cubicBezTo>
                    <a:pt x="6447" y="0"/>
                    <a:pt x="6347" y="17"/>
                    <a:pt x="6250" y="50"/>
                  </a:cubicBezTo>
                  <a:cubicBezTo>
                    <a:pt x="6019" y="129"/>
                    <a:pt x="5831" y="294"/>
                    <a:pt x="5725" y="512"/>
                  </a:cubicBezTo>
                  <a:lnTo>
                    <a:pt x="3491" y="5054"/>
                  </a:lnTo>
                  <a:cubicBezTo>
                    <a:pt x="3485" y="5054"/>
                    <a:pt x="3478" y="5054"/>
                    <a:pt x="3472" y="5054"/>
                  </a:cubicBezTo>
                  <a:cubicBezTo>
                    <a:pt x="3242" y="5054"/>
                    <a:pt x="3008" y="5240"/>
                    <a:pt x="2952" y="5461"/>
                  </a:cubicBezTo>
                  <a:cubicBezTo>
                    <a:pt x="2909" y="5636"/>
                    <a:pt x="2966" y="5789"/>
                    <a:pt x="3068" y="5914"/>
                  </a:cubicBezTo>
                  <a:lnTo>
                    <a:pt x="125" y="11903"/>
                  </a:lnTo>
                  <a:cubicBezTo>
                    <a:pt x="16" y="12122"/>
                    <a:pt x="1" y="12370"/>
                    <a:pt x="80" y="12602"/>
                  </a:cubicBezTo>
                  <a:cubicBezTo>
                    <a:pt x="159" y="12833"/>
                    <a:pt x="323" y="13020"/>
                    <a:pt x="542" y="13129"/>
                  </a:cubicBezTo>
                  <a:cubicBezTo>
                    <a:pt x="669" y="13191"/>
                    <a:pt x="807" y="13222"/>
                    <a:pt x="944" y="13222"/>
                  </a:cubicBezTo>
                  <a:cubicBezTo>
                    <a:pt x="1043" y="13222"/>
                    <a:pt x="1145" y="13206"/>
                    <a:pt x="1241" y="13173"/>
                  </a:cubicBezTo>
                  <a:cubicBezTo>
                    <a:pt x="1473" y="13093"/>
                    <a:pt x="1660" y="12930"/>
                    <a:pt x="1768" y="12711"/>
                  </a:cubicBezTo>
                  <a:lnTo>
                    <a:pt x="4708" y="6730"/>
                  </a:lnTo>
                  <a:cubicBezTo>
                    <a:pt x="4733" y="6726"/>
                    <a:pt x="4759" y="6724"/>
                    <a:pt x="4782" y="6718"/>
                  </a:cubicBezTo>
                  <a:cubicBezTo>
                    <a:pt x="5165" y="6625"/>
                    <a:pt x="5456" y="6095"/>
                    <a:pt x="5149" y="5831"/>
                  </a:cubicBezTo>
                  <a:lnTo>
                    <a:pt x="7368" y="1317"/>
                  </a:lnTo>
                  <a:cubicBezTo>
                    <a:pt x="7590" y="867"/>
                    <a:pt x="7403" y="317"/>
                    <a:pt x="6950" y="94"/>
                  </a:cubicBezTo>
                  <a:cubicBezTo>
                    <a:pt x="6823" y="32"/>
                    <a:pt x="6685" y="0"/>
                    <a:pt x="6547"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94" name="Google Shape;2894;p25"/>
            <p:cNvSpPr/>
            <p:nvPr/>
          </p:nvSpPr>
          <p:spPr>
            <a:xfrm>
              <a:off x="5197708" y="3535960"/>
              <a:ext cx="10848" cy="10473"/>
            </a:xfrm>
            <a:custGeom>
              <a:avLst/>
              <a:gdLst/>
              <a:ahLst/>
              <a:cxnLst/>
              <a:rect l="l" t="t" r="r" b="b"/>
              <a:pathLst>
                <a:path w="347" h="335" extrusionOk="0">
                  <a:moveTo>
                    <a:pt x="35" y="0"/>
                  </a:moveTo>
                  <a:cubicBezTo>
                    <a:pt x="30" y="99"/>
                    <a:pt x="16" y="198"/>
                    <a:pt x="5" y="296"/>
                  </a:cubicBezTo>
                  <a:lnTo>
                    <a:pt x="0" y="334"/>
                  </a:lnTo>
                  <a:cubicBezTo>
                    <a:pt x="103" y="292"/>
                    <a:pt x="208" y="250"/>
                    <a:pt x="310" y="206"/>
                  </a:cubicBezTo>
                  <a:cubicBezTo>
                    <a:pt x="322" y="199"/>
                    <a:pt x="333" y="199"/>
                    <a:pt x="346" y="197"/>
                  </a:cubicBezTo>
                  <a:cubicBezTo>
                    <a:pt x="244" y="128"/>
                    <a:pt x="140" y="63"/>
                    <a:pt x="35" y="0"/>
                  </a:cubicBezTo>
                  <a:close/>
                </a:path>
              </a:pathLst>
            </a:custGeom>
            <a:solidFill>
              <a:srgbClr val="BCB3B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95" name="Google Shape;2895;p25"/>
            <p:cNvSpPr/>
            <p:nvPr/>
          </p:nvSpPr>
          <p:spPr>
            <a:xfrm>
              <a:off x="5184422" y="3528614"/>
              <a:ext cx="6940" cy="19695"/>
            </a:xfrm>
            <a:custGeom>
              <a:avLst/>
              <a:gdLst/>
              <a:ahLst/>
              <a:cxnLst/>
              <a:rect l="l" t="t" r="r" b="b"/>
              <a:pathLst>
                <a:path w="222" h="630" extrusionOk="0">
                  <a:moveTo>
                    <a:pt x="28" y="1"/>
                  </a:moveTo>
                  <a:cubicBezTo>
                    <a:pt x="27" y="172"/>
                    <a:pt x="21" y="343"/>
                    <a:pt x="8" y="514"/>
                  </a:cubicBezTo>
                  <a:cubicBezTo>
                    <a:pt x="7" y="525"/>
                    <a:pt x="3" y="532"/>
                    <a:pt x="1" y="541"/>
                  </a:cubicBezTo>
                  <a:cubicBezTo>
                    <a:pt x="45" y="571"/>
                    <a:pt x="92" y="597"/>
                    <a:pt x="138" y="630"/>
                  </a:cubicBezTo>
                  <a:cubicBezTo>
                    <a:pt x="146" y="578"/>
                    <a:pt x="154" y="525"/>
                    <a:pt x="160" y="469"/>
                  </a:cubicBezTo>
                  <a:cubicBezTo>
                    <a:pt x="175" y="346"/>
                    <a:pt x="191" y="221"/>
                    <a:pt x="221" y="100"/>
                  </a:cubicBezTo>
                  <a:cubicBezTo>
                    <a:pt x="158" y="66"/>
                    <a:pt x="92" y="35"/>
                    <a:pt x="28" y="1"/>
                  </a:cubicBezTo>
                  <a:close/>
                </a:path>
              </a:pathLst>
            </a:custGeom>
            <a:solidFill>
              <a:srgbClr val="BCB3B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96" name="Google Shape;2896;p25"/>
            <p:cNvSpPr/>
            <p:nvPr/>
          </p:nvSpPr>
          <p:spPr>
            <a:xfrm>
              <a:off x="4777272" y="3522362"/>
              <a:ext cx="7566" cy="19758"/>
            </a:xfrm>
            <a:custGeom>
              <a:avLst/>
              <a:gdLst/>
              <a:ahLst/>
              <a:cxnLst/>
              <a:rect l="l" t="t" r="r" b="b"/>
              <a:pathLst>
                <a:path w="242" h="632" extrusionOk="0">
                  <a:moveTo>
                    <a:pt x="178" y="1"/>
                  </a:moveTo>
                  <a:cubicBezTo>
                    <a:pt x="119" y="23"/>
                    <a:pt x="58" y="44"/>
                    <a:pt x="0" y="67"/>
                  </a:cubicBezTo>
                  <a:cubicBezTo>
                    <a:pt x="51" y="236"/>
                    <a:pt x="101" y="417"/>
                    <a:pt x="120" y="595"/>
                  </a:cubicBezTo>
                  <a:cubicBezTo>
                    <a:pt x="150" y="608"/>
                    <a:pt x="177" y="620"/>
                    <a:pt x="205" y="632"/>
                  </a:cubicBezTo>
                  <a:cubicBezTo>
                    <a:pt x="218" y="627"/>
                    <a:pt x="230" y="622"/>
                    <a:pt x="242" y="616"/>
                  </a:cubicBezTo>
                  <a:cubicBezTo>
                    <a:pt x="197" y="420"/>
                    <a:pt x="184" y="206"/>
                    <a:pt x="178" y="1"/>
                  </a:cubicBezTo>
                  <a:close/>
                </a:path>
              </a:pathLst>
            </a:custGeom>
            <a:solidFill>
              <a:srgbClr val="BCB3B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97" name="Google Shape;2897;p25"/>
            <p:cNvSpPr/>
            <p:nvPr/>
          </p:nvSpPr>
          <p:spPr>
            <a:xfrm>
              <a:off x="4754983" y="3539556"/>
              <a:ext cx="452744" cy="88285"/>
            </a:xfrm>
            <a:custGeom>
              <a:avLst/>
              <a:gdLst/>
              <a:ahLst/>
              <a:cxnLst/>
              <a:rect l="l" t="t" r="r" b="b"/>
              <a:pathLst>
                <a:path w="14482" h="2824" extrusionOk="0">
                  <a:moveTo>
                    <a:pt x="1" y="1"/>
                  </a:moveTo>
                  <a:cubicBezTo>
                    <a:pt x="5" y="370"/>
                    <a:pt x="9" y="740"/>
                    <a:pt x="10" y="1109"/>
                  </a:cubicBezTo>
                  <a:cubicBezTo>
                    <a:pt x="2149" y="2419"/>
                    <a:pt x="4680" y="2703"/>
                    <a:pt x="7165" y="2794"/>
                  </a:cubicBezTo>
                  <a:cubicBezTo>
                    <a:pt x="7639" y="2812"/>
                    <a:pt x="8107" y="2823"/>
                    <a:pt x="8569" y="2823"/>
                  </a:cubicBezTo>
                  <a:cubicBezTo>
                    <a:pt x="10577" y="2823"/>
                    <a:pt x="12479" y="2609"/>
                    <a:pt x="14318" y="1759"/>
                  </a:cubicBezTo>
                  <a:cubicBezTo>
                    <a:pt x="14388" y="1332"/>
                    <a:pt x="14446" y="906"/>
                    <a:pt x="14482" y="474"/>
                  </a:cubicBezTo>
                  <a:lnTo>
                    <a:pt x="14482" y="474"/>
                  </a:lnTo>
                  <a:cubicBezTo>
                    <a:pt x="12345" y="1434"/>
                    <a:pt x="9921" y="1952"/>
                    <a:pt x="7505" y="1952"/>
                  </a:cubicBezTo>
                  <a:cubicBezTo>
                    <a:pt x="4867" y="1952"/>
                    <a:pt x="2238" y="1335"/>
                    <a:pt x="1"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98" name="Google Shape;2898;p25"/>
            <p:cNvSpPr/>
            <p:nvPr/>
          </p:nvSpPr>
          <p:spPr>
            <a:xfrm>
              <a:off x="4864742" y="3546496"/>
              <a:ext cx="16413" cy="11880"/>
            </a:xfrm>
            <a:custGeom>
              <a:avLst/>
              <a:gdLst/>
              <a:ahLst/>
              <a:cxnLst/>
              <a:rect l="l" t="t" r="r" b="b"/>
              <a:pathLst>
                <a:path w="525" h="380" extrusionOk="0">
                  <a:moveTo>
                    <a:pt x="307" y="0"/>
                  </a:moveTo>
                  <a:cubicBezTo>
                    <a:pt x="302" y="0"/>
                    <a:pt x="299" y="3"/>
                    <a:pt x="293" y="3"/>
                  </a:cubicBezTo>
                  <a:cubicBezTo>
                    <a:pt x="293" y="3"/>
                    <a:pt x="292" y="3"/>
                    <a:pt x="291" y="3"/>
                  </a:cubicBezTo>
                  <a:cubicBezTo>
                    <a:pt x="74" y="3"/>
                    <a:pt x="1" y="320"/>
                    <a:pt x="229" y="374"/>
                  </a:cubicBezTo>
                  <a:cubicBezTo>
                    <a:pt x="245" y="378"/>
                    <a:pt x="261" y="380"/>
                    <a:pt x="276" y="380"/>
                  </a:cubicBezTo>
                  <a:cubicBezTo>
                    <a:pt x="466" y="380"/>
                    <a:pt x="525" y="87"/>
                    <a:pt x="328" y="13"/>
                  </a:cubicBezTo>
                  <a:cubicBezTo>
                    <a:pt x="321" y="11"/>
                    <a:pt x="314" y="5"/>
                    <a:pt x="3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99" name="Google Shape;2899;p25"/>
            <p:cNvSpPr/>
            <p:nvPr/>
          </p:nvSpPr>
          <p:spPr>
            <a:xfrm>
              <a:off x="5055187" y="3310315"/>
              <a:ext cx="53178" cy="29731"/>
            </a:xfrm>
            <a:custGeom>
              <a:avLst/>
              <a:gdLst/>
              <a:ahLst/>
              <a:cxnLst/>
              <a:rect l="l" t="t" r="r" b="b"/>
              <a:pathLst>
                <a:path w="1701" h="951" extrusionOk="0">
                  <a:moveTo>
                    <a:pt x="243" y="1"/>
                  </a:moveTo>
                  <a:cubicBezTo>
                    <a:pt x="138" y="29"/>
                    <a:pt x="34" y="60"/>
                    <a:pt x="12" y="181"/>
                  </a:cubicBezTo>
                  <a:cubicBezTo>
                    <a:pt x="1" y="238"/>
                    <a:pt x="23" y="294"/>
                    <a:pt x="58" y="346"/>
                  </a:cubicBezTo>
                  <a:cubicBezTo>
                    <a:pt x="276" y="496"/>
                    <a:pt x="467" y="672"/>
                    <a:pt x="714" y="790"/>
                  </a:cubicBezTo>
                  <a:cubicBezTo>
                    <a:pt x="835" y="849"/>
                    <a:pt x="1139" y="950"/>
                    <a:pt x="1364" y="950"/>
                  </a:cubicBezTo>
                  <a:cubicBezTo>
                    <a:pt x="1564" y="950"/>
                    <a:pt x="1701" y="870"/>
                    <a:pt x="1589" y="610"/>
                  </a:cubicBezTo>
                  <a:lnTo>
                    <a:pt x="1589" y="610"/>
                  </a:lnTo>
                  <a:cubicBezTo>
                    <a:pt x="1515" y="630"/>
                    <a:pt x="1440" y="640"/>
                    <a:pt x="1365" y="640"/>
                  </a:cubicBezTo>
                  <a:cubicBezTo>
                    <a:pt x="929" y="640"/>
                    <a:pt x="497" y="317"/>
                    <a:pt x="24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00" name="Google Shape;2900;p25"/>
            <p:cNvSpPr/>
            <p:nvPr/>
          </p:nvSpPr>
          <p:spPr>
            <a:xfrm>
              <a:off x="5075538" y="3158821"/>
              <a:ext cx="95194" cy="161064"/>
            </a:xfrm>
            <a:custGeom>
              <a:avLst/>
              <a:gdLst/>
              <a:ahLst/>
              <a:cxnLst/>
              <a:rect l="l" t="t" r="r" b="b"/>
              <a:pathLst>
                <a:path w="3045" h="5152" extrusionOk="0">
                  <a:moveTo>
                    <a:pt x="2628" y="1"/>
                  </a:moveTo>
                  <a:cubicBezTo>
                    <a:pt x="2588" y="1"/>
                    <a:pt x="2548" y="7"/>
                    <a:pt x="2508" y="21"/>
                  </a:cubicBezTo>
                  <a:cubicBezTo>
                    <a:pt x="2416" y="52"/>
                    <a:pt x="2340" y="117"/>
                    <a:pt x="2298" y="205"/>
                  </a:cubicBezTo>
                  <a:lnTo>
                    <a:pt x="1" y="4879"/>
                  </a:lnTo>
                  <a:cubicBezTo>
                    <a:pt x="118" y="4954"/>
                    <a:pt x="245" y="5019"/>
                    <a:pt x="367" y="5067"/>
                  </a:cubicBezTo>
                  <a:cubicBezTo>
                    <a:pt x="470" y="5108"/>
                    <a:pt x="577" y="5131"/>
                    <a:pt x="683" y="5152"/>
                  </a:cubicBezTo>
                  <a:lnTo>
                    <a:pt x="2955" y="528"/>
                  </a:lnTo>
                  <a:cubicBezTo>
                    <a:pt x="3044" y="348"/>
                    <a:pt x="2970" y="128"/>
                    <a:pt x="2788" y="38"/>
                  </a:cubicBezTo>
                  <a:cubicBezTo>
                    <a:pt x="2737" y="13"/>
                    <a:pt x="2684" y="1"/>
                    <a:pt x="262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01" name="Google Shape;2901;p25"/>
            <p:cNvSpPr/>
            <p:nvPr/>
          </p:nvSpPr>
          <p:spPr>
            <a:xfrm>
              <a:off x="5075569" y="3290495"/>
              <a:ext cx="33795" cy="29449"/>
            </a:xfrm>
            <a:custGeom>
              <a:avLst/>
              <a:gdLst/>
              <a:ahLst/>
              <a:cxnLst/>
              <a:rect l="l" t="t" r="r" b="b"/>
              <a:pathLst>
                <a:path w="1081" h="942" extrusionOk="0">
                  <a:moveTo>
                    <a:pt x="329" y="0"/>
                  </a:moveTo>
                  <a:lnTo>
                    <a:pt x="1" y="668"/>
                  </a:lnTo>
                  <a:cubicBezTo>
                    <a:pt x="119" y="744"/>
                    <a:pt x="245" y="808"/>
                    <a:pt x="367" y="856"/>
                  </a:cubicBezTo>
                  <a:cubicBezTo>
                    <a:pt x="470" y="897"/>
                    <a:pt x="578" y="921"/>
                    <a:pt x="683" y="942"/>
                  </a:cubicBezTo>
                  <a:lnTo>
                    <a:pt x="1080" y="131"/>
                  </a:lnTo>
                  <a:lnTo>
                    <a:pt x="1080" y="131"/>
                  </a:lnTo>
                  <a:cubicBezTo>
                    <a:pt x="1077" y="131"/>
                    <a:pt x="1074" y="131"/>
                    <a:pt x="1070" y="131"/>
                  </a:cubicBezTo>
                  <a:cubicBezTo>
                    <a:pt x="803" y="131"/>
                    <a:pt x="550" y="90"/>
                    <a:pt x="329"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02" name="Google Shape;2902;p25"/>
            <p:cNvSpPr/>
            <p:nvPr/>
          </p:nvSpPr>
          <p:spPr>
            <a:xfrm>
              <a:off x="4970781" y="3344577"/>
              <a:ext cx="109137" cy="193359"/>
            </a:xfrm>
            <a:custGeom>
              <a:avLst/>
              <a:gdLst/>
              <a:ahLst/>
              <a:cxnLst/>
              <a:rect l="l" t="t" r="r" b="b"/>
              <a:pathLst>
                <a:path w="3491" h="6185" extrusionOk="0">
                  <a:moveTo>
                    <a:pt x="2831" y="1"/>
                  </a:moveTo>
                  <a:lnTo>
                    <a:pt x="49" y="5657"/>
                  </a:lnTo>
                  <a:cubicBezTo>
                    <a:pt x="6" y="5743"/>
                    <a:pt x="0" y="5842"/>
                    <a:pt x="32" y="5936"/>
                  </a:cubicBezTo>
                  <a:cubicBezTo>
                    <a:pt x="64" y="6028"/>
                    <a:pt x="130" y="6104"/>
                    <a:pt x="218" y="6147"/>
                  </a:cubicBezTo>
                  <a:cubicBezTo>
                    <a:pt x="268" y="6172"/>
                    <a:pt x="321" y="6184"/>
                    <a:pt x="376" y="6184"/>
                  </a:cubicBezTo>
                  <a:cubicBezTo>
                    <a:pt x="416" y="6184"/>
                    <a:pt x="457" y="6177"/>
                    <a:pt x="497" y="6164"/>
                  </a:cubicBezTo>
                  <a:cubicBezTo>
                    <a:pt x="589" y="6133"/>
                    <a:pt x="665" y="6066"/>
                    <a:pt x="708" y="5980"/>
                  </a:cubicBezTo>
                  <a:lnTo>
                    <a:pt x="3490" y="318"/>
                  </a:lnTo>
                  <a:cubicBezTo>
                    <a:pt x="3261" y="246"/>
                    <a:pt x="3031" y="129"/>
                    <a:pt x="283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2903" name="Google Shape;2903;p25"/>
          <p:cNvGrpSpPr/>
          <p:nvPr/>
        </p:nvGrpSpPr>
        <p:grpSpPr>
          <a:xfrm rot="2700000">
            <a:off x="11259098" y="1414703"/>
            <a:ext cx="271252" cy="436181"/>
            <a:chOff x="4140725" y="520912"/>
            <a:chExt cx="175945" cy="282926"/>
          </a:xfrm>
        </p:grpSpPr>
        <p:sp>
          <p:nvSpPr>
            <p:cNvPr id="2904" name="Google Shape;2904;p25"/>
            <p:cNvSpPr/>
            <p:nvPr/>
          </p:nvSpPr>
          <p:spPr>
            <a:xfrm>
              <a:off x="4195745" y="753342"/>
              <a:ext cx="27292" cy="25635"/>
            </a:xfrm>
            <a:custGeom>
              <a:avLst/>
              <a:gdLst/>
              <a:ahLst/>
              <a:cxnLst/>
              <a:rect l="l" t="t" r="r" b="b"/>
              <a:pathLst>
                <a:path w="873" h="820" extrusionOk="0">
                  <a:moveTo>
                    <a:pt x="531" y="181"/>
                  </a:moveTo>
                  <a:cubicBezTo>
                    <a:pt x="592" y="235"/>
                    <a:pt x="653" y="290"/>
                    <a:pt x="719" y="336"/>
                  </a:cubicBezTo>
                  <a:cubicBezTo>
                    <a:pt x="640" y="414"/>
                    <a:pt x="572" y="506"/>
                    <a:pt x="483" y="577"/>
                  </a:cubicBezTo>
                  <a:cubicBezTo>
                    <a:pt x="439" y="611"/>
                    <a:pt x="348" y="655"/>
                    <a:pt x="275" y="655"/>
                  </a:cubicBezTo>
                  <a:cubicBezTo>
                    <a:pt x="218" y="655"/>
                    <a:pt x="171" y="628"/>
                    <a:pt x="167" y="549"/>
                  </a:cubicBezTo>
                  <a:cubicBezTo>
                    <a:pt x="167" y="537"/>
                    <a:pt x="165" y="529"/>
                    <a:pt x="161" y="519"/>
                  </a:cubicBezTo>
                  <a:cubicBezTo>
                    <a:pt x="300" y="426"/>
                    <a:pt x="421" y="306"/>
                    <a:pt x="531" y="181"/>
                  </a:cubicBezTo>
                  <a:close/>
                  <a:moveTo>
                    <a:pt x="533" y="0"/>
                  </a:moveTo>
                  <a:cubicBezTo>
                    <a:pt x="507" y="0"/>
                    <a:pt x="480" y="17"/>
                    <a:pt x="466" y="36"/>
                  </a:cubicBezTo>
                  <a:cubicBezTo>
                    <a:pt x="336" y="199"/>
                    <a:pt x="177" y="333"/>
                    <a:pt x="39" y="486"/>
                  </a:cubicBezTo>
                  <a:cubicBezTo>
                    <a:pt x="24" y="499"/>
                    <a:pt x="21" y="518"/>
                    <a:pt x="25" y="534"/>
                  </a:cubicBezTo>
                  <a:cubicBezTo>
                    <a:pt x="24" y="537"/>
                    <a:pt x="23" y="540"/>
                    <a:pt x="21" y="545"/>
                  </a:cubicBezTo>
                  <a:cubicBezTo>
                    <a:pt x="1" y="712"/>
                    <a:pt x="156" y="819"/>
                    <a:pt x="307" y="819"/>
                  </a:cubicBezTo>
                  <a:cubicBezTo>
                    <a:pt x="328" y="819"/>
                    <a:pt x="349" y="817"/>
                    <a:pt x="370" y="813"/>
                  </a:cubicBezTo>
                  <a:cubicBezTo>
                    <a:pt x="576" y="770"/>
                    <a:pt x="802" y="540"/>
                    <a:pt x="861" y="343"/>
                  </a:cubicBezTo>
                  <a:cubicBezTo>
                    <a:pt x="873" y="321"/>
                    <a:pt x="873" y="292"/>
                    <a:pt x="853" y="269"/>
                  </a:cubicBezTo>
                  <a:cubicBezTo>
                    <a:pt x="774" y="173"/>
                    <a:pt x="666" y="93"/>
                    <a:pt x="568" y="13"/>
                  </a:cubicBezTo>
                  <a:cubicBezTo>
                    <a:pt x="557" y="4"/>
                    <a:pt x="545" y="0"/>
                    <a:pt x="53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05" name="Google Shape;2905;p25"/>
            <p:cNvSpPr/>
            <p:nvPr/>
          </p:nvSpPr>
          <p:spPr>
            <a:xfrm>
              <a:off x="4217347" y="730052"/>
              <a:ext cx="21540" cy="21665"/>
            </a:xfrm>
            <a:custGeom>
              <a:avLst/>
              <a:gdLst/>
              <a:ahLst/>
              <a:cxnLst/>
              <a:rect l="l" t="t" r="r" b="b"/>
              <a:pathLst>
                <a:path w="689" h="693" extrusionOk="0">
                  <a:moveTo>
                    <a:pt x="340" y="156"/>
                  </a:moveTo>
                  <a:cubicBezTo>
                    <a:pt x="392" y="180"/>
                    <a:pt x="449" y="195"/>
                    <a:pt x="505" y="207"/>
                  </a:cubicBezTo>
                  <a:cubicBezTo>
                    <a:pt x="459" y="332"/>
                    <a:pt x="391" y="438"/>
                    <a:pt x="319" y="550"/>
                  </a:cubicBezTo>
                  <a:cubicBezTo>
                    <a:pt x="275" y="519"/>
                    <a:pt x="229" y="493"/>
                    <a:pt x="184" y="459"/>
                  </a:cubicBezTo>
                  <a:cubicBezTo>
                    <a:pt x="246" y="375"/>
                    <a:pt x="319" y="262"/>
                    <a:pt x="340" y="156"/>
                  </a:cubicBezTo>
                  <a:close/>
                  <a:moveTo>
                    <a:pt x="336" y="1"/>
                  </a:moveTo>
                  <a:cubicBezTo>
                    <a:pt x="319" y="1"/>
                    <a:pt x="302" y="2"/>
                    <a:pt x="286" y="5"/>
                  </a:cubicBezTo>
                  <a:cubicBezTo>
                    <a:pt x="257" y="11"/>
                    <a:pt x="241" y="38"/>
                    <a:pt x="243" y="65"/>
                  </a:cubicBezTo>
                  <a:cubicBezTo>
                    <a:pt x="205" y="112"/>
                    <a:pt x="187" y="172"/>
                    <a:pt x="157" y="225"/>
                  </a:cubicBezTo>
                  <a:cubicBezTo>
                    <a:pt x="118" y="298"/>
                    <a:pt x="72" y="366"/>
                    <a:pt x="20" y="431"/>
                  </a:cubicBezTo>
                  <a:cubicBezTo>
                    <a:pt x="1" y="457"/>
                    <a:pt x="9" y="500"/>
                    <a:pt x="30" y="522"/>
                  </a:cubicBezTo>
                  <a:cubicBezTo>
                    <a:pt x="98" y="595"/>
                    <a:pt x="194" y="680"/>
                    <a:pt x="300" y="683"/>
                  </a:cubicBezTo>
                  <a:cubicBezTo>
                    <a:pt x="308" y="689"/>
                    <a:pt x="316" y="692"/>
                    <a:pt x="325" y="692"/>
                  </a:cubicBezTo>
                  <a:cubicBezTo>
                    <a:pt x="332" y="692"/>
                    <a:pt x="339" y="690"/>
                    <a:pt x="345" y="685"/>
                  </a:cubicBezTo>
                  <a:cubicBezTo>
                    <a:pt x="520" y="569"/>
                    <a:pt x="620" y="370"/>
                    <a:pt x="677" y="175"/>
                  </a:cubicBezTo>
                  <a:cubicBezTo>
                    <a:pt x="689" y="135"/>
                    <a:pt x="666" y="93"/>
                    <a:pt x="626" y="79"/>
                  </a:cubicBezTo>
                  <a:cubicBezTo>
                    <a:pt x="540" y="50"/>
                    <a:pt x="432" y="1"/>
                    <a:pt x="33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06" name="Google Shape;2906;p25"/>
            <p:cNvSpPr/>
            <p:nvPr/>
          </p:nvSpPr>
          <p:spPr>
            <a:xfrm>
              <a:off x="4223099" y="734929"/>
              <a:ext cx="10067" cy="12317"/>
            </a:xfrm>
            <a:custGeom>
              <a:avLst/>
              <a:gdLst/>
              <a:ahLst/>
              <a:cxnLst/>
              <a:rect l="l" t="t" r="r" b="b"/>
              <a:pathLst>
                <a:path w="322" h="394" extrusionOk="0">
                  <a:moveTo>
                    <a:pt x="157" y="0"/>
                  </a:moveTo>
                  <a:cubicBezTo>
                    <a:pt x="136" y="106"/>
                    <a:pt x="63" y="218"/>
                    <a:pt x="1" y="303"/>
                  </a:cubicBezTo>
                  <a:cubicBezTo>
                    <a:pt x="46" y="335"/>
                    <a:pt x="93" y="361"/>
                    <a:pt x="137" y="394"/>
                  </a:cubicBezTo>
                  <a:cubicBezTo>
                    <a:pt x="208" y="283"/>
                    <a:pt x="276" y="176"/>
                    <a:pt x="322" y="51"/>
                  </a:cubicBezTo>
                  <a:cubicBezTo>
                    <a:pt x="265" y="39"/>
                    <a:pt x="208" y="24"/>
                    <a:pt x="15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07" name="Google Shape;2907;p25"/>
            <p:cNvSpPr/>
            <p:nvPr/>
          </p:nvSpPr>
          <p:spPr>
            <a:xfrm>
              <a:off x="4198778" y="534855"/>
              <a:ext cx="103416" cy="131459"/>
            </a:xfrm>
            <a:custGeom>
              <a:avLst/>
              <a:gdLst/>
              <a:ahLst/>
              <a:cxnLst/>
              <a:rect l="l" t="t" r="r" b="b"/>
              <a:pathLst>
                <a:path w="3308" h="4205" extrusionOk="0">
                  <a:moveTo>
                    <a:pt x="1466" y="864"/>
                  </a:moveTo>
                  <a:cubicBezTo>
                    <a:pt x="1495" y="864"/>
                    <a:pt x="1522" y="879"/>
                    <a:pt x="1537" y="914"/>
                  </a:cubicBezTo>
                  <a:cubicBezTo>
                    <a:pt x="1587" y="1032"/>
                    <a:pt x="1620" y="1157"/>
                    <a:pt x="1656" y="1279"/>
                  </a:cubicBezTo>
                  <a:cubicBezTo>
                    <a:pt x="1677" y="1352"/>
                    <a:pt x="1619" y="1398"/>
                    <a:pt x="1559" y="1398"/>
                  </a:cubicBezTo>
                  <a:cubicBezTo>
                    <a:pt x="1518" y="1398"/>
                    <a:pt x="1476" y="1376"/>
                    <a:pt x="1460" y="1326"/>
                  </a:cubicBezTo>
                  <a:cubicBezTo>
                    <a:pt x="1425" y="1213"/>
                    <a:pt x="1386" y="1099"/>
                    <a:pt x="1364" y="980"/>
                  </a:cubicBezTo>
                  <a:cubicBezTo>
                    <a:pt x="1353" y="916"/>
                    <a:pt x="1412" y="864"/>
                    <a:pt x="1466" y="864"/>
                  </a:cubicBezTo>
                  <a:close/>
                  <a:moveTo>
                    <a:pt x="1249" y="1382"/>
                  </a:moveTo>
                  <a:cubicBezTo>
                    <a:pt x="1278" y="1382"/>
                    <a:pt x="1305" y="1396"/>
                    <a:pt x="1318" y="1429"/>
                  </a:cubicBezTo>
                  <a:cubicBezTo>
                    <a:pt x="1374" y="1568"/>
                    <a:pt x="1421" y="1711"/>
                    <a:pt x="1472" y="1853"/>
                  </a:cubicBezTo>
                  <a:cubicBezTo>
                    <a:pt x="1496" y="1922"/>
                    <a:pt x="1439" y="1966"/>
                    <a:pt x="1381" y="1966"/>
                  </a:cubicBezTo>
                  <a:cubicBezTo>
                    <a:pt x="1342" y="1966"/>
                    <a:pt x="1301" y="1945"/>
                    <a:pt x="1286" y="1897"/>
                  </a:cubicBezTo>
                  <a:cubicBezTo>
                    <a:pt x="1241" y="1762"/>
                    <a:pt x="1194" y="1626"/>
                    <a:pt x="1156" y="1490"/>
                  </a:cubicBezTo>
                  <a:cubicBezTo>
                    <a:pt x="1138" y="1429"/>
                    <a:pt x="1196" y="1382"/>
                    <a:pt x="1249" y="1382"/>
                  </a:cubicBezTo>
                  <a:close/>
                  <a:moveTo>
                    <a:pt x="963" y="1815"/>
                  </a:moveTo>
                  <a:cubicBezTo>
                    <a:pt x="993" y="1815"/>
                    <a:pt x="1023" y="1828"/>
                    <a:pt x="1040" y="1858"/>
                  </a:cubicBezTo>
                  <a:cubicBezTo>
                    <a:pt x="1126" y="2012"/>
                    <a:pt x="1192" y="2177"/>
                    <a:pt x="1264" y="2337"/>
                  </a:cubicBezTo>
                  <a:cubicBezTo>
                    <a:pt x="1296" y="2413"/>
                    <a:pt x="1230" y="2478"/>
                    <a:pt x="1169" y="2478"/>
                  </a:cubicBezTo>
                  <a:cubicBezTo>
                    <a:pt x="1139" y="2478"/>
                    <a:pt x="1111" y="2463"/>
                    <a:pt x="1094" y="2427"/>
                  </a:cubicBezTo>
                  <a:cubicBezTo>
                    <a:pt x="1017" y="2261"/>
                    <a:pt x="936" y="2094"/>
                    <a:pt x="876" y="1919"/>
                  </a:cubicBezTo>
                  <a:cubicBezTo>
                    <a:pt x="854" y="1857"/>
                    <a:pt x="908" y="1815"/>
                    <a:pt x="963" y="1815"/>
                  </a:cubicBezTo>
                  <a:close/>
                  <a:moveTo>
                    <a:pt x="2002" y="1"/>
                  </a:moveTo>
                  <a:cubicBezTo>
                    <a:pt x="1531" y="1"/>
                    <a:pt x="1086" y="294"/>
                    <a:pt x="921" y="763"/>
                  </a:cubicBezTo>
                  <a:lnTo>
                    <a:pt x="0" y="3360"/>
                  </a:lnTo>
                  <a:cubicBezTo>
                    <a:pt x="365" y="3506"/>
                    <a:pt x="678" y="3764"/>
                    <a:pt x="1049" y="3912"/>
                  </a:cubicBezTo>
                  <a:cubicBezTo>
                    <a:pt x="1444" y="4072"/>
                    <a:pt x="1856" y="4144"/>
                    <a:pt x="2275" y="4205"/>
                  </a:cubicBezTo>
                  <a:lnTo>
                    <a:pt x="3207" y="1573"/>
                  </a:lnTo>
                  <a:cubicBezTo>
                    <a:pt x="3308" y="1286"/>
                    <a:pt x="3291" y="976"/>
                    <a:pt x="3160" y="699"/>
                  </a:cubicBezTo>
                  <a:cubicBezTo>
                    <a:pt x="3027" y="422"/>
                    <a:pt x="2797" y="214"/>
                    <a:pt x="2510" y="112"/>
                  </a:cubicBezTo>
                  <a:lnTo>
                    <a:pt x="2381" y="66"/>
                  </a:lnTo>
                  <a:cubicBezTo>
                    <a:pt x="2256" y="22"/>
                    <a:pt x="2128" y="1"/>
                    <a:pt x="20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08" name="Google Shape;2908;p25"/>
            <p:cNvSpPr/>
            <p:nvPr/>
          </p:nvSpPr>
          <p:spPr>
            <a:xfrm>
              <a:off x="4156481" y="648115"/>
              <a:ext cx="110263" cy="141713"/>
            </a:xfrm>
            <a:custGeom>
              <a:avLst/>
              <a:gdLst/>
              <a:ahLst/>
              <a:cxnLst/>
              <a:rect l="l" t="t" r="r" b="b"/>
              <a:pathLst>
                <a:path w="3527" h="4533" extrusionOk="0">
                  <a:moveTo>
                    <a:pt x="2284" y="2623"/>
                  </a:moveTo>
                  <a:cubicBezTo>
                    <a:pt x="2380" y="2623"/>
                    <a:pt x="2488" y="2672"/>
                    <a:pt x="2575" y="2702"/>
                  </a:cubicBezTo>
                  <a:cubicBezTo>
                    <a:pt x="2614" y="2715"/>
                    <a:pt x="2638" y="2757"/>
                    <a:pt x="2625" y="2797"/>
                  </a:cubicBezTo>
                  <a:cubicBezTo>
                    <a:pt x="2568" y="2992"/>
                    <a:pt x="2468" y="3192"/>
                    <a:pt x="2294" y="3307"/>
                  </a:cubicBezTo>
                  <a:cubicBezTo>
                    <a:pt x="2288" y="3312"/>
                    <a:pt x="2281" y="3314"/>
                    <a:pt x="2274" y="3314"/>
                  </a:cubicBezTo>
                  <a:cubicBezTo>
                    <a:pt x="2264" y="3314"/>
                    <a:pt x="2256" y="3311"/>
                    <a:pt x="2249" y="3306"/>
                  </a:cubicBezTo>
                  <a:cubicBezTo>
                    <a:pt x="2142" y="3302"/>
                    <a:pt x="2047" y="3219"/>
                    <a:pt x="1978" y="3145"/>
                  </a:cubicBezTo>
                  <a:cubicBezTo>
                    <a:pt x="1956" y="3121"/>
                    <a:pt x="1948" y="3078"/>
                    <a:pt x="1968" y="3053"/>
                  </a:cubicBezTo>
                  <a:cubicBezTo>
                    <a:pt x="2019" y="2989"/>
                    <a:pt x="2066" y="2921"/>
                    <a:pt x="2105" y="2848"/>
                  </a:cubicBezTo>
                  <a:cubicBezTo>
                    <a:pt x="2134" y="2794"/>
                    <a:pt x="2154" y="2735"/>
                    <a:pt x="2191" y="2688"/>
                  </a:cubicBezTo>
                  <a:cubicBezTo>
                    <a:pt x="2190" y="2662"/>
                    <a:pt x="2206" y="2635"/>
                    <a:pt x="2234" y="2627"/>
                  </a:cubicBezTo>
                  <a:cubicBezTo>
                    <a:pt x="2250" y="2624"/>
                    <a:pt x="2267" y="2623"/>
                    <a:pt x="2284" y="2623"/>
                  </a:cubicBezTo>
                  <a:close/>
                  <a:moveTo>
                    <a:pt x="1788" y="3364"/>
                  </a:moveTo>
                  <a:cubicBezTo>
                    <a:pt x="1800" y="3364"/>
                    <a:pt x="1812" y="3367"/>
                    <a:pt x="1823" y="3376"/>
                  </a:cubicBezTo>
                  <a:cubicBezTo>
                    <a:pt x="1921" y="3455"/>
                    <a:pt x="2027" y="3535"/>
                    <a:pt x="2108" y="3632"/>
                  </a:cubicBezTo>
                  <a:cubicBezTo>
                    <a:pt x="2128" y="3657"/>
                    <a:pt x="2128" y="3684"/>
                    <a:pt x="2115" y="3707"/>
                  </a:cubicBezTo>
                  <a:cubicBezTo>
                    <a:pt x="2058" y="3905"/>
                    <a:pt x="1832" y="4135"/>
                    <a:pt x="1626" y="4178"/>
                  </a:cubicBezTo>
                  <a:cubicBezTo>
                    <a:pt x="1605" y="4182"/>
                    <a:pt x="1584" y="4184"/>
                    <a:pt x="1563" y="4184"/>
                  </a:cubicBezTo>
                  <a:cubicBezTo>
                    <a:pt x="1413" y="4184"/>
                    <a:pt x="1258" y="4077"/>
                    <a:pt x="1277" y="3910"/>
                  </a:cubicBezTo>
                  <a:cubicBezTo>
                    <a:pt x="1277" y="3906"/>
                    <a:pt x="1280" y="3902"/>
                    <a:pt x="1281" y="3898"/>
                  </a:cubicBezTo>
                  <a:cubicBezTo>
                    <a:pt x="1277" y="3882"/>
                    <a:pt x="1280" y="3864"/>
                    <a:pt x="1293" y="3850"/>
                  </a:cubicBezTo>
                  <a:cubicBezTo>
                    <a:pt x="1433" y="3697"/>
                    <a:pt x="1589" y="3562"/>
                    <a:pt x="1720" y="3400"/>
                  </a:cubicBezTo>
                  <a:cubicBezTo>
                    <a:pt x="1735" y="3380"/>
                    <a:pt x="1762" y="3364"/>
                    <a:pt x="1788" y="3364"/>
                  </a:cubicBezTo>
                  <a:close/>
                  <a:moveTo>
                    <a:pt x="1260" y="1"/>
                  </a:moveTo>
                  <a:lnTo>
                    <a:pt x="212" y="2960"/>
                  </a:lnTo>
                  <a:cubicBezTo>
                    <a:pt x="1" y="3554"/>
                    <a:pt x="313" y="4210"/>
                    <a:pt x="910" y="4421"/>
                  </a:cubicBezTo>
                  <a:lnTo>
                    <a:pt x="1038" y="4467"/>
                  </a:lnTo>
                  <a:cubicBezTo>
                    <a:pt x="1053" y="4473"/>
                    <a:pt x="1071" y="4479"/>
                    <a:pt x="1088" y="4483"/>
                  </a:cubicBezTo>
                  <a:cubicBezTo>
                    <a:pt x="1195" y="4516"/>
                    <a:pt x="1306" y="4532"/>
                    <a:pt x="1416" y="4532"/>
                  </a:cubicBezTo>
                  <a:cubicBezTo>
                    <a:pt x="1585" y="4532"/>
                    <a:pt x="1754" y="4494"/>
                    <a:pt x="1912" y="4418"/>
                  </a:cubicBezTo>
                  <a:cubicBezTo>
                    <a:pt x="2190" y="4287"/>
                    <a:pt x="2398" y="4056"/>
                    <a:pt x="2499" y="3770"/>
                  </a:cubicBezTo>
                  <a:lnTo>
                    <a:pt x="3526" y="867"/>
                  </a:lnTo>
                  <a:lnTo>
                    <a:pt x="3526" y="867"/>
                  </a:lnTo>
                  <a:cubicBezTo>
                    <a:pt x="3522" y="867"/>
                    <a:pt x="3517" y="867"/>
                    <a:pt x="3513" y="867"/>
                  </a:cubicBezTo>
                  <a:cubicBezTo>
                    <a:pt x="2738" y="867"/>
                    <a:pt x="1738" y="593"/>
                    <a:pt x="12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09" name="Google Shape;2909;p25"/>
            <p:cNvSpPr/>
            <p:nvPr/>
          </p:nvSpPr>
          <p:spPr>
            <a:xfrm>
              <a:off x="4156481" y="648084"/>
              <a:ext cx="57992" cy="138712"/>
            </a:xfrm>
            <a:custGeom>
              <a:avLst/>
              <a:gdLst/>
              <a:ahLst/>
              <a:cxnLst/>
              <a:rect l="l" t="t" r="r" b="b"/>
              <a:pathLst>
                <a:path w="1855" h="4437" extrusionOk="0">
                  <a:moveTo>
                    <a:pt x="1260" y="0"/>
                  </a:moveTo>
                  <a:lnTo>
                    <a:pt x="212" y="2961"/>
                  </a:lnTo>
                  <a:cubicBezTo>
                    <a:pt x="1" y="3555"/>
                    <a:pt x="313" y="4211"/>
                    <a:pt x="910" y="4422"/>
                  </a:cubicBezTo>
                  <a:lnTo>
                    <a:pt x="948" y="4436"/>
                  </a:lnTo>
                  <a:cubicBezTo>
                    <a:pt x="880" y="4346"/>
                    <a:pt x="837" y="4237"/>
                    <a:pt x="824" y="4091"/>
                  </a:cubicBezTo>
                  <a:cubicBezTo>
                    <a:pt x="797" y="3747"/>
                    <a:pt x="879" y="3420"/>
                    <a:pt x="968" y="3090"/>
                  </a:cubicBezTo>
                  <a:cubicBezTo>
                    <a:pt x="1208" y="2196"/>
                    <a:pt x="1529" y="1335"/>
                    <a:pt x="1855" y="473"/>
                  </a:cubicBezTo>
                  <a:cubicBezTo>
                    <a:pt x="1620" y="347"/>
                    <a:pt x="1412" y="191"/>
                    <a:pt x="1260"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10" name="Google Shape;2910;p25"/>
            <p:cNvSpPr/>
            <p:nvPr/>
          </p:nvSpPr>
          <p:spPr>
            <a:xfrm>
              <a:off x="4200747" y="758969"/>
              <a:ext cx="17476" cy="14912"/>
            </a:xfrm>
            <a:custGeom>
              <a:avLst/>
              <a:gdLst/>
              <a:ahLst/>
              <a:cxnLst/>
              <a:rect l="l" t="t" r="r" b="b"/>
              <a:pathLst>
                <a:path w="559" h="477" extrusionOk="0">
                  <a:moveTo>
                    <a:pt x="371" y="1"/>
                  </a:moveTo>
                  <a:cubicBezTo>
                    <a:pt x="260" y="126"/>
                    <a:pt x="140" y="247"/>
                    <a:pt x="1" y="339"/>
                  </a:cubicBezTo>
                  <a:cubicBezTo>
                    <a:pt x="5" y="349"/>
                    <a:pt x="7" y="357"/>
                    <a:pt x="7" y="369"/>
                  </a:cubicBezTo>
                  <a:cubicBezTo>
                    <a:pt x="11" y="449"/>
                    <a:pt x="57" y="476"/>
                    <a:pt x="114" y="476"/>
                  </a:cubicBezTo>
                  <a:cubicBezTo>
                    <a:pt x="188" y="476"/>
                    <a:pt x="279" y="432"/>
                    <a:pt x="323" y="397"/>
                  </a:cubicBezTo>
                  <a:cubicBezTo>
                    <a:pt x="412" y="326"/>
                    <a:pt x="480" y="234"/>
                    <a:pt x="559" y="156"/>
                  </a:cubicBezTo>
                  <a:cubicBezTo>
                    <a:pt x="494" y="109"/>
                    <a:pt x="432" y="55"/>
                    <a:pt x="37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11" name="Google Shape;2911;p25"/>
            <p:cNvSpPr/>
            <p:nvPr/>
          </p:nvSpPr>
          <p:spPr>
            <a:xfrm>
              <a:off x="4198746" y="534886"/>
              <a:ext cx="93944" cy="116234"/>
            </a:xfrm>
            <a:custGeom>
              <a:avLst/>
              <a:gdLst/>
              <a:ahLst/>
              <a:cxnLst/>
              <a:rect l="l" t="t" r="r" b="b"/>
              <a:pathLst>
                <a:path w="3005" h="3718" extrusionOk="0">
                  <a:moveTo>
                    <a:pt x="1467" y="863"/>
                  </a:moveTo>
                  <a:cubicBezTo>
                    <a:pt x="1496" y="863"/>
                    <a:pt x="1523" y="878"/>
                    <a:pt x="1538" y="913"/>
                  </a:cubicBezTo>
                  <a:cubicBezTo>
                    <a:pt x="1588" y="1031"/>
                    <a:pt x="1621" y="1156"/>
                    <a:pt x="1657" y="1278"/>
                  </a:cubicBezTo>
                  <a:cubicBezTo>
                    <a:pt x="1678" y="1351"/>
                    <a:pt x="1620" y="1397"/>
                    <a:pt x="1560" y="1397"/>
                  </a:cubicBezTo>
                  <a:cubicBezTo>
                    <a:pt x="1519" y="1397"/>
                    <a:pt x="1477" y="1375"/>
                    <a:pt x="1461" y="1325"/>
                  </a:cubicBezTo>
                  <a:cubicBezTo>
                    <a:pt x="1426" y="1212"/>
                    <a:pt x="1387" y="1098"/>
                    <a:pt x="1365" y="979"/>
                  </a:cubicBezTo>
                  <a:cubicBezTo>
                    <a:pt x="1354" y="915"/>
                    <a:pt x="1413" y="863"/>
                    <a:pt x="1467" y="863"/>
                  </a:cubicBezTo>
                  <a:close/>
                  <a:moveTo>
                    <a:pt x="1250" y="1381"/>
                  </a:moveTo>
                  <a:cubicBezTo>
                    <a:pt x="1279" y="1381"/>
                    <a:pt x="1306" y="1395"/>
                    <a:pt x="1319" y="1428"/>
                  </a:cubicBezTo>
                  <a:cubicBezTo>
                    <a:pt x="1375" y="1567"/>
                    <a:pt x="1422" y="1712"/>
                    <a:pt x="1471" y="1854"/>
                  </a:cubicBezTo>
                  <a:cubicBezTo>
                    <a:pt x="1495" y="1922"/>
                    <a:pt x="1439" y="1966"/>
                    <a:pt x="1381" y="1966"/>
                  </a:cubicBezTo>
                  <a:cubicBezTo>
                    <a:pt x="1342" y="1966"/>
                    <a:pt x="1301" y="1945"/>
                    <a:pt x="1286" y="1897"/>
                  </a:cubicBezTo>
                  <a:cubicBezTo>
                    <a:pt x="1241" y="1762"/>
                    <a:pt x="1194" y="1627"/>
                    <a:pt x="1156" y="1490"/>
                  </a:cubicBezTo>
                  <a:cubicBezTo>
                    <a:pt x="1139" y="1428"/>
                    <a:pt x="1197" y="1381"/>
                    <a:pt x="1250" y="1381"/>
                  </a:cubicBezTo>
                  <a:close/>
                  <a:moveTo>
                    <a:pt x="1269" y="2403"/>
                  </a:moveTo>
                  <a:cubicBezTo>
                    <a:pt x="1263" y="2414"/>
                    <a:pt x="1257" y="2425"/>
                    <a:pt x="1251" y="2437"/>
                  </a:cubicBezTo>
                  <a:lnTo>
                    <a:pt x="1251" y="2437"/>
                  </a:lnTo>
                  <a:cubicBezTo>
                    <a:pt x="1259" y="2427"/>
                    <a:pt x="1265" y="2415"/>
                    <a:pt x="1269" y="2403"/>
                  </a:cubicBezTo>
                  <a:close/>
                  <a:moveTo>
                    <a:pt x="2003" y="0"/>
                  </a:moveTo>
                  <a:cubicBezTo>
                    <a:pt x="1531" y="0"/>
                    <a:pt x="1087" y="293"/>
                    <a:pt x="919" y="762"/>
                  </a:cubicBezTo>
                  <a:lnTo>
                    <a:pt x="0" y="3359"/>
                  </a:lnTo>
                  <a:cubicBezTo>
                    <a:pt x="232" y="3453"/>
                    <a:pt x="445" y="3591"/>
                    <a:pt x="663" y="3717"/>
                  </a:cubicBezTo>
                  <a:cubicBezTo>
                    <a:pt x="802" y="3349"/>
                    <a:pt x="1007" y="2891"/>
                    <a:pt x="1251" y="2437"/>
                  </a:cubicBezTo>
                  <a:lnTo>
                    <a:pt x="1251" y="2437"/>
                  </a:lnTo>
                  <a:cubicBezTo>
                    <a:pt x="1231" y="2462"/>
                    <a:pt x="1200" y="2477"/>
                    <a:pt x="1170" y="2477"/>
                  </a:cubicBezTo>
                  <a:cubicBezTo>
                    <a:pt x="1140" y="2477"/>
                    <a:pt x="1112" y="2462"/>
                    <a:pt x="1095" y="2426"/>
                  </a:cubicBezTo>
                  <a:cubicBezTo>
                    <a:pt x="1018" y="2260"/>
                    <a:pt x="937" y="2093"/>
                    <a:pt x="877" y="1918"/>
                  </a:cubicBezTo>
                  <a:cubicBezTo>
                    <a:pt x="855" y="1856"/>
                    <a:pt x="909" y="1814"/>
                    <a:pt x="964" y="1814"/>
                  </a:cubicBezTo>
                  <a:cubicBezTo>
                    <a:pt x="994" y="1814"/>
                    <a:pt x="1024" y="1827"/>
                    <a:pt x="1041" y="1857"/>
                  </a:cubicBezTo>
                  <a:cubicBezTo>
                    <a:pt x="1127" y="2011"/>
                    <a:pt x="1193" y="2176"/>
                    <a:pt x="1265" y="2336"/>
                  </a:cubicBezTo>
                  <a:cubicBezTo>
                    <a:pt x="1275" y="2360"/>
                    <a:pt x="1275" y="2383"/>
                    <a:pt x="1269" y="2403"/>
                  </a:cubicBezTo>
                  <a:lnTo>
                    <a:pt x="1269" y="2403"/>
                  </a:lnTo>
                  <a:cubicBezTo>
                    <a:pt x="1763" y="1490"/>
                    <a:pt x="2413" y="597"/>
                    <a:pt x="3005" y="457"/>
                  </a:cubicBezTo>
                  <a:cubicBezTo>
                    <a:pt x="2875" y="301"/>
                    <a:pt x="2705" y="179"/>
                    <a:pt x="2510" y="111"/>
                  </a:cubicBezTo>
                  <a:lnTo>
                    <a:pt x="2381" y="65"/>
                  </a:lnTo>
                  <a:cubicBezTo>
                    <a:pt x="2256" y="21"/>
                    <a:pt x="2129" y="0"/>
                    <a:pt x="2003" y="0"/>
                  </a:cubicBezTo>
                  <a:close/>
                </a:path>
              </a:pathLst>
            </a:custGeom>
            <a:solidFill>
              <a:srgbClr val="000000">
                <a:alpha val="27843"/>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12" name="Google Shape;2912;p25"/>
            <p:cNvSpPr/>
            <p:nvPr/>
          </p:nvSpPr>
          <p:spPr>
            <a:xfrm>
              <a:off x="4140725" y="520912"/>
              <a:ext cx="175945" cy="282926"/>
            </a:xfrm>
            <a:custGeom>
              <a:avLst/>
              <a:gdLst/>
              <a:ahLst/>
              <a:cxnLst/>
              <a:rect l="l" t="t" r="r" b="b"/>
              <a:pathLst>
                <a:path w="5628" h="9050" extrusionOk="0">
                  <a:moveTo>
                    <a:pt x="3857" y="448"/>
                  </a:moveTo>
                  <a:cubicBezTo>
                    <a:pt x="3983" y="448"/>
                    <a:pt x="4112" y="469"/>
                    <a:pt x="4237" y="514"/>
                  </a:cubicBezTo>
                  <a:lnTo>
                    <a:pt x="4366" y="559"/>
                  </a:lnTo>
                  <a:cubicBezTo>
                    <a:pt x="4653" y="661"/>
                    <a:pt x="4883" y="869"/>
                    <a:pt x="5015" y="1146"/>
                  </a:cubicBezTo>
                  <a:cubicBezTo>
                    <a:pt x="5147" y="1423"/>
                    <a:pt x="5164" y="1733"/>
                    <a:pt x="5063" y="2020"/>
                  </a:cubicBezTo>
                  <a:lnTo>
                    <a:pt x="4130" y="4653"/>
                  </a:lnTo>
                  <a:cubicBezTo>
                    <a:pt x="3713" y="4590"/>
                    <a:pt x="3300" y="4518"/>
                    <a:pt x="2905" y="4360"/>
                  </a:cubicBezTo>
                  <a:cubicBezTo>
                    <a:pt x="2535" y="4212"/>
                    <a:pt x="2222" y="3954"/>
                    <a:pt x="1855" y="3808"/>
                  </a:cubicBezTo>
                  <a:lnTo>
                    <a:pt x="2775" y="1212"/>
                  </a:lnTo>
                  <a:cubicBezTo>
                    <a:pt x="2943" y="741"/>
                    <a:pt x="3386" y="448"/>
                    <a:pt x="3857" y="448"/>
                  </a:cubicBezTo>
                  <a:close/>
                  <a:moveTo>
                    <a:pt x="1763" y="4070"/>
                  </a:moveTo>
                  <a:cubicBezTo>
                    <a:pt x="2241" y="4662"/>
                    <a:pt x="3242" y="4936"/>
                    <a:pt x="4016" y="4936"/>
                  </a:cubicBezTo>
                  <a:cubicBezTo>
                    <a:pt x="4020" y="4936"/>
                    <a:pt x="4025" y="4936"/>
                    <a:pt x="4029" y="4936"/>
                  </a:cubicBezTo>
                  <a:lnTo>
                    <a:pt x="4029" y="4936"/>
                  </a:lnTo>
                  <a:lnTo>
                    <a:pt x="3002" y="7839"/>
                  </a:lnTo>
                  <a:cubicBezTo>
                    <a:pt x="2900" y="8125"/>
                    <a:pt x="2692" y="8356"/>
                    <a:pt x="2415" y="8487"/>
                  </a:cubicBezTo>
                  <a:cubicBezTo>
                    <a:pt x="2257" y="8563"/>
                    <a:pt x="2088" y="8601"/>
                    <a:pt x="1919" y="8601"/>
                  </a:cubicBezTo>
                  <a:cubicBezTo>
                    <a:pt x="1808" y="8601"/>
                    <a:pt x="1698" y="8585"/>
                    <a:pt x="1591" y="8552"/>
                  </a:cubicBezTo>
                  <a:cubicBezTo>
                    <a:pt x="1573" y="8548"/>
                    <a:pt x="1557" y="8542"/>
                    <a:pt x="1541" y="8536"/>
                  </a:cubicBezTo>
                  <a:lnTo>
                    <a:pt x="1411" y="8490"/>
                  </a:lnTo>
                  <a:cubicBezTo>
                    <a:pt x="817" y="8279"/>
                    <a:pt x="505" y="7625"/>
                    <a:pt x="714" y="7029"/>
                  </a:cubicBezTo>
                  <a:lnTo>
                    <a:pt x="1763" y="4070"/>
                  </a:lnTo>
                  <a:close/>
                  <a:moveTo>
                    <a:pt x="3859" y="0"/>
                  </a:moveTo>
                  <a:cubicBezTo>
                    <a:pt x="3203" y="0"/>
                    <a:pt x="2586" y="409"/>
                    <a:pt x="2356" y="1061"/>
                  </a:cubicBezTo>
                  <a:lnTo>
                    <a:pt x="294" y="6879"/>
                  </a:lnTo>
                  <a:cubicBezTo>
                    <a:pt x="1" y="7706"/>
                    <a:pt x="436" y="8620"/>
                    <a:pt x="1264" y="8912"/>
                  </a:cubicBezTo>
                  <a:lnTo>
                    <a:pt x="1393" y="8958"/>
                  </a:lnTo>
                  <a:cubicBezTo>
                    <a:pt x="1565" y="9019"/>
                    <a:pt x="1743" y="9050"/>
                    <a:pt x="1921" y="9050"/>
                  </a:cubicBezTo>
                  <a:cubicBezTo>
                    <a:pt x="2156" y="9050"/>
                    <a:pt x="2389" y="8997"/>
                    <a:pt x="2609" y="8892"/>
                  </a:cubicBezTo>
                  <a:cubicBezTo>
                    <a:pt x="2994" y="8709"/>
                    <a:pt x="3285" y="8387"/>
                    <a:pt x="3425" y="7988"/>
                  </a:cubicBezTo>
                  <a:lnTo>
                    <a:pt x="5486" y="2170"/>
                  </a:lnTo>
                  <a:cubicBezTo>
                    <a:pt x="5627" y="1771"/>
                    <a:pt x="5604" y="1338"/>
                    <a:pt x="5420" y="953"/>
                  </a:cubicBezTo>
                  <a:cubicBezTo>
                    <a:pt x="5237" y="568"/>
                    <a:pt x="4915" y="277"/>
                    <a:pt x="4516" y="137"/>
                  </a:cubicBezTo>
                  <a:lnTo>
                    <a:pt x="4388" y="91"/>
                  </a:lnTo>
                  <a:cubicBezTo>
                    <a:pt x="4364" y="84"/>
                    <a:pt x="4342" y="75"/>
                    <a:pt x="4321" y="69"/>
                  </a:cubicBezTo>
                  <a:cubicBezTo>
                    <a:pt x="4167" y="22"/>
                    <a:pt x="4012" y="0"/>
                    <a:pt x="3859"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13" name="Google Shape;2913;p25"/>
            <p:cNvSpPr/>
            <p:nvPr/>
          </p:nvSpPr>
          <p:spPr>
            <a:xfrm>
              <a:off x="4225412" y="591626"/>
              <a:ext cx="13818" cy="20758"/>
            </a:xfrm>
            <a:custGeom>
              <a:avLst/>
              <a:gdLst/>
              <a:ahLst/>
              <a:cxnLst/>
              <a:rect l="l" t="t" r="r" b="b"/>
              <a:pathLst>
                <a:path w="442" h="664" extrusionOk="0">
                  <a:moveTo>
                    <a:pt x="109" y="0"/>
                  </a:moveTo>
                  <a:cubicBezTo>
                    <a:pt x="55" y="0"/>
                    <a:pt x="1" y="42"/>
                    <a:pt x="23" y="105"/>
                  </a:cubicBezTo>
                  <a:cubicBezTo>
                    <a:pt x="84" y="278"/>
                    <a:pt x="164" y="445"/>
                    <a:pt x="241" y="612"/>
                  </a:cubicBezTo>
                  <a:cubicBezTo>
                    <a:pt x="258" y="649"/>
                    <a:pt x="287" y="664"/>
                    <a:pt x="316" y="664"/>
                  </a:cubicBezTo>
                  <a:cubicBezTo>
                    <a:pt x="377" y="664"/>
                    <a:pt x="441" y="598"/>
                    <a:pt x="409" y="523"/>
                  </a:cubicBezTo>
                  <a:cubicBezTo>
                    <a:pt x="339" y="362"/>
                    <a:pt x="273" y="197"/>
                    <a:pt x="185" y="44"/>
                  </a:cubicBezTo>
                  <a:cubicBezTo>
                    <a:pt x="169" y="13"/>
                    <a:pt x="139" y="0"/>
                    <a:pt x="109"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14" name="Google Shape;2914;p25"/>
            <p:cNvSpPr/>
            <p:nvPr/>
          </p:nvSpPr>
          <p:spPr>
            <a:xfrm>
              <a:off x="4234322" y="578058"/>
              <a:ext cx="11192" cy="18289"/>
            </a:xfrm>
            <a:custGeom>
              <a:avLst/>
              <a:gdLst/>
              <a:ahLst/>
              <a:cxnLst/>
              <a:rect l="l" t="t" r="r" b="b"/>
              <a:pathLst>
                <a:path w="358" h="585" extrusionOk="0">
                  <a:moveTo>
                    <a:pt x="111" y="1"/>
                  </a:moveTo>
                  <a:cubicBezTo>
                    <a:pt x="58" y="1"/>
                    <a:pt x="1" y="47"/>
                    <a:pt x="18" y="109"/>
                  </a:cubicBezTo>
                  <a:cubicBezTo>
                    <a:pt x="56" y="246"/>
                    <a:pt x="103" y="381"/>
                    <a:pt x="148" y="516"/>
                  </a:cubicBezTo>
                  <a:cubicBezTo>
                    <a:pt x="163" y="563"/>
                    <a:pt x="204" y="584"/>
                    <a:pt x="244" y="584"/>
                  </a:cubicBezTo>
                  <a:cubicBezTo>
                    <a:pt x="301" y="584"/>
                    <a:pt x="357" y="541"/>
                    <a:pt x="333" y="473"/>
                  </a:cubicBezTo>
                  <a:cubicBezTo>
                    <a:pt x="284" y="331"/>
                    <a:pt x="237" y="187"/>
                    <a:pt x="180" y="48"/>
                  </a:cubicBezTo>
                  <a:cubicBezTo>
                    <a:pt x="167" y="15"/>
                    <a:pt x="140" y="1"/>
                    <a:pt x="111" y="1"/>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15" name="Google Shape;2915;p25"/>
            <p:cNvSpPr/>
            <p:nvPr/>
          </p:nvSpPr>
          <p:spPr>
            <a:xfrm>
              <a:off x="4241074" y="561865"/>
              <a:ext cx="10192" cy="16725"/>
            </a:xfrm>
            <a:custGeom>
              <a:avLst/>
              <a:gdLst/>
              <a:ahLst/>
              <a:cxnLst/>
              <a:rect l="l" t="t" r="r" b="b"/>
              <a:pathLst>
                <a:path w="326" h="535" extrusionOk="0">
                  <a:moveTo>
                    <a:pt x="113" y="0"/>
                  </a:moveTo>
                  <a:cubicBezTo>
                    <a:pt x="59" y="0"/>
                    <a:pt x="1" y="52"/>
                    <a:pt x="12" y="116"/>
                  </a:cubicBezTo>
                  <a:cubicBezTo>
                    <a:pt x="34" y="233"/>
                    <a:pt x="74" y="347"/>
                    <a:pt x="109" y="462"/>
                  </a:cubicBezTo>
                  <a:cubicBezTo>
                    <a:pt x="124" y="512"/>
                    <a:pt x="166" y="534"/>
                    <a:pt x="207" y="534"/>
                  </a:cubicBezTo>
                  <a:cubicBezTo>
                    <a:pt x="267" y="534"/>
                    <a:pt x="325" y="488"/>
                    <a:pt x="304" y="415"/>
                  </a:cubicBezTo>
                  <a:cubicBezTo>
                    <a:pt x="268" y="293"/>
                    <a:pt x="235" y="168"/>
                    <a:pt x="185" y="50"/>
                  </a:cubicBezTo>
                  <a:cubicBezTo>
                    <a:pt x="170" y="15"/>
                    <a:pt x="142" y="0"/>
                    <a:pt x="113"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2916" name="Google Shape;2916;p25"/>
          <p:cNvGrpSpPr/>
          <p:nvPr/>
        </p:nvGrpSpPr>
        <p:grpSpPr>
          <a:xfrm>
            <a:off x="11521580" y="1040376"/>
            <a:ext cx="387445" cy="342293"/>
            <a:chOff x="3659860" y="553674"/>
            <a:chExt cx="230842" cy="203957"/>
          </a:xfrm>
        </p:grpSpPr>
        <p:sp>
          <p:nvSpPr>
            <p:cNvPr id="2917" name="Google Shape;2917;p25"/>
            <p:cNvSpPr/>
            <p:nvPr/>
          </p:nvSpPr>
          <p:spPr>
            <a:xfrm>
              <a:off x="3659860" y="553674"/>
              <a:ext cx="230842" cy="203957"/>
            </a:xfrm>
            <a:custGeom>
              <a:avLst/>
              <a:gdLst/>
              <a:ahLst/>
              <a:cxnLst/>
              <a:rect l="l" t="t" r="r" b="b"/>
              <a:pathLst>
                <a:path w="7384" h="6524" extrusionOk="0">
                  <a:moveTo>
                    <a:pt x="3627" y="512"/>
                  </a:moveTo>
                  <a:cubicBezTo>
                    <a:pt x="4250" y="512"/>
                    <a:pt x="4882" y="721"/>
                    <a:pt x="5408" y="1148"/>
                  </a:cubicBezTo>
                  <a:cubicBezTo>
                    <a:pt x="6033" y="1655"/>
                    <a:pt x="6384" y="2372"/>
                    <a:pt x="6444" y="3106"/>
                  </a:cubicBezTo>
                  <a:cubicBezTo>
                    <a:pt x="4861" y="2491"/>
                    <a:pt x="3216" y="1903"/>
                    <a:pt x="1580" y="1436"/>
                  </a:cubicBezTo>
                  <a:cubicBezTo>
                    <a:pt x="2108" y="827"/>
                    <a:pt x="2861" y="512"/>
                    <a:pt x="3627" y="512"/>
                  </a:cubicBezTo>
                  <a:close/>
                  <a:moveTo>
                    <a:pt x="1383" y="1689"/>
                  </a:moveTo>
                  <a:cubicBezTo>
                    <a:pt x="3024" y="2361"/>
                    <a:pt x="4757" y="2934"/>
                    <a:pt x="6452" y="3445"/>
                  </a:cubicBezTo>
                  <a:cubicBezTo>
                    <a:pt x="6448" y="3540"/>
                    <a:pt x="6441" y="3637"/>
                    <a:pt x="6427" y="3731"/>
                  </a:cubicBezTo>
                  <a:cubicBezTo>
                    <a:pt x="6370" y="3858"/>
                    <a:pt x="6305" y="3979"/>
                    <a:pt x="6236" y="4096"/>
                  </a:cubicBezTo>
                  <a:cubicBezTo>
                    <a:pt x="4556" y="3451"/>
                    <a:pt x="2804" y="2839"/>
                    <a:pt x="1082" y="2293"/>
                  </a:cubicBezTo>
                  <a:cubicBezTo>
                    <a:pt x="1157" y="2081"/>
                    <a:pt x="1256" y="1878"/>
                    <a:pt x="1383" y="1689"/>
                  </a:cubicBezTo>
                  <a:close/>
                  <a:moveTo>
                    <a:pt x="1034" y="2583"/>
                  </a:moveTo>
                  <a:cubicBezTo>
                    <a:pt x="2614" y="3329"/>
                    <a:pt x="4390" y="3949"/>
                    <a:pt x="6074" y="4347"/>
                  </a:cubicBezTo>
                  <a:cubicBezTo>
                    <a:pt x="5590" y="5034"/>
                    <a:pt x="4890" y="5480"/>
                    <a:pt x="4009" y="5480"/>
                  </a:cubicBezTo>
                  <a:cubicBezTo>
                    <a:pt x="3779" y="5480"/>
                    <a:pt x="3536" y="5450"/>
                    <a:pt x="3281" y="5385"/>
                  </a:cubicBezTo>
                  <a:cubicBezTo>
                    <a:pt x="1956" y="5050"/>
                    <a:pt x="1151" y="3883"/>
                    <a:pt x="1034" y="2583"/>
                  </a:cubicBezTo>
                  <a:close/>
                  <a:moveTo>
                    <a:pt x="965" y="3633"/>
                  </a:moveTo>
                  <a:lnTo>
                    <a:pt x="965" y="3633"/>
                  </a:lnTo>
                  <a:cubicBezTo>
                    <a:pt x="1309" y="4630"/>
                    <a:pt x="2092" y="5435"/>
                    <a:pt x="3209" y="5703"/>
                  </a:cubicBezTo>
                  <a:cubicBezTo>
                    <a:pt x="3425" y="5754"/>
                    <a:pt x="3648" y="5779"/>
                    <a:pt x="3871" y="5779"/>
                  </a:cubicBezTo>
                  <a:cubicBezTo>
                    <a:pt x="4508" y="5779"/>
                    <a:pt x="5154" y="5579"/>
                    <a:pt x="5683" y="5224"/>
                  </a:cubicBezTo>
                  <a:lnTo>
                    <a:pt x="5683" y="5224"/>
                  </a:lnTo>
                  <a:cubicBezTo>
                    <a:pt x="5165" y="5745"/>
                    <a:pt x="4468" y="6013"/>
                    <a:pt x="3760" y="6013"/>
                  </a:cubicBezTo>
                  <a:cubicBezTo>
                    <a:pt x="3136" y="6013"/>
                    <a:pt x="2502" y="5804"/>
                    <a:pt x="1975" y="5377"/>
                  </a:cubicBezTo>
                  <a:cubicBezTo>
                    <a:pt x="1412" y="4919"/>
                    <a:pt x="1071" y="4292"/>
                    <a:pt x="965" y="3633"/>
                  </a:cubicBezTo>
                  <a:close/>
                  <a:moveTo>
                    <a:pt x="3624" y="1"/>
                  </a:moveTo>
                  <a:cubicBezTo>
                    <a:pt x="2682" y="1"/>
                    <a:pt x="1756" y="402"/>
                    <a:pt x="1125" y="1178"/>
                  </a:cubicBezTo>
                  <a:cubicBezTo>
                    <a:pt x="1" y="2563"/>
                    <a:pt x="237" y="4623"/>
                    <a:pt x="1652" y="5772"/>
                  </a:cubicBezTo>
                  <a:cubicBezTo>
                    <a:pt x="2274" y="6277"/>
                    <a:pt x="3021" y="6523"/>
                    <a:pt x="3758" y="6523"/>
                  </a:cubicBezTo>
                  <a:cubicBezTo>
                    <a:pt x="4700" y="6523"/>
                    <a:pt x="5626" y="6122"/>
                    <a:pt x="6256" y="5345"/>
                  </a:cubicBezTo>
                  <a:cubicBezTo>
                    <a:pt x="7383" y="3962"/>
                    <a:pt x="7146" y="1900"/>
                    <a:pt x="5730" y="752"/>
                  </a:cubicBezTo>
                  <a:cubicBezTo>
                    <a:pt x="5108" y="247"/>
                    <a:pt x="4361" y="1"/>
                    <a:pt x="362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18" name="Google Shape;2918;p25"/>
            <p:cNvSpPr/>
            <p:nvPr/>
          </p:nvSpPr>
          <p:spPr>
            <a:xfrm>
              <a:off x="3709254" y="569680"/>
              <a:ext cx="152061" cy="81032"/>
            </a:xfrm>
            <a:custGeom>
              <a:avLst/>
              <a:gdLst/>
              <a:ahLst/>
              <a:cxnLst/>
              <a:rect l="l" t="t" r="r" b="b"/>
              <a:pathLst>
                <a:path w="4864" h="2592" extrusionOk="0">
                  <a:moveTo>
                    <a:pt x="2046" y="0"/>
                  </a:moveTo>
                  <a:cubicBezTo>
                    <a:pt x="1281" y="0"/>
                    <a:pt x="528" y="314"/>
                    <a:pt x="0" y="923"/>
                  </a:cubicBezTo>
                  <a:cubicBezTo>
                    <a:pt x="1636" y="1390"/>
                    <a:pt x="3281" y="1977"/>
                    <a:pt x="4864" y="2592"/>
                  </a:cubicBezTo>
                  <a:cubicBezTo>
                    <a:pt x="4805" y="1860"/>
                    <a:pt x="4453" y="1142"/>
                    <a:pt x="3828" y="636"/>
                  </a:cubicBezTo>
                  <a:cubicBezTo>
                    <a:pt x="3302" y="209"/>
                    <a:pt x="2670" y="0"/>
                    <a:pt x="2046"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19" name="Google Shape;2919;p25"/>
            <p:cNvSpPr/>
            <p:nvPr/>
          </p:nvSpPr>
          <p:spPr>
            <a:xfrm>
              <a:off x="3693623" y="606444"/>
              <a:ext cx="167942" cy="75280"/>
            </a:xfrm>
            <a:custGeom>
              <a:avLst/>
              <a:gdLst/>
              <a:ahLst/>
              <a:cxnLst/>
              <a:rect l="l" t="t" r="r" b="b"/>
              <a:pathLst>
                <a:path w="5372" h="2408" extrusionOk="0">
                  <a:moveTo>
                    <a:pt x="302" y="1"/>
                  </a:moveTo>
                  <a:cubicBezTo>
                    <a:pt x="173" y="190"/>
                    <a:pt x="75" y="393"/>
                    <a:pt x="1" y="603"/>
                  </a:cubicBezTo>
                  <a:cubicBezTo>
                    <a:pt x="1723" y="1149"/>
                    <a:pt x="3473" y="1763"/>
                    <a:pt x="5155" y="2407"/>
                  </a:cubicBezTo>
                  <a:cubicBezTo>
                    <a:pt x="5223" y="2291"/>
                    <a:pt x="5289" y="2170"/>
                    <a:pt x="5346" y="2043"/>
                  </a:cubicBezTo>
                  <a:cubicBezTo>
                    <a:pt x="5361" y="1948"/>
                    <a:pt x="5367" y="1852"/>
                    <a:pt x="5371" y="1757"/>
                  </a:cubicBezTo>
                  <a:cubicBezTo>
                    <a:pt x="3676" y="1247"/>
                    <a:pt x="1943" y="674"/>
                    <a:pt x="3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20" name="Google Shape;2920;p25"/>
            <p:cNvSpPr/>
            <p:nvPr/>
          </p:nvSpPr>
          <p:spPr>
            <a:xfrm>
              <a:off x="3690028" y="667185"/>
              <a:ext cx="147496" cy="74436"/>
            </a:xfrm>
            <a:custGeom>
              <a:avLst/>
              <a:gdLst/>
              <a:ahLst/>
              <a:cxnLst/>
              <a:rect l="l" t="t" r="r" b="b"/>
              <a:pathLst>
                <a:path w="4718" h="2381" extrusionOk="0">
                  <a:moveTo>
                    <a:pt x="0" y="1"/>
                  </a:moveTo>
                  <a:lnTo>
                    <a:pt x="0" y="1"/>
                  </a:lnTo>
                  <a:cubicBezTo>
                    <a:pt x="106" y="659"/>
                    <a:pt x="447" y="1287"/>
                    <a:pt x="1010" y="1745"/>
                  </a:cubicBezTo>
                  <a:cubicBezTo>
                    <a:pt x="1537" y="2172"/>
                    <a:pt x="2170" y="2381"/>
                    <a:pt x="2794" y="2381"/>
                  </a:cubicBezTo>
                  <a:cubicBezTo>
                    <a:pt x="3503" y="2381"/>
                    <a:pt x="4200" y="2112"/>
                    <a:pt x="4718" y="1590"/>
                  </a:cubicBezTo>
                  <a:lnTo>
                    <a:pt x="4718" y="1590"/>
                  </a:lnTo>
                  <a:cubicBezTo>
                    <a:pt x="4190" y="1946"/>
                    <a:pt x="3544" y="2146"/>
                    <a:pt x="2907" y="2146"/>
                  </a:cubicBezTo>
                  <a:cubicBezTo>
                    <a:pt x="2683" y="2146"/>
                    <a:pt x="2460" y="2121"/>
                    <a:pt x="2244" y="2070"/>
                  </a:cubicBezTo>
                  <a:cubicBezTo>
                    <a:pt x="1126" y="1803"/>
                    <a:pt x="344" y="997"/>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21" name="Google Shape;2921;p25"/>
            <p:cNvSpPr/>
            <p:nvPr/>
          </p:nvSpPr>
          <p:spPr>
            <a:xfrm>
              <a:off x="3692122" y="634423"/>
              <a:ext cx="157626" cy="90599"/>
            </a:xfrm>
            <a:custGeom>
              <a:avLst/>
              <a:gdLst/>
              <a:ahLst/>
              <a:cxnLst/>
              <a:rect l="l" t="t" r="r" b="b"/>
              <a:pathLst>
                <a:path w="5042" h="2898" extrusionOk="0">
                  <a:moveTo>
                    <a:pt x="1" y="0"/>
                  </a:moveTo>
                  <a:lnTo>
                    <a:pt x="1" y="0"/>
                  </a:lnTo>
                  <a:cubicBezTo>
                    <a:pt x="119" y="1300"/>
                    <a:pt x="924" y="2467"/>
                    <a:pt x="2247" y="2802"/>
                  </a:cubicBezTo>
                  <a:cubicBezTo>
                    <a:pt x="2502" y="2867"/>
                    <a:pt x="2745" y="2897"/>
                    <a:pt x="2976" y="2897"/>
                  </a:cubicBezTo>
                  <a:cubicBezTo>
                    <a:pt x="3858" y="2897"/>
                    <a:pt x="4558" y="2451"/>
                    <a:pt x="5041" y="1764"/>
                  </a:cubicBezTo>
                  <a:cubicBezTo>
                    <a:pt x="3356" y="1366"/>
                    <a:pt x="1582" y="746"/>
                    <a:pt x="1"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2922" name="Google Shape;2922;p25"/>
          <p:cNvGrpSpPr/>
          <p:nvPr/>
        </p:nvGrpSpPr>
        <p:grpSpPr>
          <a:xfrm>
            <a:off x="11603464" y="4828464"/>
            <a:ext cx="279861" cy="279737"/>
            <a:chOff x="3690028" y="2857398"/>
            <a:chExt cx="209896" cy="209803"/>
          </a:xfrm>
        </p:grpSpPr>
        <p:sp>
          <p:nvSpPr>
            <p:cNvPr id="2923" name="Google Shape;2923;p25"/>
            <p:cNvSpPr/>
            <p:nvPr/>
          </p:nvSpPr>
          <p:spPr>
            <a:xfrm>
              <a:off x="3704783" y="2873060"/>
              <a:ext cx="177446" cy="178134"/>
            </a:xfrm>
            <a:custGeom>
              <a:avLst/>
              <a:gdLst/>
              <a:ahLst/>
              <a:cxnLst/>
              <a:rect l="l" t="t" r="r" b="b"/>
              <a:pathLst>
                <a:path w="5676" h="5698" extrusionOk="0">
                  <a:moveTo>
                    <a:pt x="2610" y="1"/>
                  </a:moveTo>
                  <a:cubicBezTo>
                    <a:pt x="1948" y="372"/>
                    <a:pt x="1276" y="731"/>
                    <a:pt x="594" y="1062"/>
                  </a:cubicBezTo>
                  <a:cubicBezTo>
                    <a:pt x="709" y="1298"/>
                    <a:pt x="823" y="1537"/>
                    <a:pt x="937" y="1774"/>
                  </a:cubicBezTo>
                  <a:lnTo>
                    <a:pt x="1134" y="2183"/>
                  </a:lnTo>
                  <a:lnTo>
                    <a:pt x="780" y="2369"/>
                  </a:lnTo>
                  <a:cubicBezTo>
                    <a:pt x="520" y="2506"/>
                    <a:pt x="260" y="2646"/>
                    <a:pt x="1" y="2786"/>
                  </a:cubicBezTo>
                  <a:cubicBezTo>
                    <a:pt x="406" y="3575"/>
                    <a:pt x="803" y="4384"/>
                    <a:pt x="1166" y="5203"/>
                  </a:cubicBezTo>
                  <a:cubicBezTo>
                    <a:pt x="1427" y="5039"/>
                    <a:pt x="1688" y="4875"/>
                    <a:pt x="1952" y="4712"/>
                  </a:cubicBezTo>
                  <a:lnTo>
                    <a:pt x="2308" y="4492"/>
                  </a:lnTo>
                  <a:lnTo>
                    <a:pt x="2528" y="4880"/>
                  </a:lnTo>
                  <a:cubicBezTo>
                    <a:pt x="2684" y="5153"/>
                    <a:pt x="2842" y="5426"/>
                    <a:pt x="2996" y="5697"/>
                  </a:cubicBezTo>
                  <a:cubicBezTo>
                    <a:pt x="3633" y="5325"/>
                    <a:pt x="4264" y="4942"/>
                    <a:pt x="4888" y="4545"/>
                  </a:cubicBezTo>
                  <a:cubicBezTo>
                    <a:pt x="4740" y="4283"/>
                    <a:pt x="4593" y="4023"/>
                    <a:pt x="4452" y="3758"/>
                  </a:cubicBezTo>
                  <a:lnTo>
                    <a:pt x="4224" y="3333"/>
                  </a:lnTo>
                  <a:lnTo>
                    <a:pt x="4682" y="3067"/>
                  </a:lnTo>
                  <a:cubicBezTo>
                    <a:pt x="5012" y="2876"/>
                    <a:pt x="5343" y="2690"/>
                    <a:pt x="5675" y="2504"/>
                  </a:cubicBezTo>
                  <a:cubicBezTo>
                    <a:pt x="5327" y="1805"/>
                    <a:pt x="5005" y="1088"/>
                    <a:pt x="4690" y="375"/>
                  </a:cubicBezTo>
                  <a:cubicBezTo>
                    <a:pt x="4313" y="563"/>
                    <a:pt x="3936" y="754"/>
                    <a:pt x="3561" y="942"/>
                  </a:cubicBezTo>
                  <a:lnTo>
                    <a:pt x="3145" y="1152"/>
                  </a:lnTo>
                  <a:lnTo>
                    <a:pt x="2934" y="707"/>
                  </a:lnTo>
                  <a:cubicBezTo>
                    <a:pt x="2824" y="471"/>
                    <a:pt x="2717" y="235"/>
                    <a:pt x="261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24" name="Google Shape;2924;p25"/>
            <p:cNvSpPr/>
            <p:nvPr/>
          </p:nvSpPr>
          <p:spPr>
            <a:xfrm>
              <a:off x="3704752" y="2942398"/>
              <a:ext cx="152780" cy="108794"/>
            </a:xfrm>
            <a:custGeom>
              <a:avLst/>
              <a:gdLst/>
              <a:ahLst/>
              <a:cxnLst/>
              <a:rect l="l" t="t" r="r" b="b"/>
              <a:pathLst>
                <a:path w="4887" h="3480" extrusionOk="0">
                  <a:moveTo>
                    <a:pt x="1067" y="1"/>
                  </a:moveTo>
                  <a:lnTo>
                    <a:pt x="780" y="151"/>
                  </a:lnTo>
                  <a:cubicBezTo>
                    <a:pt x="520" y="288"/>
                    <a:pt x="260" y="428"/>
                    <a:pt x="1" y="568"/>
                  </a:cubicBezTo>
                  <a:cubicBezTo>
                    <a:pt x="406" y="1357"/>
                    <a:pt x="803" y="2166"/>
                    <a:pt x="1166" y="2985"/>
                  </a:cubicBezTo>
                  <a:cubicBezTo>
                    <a:pt x="1427" y="2821"/>
                    <a:pt x="1688" y="2657"/>
                    <a:pt x="1952" y="2494"/>
                  </a:cubicBezTo>
                  <a:lnTo>
                    <a:pt x="2308" y="2274"/>
                  </a:lnTo>
                  <a:lnTo>
                    <a:pt x="2528" y="2662"/>
                  </a:lnTo>
                  <a:cubicBezTo>
                    <a:pt x="2684" y="2935"/>
                    <a:pt x="2842" y="3208"/>
                    <a:pt x="2996" y="3479"/>
                  </a:cubicBezTo>
                  <a:cubicBezTo>
                    <a:pt x="3633" y="3107"/>
                    <a:pt x="4264" y="2724"/>
                    <a:pt x="4887" y="2327"/>
                  </a:cubicBezTo>
                  <a:cubicBezTo>
                    <a:pt x="4793" y="2159"/>
                    <a:pt x="4701" y="1989"/>
                    <a:pt x="4608" y="1821"/>
                  </a:cubicBezTo>
                  <a:cubicBezTo>
                    <a:pt x="4456" y="1848"/>
                    <a:pt x="4301" y="1861"/>
                    <a:pt x="4146" y="1861"/>
                  </a:cubicBezTo>
                  <a:cubicBezTo>
                    <a:pt x="3533" y="1861"/>
                    <a:pt x="2905" y="1659"/>
                    <a:pt x="2385" y="1347"/>
                  </a:cubicBezTo>
                  <a:cubicBezTo>
                    <a:pt x="1786" y="989"/>
                    <a:pt x="1372" y="532"/>
                    <a:pt x="106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25" name="Google Shape;2925;p25"/>
            <p:cNvSpPr/>
            <p:nvPr/>
          </p:nvSpPr>
          <p:spPr>
            <a:xfrm>
              <a:off x="3690028" y="2857398"/>
              <a:ext cx="209896" cy="209803"/>
            </a:xfrm>
            <a:custGeom>
              <a:avLst/>
              <a:gdLst/>
              <a:ahLst/>
              <a:cxnLst/>
              <a:rect l="l" t="t" r="r" b="b"/>
              <a:pathLst>
                <a:path w="6714" h="6711" extrusionOk="0">
                  <a:moveTo>
                    <a:pt x="3080" y="503"/>
                  </a:moveTo>
                  <a:cubicBezTo>
                    <a:pt x="3186" y="737"/>
                    <a:pt x="3294" y="973"/>
                    <a:pt x="3404" y="1209"/>
                  </a:cubicBezTo>
                  <a:lnTo>
                    <a:pt x="3615" y="1654"/>
                  </a:lnTo>
                  <a:lnTo>
                    <a:pt x="4031" y="1444"/>
                  </a:lnTo>
                  <a:cubicBezTo>
                    <a:pt x="4407" y="1256"/>
                    <a:pt x="4783" y="1065"/>
                    <a:pt x="5159" y="877"/>
                  </a:cubicBezTo>
                  <a:cubicBezTo>
                    <a:pt x="5473" y="1591"/>
                    <a:pt x="5797" y="2307"/>
                    <a:pt x="6145" y="3006"/>
                  </a:cubicBezTo>
                  <a:cubicBezTo>
                    <a:pt x="5815" y="3189"/>
                    <a:pt x="5484" y="3376"/>
                    <a:pt x="5154" y="3567"/>
                  </a:cubicBezTo>
                  <a:lnTo>
                    <a:pt x="4696" y="3833"/>
                  </a:lnTo>
                  <a:lnTo>
                    <a:pt x="4921" y="4260"/>
                  </a:lnTo>
                  <a:cubicBezTo>
                    <a:pt x="5063" y="4525"/>
                    <a:pt x="5210" y="4786"/>
                    <a:pt x="5357" y="5047"/>
                  </a:cubicBezTo>
                  <a:cubicBezTo>
                    <a:pt x="4733" y="5444"/>
                    <a:pt x="4102" y="5825"/>
                    <a:pt x="3466" y="6199"/>
                  </a:cubicBezTo>
                  <a:cubicBezTo>
                    <a:pt x="3311" y="5927"/>
                    <a:pt x="3154" y="5655"/>
                    <a:pt x="2997" y="5383"/>
                  </a:cubicBezTo>
                  <a:lnTo>
                    <a:pt x="2778" y="4994"/>
                  </a:lnTo>
                  <a:lnTo>
                    <a:pt x="2421" y="5214"/>
                  </a:lnTo>
                  <a:cubicBezTo>
                    <a:pt x="2158" y="5379"/>
                    <a:pt x="1898" y="5541"/>
                    <a:pt x="1635" y="5706"/>
                  </a:cubicBezTo>
                  <a:cubicBezTo>
                    <a:pt x="1273" y="4887"/>
                    <a:pt x="874" y="4077"/>
                    <a:pt x="470" y="3288"/>
                  </a:cubicBezTo>
                  <a:cubicBezTo>
                    <a:pt x="729" y="3148"/>
                    <a:pt x="989" y="3009"/>
                    <a:pt x="1249" y="2871"/>
                  </a:cubicBezTo>
                  <a:lnTo>
                    <a:pt x="1603" y="2685"/>
                  </a:lnTo>
                  <a:lnTo>
                    <a:pt x="1405" y="2276"/>
                  </a:lnTo>
                  <a:cubicBezTo>
                    <a:pt x="1293" y="2038"/>
                    <a:pt x="1179" y="1800"/>
                    <a:pt x="1064" y="1564"/>
                  </a:cubicBezTo>
                  <a:cubicBezTo>
                    <a:pt x="1746" y="1232"/>
                    <a:pt x="2419" y="873"/>
                    <a:pt x="3080" y="503"/>
                  </a:cubicBezTo>
                  <a:close/>
                  <a:moveTo>
                    <a:pt x="3220" y="0"/>
                  </a:moveTo>
                  <a:lnTo>
                    <a:pt x="2923" y="152"/>
                  </a:lnTo>
                  <a:cubicBezTo>
                    <a:pt x="2246" y="502"/>
                    <a:pt x="1571" y="867"/>
                    <a:pt x="916" y="1257"/>
                  </a:cubicBezTo>
                  <a:lnTo>
                    <a:pt x="608" y="1445"/>
                  </a:lnTo>
                  <a:lnTo>
                    <a:pt x="727" y="1723"/>
                  </a:lnTo>
                  <a:cubicBezTo>
                    <a:pt x="836" y="1975"/>
                    <a:pt x="947" y="2226"/>
                    <a:pt x="1063" y="2475"/>
                  </a:cubicBezTo>
                  <a:cubicBezTo>
                    <a:pt x="805" y="2629"/>
                    <a:pt x="548" y="2787"/>
                    <a:pt x="295" y="2947"/>
                  </a:cubicBezTo>
                  <a:lnTo>
                    <a:pt x="1" y="3134"/>
                  </a:lnTo>
                  <a:lnTo>
                    <a:pt x="136" y="3474"/>
                  </a:lnTo>
                  <a:cubicBezTo>
                    <a:pt x="468" y="4311"/>
                    <a:pt x="820" y="5155"/>
                    <a:pt x="1203" y="5977"/>
                  </a:cubicBezTo>
                  <a:lnTo>
                    <a:pt x="1363" y="6307"/>
                  </a:lnTo>
                  <a:lnTo>
                    <a:pt x="1790" y="6066"/>
                  </a:lnTo>
                  <a:cubicBezTo>
                    <a:pt x="2066" y="5910"/>
                    <a:pt x="2340" y="5756"/>
                    <a:pt x="2616" y="5600"/>
                  </a:cubicBezTo>
                  <a:cubicBezTo>
                    <a:pt x="2759" y="5881"/>
                    <a:pt x="2905" y="6162"/>
                    <a:pt x="3057" y="6440"/>
                  </a:cubicBezTo>
                  <a:lnTo>
                    <a:pt x="3207" y="6711"/>
                  </a:lnTo>
                  <a:lnTo>
                    <a:pt x="3633" y="6498"/>
                  </a:lnTo>
                  <a:cubicBezTo>
                    <a:pt x="4288" y="6160"/>
                    <a:pt x="4920" y="5780"/>
                    <a:pt x="5536" y="5373"/>
                  </a:cubicBezTo>
                  <a:lnTo>
                    <a:pt x="5900" y="5128"/>
                  </a:lnTo>
                  <a:lnTo>
                    <a:pt x="5746" y="4796"/>
                  </a:lnTo>
                  <a:cubicBezTo>
                    <a:pt x="5621" y="4527"/>
                    <a:pt x="5495" y="4260"/>
                    <a:pt x="5364" y="3993"/>
                  </a:cubicBezTo>
                  <a:cubicBezTo>
                    <a:pt x="5690" y="3793"/>
                    <a:pt x="6015" y="3592"/>
                    <a:pt x="6338" y="3387"/>
                  </a:cubicBezTo>
                  <a:lnTo>
                    <a:pt x="6714" y="3147"/>
                  </a:lnTo>
                  <a:lnTo>
                    <a:pt x="6546" y="2785"/>
                  </a:lnTo>
                  <a:cubicBezTo>
                    <a:pt x="6217" y="2084"/>
                    <a:pt x="5864" y="1390"/>
                    <a:pt x="5503" y="704"/>
                  </a:cubicBezTo>
                  <a:lnTo>
                    <a:pt x="5325" y="366"/>
                  </a:lnTo>
                  <a:lnTo>
                    <a:pt x="4996" y="496"/>
                  </a:lnTo>
                  <a:cubicBezTo>
                    <a:pt x="4595" y="659"/>
                    <a:pt x="4196" y="835"/>
                    <a:pt x="3800" y="1022"/>
                  </a:cubicBezTo>
                  <a:cubicBezTo>
                    <a:pt x="3669" y="786"/>
                    <a:pt x="3537" y="553"/>
                    <a:pt x="3404" y="320"/>
                  </a:cubicBezTo>
                  <a:lnTo>
                    <a:pt x="322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2926" name="Google Shape;2926;p25"/>
          <p:cNvGrpSpPr/>
          <p:nvPr/>
        </p:nvGrpSpPr>
        <p:grpSpPr>
          <a:xfrm rot="1995757">
            <a:off x="10940698" y="411462"/>
            <a:ext cx="279873" cy="279748"/>
            <a:chOff x="3690028" y="2857398"/>
            <a:chExt cx="209896" cy="209803"/>
          </a:xfrm>
        </p:grpSpPr>
        <p:sp>
          <p:nvSpPr>
            <p:cNvPr id="2927" name="Google Shape;2927;p25"/>
            <p:cNvSpPr/>
            <p:nvPr/>
          </p:nvSpPr>
          <p:spPr>
            <a:xfrm>
              <a:off x="3704783" y="2873060"/>
              <a:ext cx="177446" cy="178134"/>
            </a:xfrm>
            <a:custGeom>
              <a:avLst/>
              <a:gdLst/>
              <a:ahLst/>
              <a:cxnLst/>
              <a:rect l="l" t="t" r="r" b="b"/>
              <a:pathLst>
                <a:path w="5676" h="5698" extrusionOk="0">
                  <a:moveTo>
                    <a:pt x="2610" y="1"/>
                  </a:moveTo>
                  <a:cubicBezTo>
                    <a:pt x="1948" y="372"/>
                    <a:pt x="1276" y="731"/>
                    <a:pt x="594" y="1062"/>
                  </a:cubicBezTo>
                  <a:cubicBezTo>
                    <a:pt x="709" y="1298"/>
                    <a:pt x="823" y="1537"/>
                    <a:pt x="937" y="1774"/>
                  </a:cubicBezTo>
                  <a:lnTo>
                    <a:pt x="1134" y="2183"/>
                  </a:lnTo>
                  <a:lnTo>
                    <a:pt x="780" y="2369"/>
                  </a:lnTo>
                  <a:cubicBezTo>
                    <a:pt x="520" y="2506"/>
                    <a:pt x="260" y="2646"/>
                    <a:pt x="1" y="2786"/>
                  </a:cubicBezTo>
                  <a:cubicBezTo>
                    <a:pt x="406" y="3575"/>
                    <a:pt x="803" y="4384"/>
                    <a:pt x="1166" y="5203"/>
                  </a:cubicBezTo>
                  <a:cubicBezTo>
                    <a:pt x="1427" y="5039"/>
                    <a:pt x="1688" y="4875"/>
                    <a:pt x="1952" y="4712"/>
                  </a:cubicBezTo>
                  <a:lnTo>
                    <a:pt x="2308" y="4492"/>
                  </a:lnTo>
                  <a:lnTo>
                    <a:pt x="2528" y="4880"/>
                  </a:lnTo>
                  <a:cubicBezTo>
                    <a:pt x="2684" y="5153"/>
                    <a:pt x="2842" y="5426"/>
                    <a:pt x="2996" y="5697"/>
                  </a:cubicBezTo>
                  <a:cubicBezTo>
                    <a:pt x="3633" y="5325"/>
                    <a:pt x="4264" y="4942"/>
                    <a:pt x="4888" y="4545"/>
                  </a:cubicBezTo>
                  <a:cubicBezTo>
                    <a:pt x="4740" y="4283"/>
                    <a:pt x="4593" y="4023"/>
                    <a:pt x="4452" y="3758"/>
                  </a:cubicBezTo>
                  <a:lnTo>
                    <a:pt x="4224" y="3333"/>
                  </a:lnTo>
                  <a:lnTo>
                    <a:pt x="4682" y="3067"/>
                  </a:lnTo>
                  <a:cubicBezTo>
                    <a:pt x="5012" y="2876"/>
                    <a:pt x="5343" y="2690"/>
                    <a:pt x="5675" y="2504"/>
                  </a:cubicBezTo>
                  <a:cubicBezTo>
                    <a:pt x="5327" y="1805"/>
                    <a:pt x="5005" y="1088"/>
                    <a:pt x="4690" y="375"/>
                  </a:cubicBezTo>
                  <a:cubicBezTo>
                    <a:pt x="4313" y="563"/>
                    <a:pt x="3936" y="754"/>
                    <a:pt x="3561" y="942"/>
                  </a:cubicBezTo>
                  <a:lnTo>
                    <a:pt x="3145" y="1152"/>
                  </a:lnTo>
                  <a:lnTo>
                    <a:pt x="2934" y="707"/>
                  </a:lnTo>
                  <a:cubicBezTo>
                    <a:pt x="2824" y="471"/>
                    <a:pt x="2717" y="235"/>
                    <a:pt x="261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28" name="Google Shape;2928;p25"/>
            <p:cNvSpPr/>
            <p:nvPr/>
          </p:nvSpPr>
          <p:spPr>
            <a:xfrm>
              <a:off x="3704752" y="2942398"/>
              <a:ext cx="152780" cy="108794"/>
            </a:xfrm>
            <a:custGeom>
              <a:avLst/>
              <a:gdLst/>
              <a:ahLst/>
              <a:cxnLst/>
              <a:rect l="l" t="t" r="r" b="b"/>
              <a:pathLst>
                <a:path w="4887" h="3480" extrusionOk="0">
                  <a:moveTo>
                    <a:pt x="1067" y="1"/>
                  </a:moveTo>
                  <a:lnTo>
                    <a:pt x="780" y="151"/>
                  </a:lnTo>
                  <a:cubicBezTo>
                    <a:pt x="520" y="288"/>
                    <a:pt x="260" y="428"/>
                    <a:pt x="1" y="568"/>
                  </a:cubicBezTo>
                  <a:cubicBezTo>
                    <a:pt x="406" y="1357"/>
                    <a:pt x="803" y="2166"/>
                    <a:pt x="1166" y="2985"/>
                  </a:cubicBezTo>
                  <a:cubicBezTo>
                    <a:pt x="1427" y="2821"/>
                    <a:pt x="1688" y="2657"/>
                    <a:pt x="1952" y="2494"/>
                  </a:cubicBezTo>
                  <a:lnTo>
                    <a:pt x="2308" y="2274"/>
                  </a:lnTo>
                  <a:lnTo>
                    <a:pt x="2528" y="2662"/>
                  </a:lnTo>
                  <a:cubicBezTo>
                    <a:pt x="2684" y="2935"/>
                    <a:pt x="2842" y="3208"/>
                    <a:pt x="2996" y="3479"/>
                  </a:cubicBezTo>
                  <a:cubicBezTo>
                    <a:pt x="3633" y="3107"/>
                    <a:pt x="4264" y="2724"/>
                    <a:pt x="4887" y="2327"/>
                  </a:cubicBezTo>
                  <a:cubicBezTo>
                    <a:pt x="4793" y="2159"/>
                    <a:pt x="4701" y="1989"/>
                    <a:pt x="4608" y="1821"/>
                  </a:cubicBezTo>
                  <a:cubicBezTo>
                    <a:pt x="4456" y="1848"/>
                    <a:pt x="4301" y="1861"/>
                    <a:pt x="4146" y="1861"/>
                  </a:cubicBezTo>
                  <a:cubicBezTo>
                    <a:pt x="3533" y="1861"/>
                    <a:pt x="2905" y="1659"/>
                    <a:pt x="2385" y="1347"/>
                  </a:cubicBezTo>
                  <a:cubicBezTo>
                    <a:pt x="1786" y="989"/>
                    <a:pt x="1372" y="532"/>
                    <a:pt x="106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29" name="Google Shape;2929;p25"/>
            <p:cNvSpPr/>
            <p:nvPr/>
          </p:nvSpPr>
          <p:spPr>
            <a:xfrm>
              <a:off x="3690028" y="2857398"/>
              <a:ext cx="209896" cy="209803"/>
            </a:xfrm>
            <a:custGeom>
              <a:avLst/>
              <a:gdLst/>
              <a:ahLst/>
              <a:cxnLst/>
              <a:rect l="l" t="t" r="r" b="b"/>
              <a:pathLst>
                <a:path w="6714" h="6711" extrusionOk="0">
                  <a:moveTo>
                    <a:pt x="3080" y="503"/>
                  </a:moveTo>
                  <a:cubicBezTo>
                    <a:pt x="3186" y="737"/>
                    <a:pt x="3294" y="973"/>
                    <a:pt x="3404" y="1209"/>
                  </a:cubicBezTo>
                  <a:lnTo>
                    <a:pt x="3615" y="1654"/>
                  </a:lnTo>
                  <a:lnTo>
                    <a:pt x="4031" y="1444"/>
                  </a:lnTo>
                  <a:cubicBezTo>
                    <a:pt x="4407" y="1256"/>
                    <a:pt x="4783" y="1065"/>
                    <a:pt x="5159" y="877"/>
                  </a:cubicBezTo>
                  <a:cubicBezTo>
                    <a:pt x="5473" y="1591"/>
                    <a:pt x="5797" y="2307"/>
                    <a:pt x="6145" y="3006"/>
                  </a:cubicBezTo>
                  <a:cubicBezTo>
                    <a:pt x="5815" y="3189"/>
                    <a:pt x="5484" y="3376"/>
                    <a:pt x="5154" y="3567"/>
                  </a:cubicBezTo>
                  <a:lnTo>
                    <a:pt x="4696" y="3833"/>
                  </a:lnTo>
                  <a:lnTo>
                    <a:pt x="4921" y="4260"/>
                  </a:lnTo>
                  <a:cubicBezTo>
                    <a:pt x="5063" y="4525"/>
                    <a:pt x="5210" y="4786"/>
                    <a:pt x="5357" y="5047"/>
                  </a:cubicBezTo>
                  <a:cubicBezTo>
                    <a:pt x="4733" y="5444"/>
                    <a:pt x="4102" y="5825"/>
                    <a:pt x="3466" y="6199"/>
                  </a:cubicBezTo>
                  <a:cubicBezTo>
                    <a:pt x="3311" y="5927"/>
                    <a:pt x="3154" y="5655"/>
                    <a:pt x="2997" y="5383"/>
                  </a:cubicBezTo>
                  <a:lnTo>
                    <a:pt x="2778" y="4994"/>
                  </a:lnTo>
                  <a:lnTo>
                    <a:pt x="2421" y="5214"/>
                  </a:lnTo>
                  <a:cubicBezTo>
                    <a:pt x="2158" y="5379"/>
                    <a:pt x="1898" y="5541"/>
                    <a:pt x="1635" y="5706"/>
                  </a:cubicBezTo>
                  <a:cubicBezTo>
                    <a:pt x="1273" y="4887"/>
                    <a:pt x="874" y="4077"/>
                    <a:pt x="470" y="3288"/>
                  </a:cubicBezTo>
                  <a:cubicBezTo>
                    <a:pt x="729" y="3148"/>
                    <a:pt x="989" y="3009"/>
                    <a:pt x="1249" y="2871"/>
                  </a:cubicBezTo>
                  <a:lnTo>
                    <a:pt x="1603" y="2685"/>
                  </a:lnTo>
                  <a:lnTo>
                    <a:pt x="1405" y="2276"/>
                  </a:lnTo>
                  <a:cubicBezTo>
                    <a:pt x="1293" y="2038"/>
                    <a:pt x="1179" y="1800"/>
                    <a:pt x="1064" y="1564"/>
                  </a:cubicBezTo>
                  <a:cubicBezTo>
                    <a:pt x="1746" y="1232"/>
                    <a:pt x="2419" y="873"/>
                    <a:pt x="3080" y="503"/>
                  </a:cubicBezTo>
                  <a:close/>
                  <a:moveTo>
                    <a:pt x="3220" y="0"/>
                  </a:moveTo>
                  <a:lnTo>
                    <a:pt x="2923" y="152"/>
                  </a:lnTo>
                  <a:cubicBezTo>
                    <a:pt x="2246" y="502"/>
                    <a:pt x="1571" y="867"/>
                    <a:pt x="916" y="1257"/>
                  </a:cubicBezTo>
                  <a:lnTo>
                    <a:pt x="608" y="1445"/>
                  </a:lnTo>
                  <a:lnTo>
                    <a:pt x="727" y="1723"/>
                  </a:lnTo>
                  <a:cubicBezTo>
                    <a:pt x="836" y="1975"/>
                    <a:pt x="947" y="2226"/>
                    <a:pt x="1063" y="2475"/>
                  </a:cubicBezTo>
                  <a:cubicBezTo>
                    <a:pt x="805" y="2629"/>
                    <a:pt x="548" y="2787"/>
                    <a:pt x="295" y="2947"/>
                  </a:cubicBezTo>
                  <a:lnTo>
                    <a:pt x="1" y="3134"/>
                  </a:lnTo>
                  <a:lnTo>
                    <a:pt x="136" y="3474"/>
                  </a:lnTo>
                  <a:cubicBezTo>
                    <a:pt x="468" y="4311"/>
                    <a:pt x="820" y="5155"/>
                    <a:pt x="1203" y="5977"/>
                  </a:cubicBezTo>
                  <a:lnTo>
                    <a:pt x="1363" y="6307"/>
                  </a:lnTo>
                  <a:lnTo>
                    <a:pt x="1790" y="6066"/>
                  </a:lnTo>
                  <a:cubicBezTo>
                    <a:pt x="2066" y="5910"/>
                    <a:pt x="2340" y="5756"/>
                    <a:pt x="2616" y="5600"/>
                  </a:cubicBezTo>
                  <a:cubicBezTo>
                    <a:pt x="2759" y="5881"/>
                    <a:pt x="2905" y="6162"/>
                    <a:pt x="3057" y="6440"/>
                  </a:cubicBezTo>
                  <a:lnTo>
                    <a:pt x="3207" y="6711"/>
                  </a:lnTo>
                  <a:lnTo>
                    <a:pt x="3633" y="6498"/>
                  </a:lnTo>
                  <a:cubicBezTo>
                    <a:pt x="4288" y="6160"/>
                    <a:pt x="4920" y="5780"/>
                    <a:pt x="5536" y="5373"/>
                  </a:cubicBezTo>
                  <a:lnTo>
                    <a:pt x="5900" y="5128"/>
                  </a:lnTo>
                  <a:lnTo>
                    <a:pt x="5746" y="4796"/>
                  </a:lnTo>
                  <a:cubicBezTo>
                    <a:pt x="5621" y="4527"/>
                    <a:pt x="5495" y="4260"/>
                    <a:pt x="5364" y="3993"/>
                  </a:cubicBezTo>
                  <a:cubicBezTo>
                    <a:pt x="5690" y="3793"/>
                    <a:pt x="6015" y="3592"/>
                    <a:pt x="6338" y="3387"/>
                  </a:cubicBezTo>
                  <a:lnTo>
                    <a:pt x="6714" y="3147"/>
                  </a:lnTo>
                  <a:lnTo>
                    <a:pt x="6546" y="2785"/>
                  </a:lnTo>
                  <a:cubicBezTo>
                    <a:pt x="6217" y="2084"/>
                    <a:pt x="5864" y="1390"/>
                    <a:pt x="5503" y="704"/>
                  </a:cubicBezTo>
                  <a:lnTo>
                    <a:pt x="5325" y="366"/>
                  </a:lnTo>
                  <a:lnTo>
                    <a:pt x="4996" y="496"/>
                  </a:lnTo>
                  <a:cubicBezTo>
                    <a:pt x="4595" y="659"/>
                    <a:pt x="4196" y="835"/>
                    <a:pt x="3800" y="1022"/>
                  </a:cubicBezTo>
                  <a:cubicBezTo>
                    <a:pt x="3669" y="786"/>
                    <a:pt x="3537" y="553"/>
                    <a:pt x="3404" y="320"/>
                  </a:cubicBezTo>
                  <a:lnTo>
                    <a:pt x="322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2930" name="Google Shape;2930;p25"/>
          <p:cNvGrpSpPr/>
          <p:nvPr/>
        </p:nvGrpSpPr>
        <p:grpSpPr>
          <a:xfrm rot="2318645">
            <a:off x="650718" y="182495"/>
            <a:ext cx="611708" cy="1494235"/>
            <a:chOff x="2990926" y="2235794"/>
            <a:chExt cx="307623" cy="751488"/>
          </a:xfrm>
        </p:grpSpPr>
        <p:sp>
          <p:nvSpPr>
            <p:cNvPr id="2931" name="Google Shape;2931;p25"/>
            <p:cNvSpPr/>
            <p:nvPr/>
          </p:nvSpPr>
          <p:spPr>
            <a:xfrm>
              <a:off x="2990926" y="2235794"/>
              <a:ext cx="307623" cy="751488"/>
            </a:xfrm>
            <a:custGeom>
              <a:avLst/>
              <a:gdLst/>
              <a:ahLst/>
              <a:cxnLst/>
              <a:rect l="l" t="t" r="r" b="b"/>
              <a:pathLst>
                <a:path w="9840" h="24038" extrusionOk="0">
                  <a:moveTo>
                    <a:pt x="5331" y="1047"/>
                  </a:moveTo>
                  <a:cubicBezTo>
                    <a:pt x="6578" y="1223"/>
                    <a:pt x="7681" y="1487"/>
                    <a:pt x="8804" y="2107"/>
                  </a:cubicBezTo>
                  <a:cubicBezTo>
                    <a:pt x="8731" y="2394"/>
                    <a:pt x="8619" y="2666"/>
                    <a:pt x="8477" y="2926"/>
                  </a:cubicBezTo>
                  <a:cubicBezTo>
                    <a:pt x="7677" y="2358"/>
                    <a:pt x="6464" y="2072"/>
                    <a:pt x="5513" y="2072"/>
                  </a:cubicBezTo>
                  <a:cubicBezTo>
                    <a:pt x="5402" y="1740"/>
                    <a:pt x="5333" y="1400"/>
                    <a:pt x="5331" y="1047"/>
                  </a:cubicBezTo>
                  <a:close/>
                  <a:moveTo>
                    <a:pt x="5627" y="2370"/>
                  </a:moveTo>
                  <a:cubicBezTo>
                    <a:pt x="6088" y="2467"/>
                    <a:pt x="6549" y="2547"/>
                    <a:pt x="7001" y="2685"/>
                  </a:cubicBezTo>
                  <a:cubicBezTo>
                    <a:pt x="7454" y="2822"/>
                    <a:pt x="7874" y="3045"/>
                    <a:pt x="8318" y="3197"/>
                  </a:cubicBezTo>
                  <a:cubicBezTo>
                    <a:pt x="8150" y="3462"/>
                    <a:pt x="7952" y="3715"/>
                    <a:pt x="7736" y="3958"/>
                  </a:cubicBezTo>
                  <a:cubicBezTo>
                    <a:pt x="7397" y="3664"/>
                    <a:pt x="6736" y="3645"/>
                    <a:pt x="6330" y="3639"/>
                  </a:cubicBezTo>
                  <a:cubicBezTo>
                    <a:pt x="6063" y="3228"/>
                    <a:pt x="5810" y="2806"/>
                    <a:pt x="5627" y="2370"/>
                  </a:cubicBezTo>
                  <a:close/>
                  <a:moveTo>
                    <a:pt x="6516" y="3921"/>
                  </a:moveTo>
                  <a:cubicBezTo>
                    <a:pt x="6699" y="3953"/>
                    <a:pt x="6881" y="3984"/>
                    <a:pt x="7059" y="4029"/>
                  </a:cubicBezTo>
                  <a:cubicBezTo>
                    <a:pt x="7218" y="4069"/>
                    <a:pt x="7366" y="4143"/>
                    <a:pt x="7518" y="4198"/>
                  </a:cubicBezTo>
                  <a:cubicBezTo>
                    <a:pt x="7357" y="4367"/>
                    <a:pt x="7193" y="4534"/>
                    <a:pt x="7023" y="4697"/>
                  </a:cubicBezTo>
                  <a:cubicBezTo>
                    <a:pt x="6898" y="4498"/>
                    <a:pt x="6769" y="4301"/>
                    <a:pt x="6638" y="4104"/>
                  </a:cubicBezTo>
                  <a:cubicBezTo>
                    <a:pt x="6597" y="4042"/>
                    <a:pt x="6556" y="3982"/>
                    <a:pt x="6516" y="3921"/>
                  </a:cubicBezTo>
                  <a:close/>
                  <a:moveTo>
                    <a:pt x="9166" y="1582"/>
                  </a:moveTo>
                  <a:cubicBezTo>
                    <a:pt x="9281" y="1605"/>
                    <a:pt x="9396" y="1630"/>
                    <a:pt x="9510" y="1657"/>
                  </a:cubicBezTo>
                  <a:cubicBezTo>
                    <a:pt x="9484" y="3148"/>
                    <a:pt x="8455" y="4262"/>
                    <a:pt x="7400" y="5325"/>
                  </a:cubicBezTo>
                  <a:cubicBezTo>
                    <a:pt x="7335" y="5213"/>
                    <a:pt x="7272" y="5102"/>
                    <a:pt x="7204" y="4992"/>
                  </a:cubicBezTo>
                  <a:cubicBezTo>
                    <a:pt x="8200" y="4024"/>
                    <a:pt x="9147" y="2976"/>
                    <a:pt x="9166" y="1582"/>
                  </a:cubicBezTo>
                  <a:close/>
                  <a:moveTo>
                    <a:pt x="6720" y="6559"/>
                  </a:moveTo>
                  <a:cubicBezTo>
                    <a:pt x="6803" y="6719"/>
                    <a:pt x="6882" y="6883"/>
                    <a:pt x="6958" y="7047"/>
                  </a:cubicBezTo>
                  <a:cubicBezTo>
                    <a:pt x="6888" y="7017"/>
                    <a:pt x="6808" y="7002"/>
                    <a:pt x="6730" y="6978"/>
                  </a:cubicBezTo>
                  <a:cubicBezTo>
                    <a:pt x="6629" y="6948"/>
                    <a:pt x="6528" y="6925"/>
                    <a:pt x="6429" y="6907"/>
                  </a:cubicBezTo>
                  <a:cubicBezTo>
                    <a:pt x="6523" y="6789"/>
                    <a:pt x="6620" y="6672"/>
                    <a:pt x="6720" y="6559"/>
                  </a:cubicBezTo>
                  <a:close/>
                  <a:moveTo>
                    <a:pt x="6245" y="7141"/>
                  </a:moveTo>
                  <a:cubicBezTo>
                    <a:pt x="6375" y="7195"/>
                    <a:pt x="6505" y="7251"/>
                    <a:pt x="6641" y="7295"/>
                  </a:cubicBezTo>
                  <a:cubicBezTo>
                    <a:pt x="6747" y="7329"/>
                    <a:pt x="6840" y="7371"/>
                    <a:pt x="6938" y="7371"/>
                  </a:cubicBezTo>
                  <a:cubicBezTo>
                    <a:pt x="6981" y="7371"/>
                    <a:pt x="7024" y="7363"/>
                    <a:pt x="7070" y="7344"/>
                  </a:cubicBezTo>
                  <a:cubicBezTo>
                    <a:pt x="7075" y="7341"/>
                    <a:pt x="7079" y="7336"/>
                    <a:pt x="7083" y="7333"/>
                  </a:cubicBezTo>
                  <a:cubicBezTo>
                    <a:pt x="7299" y="7841"/>
                    <a:pt x="7478" y="8363"/>
                    <a:pt x="7611" y="8896"/>
                  </a:cubicBezTo>
                  <a:cubicBezTo>
                    <a:pt x="7308" y="8786"/>
                    <a:pt x="6976" y="8735"/>
                    <a:pt x="6667" y="8647"/>
                  </a:cubicBezTo>
                  <a:cubicBezTo>
                    <a:pt x="6267" y="8532"/>
                    <a:pt x="5875" y="8401"/>
                    <a:pt x="5474" y="8289"/>
                  </a:cubicBezTo>
                  <a:cubicBezTo>
                    <a:pt x="5705" y="7892"/>
                    <a:pt x="5964" y="7508"/>
                    <a:pt x="6245" y="7141"/>
                  </a:cubicBezTo>
                  <a:close/>
                  <a:moveTo>
                    <a:pt x="5343" y="8521"/>
                  </a:moveTo>
                  <a:cubicBezTo>
                    <a:pt x="5712" y="8700"/>
                    <a:pt x="6095" y="8836"/>
                    <a:pt x="6490" y="8954"/>
                  </a:cubicBezTo>
                  <a:cubicBezTo>
                    <a:pt x="6867" y="9064"/>
                    <a:pt x="7278" y="9216"/>
                    <a:pt x="7676" y="9216"/>
                  </a:cubicBezTo>
                  <a:cubicBezTo>
                    <a:pt x="7679" y="9216"/>
                    <a:pt x="7682" y="9216"/>
                    <a:pt x="7684" y="9216"/>
                  </a:cubicBezTo>
                  <a:cubicBezTo>
                    <a:pt x="7748" y="9516"/>
                    <a:pt x="7798" y="9818"/>
                    <a:pt x="7830" y="10120"/>
                  </a:cubicBezTo>
                  <a:cubicBezTo>
                    <a:pt x="6818" y="9994"/>
                    <a:pt x="5857" y="9813"/>
                    <a:pt x="4857" y="9585"/>
                  </a:cubicBezTo>
                  <a:cubicBezTo>
                    <a:pt x="4856" y="9584"/>
                    <a:pt x="4854" y="9584"/>
                    <a:pt x="4853" y="9584"/>
                  </a:cubicBezTo>
                  <a:cubicBezTo>
                    <a:pt x="4850" y="9584"/>
                    <a:pt x="4847" y="9585"/>
                    <a:pt x="4843" y="9585"/>
                  </a:cubicBezTo>
                  <a:cubicBezTo>
                    <a:pt x="4987" y="9220"/>
                    <a:pt x="5154" y="8865"/>
                    <a:pt x="5343" y="8521"/>
                  </a:cubicBezTo>
                  <a:close/>
                  <a:moveTo>
                    <a:pt x="4742" y="9850"/>
                  </a:moveTo>
                  <a:cubicBezTo>
                    <a:pt x="4743" y="9850"/>
                    <a:pt x="4743" y="9851"/>
                    <a:pt x="4745" y="9851"/>
                  </a:cubicBezTo>
                  <a:cubicBezTo>
                    <a:pt x="5651" y="10246"/>
                    <a:pt x="6747" y="10463"/>
                    <a:pt x="7751" y="10463"/>
                  </a:cubicBezTo>
                  <a:cubicBezTo>
                    <a:pt x="7788" y="10463"/>
                    <a:pt x="7825" y="10463"/>
                    <a:pt x="7861" y="10462"/>
                  </a:cubicBezTo>
                  <a:lnTo>
                    <a:pt x="7861" y="10462"/>
                  </a:lnTo>
                  <a:cubicBezTo>
                    <a:pt x="7896" y="10970"/>
                    <a:pt x="7880" y="11478"/>
                    <a:pt x="7808" y="11978"/>
                  </a:cubicBezTo>
                  <a:cubicBezTo>
                    <a:pt x="6614" y="11766"/>
                    <a:pt x="5529" y="11589"/>
                    <a:pt x="4384" y="11161"/>
                  </a:cubicBezTo>
                  <a:cubicBezTo>
                    <a:pt x="4467" y="10713"/>
                    <a:pt x="4589" y="10276"/>
                    <a:pt x="4742" y="9850"/>
                  </a:cubicBezTo>
                  <a:close/>
                  <a:moveTo>
                    <a:pt x="4336" y="11448"/>
                  </a:moveTo>
                  <a:cubicBezTo>
                    <a:pt x="5255" y="11925"/>
                    <a:pt x="6380" y="12282"/>
                    <a:pt x="7435" y="12282"/>
                  </a:cubicBezTo>
                  <a:cubicBezTo>
                    <a:pt x="7544" y="12282"/>
                    <a:pt x="7653" y="12278"/>
                    <a:pt x="7760" y="12270"/>
                  </a:cubicBezTo>
                  <a:lnTo>
                    <a:pt x="7760" y="12270"/>
                  </a:lnTo>
                  <a:cubicBezTo>
                    <a:pt x="7688" y="12655"/>
                    <a:pt x="7580" y="13035"/>
                    <a:pt x="7436" y="13410"/>
                  </a:cubicBezTo>
                  <a:cubicBezTo>
                    <a:pt x="6916" y="13305"/>
                    <a:pt x="6381" y="13285"/>
                    <a:pt x="5859" y="13161"/>
                  </a:cubicBezTo>
                  <a:cubicBezTo>
                    <a:pt x="5308" y="13031"/>
                    <a:pt x="4795" y="12819"/>
                    <a:pt x="4261" y="12640"/>
                  </a:cubicBezTo>
                  <a:cubicBezTo>
                    <a:pt x="4259" y="12639"/>
                    <a:pt x="4258" y="12639"/>
                    <a:pt x="4256" y="12639"/>
                  </a:cubicBezTo>
                  <a:cubicBezTo>
                    <a:pt x="4255" y="12639"/>
                    <a:pt x="4253" y="12639"/>
                    <a:pt x="4251" y="12639"/>
                  </a:cubicBezTo>
                  <a:cubicBezTo>
                    <a:pt x="4251" y="12625"/>
                    <a:pt x="4250" y="12613"/>
                    <a:pt x="4250" y="12599"/>
                  </a:cubicBezTo>
                  <a:cubicBezTo>
                    <a:pt x="4248" y="12210"/>
                    <a:pt x="4279" y="11826"/>
                    <a:pt x="4336" y="11448"/>
                  </a:cubicBezTo>
                  <a:close/>
                  <a:moveTo>
                    <a:pt x="4264" y="12935"/>
                  </a:moveTo>
                  <a:cubicBezTo>
                    <a:pt x="5012" y="13380"/>
                    <a:pt x="6034" y="13699"/>
                    <a:pt x="6950" y="13699"/>
                  </a:cubicBezTo>
                  <a:cubicBezTo>
                    <a:pt x="7078" y="13699"/>
                    <a:pt x="7204" y="13693"/>
                    <a:pt x="7327" y="13680"/>
                  </a:cubicBezTo>
                  <a:lnTo>
                    <a:pt x="7327" y="13680"/>
                  </a:lnTo>
                  <a:cubicBezTo>
                    <a:pt x="7244" y="13868"/>
                    <a:pt x="7151" y="14056"/>
                    <a:pt x="7047" y="14239"/>
                  </a:cubicBezTo>
                  <a:cubicBezTo>
                    <a:pt x="6975" y="14365"/>
                    <a:pt x="6900" y="14484"/>
                    <a:pt x="6819" y="14598"/>
                  </a:cubicBezTo>
                  <a:cubicBezTo>
                    <a:pt x="6002" y="14464"/>
                    <a:pt x="5230" y="14332"/>
                    <a:pt x="4434" y="14079"/>
                  </a:cubicBezTo>
                  <a:lnTo>
                    <a:pt x="4429" y="14079"/>
                  </a:lnTo>
                  <a:cubicBezTo>
                    <a:pt x="4347" y="13687"/>
                    <a:pt x="4288" y="13305"/>
                    <a:pt x="4264" y="12935"/>
                  </a:cubicBezTo>
                  <a:close/>
                  <a:moveTo>
                    <a:pt x="4504" y="14407"/>
                  </a:moveTo>
                  <a:lnTo>
                    <a:pt x="4504" y="14407"/>
                  </a:lnTo>
                  <a:cubicBezTo>
                    <a:pt x="5142" y="14701"/>
                    <a:pt x="5868" y="14904"/>
                    <a:pt x="6575" y="14920"/>
                  </a:cubicBezTo>
                  <a:cubicBezTo>
                    <a:pt x="6304" y="15249"/>
                    <a:pt x="5997" y="15534"/>
                    <a:pt x="5668" y="15790"/>
                  </a:cubicBezTo>
                  <a:cubicBezTo>
                    <a:pt x="5542" y="15753"/>
                    <a:pt x="5412" y="15731"/>
                    <a:pt x="5287" y="15687"/>
                  </a:cubicBezTo>
                  <a:cubicBezTo>
                    <a:pt x="5117" y="15628"/>
                    <a:pt x="4955" y="15547"/>
                    <a:pt x="4795" y="15465"/>
                  </a:cubicBezTo>
                  <a:cubicBezTo>
                    <a:pt x="4687" y="15107"/>
                    <a:pt x="4587" y="14753"/>
                    <a:pt x="4504" y="14407"/>
                  </a:cubicBezTo>
                  <a:close/>
                  <a:moveTo>
                    <a:pt x="4911" y="15838"/>
                  </a:moveTo>
                  <a:lnTo>
                    <a:pt x="4911" y="15838"/>
                  </a:lnTo>
                  <a:cubicBezTo>
                    <a:pt x="5049" y="15915"/>
                    <a:pt x="5203" y="15982"/>
                    <a:pt x="5356" y="16023"/>
                  </a:cubicBezTo>
                  <a:cubicBezTo>
                    <a:pt x="5252" y="16096"/>
                    <a:pt x="5146" y="16169"/>
                    <a:pt x="5039" y="16241"/>
                  </a:cubicBezTo>
                  <a:cubicBezTo>
                    <a:pt x="4995" y="16106"/>
                    <a:pt x="4953" y="15973"/>
                    <a:pt x="4911" y="15838"/>
                  </a:cubicBezTo>
                  <a:close/>
                  <a:moveTo>
                    <a:pt x="4658" y="374"/>
                  </a:moveTo>
                  <a:lnTo>
                    <a:pt x="4658" y="374"/>
                  </a:lnTo>
                  <a:cubicBezTo>
                    <a:pt x="4798" y="402"/>
                    <a:pt x="4936" y="429"/>
                    <a:pt x="5076" y="458"/>
                  </a:cubicBezTo>
                  <a:cubicBezTo>
                    <a:pt x="4629" y="2082"/>
                    <a:pt x="5827" y="3600"/>
                    <a:pt x="6724" y="4987"/>
                  </a:cubicBezTo>
                  <a:lnTo>
                    <a:pt x="6909" y="5278"/>
                  </a:lnTo>
                  <a:cubicBezTo>
                    <a:pt x="6979" y="5391"/>
                    <a:pt x="7045" y="5504"/>
                    <a:pt x="7109" y="5618"/>
                  </a:cubicBezTo>
                  <a:lnTo>
                    <a:pt x="7288" y="5947"/>
                  </a:lnTo>
                  <a:cubicBezTo>
                    <a:pt x="8497" y="8242"/>
                    <a:pt x="9124" y="10922"/>
                    <a:pt x="8267" y="13448"/>
                  </a:cubicBezTo>
                  <a:cubicBezTo>
                    <a:pt x="7804" y="14816"/>
                    <a:pt x="6938" y="15898"/>
                    <a:pt x="5762" y="16723"/>
                  </a:cubicBezTo>
                  <a:cubicBezTo>
                    <a:pt x="5610" y="16830"/>
                    <a:pt x="5454" y="16931"/>
                    <a:pt x="5298" y="17032"/>
                  </a:cubicBezTo>
                  <a:cubicBezTo>
                    <a:pt x="5256" y="16905"/>
                    <a:pt x="5216" y="16779"/>
                    <a:pt x="5174" y="16653"/>
                  </a:cubicBezTo>
                  <a:cubicBezTo>
                    <a:pt x="6289" y="15900"/>
                    <a:pt x="7234" y="15035"/>
                    <a:pt x="7795" y="13626"/>
                  </a:cubicBezTo>
                  <a:cubicBezTo>
                    <a:pt x="8599" y="11606"/>
                    <a:pt x="8379" y="9359"/>
                    <a:pt x="7559" y="7381"/>
                  </a:cubicBezTo>
                  <a:cubicBezTo>
                    <a:pt x="7406" y="7008"/>
                    <a:pt x="7206" y="6637"/>
                    <a:pt x="6985" y="6263"/>
                  </a:cubicBezTo>
                  <a:lnTo>
                    <a:pt x="6788" y="5943"/>
                  </a:lnTo>
                  <a:cubicBezTo>
                    <a:pt x="6717" y="5830"/>
                    <a:pt x="6644" y="5717"/>
                    <a:pt x="6571" y="5602"/>
                  </a:cubicBezTo>
                  <a:lnTo>
                    <a:pt x="6383" y="5311"/>
                  </a:lnTo>
                  <a:cubicBezTo>
                    <a:pt x="5368" y="3754"/>
                    <a:pt x="4277" y="2153"/>
                    <a:pt x="4658" y="374"/>
                  </a:cubicBezTo>
                  <a:close/>
                  <a:moveTo>
                    <a:pt x="4408" y="18066"/>
                  </a:moveTo>
                  <a:cubicBezTo>
                    <a:pt x="4519" y="18420"/>
                    <a:pt x="4618" y="18780"/>
                    <a:pt x="4697" y="19139"/>
                  </a:cubicBezTo>
                  <a:cubicBezTo>
                    <a:pt x="4394" y="18882"/>
                    <a:pt x="3942" y="18706"/>
                    <a:pt x="3539" y="18644"/>
                  </a:cubicBezTo>
                  <a:cubicBezTo>
                    <a:pt x="3821" y="18444"/>
                    <a:pt x="4114" y="18252"/>
                    <a:pt x="4408" y="18066"/>
                  </a:cubicBezTo>
                  <a:close/>
                  <a:moveTo>
                    <a:pt x="3200" y="18894"/>
                  </a:moveTo>
                  <a:cubicBezTo>
                    <a:pt x="3469" y="18949"/>
                    <a:pt x="3735" y="18997"/>
                    <a:pt x="3991" y="19111"/>
                  </a:cubicBezTo>
                  <a:cubicBezTo>
                    <a:pt x="4284" y="19240"/>
                    <a:pt x="4506" y="19474"/>
                    <a:pt x="4789" y="19609"/>
                  </a:cubicBezTo>
                  <a:cubicBezTo>
                    <a:pt x="4866" y="20068"/>
                    <a:pt x="4902" y="20524"/>
                    <a:pt x="4878" y="20969"/>
                  </a:cubicBezTo>
                  <a:cubicBezTo>
                    <a:pt x="4259" y="20284"/>
                    <a:pt x="3089" y="19823"/>
                    <a:pt x="2192" y="19804"/>
                  </a:cubicBezTo>
                  <a:cubicBezTo>
                    <a:pt x="2488" y="19477"/>
                    <a:pt x="2830" y="19177"/>
                    <a:pt x="3200" y="18894"/>
                  </a:cubicBezTo>
                  <a:close/>
                  <a:moveTo>
                    <a:pt x="3929" y="17434"/>
                  </a:moveTo>
                  <a:cubicBezTo>
                    <a:pt x="3962" y="17555"/>
                    <a:pt x="4003" y="17679"/>
                    <a:pt x="4058" y="17790"/>
                  </a:cubicBezTo>
                  <a:cubicBezTo>
                    <a:pt x="3645" y="18042"/>
                    <a:pt x="3239" y="18300"/>
                    <a:pt x="2855" y="18591"/>
                  </a:cubicBezTo>
                  <a:cubicBezTo>
                    <a:pt x="1825" y="19371"/>
                    <a:pt x="762" y="20698"/>
                    <a:pt x="738" y="22044"/>
                  </a:cubicBezTo>
                  <a:cubicBezTo>
                    <a:pt x="625" y="22020"/>
                    <a:pt x="510" y="21990"/>
                    <a:pt x="396" y="21955"/>
                  </a:cubicBezTo>
                  <a:cubicBezTo>
                    <a:pt x="634" y="20219"/>
                    <a:pt x="1810" y="18719"/>
                    <a:pt x="3482" y="17704"/>
                  </a:cubicBezTo>
                  <a:cubicBezTo>
                    <a:pt x="3633" y="17612"/>
                    <a:pt x="3782" y="17523"/>
                    <a:pt x="3929" y="17434"/>
                  </a:cubicBezTo>
                  <a:close/>
                  <a:moveTo>
                    <a:pt x="1978" y="20058"/>
                  </a:moveTo>
                  <a:lnTo>
                    <a:pt x="1987" y="20062"/>
                  </a:lnTo>
                  <a:cubicBezTo>
                    <a:pt x="2530" y="20221"/>
                    <a:pt x="3072" y="20315"/>
                    <a:pt x="3591" y="20559"/>
                  </a:cubicBezTo>
                  <a:cubicBezTo>
                    <a:pt x="4043" y="20772"/>
                    <a:pt x="4414" y="21100"/>
                    <a:pt x="4846" y="21335"/>
                  </a:cubicBezTo>
                  <a:cubicBezTo>
                    <a:pt x="4810" y="21605"/>
                    <a:pt x="4750" y="21871"/>
                    <a:pt x="4662" y="22129"/>
                  </a:cubicBezTo>
                  <a:cubicBezTo>
                    <a:pt x="3705" y="21481"/>
                    <a:pt x="2575" y="21090"/>
                    <a:pt x="1427" y="20997"/>
                  </a:cubicBezTo>
                  <a:cubicBezTo>
                    <a:pt x="1561" y="20661"/>
                    <a:pt x="1749" y="20350"/>
                    <a:pt x="1978" y="20058"/>
                  </a:cubicBezTo>
                  <a:close/>
                  <a:moveTo>
                    <a:pt x="6157" y="6025"/>
                  </a:moveTo>
                  <a:cubicBezTo>
                    <a:pt x="6219" y="6143"/>
                    <a:pt x="6288" y="6263"/>
                    <a:pt x="6385" y="6346"/>
                  </a:cubicBezTo>
                  <a:cubicBezTo>
                    <a:pt x="6390" y="6350"/>
                    <a:pt x="6395" y="6352"/>
                    <a:pt x="6400" y="6355"/>
                  </a:cubicBezTo>
                  <a:cubicBezTo>
                    <a:pt x="6246" y="6524"/>
                    <a:pt x="6096" y="6694"/>
                    <a:pt x="5963" y="6867"/>
                  </a:cubicBezTo>
                  <a:cubicBezTo>
                    <a:pt x="4873" y="8267"/>
                    <a:pt x="4117" y="9949"/>
                    <a:pt x="3923" y="11719"/>
                  </a:cubicBezTo>
                  <a:cubicBezTo>
                    <a:pt x="3740" y="13383"/>
                    <a:pt x="4186" y="14919"/>
                    <a:pt x="4704" y="16456"/>
                  </a:cubicBezTo>
                  <a:lnTo>
                    <a:pt x="4845" y="16869"/>
                  </a:lnTo>
                  <a:cubicBezTo>
                    <a:pt x="4887" y="16992"/>
                    <a:pt x="4928" y="17114"/>
                    <a:pt x="4971" y="17238"/>
                  </a:cubicBezTo>
                  <a:lnTo>
                    <a:pt x="5105" y="17631"/>
                  </a:lnTo>
                  <a:cubicBezTo>
                    <a:pt x="5117" y="17664"/>
                    <a:pt x="5128" y="17699"/>
                    <a:pt x="5138" y="17732"/>
                  </a:cubicBezTo>
                  <a:cubicBezTo>
                    <a:pt x="5173" y="17831"/>
                    <a:pt x="5204" y="17934"/>
                    <a:pt x="5236" y="18035"/>
                  </a:cubicBezTo>
                  <a:cubicBezTo>
                    <a:pt x="5250" y="18063"/>
                    <a:pt x="5262" y="18090"/>
                    <a:pt x="5277" y="18117"/>
                  </a:cubicBezTo>
                  <a:cubicBezTo>
                    <a:pt x="5283" y="18139"/>
                    <a:pt x="5288" y="18163"/>
                    <a:pt x="5297" y="18185"/>
                  </a:cubicBezTo>
                  <a:cubicBezTo>
                    <a:pt x="5297" y="18186"/>
                    <a:pt x="5298" y="18189"/>
                    <a:pt x="5298" y="18190"/>
                  </a:cubicBezTo>
                  <a:cubicBezTo>
                    <a:pt x="5297" y="18200"/>
                    <a:pt x="5297" y="18209"/>
                    <a:pt x="5293" y="18217"/>
                  </a:cubicBezTo>
                  <a:cubicBezTo>
                    <a:pt x="5826" y="19995"/>
                    <a:pt x="6112" y="22096"/>
                    <a:pt x="5039" y="23611"/>
                  </a:cubicBezTo>
                  <a:cubicBezTo>
                    <a:pt x="4846" y="23522"/>
                    <a:pt x="4657" y="23428"/>
                    <a:pt x="4471" y="23327"/>
                  </a:cubicBezTo>
                  <a:cubicBezTo>
                    <a:pt x="5348" y="22193"/>
                    <a:pt x="5437" y="20615"/>
                    <a:pt x="5133" y="19210"/>
                  </a:cubicBezTo>
                  <a:cubicBezTo>
                    <a:pt x="5033" y="18745"/>
                    <a:pt x="4903" y="18292"/>
                    <a:pt x="4758" y="17847"/>
                  </a:cubicBezTo>
                  <a:lnTo>
                    <a:pt x="4626" y="17450"/>
                  </a:lnTo>
                  <a:cubicBezTo>
                    <a:pt x="4585" y="17329"/>
                    <a:pt x="4543" y="17207"/>
                    <a:pt x="4500" y="17088"/>
                  </a:cubicBezTo>
                  <a:lnTo>
                    <a:pt x="4351" y="16671"/>
                  </a:lnTo>
                  <a:cubicBezTo>
                    <a:pt x="3799" y="15134"/>
                    <a:pt x="3252" y="13619"/>
                    <a:pt x="3403" y="11891"/>
                  </a:cubicBezTo>
                  <a:cubicBezTo>
                    <a:pt x="3596" y="9684"/>
                    <a:pt x="4647" y="7625"/>
                    <a:pt x="6157" y="6025"/>
                  </a:cubicBezTo>
                  <a:close/>
                  <a:moveTo>
                    <a:pt x="4500" y="0"/>
                  </a:moveTo>
                  <a:lnTo>
                    <a:pt x="4394" y="318"/>
                  </a:lnTo>
                  <a:cubicBezTo>
                    <a:pt x="3857" y="2217"/>
                    <a:pt x="5138" y="3950"/>
                    <a:pt x="6136" y="5546"/>
                  </a:cubicBezTo>
                  <a:cubicBezTo>
                    <a:pt x="5838" y="5835"/>
                    <a:pt x="5555" y="6127"/>
                    <a:pt x="5310" y="6429"/>
                  </a:cubicBezTo>
                  <a:cubicBezTo>
                    <a:pt x="4181" y="7821"/>
                    <a:pt x="3387" y="9501"/>
                    <a:pt x="3111" y="11280"/>
                  </a:cubicBezTo>
                  <a:cubicBezTo>
                    <a:pt x="2806" y="13244"/>
                    <a:pt x="3296" y="15005"/>
                    <a:pt x="3976" y="16837"/>
                  </a:cubicBezTo>
                  <a:cubicBezTo>
                    <a:pt x="3983" y="16852"/>
                    <a:pt x="3988" y="16868"/>
                    <a:pt x="3993" y="16884"/>
                  </a:cubicBezTo>
                  <a:cubicBezTo>
                    <a:pt x="3043" y="17449"/>
                    <a:pt x="2091" y="18020"/>
                    <a:pt x="1388" y="18914"/>
                  </a:cubicBezTo>
                  <a:cubicBezTo>
                    <a:pt x="729" y="19751"/>
                    <a:pt x="222" y="20786"/>
                    <a:pt x="42" y="21840"/>
                  </a:cubicBezTo>
                  <a:lnTo>
                    <a:pt x="0" y="22150"/>
                  </a:lnTo>
                  <a:lnTo>
                    <a:pt x="1218" y="22460"/>
                  </a:lnTo>
                  <a:lnTo>
                    <a:pt x="1218" y="22460"/>
                  </a:lnTo>
                  <a:lnTo>
                    <a:pt x="1205" y="22122"/>
                  </a:lnTo>
                  <a:cubicBezTo>
                    <a:pt x="1207" y="21824"/>
                    <a:pt x="1250" y="21544"/>
                    <a:pt x="1327" y="21281"/>
                  </a:cubicBezTo>
                  <a:cubicBezTo>
                    <a:pt x="2483" y="21495"/>
                    <a:pt x="3509" y="21875"/>
                    <a:pt x="4526" y="22462"/>
                  </a:cubicBezTo>
                  <a:cubicBezTo>
                    <a:pt x="4422" y="22691"/>
                    <a:pt x="4292" y="22915"/>
                    <a:pt x="4131" y="23130"/>
                  </a:cubicBezTo>
                  <a:lnTo>
                    <a:pt x="3959" y="23342"/>
                  </a:lnTo>
                  <a:lnTo>
                    <a:pt x="4277" y="23554"/>
                  </a:lnTo>
                  <a:cubicBezTo>
                    <a:pt x="4459" y="23667"/>
                    <a:pt x="4644" y="23771"/>
                    <a:pt x="4834" y="23866"/>
                  </a:cubicBezTo>
                  <a:lnTo>
                    <a:pt x="5210" y="24038"/>
                  </a:lnTo>
                  <a:lnTo>
                    <a:pt x="5412" y="23781"/>
                  </a:lnTo>
                  <a:cubicBezTo>
                    <a:pt x="6713" y="21990"/>
                    <a:pt x="6145" y="19700"/>
                    <a:pt x="5420" y="17430"/>
                  </a:cubicBezTo>
                  <a:cubicBezTo>
                    <a:pt x="7089" y="16361"/>
                    <a:pt x="8313" y="14974"/>
                    <a:pt x="8816" y="13011"/>
                  </a:cubicBezTo>
                  <a:cubicBezTo>
                    <a:pt x="9342" y="10958"/>
                    <a:pt x="8995" y="8820"/>
                    <a:pt x="8181" y="6891"/>
                  </a:cubicBezTo>
                  <a:cubicBezTo>
                    <a:pt x="8005" y="6464"/>
                    <a:pt x="7801" y="6051"/>
                    <a:pt x="7580" y="5649"/>
                  </a:cubicBezTo>
                  <a:cubicBezTo>
                    <a:pt x="8676" y="4541"/>
                    <a:pt x="9840" y="3311"/>
                    <a:pt x="9812" y="1733"/>
                  </a:cubicBezTo>
                  <a:lnTo>
                    <a:pt x="9782" y="1357"/>
                  </a:lnTo>
                  <a:lnTo>
                    <a:pt x="9495" y="1293"/>
                  </a:lnTo>
                  <a:cubicBezTo>
                    <a:pt x="9380" y="1271"/>
                    <a:pt x="9266" y="1253"/>
                    <a:pt x="9151" y="1239"/>
                  </a:cubicBezTo>
                  <a:lnTo>
                    <a:pt x="8895" y="1214"/>
                  </a:lnTo>
                  <a:lnTo>
                    <a:pt x="8892" y="1532"/>
                  </a:lnTo>
                  <a:cubicBezTo>
                    <a:pt x="8888" y="1610"/>
                    <a:pt x="8881" y="1687"/>
                    <a:pt x="8870" y="1763"/>
                  </a:cubicBezTo>
                  <a:cubicBezTo>
                    <a:pt x="7827" y="1170"/>
                    <a:pt x="6602" y="755"/>
                    <a:pt x="5394" y="755"/>
                  </a:cubicBezTo>
                  <a:cubicBezTo>
                    <a:pt x="5377" y="755"/>
                    <a:pt x="5361" y="755"/>
                    <a:pt x="5345" y="755"/>
                  </a:cubicBezTo>
                  <a:cubicBezTo>
                    <a:pt x="5352" y="676"/>
                    <a:pt x="5365" y="595"/>
                    <a:pt x="5381" y="514"/>
                  </a:cubicBezTo>
                  <a:lnTo>
                    <a:pt x="5477" y="157"/>
                  </a:lnTo>
                  <a:lnTo>
                    <a:pt x="5200" y="97"/>
                  </a:lnTo>
                  <a:cubicBezTo>
                    <a:pt x="5050" y="68"/>
                    <a:pt x="4901" y="45"/>
                    <a:pt x="4751" y="26"/>
                  </a:cubicBezTo>
                  <a:lnTo>
                    <a:pt x="450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32" name="Google Shape;2932;p25"/>
            <p:cNvSpPr/>
            <p:nvPr/>
          </p:nvSpPr>
          <p:spPr>
            <a:xfrm>
              <a:off x="3035505" y="2862837"/>
              <a:ext cx="106918" cy="64776"/>
            </a:xfrm>
            <a:custGeom>
              <a:avLst/>
              <a:gdLst/>
              <a:ahLst/>
              <a:cxnLst/>
              <a:rect l="l" t="t" r="r" b="b"/>
              <a:pathLst>
                <a:path w="3420" h="2072" extrusionOk="0">
                  <a:moveTo>
                    <a:pt x="552" y="0"/>
                  </a:moveTo>
                  <a:cubicBezTo>
                    <a:pt x="323" y="292"/>
                    <a:pt x="135" y="603"/>
                    <a:pt x="1" y="939"/>
                  </a:cubicBezTo>
                  <a:cubicBezTo>
                    <a:pt x="1150" y="1032"/>
                    <a:pt x="2279" y="1424"/>
                    <a:pt x="3236" y="2071"/>
                  </a:cubicBezTo>
                  <a:cubicBezTo>
                    <a:pt x="3322" y="1812"/>
                    <a:pt x="3383" y="1547"/>
                    <a:pt x="3420" y="1277"/>
                  </a:cubicBezTo>
                  <a:cubicBezTo>
                    <a:pt x="2988" y="1042"/>
                    <a:pt x="2617" y="713"/>
                    <a:pt x="2165" y="501"/>
                  </a:cubicBezTo>
                  <a:cubicBezTo>
                    <a:pt x="1648" y="257"/>
                    <a:pt x="1104" y="163"/>
                    <a:pt x="561" y="4"/>
                  </a:cubicBezTo>
                  <a:lnTo>
                    <a:pt x="552"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33" name="Google Shape;2933;p25"/>
            <p:cNvSpPr/>
            <p:nvPr/>
          </p:nvSpPr>
          <p:spPr>
            <a:xfrm>
              <a:off x="3157644" y="2268525"/>
              <a:ext cx="108575" cy="58774"/>
            </a:xfrm>
            <a:custGeom>
              <a:avLst/>
              <a:gdLst/>
              <a:ahLst/>
              <a:cxnLst/>
              <a:rect l="l" t="t" r="r" b="b"/>
              <a:pathLst>
                <a:path w="3473" h="1880" extrusionOk="0">
                  <a:moveTo>
                    <a:pt x="0" y="1"/>
                  </a:moveTo>
                  <a:lnTo>
                    <a:pt x="0" y="1"/>
                  </a:lnTo>
                  <a:cubicBezTo>
                    <a:pt x="1" y="354"/>
                    <a:pt x="69" y="695"/>
                    <a:pt x="182" y="1026"/>
                  </a:cubicBezTo>
                  <a:cubicBezTo>
                    <a:pt x="184" y="1026"/>
                    <a:pt x="186" y="1026"/>
                    <a:pt x="188" y="1026"/>
                  </a:cubicBezTo>
                  <a:cubicBezTo>
                    <a:pt x="1136" y="1026"/>
                    <a:pt x="2346" y="1312"/>
                    <a:pt x="3146" y="1879"/>
                  </a:cubicBezTo>
                  <a:cubicBezTo>
                    <a:pt x="3286" y="1619"/>
                    <a:pt x="3399" y="1347"/>
                    <a:pt x="3473" y="1060"/>
                  </a:cubicBezTo>
                  <a:cubicBezTo>
                    <a:pt x="2348" y="439"/>
                    <a:pt x="1246" y="176"/>
                    <a:pt x="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34" name="Google Shape;2934;p25"/>
            <p:cNvSpPr/>
            <p:nvPr/>
          </p:nvSpPr>
          <p:spPr>
            <a:xfrm>
              <a:off x="3101561" y="2800565"/>
              <a:ext cx="36265" cy="33545"/>
            </a:xfrm>
            <a:custGeom>
              <a:avLst/>
              <a:gdLst/>
              <a:ahLst/>
              <a:cxnLst/>
              <a:rect l="l" t="t" r="r" b="b"/>
              <a:pathLst>
                <a:path w="1160" h="1073" extrusionOk="0">
                  <a:moveTo>
                    <a:pt x="869" y="0"/>
                  </a:moveTo>
                  <a:cubicBezTo>
                    <a:pt x="576" y="187"/>
                    <a:pt x="282" y="378"/>
                    <a:pt x="0" y="578"/>
                  </a:cubicBezTo>
                  <a:cubicBezTo>
                    <a:pt x="404" y="640"/>
                    <a:pt x="857" y="816"/>
                    <a:pt x="1159" y="1073"/>
                  </a:cubicBezTo>
                  <a:cubicBezTo>
                    <a:pt x="1079" y="713"/>
                    <a:pt x="979" y="354"/>
                    <a:pt x="86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35" name="Google Shape;2935;p25"/>
            <p:cNvSpPr/>
            <p:nvPr/>
          </p:nvSpPr>
          <p:spPr>
            <a:xfrm>
              <a:off x="3194658" y="2358370"/>
              <a:ext cx="31356" cy="24291"/>
            </a:xfrm>
            <a:custGeom>
              <a:avLst/>
              <a:gdLst/>
              <a:ahLst/>
              <a:cxnLst/>
              <a:rect l="l" t="t" r="r" b="b"/>
              <a:pathLst>
                <a:path w="1003" h="777" extrusionOk="0">
                  <a:moveTo>
                    <a:pt x="0" y="1"/>
                  </a:moveTo>
                  <a:lnTo>
                    <a:pt x="0" y="1"/>
                  </a:lnTo>
                  <a:cubicBezTo>
                    <a:pt x="41" y="62"/>
                    <a:pt x="82" y="123"/>
                    <a:pt x="122" y="185"/>
                  </a:cubicBezTo>
                  <a:cubicBezTo>
                    <a:pt x="254" y="380"/>
                    <a:pt x="381" y="577"/>
                    <a:pt x="508" y="776"/>
                  </a:cubicBezTo>
                  <a:cubicBezTo>
                    <a:pt x="677" y="613"/>
                    <a:pt x="842" y="446"/>
                    <a:pt x="1003" y="277"/>
                  </a:cubicBezTo>
                  <a:cubicBezTo>
                    <a:pt x="850" y="222"/>
                    <a:pt x="702" y="148"/>
                    <a:pt x="545" y="108"/>
                  </a:cubicBezTo>
                  <a:cubicBezTo>
                    <a:pt x="365" y="62"/>
                    <a:pt x="182" y="32"/>
                    <a:pt x="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36" name="Google Shape;2936;p25"/>
            <p:cNvSpPr/>
            <p:nvPr/>
          </p:nvSpPr>
          <p:spPr>
            <a:xfrm>
              <a:off x="3216134" y="2285250"/>
              <a:ext cx="72123" cy="117047"/>
            </a:xfrm>
            <a:custGeom>
              <a:avLst/>
              <a:gdLst/>
              <a:ahLst/>
              <a:cxnLst/>
              <a:rect l="l" t="t" r="r" b="b"/>
              <a:pathLst>
                <a:path w="2307" h="3744" extrusionOk="0">
                  <a:moveTo>
                    <a:pt x="1962" y="0"/>
                  </a:moveTo>
                  <a:cubicBezTo>
                    <a:pt x="1943" y="1394"/>
                    <a:pt x="996" y="2442"/>
                    <a:pt x="0" y="3410"/>
                  </a:cubicBezTo>
                  <a:cubicBezTo>
                    <a:pt x="67" y="3520"/>
                    <a:pt x="130" y="3631"/>
                    <a:pt x="196" y="3743"/>
                  </a:cubicBezTo>
                  <a:cubicBezTo>
                    <a:pt x="1251" y="2681"/>
                    <a:pt x="2279" y="1566"/>
                    <a:pt x="2306" y="75"/>
                  </a:cubicBezTo>
                  <a:cubicBezTo>
                    <a:pt x="2192" y="48"/>
                    <a:pt x="2077" y="23"/>
                    <a:pt x="196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37" name="Google Shape;2937;p25"/>
            <p:cNvSpPr/>
            <p:nvPr/>
          </p:nvSpPr>
          <p:spPr>
            <a:xfrm>
              <a:off x="3124601" y="2247392"/>
              <a:ext cx="151592" cy="520833"/>
            </a:xfrm>
            <a:custGeom>
              <a:avLst/>
              <a:gdLst/>
              <a:ahLst/>
              <a:cxnLst/>
              <a:rect l="l" t="t" r="r" b="b"/>
              <a:pathLst>
                <a:path w="4849" h="16660" extrusionOk="0">
                  <a:moveTo>
                    <a:pt x="381" y="0"/>
                  </a:moveTo>
                  <a:lnTo>
                    <a:pt x="381" y="0"/>
                  </a:lnTo>
                  <a:cubicBezTo>
                    <a:pt x="0" y="1780"/>
                    <a:pt x="1090" y="3381"/>
                    <a:pt x="2106" y="4938"/>
                  </a:cubicBezTo>
                  <a:lnTo>
                    <a:pt x="2295" y="5230"/>
                  </a:lnTo>
                  <a:cubicBezTo>
                    <a:pt x="2369" y="5344"/>
                    <a:pt x="2441" y="5458"/>
                    <a:pt x="2512" y="5571"/>
                  </a:cubicBezTo>
                  <a:lnTo>
                    <a:pt x="2709" y="5891"/>
                  </a:lnTo>
                  <a:cubicBezTo>
                    <a:pt x="2929" y="6263"/>
                    <a:pt x="3129" y="6636"/>
                    <a:pt x="3283" y="7007"/>
                  </a:cubicBezTo>
                  <a:cubicBezTo>
                    <a:pt x="4103" y="8986"/>
                    <a:pt x="4323" y="11234"/>
                    <a:pt x="3520" y="13254"/>
                  </a:cubicBezTo>
                  <a:cubicBezTo>
                    <a:pt x="2958" y="14663"/>
                    <a:pt x="2013" y="15528"/>
                    <a:pt x="898" y="16281"/>
                  </a:cubicBezTo>
                  <a:cubicBezTo>
                    <a:pt x="940" y="16407"/>
                    <a:pt x="980" y="16533"/>
                    <a:pt x="1022" y="16659"/>
                  </a:cubicBezTo>
                  <a:cubicBezTo>
                    <a:pt x="1178" y="16559"/>
                    <a:pt x="1334" y="16458"/>
                    <a:pt x="1486" y="16351"/>
                  </a:cubicBezTo>
                  <a:cubicBezTo>
                    <a:pt x="2663" y="15527"/>
                    <a:pt x="3528" y="14444"/>
                    <a:pt x="3991" y="13076"/>
                  </a:cubicBezTo>
                  <a:cubicBezTo>
                    <a:pt x="4848" y="10550"/>
                    <a:pt x="4222" y="7870"/>
                    <a:pt x="3010" y="5574"/>
                  </a:cubicBezTo>
                  <a:lnTo>
                    <a:pt x="2832" y="5245"/>
                  </a:lnTo>
                  <a:cubicBezTo>
                    <a:pt x="2768" y="5132"/>
                    <a:pt x="2702" y="5019"/>
                    <a:pt x="2631" y="4904"/>
                  </a:cubicBezTo>
                  <a:lnTo>
                    <a:pt x="2447" y="4613"/>
                  </a:lnTo>
                  <a:cubicBezTo>
                    <a:pt x="1550" y="3226"/>
                    <a:pt x="352" y="1708"/>
                    <a:pt x="799" y="83"/>
                  </a:cubicBezTo>
                  <a:cubicBezTo>
                    <a:pt x="659" y="56"/>
                    <a:pt x="519" y="29"/>
                    <a:pt x="38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38" name="Google Shape;2938;p25"/>
            <p:cNvSpPr/>
            <p:nvPr/>
          </p:nvSpPr>
          <p:spPr>
            <a:xfrm>
              <a:off x="3123788" y="2593645"/>
              <a:ext cx="109825" cy="61368"/>
            </a:xfrm>
            <a:custGeom>
              <a:avLst/>
              <a:gdLst/>
              <a:ahLst/>
              <a:cxnLst/>
              <a:rect l="l" t="t" r="r" b="b"/>
              <a:pathLst>
                <a:path w="3513" h="1963" extrusionOk="0">
                  <a:moveTo>
                    <a:pt x="89" y="0"/>
                  </a:moveTo>
                  <a:cubicBezTo>
                    <a:pt x="29" y="379"/>
                    <a:pt x="0" y="762"/>
                    <a:pt x="1" y="1152"/>
                  </a:cubicBezTo>
                  <a:cubicBezTo>
                    <a:pt x="1" y="1166"/>
                    <a:pt x="2" y="1178"/>
                    <a:pt x="2" y="1192"/>
                  </a:cubicBezTo>
                  <a:cubicBezTo>
                    <a:pt x="4" y="1192"/>
                    <a:pt x="6" y="1192"/>
                    <a:pt x="7" y="1192"/>
                  </a:cubicBezTo>
                  <a:cubicBezTo>
                    <a:pt x="9" y="1192"/>
                    <a:pt x="10" y="1192"/>
                    <a:pt x="12" y="1193"/>
                  </a:cubicBezTo>
                  <a:cubicBezTo>
                    <a:pt x="545" y="1374"/>
                    <a:pt x="1059" y="1584"/>
                    <a:pt x="1610" y="1714"/>
                  </a:cubicBezTo>
                  <a:cubicBezTo>
                    <a:pt x="2132" y="1837"/>
                    <a:pt x="2667" y="1856"/>
                    <a:pt x="3188" y="1962"/>
                  </a:cubicBezTo>
                  <a:cubicBezTo>
                    <a:pt x="3333" y="1588"/>
                    <a:pt x="3439" y="1208"/>
                    <a:pt x="3512" y="822"/>
                  </a:cubicBezTo>
                  <a:lnTo>
                    <a:pt x="3512" y="822"/>
                  </a:lnTo>
                  <a:cubicBezTo>
                    <a:pt x="3405" y="830"/>
                    <a:pt x="3296" y="834"/>
                    <a:pt x="3187" y="834"/>
                  </a:cubicBezTo>
                  <a:cubicBezTo>
                    <a:pt x="2132" y="834"/>
                    <a:pt x="1006" y="477"/>
                    <a:pt x="8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39" name="Google Shape;2939;p25"/>
            <p:cNvSpPr/>
            <p:nvPr/>
          </p:nvSpPr>
          <p:spPr>
            <a:xfrm>
              <a:off x="3142326" y="2502142"/>
              <a:ext cx="93475" cy="50020"/>
            </a:xfrm>
            <a:custGeom>
              <a:avLst/>
              <a:gdLst/>
              <a:ahLst/>
              <a:cxnLst/>
              <a:rect l="l" t="t" r="r" b="b"/>
              <a:pathLst>
                <a:path w="2990" h="1600" extrusionOk="0">
                  <a:moveTo>
                    <a:pt x="502" y="1"/>
                  </a:moveTo>
                  <a:cubicBezTo>
                    <a:pt x="311" y="345"/>
                    <a:pt x="147" y="700"/>
                    <a:pt x="1" y="1065"/>
                  </a:cubicBezTo>
                  <a:cubicBezTo>
                    <a:pt x="4" y="1065"/>
                    <a:pt x="7" y="1064"/>
                    <a:pt x="10" y="1064"/>
                  </a:cubicBezTo>
                  <a:cubicBezTo>
                    <a:pt x="11" y="1064"/>
                    <a:pt x="13" y="1064"/>
                    <a:pt x="14" y="1065"/>
                  </a:cubicBezTo>
                  <a:cubicBezTo>
                    <a:pt x="1014" y="1293"/>
                    <a:pt x="1975" y="1474"/>
                    <a:pt x="2989" y="1600"/>
                  </a:cubicBezTo>
                  <a:cubicBezTo>
                    <a:pt x="2956" y="1298"/>
                    <a:pt x="2907" y="996"/>
                    <a:pt x="2843" y="696"/>
                  </a:cubicBezTo>
                  <a:cubicBezTo>
                    <a:pt x="2841" y="696"/>
                    <a:pt x="2838" y="696"/>
                    <a:pt x="2835" y="696"/>
                  </a:cubicBezTo>
                  <a:cubicBezTo>
                    <a:pt x="2437" y="696"/>
                    <a:pt x="2025" y="546"/>
                    <a:pt x="1648" y="434"/>
                  </a:cubicBezTo>
                  <a:cubicBezTo>
                    <a:pt x="1252" y="316"/>
                    <a:pt x="871" y="181"/>
                    <a:pt x="50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40" name="Google Shape;2940;p25"/>
            <p:cNvSpPr/>
            <p:nvPr/>
          </p:nvSpPr>
          <p:spPr>
            <a:xfrm>
              <a:off x="3191844" y="2440807"/>
              <a:ext cx="16600" cy="15319"/>
            </a:xfrm>
            <a:custGeom>
              <a:avLst/>
              <a:gdLst/>
              <a:ahLst/>
              <a:cxnLst/>
              <a:rect l="l" t="t" r="r" b="b"/>
              <a:pathLst>
                <a:path w="531" h="490" extrusionOk="0">
                  <a:moveTo>
                    <a:pt x="292" y="1"/>
                  </a:moveTo>
                  <a:cubicBezTo>
                    <a:pt x="193" y="116"/>
                    <a:pt x="95" y="231"/>
                    <a:pt x="0" y="349"/>
                  </a:cubicBezTo>
                  <a:cubicBezTo>
                    <a:pt x="100" y="370"/>
                    <a:pt x="200" y="390"/>
                    <a:pt x="301" y="420"/>
                  </a:cubicBezTo>
                  <a:cubicBezTo>
                    <a:pt x="378" y="442"/>
                    <a:pt x="460" y="458"/>
                    <a:pt x="530" y="489"/>
                  </a:cubicBezTo>
                  <a:cubicBezTo>
                    <a:pt x="454" y="324"/>
                    <a:pt x="375" y="161"/>
                    <a:pt x="292"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41" name="Google Shape;2941;p25"/>
            <p:cNvSpPr/>
            <p:nvPr/>
          </p:nvSpPr>
          <p:spPr>
            <a:xfrm>
              <a:off x="3003306" y="2780807"/>
              <a:ext cx="114515" cy="144120"/>
            </a:xfrm>
            <a:custGeom>
              <a:avLst/>
              <a:gdLst/>
              <a:ahLst/>
              <a:cxnLst/>
              <a:rect l="l" t="t" r="r" b="b"/>
              <a:pathLst>
                <a:path w="3663" h="4610" extrusionOk="0">
                  <a:moveTo>
                    <a:pt x="3534" y="0"/>
                  </a:moveTo>
                  <a:cubicBezTo>
                    <a:pt x="3386" y="90"/>
                    <a:pt x="3238" y="178"/>
                    <a:pt x="3087" y="270"/>
                  </a:cubicBezTo>
                  <a:cubicBezTo>
                    <a:pt x="1415" y="1285"/>
                    <a:pt x="239" y="2785"/>
                    <a:pt x="1" y="4521"/>
                  </a:cubicBezTo>
                  <a:cubicBezTo>
                    <a:pt x="115" y="4556"/>
                    <a:pt x="230" y="4586"/>
                    <a:pt x="344" y="4610"/>
                  </a:cubicBezTo>
                  <a:cubicBezTo>
                    <a:pt x="367" y="3264"/>
                    <a:pt x="1430" y="1938"/>
                    <a:pt x="2460" y="1157"/>
                  </a:cubicBezTo>
                  <a:cubicBezTo>
                    <a:pt x="2845" y="866"/>
                    <a:pt x="3251" y="608"/>
                    <a:pt x="3663" y="356"/>
                  </a:cubicBezTo>
                  <a:cubicBezTo>
                    <a:pt x="3607" y="244"/>
                    <a:pt x="3566" y="120"/>
                    <a:pt x="353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42" name="Google Shape;2942;p25"/>
            <p:cNvSpPr/>
            <p:nvPr/>
          </p:nvSpPr>
          <p:spPr>
            <a:xfrm>
              <a:off x="3092495" y="2424113"/>
              <a:ext cx="98508" cy="549782"/>
            </a:xfrm>
            <a:custGeom>
              <a:avLst/>
              <a:gdLst/>
              <a:ahLst/>
              <a:cxnLst/>
              <a:rect l="l" t="t" r="r" b="b"/>
              <a:pathLst>
                <a:path w="3151" h="17586" extrusionOk="0">
                  <a:moveTo>
                    <a:pt x="2908" y="1"/>
                  </a:moveTo>
                  <a:cubicBezTo>
                    <a:pt x="1398" y="1599"/>
                    <a:pt x="347" y="3659"/>
                    <a:pt x="154" y="5867"/>
                  </a:cubicBezTo>
                  <a:cubicBezTo>
                    <a:pt x="1" y="7595"/>
                    <a:pt x="550" y="9110"/>
                    <a:pt x="1102" y="10647"/>
                  </a:cubicBezTo>
                  <a:lnTo>
                    <a:pt x="1251" y="11063"/>
                  </a:lnTo>
                  <a:cubicBezTo>
                    <a:pt x="1294" y="11182"/>
                    <a:pt x="1336" y="11303"/>
                    <a:pt x="1377" y="11425"/>
                  </a:cubicBezTo>
                  <a:lnTo>
                    <a:pt x="1509" y="11822"/>
                  </a:lnTo>
                  <a:cubicBezTo>
                    <a:pt x="1654" y="12266"/>
                    <a:pt x="1784" y="12719"/>
                    <a:pt x="1884" y="13185"/>
                  </a:cubicBezTo>
                  <a:cubicBezTo>
                    <a:pt x="2186" y="14591"/>
                    <a:pt x="2098" y="16168"/>
                    <a:pt x="1222" y="17300"/>
                  </a:cubicBezTo>
                  <a:cubicBezTo>
                    <a:pt x="1408" y="17404"/>
                    <a:pt x="1597" y="17497"/>
                    <a:pt x="1790" y="17586"/>
                  </a:cubicBezTo>
                  <a:cubicBezTo>
                    <a:pt x="2863" y="16071"/>
                    <a:pt x="2577" y="13969"/>
                    <a:pt x="2044" y="12193"/>
                  </a:cubicBezTo>
                  <a:cubicBezTo>
                    <a:pt x="2048" y="12186"/>
                    <a:pt x="2048" y="12176"/>
                    <a:pt x="2049" y="12166"/>
                  </a:cubicBezTo>
                  <a:cubicBezTo>
                    <a:pt x="2049" y="12165"/>
                    <a:pt x="2047" y="12162"/>
                    <a:pt x="2047" y="12161"/>
                  </a:cubicBezTo>
                  <a:cubicBezTo>
                    <a:pt x="2039" y="12139"/>
                    <a:pt x="2034" y="12115"/>
                    <a:pt x="2028" y="12093"/>
                  </a:cubicBezTo>
                  <a:cubicBezTo>
                    <a:pt x="2014" y="12066"/>
                    <a:pt x="2000" y="12039"/>
                    <a:pt x="1987" y="12011"/>
                  </a:cubicBezTo>
                  <a:cubicBezTo>
                    <a:pt x="1955" y="11909"/>
                    <a:pt x="1924" y="11807"/>
                    <a:pt x="1889" y="11708"/>
                  </a:cubicBezTo>
                  <a:cubicBezTo>
                    <a:pt x="1878" y="11674"/>
                    <a:pt x="1867" y="11640"/>
                    <a:pt x="1856" y="11606"/>
                  </a:cubicBezTo>
                  <a:lnTo>
                    <a:pt x="1722" y="11214"/>
                  </a:lnTo>
                  <a:cubicBezTo>
                    <a:pt x="1680" y="11092"/>
                    <a:pt x="1639" y="10969"/>
                    <a:pt x="1596" y="10845"/>
                  </a:cubicBezTo>
                  <a:lnTo>
                    <a:pt x="1455" y="10432"/>
                  </a:lnTo>
                  <a:cubicBezTo>
                    <a:pt x="937" y="8896"/>
                    <a:pt x="490" y="7358"/>
                    <a:pt x="674" y="5695"/>
                  </a:cubicBezTo>
                  <a:cubicBezTo>
                    <a:pt x="869" y="3925"/>
                    <a:pt x="1624" y="2243"/>
                    <a:pt x="2713" y="843"/>
                  </a:cubicBezTo>
                  <a:cubicBezTo>
                    <a:pt x="2848" y="670"/>
                    <a:pt x="2997" y="500"/>
                    <a:pt x="3150" y="331"/>
                  </a:cubicBezTo>
                  <a:cubicBezTo>
                    <a:pt x="3145" y="328"/>
                    <a:pt x="3140" y="326"/>
                    <a:pt x="3135" y="322"/>
                  </a:cubicBezTo>
                  <a:cubicBezTo>
                    <a:pt x="3038" y="239"/>
                    <a:pt x="2968" y="119"/>
                    <a:pt x="290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43" name="Google Shape;2943;p25"/>
            <p:cNvSpPr/>
            <p:nvPr/>
          </p:nvSpPr>
          <p:spPr>
            <a:xfrm>
              <a:off x="3144452" y="2730883"/>
              <a:ext cx="13943" cy="12599"/>
            </a:xfrm>
            <a:custGeom>
              <a:avLst/>
              <a:gdLst/>
              <a:ahLst/>
              <a:cxnLst/>
              <a:rect l="l" t="t" r="r" b="b"/>
              <a:pathLst>
                <a:path w="446" h="403" extrusionOk="0">
                  <a:moveTo>
                    <a:pt x="0" y="0"/>
                  </a:moveTo>
                  <a:lnTo>
                    <a:pt x="0" y="0"/>
                  </a:lnTo>
                  <a:cubicBezTo>
                    <a:pt x="42" y="134"/>
                    <a:pt x="85" y="269"/>
                    <a:pt x="128" y="402"/>
                  </a:cubicBezTo>
                  <a:cubicBezTo>
                    <a:pt x="236" y="333"/>
                    <a:pt x="341" y="260"/>
                    <a:pt x="445" y="186"/>
                  </a:cubicBezTo>
                  <a:cubicBezTo>
                    <a:pt x="290" y="144"/>
                    <a:pt x="138" y="78"/>
                    <a:pt x="0"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44" name="Google Shape;2944;p25"/>
            <p:cNvSpPr/>
            <p:nvPr/>
          </p:nvSpPr>
          <p:spPr>
            <a:xfrm>
              <a:off x="3131728" y="2686147"/>
              <a:ext cx="64776" cy="43299"/>
            </a:xfrm>
            <a:custGeom>
              <a:avLst/>
              <a:gdLst/>
              <a:ahLst/>
              <a:cxnLst/>
              <a:rect l="l" t="t" r="r" b="b"/>
              <a:pathLst>
                <a:path w="2072" h="1385" extrusionOk="0">
                  <a:moveTo>
                    <a:pt x="0" y="1"/>
                  </a:moveTo>
                  <a:lnTo>
                    <a:pt x="0" y="1"/>
                  </a:lnTo>
                  <a:cubicBezTo>
                    <a:pt x="84" y="347"/>
                    <a:pt x="185" y="701"/>
                    <a:pt x="291" y="1059"/>
                  </a:cubicBezTo>
                  <a:cubicBezTo>
                    <a:pt x="452" y="1141"/>
                    <a:pt x="614" y="1222"/>
                    <a:pt x="783" y="1281"/>
                  </a:cubicBezTo>
                  <a:cubicBezTo>
                    <a:pt x="907" y="1325"/>
                    <a:pt x="1038" y="1348"/>
                    <a:pt x="1164" y="1384"/>
                  </a:cubicBezTo>
                  <a:cubicBezTo>
                    <a:pt x="1492" y="1126"/>
                    <a:pt x="1800" y="842"/>
                    <a:pt x="2071" y="514"/>
                  </a:cubicBezTo>
                  <a:cubicBezTo>
                    <a:pt x="1364" y="498"/>
                    <a:pt x="639" y="295"/>
                    <a:pt x="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2945" name="Google Shape;2945;p25"/>
          <p:cNvSpPr txBox="1"/>
          <p:nvPr/>
        </p:nvSpPr>
        <p:spPr>
          <a:xfrm>
            <a:off x="1744560" y="186969"/>
            <a:ext cx="5917200" cy="1160800"/>
          </a:xfrm>
          <a:prstGeom prst="rect">
            <a:avLst/>
          </a:prstGeom>
          <a:noFill/>
          <a:ln>
            <a:noFill/>
          </a:ln>
        </p:spPr>
        <p:txBody>
          <a:bodyPr spcFirstLastPara="1" wrap="square" lIns="121900" tIns="121900" rIns="121900" bIns="121900" anchor="ctr" anchorCtr="0">
            <a:noAutofit/>
          </a:bodyPr>
          <a:lstStyle/>
          <a:p>
            <a:pPr>
              <a:buClr>
                <a:schemeClr val="dk1"/>
              </a:buClr>
              <a:buSzPts val="3100"/>
            </a:pPr>
            <a:r>
              <a:rPr lang="es-AR" sz="4133" dirty="0">
                <a:latin typeface="Fjalla One"/>
                <a:ea typeface="Fjalla One"/>
                <a:cs typeface="Fjalla One"/>
                <a:sym typeface="Fjalla One"/>
              </a:rPr>
              <a:t>Tratamiento</a:t>
            </a:r>
            <a:endParaRPr sz="2400" dirty="0"/>
          </a:p>
        </p:txBody>
      </p:sp>
      <p:sp>
        <p:nvSpPr>
          <p:cNvPr id="2946" name="Google Shape;2946;p25"/>
          <p:cNvSpPr txBox="1"/>
          <p:nvPr/>
        </p:nvSpPr>
        <p:spPr>
          <a:xfrm>
            <a:off x="4456931" y="417855"/>
            <a:ext cx="3379557" cy="635953"/>
          </a:xfrm>
          <a:prstGeom prst="rect">
            <a:avLst/>
          </a:prstGeom>
          <a:noFill/>
          <a:ln>
            <a:noFill/>
          </a:ln>
        </p:spPr>
        <p:txBody>
          <a:bodyPr spcFirstLastPara="1" wrap="square" lIns="121900" tIns="60933" rIns="121900" bIns="60933" anchor="t" anchorCtr="0">
            <a:spAutoFit/>
          </a:bodyPr>
          <a:lstStyle/>
          <a:p>
            <a:r>
              <a:rPr lang="es-AR" sz="3333" dirty="0">
                <a:latin typeface="Arial"/>
                <a:ea typeface="Arial"/>
                <a:cs typeface="Arial"/>
                <a:sym typeface="Arial"/>
              </a:rPr>
              <a:t>¿Hasta cuándo?</a:t>
            </a:r>
            <a:endParaRPr sz="2400" dirty="0"/>
          </a:p>
        </p:txBody>
      </p:sp>
      <p:sp>
        <p:nvSpPr>
          <p:cNvPr id="2947" name="Google Shape;2947;p25"/>
          <p:cNvSpPr txBox="1"/>
          <p:nvPr/>
        </p:nvSpPr>
        <p:spPr>
          <a:xfrm>
            <a:off x="1490887" y="1578472"/>
            <a:ext cx="8066739" cy="410379"/>
          </a:xfrm>
          <a:prstGeom prst="rect">
            <a:avLst/>
          </a:prstGeom>
          <a:noFill/>
          <a:ln>
            <a:noFill/>
          </a:ln>
        </p:spPr>
        <p:txBody>
          <a:bodyPr spcFirstLastPara="1" wrap="square" lIns="121900" tIns="60933" rIns="121900" bIns="60933" anchor="t" anchorCtr="0">
            <a:spAutoFit/>
          </a:bodyPr>
          <a:lstStyle/>
          <a:p>
            <a:r>
              <a:rPr lang="es-AR" sz="1867" dirty="0">
                <a:latin typeface="Arial"/>
                <a:ea typeface="Arial"/>
                <a:cs typeface="Arial"/>
                <a:sym typeface="Arial"/>
              </a:rPr>
              <a:t>Paciente </a:t>
            </a:r>
            <a:r>
              <a:rPr lang="es-AR" sz="1867" b="1" dirty="0">
                <a:latin typeface="Arial"/>
                <a:ea typeface="Arial"/>
                <a:cs typeface="Arial"/>
                <a:sym typeface="Arial"/>
              </a:rPr>
              <a:t>ASINTOMÁTICO</a:t>
            </a:r>
            <a:r>
              <a:rPr lang="es-AR" sz="1867" dirty="0">
                <a:latin typeface="Arial"/>
                <a:ea typeface="Arial"/>
                <a:cs typeface="Arial"/>
                <a:sym typeface="Arial"/>
              </a:rPr>
              <a:t> + </a:t>
            </a:r>
            <a:r>
              <a:rPr lang="es-AR" sz="1867" b="1" dirty="0">
                <a:latin typeface="Arial"/>
                <a:ea typeface="Arial"/>
                <a:cs typeface="Arial"/>
                <a:sym typeface="Arial"/>
              </a:rPr>
              <a:t>PCR normal </a:t>
            </a:r>
            <a:r>
              <a:rPr lang="es-AR" sz="1867" dirty="0">
                <a:latin typeface="Arial"/>
                <a:ea typeface="Arial"/>
                <a:cs typeface="Arial"/>
                <a:sym typeface="Arial"/>
              </a:rPr>
              <a:t>🡪 cese gradual de medicación</a:t>
            </a:r>
            <a:endParaRPr sz="1867" dirty="0">
              <a:latin typeface="Arial"/>
              <a:ea typeface="Arial"/>
              <a:cs typeface="Arial"/>
              <a:sym typeface="Arial"/>
            </a:endParaRPr>
          </a:p>
        </p:txBody>
      </p:sp>
      <p:pic>
        <p:nvPicPr>
          <p:cNvPr id="2948" name="Google Shape;2948;p25"/>
          <p:cNvPicPr preferRelativeResize="0"/>
          <p:nvPr/>
        </p:nvPicPr>
        <p:blipFill rotWithShape="1">
          <a:blip r:embed="rId5">
            <a:alphaModFix/>
          </a:blip>
          <a:srcRect t="11332"/>
          <a:stretch/>
        </p:blipFill>
        <p:spPr>
          <a:xfrm>
            <a:off x="733601" y="2756925"/>
            <a:ext cx="10363200" cy="1392536"/>
          </a:xfrm>
          <a:prstGeom prst="rect">
            <a:avLst/>
          </a:prstGeom>
          <a:noFill/>
          <a:ln>
            <a:noFill/>
          </a:ln>
        </p:spPr>
      </p:pic>
      <p:sp>
        <p:nvSpPr>
          <p:cNvPr id="2949" name="Google Shape;2949;p25"/>
          <p:cNvSpPr/>
          <p:nvPr/>
        </p:nvSpPr>
        <p:spPr>
          <a:xfrm>
            <a:off x="5746627" y="2812640"/>
            <a:ext cx="5298796" cy="1288435"/>
          </a:xfrm>
          <a:prstGeom prst="frame">
            <a:avLst>
              <a:gd name="adj1" fmla="val 1151"/>
            </a:avLst>
          </a:prstGeom>
          <a:solidFill>
            <a:schemeClr val="accent5"/>
          </a:solidFill>
          <a:ln w="25400" cap="flat" cmpd="sng">
            <a:solidFill>
              <a:schemeClr val="accent5"/>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dk1"/>
              </a:solidFill>
              <a:latin typeface="Arial"/>
              <a:ea typeface="Arial"/>
              <a:cs typeface="Arial"/>
              <a:sym typeface="Arial"/>
            </a:endParaRPr>
          </a:p>
        </p:txBody>
      </p:sp>
      <p:pic>
        <p:nvPicPr>
          <p:cNvPr id="5" name="Audio 4">
            <a:extLst>
              <a:ext uri="{FF2B5EF4-FFF2-40B4-BE49-F238E27FC236}">
                <a16:creationId xmlns:a16="http://schemas.microsoft.com/office/drawing/2014/main" id="{EF16EC9E-583C-2A4A-CAE9-CD58443E88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50826560"/>
      </p:ext>
    </p:extLst>
  </p:cSld>
  <p:clrMapOvr>
    <a:masterClrMapping/>
  </p:clrMapOvr>
  <mc:AlternateContent xmlns:mc="http://schemas.openxmlformats.org/markup-compatibility/2006">
    <mc:Choice xmlns:p14="http://schemas.microsoft.com/office/powerpoint/2010/main" Requires="p14">
      <p:transition spd="slow" p14:dur="2000" advTm="19669"/>
    </mc:Choice>
    <mc:Fallback>
      <p:transition spd="slow" advTm="19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974" x="7086600" y="6434138"/>
          <p14:tracePt t="992" x="7086600" y="6350000"/>
          <p14:tracePt t="1008" x="7069138" y="6291263"/>
          <p14:tracePt t="1013" x="7043738" y="6197600"/>
          <p14:tracePt t="1028" x="6992938" y="6078538"/>
          <p14:tracePt t="1030" x="6934200" y="5926138"/>
          <p14:tracePt t="1058" x="6891338" y="5824538"/>
          <p14:tracePt t="1061" x="6789738" y="5638800"/>
          <p14:tracePt t="1064" x="6713538" y="5494338"/>
          <p14:tracePt t="1081" x="6637338" y="5418138"/>
          <p14:tracePt t="1092" x="6596063" y="5326063"/>
          <p14:tracePt t="1094" x="6426200" y="5164138"/>
          <p14:tracePt t="1123" x="6332538" y="5072063"/>
          <p14:tracePt t="1126" x="6197600" y="4953000"/>
          <p14:tracePt t="1133" x="6129338" y="4876800"/>
          <p14:tracePt t="1158" x="5976938" y="4741863"/>
          <p14:tracePt t="1161" x="5859463" y="4648200"/>
          <p14:tracePt t="1182" x="5808663" y="4622800"/>
          <p14:tracePt t="1191" x="5707063" y="4564063"/>
          <p14:tracePt t="1193" x="5646738" y="4529138"/>
          <p14:tracePt t="1215" x="5588000" y="4521200"/>
          <p14:tracePt t="1226" x="5453063" y="4452938"/>
          <p14:tracePt t="1245" x="5392738" y="4452938"/>
          <p14:tracePt t="1247" x="5316538" y="4445000"/>
          <p14:tracePt t="1272" x="5257800" y="4445000"/>
          <p14:tracePt t="1277" x="5207000" y="4445000"/>
          <p14:tracePt t="1279" x="5199063" y="4445000"/>
          <p14:tracePt t="1296" x="5164138" y="4452938"/>
          <p14:tracePt t="1341" x="5148263" y="4470400"/>
          <p14:tracePt t="1344" x="5148263" y="4546600"/>
          <p14:tracePt t="1360" x="5148263" y="4579938"/>
          <p14:tracePt t="1364" x="5181600" y="4605338"/>
          <p14:tracePt t="1386" x="5224463" y="4640263"/>
          <p14:tracePt t="1391" x="5316538" y="4724400"/>
          <p14:tracePt t="1393" x="5376863" y="4757738"/>
          <p14:tracePt t="1414" x="5468938" y="4818063"/>
          <p14:tracePt t="1423" x="5672138" y="4910138"/>
          <p14:tracePt t="1426" x="5783263" y="4970463"/>
          <p14:tracePt t="1446" x="5842000" y="4978400"/>
          <p14:tracePt t="1448" x="6002338" y="5054600"/>
          <p14:tracePt t="1474" x="6078538" y="5072063"/>
          <p14:tracePt t="1478" x="6172200" y="5105400"/>
          <p14:tracePt t="1481" x="6215063" y="5113338"/>
          <p14:tracePt t="1512" x="6265863" y="5113338"/>
          <p14:tracePt t="1514" x="6350000" y="5148263"/>
          <p14:tracePt t="1530" x="6383338" y="5148263"/>
          <p14:tracePt t="1543" x="6408738" y="5148263"/>
          <p14:tracePt t="1547" x="6459538" y="5148263"/>
          <p14:tracePt t="1567" x="6519863" y="5148263"/>
          <p14:tracePt t="1576" x="6527800" y="5148263"/>
          <p14:tracePt t="1578" x="6545263" y="5148263"/>
          <p14:tracePt t="1616" x="6596063" y="5148263"/>
          <p14:tracePt t="1640" x="6604000" y="5148263"/>
          <p14:tracePt t="2859" x="6604000" y="5113338"/>
          <p14:tracePt t="2875" x="6604000" y="5072063"/>
          <p14:tracePt t="2892" x="6604000" y="5046663"/>
          <p14:tracePt t="2895" x="6604000" y="5011738"/>
          <p14:tracePt t="2908" x="6604000" y="4995863"/>
          <p14:tracePt t="2910" x="6604000" y="4970463"/>
          <p14:tracePt t="2932" x="6604000" y="4935538"/>
          <p14:tracePt t="2940" x="6596063" y="4894263"/>
          <p14:tracePt t="2942" x="6578600" y="4843463"/>
          <p14:tracePt t="2958" x="6578600" y="4833938"/>
          <p14:tracePt t="2962" x="6545263" y="4783138"/>
          <p14:tracePt t="2965" x="6527800" y="4757738"/>
          <p14:tracePt t="2971" x="6502400" y="4716463"/>
          <p14:tracePt t="2990" x="6459538" y="4648200"/>
          <p14:tracePt t="2994" x="6408738" y="4589463"/>
          <p14:tracePt t="2996" x="6350000" y="4529138"/>
          <p14:tracePt t="3026" x="6291263" y="4487863"/>
          <p14:tracePt t="3031" x="6096000" y="4318000"/>
          <p14:tracePt t="3057" x="6019800" y="4275138"/>
          <p14:tracePt t="3059" x="5824538" y="4157663"/>
          <p14:tracePt t="3078" x="5707063" y="4097338"/>
          <p14:tracePt t="3083" x="5630863" y="4064000"/>
          <p14:tracePt t="3108" x="5554663" y="4056063"/>
          <p14:tracePt t="3119" x="5402263" y="4038600"/>
          <p14:tracePt t="3123" x="5341938" y="4038600"/>
          <p14:tracePt t="3125" x="5283200" y="4038600"/>
          <p14:tracePt t="3141" x="5240338" y="4038600"/>
          <p14:tracePt t="3145" x="5199063" y="4038600"/>
          <p14:tracePt t="3147" x="5181600" y="4064000"/>
          <p14:tracePt t="3165" x="5164138" y="4081463"/>
          <p14:tracePt t="3175" x="5122863" y="4122738"/>
          <p14:tracePt t="3179" x="5122863" y="4157663"/>
          <p14:tracePt t="3181" x="5122863" y="4198938"/>
          <p14:tracePt t="3188" x="5122863" y="4249738"/>
          <p14:tracePt t="3210" x="5240338" y="4386263"/>
          <p14:tracePt t="3212" x="5316538" y="4452938"/>
          <p14:tracePt t="3229" x="5453063" y="4546600"/>
          <p14:tracePt t="3246" x="5630863" y="4640263"/>
          <p14:tracePt t="3265" x="5707063" y="4665663"/>
          <p14:tracePt t="3271" x="5900738" y="4699000"/>
          <p14:tracePt t="3292" x="5976938" y="4716463"/>
          <p14:tracePt t="3295" x="6154738" y="4724400"/>
          <p14:tracePt t="3301" x="6189663" y="4724400"/>
          <p14:tracePt t="3316" x="6291263" y="4724400"/>
          <p14:tracePt t="3324" x="6307138" y="4716463"/>
          <p14:tracePt t="3326" x="6350000" y="4681538"/>
          <p14:tracePt t="3342" x="6383338" y="4665663"/>
          <p14:tracePt t="3345" x="6392863" y="4648200"/>
          <p14:tracePt t="3347" x="6408738" y="4622800"/>
          <p14:tracePt t="3371" x="6426200" y="4579938"/>
          <p14:tracePt t="3373" x="6426200" y="4529138"/>
          <p14:tracePt t="3391" x="6408738" y="4487863"/>
          <p14:tracePt t="3396" x="6383338" y="4452938"/>
          <p14:tracePt t="3398" x="6332538" y="4427538"/>
          <p14:tracePt t="3405" x="6273800" y="4386263"/>
          <p14:tracePt t="3421" x="6230938" y="4351338"/>
          <p14:tracePt t="3424" x="6172200" y="4318000"/>
          <p14:tracePt t="3445" x="6113463" y="4310063"/>
          <p14:tracePt t="3448" x="5976938" y="4275138"/>
          <p14:tracePt t="3475" x="5900738" y="4275138"/>
          <p14:tracePt t="3480" x="5765800" y="4275138"/>
          <p14:tracePt t="3495" x="5732463" y="4275138"/>
          <p14:tracePt t="3499" x="5722938" y="4310063"/>
          <p14:tracePt t="3509" x="5672138" y="4335463"/>
          <p14:tracePt t="3512" x="5672138" y="4351338"/>
          <p14:tracePt t="3527" x="5672138" y="4386263"/>
          <p14:tracePt t="3531" x="5672138" y="4411663"/>
          <p14:tracePt t="3541" x="5672138" y="4452938"/>
          <p14:tracePt t="3544" x="5732463" y="4503738"/>
          <p14:tracePt t="3558" x="5765800" y="4546600"/>
          <p14:tracePt t="3562" x="5824538" y="4589463"/>
          <p14:tracePt t="3565" x="5859463" y="4589463"/>
          <p14:tracePt t="3588" x="5884863" y="4622800"/>
          <p14:tracePt t="3591" x="5926138" y="4640263"/>
          <p14:tracePt t="3611" x="5976938" y="4640263"/>
          <p14:tracePt t="3614" x="6019800" y="4640263"/>
          <p14:tracePt t="3639" x="6053138" y="4605338"/>
          <p14:tracePt t="3643" x="6053138" y="4589463"/>
          <p14:tracePt t="3646" x="6062663" y="4579938"/>
          <p14:tracePt t="3663" x="6096000" y="4529138"/>
          <p14:tracePt t="3688" x="6113463" y="4503738"/>
          <p14:tracePt t="3692" x="6138863" y="4445000"/>
          <p14:tracePt t="3695" x="6172200" y="4411663"/>
          <p14:tracePt t="3712" x="6197600" y="4368800"/>
          <p14:tracePt t="3716" x="6230938" y="4318000"/>
          <p14:tracePt t="3724" x="6265863" y="4259263"/>
          <p14:tracePt t="3727" x="6307138" y="4191000"/>
          <p14:tracePt t="3745" x="6332538" y="4122738"/>
          <p14:tracePt t="3749" x="6367463" y="4064000"/>
          <p14:tracePt t="3756" x="6392863" y="3962400"/>
          <p14:tracePt t="3759" x="6408738" y="3886200"/>
          <p14:tracePt t="3779" x="6426200" y="3792538"/>
          <p14:tracePt t="3782" x="6443663" y="3589338"/>
          <p14:tracePt t="3808" x="6443663" y="3497263"/>
          <p14:tracePt t="3812" x="6443663" y="3268663"/>
          <p14:tracePt t="3814" x="6443663" y="3182938"/>
          <p14:tracePt t="3831" x="6443663" y="3073400"/>
          <p14:tracePt t="3839" x="6408738" y="2997200"/>
          <p14:tracePt t="3843" x="6383338" y="2938463"/>
          <p14:tracePt t="3846" x="6367463" y="2852738"/>
          <p14:tracePt t="3865" x="6230938" y="2700338"/>
          <p14:tracePt t="3889" x="6129338" y="2598738"/>
          <p14:tracePt t="3893" x="6053138" y="2540000"/>
          <p14:tracePt t="3895" x="5976938" y="2489200"/>
          <p14:tracePt t="3912" x="5867400" y="2430463"/>
          <p14:tracePt t="3919" x="5783263" y="2387600"/>
          <p14:tracePt t="3924" x="5672138" y="2370138"/>
          <p14:tracePt t="3926" x="5570538" y="2336800"/>
          <p14:tracePt t="3945" x="5257800" y="2328863"/>
          <p14:tracePt t="3959" x="5122863" y="2328863"/>
          <p14:tracePt t="3963" x="4986338" y="2328863"/>
          <p14:tracePt t="3965" x="4935538" y="2336800"/>
          <p14:tracePt t="3992" x="4741863" y="2405063"/>
          <p14:tracePt t="3996" x="4605338" y="2489200"/>
          <p14:tracePt t="3998" x="4538663" y="2547938"/>
          <p14:tracePt t="4015" x="4462463" y="2624138"/>
          <p14:tracePt t="4025" x="4411663" y="2717800"/>
          <p14:tracePt t="4032" x="4325938" y="2870200"/>
          <p14:tracePt t="4037" x="4310063" y="2938463"/>
          <p14:tracePt t="4061" x="4275138" y="3048000"/>
          <p14:tracePt t="4063" x="4267200" y="3167063"/>
          <p14:tracePt t="4082" x="4267200" y="3302000"/>
          <p14:tracePt t="4104" x="4325938" y="3513138"/>
          <p14:tracePt t="4108" x="4402138" y="3614738"/>
          <p14:tracePt t="4110" x="4470400" y="3708400"/>
          <p14:tracePt t="4129" x="4681538" y="3919538"/>
          <p14:tracePt t="4137" x="4792663" y="3987800"/>
          <p14:tracePt t="4158" x="4851400" y="4021138"/>
          <p14:tracePt t="4160" x="5087938" y="4140200"/>
          <p14:tracePt t="4176" x="5199063" y="4173538"/>
          <p14:tracePt t="4180" x="5300663" y="4198938"/>
          <p14:tracePt t="4182" x="5418138" y="4198938"/>
          <p14:tracePt t="4207" x="5511800" y="4216400"/>
          <p14:tracePt t="4210" x="5672138" y="4216400"/>
          <p14:tracePt t="4225" x="5707063" y="4216400"/>
          <p14:tracePt t="4229" x="5783263" y="4216400"/>
          <p14:tracePt t="4232" x="5799138" y="4216400"/>
          <p14:tracePt t="4237" x="5842000" y="4191000"/>
          <p14:tracePt t="4257" x="5859463" y="4140200"/>
          <p14:tracePt t="4261" x="5859463" y="4097338"/>
          <p14:tracePt t="4264" x="5859463" y="4038600"/>
          <p14:tracePt t="4279" x="5859463" y="3987800"/>
          <p14:tracePt t="4282" x="5859463" y="3919538"/>
          <p14:tracePt t="4296" x="5842000" y="3860800"/>
          <p14:tracePt t="4305" x="5808663" y="3792538"/>
          <p14:tracePt t="4309" x="5765800" y="3725863"/>
          <p14:tracePt t="4312" x="5672138" y="3614738"/>
          <p14:tracePt t="4338" x="5613400" y="3556000"/>
          <p14:tracePt t="4342" x="5478463" y="3454400"/>
          <p14:tracePt t="4345" x="5402263" y="3403600"/>
          <p14:tracePt t="4377" x="5300663" y="3344863"/>
          <p14:tracePt t="4381" x="5029200" y="3259138"/>
          <p14:tracePt t="4387" x="4927600" y="3243263"/>
          <p14:tracePt t="4408" x="4851400" y="3243263"/>
          <p14:tracePt t="4410" x="4699000" y="3243263"/>
          <p14:tracePt t="4425" x="4605338" y="3259138"/>
          <p14:tracePt t="4429" x="4546600" y="3302000"/>
          <p14:tracePt t="4431" x="4503738" y="3327400"/>
          <p14:tracePt t="4449" x="4470400" y="3344863"/>
          <p14:tracePt t="4458" x="4411663" y="3454400"/>
          <p14:tracePt t="4474" x="4402138" y="3513138"/>
          <p14:tracePt t="4478" x="4402138" y="3556000"/>
          <p14:tracePt t="4480" x="4402138" y="3598863"/>
          <p14:tracePt t="4499" x="4411663" y="3690938"/>
          <p14:tracePt t="4508" x="4462463" y="3751263"/>
          <p14:tracePt t="4511" x="4640263" y="3860800"/>
          <p14:tracePt t="4545" x="4681538" y="3886200"/>
          <p14:tracePt t="4550" x="5062538" y="4021138"/>
          <p14:tracePt t="4556" x="5207000" y="4056063"/>
          <p14:tracePt t="4559" x="5341938" y="4064000"/>
          <p14:tracePt t="4582" x="5468938" y="4081463"/>
          <p14:tracePt t="4586" x="5689600" y="4097338"/>
          <p14:tracePt t="4607" x="5867400" y="4097338"/>
          <p14:tracePt t="4609" x="5900738" y="4097338"/>
          <p14:tracePt t="4645" x="5994400" y="4097338"/>
          <p14:tracePt t="4648" x="6037263" y="4097338"/>
          <p14:tracePt t="4682" x="6053138" y="4097338"/>
          <p14:tracePt t="4687" x="6062663" y="4097338"/>
          <p14:tracePt t="4710" x="6096000" y="4114800"/>
          <p14:tracePt t="4713" x="6230938" y="4259263"/>
          <p14:tracePt t="4758" x="6332538" y="4368800"/>
          <p14:tracePt t="4761" x="6992938" y="5011738"/>
          <p14:tracePt t="4787" x="7086600" y="5105400"/>
          <p14:tracePt t="4792" x="7188200" y="5173663"/>
          <p14:tracePt t="4795" x="7239000" y="5240338"/>
          <p14:tracePt t="4814" x="7264400" y="5265738"/>
          <p14:tracePt t="4824" x="7297738" y="5283200"/>
          <p14:tracePt t="4827" x="7315200" y="5283200"/>
          <p14:tracePt t="4843" x="7315200" y="5300663"/>
          <p14:tracePt t="6121" x="7315200" y="5283200"/>
          <p14:tracePt t="6131" x="7297738" y="5265738"/>
          <p14:tracePt t="6205" x="7281863" y="5240338"/>
          <p14:tracePt t="6207" x="7119938" y="5105400"/>
          <p14:tracePt t="6225" x="7010400" y="5011738"/>
          <p14:tracePt t="6242" x="6967538" y="4978400"/>
          <p14:tracePt t="6246" x="6908800" y="4919663"/>
          <p14:tracePt t="6248" x="6850063" y="4894263"/>
          <p14:tracePt t="6264" x="6799263" y="4833938"/>
          <p14:tracePt t="6272" x="6756400" y="4800600"/>
          <p14:tracePt t="6274" x="6713538" y="4757738"/>
          <p14:tracePt t="6289" x="6662738" y="4716463"/>
          <p14:tracePt t="6291" x="6637338" y="4681538"/>
          <p14:tracePt t="6310" x="6596063" y="4640263"/>
          <p14:tracePt t="6312" x="6469063" y="4521200"/>
          <p14:tracePt t="6329" x="6332538" y="4394200"/>
          <p14:tracePt t="6343" x="6248400" y="4310063"/>
          <p14:tracePt t="6355" x="6197600" y="4275138"/>
          <p14:tracePt t="6359" x="6129338" y="4216400"/>
          <p14:tracePt t="6362" x="6037263" y="4140200"/>
          <p14:tracePt t="6386" x="5976938" y="4097338"/>
          <p14:tracePt t="6389" x="5884863" y="4038600"/>
          <p14:tracePt t="6391" x="5842000" y="4021138"/>
          <p14:tracePt t="6416" x="5765800" y="3987800"/>
          <p14:tracePt t="6440" x="5707063" y="3979863"/>
          <p14:tracePt t="6442" x="5689600" y="3979863"/>
          <p14:tracePt t="6459" x="5672138" y="3979863"/>
          <p14:tracePt t="6462" x="5664200" y="3979863"/>
          <p14:tracePt t="6512" x="5664200" y="3987800"/>
          <p14:tracePt t="6514" x="5664200" y="4021138"/>
          <p14:tracePt t="6529" x="5664200" y="4056063"/>
          <p14:tracePt t="6532" x="5672138" y="4081463"/>
          <p14:tracePt t="6548" x="5707063" y="4114800"/>
          <p14:tracePt t="6556" x="5732463" y="4157663"/>
          <p14:tracePt t="6561" x="5859463" y="4292600"/>
          <p14:tracePt t="6579" x="6002338" y="4427538"/>
          <p14:tracePt t="6675" x="6654800" y="4843463"/>
          <p14:tracePt t="6691" x="6680200" y="4859338"/>
          <p14:tracePt t="6698" x="6680200" y="4876800"/>
          <p14:tracePt t="6716" x="6697663" y="4876800"/>
          <p14:tracePt t="7242" x="6697663" y="4833938"/>
          <p14:tracePt t="7258" x="6680200" y="4783138"/>
          <p14:tracePt t="7280" x="6680200" y="4724400"/>
          <p14:tracePt t="7282" x="6662738" y="4699000"/>
          <p14:tracePt t="7297" x="6654800" y="4622800"/>
          <p14:tracePt t="7313" x="6637338" y="4529138"/>
          <p14:tracePt t="7377" x="6596063" y="4386263"/>
          <p14:tracePt t="7379" x="6527800" y="4233863"/>
          <p14:tracePt t="7395" x="6484938" y="4122738"/>
          <p14:tracePt t="7413" x="6459538" y="4081463"/>
          <p14:tracePt t="7426" x="6426200" y="4021138"/>
          <p14:tracePt t="7428" x="6408738" y="4005263"/>
          <p14:tracePt t="7444" x="6392863" y="3962400"/>
          <p14:tracePt t="7447" x="6383338" y="3929063"/>
          <p14:tracePt t="7479" x="6350000" y="3903663"/>
          <p14:tracePt t="7482" x="6265863" y="3767138"/>
          <p14:tracePt t="7485" x="6172200" y="3675063"/>
          <p14:tracePt t="7523" x="6138863" y="3649663"/>
          <p14:tracePt t="7525" x="5976938" y="3462338"/>
          <p14:tracePt t="7557" x="5926138" y="3421063"/>
          <p14:tracePt t="7561" x="5867400" y="3378200"/>
          <p14:tracePt t="7564" x="5859463" y="3344863"/>
          <p14:tracePt t="7589" x="5824538" y="3319463"/>
          <p14:tracePt t="7607" x="5783263" y="3284538"/>
          <p14:tracePt t="7611" x="5765800" y="3268663"/>
          <p14:tracePt t="7613" x="5732463" y="3243263"/>
          <p14:tracePt t="7638" x="5707063" y="3208338"/>
          <p14:tracePt t="7642" x="5672138" y="3182938"/>
          <p14:tracePt t="7645" x="5646738" y="3167063"/>
          <p14:tracePt t="7662" x="5630863" y="3132138"/>
          <p14:tracePt t="7683" x="5613400" y="3132138"/>
          <p14:tracePt t="7688" x="5613400" y="3124200"/>
          <p14:tracePt t="7827" x="5646738" y="3124200"/>
          <p14:tracePt t="7843" x="5732463" y="3106738"/>
          <p14:tracePt t="7858" x="5799138" y="3090863"/>
          <p14:tracePt t="7860" x="5859463" y="3090863"/>
          <p14:tracePt t="7878" x="6002338" y="3090863"/>
          <p14:tracePt t="7890" x="6062663" y="3090863"/>
          <p14:tracePt t="7907" x="6138863" y="3090863"/>
          <p14:tracePt t="7909" x="6230938" y="3090863"/>
          <p14:tracePt t="7923" x="6265863" y="3090863"/>
          <p14:tracePt t="7925" x="6307138" y="3090863"/>
          <p14:tracePt t="7947" x="6392863" y="3124200"/>
          <p14:tracePt t="7950" x="6408738" y="3124200"/>
          <p14:tracePt t="7963" x="6426200" y="3132138"/>
          <p14:tracePt t="7965" x="6459538" y="3149600"/>
          <p14:tracePt t="7988" x="6502400" y="3167063"/>
          <p14:tracePt t="7990" x="6519863" y="3182938"/>
          <p14:tracePt t="8008" x="6527800" y="3200400"/>
          <p14:tracePt t="8012" x="6545263" y="3200400"/>
          <p14:tracePt t="8021" x="6561138" y="3208338"/>
          <p14:tracePt t="8030" x="6578600" y="3225800"/>
          <p14:tracePt t="8034" x="6596063" y="3243263"/>
          <p14:tracePt t="8099" x="6604000" y="3243263"/>
          <p14:tracePt t="8102" x="6697663" y="3327400"/>
          <p14:tracePt t="10638" x="6697663" y="3344863"/>
          <p14:tracePt t="10656" x="6697663" y="3378200"/>
          <p14:tracePt t="10659" x="6697663" y="3462338"/>
          <p14:tracePt t="10682" x="6713538" y="3538538"/>
          <p14:tracePt t="10687" x="6799263" y="3784600"/>
          <p14:tracePt t="10709" x="6832600" y="3886200"/>
          <p14:tracePt t="10714" x="6951663" y="4122738"/>
          <p14:tracePt t="10720" x="6992938" y="4173538"/>
          <p14:tracePt t="10722" x="7053263" y="4275138"/>
          <p14:tracePt t="10762" x="7104063" y="4368800"/>
          <p14:tracePt t="10765" x="7340600" y="4622800"/>
          <p14:tracePt t="10771" x="7358063" y="4640263"/>
          <p14:tracePt t="10791" x="7450138" y="4716463"/>
          <p14:tracePt t="10793" x="7510463" y="4741863"/>
          <p14:tracePt t="10814" x="7551738" y="4775200"/>
          <p14:tracePt t="10832" x="7569200" y="4775200"/>
          <p14:tracePt t="10836" x="7612063" y="4783138"/>
          <p14:tracePt t="10864" x="7645400" y="4783138"/>
          <p14:tracePt t="10866" x="7670800" y="4783138"/>
          <p14:tracePt t="10889" x="7688263" y="4783138"/>
          <p14:tracePt t="10908" x="7721600" y="4783138"/>
          <p14:tracePt t="10930" x="7729538" y="4783138"/>
          <p14:tracePt t="10933" x="7764463" y="4783138"/>
          <p14:tracePt t="10949" x="7780338" y="4783138"/>
          <p14:tracePt t="10955" x="7805738" y="4783138"/>
          <p14:tracePt t="10974" x="7823200" y="4783138"/>
          <p14:tracePt t="10977" x="7881938" y="4783138"/>
          <p14:tracePt t="10981" x="7899400" y="4800600"/>
          <p14:tracePt t="10997" x="7924800" y="4818063"/>
          <p14:tracePt t="11006" x="7958138" y="4843463"/>
          <p14:tracePt t="11011" x="7975600" y="4859338"/>
          <p14:tracePt t="11014" x="7983538" y="4876800"/>
          <p14:tracePt t="11044" x="8051800" y="4935538"/>
          <p14:tracePt t="11046" x="8077200" y="4978400"/>
          <p14:tracePt t="11066" x="8094663" y="4995863"/>
          <p14:tracePt t="11076" x="8110538" y="5029200"/>
          <p14:tracePt t="11080" x="8120063" y="5054600"/>
          <p14:tracePt t="11082" x="8120063" y="5072063"/>
          <p14:tracePt t="11109" x="8120063" y="5105400"/>
          <p14:tracePt t="11114" x="8135938" y="5173663"/>
          <p14:tracePt t="11116" x="8153400" y="5240338"/>
          <p14:tracePt t="11142" x="8153400" y="5249863"/>
          <p14:tracePt t="11146" x="8153400" y="5359400"/>
          <p14:tracePt t="11149" x="8153400" y="5402263"/>
          <p14:tracePt t="11164" x="8153400" y="5435600"/>
          <p14:tracePt t="11166" x="8153400" y="5461000"/>
          <p14:tracePt t="11191" x="8153400" y="5494338"/>
          <p14:tracePt t="11195" x="8153400" y="5503863"/>
          <p14:tracePt t="14939" x="8120063" y="5503863"/>
          <p14:tracePt t="14960" x="8094663" y="5494338"/>
          <p14:tracePt t="14963" x="8001000" y="5418138"/>
          <p14:tracePt t="14990" x="7958138" y="5384800"/>
          <p14:tracePt t="14994" x="7899400" y="5341938"/>
          <p14:tracePt t="14997" x="7848600" y="5308600"/>
          <p14:tracePt t="15027" x="7823200" y="5283200"/>
          <p14:tracePt t="15034" x="7729538" y="5207000"/>
          <p14:tracePt t="15040" x="7721600" y="5207000"/>
          <p14:tracePt t="15043" x="7688263" y="5189538"/>
          <p14:tracePt t="15092" x="7653338" y="5173663"/>
          <p14:tracePt t="15097" x="7586663" y="5130800"/>
          <p14:tracePt t="15100" x="7586663" y="5113338"/>
          <p14:tracePt t="15141" x="7551738" y="5105400"/>
          <p14:tracePt t="15146" x="7510463" y="5087938"/>
          <p14:tracePt t="15148" x="7493000" y="5087938"/>
          <p14:tracePt t="15164" x="7475538" y="5072063"/>
          <p14:tracePt t="15173" x="7459663" y="5072063"/>
          <p14:tracePt t="15177" x="7450138" y="5072063"/>
          <p14:tracePt t="15179" x="7434263" y="5072063"/>
          <p14:tracePt t="15194" x="7416800" y="5054600"/>
          <p14:tracePt t="15241" x="7399338" y="5054600"/>
          <p14:tracePt t="15370" x="7391400" y="5054600"/>
          <p14:tracePt t="15381" x="7373938" y="5054600"/>
          <p14:tracePt t="15397" x="7315200" y="5046663"/>
          <p14:tracePt t="15413" x="7264400" y="5029200"/>
          <p14:tracePt t="15422" x="7256463" y="5029200"/>
          <p14:tracePt t="15425" x="7188200" y="4995863"/>
          <p14:tracePt t="15427" x="7145338" y="4978400"/>
          <p14:tracePt t="15444" x="7069138" y="4919663"/>
          <p14:tracePt t="15447" x="6992938" y="4894263"/>
          <p14:tracePt t="15467" x="6967538" y="4876800"/>
          <p14:tracePt t="15474" x="6799263" y="4800600"/>
          <p14:tracePt t="15476" x="6723063" y="4757738"/>
          <p14:tracePt t="15493" x="6596063" y="4699000"/>
          <p14:tracePt t="15510" x="6561138" y="4681538"/>
          <p14:tracePt t="15514" x="6519863" y="4665663"/>
          <p14:tracePt t="15516" x="6484938" y="4648200"/>
          <p14:tracePt t="15533" x="6443663" y="4648200"/>
          <p14:tracePt t="15541" x="6426200" y="4648200"/>
          <p14:tracePt t="15543" x="6392863" y="4640263"/>
          <p14:tracePt t="15556" x="6383338" y="4640263"/>
          <p14:tracePt t="15559" x="6350000" y="4640263"/>
          <p14:tracePt t="15574" x="6332538" y="4640263"/>
          <p14:tracePt t="15578" x="6324600" y="4640263"/>
          <p14:tracePt t="15581" x="6307138" y="4640263"/>
          <p14:tracePt t="15592" x="6291263" y="4640263"/>
          <p14:tracePt t="15607" x="6273800" y="4640263"/>
          <p14:tracePt t="15610" x="6265863" y="4640263"/>
          <p14:tracePt t="15627" x="6248400" y="4640263"/>
          <p14:tracePt t="15709" x="6230938" y="4640263"/>
          <p14:tracePt t="15799" x="6215063" y="4640263"/>
          <p14:tracePt t="15916" x="6215063" y="4648200"/>
          <p14:tracePt t="15931" x="6265863" y="4699000"/>
          <p14:tracePt t="15933" x="6307138" y="4724400"/>
          <p14:tracePt t="15958" x="6332538" y="4775200"/>
          <p14:tracePt t="15960" x="6527800" y="4935538"/>
          <p14:tracePt t="15980" x="6578600" y="4953000"/>
          <p14:tracePt t="15982" x="6738938" y="5046663"/>
          <p14:tracePt t="16008" x="6832600" y="5087938"/>
          <p14:tracePt t="16013" x="7010400" y="5113338"/>
          <p14:tracePt t="16015" x="7043738" y="5130800"/>
          <p14:tracePt t="16043" x="7145338" y="5130800"/>
          <p14:tracePt t="16045" x="7264400" y="5130800"/>
          <p14:tracePt t="16059" x="7297738" y="5130800"/>
          <p14:tracePt t="16062" x="7315200" y="5130800"/>
          <p14:tracePt t="16079" x="7323138" y="5130800"/>
          <p14:tracePt t="16086" x="7340600" y="5130800"/>
          <p14:tracePt t="16109" x="7340600" y="5105400"/>
          <p14:tracePt t="16111" x="7340600" y="5087938"/>
          <p14:tracePt t="16125" x="7315200" y="5054600"/>
          <p14:tracePt t="16129" x="7264400" y="4995863"/>
          <p14:tracePt t="16150" x="7188200" y="4935538"/>
          <p14:tracePt t="16158" x="7010400" y="4800600"/>
          <p14:tracePt t="16164" x="6891338" y="4716463"/>
          <p14:tracePt t="16167" x="6789738" y="4640263"/>
          <p14:tracePt t="16192" x="6738938" y="4605338"/>
          <p14:tracePt t="16197" x="6561138" y="4503738"/>
          <p14:tracePt t="16200" x="6519863" y="4487863"/>
          <p14:tracePt t="16227" x="6408738" y="4452938"/>
          <p14:tracePt t="16232" x="6248400" y="4445000"/>
          <p14:tracePt t="16237" x="6197600" y="4445000"/>
          <p14:tracePt t="16261" x="6138863" y="4503738"/>
          <p14:tracePt t="16278" x="6113463" y="4546600"/>
          <p14:tracePt t="16295" x="6096000" y="4589463"/>
          <p14:tracePt t="16310" x="6096000" y="4622800"/>
          <p14:tracePt t="16313" x="6096000" y="4648200"/>
          <p14:tracePt t="16329" x="6138863" y="4699000"/>
          <p14:tracePt t="16333" x="6189663" y="4741863"/>
          <p14:tracePt t="16337" x="6230938" y="4757738"/>
          <p14:tracePt t="16356" x="6392863" y="4843463"/>
          <p14:tracePt t="16358" x="6484938" y="4876800"/>
          <p14:tracePt t="16382" x="6654800" y="4894263"/>
          <p14:tracePt t="16408" x="6789738" y="4894263"/>
          <p14:tracePt t="16412" x="6850063" y="4876800"/>
          <p14:tracePt t="16414" x="6891338" y="4833938"/>
          <p14:tracePt t="16433" x="6891338" y="4783138"/>
          <p14:tracePt t="16438" x="6891338" y="4741863"/>
          <p14:tracePt t="16457" x="6850063" y="4605338"/>
          <p14:tracePt t="16477" x="6789738" y="4564063"/>
          <p14:tracePt t="16480" x="6662738" y="4487863"/>
          <p14:tracePt t="16495" x="6596063" y="4452938"/>
          <p14:tracePt t="16497" x="6502400" y="4427538"/>
          <p14:tracePt t="16518" x="6408738" y="4411663"/>
          <p14:tracePt t="16522" x="6215063" y="4411663"/>
          <p14:tracePt t="16540" x="6129338" y="4411663"/>
          <p14:tracePt t="16542" x="5926138" y="4411663"/>
          <p14:tracePt t="16561" x="5842000" y="4411663"/>
          <p14:tracePt t="16575" x="5799138" y="4445000"/>
          <p14:tracePt t="16578" x="5765800" y="4452938"/>
          <p14:tracePt t="16597" x="5732463" y="4452938"/>
          <p14:tracePt t="16599" x="5722938" y="4470400"/>
          <p14:tracePt t="16612" x="5707063" y="4470400"/>
          <p14:tracePt t="16642" x="5732463" y="4470400"/>
          <p14:tracePt t="16646" x="5783263" y="4470400"/>
          <p14:tracePt t="16661" x="5859463" y="4470400"/>
          <p14:tracePt t="16664" x="5926138" y="4470400"/>
          <p14:tracePt t="16679" x="6248400" y="4503738"/>
          <p14:tracePt t="16694" x="6561138" y="4564063"/>
          <p14:tracePt t="16706" x="6713538" y="4589463"/>
          <p14:tracePt t="16725" x="6875463" y="4640263"/>
          <p14:tracePt t="16727" x="7086600" y="4699000"/>
          <p14:tracePt t="16745" x="7205663" y="4724400"/>
          <p14:tracePt t="16750" x="7281863" y="4757738"/>
          <p14:tracePt t="16768" x="7323138" y="4757738"/>
          <p14:tracePt t="16775" x="7373938" y="4757738"/>
          <p14:tracePt t="16778" x="7391400" y="4775200"/>
          <p14:tracePt t="16791" x="7416800" y="4775200"/>
          <p14:tracePt t="16793" x="7434263" y="4783138"/>
          <p14:tracePt t="16814" x="7450138" y="4783138"/>
          <p14:tracePt t="16816" x="7510463" y="4783138"/>
          <p14:tracePt t="16830" x="7535863" y="4800600"/>
          <p14:tracePt t="16842" x="7569200" y="4800600"/>
          <p14:tracePt t="16845" x="7594600" y="4818063"/>
          <p14:tracePt t="16847" x="7612063" y="4818063"/>
          <p14:tracePt t="16863" x="7653338" y="4833938"/>
          <p14:tracePt t="16865" x="7670800" y="4843463"/>
          <p14:tracePt t="16889" x="7704138" y="4843463"/>
          <p14:tracePt t="16893" x="7721600" y="4859338"/>
          <p14:tracePt t="16896" x="7729538" y="4859338"/>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30"/>
        <p:cNvGrpSpPr/>
        <p:nvPr/>
      </p:nvGrpSpPr>
      <p:grpSpPr>
        <a:xfrm>
          <a:off x="0" y="0"/>
          <a:ext cx="0" cy="0"/>
          <a:chOff x="0" y="0"/>
          <a:chExt cx="0" cy="0"/>
        </a:xfrm>
      </p:grpSpPr>
      <p:grpSp>
        <p:nvGrpSpPr>
          <p:cNvPr id="3031" name="Google Shape;3031;p27"/>
          <p:cNvGrpSpPr/>
          <p:nvPr/>
        </p:nvGrpSpPr>
        <p:grpSpPr>
          <a:xfrm rot="900054">
            <a:off x="188269" y="5574641"/>
            <a:ext cx="519487" cy="689420"/>
            <a:chOff x="1256475" y="2245423"/>
            <a:chExt cx="559943" cy="743110"/>
          </a:xfrm>
        </p:grpSpPr>
        <p:sp>
          <p:nvSpPr>
            <p:cNvPr id="3032" name="Google Shape;3032;p27"/>
            <p:cNvSpPr/>
            <p:nvPr/>
          </p:nvSpPr>
          <p:spPr>
            <a:xfrm>
              <a:off x="1256475" y="2245423"/>
              <a:ext cx="559943" cy="743110"/>
            </a:xfrm>
            <a:custGeom>
              <a:avLst/>
              <a:gdLst/>
              <a:ahLst/>
              <a:cxnLst/>
              <a:rect l="l" t="t" r="r" b="b"/>
              <a:pathLst>
                <a:path w="17911" h="23770" extrusionOk="0">
                  <a:moveTo>
                    <a:pt x="7888" y="551"/>
                  </a:moveTo>
                  <a:cubicBezTo>
                    <a:pt x="8122" y="551"/>
                    <a:pt x="8361" y="582"/>
                    <a:pt x="8598" y="648"/>
                  </a:cubicBezTo>
                  <a:lnTo>
                    <a:pt x="15063" y="2444"/>
                  </a:lnTo>
                  <a:cubicBezTo>
                    <a:pt x="16472" y="2836"/>
                    <a:pt x="17301" y="4303"/>
                    <a:pt x="16910" y="5714"/>
                  </a:cubicBezTo>
                  <a:lnTo>
                    <a:pt x="12585" y="21277"/>
                  </a:lnTo>
                  <a:cubicBezTo>
                    <a:pt x="12259" y="22450"/>
                    <a:pt x="11188" y="23221"/>
                    <a:pt x="10025" y="23221"/>
                  </a:cubicBezTo>
                  <a:cubicBezTo>
                    <a:pt x="9790" y="23221"/>
                    <a:pt x="9552" y="23189"/>
                    <a:pt x="9315" y="23124"/>
                  </a:cubicBezTo>
                  <a:lnTo>
                    <a:pt x="2849" y="21328"/>
                  </a:lnTo>
                  <a:cubicBezTo>
                    <a:pt x="1441" y="20934"/>
                    <a:pt x="611" y="19469"/>
                    <a:pt x="1003" y="18058"/>
                  </a:cubicBezTo>
                  <a:lnTo>
                    <a:pt x="5328" y="2496"/>
                  </a:lnTo>
                  <a:cubicBezTo>
                    <a:pt x="5655" y="1323"/>
                    <a:pt x="6725" y="551"/>
                    <a:pt x="7888" y="551"/>
                  </a:cubicBezTo>
                  <a:close/>
                  <a:moveTo>
                    <a:pt x="7887" y="1"/>
                  </a:moveTo>
                  <a:cubicBezTo>
                    <a:pt x="6483" y="1"/>
                    <a:pt x="5192" y="931"/>
                    <a:pt x="4800" y="2348"/>
                  </a:cubicBezTo>
                  <a:lnTo>
                    <a:pt x="474" y="17911"/>
                  </a:lnTo>
                  <a:cubicBezTo>
                    <a:pt x="1" y="19614"/>
                    <a:pt x="1001" y="21382"/>
                    <a:pt x="2704" y="21856"/>
                  </a:cubicBezTo>
                  <a:lnTo>
                    <a:pt x="9168" y="23652"/>
                  </a:lnTo>
                  <a:cubicBezTo>
                    <a:pt x="9454" y="23732"/>
                    <a:pt x="9741" y="23769"/>
                    <a:pt x="10025" y="23769"/>
                  </a:cubicBezTo>
                  <a:cubicBezTo>
                    <a:pt x="11428" y="23769"/>
                    <a:pt x="12720" y="22838"/>
                    <a:pt x="13114" y="21422"/>
                  </a:cubicBezTo>
                  <a:lnTo>
                    <a:pt x="17439" y="5861"/>
                  </a:lnTo>
                  <a:cubicBezTo>
                    <a:pt x="17910" y="4158"/>
                    <a:pt x="16911" y="2388"/>
                    <a:pt x="15208" y="1914"/>
                  </a:cubicBezTo>
                  <a:lnTo>
                    <a:pt x="8745" y="118"/>
                  </a:lnTo>
                  <a:cubicBezTo>
                    <a:pt x="8458" y="39"/>
                    <a:pt x="8170" y="1"/>
                    <a:pt x="788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33" name="Google Shape;3033;p27"/>
            <p:cNvSpPr/>
            <p:nvPr/>
          </p:nvSpPr>
          <p:spPr>
            <a:xfrm>
              <a:off x="1426944" y="2303225"/>
              <a:ext cx="199767" cy="605242"/>
            </a:xfrm>
            <a:custGeom>
              <a:avLst/>
              <a:gdLst/>
              <a:ahLst/>
              <a:cxnLst/>
              <a:rect l="l" t="t" r="r" b="b"/>
              <a:pathLst>
                <a:path w="6390" h="19360" extrusionOk="0">
                  <a:moveTo>
                    <a:pt x="6304" y="0"/>
                  </a:moveTo>
                  <a:cubicBezTo>
                    <a:pt x="6275" y="0"/>
                    <a:pt x="6245" y="15"/>
                    <a:pt x="6233" y="50"/>
                  </a:cubicBezTo>
                  <a:cubicBezTo>
                    <a:pt x="5085" y="3214"/>
                    <a:pt x="4002" y="6403"/>
                    <a:pt x="2967" y="9607"/>
                  </a:cubicBezTo>
                  <a:cubicBezTo>
                    <a:pt x="2449" y="11207"/>
                    <a:pt x="1943" y="12812"/>
                    <a:pt x="1446" y="14420"/>
                  </a:cubicBezTo>
                  <a:cubicBezTo>
                    <a:pt x="951" y="16023"/>
                    <a:pt x="404" y="17631"/>
                    <a:pt x="14" y="19261"/>
                  </a:cubicBezTo>
                  <a:cubicBezTo>
                    <a:pt x="0" y="19321"/>
                    <a:pt x="46" y="19359"/>
                    <a:pt x="92" y="19359"/>
                  </a:cubicBezTo>
                  <a:cubicBezTo>
                    <a:pt x="123" y="19359"/>
                    <a:pt x="154" y="19342"/>
                    <a:pt x="168" y="19304"/>
                  </a:cubicBezTo>
                  <a:cubicBezTo>
                    <a:pt x="723" y="17719"/>
                    <a:pt x="1154" y="16081"/>
                    <a:pt x="1650" y="14477"/>
                  </a:cubicBezTo>
                  <a:cubicBezTo>
                    <a:pt x="2146" y="12868"/>
                    <a:pt x="2653" y="11265"/>
                    <a:pt x="3172" y="9662"/>
                  </a:cubicBezTo>
                  <a:cubicBezTo>
                    <a:pt x="4206" y="6459"/>
                    <a:pt x="5281" y="3272"/>
                    <a:pt x="6372" y="87"/>
                  </a:cubicBezTo>
                  <a:cubicBezTo>
                    <a:pt x="6390" y="35"/>
                    <a:pt x="6347" y="0"/>
                    <a:pt x="630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34" name="Google Shape;3034;p27"/>
            <p:cNvSpPr/>
            <p:nvPr/>
          </p:nvSpPr>
          <p:spPr>
            <a:xfrm>
              <a:off x="1590536" y="2909105"/>
              <a:ext cx="18320" cy="37546"/>
            </a:xfrm>
            <a:custGeom>
              <a:avLst/>
              <a:gdLst/>
              <a:ahLst/>
              <a:cxnLst/>
              <a:rect l="l" t="t" r="r" b="b"/>
              <a:pathLst>
                <a:path w="586" h="1201" extrusionOk="0">
                  <a:moveTo>
                    <a:pt x="145" y="0"/>
                  </a:moveTo>
                  <a:cubicBezTo>
                    <a:pt x="76" y="0"/>
                    <a:pt x="1" y="68"/>
                    <a:pt x="19" y="150"/>
                  </a:cubicBezTo>
                  <a:cubicBezTo>
                    <a:pt x="97" y="480"/>
                    <a:pt x="207" y="832"/>
                    <a:pt x="351" y="1139"/>
                  </a:cubicBezTo>
                  <a:cubicBezTo>
                    <a:pt x="372" y="1183"/>
                    <a:pt x="406" y="1201"/>
                    <a:pt x="442" y="1201"/>
                  </a:cubicBezTo>
                  <a:cubicBezTo>
                    <a:pt x="511" y="1201"/>
                    <a:pt x="585" y="1132"/>
                    <a:pt x="568" y="1049"/>
                  </a:cubicBezTo>
                  <a:cubicBezTo>
                    <a:pt x="498" y="717"/>
                    <a:pt x="370" y="370"/>
                    <a:pt x="233" y="60"/>
                  </a:cubicBezTo>
                  <a:cubicBezTo>
                    <a:pt x="214" y="18"/>
                    <a:pt x="181" y="0"/>
                    <a:pt x="145"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35" name="Google Shape;3035;p27"/>
            <p:cNvSpPr/>
            <p:nvPr/>
          </p:nvSpPr>
          <p:spPr>
            <a:xfrm>
              <a:off x="1573592" y="2926298"/>
              <a:ext cx="12192" cy="24103"/>
            </a:xfrm>
            <a:custGeom>
              <a:avLst/>
              <a:gdLst/>
              <a:ahLst/>
              <a:cxnLst/>
              <a:rect l="l" t="t" r="r" b="b"/>
              <a:pathLst>
                <a:path w="390" h="771" extrusionOk="0">
                  <a:moveTo>
                    <a:pt x="142" y="0"/>
                  </a:moveTo>
                  <a:cubicBezTo>
                    <a:pt x="73" y="0"/>
                    <a:pt x="0" y="58"/>
                    <a:pt x="20" y="147"/>
                  </a:cubicBezTo>
                  <a:cubicBezTo>
                    <a:pt x="60" y="333"/>
                    <a:pt x="98" y="517"/>
                    <a:pt x="163" y="695"/>
                  </a:cubicBezTo>
                  <a:cubicBezTo>
                    <a:pt x="181" y="745"/>
                    <a:pt x="233" y="771"/>
                    <a:pt x="282" y="771"/>
                  </a:cubicBezTo>
                  <a:cubicBezTo>
                    <a:pt x="338" y="771"/>
                    <a:pt x="389" y="737"/>
                    <a:pt x="379" y="666"/>
                  </a:cubicBezTo>
                  <a:cubicBezTo>
                    <a:pt x="353" y="469"/>
                    <a:pt x="301" y="278"/>
                    <a:pt x="249" y="85"/>
                  </a:cubicBezTo>
                  <a:cubicBezTo>
                    <a:pt x="233" y="26"/>
                    <a:pt x="188" y="0"/>
                    <a:pt x="14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36" name="Google Shape;3036;p27"/>
            <p:cNvSpPr/>
            <p:nvPr/>
          </p:nvSpPr>
          <p:spPr>
            <a:xfrm>
              <a:off x="1554866" y="2936083"/>
              <a:ext cx="9222" cy="18851"/>
            </a:xfrm>
            <a:custGeom>
              <a:avLst/>
              <a:gdLst/>
              <a:ahLst/>
              <a:cxnLst/>
              <a:rect l="l" t="t" r="r" b="b"/>
              <a:pathLst>
                <a:path w="295" h="603" extrusionOk="0">
                  <a:moveTo>
                    <a:pt x="132" y="1"/>
                  </a:moveTo>
                  <a:cubicBezTo>
                    <a:pt x="71" y="1"/>
                    <a:pt x="0" y="59"/>
                    <a:pt x="9" y="126"/>
                  </a:cubicBezTo>
                  <a:cubicBezTo>
                    <a:pt x="24" y="257"/>
                    <a:pt x="35" y="395"/>
                    <a:pt x="70" y="522"/>
                  </a:cubicBezTo>
                  <a:cubicBezTo>
                    <a:pt x="85" y="577"/>
                    <a:pt x="130" y="602"/>
                    <a:pt x="176" y="602"/>
                  </a:cubicBezTo>
                  <a:cubicBezTo>
                    <a:pt x="233" y="602"/>
                    <a:pt x="291" y="562"/>
                    <a:pt x="293" y="491"/>
                  </a:cubicBezTo>
                  <a:cubicBezTo>
                    <a:pt x="295" y="370"/>
                    <a:pt x="274" y="247"/>
                    <a:pt x="259" y="126"/>
                  </a:cubicBezTo>
                  <a:cubicBezTo>
                    <a:pt x="249" y="58"/>
                    <a:pt x="208" y="2"/>
                    <a:pt x="134" y="1"/>
                  </a:cubicBezTo>
                  <a:cubicBezTo>
                    <a:pt x="133" y="1"/>
                    <a:pt x="133" y="1"/>
                    <a:pt x="13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37" name="Google Shape;3037;p27"/>
            <p:cNvSpPr/>
            <p:nvPr/>
          </p:nvSpPr>
          <p:spPr>
            <a:xfrm>
              <a:off x="1615826" y="2904822"/>
              <a:ext cx="14475" cy="17132"/>
            </a:xfrm>
            <a:custGeom>
              <a:avLst/>
              <a:gdLst/>
              <a:ahLst/>
              <a:cxnLst/>
              <a:rect l="l" t="t" r="r" b="b"/>
              <a:pathLst>
                <a:path w="463" h="548" extrusionOk="0">
                  <a:moveTo>
                    <a:pt x="159" y="1"/>
                  </a:moveTo>
                  <a:cubicBezTo>
                    <a:pt x="79" y="1"/>
                    <a:pt x="0" y="84"/>
                    <a:pt x="50" y="176"/>
                  </a:cubicBezTo>
                  <a:cubicBezTo>
                    <a:pt x="110" y="283"/>
                    <a:pt x="163" y="396"/>
                    <a:pt x="239" y="494"/>
                  </a:cubicBezTo>
                  <a:cubicBezTo>
                    <a:pt x="263" y="526"/>
                    <a:pt x="297" y="548"/>
                    <a:pt x="334" y="548"/>
                  </a:cubicBezTo>
                  <a:cubicBezTo>
                    <a:pt x="348" y="548"/>
                    <a:pt x="362" y="545"/>
                    <a:pt x="376" y="539"/>
                  </a:cubicBezTo>
                  <a:cubicBezTo>
                    <a:pt x="423" y="520"/>
                    <a:pt x="463" y="459"/>
                    <a:pt x="442" y="407"/>
                  </a:cubicBezTo>
                  <a:cubicBezTo>
                    <a:pt x="391" y="284"/>
                    <a:pt x="321" y="172"/>
                    <a:pt x="254" y="58"/>
                  </a:cubicBezTo>
                  <a:cubicBezTo>
                    <a:pt x="230" y="17"/>
                    <a:pt x="194" y="1"/>
                    <a:pt x="15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38" name="Google Shape;3038;p27"/>
            <p:cNvSpPr/>
            <p:nvPr/>
          </p:nvSpPr>
          <p:spPr>
            <a:xfrm>
              <a:off x="1523667" y="2722067"/>
              <a:ext cx="97226" cy="87004"/>
            </a:xfrm>
            <a:custGeom>
              <a:avLst/>
              <a:gdLst/>
              <a:ahLst/>
              <a:cxnLst/>
              <a:rect l="l" t="t" r="r" b="b"/>
              <a:pathLst>
                <a:path w="3110" h="2783" extrusionOk="0">
                  <a:moveTo>
                    <a:pt x="1418" y="379"/>
                  </a:moveTo>
                  <a:cubicBezTo>
                    <a:pt x="1868" y="379"/>
                    <a:pt x="2314" y="611"/>
                    <a:pt x="2445" y="1077"/>
                  </a:cubicBezTo>
                  <a:cubicBezTo>
                    <a:pt x="2632" y="1729"/>
                    <a:pt x="2169" y="2363"/>
                    <a:pt x="1489" y="2370"/>
                  </a:cubicBezTo>
                  <a:cubicBezTo>
                    <a:pt x="1484" y="2370"/>
                    <a:pt x="1480" y="2370"/>
                    <a:pt x="1476" y="2370"/>
                  </a:cubicBezTo>
                  <a:cubicBezTo>
                    <a:pt x="844" y="2370"/>
                    <a:pt x="383" y="1760"/>
                    <a:pt x="508" y="1146"/>
                  </a:cubicBezTo>
                  <a:cubicBezTo>
                    <a:pt x="589" y="752"/>
                    <a:pt x="888" y="499"/>
                    <a:pt x="1242" y="390"/>
                  </a:cubicBezTo>
                  <a:cubicBezTo>
                    <a:pt x="1300" y="383"/>
                    <a:pt x="1359" y="379"/>
                    <a:pt x="1418" y="379"/>
                  </a:cubicBezTo>
                  <a:close/>
                  <a:moveTo>
                    <a:pt x="1543" y="0"/>
                  </a:moveTo>
                  <a:cubicBezTo>
                    <a:pt x="1519" y="0"/>
                    <a:pt x="1494" y="1"/>
                    <a:pt x="1470" y="2"/>
                  </a:cubicBezTo>
                  <a:cubicBezTo>
                    <a:pt x="1468" y="2"/>
                    <a:pt x="1466" y="2"/>
                    <a:pt x="1464" y="2"/>
                  </a:cubicBezTo>
                  <a:cubicBezTo>
                    <a:pt x="793" y="2"/>
                    <a:pt x="168" y="497"/>
                    <a:pt x="91" y="1205"/>
                  </a:cubicBezTo>
                  <a:cubicBezTo>
                    <a:pt x="1" y="2051"/>
                    <a:pt x="661" y="2783"/>
                    <a:pt x="1490" y="2783"/>
                  </a:cubicBezTo>
                  <a:cubicBezTo>
                    <a:pt x="1536" y="2783"/>
                    <a:pt x="1583" y="2781"/>
                    <a:pt x="1630" y="2776"/>
                  </a:cubicBezTo>
                  <a:cubicBezTo>
                    <a:pt x="2541" y="2686"/>
                    <a:pt x="3110" y="1771"/>
                    <a:pt x="2819" y="908"/>
                  </a:cubicBezTo>
                  <a:cubicBezTo>
                    <a:pt x="2627" y="337"/>
                    <a:pt x="2092" y="0"/>
                    <a:pt x="154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39" name="Google Shape;3039;p27"/>
            <p:cNvSpPr/>
            <p:nvPr/>
          </p:nvSpPr>
          <p:spPr>
            <a:xfrm>
              <a:off x="1576749" y="2562321"/>
              <a:ext cx="97320" cy="87004"/>
            </a:xfrm>
            <a:custGeom>
              <a:avLst/>
              <a:gdLst/>
              <a:ahLst/>
              <a:cxnLst/>
              <a:rect l="l" t="t" r="r" b="b"/>
              <a:pathLst>
                <a:path w="3113" h="2783" extrusionOk="0">
                  <a:moveTo>
                    <a:pt x="1420" y="377"/>
                  </a:moveTo>
                  <a:cubicBezTo>
                    <a:pt x="1870" y="377"/>
                    <a:pt x="2315" y="610"/>
                    <a:pt x="2447" y="1075"/>
                  </a:cubicBezTo>
                  <a:cubicBezTo>
                    <a:pt x="2634" y="1731"/>
                    <a:pt x="2171" y="2362"/>
                    <a:pt x="1490" y="2371"/>
                  </a:cubicBezTo>
                  <a:cubicBezTo>
                    <a:pt x="1486" y="2371"/>
                    <a:pt x="1482" y="2371"/>
                    <a:pt x="1479" y="2371"/>
                  </a:cubicBezTo>
                  <a:cubicBezTo>
                    <a:pt x="847" y="2371"/>
                    <a:pt x="385" y="1760"/>
                    <a:pt x="510" y="1145"/>
                  </a:cubicBezTo>
                  <a:cubicBezTo>
                    <a:pt x="590" y="752"/>
                    <a:pt x="890" y="497"/>
                    <a:pt x="1244" y="389"/>
                  </a:cubicBezTo>
                  <a:cubicBezTo>
                    <a:pt x="1302" y="381"/>
                    <a:pt x="1361" y="377"/>
                    <a:pt x="1420" y="377"/>
                  </a:cubicBezTo>
                  <a:close/>
                  <a:moveTo>
                    <a:pt x="1543" y="1"/>
                  </a:moveTo>
                  <a:cubicBezTo>
                    <a:pt x="1519" y="1"/>
                    <a:pt x="1495" y="2"/>
                    <a:pt x="1470" y="3"/>
                  </a:cubicBezTo>
                  <a:cubicBezTo>
                    <a:pt x="1467" y="3"/>
                    <a:pt x="1465" y="3"/>
                    <a:pt x="1462" y="3"/>
                  </a:cubicBezTo>
                  <a:cubicBezTo>
                    <a:pt x="792" y="3"/>
                    <a:pt x="168" y="497"/>
                    <a:pt x="93" y="1205"/>
                  </a:cubicBezTo>
                  <a:cubicBezTo>
                    <a:pt x="1" y="2051"/>
                    <a:pt x="662" y="2783"/>
                    <a:pt x="1490" y="2783"/>
                  </a:cubicBezTo>
                  <a:cubicBezTo>
                    <a:pt x="1536" y="2783"/>
                    <a:pt x="1583" y="2780"/>
                    <a:pt x="1631" y="2776"/>
                  </a:cubicBezTo>
                  <a:cubicBezTo>
                    <a:pt x="2543" y="2686"/>
                    <a:pt x="3112" y="1772"/>
                    <a:pt x="2821" y="909"/>
                  </a:cubicBezTo>
                  <a:cubicBezTo>
                    <a:pt x="2627" y="336"/>
                    <a:pt x="2093" y="1"/>
                    <a:pt x="1543"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40" name="Google Shape;3040;p27"/>
            <p:cNvSpPr/>
            <p:nvPr/>
          </p:nvSpPr>
          <p:spPr>
            <a:xfrm>
              <a:off x="1628893" y="2410952"/>
              <a:ext cx="97320" cy="86972"/>
            </a:xfrm>
            <a:custGeom>
              <a:avLst/>
              <a:gdLst/>
              <a:ahLst/>
              <a:cxnLst/>
              <a:rect l="l" t="t" r="r" b="b"/>
              <a:pathLst>
                <a:path w="3113" h="2782" extrusionOk="0">
                  <a:moveTo>
                    <a:pt x="1424" y="376"/>
                  </a:moveTo>
                  <a:cubicBezTo>
                    <a:pt x="1872" y="376"/>
                    <a:pt x="2317" y="609"/>
                    <a:pt x="2449" y="1074"/>
                  </a:cubicBezTo>
                  <a:cubicBezTo>
                    <a:pt x="2634" y="1729"/>
                    <a:pt x="2171" y="2362"/>
                    <a:pt x="1491" y="2369"/>
                  </a:cubicBezTo>
                  <a:cubicBezTo>
                    <a:pt x="1487" y="2369"/>
                    <a:pt x="1482" y="2369"/>
                    <a:pt x="1478" y="2369"/>
                  </a:cubicBezTo>
                  <a:cubicBezTo>
                    <a:pt x="847" y="2369"/>
                    <a:pt x="385" y="1759"/>
                    <a:pt x="512" y="1144"/>
                  </a:cubicBezTo>
                  <a:cubicBezTo>
                    <a:pt x="592" y="752"/>
                    <a:pt x="892" y="496"/>
                    <a:pt x="1246" y="389"/>
                  </a:cubicBezTo>
                  <a:cubicBezTo>
                    <a:pt x="1305" y="380"/>
                    <a:pt x="1364" y="376"/>
                    <a:pt x="1424" y="376"/>
                  </a:cubicBezTo>
                  <a:close/>
                  <a:moveTo>
                    <a:pt x="1544" y="0"/>
                  </a:moveTo>
                  <a:cubicBezTo>
                    <a:pt x="1520" y="0"/>
                    <a:pt x="1496" y="1"/>
                    <a:pt x="1471" y="2"/>
                  </a:cubicBezTo>
                  <a:cubicBezTo>
                    <a:pt x="1468" y="2"/>
                    <a:pt x="1466" y="2"/>
                    <a:pt x="1463" y="2"/>
                  </a:cubicBezTo>
                  <a:cubicBezTo>
                    <a:pt x="792" y="2"/>
                    <a:pt x="169" y="497"/>
                    <a:pt x="93" y="1205"/>
                  </a:cubicBezTo>
                  <a:cubicBezTo>
                    <a:pt x="1" y="2050"/>
                    <a:pt x="662" y="2782"/>
                    <a:pt x="1490" y="2782"/>
                  </a:cubicBezTo>
                  <a:cubicBezTo>
                    <a:pt x="1536" y="2782"/>
                    <a:pt x="1583" y="2780"/>
                    <a:pt x="1631" y="2775"/>
                  </a:cubicBezTo>
                  <a:cubicBezTo>
                    <a:pt x="2544" y="2685"/>
                    <a:pt x="3112" y="1770"/>
                    <a:pt x="2821" y="908"/>
                  </a:cubicBezTo>
                  <a:cubicBezTo>
                    <a:pt x="2627" y="336"/>
                    <a:pt x="2093" y="0"/>
                    <a:pt x="154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41" name="Google Shape;3041;p27"/>
            <p:cNvSpPr/>
            <p:nvPr/>
          </p:nvSpPr>
          <p:spPr>
            <a:xfrm>
              <a:off x="1336223" y="2682521"/>
              <a:ext cx="97226" cy="87004"/>
            </a:xfrm>
            <a:custGeom>
              <a:avLst/>
              <a:gdLst/>
              <a:ahLst/>
              <a:cxnLst/>
              <a:rect l="l" t="t" r="r" b="b"/>
              <a:pathLst>
                <a:path w="3110" h="2783" extrusionOk="0">
                  <a:moveTo>
                    <a:pt x="1417" y="376"/>
                  </a:moveTo>
                  <a:cubicBezTo>
                    <a:pt x="1867" y="376"/>
                    <a:pt x="2314" y="609"/>
                    <a:pt x="2445" y="1074"/>
                  </a:cubicBezTo>
                  <a:cubicBezTo>
                    <a:pt x="2632" y="1730"/>
                    <a:pt x="2169" y="2362"/>
                    <a:pt x="1488" y="2370"/>
                  </a:cubicBezTo>
                  <a:cubicBezTo>
                    <a:pt x="1484" y="2370"/>
                    <a:pt x="1480" y="2370"/>
                    <a:pt x="1476" y="2370"/>
                  </a:cubicBezTo>
                  <a:cubicBezTo>
                    <a:pt x="844" y="2370"/>
                    <a:pt x="382" y="1759"/>
                    <a:pt x="509" y="1145"/>
                  </a:cubicBezTo>
                  <a:cubicBezTo>
                    <a:pt x="589" y="752"/>
                    <a:pt x="888" y="497"/>
                    <a:pt x="1242" y="388"/>
                  </a:cubicBezTo>
                  <a:cubicBezTo>
                    <a:pt x="1300" y="380"/>
                    <a:pt x="1359" y="376"/>
                    <a:pt x="1417" y="376"/>
                  </a:cubicBezTo>
                  <a:close/>
                  <a:moveTo>
                    <a:pt x="1543" y="0"/>
                  </a:moveTo>
                  <a:cubicBezTo>
                    <a:pt x="1518" y="0"/>
                    <a:pt x="1494" y="1"/>
                    <a:pt x="1470" y="2"/>
                  </a:cubicBezTo>
                  <a:cubicBezTo>
                    <a:pt x="1468" y="2"/>
                    <a:pt x="1465" y="2"/>
                    <a:pt x="1463" y="2"/>
                  </a:cubicBezTo>
                  <a:cubicBezTo>
                    <a:pt x="793" y="2"/>
                    <a:pt x="168" y="498"/>
                    <a:pt x="92" y="1205"/>
                  </a:cubicBezTo>
                  <a:cubicBezTo>
                    <a:pt x="0" y="2051"/>
                    <a:pt x="660" y="2783"/>
                    <a:pt x="1489" y="2783"/>
                  </a:cubicBezTo>
                  <a:cubicBezTo>
                    <a:pt x="1536" y="2783"/>
                    <a:pt x="1583" y="2780"/>
                    <a:pt x="1630" y="2776"/>
                  </a:cubicBezTo>
                  <a:cubicBezTo>
                    <a:pt x="2541" y="2686"/>
                    <a:pt x="3110" y="1771"/>
                    <a:pt x="2820" y="908"/>
                  </a:cubicBezTo>
                  <a:cubicBezTo>
                    <a:pt x="2627" y="337"/>
                    <a:pt x="2092" y="0"/>
                    <a:pt x="154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42" name="Google Shape;3042;p27"/>
            <p:cNvSpPr/>
            <p:nvPr/>
          </p:nvSpPr>
          <p:spPr>
            <a:xfrm>
              <a:off x="1389305" y="2522775"/>
              <a:ext cx="97289" cy="87004"/>
            </a:xfrm>
            <a:custGeom>
              <a:avLst/>
              <a:gdLst/>
              <a:ahLst/>
              <a:cxnLst/>
              <a:rect l="l" t="t" r="r" b="b"/>
              <a:pathLst>
                <a:path w="3112" h="2783" extrusionOk="0">
                  <a:moveTo>
                    <a:pt x="1420" y="378"/>
                  </a:moveTo>
                  <a:cubicBezTo>
                    <a:pt x="1870" y="378"/>
                    <a:pt x="2316" y="611"/>
                    <a:pt x="2447" y="1076"/>
                  </a:cubicBezTo>
                  <a:cubicBezTo>
                    <a:pt x="2634" y="1731"/>
                    <a:pt x="2171" y="2362"/>
                    <a:pt x="1490" y="2371"/>
                  </a:cubicBezTo>
                  <a:cubicBezTo>
                    <a:pt x="1486" y="2371"/>
                    <a:pt x="1482" y="2371"/>
                    <a:pt x="1478" y="2371"/>
                  </a:cubicBezTo>
                  <a:cubicBezTo>
                    <a:pt x="847" y="2371"/>
                    <a:pt x="385" y="1760"/>
                    <a:pt x="510" y="1147"/>
                  </a:cubicBezTo>
                  <a:cubicBezTo>
                    <a:pt x="591" y="752"/>
                    <a:pt x="890" y="498"/>
                    <a:pt x="1244" y="390"/>
                  </a:cubicBezTo>
                  <a:cubicBezTo>
                    <a:pt x="1302" y="382"/>
                    <a:pt x="1361" y="378"/>
                    <a:pt x="1420" y="378"/>
                  </a:cubicBezTo>
                  <a:close/>
                  <a:moveTo>
                    <a:pt x="1544" y="1"/>
                  </a:moveTo>
                  <a:cubicBezTo>
                    <a:pt x="1520" y="1"/>
                    <a:pt x="1495" y="2"/>
                    <a:pt x="1471" y="3"/>
                  </a:cubicBezTo>
                  <a:cubicBezTo>
                    <a:pt x="1468" y="3"/>
                    <a:pt x="1465" y="3"/>
                    <a:pt x="1463" y="3"/>
                  </a:cubicBezTo>
                  <a:cubicBezTo>
                    <a:pt x="792" y="3"/>
                    <a:pt x="169" y="497"/>
                    <a:pt x="92" y="1205"/>
                  </a:cubicBezTo>
                  <a:cubicBezTo>
                    <a:pt x="1" y="2050"/>
                    <a:pt x="662" y="2783"/>
                    <a:pt x="1490" y="2783"/>
                  </a:cubicBezTo>
                  <a:cubicBezTo>
                    <a:pt x="1536" y="2783"/>
                    <a:pt x="1583" y="2780"/>
                    <a:pt x="1630" y="2776"/>
                  </a:cubicBezTo>
                  <a:cubicBezTo>
                    <a:pt x="2543" y="2686"/>
                    <a:pt x="3112" y="1773"/>
                    <a:pt x="2820" y="909"/>
                  </a:cubicBezTo>
                  <a:cubicBezTo>
                    <a:pt x="2627" y="336"/>
                    <a:pt x="2093" y="1"/>
                    <a:pt x="154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43" name="Google Shape;3043;p27"/>
            <p:cNvSpPr/>
            <p:nvPr/>
          </p:nvSpPr>
          <p:spPr>
            <a:xfrm>
              <a:off x="1441481" y="2371375"/>
              <a:ext cx="97258" cy="87004"/>
            </a:xfrm>
            <a:custGeom>
              <a:avLst/>
              <a:gdLst/>
              <a:ahLst/>
              <a:cxnLst/>
              <a:rect l="l" t="t" r="r" b="b"/>
              <a:pathLst>
                <a:path w="3111" h="2783" extrusionOk="0">
                  <a:moveTo>
                    <a:pt x="1419" y="378"/>
                  </a:moveTo>
                  <a:cubicBezTo>
                    <a:pt x="1869" y="378"/>
                    <a:pt x="2315" y="610"/>
                    <a:pt x="2447" y="1076"/>
                  </a:cubicBezTo>
                  <a:cubicBezTo>
                    <a:pt x="2634" y="1732"/>
                    <a:pt x="2171" y="2363"/>
                    <a:pt x="1490" y="2370"/>
                  </a:cubicBezTo>
                  <a:cubicBezTo>
                    <a:pt x="1485" y="2370"/>
                    <a:pt x="1481" y="2370"/>
                    <a:pt x="1477" y="2370"/>
                  </a:cubicBezTo>
                  <a:cubicBezTo>
                    <a:pt x="845" y="2370"/>
                    <a:pt x="384" y="1760"/>
                    <a:pt x="510" y="1146"/>
                  </a:cubicBezTo>
                  <a:cubicBezTo>
                    <a:pt x="590" y="753"/>
                    <a:pt x="890" y="499"/>
                    <a:pt x="1244" y="389"/>
                  </a:cubicBezTo>
                  <a:cubicBezTo>
                    <a:pt x="1302" y="382"/>
                    <a:pt x="1361" y="378"/>
                    <a:pt x="1419" y="378"/>
                  </a:cubicBezTo>
                  <a:close/>
                  <a:moveTo>
                    <a:pt x="1541" y="0"/>
                  </a:moveTo>
                  <a:cubicBezTo>
                    <a:pt x="1517" y="0"/>
                    <a:pt x="1494" y="1"/>
                    <a:pt x="1470" y="2"/>
                  </a:cubicBezTo>
                  <a:cubicBezTo>
                    <a:pt x="1468" y="2"/>
                    <a:pt x="1466" y="2"/>
                    <a:pt x="1464" y="2"/>
                  </a:cubicBezTo>
                  <a:cubicBezTo>
                    <a:pt x="793" y="2"/>
                    <a:pt x="168" y="497"/>
                    <a:pt x="91" y="1205"/>
                  </a:cubicBezTo>
                  <a:cubicBezTo>
                    <a:pt x="1" y="2051"/>
                    <a:pt x="660" y="2783"/>
                    <a:pt x="1490" y="2783"/>
                  </a:cubicBezTo>
                  <a:cubicBezTo>
                    <a:pt x="1536" y="2783"/>
                    <a:pt x="1583" y="2781"/>
                    <a:pt x="1630" y="2776"/>
                  </a:cubicBezTo>
                  <a:cubicBezTo>
                    <a:pt x="2542" y="2686"/>
                    <a:pt x="3111" y="1771"/>
                    <a:pt x="2819" y="909"/>
                  </a:cubicBezTo>
                  <a:cubicBezTo>
                    <a:pt x="2627" y="336"/>
                    <a:pt x="2090" y="0"/>
                    <a:pt x="1541"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44" name="Google Shape;3044;p27"/>
            <p:cNvSpPr/>
            <p:nvPr/>
          </p:nvSpPr>
          <p:spPr>
            <a:xfrm>
              <a:off x="1453454" y="2383161"/>
              <a:ext cx="70403" cy="62306"/>
            </a:xfrm>
            <a:custGeom>
              <a:avLst/>
              <a:gdLst/>
              <a:ahLst/>
              <a:cxnLst/>
              <a:rect l="l" t="t" r="r" b="b"/>
              <a:pathLst>
                <a:path w="2252" h="1993" extrusionOk="0">
                  <a:moveTo>
                    <a:pt x="1036" y="1"/>
                  </a:moveTo>
                  <a:cubicBezTo>
                    <a:pt x="978" y="1"/>
                    <a:pt x="920" y="5"/>
                    <a:pt x="862" y="12"/>
                  </a:cubicBezTo>
                  <a:cubicBezTo>
                    <a:pt x="508" y="121"/>
                    <a:pt x="208" y="376"/>
                    <a:pt x="128" y="769"/>
                  </a:cubicBezTo>
                  <a:cubicBezTo>
                    <a:pt x="1" y="1383"/>
                    <a:pt x="462" y="1993"/>
                    <a:pt x="1094" y="1993"/>
                  </a:cubicBezTo>
                  <a:cubicBezTo>
                    <a:pt x="1098" y="1993"/>
                    <a:pt x="1102" y="1993"/>
                    <a:pt x="1107" y="1993"/>
                  </a:cubicBezTo>
                  <a:cubicBezTo>
                    <a:pt x="1788" y="1986"/>
                    <a:pt x="2251" y="1353"/>
                    <a:pt x="2065" y="699"/>
                  </a:cubicBezTo>
                  <a:cubicBezTo>
                    <a:pt x="1932" y="233"/>
                    <a:pt x="1486" y="1"/>
                    <a:pt x="10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45" name="Google Shape;3045;p27"/>
            <p:cNvSpPr/>
            <p:nvPr/>
          </p:nvSpPr>
          <p:spPr>
            <a:xfrm>
              <a:off x="1401310" y="2534560"/>
              <a:ext cx="70341" cy="62337"/>
            </a:xfrm>
            <a:custGeom>
              <a:avLst/>
              <a:gdLst/>
              <a:ahLst/>
              <a:cxnLst/>
              <a:rect l="l" t="t" r="r" b="b"/>
              <a:pathLst>
                <a:path w="2250" h="1994" extrusionOk="0">
                  <a:moveTo>
                    <a:pt x="1037" y="0"/>
                  </a:moveTo>
                  <a:cubicBezTo>
                    <a:pt x="978" y="0"/>
                    <a:pt x="919" y="4"/>
                    <a:pt x="861" y="12"/>
                  </a:cubicBezTo>
                  <a:cubicBezTo>
                    <a:pt x="507" y="120"/>
                    <a:pt x="208" y="375"/>
                    <a:pt x="127" y="768"/>
                  </a:cubicBezTo>
                  <a:cubicBezTo>
                    <a:pt x="1" y="1384"/>
                    <a:pt x="463" y="1994"/>
                    <a:pt x="1094" y="1994"/>
                  </a:cubicBezTo>
                  <a:cubicBezTo>
                    <a:pt x="1098" y="1994"/>
                    <a:pt x="1102" y="1994"/>
                    <a:pt x="1106" y="1994"/>
                  </a:cubicBezTo>
                  <a:cubicBezTo>
                    <a:pt x="1787" y="1985"/>
                    <a:pt x="2250" y="1353"/>
                    <a:pt x="2064" y="698"/>
                  </a:cubicBezTo>
                  <a:cubicBezTo>
                    <a:pt x="1933" y="233"/>
                    <a:pt x="1487" y="0"/>
                    <a:pt x="1037"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46" name="Google Shape;3046;p27"/>
            <p:cNvSpPr/>
            <p:nvPr/>
          </p:nvSpPr>
          <p:spPr>
            <a:xfrm>
              <a:off x="1640960" y="2422707"/>
              <a:ext cx="70309" cy="62306"/>
            </a:xfrm>
            <a:custGeom>
              <a:avLst/>
              <a:gdLst/>
              <a:ahLst/>
              <a:cxnLst/>
              <a:rect l="l" t="t" r="r" b="b"/>
              <a:pathLst>
                <a:path w="2249" h="1993" extrusionOk="0">
                  <a:moveTo>
                    <a:pt x="1035" y="1"/>
                  </a:moveTo>
                  <a:cubicBezTo>
                    <a:pt x="976" y="1"/>
                    <a:pt x="917" y="5"/>
                    <a:pt x="859" y="13"/>
                  </a:cubicBezTo>
                  <a:cubicBezTo>
                    <a:pt x="505" y="121"/>
                    <a:pt x="206" y="376"/>
                    <a:pt x="125" y="768"/>
                  </a:cubicBezTo>
                  <a:cubicBezTo>
                    <a:pt x="0" y="1383"/>
                    <a:pt x="462" y="1993"/>
                    <a:pt x="1093" y="1993"/>
                  </a:cubicBezTo>
                  <a:cubicBezTo>
                    <a:pt x="1096" y="1993"/>
                    <a:pt x="1100" y="1993"/>
                    <a:pt x="1104" y="1993"/>
                  </a:cubicBezTo>
                  <a:cubicBezTo>
                    <a:pt x="1785" y="1986"/>
                    <a:pt x="2248" y="1355"/>
                    <a:pt x="2062" y="699"/>
                  </a:cubicBezTo>
                  <a:cubicBezTo>
                    <a:pt x="1930" y="234"/>
                    <a:pt x="1485" y="1"/>
                    <a:pt x="1035"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47" name="Google Shape;3047;p27"/>
            <p:cNvSpPr/>
            <p:nvPr/>
          </p:nvSpPr>
          <p:spPr>
            <a:xfrm>
              <a:off x="1535640" y="2733852"/>
              <a:ext cx="70372" cy="62275"/>
            </a:xfrm>
            <a:custGeom>
              <a:avLst/>
              <a:gdLst/>
              <a:ahLst/>
              <a:cxnLst/>
              <a:rect l="l" t="t" r="r" b="b"/>
              <a:pathLst>
                <a:path w="2251" h="1992" extrusionOk="0">
                  <a:moveTo>
                    <a:pt x="1038" y="0"/>
                  </a:moveTo>
                  <a:cubicBezTo>
                    <a:pt x="979" y="0"/>
                    <a:pt x="920" y="4"/>
                    <a:pt x="861" y="12"/>
                  </a:cubicBezTo>
                  <a:cubicBezTo>
                    <a:pt x="506" y="120"/>
                    <a:pt x="207" y="375"/>
                    <a:pt x="127" y="768"/>
                  </a:cubicBezTo>
                  <a:cubicBezTo>
                    <a:pt x="1" y="1383"/>
                    <a:pt x="463" y="1992"/>
                    <a:pt x="1095" y="1992"/>
                  </a:cubicBezTo>
                  <a:cubicBezTo>
                    <a:pt x="1099" y="1992"/>
                    <a:pt x="1103" y="1992"/>
                    <a:pt x="1107" y="1992"/>
                  </a:cubicBezTo>
                  <a:cubicBezTo>
                    <a:pt x="1787" y="1983"/>
                    <a:pt x="2250" y="1352"/>
                    <a:pt x="2065" y="696"/>
                  </a:cubicBezTo>
                  <a:cubicBezTo>
                    <a:pt x="1931" y="233"/>
                    <a:pt x="1487" y="0"/>
                    <a:pt x="1038"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48" name="Google Shape;3048;p27"/>
            <p:cNvSpPr/>
            <p:nvPr/>
          </p:nvSpPr>
          <p:spPr>
            <a:xfrm>
              <a:off x="1275545" y="2262585"/>
              <a:ext cx="521802" cy="708783"/>
            </a:xfrm>
            <a:custGeom>
              <a:avLst/>
              <a:gdLst/>
              <a:ahLst/>
              <a:cxnLst/>
              <a:rect l="l" t="t" r="r" b="b"/>
              <a:pathLst>
                <a:path w="16691" h="22672" extrusionOk="0">
                  <a:moveTo>
                    <a:pt x="6852" y="3481"/>
                  </a:moveTo>
                  <a:cubicBezTo>
                    <a:pt x="7402" y="3481"/>
                    <a:pt x="7936" y="3817"/>
                    <a:pt x="8129" y="4389"/>
                  </a:cubicBezTo>
                  <a:cubicBezTo>
                    <a:pt x="8421" y="5251"/>
                    <a:pt x="7851" y="6166"/>
                    <a:pt x="6940" y="6256"/>
                  </a:cubicBezTo>
                  <a:cubicBezTo>
                    <a:pt x="6893" y="6261"/>
                    <a:pt x="6846" y="6263"/>
                    <a:pt x="6800" y="6263"/>
                  </a:cubicBezTo>
                  <a:cubicBezTo>
                    <a:pt x="5971" y="6263"/>
                    <a:pt x="5310" y="5531"/>
                    <a:pt x="5401" y="4686"/>
                  </a:cubicBezTo>
                  <a:cubicBezTo>
                    <a:pt x="5477" y="3979"/>
                    <a:pt x="6101" y="3483"/>
                    <a:pt x="6771" y="3483"/>
                  </a:cubicBezTo>
                  <a:cubicBezTo>
                    <a:pt x="6773" y="3483"/>
                    <a:pt x="6776" y="3483"/>
                    <a:pt x="6779" y="3483"/>
                  </a:cubicBezTo>
                  <a:cubicBezTo>
                    <a:pt x="6803" y="3482"/>
                    <a:pt x="6828" y="3481"/>
                    <a:pt x="6852" y="3481"/>
                  </a:cubicBezTo>
                  <a:close/>
                  <a:moveTo>
                    <a:pt x="12848" y="4746"/>
                  </a:moveTo>
                  <a:cubicBezTo>
                    <a:pt x="13397" y="4746"/>
                    <a:pt x="13932" y="5082"/>
                    <a:pt x="14125" y="5654"/>
                  </a:cubicBezTo>
                  <a:cubicBezTo>
                    <a:pt x="14415" y="6516"/>
                    <a:pt x="13847" y="7431"/>
                    <a:pt x="12936" y="7521"/>
                  </a:cubicBezTo>
                  <a:cubicBezTo>
                    <a:pt x="12888" y="7526"/>
                    <a:pt x="12841" y="7528"/>
                    <a:pt x="12795" y="7528"/>
                  </a:cubicBezTo>
                  <a:cubicBezTo>
                    <a:pt x="11965" y="7528"/>
                    <a:pt x="11306" y="6796"/>
                    <a:pt x="11397" y="5951"/>
                  </a:cubicBezTo>
                  <a:cubicBezTo>
                    <a:pt x="11473" y="5244"/>
                    <a:pt x="12097" y="4748"/>
                    <a:pt x="12767" y="4748"/>
                  </a:cubicBezTo>
                  <a:cubicBezTo>
                    <a:pt x="12770" y="4748"/>
                    <a:pt x="12772" y="4748"/>
                    <a:pt x="12775" y="4748"/>
                  </a:cubicBezTo>
                  <a:cubicBezTo>
                    <a:pt x="12800" y="4747"/>
                    <a:pt x="12824" y="4746"/>
                    <a:pt x="12848" y="4746"/>
                  </a:cubicBezTo>
                  <a:close/>
                  <a:moveTo>
                    <a:pt x="5184" y="8324"/>
                  </a:moveTo>
                  <a:cubicBezTo>
                    <a:pt x="5733" y="8324"/>
                    <a:pt x="6267" y="8659"/>
                    <a:pt x="6460" y="9232"/>
                  </a:cubicBezTo>
                  <a:cubicBezTo>
                    <a:pt x="6752" y="10095"/>
                    <a:pt x="6183" y="11009"/>
                    <a:pt x="5272" y="11100"/>
                  </a:cubicBezTo>
                  <a:cubicBezTo>
                    <a:pt x="5225" y="11104"/>
                    <a:pt x="5178" y="11107"/>
                    <a:pt x="5132" y="11107"/>
                  </a:cubicBezTo>
                  <a:cubicBezTo>
                    <a:pt x="4302" y="11107"/>
                    <a:pt x="3641" y="10374"/>
                    <a:pt x="3732" y="9528"/>
                  </a:cubicBezTo>
                  <a:cubicBezTo>
                    <a:pt x="3809" y="8822"/>
                    <a:pt x="4433" y="8326"/>
                    <a:pt x="5103" y="8326"/>
                  </a:cubicBezTo>
                  <a:cubicBezTo>
                    <a:pt x="5105" y="8326"/>
                    <a:pt x="5108" y="8326"/>
                    <a:pt x="5111" y="8326"/>
                  </a:cubicBezTo>
                  <a:cubicBezTo>
                    <a:pt x="5135" y="8325"/>
                    <a:pt x="5160" y="8324"/>
                    <a:pt x="5184" y="8324"/>
                  </a:cubicBezTo>
                  <a:close/>
                  <a:moveTo>
                    <a:pt x="11180" y="9589"/>
                  </a:moveTo>
                  <a:cubicBezTo>
                    <a:pt x="11729" y="9589"/>
                    <a:pt x="12263" y="9924"/>
                    <a:pt x="12457" y="10497"/>
                  </a:cubicBezTo>
                  <a:cubicBezTo>
                    <a:pt x="12747" y="11360"/>
                    <a:pt x="12178" y="12274"/>
                    <a:pt x="11267" y="12365"/>
                  </a:cubicBezTo>
                  <a:cubicBezTo>
                    <a:pt x="11219" y="12369"/>
                    <a:pt x="11172" y="12372"/>
                    <a:pt x="11126" y="12372"/>
                  </a:cubicBezTo>
                  <a:cubicBezTo>
                    <a:pt x="10296" y="12372"/>
                    <a:pt x="9637" y="11639"/>
                    <a:pt x="9729" y="10793"/>
                  </a:cubicBezTo>
                  <a:cubicBezTo>
                    <a:pt x="9804" y="10087"/>
                    <a:pt x="10428" y="9591"/>
                    <a:pt x="11099" y="9591"/>
                  </a:cubicBezTo>
                  <a:cubicBezTo>
                    <a:pt x="11102" y="9591"/>
                    <a:pt x="11104" y="9591"/>
                    <a:pt x="11107" y="9591"/>
                  </a:cubicBezTo>
                  <a:cubicBezTo>
                    <a:pt x="11132" y="9590"/>
                    <a:pt x="11156" y="9589"/>
                    <a:pt x="11180" y="9589"/>
                  </a:cubicBezTo>
                  <a:close/>
                  <a:moveTo>
                    <a:pt x="3484" y="13433"/>
                  </a:moveTo>
                  <a:cubicBezTo>
                    <a:pt x="4033" y="13433"/>
                    <a:pt x="4568" y="13770"/>
                    <a:pt x="4761" y="14341"/>
                  </a:cubicBezTo>
                  <a:cubicBezTo>
                    <a:pt x="5051" y="15204"/>
                    <a:pt x="4482" y="16119"/>
                    <a:pt x="3571" y="16209"/>
                  </a:cubicBezTo>
                  <a:cubicBezTo>
                    <a:pt x="3524" y="16213"/>
                    <a:pt x="3477" y="16216"/>
                    <a:pt x="3430" y="16216"/>
                  </a:cubicBezTo>
                  <a:cubicBezTo>
                    <a:pt x="2601" y="16216"/>
                    <a:pt x="1941" y="15484"/>
                    <a:pt x="2033" y="14638"/>
                  </a:cubicBezTo>
                  <a:cubicBezTo>
                    <a:pt x="2109" y="13931"/>
                    <a:pt x="2734" y="13435"/>
                    <a:pt x="3404" y="13435"/>
                  </a:cubicBezTo>
                  <a:cubicBezTo>
                    <a:pt x="3406" y="13435"/>
                    <a:pt x="3409" y="13435"/>
                    <a:pt x="3411" y="13435"/>
                  </a:cubicBezTo>
                  <a:cubicBezTo>
                    <a:pt x="3435" y="13434"/>
                    <a:pt x="3459" y="13433"/>
                    <a:pt x="3484" y="13433"/>
                  </a:cubicBezTo>
                  <a:close/>
                  <a:moveTo>
                    <a:pt x="9481" y="14698"/>
                  </a:moveTo>
                  <a:cubicBezTo>
                    <a:pt x="10031" y="14698"/>
                    <a:pt x="10565" y="15035"/>
                    <a:pt x="10758" y="15606"/>
                  </a:cubicBezTo>
                  <a:cubicBezTo>
                    <a:pt x="11047" y="16469"/>
                    <a:pt x="10478" y="17384"/>
                    <a:pt x="9568" y="17474"/>
                  </a:cubicBezTo>
                  <a:cubicBezTo>
                    <a:pt x="9521" y="17479"/>
                    <a:pt x="9474" y="17481"/>
                    <a:pt x="9428" y="17481"/>
                  </a:cubicBezTo>
                  <a:cubicBezTo>
                    <a:pt x="8598" y="17481"/>
                    <a:pt x="7939" y="16749"/>
                    <a:pt x="8031" y="15903"/>
                  </a:cubicBezTo>
                  <a:cubicBezTo>
                    <a:pt x="8106" y="15196"/>
                    <a:pt x="8731" y="14700"/>
                    <a:pt x="9402" y="14700"/>
                  </a:cubicBezTo>
                  <a:cubicBezTo>
                    <a:pt x="9404" y="14700"/>
                    <a:pt x="9406" y="14700"/>
                    <a:pt x="9408" y="14700"/>
                  </a:cubicBezTo>
                  <a:cubicBezTo>
                    <a:pt x="9432" y="14699"/>
                    <a:pt x="9457" y="14698"/>
                    <a:pt x="9481" y="14698"/>
                  </a:cubicBezTo>
                  <a:close/>
                  <a:moveTo>
                    <a:pt x="11146" y="1300"/>
                  </a:moveTo>
                  <a:cubicBezTo>
                    <a:pt x="11190" y="1300"/>
                    <a:pt x="11233" y="1335"/>
                    <a:pt x="11215" y="1388"/>
                  </a:cubicBezTo>
                  <a:cubicBezTo>
                    <a:pt x="10124" y="4572"/>
                    <a:pt x="9049" y="7760"/>
                    <a:pt x="8015" y="10964"/>
                  </a:cubicBezTo>
                  <a:cubicBezTo>
                    <a:pt x="7496" y="12565"/>
                    <a:pt x="6990" y="14168"/>
                    <a:pt x="6493" y="15777"/>
                  </a:cubicBezTo>
                  <a:cubicBezTo>
                    <a:pt x="5997" y="17381"/>
                    <a:pt x="5568" y="19019"/>
                    <a:pt x="5011" y="20604"/>
                  </a:cubicBezTo>
                  <a:cubicBezTo>
                    <a:pt x="4997" y="20643"/>
                    <a:pt x="4966" y="20660"/>
                    <a:pt x="4935" y="20660"/>
                  </a:cubicBezTo>
                  <a:cubicBezTo>
                    <a:pt x="4888" y="20660"/>
                    <a:pt x="4842" y="20622"/>
                    <a:pt x="4857" y="20561"/>
                  </a:cubicBezTo>
                  <a:cubicBezTo>
                    <a:pt x="5247" y="18931"/>
                    <a:pt x="5794" y="17323"/>
                    <a:pt x="6289" y="15720"/>
                  </a:cubicBezTo>
                  <a:cubicBezTo>
                    <a:pt x="6784" y="14112"/>
                    <a:pt x="7292" y="12507"/>
                    <a:pt x="7810" y="10907"/>
                  </a:cubicBezTo>
                  <a:cubicBezTo>
                    <a:pt x="8845" y="7703"/>
                    <a:pt x="9929" y="4515"/>
                    <a:pt x="11076" y="1350"/>
                  </a:cubicBezTo>
                  <a:cubicBezTo>
                    <a:pt x="11088" y="1315"/>
                    <a:pt x="11118" y="1300"/>
                    <a:pt x="11146" y="1300"/>
                  </a:cubicBezTo>
                  <a:close/>
                  <a:moveTo>
                    <a:pt x="11045" y="20544"/>
                  </a:moveTo>
                  <a:cubicBezTo>
                    <a:pt x="11080" y="20544"/>
                    <a:pt x="11116" y="20560"/>
                    <a:pt x="11140" y="20601"/>
                  </a:cubicBezTo>
                  <a:cubicBezTo>
                    <a:pt x="11207" y="20715"/>
                    <a:pt x="11277" y="20827"/>
                    <a:pt x="11328" y="20950"/>
                  </a:cubicBezTo>
                  <a:cubicBezTo>
                    <a:pt x="11348" y="21003"/>
                    <a:pt x="11308" y="21064"/>
                    <a:pt x="11263" y="21082"/>
                  </a:cubicBezTo>
                  <a:cubicBezTo>
                    <a:pt x="11249" y="21088"/>
                    <a:pt x="11235" y="21091"/>
                    <a:pt x="11221" y="21091"/>
                  </a:cubicBezTo>
                  <a:cubicBezTo>
                    <a:pt x="11183" y="21091"/>
                    <a:pt x="11150" y="21069"/>
                    <a:pt x="11125" y="21036"/>
                  </a:cubicBezTo>
                  <a:cubicBezTo>
                    <a:pt x="11051" y="20939"/>
                    <a:pt x="10996" y="20826"/>
                    <a:pt x="10937" y="20718"/>
                  </a:cubicBezTo>
                  <a:cubicBezTo>
                    <a:pt x="10886" y="20627"/>
                    <a:pt x="10965" y="20544"/>
                    <a:pt x="11045" y="20544"/>
                  </a:cubicBezTo>
                  <a:close/>
                  <a:moveTo>
                    <a:pt x="10221" y="20682"/>
                  </a:moveTo>
                  <a:cubicBezTo>
                    <a:pt x="10257" y="20682"/>
                    <a:pt x="10290" y="20700"/>
                    <a:pt x="10309" y="20742"/>
                  </a:cubicBezTo>
                  <a:cubicBezTo>
                    <a:pt x="10444" y="21054"/>
                    <a:pt x="10573" y="21398"/>
                    <a:pt x="10644" y="21731"/>
                  </a:cubicBezTo>
                  <a:cubicBezTo>
                    <a:pt x="10661" y="21813"/>
                    <a:pt x="10587" y="21882"/>
                    <a:pt x="10518" y="21882"/>
                  </a:cubicBezTo>
                  <a:cubicBezTo>
                    <a:pt x="10482" y="21882"/>
                    <a:pt x="10448" y="21864"/>
                    <a:pt x="10427" y="21821"/>
                  </a:cubicBezTo>
                  <a:cubicBezTo>
                    <a:pt x="10283" y="21514"/>
                    <a:pt x="10173" y="21161"/>
                    <a:pt x="10095" y="20832"/>
                  </a:cubicBezTo>
                  <a:cubicBezTo>
                    <a:pt x="10077" y="20750"/>
                    <a:pt x="10152" y="20682"/>
                    <a:pt x="10221" y="20682"/>
                  </a:cubicBezTo>
                  <a:close/>
                  <a:moveTo>
                    <a:pt x="9676" y="21231"/>
                  </a:moveTo>
                  <a:cubicBezTo>
                    <a:pt x="9722" y="21231"/>
                    <a:pt x="9767" y="21257"/>
                    <a:pt x="9783" y="21316"/>
                  </a:cubicBezTo>
                  <a:cubicBezTo>
                    <a:pt x="9835" y="21509"/>
                    <a:pt x="9887" y="21700"/>
                    <a:pt x="9913" y="21898"/>
                  </a:cubicBezTo>
                  <a:cubicBezTo>
                    <a:pt x="9923" y="21968"/>
                    <a:pt x="9872" y="22002"/>
                    <a:pt x="9816" y="22002"/>
                  </a:cubicBezTo>
                  <a:cubicBezTo>
                    <a:pt x="9767" y="22002"/>
                    <a:pt x="9715" y="21976"/>
                    <a:pt x="9697" y="21926"/>
                  </a:cubicBezTo>
                  <a:cubicBezTo>
                    <a:pt x="9632" y="21748"/>
                    <a:pt x="9594" y="21564"/>
                    <a:pt x="9554" y="21378"/>
                  </a:cubicBezTo>
                  <a:cubicBezTo>
                    <a:pt x="9534" y="21289"/>
                    <a:pt x="9607" y="21231"/>
                    <a:pt x="9676" y="21231"/>
                  </a:cubicBezTo>
                  <a:close/>
                  <a:moveTo>
                    <a:pt x="9070" y="21545"/>
                  </a:moveTo>
                  <a:cubicBezTo>
                    <a:pt x="9143" y="21546"/>
                    <a:pt x="9186" y="21602"/>
                    <a:pt x="9195" y="21670"/>
                  </a:cubicBezTo>
                  <a:cubicBezTo>
                    <a:pt x="9210" y="21791"/>
                    <a:pt x="9231" y="21914"/>
                    <a:pt x="9229" y="22035"/>
                  </a:cubicBezTo>
                  <a:cubicBezTo>
                    <a:pt x="9227" y="22106"/>
                    <a:pt x="9169" y="22146"/>
                    <a:pt x="9112" y="22146"/>
                  </a:cubicBezTo>
                  <a:cubicBezTo>
                    <a:pt x="9067" y="22146"/>
                    <a:pt x="9021" y="22121"/>
                    <a:pt x="9006" y="22066"/>
                  </a:cubicBezTo>
                  <a:cubicBezTo>
                    <a:pt x="8971" y="21936"/>
                    <a:pt x="8960" y="21801"/>
                    <a:pt x="8945" y="21670"/>
                  </a:cubicBezTo>
                  <a:cubicBezTo>
                    <a:pt x="8937" y="21603"/>
                    <a:pt x="9008" y="21545"/>
                    <a:pt x="9070" y="21545"/>
                  </a:cubicBezTo>
                  <a:close/>
                  <a:moveTo>
                    <a:pt x="7276" y="0"/>
                  </a:moveTo>
                  <a:cubicBezTo>
                    <a:pt x="6113" y="0"/>
                    <a:pt x="5042" y="771"/>
                    <a:pt x="4716" y="1945"/>
                  </a:cubicBezTo>
                  <a:lnTo>
                    <a:pt x="393" y="17509"/>
                  </a:lnTo>
                  <a:cubicBezTo>
                    <a:pt x="1" y="18920"/>
                    <a:pt x="831" y="20385"/>
                    <a:pt x="2239" y="20779"/>
                  </a:cubicBezTo>
                  <a:lnTo>
                    <a:pt x="8704" y="22575"/>
                  </a:lnTo>
                  <a:cubicBezTo>
                    <a:pt x="8941" y="22640"/>
                    <a:pt x="9179" y="22672"/>
                    <a:pt x="9414" y="22672"/>
                  </a:cubicBezTo>
                  <a:cubicBezTo>
                    <a:pt x="10577" y="22672"/>
                    <a:pt x="11648" y="21901"/>
                    <a:pt x="11974" y="20728"/>
                  </a:cubicBezTo>
                  <a:lnTo>
                    <a:pt x="16299" y="5165"/>
                  </a:lnTo>
                  <a:cubicBezTo>
                    <a:pt x="16690" y="3754"/>
                    <a:pt x="15861" y="2287"/>
                    <a:pt x="14452" y="1895"/>
                  </a:cubicBezTo>
                  <a:lnTo>
                    <a:pt x="7986" y="97"/>
                  </a:lnTo>
                  <a:cubicBezTo>
                    <a:pt x="7749" y="31"/>
                    <a:pt x="7511" y="0"/>
                    <a:pt x="727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49" name="Google Shape;3049;p27"/>
            <p:cNvSpPr/>
            <p:nvPr/>
          </p:nvSpPr>
          <p:spPr>
            <a:xfrm>
              <a:off x="1275607" y="2648665"/>
              <a:ext cx="447054" cy="322660"/>
            </a:xfrm>
            <a:custGeom>
              <a:avLst/>
              <a:gdLst/>
              <a:ahLst/>
              <a:cxnLst/>
              <a:rect l="l" t="t" r="r" b="b"/>
              <a:pathLst>
                <a:path w="14300" h="10321" extrusionOk="0">
                  <a:moveTo>
                    <a:pt x="11043" y="8194"/>
                  </a:moveTo>
                  <a:cubicBezTo>
                    <a:pt x="11078" y="8194"/>
                    <a:pt x="11114" y="8210"/>
                    <a:pt x="11138" y="8251"/>
                  </a:cubicBezTo>
                  <a:cubicBezTo>
                    <a:pt x="11205" y="8365"/>
                    <a:pt x="11275" y="8477"/>
                    <a:pt x="11326" y="8600"/>
                  </a:cubicBezTo>
                  <a:cubicBezTo>
                    <a:pt x="11346" y="8653"/>
                    <a:pt x="11306" y="8714"/>
                    <a:pt x="11261" y="8732"/>
                  </a:cubicBezTo>
                  <a:cubicBezTo>
                    <a:pt x="11247" y="8738"/>
                    <a:pt x="11233" y="8741"/>
                    <a:pt x="11219" y="8741"/>
                  </a:cubicBezTo>
                  <a:cubicBezTo>
                    <a:pt x="11181" y="8741"/>
                    <a:pt x="11148" y="8719"/>
                    <a:pt x="11123" y="8686"/>
                  </a:cubicBezTo>
                  <a:cubicBezTo>
                    <a:pt x="11049" y="8589"/>
                    <a:pt x="10994" y="8476"/>
                    <a:pt x="10935" y="8368"/>
                  </a:cubicBezTo>
                  <a:cubicBezTo>
                    <a:pt x="10884" y="8277"/>
                    <a:pt x="10963" y="8194"/>
                    <a:pt x="11043" y="8194"/>
                  </a:cubicBezTo>
                  <a:close/>
                  <a:moveTo>
                    <a:pt x="10219" y="8332"/>
                  </a:moveTo>
                  <a:cubicBezTo>
                    <a:pt x="10255" y="8332"/>
                    <a:pt x="10288" y="8350"/>
                    <a:pt x="10307" y="8392"/>
                  </a:cubicBezTo>
                  <a:cubicBezTo>
                    <a:pt x="10442" y="8704"/>
                    <a:pt x="10571" y="9048"/>
                    <a:pt x="10642" y="9381"/>
                  </a:cubicBezTo>
                  <a:cubicBezTo>
                    <a:pt x="10659" y="9463"/>
                    <a:pt x="10585" y="9532"/>
                    <a:pt x="10516" y="9532"/>
                  </a:cubicBezTo>
                  <a:cubicBezTo>
                    <a:pt x="10480" y="9532"/>
                    <a:pt x="10446" y="9514"/>
                    <a:pt x="10425" y="9471"/>
                  </a:cubicBezTo>
                  <a:cubicBezTo>
                    <a:pt x="10281" y="9164"/>
                    <a:pt x="10171" y="8811"/>
                    <a:pt x="10093" y="8482"/>
                  </a:cubicBezTo>
                  <a:cubicBezTo>
                    <a:pt x="10075" y="8400"/>
                    <a:pt x="10150" y="8332"/>
                    <a:pt x="10219" y="8332"/>
                  </a:cubicBezTo>
                  <a:close/>
                  <a:moveTo>
                    <a:pt x="9674" y="8881"/>
                  </a:moveTo>
                  <a:cubicBezTo>
                    <a:pt x="9720" y="8881"/>
                    <a:pt x="9765" y="8907"/>
                    <a:pt x="9781" y="8966"/>
                  </a:cubicBezTo>
                  <a:cubicBezTo>
                    <a:pt x="9833" y="9159"/>
                    <a:pt x="9885" y="9350"/>
                    <a:pt x="9911" y="9548"/>
                  </a:cubicBezTo>
                  <a:cubicBezTo>
                    <a:pt x="9921" y="9618"/>
                    <a:pt x="9870" y="9652"/>
                    <a:pt x="9814" y="9652"/>
                  </a:cubicBezTo>
                  <a:cubicBezTo>
                    <a:pt x="9765" y="9652"/>
                    <a:pt x="9713" y="9626"/>
                    <a:pt x="9695" y="9576"/>
                  </a:cubicBezTo>
                  <a:cubicBezTo>
                    <a:pt x="9630" y="9398"/>
                    <a:pt x="9592" y="9214"/>
                    <a:pt x="9552" y="9028"/>
                  </a:cubicBezTo>
                  <a:cubicBezTo>
                    <a:pt x="9532" y="8939"/>
                    <a:pt x="9605" y="8881"/>
                    <a:pt x="9674" y="8881"/>
                  </a:cubicBezTo>
                  <a:close/>
                  <a:moveTo>
                    <a:pt x="9068" y="9195"/>
                  </a:moveTo>
                  <a:cubicBezTo>
                    <a:pt x="9141" y="9196"/>
                    <a:pt x="9184" y="9252"/>
                    <a:pt x="9193" y="9320"/>
                  </a:cubicBezTo>
                  <a:cubicBezTo>
                    <a:pt x="9208" y="9441"/>
                    <a:pt x="9229" y="9564"/>
                    <a:pt x="9227" y="9685"/>
                  </a:cubicBezTo>
                  <a:cubicBezTo>
                    <a:pt x="9225" y="9756"/>
                    <a:pt x="9167" y="9796"/>
                    <a:pt x="9110" y="9796"/>
                  </a:cubicBezTo>
                  <a:cubicBezTo>
                    <a:pt x="9065" y="9796"/>
                    <a:pt x="9019" y="9771"/>
                    <a:pt x="9004" y="9716"/>
                  </a:cubicBezTo>
                  <a:cubicBezTo>
                    <a:pt x="8969" y="9586"/>
                    <a:pt x="8958" y="9451"/>
                    <a:pt x="8943" y="9320"/>
                  </a:cubicBezTo>
                  <a:cubicBezTo>
                    <a:pt x="8935" y="9253"/>
                    <a:pt x="9006" y="9195"/>
                    <a:pt x="9068" y="9195"/>
                  </a:cubicBezTo>
                  <a:close/>
                  <a:moveTo>
                    <a:pt x="14300" y="0"/>
                  </a:moveTo>
                  <a:lnTo>
                    <a:pt x="14300" y="0"/>
                  </a:lnTo>
                  <a:cubicBezTo>
                    <a:pt x="13982" y="783"/>
                    <a:pt x="13670" y="1568"/>
                    <a:pt x="13372" y="2358"/>
                  </a:cubicBezTo>
                  <a:cubicBezTo>
                    <a:pt x="12590" y="4430"/>
                    <a:pt x="11577" y="6715"/>
                    <a:pt x="9577" y="7886"/>
                  </a:cubicBezTo>
                  <a:cubicBezTo>
                    <a:pt x="8734" y="8378"/>
                    <a:pt x="7789" y="8633"/>
                    <a:pt x="6815" y="8633"/>
                  </a:cubicBezTo>
                  <a:cubicBezTo>
                    <a:pt x="6773" y="8633"/>
                    <a:pt x="6731" y="8633"/>
                    <a:pt x="6688" y="8632"/>
                  </a:cubicBezTo>
                  <a:cubicBezTo>
                    <a:pt x="5655" y="8608"/>
                    <a:pt x="4509" y="8445"/>
                    <a:pt x="3552" y="8035"/>
                  </a:cubicBezTo>
                  <a:cubicBezTo>
                    <a:pt x="2578" y="7619"/>
                    <a:pt x="1693" y="6928"/>
                    <a:pt x="1107" y="6038"/>
                  </a:cubicBezTo>
                  <a:cubicBezTo>
                    <a:pt x="805" y="5580"/>
                    <a:pt x="632" y="5124"/>
                    <a:pt x="533" y="4651"/>
                  </a:cubicBezTo>
                  <a:lnTo>
                    <a:pt x="392" y="5158"/>
                  </a:lnTo>
                  <a:cubicBezTo>
                    <a:pt x="1" y="6568"/>
                    <a:pt x="830" y="8034"/>
                    <a:pt x="2239" y="8428"/>
                  </a:cubicBezTo>
                  <a:lnTo>
                    <a:pt x="8703" y="10224"/>
                  </a:lnTo>
                  <a:cubicBezTo>
                    <a:pt x="8940" y="10289"/>
                    <a:pt x="9178" y="10321"/>
                    <a:pt x="9412" y="10321"/>
                  </a:cubicBezTo>
                  <a:cubicBezTo>
                    <a:pt x="10576" y="10321"/>
                    <a:pt x="11647" y="9549"/>
                    <a:pt x="11973" y="8377"/>
                  </a:cubicBezTo>
                  <a:lnTo>
                    <a:pt x="14300"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50" name="Google Shape;3050;p27"/>
            <p:cNvSpPr/>
            <p:nvPr/>
          </p:nvSpPr>
          <p:spPr>
            <a:xfrm>
              <a:off x="1348228" y="2694307"/>
              <a:ext cx="70341" cy="62306"/>
            </a:xfrm>
            <a:custGeom>
              <a:avLst/>
              <a:gdLst/>
              <a:ahLst/>
              <a:cxnLst/>
              <a:rect l="l" t="t" r="r" b="b"/>
              <a:pathLst>
                <a:path w="2250" h="1993" extrusionOk="0">
                  <a:moveTo>
                    <a:pt x="1037" y="0"/>
                  </a:moveTo>
                  <a:cubicBezTo>
                    <a:pt x="978" y="0"/>
                    <a:pt x="918" y="4"/>
                    <a:pt x="860" y="12"/>
                  </a:cubicBezTo>
                  <a:cubicBezTo>
                    <a:pt x="506" y="120"/>
                    <a:pt x="206" y="375"/>
                    <a:pt x="126" y="768"/>
                  </a:cubicBezTo>
                  <a:cubicBezTo>
                    <a:pt x="0" y="1384"/>
                    <a:pt x="464" y="1993"/>
                    <a:pt x="1096" y="1993"/>
                  </a:cubicBezTo>
                  <a:cubicBezTo>
                    <a:pt x="1099" y="1993"/>
                    <a:pt x="1102" y="1993"/>
                    <a:pt x="1105" y="1993"/>
                  </a:cubicBezTo>
                  <a:cubicBezTo>
                    <a:pt x="1786" y="1985"/>
                    <a:pt x="2250" y="1352"/>
                    <a:pt x="2063" y="697"/>
                  </a:cubicBezTo>
                  <a:cubicBezTo>
                    <a:pt x="1930" y="233"/>
                    <a:pt x="1486" y="0"/>
                    <a:pt x="103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51" name="Google Shape;3051;p27"/>
            <p:cNvSpPr/>
            <p:nvPr/>
          </p:nvSpPr>
          <p:spPr>
            <a:xfrm>
              <a:off x="1588785" y="2574106"/>
              <a:ext cx="70372" cy="62337"/>
            </a:xfrm>
            <a:custGeom>
              <a:avLst/>
              <a:gdLst/>
              <a:ahLst/>
              <a:cxnLst/>
              <a:rect l="l" t="t" r="r" b="b"/>
              <a:pathLst>
                <a:path w="2251" h="1994" extrusionOk="0">
                  <a:moveTo>
                    <a:pt x="1036" y="0"/>
                  </a:moveTo>
                  <a:cubicBezTo>
                    <a:pt x="977" y="0"/>
                    <a:pt x="918" y="4"/>
                    <a:pt x="860" y="12"/>
                  </a:cubicBezTo>
                  <a:cubicBezTo>
                    <a:pt x="506" y="120"/>
                    <a:pt x="207" y="376"/>
                    <a:pt x="126" y="768"/>
                  </a:cubicBezTo>
                  <a:cubicBezTo>
                    <a:pt x="1" y="1383"/>
                    <a:pt x="464" y="1994"/>
                    <a:pt x="1096" y="1994"/>
                  </a:cubicBezTo>
                  <a:cubicBezTo>
                    <a:pt x="1100" y="1994"/>
                    <a:pt x="1103" y="1994"/>
                    <a:pt x="1106" y="1994"/>
                  </a:cubicBezTo>
                  <a:cubicBezTo>
                    <a:pt x="1787" y="1985"/>
                    <a:pt x="2250" y="1353"/>
                    <a:pt x="2064" y="698"/>
                  </a:cubicBezTo>
                  <a:cubicBezTo>
                    <a:pt x="1930" y="233"/>
                    <a:pt x="1486" y="0"/>
                    <a:pt x="103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3052" name="Google Shape;3052;p27"/>
          <p:cNvGrpSpPr/>
          <p:nvPr/>
        </p:nvGrpSpPr>
        <p:grpSpPr>
          <a:xfrm>
            <a:off x="867150" y="6394311"/>
            <a:ext cx="231433" cy="213221"/>
            <a:chOff x="3739015" y="1518936"/>
            <a:chExt cx="153186" cy="141119"/>
          </a:xfrm>
        </p:grpSpPr>
        <p:sp>
          <p:nvSpPr>
            <p:cNvPr id="3053" name="Google Shape;3053;p27"/>
            <p:cNvSpPr/>
            <p:nvPr/>
          </p:nvSpPr>
          <p:spPr>
            <a:xfrm>
              <a:off x="3739015" y="1518936"/>
              <a:ext cx="153186" cy="141119"/>
            </a:xfrm>
            <a:custGeom>
              <a:avLst/>
              <a:gdLst/>
              <a:ahLst/>
              <a:cxnLst/>
              <a:rect l="l" t="t" r="r" b="b"/>
              <a:pathLst>
                <a:path w="4900" h="4514" extrusionOk="0">
                  <a:moveTo>
                    <a:pt x="2540" y="376"/>
                  </a:moveTo>
                  <a:cubicBezTo>
                    <a:pt x="3259" y="376"/>
                    <a:pt x="3839" y="815"/>
                    <a:pt x="4091" y="1421"/>
                  </a:cubicBezTo>
                  <a:cubicBezTo>
                    <a:pt x="4157" y="1665"/>
                    <a:pt x="4161" y="1893"/>
                    <a:pt x="4120" y="2103"/>
                  </a:cubicBezTo>
                  <a:cubicBezTo>
                    <a:pt x="3150" y="1621"/>
                    <a:pt x="1999" y="1345"/>
                    <a:pt x="955" y="1096"/>
                  </a:cubicBezTo>
                  <a:cubicBezTo>
                    <a:pt x="1244" y="790"/>
                    <a:pt x="1606" y="557"/>
                    <a:pt x="2059" y="439"/>
                  </a:cubicBezTo>
                  <a:cubicBezTo>
                    <a:pt x="2224" y="396"/>
                    <a:pt x="2385" y="376"/>
                    <a:pt x="2540" y="376"/>
                  </a:cubicBezTo>
                  <a:close/>
                  <a:moveTo>
                    <a:pt x="780" y="1337"/>
                  </a:moveTo>
                  <a:cubicBezTo>
                    <a:pt x="1845" y="1677"/>
                    <a:pt x="2937" y="2138"/>
                    <a:pt x="4034" y="2389"/>
                  </a:cubicBezTo>
                  <a:cubicBezTo>
                    <a:pt x="3968" y="2539"/>
                    <a:pt x="3881" y="2676"/>
                    <a:pt x="3771" y="2799"/>
                  </a:cubicBezTo>
                  <a:cubicBezTo>
                    <a:pt x="2770" y="2362"/>
                    <a:pt x="1715" y="2004"/>
                    <a:pt x="677" y="1671"/>
                  </a:cubicBezTo>
                  <a:cubicBezTo>
                    <a:pt x="697" y="1560"/>
                    <a:pt x="730" y="1447"/>
                    <a:pt x="780" y="1337"/>
                  </a:cubicBezTo>
                  <a:close/>
                  <a:moveTo>
                    <a:pt x="655" y="1925"/>
                  </a:moveTo>
                  <a:lnTo>
                    <a:pt x="655" y="1925"/>
                  </a:lnTo>
                  <a:cubicBezTo>
                    <a:pt x="1592" y="2325"/>
                    <a:pt x="2550" y="2717"/>
                    <a:pt x="3520" y="3029"/>
                  </a:cubicBezTo>
                  <a:cubicBezTo>
                    <a:pt x="3183" y="3281"/>
                    <a:pt x="2746" y="3426"/>
                    <a:pt x="2299" y="3426"/>
                  </a:cubicBezTo>
                  <a:cubicBezTo>
                    <a:pt x="2251" y="3426"/>
                    <a:pt x="2203" y="3425"/>
                    <a:pt x="2154" y="3421"/>
                  </a:cubicBezTo>
                  <a:cubicBezTo>
                    <a:pt x="1298" y="3363"/>
                    <a:pt x="665" y="2678"/>
                    <a:pt x="655" y="1925"/>
                  </a:cubicBezTo>
                  <a:close/>
                  <a:moveTo>
                    <a:pt x="403" y="2288"/>
                  </a:moveTo>
                  <a:lnTo>
                    <a:pt x="403" y="2288"/>
                  </a:lnTo>
                  <a:cubicBezTo>
                    <a:pt x="537" y="2981"/>
                    <a:pt x="1106" y="3584"/>
                    <a:pt x="1907" y="3736"/>
                  </a:cubicBezTo>
                  <a:cubicBezTo>
                    <a:pt x="2044" y="3762"/>
                    <a:pt x="2182" y="3774"/>
                    <a:pt x="2318" y="3774"/>
                  </a:cubicBezTo>
                  <a:cubicBezTo>
                    <a:pt x="2926" y="3774"/>
                    <a:pt x="3503" y="3526"/>
                    <a:pt x="3895" y="3124"/>
                  </a:cubicBezTo>
                  <a:cubicBezTo>
                    <a:pt x="3909" y="3120"/>
                    <a:pt x="3920" y="3116"/>
                    <a:pt x="3932" y="3110"/>
                  </a:cubicBezTo>
                  <a:lnTo>
                    <a:pt x="3932" y="3110"/>
                  </a:lnTo>
                  <a:cubicBezTo>
                    <a:pt x="3560" y="3736"/>
                    <a:pt x="2912" y="4137"/>
                    <a:pt x="2220" y="4137"/>
                  </a:cubicBezTo>
                  <a:cubicBezTo>
                    <a:pt x="1941" y="4137"/>
                    <a:pt x="1656" y="4072"/>
                    <a:pt x="1379" y="3930"/>
                  </a:cubicBezTo>
                  <a:cubicBezTo>
                    <a:pt x="700" y="3585"/>
                    <a:pt x="372" y="2940"/>
                    <a:pt x="403" y="2288"/>
                  </a:cubicBezTo>
                  <a:close/>
                  <a:moveTo>
                    <a:pt x="2586" y="1"/>
                  </a:moveTo>
                  <a:cubicBezTo>
                    <a:pt x="1294" y="1"/>
                    <a:pt x="34" y="1075"/>
                    <a:pt x="1" y="2398"/>
                  </a:cubicBezTo>
                  <a:cubicBezTo>
                    <a:pt x="0" y="2439"/>
                    <a:pt x="20" y="2467"/>
                    <a:pt x="47" y="2483"/>
                  </a:cubicBezTo>
                  <a:cubicBezTo>
                    <a:pt x="56" y="3108"/>
                    <a:pt x="341" y="3727"/>
                    <a:pt x="910" y="4117"/>
                  </a:cubicBezTo>
                  <a:cubicBezTo>
                    <a:pt x="1307" y="4388"/>
                    <a:pt x="1747" y="4513"/>
                    <a:pt x="2181" y="4513"/>
                  </a:cubicBezTo>
                  <a:cubicBezTo>
                    <a:pt x="3102" y="4513"/>
                    <a:pt x="3994" y="3952"/>
                    <a:pt x="4384" y="3034"/>
                  </a:cubicBezTo>
                  <a:cubicBezTo>
                    <a:pt x="4900" y="1819"/>
                    <a:pt x="4367" y="278"/>
                    <a:pt x="2977" y="34"/>
                  </a:cubicBezTo>
                  <a:cubicBezTo>
                    <a:pt x="2847" y="12"/>
                    <a:pt x="2716" y="1"/>
                    <a:pt x="258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54" name="Google Shape;3054;p27"/>
            <p:cNvSpPr/>
            <p:nvPr/>
          </p:nvSpPr>
          <p:spPr>
            <a:xfrm>
              <a:off x="3768807" y="1530659"/>
              <a:ext cx="100290" cy="54053"/>
            </a:xfrm>
            <a:custGeom>
              <a:avLst/>
              <a:gdLst/>
              <a:ahLst/>
              <a:cxnLst/>
              <a:rect l="l" t="t" r="r" b="b"/>
              <a:pathLst>
                <a:path w="3208" h="1729" extrusionOk="0">
                  <a:moveTo>
                    <a:pt x="1586" y="1"/>
                  </a:moveTo>
                  <a:cubicBezTo>
                    <a:pt x="1431" y="1"/>
                    <a:pt x="1270" y="21"/>
                    <a:pt x="1105" y="64"/>
                  </a:cubicBezTo>
                  <a:cubicBezTo>
                    <a:pt x="652" y="182"/>
                    <a:pt x="288" y="415"/>
                    <a:pt x="1" y="721"/>
                  </a:cubicBezTo>
                  <a:cubicBezTo>
                    <a:pt x="1045" y="970"/>
                    <a:pt x="2196" y="1246"/>
                    <a:pt x="3166" y="1728"/>
                  </a:cubicBezTo>
                  <a:cubicBezTo>
                    <a:pt x="3208" y="1518"/>
                    <a:pt x="3203" y="1289"/>
                    <a:pt x="3136" y="1046"/>
                  </a:cubicBezTo>
                  <a:cubicBezTo>
                    <a:pt x="2886" y="440"/>
                    <a:pt x="2306" y="1"/>
                    <a:pt x="158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55" name="Google Shape;3055;p27"/>
            <p:cNvSpPr/>
            <p:nvPr/>
          </p:nvSpPr>
          <p:spPr>
            <a:xfrm>
              <a:off x="3760116" y="1560702"/>
              <a:ext cx="104948" cy="45737"/>
            </a:xfrm>
            <a:custGeom>
              <a:avLst/>
              <a:gdLst/>
              <a:ahLst/>
              <a:cxnLst/>
              <a:rect l="l" t="t" r="r" b="b"/>
              <a:pathLst>
                <a:path w="3357" h="1463" extrusionOk="0">
                  <a:moveTo>
                    <a:pt x="103" y="1"/>
                  </a:moveTo>
                  <a:cubicBezTo>
                    <a:pt x="55" y="111"/>
                    <a:pt x="22" y="224"/>
                    <a:pt x="1" y="335"/>
                  </a:cubicBezTo>
                  <a:cubicBezTo>
                    <a:pt x="1039" y="668"/>
                    <a:pt x="2094" y="1025"/>
                    <a:pt x="3095" y="1463"/>
                  </a:cubicBezTo>
                  <a:cubicBezTo>
                    <a:pt x="3205" y="1342"/>
                    <a:pt x="3292" y="1203"/>
                    <a:pt x="3357" y="1053"/>
                  </a:cubicBezTo>
                  <a:cubicBezTo>
                    <a:pt x="2262" y="802"/>
                    <a:pt x="1169" y="342"/>
                    <a:pt x="10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56" name="Google Shape;3056;p27"/>
            <p:cNvSpPr/>
            <p:nvPr/>
          </p:nvSpPr>
          <p:spPr>
            <a:xfrm>
              <a:off x="3759491" y="1579146"/>
              <a:ext cx="89598" cy="46988"/>
            </a:xfrm>
            <a:custGeom>
              <a:avLst/>
              <a:gdLst/>
              <a:ahLst/>
              <a:cxnLst/>
              <a:rect l="l" t="t" r="r" b="b"/>
              <a:pathLst>
                <a:path w="2866" h="1503" extrusionOk="0">
                  <a:moveTo>
                    <a:pt x="0" y="0"/>
                  </a:moveTo>
                  <a:lnTo>
                    <a:pt x="0" y="0"/>
                  </a:lnTo>
                  <a:cubicBezTo>
                    <a:pt x="10" y="753"/>
                    <a:pt x="643" y="1437"/>
                    <a:pt x="1499" y="1497"/>
                  </a:cubicBezTo>
                  <a:cubicBezTo>
                    <a:pt x="1546" y="1501"/>
                    <a:pt x="1592" y="1502"/>
                    <a:pt x="1638" y="1502"/>
                  </a:cubicBezTo>
                  <a:cubicBezTo>
                    <a:pt x="2087" y="1502"/>
                    <a:pt x="2526" y="1357"/>
                    <a:pt x="2865" y="1104"/>
                  </a:cubicBezTo>
                  <a:cubicBezTo>
                    <a:pt x="1895" y="794"/>
                    <a:pt x="937" y="400"/>
                    <a:pt x="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57" name="Google Shape;3057;p27"/>
            <p:cNvSpPr/>
            <p:nvPr/>
          </p:nvSpPr>
          <p:spPr>
            <a:xfrm>
              <a:off x="3750613" y="1590494"/>
              <a:ext cx="111326" cy="57836"/>
            </a:xfrm>
            <a:custGeom>
              <a:avLst/>
              <a:gdLst/>
              <a:ahLst/>
              <a:cxnLst/>
              <a:rect l="l" t="t" r="r" b="b"/>
              <a:pathLst>
                <a:path w="3561" h="1850" extrusionOk="0">
                  <a:moveTo>
                    <a:pt x="32" y="1"/>
                  </a:moveTo>
                  <a:lnTo>
                    <a:pt x="32" y="1"/>
                  </a:lnTo>
                  <a:cubicBezTo>
                    <a:pt x="1" y="652"/>
                    <a:pt x="328" y="1297"/>
                    <a:pt x="1008" y="1644"/>
                  </a:cubicBezTo>
                  <a:cubicBezTo>
                    <a:pt x="1284" y="1785"/>
                    <a:pt x="1569" y="1849"/>
                    <a:pt x="1847" y="1849"/>
                  </a:cubicBezTo>
                  <a:cubicBezTo>
                    <a:pt x="2539" y="1849"/>
                    <a:pt x="3188" y="1448"/>
                    <a:pt x="3561" y="822"/>
                  </a:cubicBezTo>
                  <a:lnTo>
                    <a:pt x="3561" y="822"/>
                  </a:lnTo>
                  <a:cubicBezTo>
                    <a:pt x="3550" y="828"/>
                    <a:pt x="3538" y="833"/>
                    <a:pt x="3524" y="837"/>
                  </a:cubicBezTo>
                  <a:cubicBezTo>
                    <a:pt x="3133" y="1238"/>
                    <a:pt x="2556" y="1487"/>
                    <a:pt x="1949" y="1487"/>
                  </a:cubicBezTo>
                  <a:cubicBezTo>
                    <a:pt x="1812" y="1487"/>
                    <a:pt x="1674" y="1474"/>
                    <a:pt x="1536" y="1448"/>
                  </a:cubicBezTo>
                  <a:cubicBezTo>
                    <a:pt x="737" y="1296"/>
                    <a:pt x="167" y="693"/>
                    <a:pt x="3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3058" name="Google Shape;3058;p27"/>
          <p:cNvGrpSpPr/>
          <p:nvPr/>
        </p:nvGrpSpPr>
        <p:grpSpPr>
          <a:xfrm rot="2700000">
            <a:off x="11467839" y="1619302"/>
            <a:ext cx="271252" cy="436181"/>
            <a:chOff x="4140725" y="520912"/>
            <a:chExt cx="175945" cy="282926"/>
          </a:xfrm>
        </p:grpSpPr>
        <p:sp>
          <p:nvSpPr>
            <p:cNvPr id="3059" name="Google Shape;3059;p27"/>
            <p:cNvSpPr/>
            <p:nvPr/>
          </p:nvSpPr>
          <p:spPr>
            <a:xfrm>
              <a:off x="4195745" y="753342"/>
              <a:ext cx="27292" cy="25635"/>
            </a:xfrm>
            <a:custGeom>
              <a:avLst/>
              <a:gdLst/>
              <a:ahLst/>
              <a:cxnLst/>
              <a:rect l="l" t="t" r="r" b="b"/>
              <a:pathLst>
                <a:path w="873" h="820" extrusionOk="0">
                  <a:moveTo>
                    <a:pt x="531" y="181"/>
                  </a:moveTo>
                  <a:cubicBezTo>
                    <a:pt x="592" y="235"/>
                    <a:pt x="653" y="290"/>
                    <a:pt x="719" y="336"/>
                  </a:cubicBezTo>
                  <a:cubicBezTo>
                    <a:pt x="640" y="414"/>
                    <a:pt x="572" y="506"/>
                    <a:pt x="483" y="577"/>
                  </a:cubicBezTo>
                  <a:cubicBezTo>
                    <a:pt x="439" y="611"/>
                    <a:pt x="348" y="655"/>
                    <a:pt x="275" y="655"/>
                  </a:cubicBezTo>
                  <a:cubicBezTo>
                    <a:pt x="218" y="655"/>
                    <a:pt x="171" y="628"/>
                    <a:pt x="167" y="549"/>
                  </a:cubicBezTo>
                  <a:cubicBezTo>
                    <a:pt x="167" y="537"/>
                    <a:pt x="165" y="529"/>
                    <a:pt x="161" y="519"/>
                  </a:cubicBezTo>
                  <a:cubicBezTo>
                    <a:pt x="300" y="426"/>
                    <a:pt x="421" y="306"/>
                    <a:pt x="531" y="181"/>
                  </a:cubicBezTo>
                  <a:close/>
                  <a:moveTo>
                    <a:pt x="533" y="0"/>
                  </a:moveTo>
                  <a:cubicBezTo>
                    <a:pt x="507" y="0"/>
                    <a:pt x="480" y="17"/>
                    <a:pt x="466" y="36"/>
                  </a:cubicBezTo>
                  <a:cubicBezTo>
                    <a:pt x="336" y="199"/>
                    <a:pt x="177" y="333"/>
                    <a:pt x="39" y="486"/>
                  </a:cubicBezTo>
                  <a:cubicBezTo>
                    <a:pt x="24" y="499"/>
                    <a:pt x="21" y="518"/>
                    <a:pt x="25" y="534"/>
                  </a:cubicBezTo>
                  <a:cubicBezTo>
                    <a:pt x="24" y="537"/>
                    <a:pt x="23" y="540"/>
                    <a:pt x="21" y="545"/>
                  </a:cubicBezTo>
                  <a:cubicBezTo>
                    <a:pt x="1" y="712"/>
                    <a:pt x="156" y="819"/>
                    <a:pt x="307" y="819"/>
                  </a:cubicBezTo>
                  <a:cubicBezTo>
                    <a:pt x="328" y="819"/>
                    <a:pt x="349" y="817"/>
                    <a:pt x="370" y="813"/>
                  </a:cubicBezTo>
                  <a:cubicBezTo>
                    <a:pt x="576" y="770"/>
                    <a:pt x="802" y="540"/>
                    <a:pt x="861" y="343"/>
                  </a:cubicBezTo>
                  <a:cubicBezTo>
                    <a:pt x="873" y="321"/>
                    <a:pt x="873" y="292"/>
                    <a:pt x="853" y="269"/>
                  </a:cubicBezTo>
                  <a:cubicBezTo>
                    <a:pt x="774" y="173"/>
                    <a:pt x="666" y="93"/>
                    <a:pt x="568" y="13"/>
                  </a:cubicBezTo>
                  <a:cubicBezTo>
                    <a:pt x="557" y="4"/>
                    <a:pt x="545" y="0"/>
                    <a:pt x="53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60" name="Google Shape;3060;p27"/>
            <p:cNvSpPr/>
            <p:nvPr/>
          </p:nvSpPr>
          <p:spPr>
            <a:xfrm>
              <a:off x="4217347" y="730052"/>
              <a:ext cx="21540" cy="21665"/>
            </a:xfrm>
            <a:custGeom>
              <a:avLst/>
              <a:gdLst/>
              <a:ahLst/>
              <a:cxnLst/>
              <a:rect l="l" t="t" r="r" b="b"/>
              <a:pathLst>
                <a:path w="689" h="693" extrusionOk="0">
                  <a:moveTo>
                    <a:pt x="340" y="156"/>
                  </a:moveTo>
                  <a:cubicBezTo>
                    <a:pt x="392" y="180"/>
                    <a:pt x="449" y="195"/>
                    <a:pt x="505" y="207"/>
                  </a:cubicBezTo>
                  <a:cubicBezTo>
                    <a:pt x="459" y="332"/>
                    <a:pt x="391" y="438"/>
                    <a:pt x="319" y="550"/>
                  </a:cubicBezTo>
                  <a:cubicBezTo>
                    <a:pt x="275" y="519"/>
                    <a:pt x="229" y="493"/>
                    <a:pt x="184" y="459"/>
                  </a:cubicBezTo>
                  <a:cubicBezTo>
                    <a:pt x="246" y="375"/>
                    <a:pt x="319" y="262"/>
                    <a:pt x="340" y="156"/>
                  </a:cubicBezTo>
                  <a:close/>
                  <a:moveTo>
                    <a:pt x="336" y="1"/>
                  </a:moveTo>
                  <a:cubicBezTo>
                    <a:pt x="319" y="1"/>
                    <a:pt x="302" y="2"/>
                    <a:pt x="286" y="5"/>
                  </a:cubicBezTo>
                  <a:cubicBezTo>
                    <a:pt x="257" y="11"/>
                    <a:pt x="241" y="38"/>
                    <a:pt x="243" y="65"/>
                  </a:cubicBezTo>
                  <a:cubicBezTo>
                    <a:pt x="205" y="112"/>
                    <a:pt x="187" y="172"/>
                    <a:pt x="157" y="225"/>
                  </a:cubicBezTo>
                  <a:cubicBezTo>
                    <a:pt x="118" y="298"/>
                    <a:pt x="72" y="366"/>
                    <a:pt x="20" y="431"/>
                  </a:cubicBezTo>
                  <a:cubicBezTo>
                    <a:pt x="1" y="457"/>
                    <a:pt x="9" y="500"/>
                    <a:pt x="30" y="522"/>
                  </a:cubicBezTo>
                  <a:cubicBezTo>
                    <a:pt x="98" y="595"/>
                    <a:pt x="194" y="680"/>
                    <a:pt x="300" y="683"/>
                  </a:cubicBezTo>
                  <a:cubicBezTo>
                    <a:pt x="308" y="689"/>
                    <a:pt x="316" y="692"/>
                    <a:pt x="325" y="692"/>
                  </a:cubicBezTo>
                  <a:cubicBezTo>
                    <a:pt x="332" y="692"/>
                    <a:pt x="339" y="690"/>
                    <a:pt x="345" y="685"/>
                  </a:cubicBezTo>
                  <a:cubicBezTo>
                    <a:pt x="520" y="569"/>
                    <a:pt x="620" y="370"/>
                    <a:pt x="677" y="175"/>
                  </a:cubicBezTo>
                  <a:cubicBezTo>
                    <a:pt x="689" y="135"/>
                    <a:pt x="666" y="93"/>
                    <a:pt x="626" y="79"/>
                  </a:cubicBezTo>
                  <a:cubicBezTo>
                    <a:pt x="540" y="50"/>
                    <a:pt x="432" y="1"/>
                    <a:pt x="33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61" name="Google Shape;3061;p27"/>
            <p:cNvSpPr/>
            <p:nvPr/>
          </p:nvSpPr>
          <p:spPr>
            <a:xfrm>
              <a:off x="4223099" y="734929"/>
              <a:ext cx="10067" cy="12317"/>
            </a:xfrm>
            <a:custGeom>
              <a:avLst/>
              <a:gdLst/>
              <a:ahLst/>
              <a:cxnLst/>
              <a:rect l="l" t="t" r="r" b="b"/>
              <a:pathLst>
                <a:path w="322" h="394" extrusionOk="0">
                  <a:moveTo>
                    <a:pt x="157" y="0"/>
                  </a:moveTo>
                  <a:cubicBezTo>
                    <a:pt x="136" y="106"/>
                    <a:pt x="63" y="218"/>
                    <a:pt x="1" y="303"/>
                  </a:cubicBezTo>
                  <a:cubicBezTo>
                    <a:pt x="46" y="335"/>
                    <a:pt x="93" y="361"/>
                    <a:pt x="137" y="394"/>
                  </a:cubicBezTo>
                  <a:cubicBezTo>
                    <a:pt x="208" y="283"/>
                    <a:pt x="276" y="176"/>
                    <a:pt x="322" y="51"/>
                  </a:cubicBezTo>
                  <a:cubicBezTo>
                    <a:pt x="265" y="39"/>
                    <a:pt x="208" y="24"/>
                    <a:pt x="15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62" name="Google Shape;3062;p27"/>
            <p:cNvSpPr/>
            <p:nvPr/>
          </p:nvSpPr>
          <p:spPr>
            <a:xfrm>
              <a:off x="4198778" y="534855"/>
              <a:ext cx="103416" cy="131459"/>
            </a:xfrm>
            <a:custGeom>
              <a:avLst/>
              <a:gdLst/>
              <a:ahLst/>
              <a:cxnLst/>
              <a:rect l="l" t="t" r="r" b="b"/>
              <a:pathLst>
                <a:path w="3308" h="4205" extrusionOk="0">
                  <a:moveTo>
                    <a:pt x="1466" y="864"/>
                  </a:moveTo>
                  <a:cubicBezTo>
                    <a:pt x="1495" y="864"/>
                    <a:pt x="1522" y="879"/>
                    <a:pt x="1537" y="914"/>
                  </a:cubicBezTo>
                  <a:cubicBezTo>
                    <a:pt x="1587" y="1032"/>
                    <a:pt x="1620" y="1157"/>
                    <a:pt x="1656" y="1279"/>
                  </a:cubicBezTo>
                  <a:cubicBezTo>
                    <a:pt x="1677" y="1352"/>
                    <a:pt x="1619" y="1398"/>
                    <a:pt x="1559" y="1398"/>
                  </a:cubicBezTo>
                  <a:cubicBezTo>
                    <a:pt x="1518" y="1398"/>
                    <a:pt x="1476" y="1376"/>
                    <a:pt x="1460" y="1326"/>
                  </a:cubicBezTo>
                  <a:cubicBezTo>
                    <a:pt x="1425" y="1213"/>
                    <a:pt x="1386" y="1099"/>
                    <a:pt x="1364" y="980"/>
                  </a:cubicBezTo>
                  <a:cubicBezTo>
                    <a:pt x="1353" y="916"/>
                    <a:pt x="1412" y="864"/>
                    <a:pt x="1466" y="864"/>
                  </a:cubicBezTo>
                  <a:close/>
                  <a:moveTo>
                    <a:pt x="1249" y="1382"/>
                  </a:moveTo>
                  <a:cubicBezTo>
                    <a:pt x="1278" y="1382"/>
                    <a:pt x="1305" y="1396"/>
                    <a:pt x="1318" y="1429"/>
                  </a:cubicBezTo>
                  <a:cubicBezTo>
                    <a:pt x="1374" y="1568"/>
                    <a:pt x="1421" y="1711"/>
                    <a:pt x="1472" y="1853"/>
                  </a:cubicBezTo>
                  <a:cubicBezTo>
                    <a:pt x="1496" y="1922"/>
                    <a:pt x="1439" y="1966"/>
                    <a:pt x="1381" y="1966"/>
                  </a:cubicBezTo>
                  <a:cubicBezTo>
                    <a:pt x="1342" y="1966"/>
                    <a:pt x="1301" y="1945"/>
                    <a:pt x="1286" y="1897"/>
                  </a:cubicBezTo>
                  <a:cubicBezTo>
                    <a:pt x="1241" y="1762"/>
                    <a:pt x="1194" y="1626"/>
                    <a:pt x="1156" y="1490"/>
                  </a:cubicBezTo>
                  <a:cubicBezTo>
                    <a:pt x="1138" y="1429"/>
                    <a:pt x="1196" y="1382"/>
                    <a:pt x="1249" y="1382"/>
                  </a:cubicBezTo>
                  <a:close/>
                  <a:moveTo>
                    <a:pt x="963" y="1815"/>
                  </a:moveTo>
                  <a:cubicBezTo>
                    <a:pt x="993" y="1815"/>
                    <a:pt x="1023" y="1828"/>
                    <a:pt x="1040" y="1858"/>
                  </a:cubicBezTo>
                  <a:cubicBezTo>
                    <a:pt x="1126" y="2012"/>
                    <a:pt x="1192" y="2177"/>
                    <a:pt x="1264" y="2337"/>
                  </a:cubicBezTo>
                  <a:cubicBezTo>
                    <a:pt x="1296" y="2413"/>
                    <a:pt x="1230" y="2478"/>
                    <a:pt x="1169" y="2478"/>
                  </a:cubicBezTo>
                  <a:cubicBezTo>
                    <a:pt x="1139" y="2478"/>
                    <a:pt x="1111" y="2463"/>
                    <a:pt x="1094" y="2427"/>
                  </a:cubicBezTo>
                  <a:cubicBezTo>
                    <a:pt x="1017" y="2261"/>
                    <a:pt x="936" y="2094"/>
                    <a:pt x="876" y="1919"/>
                  </a:cubicBezTo>
                  <a:cubicBezTo>
                    <a:pt x="854" y="1857"/>
                    <a:pt x="908" y="1815"/>
                    <a:pt x="963" y="1815"/>
                  </a:cubicBezTo>
                  <a:close/>
                  <a:moveTo>
                    <a:pt x="2002" y="1"/>
                  </a:moveTo>
                  <a:cubicBezTo>
                    <a:pt x="1531" y="1"/>
                    <a:pt x="1086" y="294"/>
                    <a:pt x="921" y="763"/>
                  </a:cubicBezTo>
                  <a:lnTo>
                    <a:pt x="0" y="3360"/>
                  </a:lnTo>
                  <a:cubicBezTo>
                    <a:pt x="365" y="3506"/>
                    <a:pt x="678" y="3764"/>
                    <a:pt x="1049" y="3912"/>
                  </a:cubicBezTo>
                  <a:cubicBezTo>
                    <a:pt x="1444" y="4072"/>
                    <a:pt x="1856" y="4144"/>
                    <a:pt x="2275" y="4205"/>
                  </a:cubicBezTo>
                  <a:lnTo>
                    <a:pt x="3207" y="1573"/>
                  </a:lnTo>
                  <a:cubicBezTo>
                    <a:pt x="3308" y="1286"/>
                    <a:pt x="3291" y="976"/>
                    <a:pt x="3160" y="699"/>
                  </a:cubicBezTo>
                  <a:cubicBezTo>
                    <a:pt x="3027" y="422"/>
                    <a:pt x="2797" y="214"/>
                    <a:pt x="2510" y="112"/>
                  </a:cubicBezTo>
                  <a:lnTo>
                    <a:pt x="2381" y="66"/>
                  </a:lnTo>
                  <a:cubicBezTo>
                    <a:pt x="2256" y="22"/>
                    <a:pt x="2128" y="1"/>
                    <a:pt x="20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63" name="Google Shape;3063;p27"/>
            <p:cNvSpPr/>
            <p:nvPr/>
          </p:nvSpPr>
          <p:spPr>
            <a:xfrm>
              <a:off x="4156481" y="648115"/>
              <a:ext cx="110263" cy="141713"/>
            </a:xfrm>
            <a:custGeom>
              <a:avLst/>
              <a:gdLst/>
              <a:ahLst/>
              <a:cxnLst/>
              <a:rect l="l" t="t" r="r" b="b"/>
              <a:pathLst>
                <a:path w="3527" h="4533" extrusionOk="0">
                  <a:moveTo>
                    <a:pt x="2284" y="2623"/>
                  </a:moveTo>
                  <a:cubicBezTo>
                    <a:pt x="2380" y="2623"/>
                    <a:pt x="2488" y="2672"/>
                    <a:pt x="2575" y="2702"/>
                  </a:cubicBezTo>
                  <a:cubicBezTo>
                    <a:pt x="2614" y="2715"/>
                    <a:pt x="2638" y="2757"/>
                    <a:pt x="2625" y="2797"/>
                  </a:cubicBezTo>
                  <a:cubicBezTo>
                    <a:pt x="2568" y="2992"/>
                    <a:pt x="2468" y="3192"/>
                    <a:pt x="2294" y="3307"/>
                  </a:cubicBezTo>
                  <a:cubicBezTo>
                    <a:pt x="2288" y="3312"/>
                    <a:pt x="2281" y="3314"/>
                    <a:pt x="2274" y="3314"/>
                  </a:cubicBezTo>
                  <a:cubicBezTo>
                    <a:pt x="2264" y="3314"/>
                    <a:pt x="2256" y="3311"/>
                    <a:pt x="2249" y="3306"/>
                  </a:cubicBezTo>
                  <a:cubicBezTo>
                    <a:pt x="2142" y="3302"/>
                    <a:pt x="2047" y="3219"/>
                    <a:pt x="1978" y="3145"/>
                  </a:cubicBezTo>
                  <a:cubicBezTo>
                    <a:pt x="1956" y="3121"/>
                    <a:pt x="1948" y="3078"/>
                    <a:pt x="1968" y="3053"/>
                  </a:cubicBezTo>
                  <a:cubicBezTo>
                    <a:pt x="2019" y="2989"/>
                    <a:pt x="2066" y="2921"/>
                    <a:pt x="2105" y="2848"/>
                  </a:cubicBezTo>
                  <a:cubicBezTo>
                    <a:pt x="2134" y="2794"/>
                    <a:pt x="2154" y="2735"/>
                    <a:pt x="2191" y="2688"/>
                  </a:cubicBezTo>
                  <a:cubicBezTo>
                    <a:pt x="2190" y="2662"/>
                    <a:pt x="2206" y="2635"/>
                    <a:pt x="2234" y="2627"/>
                  </a:cubicBezTo>
                  <a:cubicBezTo>
                    <a:pt x="2250" y="2624"/>
                    <a:pt x="2267" y="2623"/>
                    <a:pt x="2284" y="2623"/>
                  </a:cubicBezTo>
                  <a:close/>
                  <a:moveTo>
                    <a:pt x="1788" y="3364"/>
                  </a:moveTo>
                  <a:cubicBezTo>
                    <a:pt x="1800" y="3364"/>
                    <a:pt x="1812" y="3367"/>
                    <a:pt x="1823" y="3376"/>
                  </a:cubicBezTo>
                  <a:cubicBezTo>
                    <a:pt x="1921" y="3455"/>
                    <a:pt x="2027" y="3535"/>
                    <a:pt x="2108" y="3632"/>
                  </a:cubicBezTo>
                  <a:cubicBezTo>
                    <a:pt x="2128" y="3657"/>
                    <a:pt x="2128" y="3684"/>
                    <a:pt x="2115" y="3707"/>
                  </a:cubicBezTo>
                  <a:cubicBezTo>
                    <a:pt x="2058" y="3905"/>
                    <a:pt x="1832" y="4135"/>
                    <a:pt x="1626" y="4178"/>
                  </a:cubicBezTo>
                  <a:cubicBezTo>
                    <a:pt x="1605" y="4182"/>
                    <a:pt x="1584" y="4184"/>
                    <a:pt x="1563" y="4184"/>
                  </a:cubicBezTo>
                  <a:cubicBezTo>
                    <a:pt x="1413" y="4184"/>
                    <a:pt x="1258" y="4077"/>
                    <a:pt x="1277" y="3910"/>
                  </a:cubicBezTo>
                  <a:cubicBezTo>
                    <a:pt x="1277" y="3906"/>
                    <a:pt x="1280" y="3902"/>
                    <a:pt x="1281" y="3898"/>
                  </a:cubicBezTo>
                  <a:cubicBezTo>
                    <a:pt x="1277" y="3882"/>
                    <a:pt x="1280" y="3864"/>
                    <a:pt x="1293" y="3850"/>
                  </a:cubicBezTo>
                  <a:cubicBezTo>
                    <a:pt x="1433" y="3697"/>
                    <a:pt x="1589" y="3562"/>
                    <a:pt x="1720" y="3400"/>
                  </a:cubicBezTo>
                  <a:cubicBezTo>
                    <a:pt x="1735" y="3380"/>
                    <a:pt x="1762" y="3364"/>
                    <a:pt x="1788" y="3364"/>
                  </a:cubicBezTo>
                  <a:close/>
                  <a:moveTo>
                    <a:pt x="1260" y="1"/>
                  </a:moveTo>
                  <a:lnTo>
                    <a:pt x="212" y="2960"/>
                  </a:lnTo>
                  <a:cubicBezTo>
                    <a:pt x="1" y="3554"/>
                    <a:pt x="313" y="4210"/>
                    <a:pt x="910" y="4421"/>
                  </a:cubicBezTo>
                  <a:lnTo>
                    <a:pt x="1038" y="4467"/>
                  </a:lnTo>
                  <a:cubicBezTo>
                    <a:pt x="1053" y="4473"/>
                    <a:pt x="1071" y="4479"/>
                    <a:pt x="1088" y="4483"/>
                  </a:cubicBezTo>
                  <a:cubicBezTo>
                    <a:pt x="1195" y="4516"/>
                    <a:pt x="1306" y="4532"/>
                    <a:pt x="1416" y="4532"/>
                  </a:cubicBezTo>
                  <a:cubicBezTo>
                    <a:pt x="1585" y="4532"/>
                    <a:pt x="1754" y="4494"/>
                    <a:pt x="1912" y="4418"/>
                  </a:cubicBezTo>
                  <a:cubicBezTo>
                    <a:pt x="2190" y="4287"/>
                    <a:pt x="2398" y="4056"/>
                    <a:pt x="2499" y="3770"/>
                  </a:cubicBezTo>
                  <a:lnTo>
                    <a:pt x="3526" y="867"/>
                  </a:lnTo>
                  <a:lnTo>
                    <a:pt x="3526" y="867"/>
                  </a:lnTo>
                  <a:cubicBezTo>
                    <a:pt x="3522" y="867"/>
                    <a:pt x="3517" y="867"/>
                    <a:pt x="3513" y="867"/>
                  </a:cubicBezTo>
                  <a:cubicBezTo>
                    <a:pt x="2738" y="867"/>
                    <a:pt x="1738" y="593"/>
                    <a:pt x="12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64" name="Google Shape;3064;p27"/>
            <p:cNvSpPr/>
            <p:nvPr/>
          </p:nvSpPr>
          <p:spPr>
            <a:xfrm>
              <a:off x="4156481" y="648084"/>
              <a:ext cx="57992" cy="138712"/>
            </a:xfrm>
            <a:custGeom>
              <a:avLst/>
              <a:gdLst/>
              <a:ahLst/>
              <a:cxnLst/>
              <a:rect l="l" t="t" r="r" b="b"/>
              <a:pathLst>
                <a:path w="1855" h="4437" extrusionOk="0">
                  <a:moveTo>
                    <a:pt x="1260" y="0"/>
                  </a:moveTo>
                  <a:lnTo>
                    <a:pt x="212" y="2961"/>
                  </a:lnTo>
                  <a:cubicBezTo>
                    <a:pt x="1" y="3555"/>
                    <a:pt x="313" y="4211"/>
                    <a:pt x="910" y="4422"/>
                  </a:cubicBezTo>
                  <a:lnTo>
                    <a:pt x="948" y="4436"/>
                  </a:lnTo>
                  <a:cubicBezTo>
                    <a:pt x="880" y="4346"/>
                    <a:pt x="837" y="4237"/>
                    <a:pt x="824" y="4091"/>
                  </a:cubicBezTo>
                  <a:cubicBezTo>
                    <a:pt x="797" y="3747"/>
                    <a:pt x="879" y="3420"/>
                    <a:pt x="968" y="3090"/>
                  </a:cubicBezTo>
                  <a:cubicBezTo>
                    <a:pt x="1208" y="2196"/>
                    <a:pt x="1529" y="1335"/>
                    <a:pt x="1855" y="473"/>
                  </a:cubicBezTo>
                  <a:cubicBezTo>
                    <a:pt x="1620" y="347"/>
                    <a:pt x="1412" y="191"/>
                    <a:pt x="1260"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65" name="Google Shape;3065;p27"/>
            <p:cNvSpPr/>
            <p:nvPr/>
          </p:nvSpPr>
          <p:spPr>
            <a:xfrm>
              <a:off x="4200747" y="758969"/>
              <a:ext cx="17476" cy="14912"/>
            </a:xfrm>
            <a:custGeom>
              <a:avLst/>
              <a:gdLst/>
              <a:ahLst/>
              <a:cxnLst/>
              <a:rect l="l" t="t" r="r" b="b"/>
              <a:pathLst>
                <a:path w="559" h="477" extrusionOk="0">
                  <a:moveTo>
                    <a:pt x="371" y="1"/>
                  </a:moveTo>
                  <a:cubicBezTo>
                    <a:pt x="260" y="126"/>
                    <a:pt x="140" y="247"/>
                    <a:pt x="1" y="339"/>
                  </a:cubicBezTo>
                  <a:cubicBezTo>
                    <a:pt x="5" y="349"/>
                    <a:pt x="7" y="357"/>
                    <a:pt x="7" y="369"/>
                  </a:cubicBezTo>
                  <a:cubicBezTo>
                    <a:pt x="11" y="449"/>
                    <a:pt x="57" y="476"/>
                    <a:pt x="114" y="476"/>
                  </a:cubicBezTo>
                  <a:cubicBezTo>
                    <a:pt x="188" y="476"/>
                    <a:pt x="279" y="432"/>
                    <a:pt x="323" y="397"/>
                  </a:cubicBezTo>
                  <a:cubicBezTo>
                    <a:pt x="412" y="326"/>
                    <a:pt x="480" y="234"/>
                    <a:pt x="559" y="156"/>
                  </a:cubicBezTo>
                  <a:cubicBezTo>
                    <a:pt x="494" y="109"/>
                    <a:pt x="432" y="55"/>
                    <a:pt x="37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66" name="Google Shape;3066;p27"/>
            <p:cNvSpPr/>
            <p:nvPr/>
          </p:nvSpPr>
          <p:spPr>
            <a:xfrm>
              <a:off x="4198746" y="534886"/>
              <a:ext cx="93944" cy="116234"/>
            </a:xfrm>
            <a:custGeom>
              <a:avLst/>
              <a:gdLst/>
              <a:ahLst/>
              <a:cxnLst/>
              <a:rect l="l" t="t" r="r" b="b"/>
              <a:pathLst>
                <a:path w="3005" h="3718" extrusionOk="0">
                  <a:moveTo>
                    <a:pt x="1467" y="863"/>
                  </a:moveTo>
                  <a:cubicBezTo>
                    <a:pt x="1496" y="863"/>
                    <a:pt x="1523" y="878"/>
                    <a:pt x="1538" y="913"/>
                  </a:cubicBezTo>
                  <a:cubicBezTo>
                    <a:pt x="1588" y="1031"/>
                    <a:pt x="1621" y="1156"/>
                    <a:pt x="1657" y="1278"/>
                  </a:cubicBezTo>
                  <a:cubicBezTo>
                    <a:pt x="1678" y="1351"/>
                    <a:pt x="1620" y="1397"/>
                    <a:pt x="1560" y="1397"/>
                  </a:cubicBezTo>
                  <a:cubicBezTo>
                    <a:pt x="1519" y="1397"/>
                    <a:pt x="1477" y="1375"/>
                    <a:pt x="1461" y="1325"/>
                  </a:cubicBezTo>
                  <a:cubicBezTo>
                    <a:pt x="1426" y="1212"/>
                    <a:pt x="1387" y="1098"/>
                    <a:pt x="1365" y="979"/>
                  </a:cubicBezTo>
                  <a:cubicBezTo>
                    <a:pt x="1354" y="915"/>
                    <a:pt x="1413" y="863"/>
                    <a:pt x="1467" y="863"/>
                  </a:cubicBezTo>
                  <a:close/>
                  <a:moveTo>
                    <a:pt x="1250" y="1381"/>
                  </a:moveTo>
                  <a:cubicBezTo>
                    <a:pt x="1279" y="1381"/>
                    <a:pt x="1306" y="1395"/>
                    <a:pt x="1319" y="1428"/>
                  </a:cubicBezTo>
                  <a:cubicBezTo>
                    <a:pt x="1375" y="1567"/>
                    <a:pt x="1422" y="1712"/>
                    <a:pt x="1471" y="1854"/>
                  </a:cubicBezTo>
                  <a:cubicBezTo>
                    <a:pt x="1495" y="1922"/>
                    <a:pt x="1439" y="1966"/>
                    <a:pt x="1381" y="1966"/>
                  </a:cubicBezTo>
                  <a:cubicBezTo>
                    <a:pt x="1342" y="1966"/>
                    <a:pt x="1301" y="1945"/>
                    <a:pt x="1286" y="1897"/>
                  </a:cubicBezTo>
                  <a:cubicBezTo>
                    <a:pt x="1241" y="1762"/>
                    <a:pt x="1194" y="1627"/>
                    <a:pt x="1156" y="1490"/>
                  </a:cubicBezTo>
                  <a:cubicBezTo>
                    <a:pt x="1139" y="1428"/>
                    <a:pt x="1197" y="1381"/>
                    <a:pt x="1250" y="1381"/>
                  </a:cubicBezTo>
                  <a:close/>
                  <a:moveTo>
                    <a:pt x="1269" y="2403"/>
                  </a:moveTo>
                  <a:cubicBezTo>
                    <a:pt x="1263" y="2414"/>
                    <a:pt x="1257" y="2425"/>
                    <a:pt x="1251" y="2437"/>
                  </a:cubicBezTo>
                  <a:lnTo>
                    <a:pt x="1251" y="2437"/>
                  </a:lnTo>
                  <a:cubicBezTo>
                    <a:pt x="1259" y="2427"/>
                    <a:pt x="1265" y="2415"/>
                    <a:pt x="1269" y="2403"/>
                  </a:cubicBezTo>
                  <a:close/>
                  <a:moveTo>
                    <a:pt x="2003" y="0"/>
                  </a:moveTo>
                  <a:cubicBezTo>
                    <a:pt x="1531" y="0"/>
                    <a:pt x="1087" y="293"/>
                    <a:pt x="919" y="762"/>
                  </a:cubicBezTo>
                  <a:lnTo>
                    <a:pt x="0" y="3359"/>
                  </a:lnTo>
                  <a:cubicBezTo>
                    <a:pt x="232" y="3453"/>
                    <a:pt x="445" y="3591"/>
                    <a:pt x="663" y="3717"/>
                  </a:cubicBezTo>
                  <a:cubicBezTo>
                    <a:pt x="802" y="3349"/>
                    <a:pt x="1007" y="2891"/>
                    <a:pt x="1251" y="2437"/>
                  </a:cubicBezTo>
                  <a:lnTo>
                    <a:pt x="1251" y="2437"/>
                  </a:lnTo>
                  <a:cubicBezTo>
                    <a:pt x="1231" y="2462"/>
                    <a:pt x="1200" y="2477"/>
                    <a:pt x="1170" y="2477"/>
                  </a:cubicBezTo>
                  <a:cubicBezTo>
                    <a:pt x="1140" y="2477"/>
                    <a:pt x="1112" y="2462"/>
                    <a:pt x="1095" y="2426"/>
                  </a:cubicBezTo>
                  <a:cubicBezTo>
                    <a:pt x="1018" y="2260"/>
                    <a:pt x="937" y="2093"/>
                    <a:pt x="877" y="1918"/>
                  </a:cubicBezTo>
                  <a:cubicBezTo>
                    <a:pt x="855" y="1856"/>
                    <a:pt x="909" y="1814"/>
                    <a:pt x="964" y="1814"/>
                  </a:cubicBezTo>
                  <a:cubicBezTo>
                    <a:pt x="994" y="1814"/>
                    <a:pt x="1024" y="1827"/>
                    <a:pt x="1041" y="1857"/>
                  </a:cubicBezTo>
                  <a:cubicBezTo>
                    <a:pt x="1127" y="2011"/>
                    <a:pt x="1193" y="2176"/>
                    <a:pt x="1265" y="2336"/>
                  </a:cubicBezTo>
                  <a:cubicBezTo>
                    <a:pt x="1275" y="2360"/>
                    <a:pt x="1275" y="2383"/>
                    <a:pt x="1269" y="2403"/>
                  </a:cubicBezTo>
                  <a:lnTo>
                    <a:pt x="1269" y="2403"/>
                  </a:lnTo>
                  <a:cubicBezTo>
                    <a:pt x="1763" y="1490"/>
                    <a:pt x="2413" y="597"/>
                    <a:pt x="3005" y="457"/>
                  </a:cubicBezTo>
                  <a:cubicBezTo>
                    <a:pt x="2875" y="301"/>
                    <a:pt x="2705" y="179"/>
                    <a:pt x="2510" y="111"/>
                  </a:cubicBezTo>
                  <a:lnTo>
                    <a:pt x="2381" y="65"/>
                  </a:lnTo>
                  <a:cubicBezTo>
                    <a:pt x="2256" y="21"/>
                    <a:pt x="2129" y="0"/>
                    <a:pt x="2003" y="0"/>
                  </a:cubicBezTo>
                  <a:close/>
                </a:path>
              </a:pathLst>
            </a:custGeom>
            <a:solidFill>
              <a:srgbClr val="000000">
                <a:alpha val="27843"/>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67" name="Google Shape;3067;p27"/>
            <p:cNvSpPr/>
            <p:nvPr/>
          </p:nvSpPr>
          <p:spPr>
            <a:xfrm>
              <a:off x="4140725" y="520912"/>
              <a:ext cx="175945" cy="282926"/>
            </a:xfrm>
            <a:custGeom>
              <a:avLst/>
              <a:gdLst/>
              <a:ahLst/>
              <a:cxnLst/>
              <a:rect l="l" t="t" r="r" b="b"/>
              <a:pathLst>
                <a:path w="5628" h="9050" extrusionOk="0">
                  <a:moveTo>
                    <a:pt x="3857" y="448"/>
                  </a:moveTo>
                  <a:cubicBezTo>
                    <a:pt x="3983" y="448"/>
                    <a:pt x="4112" y="469"/>
                    <a:pt x="4237" y="514"/>
                  </a:cubicBezTo>
                  <a:lnTo>
                    <a:pt x="4366" y="559"/>
                  </a:lnTo>
                  <a:cubicBezTo>
                    <a:pt x="4653" y="661"/>
                    <a:pt x="4883" y="869"/>
                    <a:pt x="5015" y="1146"/>
                  </a:cubicBezTo>
                  <a:cubicBezTo>
                    <a:pt x="5147" y="1423"/>
                    <a:pt x="5164" y="1733"/>
                    <a:pt x="5063" y="2020"/>
                  </a:cubicBezTo>
                  <a:lnTo>
                    <a:pt x="4130" y="4653"/>
                  </a:lnTo>
                  <a:cubicBezTo>
                    <a:pt x="3713" y="4590"/>
                    <a:pt x="3300" y="4518"/>
                    <a:pt x="2905" y="4360"/>
                  </a:cubicBezTo>
                  <a:cubicBezTo>
                    <a:pt x="2535" y="4212"/>
                    <a:pt x="2222" y="3954"/>
                    <a:pt x="1855" y="3808"/>
                  </a:cubicBezTo>
                  <a:lnTo>
                    <a:pt x="2775" y="1212"/>
                  </a:lnTo>
                  <a:cubicBezTo>
                    <a:pt x="2943" y="741"/>
                    <a:pt x="3386" y="448"/>
                    <a:pt x="3857" y="448"/>
                  </a:cubicBezTo>
                  <a:close/>
                  <a:moveTo>
                    <a:pt x="1763" y="4070"/>
                  </a:moveTo>
                  <a:cubicBezTo>
                    <a:pt x="2241" y="4662"/>
                    <a:pt x="3242" y="4936"/>
                    <a:pt x="4016" y="4936"/>
                  </a:cubicBezTo>
                  <a:cubicBezTo>
                    <a:pt x="4020" y="4936"/>
                    <a:pt x="4025" y="4936"/>
                    <a:pt x="4029" y="4936"/>
                  </a:cubicBezTo>
                  <a:lnTo>
                    <a:pt x="4029" y="4936"/>
                  </a:lnTo>
                  <a:lnTo>
                    <a:pt x="3002" y="7839"/>
                  </a:lnTo>
                  <a:cubicBezTo>
                    <a:pt x="2900" y="8125"/>
                    <a:pt x="2692" y="8356"/>
                    <a:pt x="2415" y="8487"/>
                  </a:cubicBezTo>
                  <a:cubicBezTo>
                    <a:pt x="2257" y="8563"/>
                    <a:pt x="2088" y="8601"/>
                    <a:pt x="1919" y="8601"/>
                  </a:cubicBezTo>
                  <a:cubicBezTo>
                    <a:pt x="1808" y="8601"/>
                    <a:pt x="1698" y="8585"/>
                    <a:pt x="1591" y="8552"/>
                  </a:cubicBezTo>
                  <a:cubicBezTo>
                    <a:pt x="1573" y="8548"/>
                    <a:pt x="1557" y="8542"/>
                    <a:pt x="1541" y="8536"/>
                  </a:cubicBezTo>
                  <a:lnTo>
                    <a:pt x="1411" y="8490"/>
                  </a:lnTo>
                  <a:cubicBezTo>
                    <a:pt x="817" y="8279"/>
                    <a:pt x="505" y="7625"/>
                    <a:pt x="714" y="7029"/>
                  </a:cubicBezTo>
                  <a:lnTo>
                    <a:pt x="1763" y="4070"/>
                  </a:lnTo>
                  <a:close/>
                  <a:moveTo>
                    <a:pt x="3859" y="0"/>
                  </a:moveTo>
                  <a:cubicBezTo>
                    <a:pt x="3203" y="0"/>
                    <a:pt x="2586" y="409"/>
                    <a:pt x="2356" y="1061"/>
                  </a:cubicBezTo>
                  <a:lnTo>
                    <a:pt x="294" y="6879"/>
                  </a:lnTo>
                  <a:cubicBezTo>
                    <a:pt x="1" y="7706"/>
                    <a:pt x="436" y="8620"/>
                    <a:pt x="1264" y="8912"/>
                  </a:cubicBezTo>
                  <a:lnTo>
                    <a:pt x="1393" y="8958"/>
                  </a:lnTo>
                  <a:cubicBezTo>
                    <a:pt x="1565" y="9019"/>
                    <a:pt x="1743" y="9050"/>
                    <a:pt x="1921" y="9050"/>
                  </a:cubicBezTo>
                  <a:cubicBezTo>
                    <a:pt x="2156" y="9050"/>
                    <a:pt x="2389" y="8997"/>
                    <a:pt x="2609" y="8892"/>
                  </a:cubicBezTo>
                  <a:cubicBezTo>
                    <a:pt x="2994" y="8709"/>
                    <a:pt x="3285" y="8387"/>
                    <a:pt x="3425" y="7988"/>
                  </a:cubicBezTo>
                  <a:lnTo>
                    <a:pt x="5486" y="2170"/>
                  </a:lnTo>
                  <a:cubicBezTo>
                    <a:pt x="5627" y="1771"/>
                    <a:pt x="5604" y="1338"/>
                    <a:pt x="5420" y="953"/>
                  </a:cubicBezTo>
                  <a:cubicBezTo>
                    <a:pt x="5237" y="568"/>
                    <a:pt x="4915" y="277"/>
                    <a:pt x="4516" y="137"/>
                  </a:cubicBezTo>
                  <a:lnTo>
                    <a:pt x="4388" y="91"/>
                  </a:lnTo>
                  <a:cubicBezTo>
                    <a:pt x="4364" y="84"/>
                    <a:pt x="4342" y="75"/>
                    <a:pt x="4321" y="69"/>
                  </a:cubicBezTo>
                  <a:cubicBezTo>
                    <a:pt x="4167" y="22"/>
                    <a:pt x="4012" y="0"/>
                    <a:pt x="3859"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68" name="Google Shape;3068;p27"/>
            <p:cNvSpPr/>
            <p:nvPr/>
          </p:nvSpPr>
          <p:spPr>
            <a:xfrm>
              <a:off x="4225412" y="591626"/>
              <a:ext cx="13818" cy="20758"/>
            </a:xfrm>
            <a:custGeom>
              <a:avLst/>
              <a:gdLst/>
              <a:ahLst/>
              <a:cxnLst/>
              <a:rect l="l" t="t" r="r" b="b"/>
              <a:pathLst>
                <a:path w="442" h="664" extrusionOk="0">
                  <a:moveTo>
                    <a:pt x="109" y="0"/>
                  </a:moveTo>
                  <a:cubicBezTo>
                    <a:pt x="55" y="0"/>
                    <a:pt x="1" y="42"/>
                    <a:pt x="23" y="105"/>
                  </a:cubicBezTo>
                  <a:cubicBezTo>
                    <a:pt x="84" y="278"/>
                    <a:pt x="164" y="445"/>
                    <a:pt x="241" y="612"/>
                  </a:cubicBezTo>
                  <a:cubicBezTo>
                    <a:pt x="258" y="649"/>
                    <a:pt x="287" y="664"/>
                    <a:pt x="316" y="664"/>
                  </a:cubicBezTo>
                  <a:cubicBezTo>
                    <a:pt x="377" y="664"/>
                    <a:pt x="441" y="598"/>
                    <a:pt x="409" y="523"/>
                  </a:cubicBezTo>
                  <a:cubicBezTo>
                    <a:pt x="339" y="362"/>
                    <a:pt x="273" y="197"/>
                    <a:pt x="185" y="44"/>
                  </a:cubicBezTo>
                  <a:cubicBezTo>
                    <a:pt x="169" y="13"/>
                    <a:pt x="139" y="0"/>
                    <a:pt x="109"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69" name="Google Shape;3069;p27"/>
            <p:cNvSpPr/>
            <p:nvPr/>
          </p:nvSpPr>
          <p:spPr>
            <a:xfrm>
              <a:off x="4234322" y="578058"/>
              <a:ext cx="11192" cy="18289"/>
            </a:xfrm>
            <a:custGeom>
              <a:avLst/>
              <a:gdLst/>
              <a:ahLst/>
              <a:cxnLst/>
              <a:rect l="l" t="t" r="r" b="b"/>
              <a:pathLst>
                <a:path w="358" h="585" extrusionOk="0">
                  <a:moveTo>
                    <a:pt x="111" y="1"/>
                  </a:moveTo>
                  <a:cubicBezTo>
                    <a:pt x="58" y="1"/>
                    <a:pt x="1" y="47"/>
                    <a:pt x="18" y="109"/>
                  </a:cubicBezTo>
                  <a:cubicBezTo>
                    <a:pt x="56" y="246"/>
                    <a:pt x="103" y="381"/>
                    <a:pt x="148" y="516"/>
                  </a:cubicBezTo>
                  <a:cubicBezTo>
                    <a:pt x="163" y="563"/>
                    <a:pt x="204" y="584"/>
                    <a:pt x="244" y="584"/>
                  </a:cubicBezTo>
                  <a:cubicBezTo>
                    <a:pt x="301" y="584"/>
                    <a:pt x="357" y="541"/>
                    <a:pt x="333" y="473"/>
                  </a:cubicBezTo>
                  <a:cubicBezTo>
                    <a:pt x="284" y="331"/>
                    <a:pt x="237" y="187"/>
                    <a:pt x="180" y="48"/>
                  </a:cubicBezTo>
                  <a:cubicBezTo>
                    <a:pt x="167" y="15"/>
                    <a:pt x="140" y="1"/>
                    <a:pt x="111" y="1"/>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70" name="Google Shape;3070;p27"/>
            <p:cNvSpPr/>
            <p:nvPr/>
          </p:nvSpPr>
          <p:spPr>
            <a:xfrm>
              <a:off x="4241074" y="561865"/>
              <a:ext cx="10192" cy="16725"/>
            </a:xfrm>
            <a:custGeom>
              <a:avLst/>
              <a:gdLst/>
              <a:ahLst/>
              <a:cxnLst/>
              <a:rect l="l" t="t" r="r" b="b"/>
              <a:pathLst>
                <a:path w="326" h="535" extrusionOk="0">
                  <a:moveTo>
                    <a:pt x="113" y="0"/>
                  </a:moveTo>
                  <a:cubicBezTo>
                    <a:pt x="59" y="0"/>
                    <a:pt x="1" y="52"/>
                    <a:pt x="12" y="116"/>
                  </a:cubicBezTo>
                  <a:cubicBezTo>
                    <a:pt x="34" y="233"/>
                    <a:pt x="74" y="347"/>
                    <a:pt x="109" y="462"/>
                  </a:cubicBezTo>
                  <a:cubicBezTo>
                    <a:pt x="124" y="512"/>
                    <a:pt x="166" y="534"/>
                    <a:pt x="207" y="534"/>
                  </a:cubicBezTo>
                  <a:cubicBezTo>
                    <a:pt x="267" y="534"/>
                    <a:pt x="325" y="488"/>
                    <a:pt x="304" y="415"/>
                  </a:cubicBezTo>
                  <a:cubicBezTo>
                    <a:pt x="268" y="293"/>
                    <a:pt x="235" y="168"/>
                    <a:pt x="185" y="50"/>
                  </a:cubicBezTo>
                  <a:cubicBezTo>
                    <a:pt x="170" y="15"/>
                    <a:pt x="142" y="0"/>
                    <a:pt x="113"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3071" name="Google Shape;3071;p27"/>
          <p:cNvGrpSpPr/>
          <p:nvPr/>
        </p:nvGrpSpPr>
        <p:grpSpPr>
          <a:xfrm>
            <a:off x="11521580" y="1040376"/>
            <a:ext cx="387445" cy="342293"/>
            <a:chOff x="3659860" y="553674"/>
            <a:chExt cx="230842" cy="203957"/>
          </a:xfrm>
        </p:grpSpPr>
        <p:sp>
          <p:nvSpPr>
            <p:cNvPr id="3072" name="Google Shape;3072;p27"/>
            <p:cNvSpPr/>
            <p:nvPr/>
          </p:nvSpPr>
          <p:spPr>
            <a:xfrm>
              <a:off x="3659860" y="553674"/>
              <a:ext cx="230842" cy="203957"/>
            </a:xfrm>
            <a:custGeom>
              <a:avLst/>
              <a:gdLst/>
              <a:ahLst/>
              <a:cxnLst/>
              <a:rect l="l" t="t" r="r" b="b"/>
              <a:pathLst>
                <a:path w="7384" h="6524" extrusionOk="0">
                  <a:moveTo>
                    <a:pt x="3627" y="512"/>
                  </a:moveTo>
                  <a:cubicBezTo>
                    <a:pt x="4250" y="512"/>
                    <a:pt x="4882" y="721"/>
                    <a:pt x="5408" y="1148"/>
                  </a:cubicBezTo>
                  <a:cubicBezTo>
                    <a:pt x="6033" y="1655"/>
                    <a:pt x="6384" y="2372"/>
                    <a:pt x="6444" y="3106"/>
                  </a:cubicBezTo>
                  <a:cubicBezTo>
                    <a:pt x="4861" y="2491"/>
                    <a:pt x="3216" y="1903"/>
                    <a:pt x="1580" y="1436"/>
                  </a:cubicBezTo>
                  <a:cubicBezTo>
                    <a:pt x="2108" y="827"/>
                    <a:pt x="2861" y="512"/>
                    <a:pt x="3627" y="512"/>
                  </a:cubicBezTo>
                  <a:close/>
                  <a:moveTo>
                    <a:pt x="1383" y="1689"/>
                  </a:moveTo>
                  <a:cubicBezTo>
                    <a:pt x="3024" y="2361"/>
                    <a:pt x="4757" y="2934"/>
                    <a:pt x="6452" y="3445"/>
                  </a:cubicBezTo>
                  <a:cubicBezTo>
                    <a:pt x="6448" y="3540"/>
                    <a:pt x="6441" y="3637"/>
                    <a:pt x="6427" y="3731"/>
                  </a:cubicBezTo>
                  <a:cubicBezTo>
                    <a:pt x="6370" y="3858"/>
                    <a:pt x="6305" y="3979"/>
                    <a:pt x="6236" y="4096"/>
                  </a:cubicBezTo>
                  <a:cubicBezTo>
                    <a:pt x="4556" y="3451"/>
                    <a:pt x="2804" y="2839"/>
                    <a:pt x="1082" y="2293"/>
                  </a:cubicBezTo>
                  <a:cubicBezTo>
                    <a:pt x="1157" y="2081"/>
                    <a:pt x="1256" y="1878"/>
                    <a:pt x="1383" y="1689"/>
                  </a:cubicBezTo>
                  <a:close/>
                  <a:moveTo>
                    <a:pt x="1034" y="2583"/>
                  </a:moveTo>
                  <a:cubicBezTo>
                    <a:pt x="2614" y="3329"/>
                    <a:pt x="4390" y="3949"/>
                    <a:pt x="6074" y="4347"/>
                  </a:cubicBezTo>
                  <a:cubicBezTo>
                    <a:pt x="5590" y="5034"/>
                    <a:pt x="4890" y="5480"/>
                    <a:pt x="4009" y="5480"/>
                  </a:cubicBezTo>
                  <a:cubicBezTo>
                    <a:pt x="3779" y="5480"/>
                    <a:pt x="3536" y="5450"/>
                    <a:pt x="3281" y="5385"/>
                  </a:cubicBezTo>
                  <a:cubicBezTo>
                    <a:pt x="1956" y="5050"/>
                    <a:pt x="1151" y="3883"/>
                    <a:pt x="1034" y="2583"/>
                  </a:cubicBezTo>
                  <a:close/>
                  <a:moveTo>
                    <a:pt x="965" y="3633"/>
                  </a:moveTo>
                  <a:lnTo>
                    <a:pt x="965" y="3633"/>
                  </a:lnTo>
                  <a:cubicBezTo>
                    <a:pt x="1309" y="4630"/>
                    <a:pt x="2092" y="5435"/>
                    <a:pt x="3209" y="5703"/>
                  </a:cubicBezTo>
                  <a:cubicBezTo>
                    <a:pt x="3425" y="5754"/>
                    <a:pt x="3648" y="5779"/>
                    <a:pt x="3871" y="5779"/>
                  </a:cubicBezTo>
                  <a:cubicBezTo>
                    <a:pt x="4508" y="5779"/>
                    <a:pt x="5154" y="5579"/>
                    <a:pt x="5683" y="5224"/>
                  </a:cubicBezTo>
                  <a:lnTo>
                    <a:pt x="5683" y="5224"/>
                  </a:lnTo>
                  <a:cubicBezTo>
                    <a:pt x="5165" y="5745"/>
                    <a:pt x="4468" y="6013"/>
                    <a:pt x="3760" y="6013"/>
                  </a:cubicBezTo>
                  <a:cubicBezTo>
                    <a:pt x="3136" y="6013"/>
                    <a:pt x="2502" y="5804"/>
                    <a:pt x="1975" y="5377"/>
                  </a:cubicBezTo>
                  <a:cubicBezTo>
                    <a:pt x="1412" y="4919"/>
                    <a:pt x="1071" y="4292"/>
                    <a:pt x="965" y="3633"/>
                  </a:cubicBezTo>
                  <a:close/>
                  <a:moveTo>
                    <a:pt x="3624" y="1"/>
                  </a:moveTo>
                  <a:cubicBezTo>
                    <a:pt x="2682" y="1"/>
                    <a:pt x="1756" y="402"/>
                    <a:pt x="1125" y="1178"/>
                  </a:cubicBezTo>
                  <a:cubicBezTo>
                    <a:pt x="1" y="2563"/>
                    <a:pt x="237" y="4623"/>
                    <a:pt x="1652" y="5772"/>
                  </a:cubicBezTo>
                  <a:cubicBezTo>
                    <a:pt x="2274" y="6277"/>
                    <a:pt x="3021" y="6523"/>
                    <a:pt x="3758" y="6523"/>
                  </a:cubicBezTo>
                  <a:cubicBezTo>
                    <a:pt x="4700" y="6523"/>
                    <a:pt x="5626" y="6122"/>
                    <a:pt x="6256" y="5345"/>
                  </a:cubicBezTo>
                  <a:cubicBezTo>
                    <a:pt x="7383" y="3962"/>
                    <a:pt x="7146" y="1900"/>
                    <a:pt x="5730" y="752"/>
                  </a:cubicBezTo>
                  <a:cubicBezTo>
                    <a:pt x="5108" y="247"/>
                    <a:pt x="4361" y="1"/>
                    <a:pt x="362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73" name="Google Shape;3073;p27"/>
            <p:cNvSpPr/>
            <p:nvPr/>
          </p:nvSpPr>
          <p:spPr>
            <a:xfrm>
              <a:off x="3709254" y="569680"/>
              <a:ext cx="152061" cy="81032"/>
            </a:xfrm>
            <a:custGeom>
              <a:avLst/>
              <a:gdLst/>
              <a:ahLst/>
              <a:cxnLst/>
              <a:rect l="l" t="t" r="r" b="b"/>
              <a:pathLst>
                <a:path w="4864" h="2592" extrusionOk="0">
                  <a:moveTo>
                    <a:pt x="2046" y="0"/>
                  </a:moveTo>
                  <a:cubicBezTo>
                    <a:pt x="1281" y="0"/>
                    <a:pt x="528" y="314"/>
                    <a:pt x="0" y="923"/>
                  </a:cubicBezTo>
                  <a:cubicBezTo>
                    <a:pt x="1636" y="1390"/>
                    <a:pt x="3281" y="1977"/>
                    <a:pt x="4864" y="2592"/>
                  </a:cubicBezTo>
                  <a:cubicBezTo>
                    <a:pt x="4805" y="1860"/>
                    <a:pt x="4453" y="1142"/>
                    <a:pt x="3828" y="636"/>
                  </a:cubicBezTo>
                  <a:cubicBezTo>
                    <a:pt x="3302" y="209"/>
                    <a:pt x="2670" y="0"/>
                    <a:pt x="2046"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74" name="Google Shape;3074;p27"/>
            <p:cNvSpPr/>
            <p:nvPr/>
          </p:nvSpPr>
          <p:spPr>
            <a:xfrm>
              <a:off x="3693623" y="606444"/>
              <a:ext cx="167942" cy="75280"/>
            </a:xfrm>
            <a:custGeom>
              <a:avLst/>
              <a:gdLst/>
              <a:ahLst/>
              <a:cxnLst/>
              <a:rect l="l" t="t" r="r" b="b"/>
              <a:pathLst>
                <a:path w="5372" h="2408" extrusionOk="0">
                  <a:moveTo>
                    <a:pt x="302" y="1"/>
                  </a:moveTo>
                  <a:cubicBezTo>
                    <a:pt x="173" y="190"/>
                    <a:pt x="75" y="393"/>
                    <a:pt x="1" y="603"/>
                  </a:cubicBezTo>
                  <a:cubicBezTo>
                    <a:pt x="1723" y="1149"/>
                    <a:pt x="3473" y="1763"/>
                    <a:pt x="5155" y="2407"/>
                  </a:cubicBezTo>
                  <a:cubicBezTo>
                    <a:pt x="5223" y="2291"/>
                    <a:pt x="5289" y="2170"/>
                    <a:pt x="5346" y="2043"/>
                  </a:cubicBezTo>
                  <a:cubicBezTo>
                    <a:pt x="5361" y="1948"/>
                    <a:pt x="5367" y="1852"/>
                    <a:pt x="5371" y="1757"/>
                  </a:cubicBezTo>
                  <a:cubicBezTo>
                    <a:pt x="3676" y="1247"/>
                    <a:pt x="1943" y="674"/>
                    <a:pt x="3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75" name="Google Shape;3075;p27"/>
            <p:cNvSpPr/>
            <p:nvPr/>
          </p:nvSpPr>
          <p:spPr>
            <a:xfrm>
              <a:off x="3690028" y="667185"/>
              <a:ext cx="147496" cy="74436"/>
            </a:xfrm>
            <a:custGeom>
              <a:avLst/>
              <a:gdLst/>
              <a:ahLst/>
              <a:cxnLst/>
              <a:rect l="l" t="t" r="r" b="b"/>
              <a:pathLst>
                <a:path w="4718" h="2381" extrusionOk="0">
                  <a:moveTo>
                    <a:pt x="0" y="1"/>
                  </a:moveTo>
                  <a:lnTo>
                    <a:pt x="0" y="1"/>
                  </a:lnTo>
                  <a:cubicBezTo>
                    <a:pt x="106" y="659"/>
                    <a:pt x="447" y="1287"/>
                    <a:pt x="1010" y="1745"/>
                  </a:cubicBezTo>
                  <a:cubicBezTo>
                    <a:pt x="1537" y="2172"/>
                    <a:pt x="2170" y="2381"/>
                    <a:pt x="2794" y="2381"/>
                  </a:cubicBezTo>
                  <a:cubicBezTo>
                    <a:pt x="3503" y="2381"/>
                    <a:pt x="4200" y="2112"/>
                    <a:pt x="4718" y="1590"/>
                  </a:cubicBezTo>
                  <a:lnTo>
                    <a:pt x="4718" y="1590"/>
                  </a:lnTo>
                  <a:cubicBezTo>
                    <a:pt x="4190" y="1946"/>
                    <a:pt x="3544" y="2146"/>
                    <a:pt x="2907" y="2146"/>
                  </a:cubicBezTo>
                  <a:cubicBezTo>
                    <a:pt x="2683" y="2146"/>
                    <a:pt x="2460" y="2121"/>
                    <a:pt x="2244" y="2070"/>
                  </a:cubicBezTo>
                  <a:cubicBezTo>
                    <a:pt x="1126" y="1803"/>
                    <a:pt x="344" y="997"/>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76" name="Google Shape;3076;p27"/>
            <p:cNvSpPr/>
            <p:nvPr/>
          </p:nvSpPr>
          <p:spPr>
            <a:xfrm>
              <a:off x="3692122" y="634423"/>
              <a:ext cx="157626" cy="90599"/>
            </a:xfrm>
            <a:custGeom>
              <a:avLst/>
              <a:gdLst/>
              <a:ahLst/>
              <a:cxnLst/>
              <a:rect l="l" t="t" r="r" b="b"/>
              <a:pathLst>
                <a:path w="5042" h="2898" extrusionOk="0">
                  <a:moveTo>
                    <a:pt x="1" y="0"/>
                  </a:moveTo>
                  <a:lnTo>
                    <a:pt x="1" y="0"/>
                  </a:lnTo>
                  <a:cubicBezTo>
                    <a:pt x="119" y="1300"/>
                    <a:pt x="924" y="2467"/>
                    <a:pt x="2247" y="2802"/>
                  </a:cubicBezTo>
                  <a:cubicBezTo>
                    <a:pt x="2502" y="2867"/>
                    <a:pt x="2745" y="2897"/>
                    <a:pt x="2976" y="2897"/>
                  </a:cubicBezTo>
                  <a:cubicBezTo>
                    <a:pt x="3858" y="2897"/>
                    <a:pt x="4558" y="2451"/>
                    <a:pt x="5041" y="1764"/>
                  </a:cubicBezTo>
                  <a:cubicBezTo>
                    <a:pt x="3356" y="1366"/>
                    <a:pt x="1582" y="746"/>
                    <a:pt x="1"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3077" name="Google Shape;3077;p27"/>
          <p:cNvGrpSpPr/>
          <p:nvPr/>
        </p:nvGrpSpPr>
        <p:grpSpPr>
          <a:xfrm>
            <a:off x="11603464" y="4828464"/>
            <a:ext cx="279861" cy="279737"/>
            <a:chOff x="3690028" y="2857398"/>
            <a:chExt cx="209896" cy="209803"/>
          </a:xfrm>
        </p:grpSpPr>
        <p:sp>
          <p:nvSpPr>
            <p:cNvPr id="3078" name="Google Shape;3078;p27"/>
            <p:cNvSpPr/>
            <p:nvPr/>
          </p:nvSpPr>
          <p:spPr>
            <a:xfrm>
              <a:off x="3704783" y="2873060"/>
              <a:ext cx="177446" cy="178134"/>
            </a:xfrm>
            <a:custGeom>
              <a:avLst/>
              <a:gdLst/>
              <a:ahLst/>
              <a:cxnLst/>
              <a:rect l="l" t="t" r="r" b="b"/>
              <a:pathLst>
                <a:path w="5676" h="5698" extrusionOk="0">
                  <a:moveTo>
                    <a:pt x="2610" y="1"/>
                  </a:moveTo>
                  <a:cubicBezTo>
                    <a:pt x="1948" y="372"/>
                    <a:pt x="1276" y="731"/>
                    <a:pt x="594" y="1062"/>
                  </a:cubicBezTo>
                  <a:cubicBezTo>
                    <a:pt x="709" y="1298"/>
                    <a:pt x="823" y="1537"/>
                    <a:pt x="937" y="1774"/>
                  </a:cubicBezTo>
                  <a:lnTo>
                    <a:pt x="1134" y="2183"/>
                  </a:lnTo>
                  <a:lnTo>
                    <a:pt x="780" y="2369"/>
                  </a:lnTo>
                  <a:cubicBezTo>
                    <a:pt x="520" y="2506"/>
                    <a:pt x="260" y="2646"/>
                    <a:pt x="1" y="2786"/>
                  </a:cubicBezTo>
                  <a:cubicBezTo>
                    <a:pt x="406" y="3575"/>
                    <a:pt x="803" y="4384"/>
                    <a:pt x="1166" y="5203"/>
                  </a:cubicBezTo>
                  <a:cubicBezTo>
                    <a:pt x="1427" y="5039"/>
                    <a:pt x="1688" y="4875"/>
                    <a:pt x="1952" y="4712"/>
                  </a:cubicBezTo>
                  <a:lnTo>
                    <a:pt x="2308" y="4492"/>
                  </a:lnTo>
                  <a:lnTo>
                    <a:pt x="2528" y="4880"/>
                  </a:lnTo>
                  <a:cubicBezTo>
                    <a:pt x="2684" y="5153"/>
                    <a:pt x="2842" y="5426"/>
                    <a:pt x="2996" y="5697"/>
                  </a:cubicBezTo>
                  <a:cubicBezTo>
                    <a:pt x="3633" y="5325"/>
                    <a:pt x="4264" y="4942"/>
                    <a:pt x="4888" y="4545"/>
                  </a:cubicBezTo>
                  <a:cubicBezTo>
                    <a:pt x="4740" y="4283"/>
                    <a:pt x="4593" y="4023"/>
                    <a:pt x="4452" y="3758"/>
                  </a:cubicBezTo>
                  <a:lnTo>
                    <a:pt x="4224" y="3333"/>
                  </a:lnTo>
                  <a:lnTo>
                    <a:pt x="4682" y="3067"/>
                  </a:lnTo>
                  <a:cubicBezTo>
                    <a:pt x="5012" y="2876"/>
                    <a:pt x="5343" y="2690"/>
                    <a:pt x="5675" y="2504"/>
                  </a:cubicBezTo>
                  <a:cubicBezTo>
                    <a:pt x="5327" y="1805"/>
                    <a:pt x="5005" y="1088"/>
                    <a:pt x="4690" y="375"/>
                  </a:cubicBezTo>
                  <a:cubicBezTo>
                    <a:pt x="4313" y="563"/>
                    <a:pt x="3936" y="754"/>
                    <a:pt x="3561" y="942"/>
                  </a:cubicBezTo>
                  <a:lnTo>
                    <a:pt x="3145" y="1152"/>
                  </a:lnTo>
                  <a:lnTo>
                    <a:pt x="2934" y="707"/>
                  </a:lnTo>
                  <a:cubicBezTo>
                    <a:pt x="2824" y="471"/>
                    <a:pt x="2717" y="235"/>
                    <a:pt x="261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79" name="Google Shape;3079;p27"/>
            <p:cNvSpPr/>
            <p:nvPr/>
          </p:nvSpPr>
          <p:spPr>
            <a:xfrm>
              <a:off x="3704752" y="2942398"/>
              <a:ext cx="152780" cy="108794"/>
            </a:xfrm>
            <a:custGeom>
              <a:avLst/>
              <a:gdLst/>
              <a:ahLst/>
              <a:cxnLst/>
              <a:rect l="l" t="t" r="r" b="b"/>
              <a:pathLst>
                <a:path w="4887" h="3480" extrusionOk="0">
                  <a:moveTo>
                    <a:pt x="1067" y="1"/>
                  </a:moveTo>
                  <a:lnTo>
                    <a:pt x="780" y="151"/>
                  </a:lnTo>
                  <a:cubicBezTo>
                    <a:pt x="520" y="288"/>
                    <a:pt x="260" y="428"/>
                    <a:pt x="1" y="568"/>
                  </a:cubicBezTo>
                  <a:cubicBezTo>
                    <a:pt x="406" y="1357"/>
                    <a:pt x="803" y="2166"/>
                    <a:pt x="1166" y="2985"/>
                  </a:cubicBezTo>
                  <a:cubicBezTo>
                    <a:pt x="1427" y="2821"/>
                    <a:pt x="1688" y="2657"/>
                    <a:pt x="1952" y="2494"/>
                  </a:cubicBezTo>
                  <a:lnTo>
                    <a:pt x="2308" y="2274"/>
                  </a:lnTo>
                  <a:lnTo>
                    <a:pt x="2528" y="2662"/>
                  </a:lnTo>
                  <a:cubicBezTo>
                    <a:pt x="2684" y="2935"/>
                    <a:pt x="2842" y="3208"/>
                    <a:pt x="2996" y="3479"/>
                  </a:cubicBezTo>
                  <a:cubicBezTo>
                    <a:pt x="3633" y="3107"/>
                    <a:pt x="4264" y="2724"/>
                    <a:pt x="4887" y="2327"/>
                  </a:cubicBezTo>
                  <a:cubicBezTo>
                    <a:pt x="4793" y="2159"/>
                    <a:pt x="4701" y="1989"/>
                    <a:pt x="4608" y="1821"/>
                  </a:cubicBezTo>
                  <a:cubicBezTo>
                    <a:pt x="4456" y="1848"/>
                    <a:pt x="4301" y="1861"/>
                    <a:pt x="4146" y="1861"/>
                  </a:cubicBezTo>
                  <a:cubicBezTo>
                    <a:pt x="3533" y="1861"/>
                    <a:pt x="2905" y="1659"/>
                    <a:pt x="2385" y="1347"/>
                  </a:cubicBezTo>
                  <a:cubicBezTo>
                    <a:pt x="1786" y="989"/>
                    <a:pt x="1372" y="532"/>
                    <a:pt x="106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80" name="Google Shape;3080;p27"/>
            <p:cNvSpPr/>
            <p:nvPr/>
          </p:nvSpPr>
          <p:spPr>
            <a:xfrm>
              <a:off x="3690028" y="2857398"/>
              <a:ext cx="209896" cy="209803"/>
            </a:xfrm>
            <a:custGeom>
              <a:avLst/>
              <a:gdLst/>
              <a:ahLst/>
              <a:cxnLst/>
              <a:rect l="l" t="t" r="r" b="b"/>
              <a:pathLst>
                <a:path w="6714" h="6711" extrusionOk="0">
                  <a:moveTo>
                    <a:pt x="3080" y="503"/>
                  </a:moveTo>
                  <a:cubicBezTo>
                    <a:pt x="3186" y="737"/>
                    <a:pt x="3294" y="973"/>
                    <a:pt x="3404" y="1209"/>
                  </a:cubicBezTo>
                  <a:lnTo>
                    <a:pt x="3615" y="1654"/>
                  </a:lnTo>
                  <a:lnTo>
                    <a:pt x="4031" y="1444"/>
                  </a:lnTo>
                  <a:cubicBezTo>
                    <a:pt x="4407" y="1256"/>
                    <a:pt x="4783" y="1065"/>
                    <a:pt x="5159" y="877"/>
                  </a:cubicBezTo>
                  <a:cubicBezTo>
                    <a:pt x="5473" y="1591"/>
                    <a:pt x="5797" y="2307"/>
                    <a:pt x="6145" y="3006"/>
                  </a:cubicBezTo>
                  <a:cubicBezTo>
                    <a:pt x="5815" y="3189"/>
                    <a:pt x="5484" y="3376"/>
                    <a:pt x="5154" y="3567"/>
                  </a:cubicBezTo>
                  <a:lnTo>
                    <a:pt x="4696" y="3833"/>
                  </a:lnTo>
                  <a:lnTo>
                    <a:pt x="4921" y="4260"/>
                  </a:lnTo>
                  <a:cubicBezTo>
                    <a:pt x="5063" y="4525"/>
                    <a:pt x="5210" y="4786"/>
                    <a:pt x="5357" y="5047"/>
                  </a:cubicBezTo>
                  <a:cubicBezTo>
                    <a:pt x="4733" y="5444"/>
                    <a:pt x="4102" y="5825"/>
                    <a:pt x="3466" y="6199"/>
                  </a:cubicBezTo>
                  <a:cubicBezTo>
                    <a:pt x="3311" y="5927"/>
                    <a:pt x="3154" y="5655"/>
                    <a:pt x="2997" y="5383"/>
                  </a:cubicBezTo>
                  <a:lnTo>
                    <a:pt x="2778" y="4994"/>
                  </a:lnTo>
                  <a:lnTo>
                    <a:pt x="2421" y="5214"/>
                  </a:lnTo>
                  <a:cubicBezTo>
                    <a:pt x="2158" y="5379"/>
                    <a:pt x="1898" y="5541"/>
                    <a:pt x="1635" y="5706"/>
                  </a:cubicBezTo>
                  <a:cubicBezTo>
                    <a:pt x="1273" y="4887"/>
                    <a:pt x="874" y="4077"/>
                    <a:pt x="470" y="3288"/>
                  </a:cubicBezTo>
                  <a:cubicBezTo>
                    <a:pt x="729" y="3148"/>
                    <a:pt x="989" y="3009"/>
                    <a:pt x="1249" y="2871"/>
                  </a:cubicBezTo>
                  <a:lnTo>
                    <a:pt x="1603" y="2685"/>
                  </a:lnTo>
                  <a:lnTo>
                    <a:pt x="1405" y="2276"/>
                  </a:lnTo>
                  <a:cubicBezTo>
                    <a:pt x="1293" y="2038"/>
                    <a:pt x="1179" y="1800"/>
                    <a:pt x="1064" y="1564"/>
                  </a:cubicBezTo>
                  <a:cubicBezTo>
                    <a:pt x="1746" y="1232"/>
                    <a:pt x="2419" y="873"/>
                    <a:pt x="3080" y="503"/>
                  </a:cubicBezTo>
                  <a:close/>
                  <a:moveTo>
                    <a:pt x="3220" y="0"/>
                  </a:moveTo>
                  <a:lnTo>
                    <a:pt x="2923" y="152"/>
                  </a:lnTo>
                  <a:cubicBezTo>
                    <a:pt x="2246" y="502"/>
                    <a:pt x="1571" y="867"/>
                    <a:pt x="916" y="1257"/>
                  </a:cubicBezTo>
                  <a:lnTo>
                    <a:pt x="608" y="1445"/>
                  </a:lnTo>
                  <a:lnTo>
                    <a:pt x="727" y="1723"/>
                  </a:lnTo>
                  <a:cubicBezTo>
                    <a:pt x="836" y="1975"/>
                    <a:pt x="947" y="2226"/>
                    <a:pt x="1063" y="2475"/>
                  </a:cubicBezTo>
                  <a:cubicBezTo>
                    <a:pt x="805" y="2629"/>
                    <a:pt x="548" y="2787"/>
                    <a:pt x="295" y="2947"/>
                  </a:cubicBezTo>
                  <a:lnTo>
                    <a:pt x="1" y="3134"/>
                  </a:lnTo>
                  <a:lnTo>
                    <a:pt x="136" y="3474"/>
                  </a:lnTo>
                  <a:cubicBezTo>
                    <a:pt x="468" y="4311"/>
                    <a:pt x="820" y="5155"/>
                    <a:pt x="1203" y="5977"/>
                  </a:cubicBezTo>
                  <a:lnTo>
                    <a:pt x="1363" y="6307"/>
                  </a:lnTo>
                  <a:lnTo>
                    <a:pt x="1790" y="6066"/>
                  </a:lnTo>
                  <a:cubicBezTo>
                    <a:pt x="2066" y="5910"/>
                    <a:pt x="2340" y="5756"/>
                    <a:pt x="2616" y="5600"/>
                  </a:cubicBezTo>
                  <a:cubicBezTo>
                    <a:pt x="2759" y="5881"/>
                    <a:pt x="2905" y="6162"/>
                    <a:pt x="3057" y="6440"/>
                  </a:cubicBezTo>
                  <a:lnTo>
                    <a:pt x="3207" y="6711"/>
                  </a:lnTo>
                  <a:lnTo>
                    <a:pt x="3633" y="6498"/>
                  </a:lnTo>
                  <a:cubicBezTo>
                    <a:pt x="4288" y="6160"/>
                    <a:pt x="4920" y="5780"/>
                    <a:pt x="5536" y="5373"/>
                  </a:cubicBezTo>
                  <a:lnTo>
                    <a:pt x="5900" y="5128"/>
                  </a:lnTo>
                  <a:lnTo>
                    <a:pt x="5746" y="4796"/>
                  </a:lnTo>
                  <a:cubicBezTo>
                    <a:pt x="5621" y="4527"/>
                    <a:pt x="5495" y="4260"/>
                    <a:pt x="5364" y="3993"/>
                  </a:cubicBezTo>
                  <a:cubicBezTo>
                    <a:pt x="5690" y="3793"/>
                    <a:pt x="6015" y="3592"/>
                    <a:pt x="6338" y="3387"/>
                  </a:cubicBezTo>
                  <a:lnTo>
                    <a:pt x="6714" y="3147"/>
                  </a:lnTo>
                  <a:lnTo>
                    <a:pt x="6546" y="2785"/>
                  </a:lnTo>
                  <a:cubicBezTo>
                    <a:pt x="6217" y="2084"/>
                    <a:pt x="5864" y="1390"/>
                    <a:pt x="5503" y="704"/>
                  </a:cubicBezTo>
                  <a:lnTo>
                    <a:pt x="5325" y="366"/>
                  </a:lnTo>
                  <a:lnTo>
                    <a:pt x="4996" y="496"/>
                  </a:lnTo>
                  <a:cubicBezTo>
                    <a:pt x="4595" y="659"/>
                    <a:pt x="4196" y="835"/>
                    <a:pt x="3800" y="1022"/>
                  </a:cubicBezTo>
                  <a:cubicBezTo>
                    <a:pt x="3669" y="786"/>
                    <a:pt x="3537" y="553"/>
                    <a:pt x="3404" y="320"/>
                  </a:cubicBezTo>
                  <a:lnTo>
                    <a:pt x="322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3081" name="Google Shape;3081;p27"/>
          <p:cNvGrpSpPr/>
          <p:nvPr/>
        </p:nvGrpSpPr>
        <p:grpSpPr>
          <a:xfrm rot="1995757">
            <a:off x="10940698" y="411462"/>
            <a:ext cx="279873" cy="279748"/>
            <a:chOff x="3690028" y="2857398"/>
            <a:chExt cx="209896" cy="209803"/>
          </a:xfrm>
        </p:grpSpPr>
        <p:sp>
          <p:nvSpPr>
            <p:cNvPr id="3082" name="Google Shape;3082;p27"/>
            <p:cNvSpPr/>
            <p:nvPr/>
          </p:nvSpPr>
          <p:spPr>
            <a:xfrm>
              <a:off x="3704783" y="2873060"/>
              <a:ext cx="177446" cy="178134"/>
            </a:xfrm>
            <a:custGeom>
              <a:avLst/>
              <a:gdLst/>
              <a:ahLst/>
              <a:cxnLst/>
              <a:rect l="l" t="t" r="r" b="b"/>
              <a:pathLst>
                <a:path w="5676" h="5698" extrusionOk="0">
                  <a:moveTo>
                    <a:pt x="2610" y="1"/>
                  </a:moveTo>
                  <a:cubicBezTo>
                    <a:pt x="1948" y="372"/>
                    <a:pt x="1276" y="731"/>
                    <a:pt x="594" y="1062"/>
                  </a:cubicBezTo>
                  <a:cubicBezTo>
                    <a:pt x="709" y="1298"/>
                    <a:pt x="823" y="1537"/>
                    <a:pt x="937" y="1774"/>
                  </a:cubicBezTo>
                  <a:lnTo>
                    <a:pt x="1134" y="2183"/>
                  </a:lnTo>
                  <a:lnTo>
                    <a:pt x="780" y="2369"/>
                  </a:lnTo>
                  <a:cubicBezTo>
                    <a:pt x="520" y="2506"/>
                    <a:pt x="260" y="2646"/>
                    <a:pt x="1" y="2786"/>
                  </a:cubicBezTo>
                  <a:cubicBezTo>
                    <a:pt x="406" y="3575"/>
                    <a:pt x="803" y="4384"/>
                    <a:pt x="1166" y="5203"/>
                  </a:cubicBezTo>
                  <a:cubicBezTo>
                    <a:pt x="1427" y="5039"/>
                    <a:pt x="1688" y="4875"/>
                    <a:pt x="1952" y="4712"/>
                  </a:cubicBezTo>
                  <a:lnTo>
                    <a:pt x="2308" y="4492"/>
                  </a:lnTo>
                  <a:lnTo>
                    <a:pt x="2528" y="4880"/>
                  </a:lnTo>
                  <a:cubicBezTo>
                    <a:pt x="2684" y="5153"/>
                    <a:pt x="2842" y="5426"/>
                    <a:pt x="2996" y="5697"/>
                  </a:cubicBezTo>
                  <a:cubicBezTo>
                    <a:pt x="3633" y="5325"/>
                    <a:pt x="4264" y="4942"/>
                    <a:pt x="4888" y="4545"/>
                  </a:cubicBezTo>
                  <a:cubicBezTo>
                    <a:pt x="4740" y="4283"/>
                    <a:pt x="4593" y="4023"/>
                    <a:pt x="4452" y="3758"/>
                  </a:cubicBezTo>
                  <a:lnTo>
                    <a:pt x="4224" y="3333"/>
                  </a:lnTo>
                  <a:lnTo>
                    <a:pt x="4682" y="3067"/>
                  </a:lnTo>
                  <a:cubicBezTo>
                    <a:pt x="5012" y="2876"/>
                    <a:pt x="5343" y="2690"/>
                    <a:pt x="5675" y="2504"/>
                  </a:cubicBezTo>
                  <a:cubicBezTo>
                    <a:pt x="5327" y="1805"/>
                    <a:pt x="5005" y="1088"/>
                    <a:pt x="4690" y="375"/>
                  </a:cubicBezTo>
                  <a:cubicBezTo>
                    <a:pt x="4313" y="563"/>
                    <a:pt x="3936" y="754"/>
                    <a:pt x="3561" y="942"/>
                  </a:cubicBezTo>
                  <a:lnTo>
                    <a:pt x="3145" y="1152"/>
                  </a:lnTo>
                  <a:lnTo>
                    <a:pt x="2934" y="707"/>
                  </a:lnTo>
                  <a:cubicBezTo>
                    <a:pt x="2824" y="471"/>
                    <a:pt x="2717" y="235"/>
                    <a:pt x="261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83" name="Google Shape;3083;p27"/>
            <p:cNvSpPr/>
            <p:nvPr/>
          </p:nvSpPr>
          <p:spPr>
            <a:xfrm>
              <a:off x="3704752" y="2942398"/>
              <a:ext cx="152780" cy="108794"/>
            </a:xfrm>
            <a:custGeom>
              <a:avLst/>
              <a:gdLst/>
              <a:ahLst/>
              <a:cxnLst/>
              <a:rect l="l" t="t" r="r" b="b"/>
              <a:pathLst>
                <a:path w="4887" h="3480" extrusionOk="0">
                  <a:moveTo>
                    <a:pt x="1067" y="1"/>
                  </a:moveTo>
                  <a:lnTo>
                    <a:pt x="780" y="151"/>
                  </a:lnTo>
                  <a:cubicBezTo>
                    <a:pt x="520" y="288"/>
                    <a:pt x="260" y="428"/>
                    <a:pt x="1" y="568"/>
                  </a:cubicBezTo>
                  <a:cubicBezTo>
                    <a:pt x="406" y="1357"/>
                    <a:pt x="803" y="2166"/>
                    <a:pt x="1166" y="2985"/>
                  </a:cubicBezTo>
                  <a:cubicBezTo>
                    <a:pt x="1427" y="2821"/>
                    <a:pt x="1688" y="2657"/>
                    <a:pt x="1952" y="2494"/>
                  </a:cubicBezTo>
                  <a:lnTo>
                    <a:pt x="2308" y="2274"/>
                  </a:lnTo>
                  <a:lnTo>
                    <a:pt x="2528" y="2662"/>
                  </a:lnTo>
                  <a:cubicBezTo>
                    <a:pt x="2684" y="2935"/>
                    <a:pt x="2842" y="3208"/>
                    <a:pt x="2996" y="3479"/>
                  </a:cubicBezTo>
                  <a:cubicBezTo>
                    <a:pt x="3633" y="3107"/>
                    <a:pt x="4264" y="2724"/>
                    <a:pt x="4887" y="2327"/>
                  </a:cubicBezTo>
                  <a:cubicBezTo>
                    <a:pt x="4793" y="2159"/>
                    <a:pt x="4701" y="1989"/>
                    <a:pt x="4608" y="1821"/>
                  </a:cubicBezTo>
                  <a:cubicBezTo>
                    <a:pt x="4456" y="1848"/>
                    <a:pt x="4301" y="1861"/>
                    <a:pt x="4146" y="1861"/>
                  </a:cubicBezTo>
                  <a:cubicBezTo>
                    <a:pt x="3533" y="1861"/>
                    <a:pt x="2905" y="1659"/>
                    <a:pt x="2385" y="1347"/>
                  </a:cubicBezTo>
                  <a:cubicBezTo>
                    <a:pt x="1786" y="989"/>
                    <a:pt x="1372" y="532"/>
                    <a:pt x="106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84" name="Google Shape;3084;p27"/>
            <p:cNvSpPr/>
            <p:nvPr/>
          </p:nvSpPr>
          <p:spPr>
            <a:xfrm>
              <a:off x="3690028" y="2857398"/>
              <a:ext cx="209896" cy="209803"/>
            </a:xfrm>
            <a:custGeom>
              <a:avLst/>
              <a:gdLst/>
              <a:ahLst/>
              <a:cxnLst/>
              <a:rect l="l" t="t" r="r" b="b"/>
              <a:pathLst>
                <a:path w="6714" h="6711" extrusionOk="0">
                  <a:moveTo>
                    <a:pt x="3080" y="503"/>
                  </a:moveTo>
                  <a:cubicBezTo>
                    <a:pt x="3186" y="737"/>
                    <a:pt x="3294" y="973"/>
                    <a:pt x="3404" y="1209"/>
                  </a:cubicBezTo>
                  <a:lnTo>
                    <a:pt x="3615" y="1654"/>
                  </a:lnTo>
                  <a:lnTo>
                    <a:pt x="4031" y="1444"/>
                  </a:lnTo>
                  <a:cubicBezTo>
                    <a:pt x="4407" y="1256"/>
                    <a:pt x="4783" y="1065"/>
                    <a:pt x="5159" y="877"/>
                  </a:cubicBezTo>
                  <a:cubicBezTo>
                    <a:pt x="5473" y="1591"/>
                    <a:pt x="5797" y="2307"/>
                    <a:pt x="6145" y="3006"/>
                  </a:cubicBezTo>
                  <a:cubicBezTo>
                    <a:pt x="5815" y="3189"/>
                    <a:pt x="5484" y="3376"/>
                    <a:pt x="5154" y="3567"/>
                  </a:cubicBezTo>
                  <a:lnTo>
                    <a:pt x="4696" y="3833"/>
                  </a:lnTo>
                  <a:lnTo>
                    <a:pt x="4921" y="4260"/>
                  </a:lnTo>
                  <a:cubicBezTo>
                    <a:pt x="5063" y="4525"/>
                    <a:pt x="5210" y="4786"/>
                    <a:pt x="5357" y="5047"/>
                  </a:cubicBezTo>
                  <a:cubicBezTo>
                    <a:pt x="4733" y="5444"/>
                    <a:pt x="4102" y="5825"/>
                    <a:pt x="3466" y="6199"/>
                  </a:cubicBezTo>
                  <a:cubicBezTo>
                    <a:pt x="3311" y="5927"/>
                    <a:pt x="3154" y="5655"/>
                    <a:pt x="2997" y="5383"/>
                  </a:cubicBezTo>
                  <a:lnTo>
                    <a:pt x="2778" y="4994"/>
                  </a:lnTo>
                  <a:lnTo>
                    <a:pt x="2421" y="5214"/>
                  </a:lnTo>
                  <a:cubicBezTo>
                    <a:pt x="2158" y="5379"/>
                    <a:pt x="1898" y="5541"/>
                    <a:pt x="1635" y="5706"/>
                  </a:cubicBezTo>
                  <a:cubicBezTo>
                    <a:pt x="1273" y="4887"/>
                    <a:pt x="874" y="4077"/>
                    <a:pt x="470" y="3288"/>
                  </a:cubicBezTo>
                  <a:cubicBezTo>
                    <a:pt x="729" y="3148"/>
                    <a:pt x="989" y="3009"/>
                    <a:pt x="1249" y="2871"/>
                  </a:cubicBezTo>
                  <a:lnTo>
                    <a:pt x="1603" y="2685"/>
                  </a:lnTo>
                  <a:lnTo>
                    <a:pt x="1405" y="2276"/>
                  </a:lnTo>
                  <a:cubicBezTo>
                    <a:pt x="1293" y="2038"/>
                    <a:pt x="1179" y="1800"/>
                    <a:pt x="1064" y="1564"/>
                  </a:cubicBezTo>
                  <a:cubicBezTo>
                    <a:pt x="1746" y="1232"/>
                    <a:pt x="2419" y="873"/>
                    <a:pt x="3080" y="503"/>
                  </a:cubicBezTo>
                  <a:close/>
                  <a:moveTo>
                    <a:pt x="3220" y="0"/>
                  </a:moveTo>
                  <a:lnTo>
                    <a:pt x="2923" y="152"/>
                  </a:lnTo>
                  <a:cubicBezTo>
                    <a:pt x="2246" y="502"/>
                    <a:pt x="1571" y="867"/>
                    <a:pt x="916" y="1257"/>
                  </a:cubicBezTo>
                  <a:lnTo>
                    <a:pt x="608" y="1445"/>
                  </a:lnTo>
                  <a:lnTo>
                    <a:pt x="727" y="1723"/>
                  </a:lnTo>
                  <a:cubicBezTo>
                    <a:pt x="836" y="1975"/>
                    <a:pt x="947" y="2226"/>
                    <a:pt x="1063" y="2475"/>
                  </a:cubicBezTo>
                  <a:cubicBezTo>
                    <a:pt x="805" y="2629"/>
                    <a:pt x="548" y="2787"/>
                    <a:pt x="295" y="2947"/>
                  </a:cubicBezTo>
                  <a:lnTo>
                    <a:pt x="1" y="3134"/>
                  </a:lnTo>
                  <a:lnTo>
                    <a:pt x="136" y="3474"/>
                  </a:lnTo>
                  <a:cubicBezTo>
                    <a:pt x="468" y="4311"/>
                    <a:pt x="820" y="5155"/>
                    <a:pt x="1203" y="5977"/>
                  </a:cubicBezTo>
                  <a:lnTo>
                    <a:pt x="1363" y="6307"/>
                  </a:lnTo>
                  <a:lnTo>
                    <a:pt x="1790" y="6066"/>
                  </a:lnTo>
                  <a:cubicBezTo>
                    <a:pt x="2066" y="5910"/>
                    <a:pt x="2340" y="5756"/>
                    <a:pt x="2616" y="5600"/>
                  </a:cubicBezTo>
                  <a:cubicBezTo>
                    <a:pt x="2759" y="5881"/>
                    <a:pt x="2905" y="6162"/>
                    <a:pt x="3057" y="6440"/>
                  </a:cubicBezTo>
                  <a:lnTo>
                    <a:pt x="3207" y="6711"/>
                  </a:lnTo>
                  <a:lnTo>
                    <a:pt x="3633" y="6498"/>
                  </a:lnTo>
                  <a:cubicBezTo>
                    <a:pt x="4288" y="6160"/>
                    <a:pt x="4920" y="5780"/>
                    <a:pt x="5536" y="5373"/>
                  </a:cubicBezTo>
                  <a:lnTo>
                    <a:pt x="5900" y="5128"/>
                  </a:lnTo>
                  <a:lnTo>
                    <a:pt x="5746" y="4796"/>
                  </a:lnTo>
                  <a:cubicBezTo>
                    <a:pt x="5621" y="4527"/>
                    <a:pt x="5495" y="4260"/>
                    <a:pt x="5364" y="3993"/>
                  </a:cubicBezTo>
                  <a:cubicBezTo>
                    <a:pt x="5690" y="3793"/>
                    <a:pt x="6015" y="3592"/>
                    <a:pt x="6338" y="3387"/>
                  </a:cubicBezTo>
                  <a:lnTo>
                    <a:pt x="6714" y="3147"/>
                  </a:lnTo>
                  <a:lnTo>
                    <a:pt x="6546" y="2785"/>
                  </a:lnTo>
                  <a:cubicBezTo>
                    <a:pt x="6217" y="2084"/>
                    <a:pt x="5864" y="1390"/>
                    <a:pt x="5503" y="704"/>
                  </a:cubicBezTo>
                  <a:lnTo>
                    <a:pt x="5325" y="366"/>
                  </a:lnTo>
                  <a:lnTo>
                    <a:pt x="4996" y="496"/>
                  </a:lnTo>
                  <a:cubicBezTo>
                    <a:pt x="4595" y="659"/>
                    <a:pt x="4196" y="835"/>
                    <a:pt x="3800" y="1022"/>
                  </a:cubicBezTo>
                  <a:cubicBezTo>
                    <a:pt x="3669" y="786"/>
                    <a:pt x="3537" y="553"/>
                    <a:pt x="3404" y="320"/>
                  </a:cubicBezTo>
                  <a:lnTo>
                    <a:pt x="322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3085" name="Google Shape;3085;p27"/>
          <p:cNvGrpSpPr/>
          <p:nvPr/>
        </p:nvGrpSpPr>
        <p:grpSpPr>
          <a:xfrm rot="2318645">
            <a:off x="650718" y="182495"/>
            <a:ext cx="611708" cy="1494235"/>
            <a:chOff x="2990926" y="2235794"/>
            <a:chExt cx="307623" cy="751488"/>
          </a:xfrm>
        </p:grpSpPr>
        <p:sp>
          <p:nvSpPr>
            <p:cNvPr id="3086" name="Google Shape;3086;p27"/>
            <p:cNvSpPr/>
            <p:nvPr/>
          </p:nvSpPr>
          <p:spPr>
            <a:xfrm>
              <a:off x="2990926" y="2235794"/>
              <a:ext cx="307623" cy="751488"/>
            </a:xfrm>
            <a:custGeom>
              <a:avLst/>
              <a:gdLst/>
              <a:ahLst/>
              <a:cxnLst/>
              <a:rect l="l" t="t" r="r" b="b"/>
              <a:pathLst>
                <a:path w="9840" h="24038" extrusionOk="0">
                  <a:moveTo>
                    <a:pt x="5331" y="1047"/>
                  </a:moveTo>
                  <a:cubicBezTo>
                    <a:pt x="6578" y="1223"/>
                    <a:pt x="7681" y="1487"/>
                    <a:pt x="8804" y="2107"/>
                  </a:cubicBezTo>
                  <a:cubicBezTo>
                    <a:pt x="8731" y="2394"/>
                    <a:pt x="8619" y="2666"/>
                    <a:pt x="8477" y="2926"/>
                  </a:cubicBezTo>
                  <a:cubicBezTo>
                    <a:pt x="7677" y="2358"/>
                    <a:pt x="6464" y="2072"/>
                    <a:pt x="5513" y="2072"/>
                  </a:cubicBezTo>
                  <a:cubicBezTo>
                    <a:pt x="5402" y="1740"/>
                    <a:pt x="5333" y="1400"/>
                    <a:pt x="5331" y="1047"/>
                  </a:cubicBezTo>
                  <a:close/>
                  <a:moveTo>
                    <a:pt x="5627" y="2370"/>
                  </a:moveTo>
                  <a:cubicBezTo>
                    <a:pt x="6088" y="2467"/>
                    <a:pt x="6549" y="2547"/>
                    <a:pt x="7001" y="2685"/>
                  </a:cubicBezTo>
                  <a:cubicBezTo>
                    <a:pt x="7454" y="2822"/>
                    <a:pt x="7874" y="3045"/>
                    <a:pt x="8318" y="3197"/>
                  </a:cubicBezTo>
                  <a:cubicBezTo>
                    <a:pt x="8150" y="3462"/>
                    <a:pt x="7952" y="3715"/>
                    <a:pt x="7736" y="3958"/>
                  </a:cubicBezTo>
                  <a:cubicBezTo>
                    <a:pt x="7397" y="3664"/>
                    <a:pt x="6736" y="3645"/>
                    <a:pt x="6330" y="3639"/>
                  </a:cubicBezTo>
                  <a:cubicBezTo>
                    <a:pt x="6063" y="3228"/>
                    <a:pt x="5810" y="2806"/>
                    <a:pt x="5627" y="2370"/>
                  </a:cubicBezTo>
                  <a:close/>
                  <a:moveTo>
                    <a:pt x="6516" y="3921"/>
                  </a:moveTo>
                  <a:cubicBezTo>
                    <a:pt x="6699" y="3953"/>
                    <a:pt x="6881" y="3984"/>
                    <a:pt x="7059" y="4029"/>
                  </a:cubicBezTo>
                  <a:cubicBezTo>
                    <a:pt x="7218" y="4069"/>
                    <a:pt x="7366" y="4143"/>
                    <a:pt x="7518" y="4198"/>
                  </a:cubicBezTo>
                  <a:cubicBezTo>
                    <a:pt x="7357" y="4367"/>
                    <a:pt x="7193" y="4534"/>
                    <a:pt x="7023" y="4697"/>
                  </a:cubicBezTo>
                  <a:cubicBezTo>
                    <a:pt x="6898" y="4498"/>
                    <a:pt x="6769" y="4301"/>
                    <a:pt x="6638" y="4104"/>
                  </a:cubicBezTo>
                  <a:cubicBezTo>
                    <a:pt x="6597" y="4042"/>
                    <a:pt x="6556" y="3982"/>
                    <a:pt x="6516" y="3921"/>
                  </a:cubicBezTo>
                  <a:close/>
                  <a:moveTo>
                    <a:pt x="9166" y="1582"/>
                  </a:moveTo>
                  <a:cubicBezTo>
                    <a:pt x="9281" y="1605"/>
                    <a:pt x="9396" y="1630"/>
                    <a:pt x="9510" y="1657"/>
                  </a:cubicBezTo>
                  <a:cubicBezTo>
                    <a:pt x="9484" y="3148"/>
                    <a:pt x="8455" y="4262"/>
                    <a:pt x="7400" y="5325"/>
                  </a:cubicBezTo>
                  <a:cubicBezTo>
                    <a:pt x="7335" y="5213"/>
                    <a:pt x="7272" y="5102"/>
                    <a:pt x="7204" y="4992"/>
                  </a:cubicBezTo>
                  <a:cubicBezTo>
                    <a:pt x="8200" y="4024"/>
                    <a:pt x="9147" y="2976"/>
                    <a:pt x="9166" y="1582"/>
                  </a:cubicBezTo>
                  <a:close/>
                  <a:moveTo>
                    <a:pt x="6720" y="6559"/>
                  </a:moveTo>
                  <a:cubicBezTo>
                    <a:pt x="6803" y="6719"/>
                    <a:pt x="6882" y="6883"/>
                    <a:pt x="6958" y="7047"/>
                  </a:cubicBezTo>
                  <a:cubicBezTo>
                    <a:pt x="6888" y="7017"/>
                    <a:pt x="6808" y="7002"/>
                    <a:pt x="6730" y="6978"/>
                  </a:cubicBezTo>
                  <a:cubicBezTo>
                    <a:pt x="6629" y="6948"/>
                    <a:pt x="6528" y="6925"/>
                    <a:pt x="6429" y="6907"/>
                  </a:cubicBezTo>
                  <a:cubicBezTo>
                    <a:pt x="6523" y="6789"/>
                    <a:pt x="6620" y="6672"/>
                    <a:pt x="6720" y="6559"/>
                  </a:cubicBezTo>
                  <a:close/>
                  <a:moveTo>
                    <a:pt x="6245" y="7141"/>
                  </a:moveTo>
                  <a:cubicBezTo>
                    <a:pt x="6375" y="7195"/>
                    <a:pt x="6505" y="7251"/>
                    <a:pt x="6641" y="7295"/>
                  </a:cubicBezTo>
                  <a:cubicBezTo>
                    <a:pt x="6747" y="7329"/>
                    <a:pt x="6840" y="7371"/>
                    <a:pt x="6938" y="7371"/>
                  </a:cubicBezTo>
                  <a:cubicBezTo>
                    <a:pt x="6981" y="7371"/>
                    <a:pt x="7024" y="7363"/>
                    <a:pt x="7070" y="7344"/>
                  </a:cubicBezTo>
                  <a:cubicBezTo>
                    <a:pt x="7075" y="7341"/>
                    <a:pt x="7079" y="7336"/>
                    <a:pt x="7083" y="7333"/>
                  </a:cubicBezTo>
                  <a:cubicBezTo>
                    <a:pt x="7299" y="7841"/>
                    <a:pt x="7478" y="8363"/>
                    <a:pt x="7611" y="8896"/>
                  </a:cubicBezTo>
                  <a:cubicBezTo>
                    <a:pt x="7308" y="8786"/>
                    <a:pt x="6976" y="8735"/>
                    <a:pt x="6667" y="8647"/>
                  </a:cubicBezTo>
                  <a:cubicBezTo>
                    <a:pt x="6267" y="8532"/>
                    <a:pt x="5875" y="8401"/>
                    <a:pt x="5474" y="8289"/>
                  </a:cubicBezTo>
                  <a:cubicBezTo>
                    <a:pt x="5705" y="7892"/>
                    <a:pt x="5964" y="7508"/>
                    <a:pt x="6245" y="7141"/>
                  </a:cubicBezTo>
                  <a:close/>
                  <a:moveTo>
                    <a:pt x="5343" y="8521"/>
                  </a:moveTo>
                  <a:cubicBezTo>
                    <a:pt x="5712" y="8700"/>
                    <a:pt x="6095" y="8836"/>
                    <a:pt x="6490" y="8954"/>
                  </a:cubicBezTo>
                  <a:cubicBezTo>
                    <a:pt x="6867" y="9064"/>
                    <a:pt x="7278" y="9216"/>
                    <a:pt x="7676" y="9216"/>
                  </a:cubicBezTo>
                  <a:cubicBezTo>
                    <a:pt x="7679" y="9216"/>
                    <a:pt x="7682" y="9216"/>
                    <a:pt x="7684" y="9216"/>
                  </a:cubicBezTo>
                  <a:cubicBezTo>
                    <a:pt x="7748" y="9516"/>
                    <a:pt x="7798" y="9818"/>
                    <a:pt x="7830" y="10120"/>
                  </a:cubicBezTo>
                  <a:cubicBezTo>
                    <a:pt x="6818" y="9994"/>
                    <a:pt x="5857" y="9813"/>
                    <a:pt x="4857" y="9585"/>
                  </a:cubicBezTo>
                  <a:cubicBezTo>
                    <a:pt x="4856" y="9584"/>
                    <a:pt x="4854" y="9584"/>
                    <a:pt x="4853" y="9584"/>
                  </a:cubicBezTo>
                  <a:cubicBezTo>
                    <a:pt x="4850" y="9584"/>
                    <a:pt x="4847" y="9585"/>
                    <a:pt x="4843" y="9585"/>
                  </a:cubicBezTo>
                  <a:cubicBezTo>
                    <a:pt x="4987" y="9220"/>
                    <a:pt x="5154" y="8865"/>
                    <a:pt x="5343" y="8521"/>
                  </a:cubicBezTo>
                  <a:close/>
                  <a:moveTo>
                    <a:pt x="4742" y="9850"/>
                  </a:moveTo>
                  <a:cubicBezTo>
                    <a:pt x="4743" y="9850"/>
                    <a:pt x="4743" y="9851"/>
                    <a:pt x="4745" y="9851"/>
                  </a:cubicBezTo>
                  <a:cubicBezTo>
                    <a:pt x="5651" y="10246"/>
                    <a:pt x="6747" y="10463"/>
                    <a:pt x="7751" y="10463"/>
                  </a:cubicBezTo>
                  <a:cubicBezTo>
                    <a:pt x="7788" y="10463"/>
                    <a:pt x="7825" y="10463"/>
                    <a:pt x="7861" y="10462"/>
                  </a:cubicBezTo>
                  <a:lnTo>
                    <a:pt x="7861" y="10462"/>
                  </a:lnTo>
                  <a:cubicBezTo>
                    <a:pt x="7896" y="10970"/>
                    <a:pt x="7880" y="11478"/>
                    <a:pt x="7808" y="11978"/>
                  </a:cubicBezTo>
                  <a:cubicBezTo>
                    <a:pt x="6614" y="11766"/>
                    <a:pt x="5529" y="11589"/>
                    <a:pt x="4384" y="11161"/>
                  </a:cubicBezTo>
                  <a:cubicBezTo>
                    <a:pt x="4467" y="10713"/>
                    <a:pt x="4589" y="10276"/>
                    <a:pt x="4742" y="9850"/>
                  </a:cubicBezTo>
                  <a:close/>
                  <a:moveTo>
                    <a:pt x="4336" y="11448"/>
                  </a:moveTo>
                  <a:cubicBezTo>
                    <a:pt x="5255" y="11925"/>
                    <a:pt x="6380" y="12282"/>
                    <a:pt x="7435" y="12282"/>
                  </a:cubicBezTo>
                  <a:cubicBezTo>
                    <a:pt x="7544" y="12282"/>
                    <a:pt x="7653" y="12278"/>
                    <a:pt x="7760" y="12270"/>
                  </a:cubicBezTo>
                  <a:lnTo>
                    <a:pt x="7760" y="12270"/>
                  </a:lnTo>
                  <a:cubicBezTo>
                    <a:pt x="7688" y="12655"/>
                    <a:pt x="7580" y="13035"/>
                    <a:pt x="7436" y="13410"/>
                  </a:cubicBezTo>
                  <a:cubicBezTo>
                    <a:pt x="6916" y="13305"/>
                    <a:pt x="6381" y="13285"/>
                    <a:pt x="5859" y="13161"/>
                  </a:cubicBezTo>
                  <a:cubicBezTo>
                    <a:pt x="5308" y="13031"/>
                    <a:pt x="4795" y="12819"/>
                    <a:pt x="4261" y="12640"/>
                  </a:cubicBezTo>
                  <a:cubicBezTo>
                    <a:pt x="4259" y="12639"/>
                    <a:pt x="4258" y="12639"/>
                    <a:pt x="4256" y="12639"/>
                  </a:cubicBezTo>
                  <a:cubicBezTo>
                    <a:pt x="4255" y="12639"/>
                    <a:pt x="4253" y="12639"/>
                    <a:pt x="4251" y="12639"/>
                  </a:cubicBezTo>
                  <a:cubicBezTo>
                    <a:pt x="4251" y="12625"/>
                    <a:pt x="4250" y="12613"/>
                    <a:pt x="4250" y="12599"/>
                  </a:cubicBezTo>
                  <a:cubicBezTo>
                    <a:pt x="4248" y="12210"/>
                    <a:pt x="4279" y="11826"/>
                    <a:pt x="4336" y="11448"/>
                  </a:cubicBezTo>
                  <a:close/>
                  <a:moveTo>
                    <a:pt x="4264" y="12935"/>
                  </a:moveTo>
                  <a:cubicBezTo>
                    <a:pt x="5012" y="13380"/>
                    <a:pt x="6034" y="13699"/>
                    <a:pt x="6950" y="13699"/>
                  </a:cubicBezTo>
                  <a:cubicBezTo>
                    <a:pt x="7078" y="13699"/>
                    <a:pt x="7204" y="13693"/>
                    <a:pt x="7327" y="13680"/>
                  </a:cubicBezTo>
                  <a:lnTo>
                    <a:pt x="7327" y="13680"/>
                  </a:lnTo>
                  <a:cubicBezTo>
                    <a:pt x="7244" y="13868"/>
                    <a:pt x="7151" y="14056"/>
                    <a:pt x="7047" y="14239"/>
                  </a:cubicBezTo>
                  <a:cubicBezTo>
                    <a:pt x="6975" y="14365"/>
                    <a:pt x="6900" y="14484"/>
                    <a:pt x="6819" y="14598"/>
                  </a:cubicBezTo>
                  <a:cubicBezTo>
                    <a:pt x="6002" y="14464"/>
                    <a:pt x="5230" y="14332"/>
                    <a:pt x="4434" y="14079"/>
                  </a:cubicBezTo>
                  <a:lnTo>
                    <a:pt x="4429" y="14079"/>
                  </a:lnTo>
                  <a:cubicBezTo>
                    <a:pt x="4347" y="13687"/>
                    <a:pt x="4288" y="13305"/>
                    <a:pt x="4264" y="12935"/>
                  </a:cubicBezTo>
                  <a:close/>
                  <a:moveTo>
                    <a:pt x="4504" y="14407"/>
                  </a:moveTo>
                  <a:lnTo>
                    <a:pt x="4504" y="14407"/>
                  </a:lnTo>
                  <a:cubicBezTo>
                    <a:pt x="5142" y="14701"/>
                    <a:pt x="5868" y="14904"/>
                    <a:pt x="6575" y="14920"/>
                  </a:cubicBezTo>
                  <a:cubicBezTo>
                    <a:pt x="6304" y="15249"/>
                    <a:pt x="5997" y="15534"/>
                    <a:pt x="5668" y="15790"/>
                  </a:cubicBezTo>
                  <a:cubicBezTo>
                    <a:pt x="5542" y="15753"/>
                    <a:pt x="5412" y="15731"/>
                    <a:pt x="5287" y="15687"/>
                  </a:cubicBezTo>
                  <a:cubicBezTo>
                    <a:pt x="5117" y="15628"/>
                    <a:pt x="4955" y="15547"/>
                    <a:pt x="4795" y="15465"/>
                  </a:cubicBezTo>
                  <a:cubicBezTo>
                    <a:pt x="4687" y="15107"/>
                    <a:pt x="4587" y="14753"/>
                    <a:pt x="4504" y="14407"/>
                  </a:cubicBezTo>
                  <a:close/>
                  <a:moveTo>
                    <a:pt x="4911" y="15838"/>
                  </a:moveTo>
                  <a:lnTo>
                    <a:pt x="4911" y="15838"/>
                  </a:lnTo>
                  <a:cubicBezTo>
                    <a:pt x="5049" y="15915"/>
                    <a:pt x="5203" y="15982"/>
                    <a:pt x="5356" y="16023"/>
                  </a:cubicBezTo>
                  <a:cubicBezTo>
                    <a:pt x="5252" y="16096"/>
                    <a:pt x="5146" y="16169"/>
                    <a:pt x="5039" y="16241"/>
                  </a:cubicBezTo>
                  <a:cubicBezTo>
                    <a:pt x="4995" y="16106"/>
                    <a:pt x="4953" y="15973"/>
                    <a:pt x="4911" y="15838"/>
                  </a:cubicBezTo>
                  <a:close/>
                  <a:moveTo>
                    <a:pt x="4658" y="374"/>
                  </a:moveTo>
                  <a:lnTo>
                    <a:pt x="4658" y="374"/>
                  </a:lnTo>
                  <a:cubicBezTo>
                    <a:pt x="4798" y="402"/>
                    <a:pt x="4936" y="429"/>
                    <a:pt x="5076" y="458"/>
                  </a:cubicBezTo>
                  <a:cubicBezTo>
                    <a:pt x="4629" y="2082"/>
                    <a:pt x="5827" y="3600"/>
                    <a:pt x="6724" y="4987"/>
                  </a:cubicBezTo>
                  <a:lnTo>
                    <a:pt x="6909" y="5278"/>
                  </a:lnTo>
                  <a:cubicBezTo>
                    <a:pt x="6979" y="5391"/>
                    <a:pt x="7045" y="5504"/>
                    <a:pt x="7109" y="5618"/>
                  </a:cubicBezTo>
                  <a:lnTo>
                    <a:pt x="7288" y="5947"/>
                  </a:lnTo>
                  <a:cubicBezTo>
                    <a:pt x="8497" y="8242"/>
                    <a:pt x="9124" y="10922"/>
                    <a:pt x="8267" y="13448"/>
                  </a:cubicBezTo>
                  <a:cubicBezTo>
                    <a:pt x="7804" y="14816"/>
                    <a:pt x="6938" y="15898"/>
                    <a:pt x="5762" y="16723"/>
                  </a:cubicBezTo>
                  <a:cubicBezTo>
                    <a:pt x="5610" y="16830"/>
                    <a:pt x="5454" y="16931"/>
                    <a:pt x="5298" y="17032"/>
                  </a:cubicBezTo>
                  <a:cubicBezTo>
                    <a:pt x="5256" y="16905"/>
                    <a:pt x="5216" y="16779"/>
                    <a:pt x="5174" y="16653"/>
                  </a:cubicBezTo>
                  <a:cubicBezTo>
                    <a:pt x="6289" y="15900"/>
                    <a:pt x="7234" y="15035"/>
                    <a:pt x="7795" y="13626"/>
                  </a:cubicBezTo>
                  <a:cubicBezTo>
                    <a:pt x="8599" y="11606"/>
                    <a:pt x="8379" y="9359"/>
                    <a:pt x="7559" y="7381"/>
                  </a:cubicBezTo>
                  <a:cubicBezTo>
                    <a:pt x="7406" y="7008"/>
                    <a:pt x="7206" y="6637"/>
                    <a:pt x="6985" y="6263"/>
                  </a:cubicBezTo>
                  <a:lnTo>
                    <a:pt x="6788" y="5943"/>
                  </a:lnTo>
                  <a:cubicBezTo>
                    <a:pt x="6717" y="5830"/>
                    <a:pt x="6644" y="5717"/>
                    <a:pt x="6571" y="5602"/>
                  </a:cubicBezTo>
                  <a:lnTo>
                    <a:pt x="6383" y="5311"/>
                  </a:lnTo>
                  <a:cubicBezTo>
                    <a:pt x="5368" y="3754"/>
                    <a:pt x="4277" y="2153"/>
                    <a:pt x="4658" y="374"/>
                  </a:cubicBezTo>
                  <a:close/>
                  <a:moveTo>
                    <a:pt x="4408" y="18066"/>
                  </a:moveTo>
                  <a:cubicBezTo>
                    <a:pt x="4519" y="18420"/>
                    <a:pt x="4618" y="18780"/>
                    <a:pt x="4697" y="19139"/>
                  </a:cubicBezTo>
                  <a:cubicBezTo>
                    <a:pt x="4394" y="18882"/>
                    <a:pt x="3942" y="18706"/>
                    <a:pt x="3539" y="18644"/>
                  </a:cubicBezTo>
                  <a:cubicBezTo>
                    <a:pt x="3821" y="18444"/>
                    <a:pt x="4114" y="18252"/>
                    <a:pt x="4408" y="18066"/>
                  </a:cubicBezTo>
                  <a:close/>
                  <a:moveTo>
                    <a:pt x="3200" y="18894"/>
                  </a:moveTo>
                  <a:cubicBezTo>
                    <a:pt x="3469" y="18949"/>
                    <a:pt x="3735" y="18997"/>
                    <a:pt x="3991" y="19111"/>
                  </a:cubicBezTo>
                  <a:cubicBezTo>
                    <a:pt x="4284" y="19240"/>
                    <a:pt x="4506" y="19474"/>
                    <a:pt x="4789" y="19609"/>
                  </a:cubicBezTo>
                  <a:cubicBezTo>
                    <a:pt x="4866" y="20068"/>
                    <a:pt x="4902" y="20524"/>
                    <a:pt x="4878" y="20969"/>
                  </a:cubicBezTo>
                  <a:cubicBezTo>
                    <a:pt x="4259" y="20284"/>
                    <a:pt x="3089" y="19823"/>
                    <a:pt x="2192" y="19804"/>
                  </a:cubicBezTo>
                  <a:cubicBezTo>
                    <a:pt x="2488" y="19477"/>
                    <a:pt x="2830" y="19177"/>
                    <a:pt x="3200" y="18894"/>
                  </a:cubicBezTo>
                  <a:close/>
                  <a:moveTo>
                    <a:pt x="3929" y="17434"/>
                  </a:moveTo>
                  <a:cubicBezTo>
                    <a:pt x="3962" y="17555"/>
                    <a:pt x="4003" y="17679"/>
                    <a:pt x="4058" y="17790"/>
                  </a:cubicBezTo>
                  <a:cubicBezTo>
                    <a:pt x="3645" y="18042"/>
                    <a:pt x="3239" y="18300"/>
                    <a:pt x="2855" y="18591"/>
                  </a:cubicBezTo>
                  <a:cubicBezTo>
                    <a:pt x="1825" y="19371"/>
                    <a:pt x="762" y="20698"/>
                    <a:pt x="738" y="22044"/>
                  </a:cubicBezTo>
                  <a:cubicBezTo>
                    <a:pt x="625" y="22020"/>
                    <a:pt x="510" y="21990"/>
                    <a:pt x="396" y="21955"/>
                  </a:cubicBezTo>
                  <a:cubicBezTo>
                    <a:pt x="634" y="20219"/>
                    <a:pt x="1810" y="18719"/>
                    <a:pt x="3482" y="17704"/>
                  </a:cubicBezTo>
                  <a:cubicBezTo>
                    <a:pt x="3633" y="17612"/>
                    <a:pt x="3782" y="17523"/>
                    <a:pt x="3929" y="17434"/>
                  </a:cubicBezTo>
                  <a:close/>
                  <a:moveTo>
                    <a:pt x="1978" y="20058"/>
                  </a:moveTo>
                  <a:lnTo>
                    <a:pt x="1987" y="20062"/>
                  </a:lnTo>
                  <a:cubicBezTo>
                    <a:pt x="2530" y="20221"/>
                    <a:pt x="3072" y="20315"/>
                    <a:pt x="3591" y="20559"/>
                  </a:cubicBezTo>
                  <a:cubicBezTo>
                    <a:pt x="4043" y="20772"/>
                    <a:pt x="4414" y="21100"/>
                    <a:pt x="4846" y="21335"/>
                  </a:cubicBezTo>
                  <a:cubicBezTo>
                    <a:pt x="4810" y="21605"/>
                    <a:pt x="4750" y="21871"/>
                    <a:pt x="4662" y="22129"/>
                  </a:cubicBezTo>
                  <a:cubicBezTo>
                    <a:pt x="3705" y="21481"/>
                    <a:pt x="2575" y="21090"/>
                    <a:pt x="1427" y="20997"/>
                  </a:cubicBezTo>
                  <a:cubicBezTo>
                    <a:pt x="1561" y="20661"/>
                    <a:pt x="1749" y="20350"/>
                    <a:pt x="1978" y="20058"/>
                  </a:cubicBezTo>
                  <a:close/>
                  <a:moveTo>
                    <a:pt x="6157" y="6025"/>
                  </a:moveTo>
                  <a:cubicBezTo>
                    <a:pt x="6219" y="6143"/>
                    <a:pt x="6288" y="6263"/>
                    <a:pt x="6385" y="6346"/>
                  </a:cubicBezTo>
                  <a:cubicBezTo>
                    <a:pt x="6390" y="6350"/>
                    <a:pt x="6395" y="6352"/>
                    <a:pt x="6400" y="6355"/>
                  </a:cubicBezTo>
                  <a:cubicBezTo>
                    <a:pt x="6246" y="6524"/>
                    <a:pt x="6096" y="6694"/>
                    <a:pt x="5963" y="6867"/>
                  </a:cubicBezTo>
                  <a:cubicBezTo>
                    <a:pt x="4873" y="8267"/>
                    <a:pt x="4117" y="9949"/>
                    <a:pt x="3923" y="11719"/>
                  </a:cubicBezTo>
                  <a:cubicBezTo>
                    <a:pt x="3740" y="13383"/>
                    <a:pt x="4186" y="14919"/>
                    <a:pt x="4704" y="16456"/>
                  </a:cubicBezTo>
                  <a:lnTo>
                    <a:pt x="4845" y="16869"/>
                  </a:lnTo>
                  <a:cubicBezTo>
                    <a:pt x="4887" y="16992"/>
                    <a:pt x="4928" y="17114"/>
                    <a:pt x="4971" y="17238"/>
                  </a:cubicBezTo>
                  <a:lnTo>
                    <a:pt x="5105" y="17631"/>
                  </a:lnTo>
                  <a:cubicBezTo>
                    <a:pt x="5117" y="17664"/>
                    <a:pt x="5128" y="17699"/>
                    <a:pt x="5138" y="17732"/>
                  </a:cubicBezTo>
                  <a:cubicBezTo>
                    <a:pt x="5173" y="17831"/>
                    <a:pt x="5204" y="17934"/>
                    <a:pt x="5236" y="18035"/>
                  </a:cubicBezTo>
                  <a:cubicBezTo>
                    <a:pt x="5250" y="18063"/>
                    <a:pt x="5262" y="18090"/>
                    <a:pt x="5277" y="18117"/>
                  </a:cubicBezTo>
                  <a:cubicBezTo>
                    <a:pt x="5283" y="18139"/>
                    <a:pt x="5288" y="18163"/>
                    <a:pt x="5297" y="18185"/>
                  </a:cubicBezTo>
                  <a:cubicBezTo>
                    <a:pt x="5297" y="18186"/>
                    <a:pt x="5298" y="18189"/>
                    <a:pt x="5298" y="18190"/>
                  </a:cubicBezTo>
                  <a:cubicBezTo>
                    <a:pt x="5297" y="18200"/>
                    <a:pt x="5297" y="18209"/>
                    <a:pt x="5293" y="18217"/>
                  </a:cubicBezTo>
                  <a:cubicBezTo>
                    <a:pt x="5826" y="19995"/>
                    <a:pt x="6112" y="22096"/>
                    <a:pt x="5039" y="23611"/>
                  </a:cubicBezTo>
                  <a:cubicBezTo>
                    <a:pt x="4846" y="23522"/>
                    <a:pt x="4657" y="23428"/>
                    <a:pt x="4471" y="23327"/>
                  </a:cubicBezTo>
                  <a:cubicBezTo>
                    <a:pt x="5348" y="22193"/>
                    <a:pt x="5437" y="20615"/>
                    <a:pt x="5133" y="19210"/>
                  </a:cubicBezTo>
                  <a:cubicBezTo>
                    <a:pt x="5033" y="18745"/>
                    <a:pt x="4903" y="18292"/>
                    <a:pt x="4758" y="17847"/>
                  </a:cubicBezTo>
                  <a:lnTo>
                    <a:pt x="4626" y="17450"/>
                  </a:lnTo>
                  <a:cubicBezTo>
                    <a:pt x="4585" y="17329"/>
                    <a:pt x="4543" y="17207"/>
                    <a:pt x="4500" y="17088"/>
                  </a:cubicBezTo>
                  <a:lnTo>
                    <a:pt x="4351" y="16671"/>
                  </a:lnTo>
                  <a:cubicBezTo>
                    <a:pt x="3799" y="15134"/>
                    <a:pt x="3252" y="13619"/>
                    <a:pt x="3403" y="11891"/>
                  </a:cubicBezTo>
                  <a:cubicBezTo>
                    <a:pt x="3596" y="9684"/>
                    <a:pt x="4647" y="7625"/>
                    <a:pt x="6157" y="6025"/>
                  </a:cubicBezTo>
                  <a:close/>
                  <a:moveTo>
                    <a:pt x="4500" y="0"/>
                  </a:moveTo>
                  <a:lnTo>
                    <a:pt x="4394" y="318"/>
                  </a:lnTo>
                  <a:cubicBezTo>
                    <a:pt x="3857" y="2217"/>
                    <a:pt x="5138" y="3950"/>
                    <a:pt x="6136" y="5546"/>
                  </a:cubicBezTo>
                  <a:cubicBezTo>
                    <a:pt x="5838" y="5835"/>
                    <a:pt x="5555" y="6127"/>
                    <a:pt x="5310" y="6429"/>
                  </a:cubicBezTo>
                  <a:cubicBezTo>
                    <a:pt x="4181" y="7821"/>
                    <a:pt x="3387" y="9501"/>
                    <a:pt x="3111" y="11280"/>
                  </a:cubicBezTo>
                  <a:cubicBezTo>
                    <a:pt x="2806" y="13244"/>
                    <a:pt x="3296" y="15005"/>
                    <a:pt x="3976" y="16837"/>
                  </a:cubicBezTo>
                  <a:cubicBezTo>
                    <a:pt x="3983" y="16852"/>
                    <a:pt x="3988" y="16868"/>
                    <a:pt x="3993" y="16884"/>
                  </a:cubicBezTo>
                  <a:cubicBezTo>
                    <a:pt x="3043" y="17449"/>
                    <a:pt x="2091" y="18020"/>
                    <a:pt x="1388" y="18914"/>
                  </a:cubicBezTo>
                  <a:cubicBezTo>
                    <a:pt x="729" y="19751"/>
                    <a:pt x="222" y="20786"/>
                    <a:pt x="42" y="21840"/>
                  </a:cubicBezTo>
                  <a:lnTo>
                    <a:pt x="0" y="22150"/>
                  </a:lnTo>
                  <a:lnTo>
                    <a:pt x="1218" y="22460"/>
                  </a:lnTo>
                  <a:lnTo>
                    <a:pt x="1218" y="22460"/>
                  </a:lnTo>
                  <a:lnTo>
                    <a:pt x="1205" y="22122"/>
                  </a:lnTo>
                  <a:cubicBezTo>
                    <a:pt x="1207" y="21824"/>
                    <a:pt x="1250" y="21544"/>
                    <a:pt x="1327" y="21281"/>
                  </a:cubicBezTo>
                  <a:cubicBezTo>
                    <a:pt x="2483" y="21495"/>
                    <a:pt x="3509" y="21875"/>
                    <a:pt x="4526" y="22462"/>
                  </a:cubicBezTo>
                  <a:cubicBezTo>
                    <a:pt x="4422" y="22691"/>
                    <a:pt x="4292" y="22915"/>
                    <a:pt x="4131" y="23130"/>
                  </a:cubicBezTo>
                  <a:lnTo>
                    <a:pt x="3959" y="23342"/>
                  </a:lnTo>
                  <a:lnTo>
                    <a:pt x="4277" y="23554"/>
                  </a:lnTo>
                  <a:cubicBezTo>
                    <a:pt x="4459" y="23667"/>
                    <a:pt x="4644" y="23771"/>
                    <a:pt x="4834" y="23866"/>
                  </a:cubicBezTo>
                  <a:lnTo>
                    <a:pt x="5210" y="24038"/>
                  </a:lnTo>
                  <a:lnTo>
                    <a:pt x="5412" y="23781"/>
                  </a:lnTo>
                  <a:cubicBezTo>
                    <a:pt x="6713" y="21990"/>
                    <a:pt x="6145" y="19700"/>
                    <a:pt x="5420" y="17430"/>
                  </a:cubicBezTo>
                  <a:cubicBezTo>
                    <a:pt x="7089" y="16361"/>
                    <a:pt x="8313" y="14974"/>
                    <a:pt x="8816" y="13011"/>
                  </a:cubicBezTo>
                  <a:cubicBezTo>
                    <a:pt x="9342" y="10958"/>
                    <a:pt x="8995" y="8820"/>
                    <a:pt x="8181" y="6891"/>
                  </a:cubicBezTo>
                  <a:cubicBezTo>
                    <a:pt x="8005" y="6464"/>
                    <a:pt x="7801" y="6051"/>
                    <a:pt x="7580" y="5649"/>
                  </a:cubicBezTo>
                  <a:cubicBezTo>
                    <a:pt x="8676" y="4541"/>
                    <a:pt x="9840" y="3311"/>
                    <a:pt x="9812" y="1733"/>
                  </a:cubicBezTo>
                  <a:lnTo>
                    <a:pt x="9782" y="1357"/>
                  </a:lnTo>
                  <a:lnTo>
                    <a:pt x="9495" y="1293"/>
                  </a:lnTo>
                  <a:cubicBezTo>
                    <a:pt x="9380" y="1271"/>
                    <a:pt x="9266" y="1253"/>
                    <a:pt x="9151" y="1239"/>
                  </a:cubicBezTo>
                  <a:lnTo>
                    <a:pt x="8895" y="1214"/>
                  </a:lnTo>
                  <a:lnTo>
                    <a:pt x="8892" y="1532"/>
                  </a:lnTo>
                  <a:cubicBezTo>
                    <a:pt x="8888" y="1610"/>
                    <a:pt x="8881" y="1687"/>
                    <a:pt x="8870" y="1763"/>
                  </a:cubicBezTo>
                  <a:cubicBezTo>
                    <a:pt x="7827" y="1170"/>
                    <a:pt x="6602" y="755"/>
                    <a:pt x="5394" y="755"/>
                  </a:cubicBezTo>
                  <a:cubicBezTo>
                    <a:pt x="5377" y="755"/>
                    <a:pt x="5361" y="755"/>
                    <a:pt x="5345" y="755"/>
                  </a:cubicBezTo>
                  <a:cubicBezTo>
                    <a:pt x="5352" y="676"/>
                    <a:pt x="5365" y="595"/>
                    <a:pt x="5381" y="514"/>
                  </a:cubicBezTo>
                  <a:lnTo>
                    <a:pt x="5477" y="157"/>
                  </a:lnTo>
                  <a:lnTo>
                    <a:pt x="5200" y="97"/>
                  </a:lnTo>
                  <a:cubicBezTo>
                    <a:pt x="5050" y="68"/>
                    <a:pt x="4901" y="45"/>
                    <a:pt x="4751" y="26"/>
                  </a:cubicBezTo>
                  <a:lnTo>
                    <a:pt x="450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87" name="Google Shape;3087;p27"/>
            <p:cNvSpPr/>
            <p:nvPr/>
          </p:nvSpPr>
          <p:spPr>
            <a:xfrm>
              <a:off x="3035505" y="2862837"/>
              <a:ext cx="106918" cy="64776"/>
            </a:xfrm>
            <a:custGeom>
              <a:avLst/>
              <a:gdLst/>
              <a:ahLst/>
              <a:cxnLst/>
              <a:rect l="l" t="t" r="r" b="b"/>
              <a:pathLst>
                <a:path w="3420" h="2072" extrusionOk="0">
                  <a:moveTo>
                    <a:pt x="552" y="0"/>
                  </a:moveTo>
                  <a:cubicBezTo>
                    <a:pt x="323" y="292"/>
                    <a:pt x="135" y="603"/>
                    <a:pt x="1" y="939"/>
                  </a:cubicBezTo>
                  <a:cubicBezTo>
                    <a:pt x="1150" y="1032"/>
                    <a:pt x="2279" y="1424"/>
                    <a:pt x="3236" y="2071"/>
                  </a:cubicBezTo>
                  <a:cubicBezTo>
                    <a:pt x="3322" y="1812"/>
                    <a:pt x="3383" y="1547"/>
                    <a:pt x="3420" y="1277"/>
                  </a:cubicBezTo>
                  <a:cubicBezTo>
                    <a:pt x="2988" y="1042"/>
                    <a:pt x="2617" y="713"/>
                    <a:pt x="2165" y="501"/>
                  </a:cubicBezTo>
                  <a:cubicBezTo>
                    <a:pt x="1648" y="257"/>
                    <a:pt x="1104" y="163"/>
                    <a:pt x="561" y="4"/>
                  </a:cubicBezTo>
                  <a:lnTo>
                    <a:pt x="552"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88" name="Google Shape;3088;p27"/>
            <p:cNvSpPr/>
            <p:nvPr/>
          </p:nvSpPr>
          <p:spPr>
            <a:xfrm>
              <a:off x="3157644" y="2268525"/>
              <a:ext cx="108575" cy="58774"/>
            </a:xfrm>
            <a:custGeom>
              <a:avLst/>
              <a:gdLst/>
              <a:ahLst/>
              <a:cxnLst/>
              <a:rect l="l" t="t" r="r" b="b"/>
              <a:pathLst>
                <a:path w="3473" h="1880" extrusionOk="0">
                  <a:moveTo>
                    <a:pt x="0" y="1"/>
                  </a:moveTo>
                  <a:lnTo>
                    <a:pt x="0" y="1"/>
                  </a:lnTo>
                  <a:cubicBezTo>
                    <a:pt x="1" y="354"/>
                    <a:pt x="69" y="695"/>
                    <a:pt x="182" y="1026"/>
                  </a:cubicBezTo>
                  <a:cubicBezTo>
                    <a:pt x="184" y="1026"/>
                    <a:pt x="186" y="1026"/>
                    <a:pt x="188" y="1026"/>
                  </a:cubicBezTo>
                  <a:cubicBezTo>
                    <a:pt x="1136" y="1026"/>
                    <a:pt x="2346" y="1312"/>
                    <a:pt x="3146" y="1879"/>
                  </a:cubicBezTo>
                  <a:cubicBezTo>
                    <a:pt x="3286" y="1619"/>
                    <a:pt x="3399" y="1347"/>
                    <a:pt x="3473" y="1060"/>
                  </a:cubicBezTo>
                  <a:cubicBezTo>
                    <a:pt x="2348" y="439"/>
                    <a:pt x="1246" y="176"/>
                    <a:pt x="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89" name="Google Shape;3089;p27"/>
            <p:cNvSpPr/>
            <p:nvPr/>
          </p:nvSpPr>
          <p:spPr>
            <a:xfrm>
              <a:off x="3101561" y="2800565"/>
              <a:ext cx="36265" cy="33545"/>
            </a:xfrm>
            <a:custGeom>
              <a:avLst/>
              <a:gdLst/>
              <a:ahLst/>
              <a:cxnLst/>
              <a:rect l="l" t="t" r="r" b="b"/>
              <a:pathLst>
                <a:path w="1160" h="1073" extrusionOk="0">
                  <a:moveTo>
                    <a:pt x="869" y="0"/>
                  </a:moveTo>
                  <a:cubicBezTo>
                    <a:pt x="576" y="187"/>
                    <a:pt x="282" y="378"/>
                    <a:pt x="0" y="578"/>
                  </a:cubicBezTo>
                  <a:cubicBezTo>
                    <a:pt x="404" y="640"/>
                    <a:pt x="857" y="816"/>
                    <a:pt x="1159" y="1073"/>
                  </a:cubicBezTo>
                  <a:cubicBezTo>
                    <a:pt x="1079" y="713"/>
                    <a:pt x="979" y="354"/>
                    <a:pt x="86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90" name="Google Shape;3090;p27"/>
            <p:cNvSpPr/>
            <p:nvPr/>
          </p:nvSpPr>
          <p:spPr>
            <a:xfrm>
              <a:off x="3194658" y="2358370"/>
              <a:ext cx="31356" cy="24291"/>
            </a:xfrm>
            <a:custGeom>
              <a:avLst/>
              <a:gdLst/>
              <a:ahLst/>
              <a:cxnLst/>
              <a:rect l="l" t="t" r="r" b="b"/>
              <a:pathLst>
                <a:path w="1003" h="777" extrusionOk="0">
                  <a:moveTo>
                    <a:pt x="0" y="1"/>
                  </a:moveTo>
                  <a:lnTo>
                    <a:pt x="0" y="1"/>
                  </a:lnTo>
                  <a:cubicBezTo>
                    <a:pt x="41" y="62"/>
                    <a:pt x="82" y="123"/>
                    <a:pt x="122" y="185"/>
                  </a:cubicBezTo>
                  <a:cubicBezTo>
                    <a:pt x="254" y="380"/>
                    <a:pt x="381" y="577"/>
                    <a:pt x="508" y="776"/>
                  </a:cubicBezTo>
                  <a:cubicBezTo>
                    <a:pt x="677" y="613"/>
                    <a:pt x="842" y="446"/>
                    <a:pt x="1003" y="277"/>
                  </a:cubicBezTo>
                  <a:cubicBezTo>
                    <a:pt x="850" y="222"/>
                    <a:pt x="702" y="148"/>
                    <a:pt x="545" y="108"/>
                  </a:cubicBezTo>
                  <a:cubicBezTo>
                    <a:pt x="365" y="62"/>
                    <a:pt x="182" y="32"/>
                    <a:pt x="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91" name="Google Shape;3091;p27"/>
            <p:cNvSpPr/>
            <p:nvPr/>
          </p:nvSpPr>
          <p:spPr>
            <a:xfrm>
              <a:off x="3216134" y="2285250"/>
              <a:ext cx="72123" cy="117047"/>
            </a:xfrm>
            <a:custGeom>
              <a:avLst/>
              <a:gdLst/>
              <a:ahLst/>
              <a:cxnLst/>
              <a:rect l="l" t="t" r="r" b="b"/>
              <a:pathLst>
                <a:path w="2307" h="3744" extrusionOk="0">
                  <a:moveTo>
                    <a:pt x="1962" y="0"/>
                  </a:moveTo>
                  <a:cubicBezTo>
                    <a:pt x="1943" y="1394"/>
                    <a:pt x="996" y="2442"/>
                    <a:pt x="0" y="3410"/>
                  </a:cubicBezTo>
                  <a:cubicBezTo>
                    <a:pt x="67" y="3520"/>
                    <a:pt x="130" y="3631"/>
                    <a:pt x="196" y="3743"/>
                  </a:cubicBezTo>
                  <a:cubicBezTo>
                    <a:pt x="1251" y="2681"/>
                    <a:pt x="2279" y="1566"/>
                    <a:pt x="2306" y="75"/>
                  </a:cubicBezTo>
                  <a:cubicBezTo>
                    <a:pt x="2192" y="48"/>
                    <a:pt x="2077" y="23"/>
                    <a:pt x="196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92" name="Google Shape;3092;p27"/>
            <p:cNvSpPr/>
            <p:nvPr/>
          </p:nvSpPr>
          <p:spPr>
            <a:xfrm>
              <a:off x="3124601" y="2247392"/>
              <a:ext cx="151592" cy="520833"/>
            </a:xfrm>
            <a:custGeom>
              <a:avLst/>
              <a:gdLst/>
              <a:ahLst/>
              <a:cxnLst/>
              <a:rect l="l" t="t" r="r" b="b"/>
              <a:pathLst>
                <a:path w="4849" h="16660" extrusionOk="0">
                  <a:moveTo>
                    <a:pt x="381" y="0"/>
                  </a:moveTo>
                  <a:lnTo>
                    <a:pt x="381" y="0"/>
                  </a:lnTo>
                  <a:cubicBezTo>
                    <a:pt x="0" y="1780"/>
                    <a:pt x="1090" y="3381"/>
                    <a:pt x="2106" y="4938"/>
                  </a:cubicBezTo>
                  <a:lnTo>
                    <a:pt x="2295" y="5230"/>
                  </a:lnTo>
                  <a:cubicBezTo>
                    <a:pt x="2369" y="5344"/>
                    <a:pt x="2441" y="5458"/>
                    <a:pt x="2512" y="5571"/>
                  </a:cubicBezTo>
                  <a:lnTo>
                    <a:pt x="2709" y="5891"/>
                  </a:lnTo>
                  <a:cubicBezTo>
                    <a:pt x="2929" y="6263"/>
                    <a:pt x="3129" y="6636"/>
                    <a:pt x="3283" y="7007"/>
                  </a:cubicBezTo>
                  <a:cubicBezTo>
                    <a:pt x="4103" y="8986"/>
                    <a:pt x="4323" y="11234"/>
                    <a:pt x="3520" y="13254"/>
                  </a:cubicBezTo>
                  <a:cubicBezTo>
                    <a:pt x="2958" y="14663"/>
                    <a:pt x="2013" y="15528"/>
                    <a:pt x="898" y="16281"/>
                  </a:cubicBezTo>
                  <a:cubicBezTo>
                    <a:pt x="940" y="16407"/>
                    <a:pt x="980" y="16533"/>
                    <a:pt x="1022" y="16659"/>
                  </a:cubicBezTo>
                  <a:cubicBezTo>
                    <a:pt x="1178" y="16559"/>
                    <a:pt x="1334" y="16458"/>
                    <a:pt x="1486" y="16351"/>
                  </a:cubicBezTo>
                  <a:cubicBezTo>
                    <a:pt x="2663" y="15527"/>
                    <a:pt x="3528" y="14444"/>
                    <a:pt x="3991" y="13076"/>
                  </a:cubicBezTo>
                  <a:cubicBezTo>
                    <a:pt x="4848" y="10550"/>
                    <a:pt x="4222" y="7870"/>
                    <a:pt x="3010" y="5574"/>
                  </a:cubicBezTo>
                  <a:lnTo>
                    <a:pt x="2832" y="5245"/>
                  </a:lnTo>
                  <a:cubicBezTo>
                    <a:pt x="2768" y="5132"/>
                    <a:pt x="2702" y="5019"/>
                    <a:pt x="2631" y="4904"/>
                  </a:cubicBezTo>
                  <a:lnTo>
                    <a:pt x="2447" y="4613"/>
                  </a:lnTo>
                  <a:cubicBezTo>
                    <a:pt x="1550" y="3226"/>
                    <a:pt x="352" y="1708"/>
                    <a:pt x="799" y="83"/>
                  </a:cubicBezTo>
                  <a:cubicBezTo>
                    <a:pt x="659" y="56"/>
                    <a:pt x="519" y="29"/>
                    <a:pt x="38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93" name="Google Shape;3093;p27"/>
            <p:cNvSpPr/>
            <p:nvPr/>
          </p:nvSpPr>
          <p:spPr>
            <a:xfrm>
              <a:off x="3123788" y="2593645"/>
              <a:ext cx="109825" cy="61368"/>
            </a:xfrm>
            <a:custGeom>
              <a:avLst/>
              <a:gdLst/>
              <a:ahLst/>
              <a:cxnLst/>
              <a:rect l="l" t="t" r="r" b="b"/>
              <a:pathLst>
                <a:path w="3513" h="1963" extrusionOk="0">
                  <a:moveTo>
                    <a:pt x="89" y="0"/>
                  </a:moveTo>
                  <a:cubicBezTo>
                    <a:pt x="29" y="379"/>
                    <a:pt x="0" y="762"/>
                    <a:pt x="1" y="1152"/>
                  </a:cubicBezTo>
                  <a:cubicBezTo>
                    <a:pt x="1" y="1166"/>
                    <a:pt x="2" y="1178"/>
                    <a:pt x="2" y="1192"/>
                  </a:cubicBezTo>
                  <a:cubicBezTo>
                    <a:pt x="4" y="1192"/>
                    <a:pt x="6" y="1192"/>
                    <a:pt x="7" y="1192"/>
                  </a:cubicBezTo>
                  <a:cubicBezTo>
                    <a:pt x="9" y="1192"/>
                    <a:pt x="10" y="1192"/>
                    <a:pt x="12" y="1193"/>
                  </a:cubicBezTo>
                  <a:cubicBezTo>
                    <a:pt x="545" y="1374"/>
                    <a:pt x="1059" y="1584"/>
                    <a:pt x="1610" y="1714"/>
                  </a:cubicBezTo>
                  <a:cubicBezTo>
                    <a:pt x="2132" y="1837"/>
                    <a:pt x="2667" y="1856"/>
                    <a:pt x="3188" y="1962"/>
                  </a:cubicBezTo>
                  <a:cubicBezTo>
                    <a:pt x="3333" y="1588"/>
                    <a:pt x="3439" y="1208"/>
                    <a:pt x="3512" y="822"/>
                  </a:cubicBezTo>
                  <a:lnTo>
                    <a:pt x="3512" y="822"/>
                  </a:lnTo>
                  <a:cubicBezTo>
                    <a:pt x="3405" y="830"/>
                    <a:pt x="3296" y="834"/>
                    <a:pt x="3187" y="834"/>
                  </a:cubicBezTo>
                  <a:cubicBezTo>
                    <a:pt x="2132" y="834"/>
                    <a:pt x="1006" y="477"/>
                    <a:pt x="8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94" name="Google Shape;3094;p27"/>
            <p:cNvSpPr/>
            <p:nvPr/>
          </p:nvSpPr>
          <p:spPr>
            <a:xfrm>
              <a:off x="3142326" y="2502142"/>
              <a:ext cx="93475" cy="50020"/>
            </a:xfrm>
            <a:custGeom>
              <a:avLst/>
              <a:gdLst/>
              <a:ahLst/>
              <a:cxnLst/>
              <a:rect l="l" t="t" r="r" b="b"/>
              <a:pathLst>
                <a:path w="2990" h="1600" extrusionOk="0">
                  <a:moveTo>
                    <a:pt x="502" y="1"/>
                  </a:moveTo>
                  <a:cubicBezTo>
                    <a:pt x="311" y="345"/>
                    <a:pt x="147" y="700"/>
                    <a:pt x="1" y="1065"/>
                  </a:cubicBezTo>
                  <a:cubicBezTo>
                    <a:pt x="4" y="1065"/>
                    <a:pt x="7" y="1064"/>
                    <a:pt x="10" y="1064"/>
                  </a:cubicBezTo>
                  <a:cubicBezTo>
                    <a:pt x="11" y="1064"/>
                    <a:pt x="13" y="1064"/>
                    <a:pt x="14" y="1065"/>
                  </a:cubicBezTo>
                  <a:cubicBezTo>
                    <a:pt x="1014" y="1293"/>
                    <a:pt x="1975" y="1474"/>
                    <a:pt x="2989" y="1600"/>
                  </a:cubicBezTo>
                  <a:cubicBezTo>
                    <a:pt x="2956" y="1298"/>
                    <a:pt x="2907" y="996"/>
                    <a:pt x="2843" y="696"/>
                  </a:cubicBezTo>
                  <a:cubicBezTo>
                    <a:pt x="2841" y="696"/>
                    <a:pt x="2838" y="696"/>
                    <a:pt x="2835" y="696"/>
                  </a:cubicBezTo>
                  <a:cubicBezTo>
                    <a:pt x="2437" y="696"/>
                    <a:pt x="2025" y="546"/>
                    <a:pt x="1648" y="434"/>
                  </a:cubicBezTo>
                  <a:cubicBezTo>
                    <a:pt x="1252" y="316"/>
                    <a:pt x="871" y="181"/>
                    <a:pt x="50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95" name="Google Shape;3095;p27"/>
            <p:cNvSpPr/>
            <p:nvPr/>
          </p:nvSpPr>
          <p:spPr>
            <a:xfrm>
              <a:off x="3191844" y="2440807"/>
              <a:ext cx="16600" cy="15319"/>
            </a:xfrm>
            <a:custGeom>
              <a:avLst/>
              <a:gdLst/>
              <a:ahLst/>
              <a:cxnLst/>
              <a:rect l="l" t="t" r="r" b="b"/>
              <a:pathLst>
                <a:path w="531" h="490" extrusionOk="0">
                  <a:moveTo>
                    <a:pt x="292" y="1"/>
                  </a:moveTo>
                  <a:cubicBezTo>
                    <a:pt x="193" y="116"/>
                    <a:pt x="95" y="231"/>
                    <a:pt x="0" y="349"/>
                  </a:cubicBezTo>
                  <a:cubicBezTo>
                    <a:pt x="100" y="370"/>
                    <a:pt x="200" y="390"/>
                    <a:pt x="301" y="420"/>
                  </a:cubicBezTo>
                  <a:cubicBezTo>
                    <a:pt x="378" y="442"/>
                    <a:pt x="460" y="458"/>
                    <a:pt x="530" y="489"/>
                  </a:cubicBezTo>
                  <a:cubicBezTo>
                    <a:pt x="454" y="324"/>
                    <a:pt x="375" y="161"/>
                    <a:pt x="292"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96" name="Google Shape;3096;p27"/>
            <p:cNvSpPr/>
            <p:nvPr/>
          </p:nvSpPr>
          <p:spPr>
            <a:xfrm>
              <a:off x="3003306" y="2780807"/>
              <a:ext cx="114515" cy="144120"/>
            </a:xfrm>
            <a:custGeom>
              <a:avLst/>
              <a:gdLst/>
              <a:ahLst/>
              <a:cxnLst/>
              <a:rect l="l" t="t" r="r" b="b"/>
              <a:pathLst>
                <a:path w="3663" h="4610" extrusionOk="0">
                  <a:moveTo>
                    <a:pt x="3534" y="0"/>
                  </a:moveTo>
                  <a:cubicBezTo>
                    <a:pt x="3386" y="90"/>
                    <a:pt x="3238" y="178"/>
                    <a:pt x="3087" y="270"/>
                  </a:cubicBezTo>
                  <a:cubicBezTo>
                    <a:pt x="1415" y="1285"/>
                    <a:pt x="239" y="2785"/>
                    <a:pt x="1" y="4521"/>
                  </a:cubicBezTo>
                  <a:cubicBezTo>
                    <a:pt x="115" y="4556"/>
                    <a:pt x="230" y="4586"/>
                    <a:pt x="344" y="4610"/>
                  </a:cubicBezTo>
                  <a:cubicBezTo>
                    <a:pt x="367" y="3264"/>
                    <a:pt x="1430" y="1938"/>
                    <a:pt x="2460" y="1157"/>
                  </a:cubicBezTo>
                  <a:cubicBezTo>
                    <a:pt x="2845" y="866"/>
                    <a:pt x="3251" y="608"/>
                    <a:pt x="3663" y="356"/>
                  </a:cubicBezTo>
                  <a:cubicBezTo>
                    <a:pt x="3607" y="244"/>
                    <a:pt x="3566" y="120"/>
                    <a:pt x="353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97" name="Google Shape;3097;p27"/>
            <p:cNvSpPr/>
            <p:nvPr/>
          </p:nvSpPr>
          <p:spPr>
            <a:xfrm>
              <a:off x="3092495" y="2424113"/>
              <a:ext cx="98508" cy="549782"/>
            </a:xfrm>
            <a:custGeom>
              <a:avLst/>
              <a:gdLst/>
              <a:ahLst/>
              <a:cxnLst/>
              <a:rect l="l" t="t" r="r" b="b"/>
              <a:pathLst>
                <a:path w="3151" h="17586" extrusionOk="0">
                  <a:moveTo>
                    <a:pt x="2908" y="1"/>
                  </a:moveTo>
                  <a:cubicBezTo>
                    <a:pt x="1398" y="1599"/>
                    <a:pt x="347" y="3659"/>
                    <a:pt x="154" y="5867"/>
                  </a:cubicBezTo>
                  <a:cubicBezTo>
                    <a:pt x="1" y="7595"/>
                    <a:pt x="550" y="9110"/>
                    <a:pt x="1102" y="10647"/>
                  </a:cubicBezTo>
                  <a:lnTo>
                    <a:pt x="1251" y="11063"/>
                  </a:lnTo>
                  <a:cubicBezTo>
                    <a:pt x="1294" y="11182"/>
                    <a:pt x="1336" y="11303"/>
                    <a:pt x="1377" y="11425"/>
                  </a:cubicBezTo>
                  <a:lnTo>
                    <a:pt x="1509" y="11822"/>
                  </a:lnTo>
                  <a:cubicBezTo>
                    <a:pt x="1654" y="12266"/>
                    <a:pt x="1784" y="12719"/>
                    <a:pt x="1884" y="13185"/>
                  </a:cubicBezTo>
                  <a:cubicBezTo>
                    <a:pt x="2186" y="14591"/>
                    <a:pt x="2098" y="16168"/>
                    <a:pt x="1222" y="17300"/>
                  </a:cubicBezTo>
                  <a:cubicBezTo>
                    <a:pt x="1408" y="17404"/>
                    <a:pt x="1597" y="17497"/>
                    <a:pt x="1790" y="17586"/>
                  </a:cubicBezTo>
                  <a:cubicBezTo>
                    <a:pt x="2863" y="16071"/>
                    <a:pt x="2577" y="13969"/>
                    <a:pt x="2044" y="12193"/>
                  </a:cubicBezTo>
                  <a:cubicBezTo>
                    <a:pt x="2048" y="12186"/>
                    <a:pt x="2048" y="12176"/>
                    <a:pt x="2049" y="12166"/>
                  </a:cubicBezTo>
                  <a:cubicBezTo>
                    <a:pt x="2049" y="12165"/>
                    <a:pt x="2047" y="12162"/>
                    <a:pt x="2047" y="12161"/>
                  </a:cubicBezTo>
                  <a:cubicBezTo>
                    <a:pt x="2039" y="12139"/>
                    <a:pt x="2034" y="12115"/>
                    <a:pt x="2028" y="12093"/>
                  </a:cubicBezTo>
                  <a:cubicBezTo>
                    <a:pt x="2014" y="12066"/>
                    <a:pt x="2000" y="12039"/>
                    <a:pt x="1987" y="12011"/>
                  </a:cubicBezTo>
                  <a:cubicBezTo>
                    <a:pt x="1955" y="11909"/>
                    <a:pt x="1924" y="11807"/>
                    <a:pt x="1889" y="11708"/>
                  </a:cubicBezTo>
                  <a:cubicBezTo>
                    <a:pt x="1878" y="11674"/>
                    <a:pt x="1867" y="11640"/>
                    <a:pt x="1856" y="11606"/>
                  </a:cubicBezTo>
                  <a:lnTo>
                    <a:pt x="1722" y="11214"/>
                  </a:lnTo>
                  <a:cubicBezTo>
                    <a:pt x="1680" y="11092"/>
                    <a:pt x="1639" y="10969"/>
                    <a:pt x="1596" y="10845"/>
                  </a:cubicBezTo>
                  <a:lnTo>
                    <a:pt x="1455" y="10432"/>
                  </a:lnTo>
                  <a:cubicBezTo>
                    <a:pt x="937" y="8896"/>
                    <a:pt x="490" y="7358"/>
                    <a:pt x="674" y="5695"/>
                  </a:cubicBezTo>
                  <a:cubicBezTo>
                    <a:pt x="869" y="3925"/>
                    <a:pt x="1624" y="2243"/>
                    <a:pt x="2713" y="843"/>
                  </a:cubicBezTo>
                  <a:cubicBezTo>
                    <a:pt x="2848" y="670"/>
                    <a:pt x="2997" y="500"/>
                    <a:pt x="3150" y="331"/>
                  </a:cubicBezTo>
                  <a:cubicBezTo>
                    <a:pt x="3145" y="328"/>
                    <a:pt x="3140" y="326"/>
                    <a:pt x="3135" y="322"/>
                  </a:cubicBezTo>
                  <a:cubicBezTo>
                    <a:pt x="3038" y="239"/>
                    <a:pt x="2968" y="119"/>
                    <a:pt x="290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98" name="Google Shape;3098;p27"/>
            <p:cNvSpPr/>
            <p:nvPr/>
          </p:nvSpPr>
          <p:spPr>
            <a:xfrm>
              <a:off x="3144452" y="2730883"/>
              <a:ext cx="13943" cy="12599"/>
            </a:xfrm>
            <a:custGeom>
              <a:avLst/>
              <a:gdLst/>
              <a:ahLst/>
              <a:cxnLst/>
              <a:rect l="l" t="t" r="r" b="b"/>
              <a:pathLst>
                <a:path w="446" h="403" extrusionOk="0">
                  <a:moveTo>
                    <a:pt x="0" y="0"/>
                  </a:moveTo>
                  <a:lnTo>
                    <a:pt x="0" y="0"/>
                  </a:lnTo>
                  <a:cubicBezTo>
                    <a:pt x="42" y="134"/>
                    <a:pt x="85" y="269"/>
                    <a:pt x="128" y="402"/>
                  </a:cubicBezTo>
                  <a:cubicBezTo>
                    <a:pt x="236" y="333"/>
                    <a:pt x="341" y="260"/>
                    <a:pt x="445" y="186"/>
                  </a:cubicBezTo>
                  <a:cubicBezTo>
                    <a:pt x="290" y="144"/>
                    <a:pt x="138" y="78"/>
                    <a:pt x="0"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099" name="Google Shape;3099;p27"/>
            <p:cNvSpPr/>
            <p:nvPr/>
          </p:nvSpPr>
          <p:spPr>
            <a:xfrm>
              <a:off x="3131728" y="2686147"/>
              <a:ext cx="64776" cy="43299"/>
            </a:xfrm>
            <a:custGeom>
              <a:avLst/>
              <a:gdLst/>
              <a:ahLst/>
              <a:cxnLst/>
              <a:rect l="l" t="t" r="r" b="b"/>
              <a:pathLst>
                <a:path w="2072" h="1385" extrusionOk="0">
                  <a:moveTo>
                    <a:pt x="0" y="1"/>
                  </a:moveTo>
                  <a:lnTo>
                    <a:pt x="0" y="1"/>
                  </a:lnTo>
                  <a:cubicBezTo>
                    <a:pt x="84" y="347"/>
                    <a:pt x="185" y="701"/>
                    <a:pt x="291" y="1059"/>
                  </a:cubicBezTo>
                  <a:cubicBezTo>
                    <a:pt x="452" y="1141"/>
                    <a:pt x="614" y="1222"/>
                    <a:pt x="783" y="1281"/>
                  </a:cubicBezTo>
                  <a:cubicBezTo>
                    <a:pt x="907" y="1325"/>
                    <a:pt x="1038" y="1348"/>
                    <a:pt x="1164" y="1384"/>
                  </a:cubicBezTo>
                  <a:cubicBezTo>
                    <a:pt x="1492" y="1126"/>
                    <a:pt x="1800" y="842"/>
                    <a:pt x="2071" y="514"/>
                  </a:cubicBezTo>
                  <a:cubicBezTo>
                    <a:pt x="1364" y="498"/>
                    <a:pt x="639" y="295"/>
                    <a:pt x="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3100" name="Google Shape;3100;p27"/>
          <p:cNvSpPr txBox="1"/>
          <p:nvPr/>
        </p:nvSpPr>
        <p:spPr>
          <a:xfrm>
            <a:off x="1744560" y="186969"/>
            <a:ext cx="5917200" cy="1160800"/>
          </a:xfrm>
          <a:prstGeom prst="rect">
            <a:avLst/>
          </a:prstGeom>
          <a:noFill/>
          <a:ln>
            <a:noFill/>
          </a:ln>
        </p:spPr>
        <p:txBody>
          <a:bodyPr spcFirstLastPara="1" wrap="square" lIns="121900" tIns="121900" rIns="121900" bIns="121900" anchor="ctr" anchorCtr="0">
            <a:noAutofit/>
          </a:bodyPr>
          <a:lstStyle/>
          <a:p>
            <a:pPr>
              <a:buClr>
                <a:schemeClr val="dk1"/>
              </a:buClr>
              <a:buSzPts val="3100"/>
            </a:pPr>
            <a:r>
              <a:rPr lang="es-AR" sz="4133" dirty="0">
                <a:latin typeface="Fjalla One"/>
                <a:ea typeface="Fjalla One"/>
                <a:cs typeface="Fjalla One"/>
                <a:sym typeface="Fjalla One"/>
              </a:rPr>
              <a:t>Tratamiento</a:t>
            </a:r>
            <a:endParaRPr sz="2400" dirty="0"/>
          </a:p>
        </p:txBody>
      </p:sp>
      <p:sp>
        <p:nvSpPr>
          <p:cNvPr id="3101" name="Google Shape;3101;p27"/>
          <p:cNvSpPr txBox="1"/>
          <p:nvPr/>
        </p:nvSpPr>
        <p:spPr>
          <a:xfrm>
            <a:off x="4456931" y="417855"/>
            <a:ext cx="2879421" cy="635953"/>
          </a:xfrm>
          <a:prstGeom prst="rect">
            <a:avLst/>
          </a:prstGeom>
          <a:noFill/>
          <a:ln>
            <a:noFill/>
          </a:ln>
        </p:spPr>
        <p:txBody>
          <a:bodyPr spcFirstLastPara="1" wrap="square" lIns="121900" tIns="60933" rIns="121900" bIns="60933" anchor="t" anchorCtr="0">
            <a:spAutoFit/>
          </a:bodyPr>
          <a:lstStyle/>
          <a:p>
            <a:r>
              <a:rPr lang="es-AR" sz="3333" dirty="0">
                <a:latin typeface="Arial"/>
                <a:ea typeface="Arial"/>
                <a:cs typeface="Arial"/>
                <a:sym typeface="Arial"/>
              </a:rPr>
              <a:t>¿Corticoides?</a:t>
            </a:r>
            <a:endParaRPr sz="2400" dirty="0"/>
          </a:p>
        </p:txBody>
      </p:sp>
      <p:sp>
        <p:nvSpPr>
          <p:cNvPr id="3102" name="Google Shape;3102;p27"/>
          <p:cNvSpPr txBox="1"/>
          <p:nvPr/>
        </p:nvSpPr>
        <p:spPr>
          <a:xfrm>
            <a:off x="1630801" y="1535737"/>
            <a:ext cx="9818663" cy="3775851"/>
          </a:xfrm>
          <a:prstGeom prst="rect">
            <a:avLst/>
          </a:prstGeom>
          <a:noFill/>
          <a:ln>
            <a:noFill/>
          </a:ln>
        </p:spPr>
        <p:txBody>
          <a:bodyPr spcFirstLastPara="1" wrap="square" lIns="121900" tIns="60933" rIns="121900" bIns="60933" anchor="t" anchorCtr="0">
            <a:spAutoFit/>
          </a:bodyPr>
          <a:lstStyle/>
          <a:p>
            <a:r>
              <a:rPr lang="es-AR" sz="2667" b="1" dirty="0">
                <a:latin typeface="+mj-lt"/>
                <a:ea typeface="Arial"/>
                <a:cs typeface="Arial"/>
                <a:sym typeface="Arial"/>
              </a:rPr>
              <a:t>INDICACIONES ESPECÍFICAS</a:t>
            </a:r>
          </a:p>
          <a:p>
            <a:endParaRPr sz="2400" dirty="0">
              <a:latin typeface="+mj-lt"/>
            </a:endParaRPr>
          </a:p>
          <a:p>
            <a:pPr marL="457189" indent="-457189">
              <a:buClr>
                <a:srgbClr val="000000"/>
              </a:buClr>
              <a:buSzPts val="2000"/>
              <a:buFont typeface="Arial"/>
              <a:buAutoNum type="arabicParenR"/>
            </a:pPr>
            <a:r>
              <a:rPr lang="es-AR" sz="2667" dirty="0">
                <a:latin typeface="+mj-lt"/>
                <a:ea typeface="Arial"/>
                <a:cs typeface="Arial"/>
                <a:sym typeface="Arial"/>
              </a:rPr>
              <a:t>Contraindicaciones/fracaso de AINE + colchicina.</a:t>
            </a:r>
            <a:endParaRPr sz="2400" dirty="0">
              <a:latin typeface="+mj-lt"/>
            </a:endParaRPr>
          </a:p>
          <a:p>
            <a:pPr marL="457189" indent="-457189">
              <a:buClr>
                <a:srgbClr val="000000"/>
              </a:buClr>
              <a:buSzPts val="2000"/>
              <a:buFont typeface="Arial"/>
              <a:buAutoNum type="arabicParenR"/>
            </a:pPr>
            <a:r>
              <a:rPr lang="es-AR" sz="2667" dirty="0">
                <a:latin typeface="+mj-lt"/>
                <a:ea typeface="Arial"/>
                <a:cs typeface="Arial"/>
                <a:sym typeface="Arial"/>
              </a:rPr>
              <a:t>Afecciones subyacentes determinadas (enfermedades autoinmunes).</a:t>
            </a:r>
            <a:endParaRPr sz="2400" dirty="0">
              <a:latin typeface="+mj-lt"/>
            </a:endParaRPr>
          </a:p>
          <a:p>
            <a:pPr marL="457189" indent="-457189">
              <a:buClr>
                <a:srgbClr val="000000"/>
              </a:buClr>
              <a:buSzPts val="2000"/>
              <a:buFont typeface="Arial"/>
              <a:buAutoNum type="arabicParenR"/>
            </a:pPr>
            <a:r>
              <a:rPr lang="es-AR" sz="2667" dirty="0">
                <a:latin typeface="+mj-lt"/>
                <a:ea typeface="Arial"/>
                <a:cs typeface="Arial"/>
                <a:sym typeface="Arial"/>
              </a:rPr>
              <a:t>Enfermedades coexistentes (enfermedad renal).</a:t>
            </a:r>
            <a:endParaRPr sz="2400" dirty="0">
              <a:latin typeface="+mj-lt"/>
            </a:endParaRPr>
          </a:p>
          <a:p>
            <a:pPr marL="457189" indent="-457189">
              <a:buClr>
                <a:srgbClr val="000000"/>
              </a:buClr>
              <a:buSzPts val="2000"/>
              <a:buFont typeface="Arial"/>
              <a:buAutoNum type="arabicParenR"/>
            </a:pPr>
            <a:r>
              <a:rPr lang="es-AR" sz="2667" dirty="0">
                <a:latin typeface="+mj-lt"/>
                <a:ea typeface="Arial"/>
                <a:cs typeface="Arial"/>
                <a:sym typeface="Arial"/>
              </a:rPr>
              <a:t>Embarazo.</a:t>
            </a:r>
            <a:endParaRPr sz="2400" dirty="0">
              <a:latin typeface="+mj-lt"/>
            </a:endParaRPr>
          </a:p>
          <a:p>
            <a:pPr marL="457189" indent="-457189">
              <a:buClr>
                <a:srgbClr val="000000"/>
              </a:buClr>
              <a:buSzPts val="2000"/>
              <a:buFont typeface="Arial"/>
              <a:buAutoNum type="arabicParenR"/>
            </a:pPr>
            <a:r>
              <a:rPr lang="es-AR" sz="2667" dirty="0">
                <a:latin typeface="+mj-lt"/>
                <a:ea typeface="Arial"/>
                <a:cs typeface="Arial"/>
                <a:sym typeface="Arial"/>
              </a:rPr>
              <a:t>Tratamientos simultáneos con contraindicaciones relativas para AINES y colchicina.</a:t>
            </a:r>
            <a:endParaRPr sz="2400" dirty="0">
              <a:latin typeface="+mj-lt"/>
            </a:endParaRPr>
          </a:p>
        </p:txBody>
      </p:sp>
      <p:pic>
        <p:nvPicPr>
          <p:cNvPr id="5" name="Audio 4">
            <a:extLst>
              <a:ext uri="{FF2B5EF4-FFF2-40B4-BE49-F238E27FC236}">
                <a16:creationId xmlns:a16="http://schemas.microsoft.com/office/drawing/2014/main" id="{A66B4401-4E2E-FB54-3C68-A978808040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93389645"/>
      </p:ext>
    </p:extLst>
  </p:cSld>
  <p:clrMapOvr>
    <a:masterClrMapping/>
  </p:clrMapOvr>
  <mc:AlternateContent xmlns:mc="http://schemas.openxmlformats.org/markup-compatibility/2006">
    <mc:Choice xmlns:p14="http://schemas.microsoft.com/office/powerpoint/2010/main" Requires="p14">
      <p:transition spd="slow" p14:dur="2000" advTm="29310"/>
    </mc:Choice>
    <mc:Fallback>
      <p:transition spd="slow" advTm="29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758" x="7729538" y="4859338"/>
          <p14:tracePt t="1760" x="7704138" y="4859338"/>
          <p14:tracePt t="1780" x="7645400" y="4843463"/>
          <p14:tracePt t="1807" x="7586663" y="4818063"/>
          <p14:tracePt t="1809" x="7399338" y="4724400"/>
          <p14:tracePt t="1829" x="7264400" y="4648200"/>
          <p14:tracePt t="1848" x="7104063" y="4546600"/>
          <p14:tracePt t="1852" x="6858000" y="4394200"/>
          <p14:tracePt t="1874" x="6621463" y="4216400"/>
          <p14:tracePt t="1877" x="6484938" y="4122738"/>
          <p14:tracePt t="1906" x="6367463" y="4038600"/>
          <p14:tracePt t="1909" x="6096000" y="3868738"/>
          <p14:tracePt t="1928" x="6062663" y="3860800"/>
          <p14:tracePt t="1930" x="5961063" y="3827463"/>
          <p14:tracePt t="1956" x="5926138" y="3810000"/>
          <p14:tracePt t="1961" x="5867400" y="3810000"/>
          <p14:tracePt t="1963" x="5859463" y="3810000"/>
          <p14:tracePt t="1990" x="5842000" y="3810000"/>
          <p14:tracePt t="1994" x="5824538" y="3919538"/>
          <p14:tracePt t="2011" x="5824538" y="3979863"/>
          <p14:tracePt t="2021" x="5824538" y="4081463"/>
          <p14:tracePt t="2026" x="5824538" y="4157663"/>
          <p14:tracePt t="2029" x="5884863" y="4275138"/>
          <p14:tracePt t="2048" x="5943600" y="4394200"/>
          <p14:tracePt t="2058" x="6129338" y="4648200"/>
          <p14:tracePt t="2060" x="6215063" y="4757738"/>
          <p14:tracePt t="2081" x="6332538" y="4876800"/>
          <p14:tracePt t="2090" x="6527800" y="5087938"/>
          <p14:tracePt t="2092" x="6578600" y="5130800"/>
          <p14:tracePt t="2097" x="6680200" y="5207000"/>
          <p14:tracePt t="2124" x="6773863" y="5300663"/>
          <p14:tracePt t="2128" x="6934200" y="5418138"/>
          <p14:tracePt t="2131" x="7027863" y="5461000"/>
          <p14:tracePt t="2147" x="7119938" y="5503863"/>
          <p14:tracePt t="2159" x="7188200" y="5537200"/>
          <p14:tracePt t="2161" x="7340600" y="5570538"/>
          <p14:tracePt t="2193" x="7434263" y="5580063"/>
          <p14:tracePt t="2195" x="7510463" y="5595938"/>
          <p14:tracePt t="2221" x="7535863" y="5595938"/>
          <p14:tracePt t="2226" x="7594600" y="5595938"/>
          <p14:tracePt t="2229" x="7612063" y="5595938"/>
          <p14:tracePt t="2249" x="7627938" y="5595938"/>
          <p14:tracePt t="2259" x="7645400" y="5595938"/>
          <p14:tracePt t="2277" x="7653338" y="5595938"/>
          <p14:tracePt t="2299" x="7670800" y="5595938"/>
          <p14:tracePt t="2307" x="7688263" y="5595938"/>
          <p14:tracePt t="2341" x="7704138" y="5595938"/>
          <p14:tracePt t="4588" x="7721600" y="5595938"/>
          <p14:tracePt t="4606" x="7747000" y="5595938"/>
          <p14:tracePt t="4609" x="7823200" y="5580063"/>
          <p14:tracePt t="4611" x="7881938" y="5570538"/>
          <p14:tracePt t="4629" x="8059738" y="5537200"/>
          <p14:tracePt t="4646" x="8247063" y="5503863"/>
          <p14:tracePt t="4664" x="8424863" y="5478463"/>
          <p14:tracePt t="4683" x="8501063" y="5478463"/>
          <p14:tracePt t="4690" x="8661400" y="5443538"/>
          <p14:tracePt t="4693" x="8720138" y="5435600"/>
          <p14:tracePt t="4708" x="8796338" y="5418138"/>
          <p14:tracePt t="4711" x="8872538" y="5418138"/>
          <p14:tracePt t="4728" x="8948738" y="5402263"/>
          <p14:tracePt t="4732" x="9009063" y="5402263"/>
          <p14:tracePt t="4740" x="9085263" y="5402263"/>
          <p14:tracePt t="4743" x="9144000" y="5384800"/>
          <p14:tracePt t="4759" x="9220200" y="5376863"/>
          <p14:tracePt t="4763" x="9278938" y="5376863"/>
          <p14:tracePt t="4766" x="9339263" y="5376863"/>
          <p14:tracePt t="4791" x="9415463" y="5376863"/>
          <p14:tracePt t="4795" x="9507538" y="5359400"/>
          <p14:tracePt t="4797" x="9550400" y="5359400"/>
          <p14:tracePt t="4813" x="9593263" y="5359400"/>
          <p14:tracePt t="4822" x="9644063" y="5359400"/>
          <p14:tracePt t="4824" x="9669463" y="5359400"/>
          <p14:tracePt t="4839" x="9702800" y="5359400"/>
          <p14:tracePt t="4843" x="9710738" y="5341938"/>
          <p14:tracePt t="4846" x="9745663" y="5341938"/>
          <p14:tracePt t="4870" x="9761538" y="5341938"/>
          <p14:tracePt t="4872" x="9771063" y="5341938"/>
          <p14:tracePt t="4892" x="9786938" y="5341938"/>
          <p14:tracePt t="7017" x="9786938" y="5326063"/>
          <p14:tracePt t="7030" x="9761538" y="5308600"/>
          <p14:tracePt t="7058" x="9728200" y="5283200"/>
          <p14:tracePt t="7060" x="9609138" y="5164138"/>
          <p14:tracePt t="7076" x="9567863" y="5113338"/>
          <p14:tracePt t="7081" x="9507538" y="5054600"/>
          <p14:tracePt t="7090" x="9440863" y="4995863"/>
          <p14:tracePt t="7093" x="9415463" y="4970463"/>
          <p14:tracePt t="7112" x="9372600" y="4919663"/>
          <p14:tracePt t="7114" x="9263063" y="4843463"/>
          <p14:tracePt t="7132" x="9245600" y="4833938"/>
          <p14:tracePt t="7141" x="9186863" y="4775200"/>
          <p14:tracePt t="7158" x="9161463" y="4757738"/>
          <p14:tracePt t="7162" x="9110663" y="4724400"/>
          <p14:tracePt t="7164" x="9050338" y="4681538"/>
          <p14:tracePt t="7188" x="9009063" y="4640263"/>
          <p14:tracePt t="7190" x="8907463" y="4546600"/>
          <p14:tracePt t="7209" x="8831263" y="4487863"/>
          <p14:tracePt t="7211" x="8694738" y="4368800"/>
          <p14:tracePt t="7230" x="8577263" y="4275138"/>
          <p14:tracePt t="7247" x="8526463" y="4233863"/>
          <p14:tracePt t="7252" x="8466138" y="4198938"/>
          <p14:tracePt t="7274" x="8331200" y="4097338"/>
          <p14:tracePt t="7276" x="8272463" y="4056063"/>
          <p14:tracePt t="7307" x="8170863" y="3962400"/>
          <p14:tracePt t="7314" x="8034338" y="3843338"/>
          <p14:tracePt t="7322" x="7975600" y="3784600"/>
          <p14:tracePt t="7324" x="7924800" y="3733800"/>
          <p14:tracePt t="7345" x="7881938" y="3690938"/>
          <p14:tracePt t="7347" x="7840663" y="3632200"/>
          <p14:tracePt t="7370" x="7823200" y="3598863"/>
          <p14:tracePt t="7373" x="7789863" y="3589338"/>
          <p14:tracePt t="7393" x="7789863" y="3573463"/>
          <p14:tracePt t="7424" x="7780338" y="3573463"/>
          <p14:tracePt t="7459" x="7780338" y="3556000"/>
          <p14:tracePt t="7486" x="7789863" y="3538538"/>
          <p14:tracePt t="7508" x="7805738" y="3538538"/>
          <p14:tracePt t="7510" x="7823200" y="3538538"/>
          <p14:tracePt t="7524" x="7840663" y="3530600"/>
          <p14:tracePt t="7526" x="7866063" y="3530600"/>
          <p14:tracePt t="7543" x="7881938" y="3513138"/>
          <p14:tracePt t="7547" x="7916863" y="3513138"/>
          <p14:tracePt t="7555" x="7942263" y="3513138"/>
          <p14:tracePt t="7558" x="7983538" y="3497263"/>
          <p14:tracePt t="7581" x="8034338" y="3497263"/>
          <p14:tracePt t="7589" x="8110538" y="3479800"/>
          <p14:tracePt t="7593" x="8170863" y="3479800"/>
          <p14:tracePt t="7595" x="8196263" y="3479800"/>
          <p14:tracePt t="7612" x="8288338" y="3479800"/>
          <p14:tracePt t="7629" x="8331200" y="3479800"/>
          <p14:tracePt t="7646" x="8382000" y="3479800"/>
          <p14:tracePt t="7674" x="8389938" y="3479800"/>
          <p14:tracePt t="14847" x="8382000" y="3462338"/>
          <p14:tracePt t="14881" x="8364538" y="3462338"/>
          <p14:tracePt t="14885" x="8229600" y="3395663"/>
          <p14:tracePt t="14907" x="8196263" y="3360738"/>
          <p14:tracePt t="14910" x="8110538" y="3319463"/>
          <p14:tracePt t="14932" x="8051800" y="3268663"/>
          <p14:tracePt t="14941" x="7942263" y="3200400"/>
          <p14:tracePt t="14945" x="7866063" y="3167063"/>
          <p14:tracePt t="14947" x="7805738" y="3124200"/>
          <p14:tracePt t="14978" x="7535863" y="2989263"/>
          <p14:tracePt t="14981" x="7450138" y="2938463"/>
          <p14:tracePt t="14997" x="7340600" y="2895600"/>
          <p14:tracePt t="14999" x="7256463" y="2852738"/>
          <p14:tracePt t="15024" x="7104063" y="2794000"/>
          <p14:tracePt t="15027" x="6934200" y="2735263"/>
          <p14:tracePt t="15048" x="6756400" y="2684463"/>
          <p14:tracePt t="15080" x="6519863" y="2608263"/>
          <p14:tracePt t="15088" x="6273800" y="2540000"/>
          <p14:tracePt t="15108" x="5842000" y="2413000"/>
          <p14:tracePt t="15150" x="5748338" y="2405063"/>
          <p14:tracePt t="15172" x="5418138" y="2370138"/>
          <p14:tracePt t="15174" x="5207000" y="2370138"/>
          <p14:tracePt t="15224" x="5029200" y="2387600"/>
          <p14:tracePt t="15229" x="4868863" y="2413000"/>
          <p14:tracePt t="15255" x="4800600" y="2430463"/>
          <p14:tracePt t="15260" x="4741863" y="2463800"/>
          <p14:tracePt t="15263" x="4716463" y="2471738"/>
          <p14:tracePt t="15291" x="4656138" y="2547938"/>
          <p14:tracePt t="15294" x="4597400" y="2608263"/>
          <p14:tracePt t="15309" x="4597400" y="2624138"/>
          <p14:tracePt t="15312" x="4564063" y="2667000"/>
          <p14:tracePt t="15351" x="4538663" y="2735263"/>
          <p14:tracePt t="15359" x="4503738" y="2801938"/>
          <p14:tracePt t="15379" x="4503738" y="2819400"/>
          <p14:tracePt t="15381" x="4487863" y="2836863"/>
          <p14:tracePt t="15408" x="4487863" y="2852738"/>
          <p14:tracePt t="15443" x="4487863" y="2870200"/>
          <p14:tracePt t="15461" x="4521200" y="2878138"/>
          <p14:tracePt t="15479" x="4538663" y="2878138"/>
          <p14:tracePt t="15493" x="4546600" y="2895600"/>
          <p14:tracePt t="15495" x="4564063" y="2895600"/>
          <p14:tracePt t="15513" x="4579938" y="2913063"/>
          <p14:tracePt t="15569" x="4597400" y="2913063"/>
          <p14:tracePt t="15574" x="4757738" y="2938463"/>
          <p14:tracePt t="15579" x="4792663" y="2938463"/>
          <p14:tracePt t="15581" x="4851400" y="2938463"/>
          <p14:tracePt t="15606" x="4876800" y="2938463"/>
          <p14:tracePt t="15609" x="4935538" y="2938463"/>
          <p14:tracePt t="15625" x="4970463" y="2938463"/>
          <p14:tracePt t="15629" x="5011738" y="2938463"/>
          <p14:tracePt t="15631" x="5046663" y="2938463"/>
          <p14:tracePt t="15648" x="5072063" y="2938463"/>
          <p14:tracePt t="15654" x="5087938" y="2938463"/>
          <p14:tracePt t="15673" x="5105400" y="2938463"/>
          <p14:tracePt t="15677" x="5138738" y="2938463"/>
          <p14:tracePt t="15680" x="5148263" y="2938463"/>
          <p14:tracePt t="15693" x="5164138" y="2938463"/>
          <p14:tracePt t="15695" x="5181600" y="2938463"/>
          <p14:tracePt t="15712" x="5199063" y="2938463"/>
          <p14:tracePt t="18699" x="5199063" y="2971800"/>
          <p14:tracePt t="18702" x="5199063" y="2997200"/>
          <p14:tracePt t="18726" x="5199063" y="3065463"/>
          <p14:tracePt t="18728" x="5207000" y="3090863"/>
          <p14:tracePt t="18744" x="5224463" y="3132138"/>
          <p14:tracePt t="18749" x="5257800" y="3200400"/>
          <p14:tracePt t="18759" x="5283200" y="3259138"/>
          <p14:tracePt t="18763" x="5334000" y="3319463"/>
          <p14:tracePt t="18766" x="5376863" y="3360738"/>
          <p14:tracePt t="18792" x="5418138" y="3421063"/>
          <p14:tracePt t="18796" x="5478463" y="3479800"/>
          <p14:tracePt t="18799" x="5537200" y="3538538"/>
          <p14:tracePt t="18823" x="5613400" y="3589338"/>
          <p14:tracePt t="18827" x="5646738" y="3598863"/>
          <p14:tracePt t="18830" x="5689600" y="3632200"/>
          <p14:tracePt t="18859" x="5808663" y="3675063"/>
          <p14:tracePt t="18861" x="5859463" y="3690938"/>
          <p14:tracePt t="18880" x="5926138" y="3725863"/>
          <p14:tracePt t="18896" x="6002338" y="3751263"/>
          <p14:tracePt t="18905" x="6037263" y="3751263"/>
          <p14:tracePt t="18910" x="6113463" y="3784600"/>
          <p14:tracePt t="18912" x="6172200" y="3792538"/>
          <p14:tracePt t="18933" x="6215063" y="3792538"/>
          <p14:tracePt t="18941" x="6324600" y="3810000"/>
          <p14:tracePt t="18944" x="6332538" y="3827463"/>
          <p14:tracePt t="18963" x="6392863" y="3827463"/>
          <p14:tracePt t="18966" x="6469063" y="3843338"/>
          <p14:tracePt t="18982" x="6519863" y="3860800"/>
          <p14:tracePt t="18991" x="6545263" y="3860800"/>
          <p14:tracePt t="18993" x="6561138" y="3860800"/>
          <p14:tracePt t="19009" x="6596063" y="3860800"/>
          <p14:tracePt t="19014" x="6604000" y="3860800"/>
          <p14:tracePt t="19016" x="6621463" y="3868738"/>
          <p14:tracePt t="19043" x="6637338" y="3868738"/>
          <p14:tracePt t="19046" x="6654800" y="3868738"/>
          <p14:tracePt t="20505" x="6637338" y="3868738"/>
          <p14:tracePt t="20515" x="6604000" y="3868738"/>
          <p14:tracePt t="20532" x="6561138" y="3860800"/>
          <p14:tracePt t="20538" x="6502400" y="3860800"/>
          <p14:tracePt t="20541" x="6459538" y="3843338"/>
          <p14:tracePt t="20559" x="6350000" y="3792538"/>
          <p14:tracePt t="20562" x="6197600" y="3733800"/>
          <p14:tracePt t="20578" x="6019800" y="3657600"/>
          <p14:tracePt t="20594" x="5824538" y="3589338"/>
          <p14:tracePt t="20611" x="5722938" y="3556000"/>
          <p14:tracePt t="20613" x="5630863" y="3530600"/>
          <p14:tracePt t="20617" x="5529263" y="3513138"/>
          <p14:tracePt t="20641" x="5435600" y="3497263"/>
          <p14:tracePt t="20644" x="5257800" y="3479800"/>
          <p14:tracePt t="20658" x="5148263" y="3479800"/>
          <p14:tracePt t="20661" x="5062538" y="3479800"/>
          <p14:tracePt t="20676" x="4935538" y="3479800"/>
          <p14:tracePt t="20680" x="4833938" y="3479800"/>
          <p14:tracePt t="20683" x="4699000" y="3479800"/>
          <p14:tracePt t="20700" x="4597400" y="3479800"/>
          <p14:tracePt t="20708" x="4503738" y="3479800"/>
          <p14:tracePt t="20712" x="4402138" y="3479800"/>
          <p14:tracePt t="20714" x="4325938" y="3479800"/>
          <p14:tracePt t="20729" x="4249738" y="3497263"/>
          <p14:tracePt t="20731" x="4216400" y="3497263"/>
          <p14:tracePt t="20747" x="4081463" y="3530600"/>
          <p14:tracePt t="20763" x="4005263" y="3573463"/>
          <p14:tracePt t="20781" x="3962400" y="3614738"/>
          <p14:tracePt t="20798" x="3937000" y="3632200"/>
          <p14:tracePt t="20805" x="3903663" y="3675063"/>
          <p14:tracePt t="20809" x="3878263" y="3708400"/>
          <p14:tracePt t="20811" x="3860800" y="3733800"/>
          <p14:tracePt t="20845" x="3843338" y="3784600"/>
          <p14:tracePt t="20850" x="3802063" y="3868738"/>
          <p14:tracePt t="20852" x="3784600" y="3929063"/>
          <p14:tracePt t="20875" x="3767138" y="3944938"/>
          <p14:tracePt t="20889" x="3741738" y="4056063"/>
          <p14:tracePt t="20907" x="3708400" y="4114800"/>
          <p14:tracePt t="20909" x="3690938" y="4157663"/>
          <p14:tracePt t="20932" x="3665538" y="4216400"/>
          <p14:tracePt t="20939" x="3649663" y="4259263"/>
          <p14:tracePt t="20957" x="3632200" y="4292600"/>
          <p14:tracePt t="20961" x="3614738" y="4335463"/>
          <p14:tracePt t="20963" x="3606800" y="4351338"/>
          <p14:tracePt t="20990" x="3589338" y="4368800"/>
          <p14:tracePt t="20993" x="3589338" y="4386263"/>
          <p14:tracePt t="21010" x="3589338" y="4394200"/>
          <p14:tracePt t="21058" x="3589338" y="4411663"/>
          <p14:tracePt t="21089" x="3573463" y="4411663"/>
          <p14:tracePt t="21091" x="3573463" y="4427538"/>
          <p14:tracePt t="21125" x="3573463" y="4445000"/>
          <p14:tracePt t="21156" x="3573463" y="4452938"/>
          <p14:tracePt t="21175" x="3556000" y="4470400"/>
          <p14:tracePt t="21188" x="3556000" y="4487863"/>
          <p14:tracePt t="21190" x="3556000" y="4503738"/>
          <p14:tracePt t="21210" x="3548063" y="4503738"/>
          <p14:tracePt t="21212" x="3548063" y="4521200"/>
          <p14:tracePt t="21283" x="3548063" y="4503738"/>
          <p14:tracePt t="21307" x="3548063" y="4487863"/>
          <p14:tracePt t="21311" x="3548063" y="4445000"/>
          <p14:tracePt t="21324" x="3548063" y="4427538"/>
          <p14:tracePt t="23448" x="3573463" y="4427538"/>
          <p14:tracePt t="23458" x="3606800" y="4427538"/>
          <p14:tracePt t="23475" x="3675063" y="4445000"/>
          <p14:tracePt t="23491" x="3767138" y="4470400"/>
          <p14:tracePt t="23509" x="3784600" y="4470400"/>
          <p14:tracePt t="23512" x="3827463" y="4487863"/>
          <p14:tracePt t="23514" x="3860800" y="4503738"/>
          <p14:tracePt t="23532" x="3919538" y="4521200"/>
          <p14:tracePt t="23558" x="4005263" y="4529138"/>
          <p14:tracePt t="23560" x="4071938" y="4546600"/>
          <p14:tracePt t="23580" x="4132263" y="4546600"/>
          <p14:tracePt t="23587" x="4173538" y="4546600"/>
          <p14:tracePt t="23591" x="4249738" y="4546600"/>
          <p14:tracePt t="23593" x="4310063" y="4546600"/>
          <p14:tracePt t="23616" x="4470400" y="4546600"/>
          <p14:tracePt t="23625" x="4538663" y="4546600"/>
          <p14:tracePt t="23627" x="4605338" y="4546600"/>
          <p14:tracePt t="23641" x="4681538" y="4546600"/>
          <p14:tracePt t="23644" x="4716463" y="4546600"/>
          <p14:tracePt t="23660" x="4775200" y="4546600"/>
          <p14:tracePt t="23665" x="4818063" y="4546600"/>
          <p14:tracePt t="23672" x="4868863" y="4546600"/>
          <p14:tracePt t="23675" x="4910138" y="4546600"/>
          <p14:tracePt t="23694" x="4927600" y="4546600"/>
          <p14:tracePt t="23697" x="4953000" y="4564063"/>
          <p14:tracePt t="23699" x="4970463" y="4564063"/>
          <p14:tracePt t="23716" x="5003800" y="4564063"/>
          <p14:tracePt t="23727" x="5011738" y="4564063"/>
          <p14:tracePt t="23729" x="5062538" y="4579938"/>
          <p14:tracePt t="23746" x="5105400" y="4589463"/>
          <p14:tracePt t="23773" x="5138738" y="4589463"/>
          <p14:tracePt t="23778" x="5207000" y="4605338"/>
          <p14:tracePt t="23780" x="5224463" y="4622800"/>
          <p14:tracePt t="23800" x="5257800" y="4622800"/>
          <p14:tracePt t="23818" x="5316538" y="4648200"/>
          <p14:tracePt t="23821" x="5359400" y="4648200"/>
          <p14:tracePt t="23844" x="5402263" y="4665663"/>
          <p14:tracePt t="23848" x="5453063" y="4716463"/>
          <p14:tracePt t="23851" x="5494338" y="4716463"/>
          <p14:tracePt t="23857" x="5529263" y="4741863"/>
          <p14:tracePt t="23881" x="5554663" y="4757738"/>
          <p14:tracePt t="23884" x="5613400" y="4800600"/>
          <p14:tracePt t="23907" x="5630863" y="4818063"/>
          <p14:tracePt t="23912" x="5689600" y="4843463"/>
          <p14:tracePt t="23914" x="5707063" y="4843463"/>
          <p14:tracePt t="23941" x="5722938" y="4859338"/>
          <p14:tracePt t="23946" x="5732463" y="4876800"/>
          <p14:tracePt t="23948" x="5748338" y="4876800"/>
          <p14:tracePt t="23974" x="5783263" y="4894263"/>
          <p14:tracePt t="23978" x="5867400" y="4935538"/>
          <p14:tracePt t="23981" x="5900738" y="4970463"/>
          <p14:tracePt t="24006" x="6019800" y="5046663"/>
          <p14:tracePt t="24010" x="6096000" y="5087938"/>
          <p14:tracePt t="24013" x="6154738" y="5148263"/>
          <p14:tracePt t="24041" x="6215063" y="5173663"/>
          <p14:tracePt t="24043" x="6307138" y="5249863"/>
          <p14:tracePt t="24059" x="6324600" y="5265738"/>
          <p14:tracePt t="24065" x="6350000" y="5300663"/>
          <p14:tracePt t="24069" x="6367463" y="5300663"/>
          <p14:tracePt t="24090" x="6383338" y="5326063"/>
          <p14:tracePt t="24093" x="6392863" y="5326063"/>
          <p14:tracePt t="24115" x="6408738" y="5341938"/>
          <p14:tracePt t="24125" x="6443663" y="5359400"/>
          <p14:tracePt t="24129" x="6459538" y="5359400"/>
          <p14:tracePt t="24131" x="6484938" y="5359400"/>
          <p14:tracePt t="24147" x="6502400" y="5376863"/>
          <p14:tracePt t="24150" x="6519863" y="5376863"/>
          <p14:tracePt t="24167" x="6527800" y="5376863"/>
          <p14:tracePt t="24174" x="6527800" y="5384800"/>
          <p14:tracePt t="24179" x="6561138" y="5384800"/>
          <p14:tracePt t="24194" x="6578600" y="5384800"/>
          <p14:tracePt t="24213" x="6596063" y="5384800"/>
          <p14:tracePt t="24242" x="6596063" y="5402263"/>
          <p14:tracePt t="24245" x="6604000" y="5402263"/>
          <p14:tracePt t="24419" x="6604000" y="5418138"/>
          <p14:tracePt t="24444" x="6596063" y="5418138"/>
          <p14:tracePt t="24462" x="6596063" y="5435600"/>
          <p14:tracePt t="24476" x="6578600" y="5435600"/>
          <p14:tracePt t="24479" x="6561138" y="5435600"/>
          <p14:tracePt t="24494" x="6561138" y="5443538"/>
          <p14:tracePt t="24499" x="6545263" y="5443538"/>
          <p14:tracePt t="24511" x="6527800" y="5443538"/>
          <p14:tracePt t="24525" x="6519863" y="5443538"/>
          <p14:tracePt t="24528" x="6502400" y="5461000"/>
          <p14:tracePt t="24549" x="6469063" y="5461000"/>
          <p14:tracePt t="24578" x="6459538" y="5461000"/>
          <p14:tracePt t="24580" x="6443663" y="5461000"/>
          <p14:tracePt t="24600" x="6426200" y="5461000"/>
          <p14:tracePt t="24612" x="6408738" y="5461000"/>
          <p14:tracePt t="24627" x="6392863" y="5461000"/>
          <p14:tracePt t="24646" x="6383338" y="5461000"/>
          <p14:tracePt t="24659" x="6367463" y="5461000"/>
          <p14:tracePt t="24678" x="6350000" y="5461000"/>
          <p14:tracePt t="24696" x="6332538" y="5461000"/>
          <p14:tracePt t="24710" x="6324600" y="5461000"/>
          <p14:tracePt t="24714" x="6307138" y="5461000"/>
          <p14:tracePt t="24717" x="6291263" y="5461000"/>
          <p14:tracePt t="24730" x="6273800" y="5461000"/>
          <p14:tracePt t="24733" x="6273800" y="5443538"/>
          <p14:tracePt t="24759" x="6265863" y="5443538"/>
          <p14:tracePt t="24763" x="6248400" y="5443538"/>
          <p14:tracePt t="24766" x="6230938" y="5435600"/>
          <p14:tracePt t="24783" x="6215063" y="5435600"/>
          <p14:tracePt t="24791" x="6189663" y="5418138"/>
          <p14:tracePt t="24808" x="6154738" y="5402263"/>
          <p14:tracePt t="24812" x="6053138" y="5341938"/>
          <p14:tracePt t="24815" x="6037263" y="5341938"/>
          <p14:tracePt t="24841" x="5961063" y="5300663"/>
          <p14:tracePt t="24845" x="5884863" y="5265738"/>
          <p14:tracePt t="24847" x="5824538" y="5240338"/>
          <p14:tracePt t="24864" x="5783263" y="5224463"/>
          <p14:tracePt t="24875" x="5765800" y="5207000"/>
          <p14:tracePt t="24878" x="5689600" y="5173663"/>
          <p14:tracePt t="24896" x="5646738" y="5164138"/>
          <p14:tracePt t="24904" x="5595938" y="5148263"/>
          <p14:tracePt t="24941" x="5554663" y="5113338"/>
          <p14:tracePt t="24944" x="5453063" y="5087938"/>
          <p14:tracePt t="24964" x="5435600" y="5087938"/>
          <p14:tracePt t="24967" x="5359400" y="5054600"/>
          <p14:tracePt t="24993" x="5316538" y="5046663"/>
          <p14:tracePt t="24997" x="5265738" y="5029200"/>
          <p14:tracePt t="25000" x="5240338" y="5029200"/>
          <p14:tracePt t="25057" x="5199063" y="5011738"/>
          <p14:tracePt t="25061" x="5122863" y="4978400"/>
          <p14:tracePt t="25065" x="5105400" y="4970463"/>
          <p14:tracePt t="25089" x="5087938" y="4970463"/>
          <p14:tracePt t="25094" x="5072063" y="4970463"/>
          <p14:tracePt t="25111" x="5062538" y="4953000"/>
          <p14:tracePt t="25161" x="5046663" y="4953000"/>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06"/>
        <p:cNvGrpSpPr/>
        <p:nvPr/>
      </p:nvGrpSpPr>
      <p:grpSpPr>
        <a:xfrm>
          <a:off x="0" y="0"/>
          <a:ext cx="0" cy="0"/>
          <a:chOff x="0" y="0"/>
          <a:chExt cx="0" cy="0"/>
        </a:xfrm>
      </p:grpSpPr>
      <p:grpSp>
        <p:nvGrpSpPr>
          <p:cNvPr id="3107" name="Google Shape;3107;p28"/>
          <p:cNvGrpSpPr/>
          <p:nvPr/>
        </p:nvGrpSpPr>
        <p:grpSpPr>
          <a:xfrm rot="900054">
            <a:off x="278998" y="2560938"/>
            <a:ext cx="519487" cy="689420"/>
            <a:chOff x="1256475" y="2245423"/>
            <a:chExt cx="559943" cy="743110"/>
          </a:xfrm>
        </p:grpSpPr>
        <p:sp>
          <p:nvSpPr>
            <p:cNvPr id="3108" name="Google Shape;3108;p28"/>
            <p:cNvSpPr/>
            <p:nvPr/>
          </p:nvSpPr>
          <p:spPr>
            <a:xfrm>
              <a:off x="1256475" y="2245423"/>
              <a:ext cx="559943" cy="743110"/>
            </a:xfrm>
            <a:custGeom>
              <a:avLst/>
              <a:gdLst/>
              <a:ahLst/>
              <a:cxnLst/>
              <a:rect l="l" t="t" r="r" b="b"/>
              <a:pathLst>
                <a:path w="17911" h="23770" extrusionOk="0">
                  <a:moveTo>
                    <a:pt x="7888" y="551"/>
                  </a:moveTo>
                  <a:cubicBezTo>
                    <a:pt x="8122" y="551"/>
                    <a:pt x="8361" y="582"/>
                    <a:pt x="8598" y="648"/>
                  </a:cubicBezTo>
                  <a:lnTo>
                    <a:pt x="15063" y="2444"/>
                  </a:lnTo>
                  <a:cubicBezTo>
                    <a:pt x="16472" y="2836"/>
                    <a:pt x="17301" y="4303"/>
                    <a:pt x="16910" y="5714"/>
                  </a:cubicBezTo>
                  <a:lnTo>
                    <a:pt x="12585" y="21277"/>
                  </a:lnTo>
                  <a:cubicBezTo>
                    <a:pt x="12259" y="22450"/>
                    <a:pt x="11188" y="23221"/>
                    <a:pt x="10025" y="23221"/>
                  </a:cubicBezTo>
                  <a:cubicBezTo>
                    <a:pt x="9790" y="23221"/>
                    <a:pt x="9552" y="23189"/>
                    <a:pt x="9315" y="23124"/>
                  </a:cubicBezTo>
                  <a:lnTo>
                    <a:pt x="2849" y="21328"/>
                  </a:lnTo>
                  <a:cubicBezTo>
                    <a:pt x="1441" y="20934"/>
                    <a:pt x="611" y="19469"/>
                    <a:pt x="1003" y="18058"/>
                  </a:cubicBezTo>
                  <a:lnTo>
                    <a:pt x="5328" y="2496"/>
                  </a:lnTo>
                  <a:cubicBezTo>
                    <a:pt x="5655" y="1323"/>
                    <a:pt x="6725" y="551"/>
                    <a:pt x="7888" y="551"/>
                  </a:cubicBezTo>
                  <a:close/>
                  <a:moveTo>
                    <a:pt x="7887" y="1"/>
                  </a:moveTo>
                  <a:cubicBezTo>
                    <a:pt x="6483" y="1"/>
                    <a:pt x="5192" y="931"/>
                    <a:pt x="4800" y="2348"/>
                  </a:cubicBezTo>
                  <a:lnTo>
                    <a:pt x="474" y="17911"/>
                  </a:lnTo>
                  <a:cubicBezTo>
                    <a:pt x="1" y="19614"/>
                    <a:pt x="1001" y="21382"/>
                    <a:pt x="2704" y="21856"/>
                  </a:cubicBezTo>
                  <a:lnTo>
                    <a:pt x="9168" y="23652"/>
                  </a:lnTo>
                  <a:cubicBezTo>
                    <a:pt x="9454" y="23732"/>
                    <a:pt x="9741" y="23769"/>
                    <a:pt x="10025" y="23769"/>
                  </a:cubicBezTo>
                  <a:cubicBezTo>
                    <a:pt x="11428" y="23769"/>
                    <a:pt x="12720" y="22838"/>
                    <a:pt x="13114" y="21422"/>
                  </a:cubicBezTo>
                  <a:lnTo>
                    <a:pt x="17439" y="5861"/>
                  </a:lnTo>
                  <a:cubicBezTo>
                    <a:pt x="17910" y="4158"/>
                    <a:pt x="16911" y="2388"/>
                    <a:pt x="15208" y="1914"/>
                  </a:cubicBezTo>
                  <a:lnTo>
                    <a:pt x="8745" y="118"/>
                  </a:lnTo>
                  <a:cubicBezTo>
                    <a:pt x="8458" y="39"/>
                    <a:pt x="8170" y="1"/>
                    <a:pt x="788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09" name="Google Shape;3109;p28"/>
            <p:cNvSpPr/>
            <p:nvPr/>
          </p:nvSpPr>
          <p:spPr>
            <a:xfrm>
              <a:off x="1426944" y="2303225"/>
              <a:ext cx="199767" cy="605242"/>
            </a:xfrm>
            <a:custGeom>
              <a:avLst/>
              <a:gdLst/>
              <a:ahLst/>
              <a:cxnLst/>
              <a:rect l="l" t="t" r="r" b="b"/>
              <a:pathLst>
                <a:path w="6390" h="19360" extrusionOk="0">
                  <a:moveTo>
                    <a:pt x="6304" y="0"/>
                  </a:moveTo>
                  <a:cubicBezTo>
                    <a:pt x="6275" y="0"/>
                    <a:pt x="6245" y="15"/>
                    <a:pt x="6233" y="50"/>
                  </a:cubicBezTo>
                  <a:cubicBezTo>
                    <a:pt x="5085" y="3214"/>
                    <a:pt x="4002" y="6403"/>
                    <a:pt x="2967" y="9607"/>
                  </a:cubicBezTo>
                  <a:cubicBezTo>
                    <a:pt x="2449" y="11207"/>
                    <a:pt x="1943" y="12812"/>
                    <a:pt x="1446" y="14420"/>
                  </a:cubicBezTo>
                  <a:cubicBezTo>
                    <a:pt x="951" y="16023"/>
                    <a:pt x="404" y="17631"/>
                    <a:pt x="14" y="19261"/>
                  </a:cubicBezTo>
                  <a:cubicBezTo>
                    <a:pt x="0" y="19321"/>
                    <a:pt x="46" y="19359"/>
                    <a:pt x="92" y="19359"/>
                  </a:cubicBezTo>
                  <a:cubicBezTo>
                    <a:pt x="123" y="19359"/>
                    <a:pt x="154" y="19342"/>
                    <a:pt x="168" y="19304"/>
                  </a:cubicBezTo>
                  <a:cubicBezTo>
                    <a:pt x="723" y="17719"/>
                    <a:pt x="1154" y="16081"/>
                    <a:pt x="1650" y="14477"/>
                  </a:cubicBezTo>
                  <a:cubicBezTo>
                    <a:pt x="2146" y="12868"/>
                    <a:pt x="2653" y="11265"/>
                    <a:pt x="3172" y="9662"/>
                  </a:cubicBezTo>
                  <a:cubicBezTo>
                    <a:pt x="4206" y="6459"/>
                    <a:pt x="5281" y="3272"/>
                    <a:pt x="6372" y="87"/>
                  </a:cubicBezTo>
                  <a:cubicBezTo>
                    <a:pt x="6390" y="35"/>
                    <a:pt x="6347" y="0"/>
                    <a:pt x="630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10" name="Google Shape;3110;p28"/>
            <p:cNvSpPr/>
            <p:nvPr/>
          </p:nvSpPr>
          <p:spPr>
            <a:xfrm>
              <a:off x="1590536" y="2909105"/>
              <a:ext cx="18320" cy="37546"/>
            </a:xfrm>
            <a:custGeom>
              <a:avLst/>
              <a:gdLst/>
              <a:ahLst/>
              <a:cxnLst/>
              <a:rect l="l" t="t" r="r" b="b"/>
              <a:pathLst>
                <a:path w="586" h="1201" extrusionOk="0">
                  <a:moveTo>
                    <a:pt x="145" y="0"/>
                  </a:moveTo>
                  <a:cubicBezTo>
                    <a:pt x="76" y="0"/>
                    <a:pt x="1" y="68"/>
                    <a:pt x="19" y="150"/>
                  </a:cubicBezTo>
                  <a:cubicBezTo>
                    <a:pt x="97" y="480"/>
                    <a:pt x="207" y="832"/>
                    <a:pt x="351" y="1139"/>
                  </a:cubicBezTo>
                  <a:cubicBezTo>
                    <a:pt x="372" y="1183"/>
                    <a:pt x="406" y="1201"/>
                    <a:pt x="442" y="1201"/>
                  </a:cubicBezTo>
                  <a:cubicBezTo>
                    <a:pt x="511" y="1201"/>
                    <a:pt x="585" y="1132"/>
                    <a:pt x="568" y="1049"/>
                  </a:cubicBezTo>
                  <a:cubicBezTo>
                    <a:pt x="498" y="717"/>
                    <a:pt x="370" y="370"/>
                    <a:pt x="233" y="60"/>
                  </a:cubicBezTo>
                  <a:cubicBezTo>
                    <a:pt x="214" y="18"/>
                    <a:pt x="181" y="0"/>
                    <a:pt x="145"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11" name="Google Shape;3111;p28"/>
            <p:cNvSpPr/>
            <p:nvPr/>
          </p:nvSpPr>
          <p:spPr>
            <a:xfrm>
              <a:off x="1573592" y="2926298"/>
              <a:ext cx="12192" cy="24103"/>
            </a:xfrm>
            <a:custGeom>
              <a:avLst/>
              <a:gdLst/>
              <a:ahLst/>
              <a:cxnLst/>
              <a:rect l="l" t="t" r="r" b="b"/>
              <a:pathLst>
                <a:path w="390" h="771" extrusionOk="0">
                  <a:moveTo>
                    <a:pt x="142" y="0"/>
                  </a:moveTo>
                  <a:cubicBezTo>
                    <a:pt x="73" y="0"/>
                    <a:pt x="0" y="58"/>
                    <a:pt x="20" y="147"/>
                  </a:cubicBezTo>
                  <a:cubicBezTo>
                    <a:pt x="60" y="333"/>
                    <a:pt x="98" y="517"/>
                    <a:pt x="163" y="695"/>
                  </a:cubicBezTo>
                  <a:cubicBezTo>
                    <a:pt x="181" y="745"/>
                    <a:pt x="233" y="771"/>
                    <a:pt x="282" y="771"/>
                  </a:cubicBezTo>
                  <a:cubicBezTo>
                    <a:pt x="338" y="771"/>
                    <a:pt x="389" y="737"/>
                    <a:pt x="379" y="666"/>
                  </a:cubicBezTo>
                  <a:cubicBezTo>
                    <a:pt x="353" y="469"/>
                    <a:pt x="301" y="278"/>
                    <a:pt x="249" y="85"/>
                  </a:cubicBezTo>
                  <a:cubicBezTo>
                    <a:pt x="233" y="26"/>
                    <a:pt x="188" y="0"/>
                    <a:pt x="14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12" name="Google Shape;3112;p28"/>
            <p:cNvSpPr/>
            <p:nvPr/>
          </p:nvSpPr>
          <p:spPr>
            <a:xfrm>
              <a:off x="1554866" y="2936083"/>
              <a:ext cx="9222" cy="18851"/>
            </a:xfrm>
            <a:custGeom>
              <a:avLst/>
              <a:gdLst/>
              <a:ahLst/>
              <a:cxnLst/>
              <a:rect l="l" t="t" r="r" b="b"/>
              <a:pathLst>
                <a:path w="295" h="603" extrusionOk="0">
                  <a:moveTo>
                    <a:pt x="132" y="1"/>
                  </a:moveTo>
                  <a:cubicBezTo>
                    <a:pt x="71" y="1"/>
                    <a:pt x="0" y="59"/>
                    <a:pt x="9" y="126"/>
                  </a:cubicBezTo>
                  <a:cubicBezTo>
                    <a:pt x="24" y="257"/>
                    <a:pt x="35" y="395"/>
                    <a:pt x="70" y="522"/>
                  </a:cubicBezTo>
                  <a:cubicBezTo>
                    <a:pt x="85" y="577"/>
                    <a:pt x="130" y="602"/>
                    <a:pt x="176" y="602"/>
                  </a:cubicBezTo>
                  <a:cubicBezTo>
                    <a:pt x="233" y="602"/>
                    <a:pt x="291" y="562"/>
                    <a:pt x="293" y="491"/>
                  </a:cubicBezTo>
                  <a:cubicBezTo>
                    <a:pt x="295" y="370"/>
                    <a:pt x="274" y="247"/>
                    <a:pt x="259" y="126"/>
                  </a:cubicBezTo>
                  <a:cubicBezTo>
                    <a:pt x="249" y="58"/>
                    <a:pt x="208" y="2"/>
                    <a:pt x="134" y="1"/>
                  </a:cubicBezTo>
                  <a:cubicBezTo>
                    <a:pt x="133" y="1"/>
                    <a:pt x="133" y="1"/>
                    <a:pt x="13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13" name="Google Shape;3113;p28"/>
            <p:cNvSpPr/>
            <p:nvPr/>
          </p:nvSpPr>
          <p:spPr>
            <a:xfrm>
              <a:off x="1615826" y="2904822"/>
              <a:ext cx="14475" cy="17132"/>
            </a:xfrm>
            <a:custGeom>
              <a:avLst/>
              <a:gdLst/>
              <a:ahLst/>
              <a:cxnLst/>
              <a:rect l="l" t="t" r="r" b="b"/>
              <a:pathLst>
                <a:path w="463" h="548" extrusionOk="0">
                  <a:moveTo>
                    <a:pt x="159" y="1"/>
                  </a:moveTo>
                  <a:cubicBezTo>
                    <a:pt x="79" y="1"/>
                    <a:pt x="0" y="84"/>
                    <a:pt x="50" y="176"/>
                  </a:cubicBezTo>
                  <a:cubicBezTo>
                    <a:pt x="110" y="283"/>
                    <a:pt x="163" y="396"/>
                    <a:pt x="239" y="494"/>
                  </a:cubicBezTo>
                  <a:cubicBezTo>
                    <a:pt x="263" y="526"/>
                    <a:pt x="297" y="548"/>
                    <a:pt x="334" y="548"/>
                  </a:cubicBezTo>
                  <a:cubicBezTo>
                    <a:pt x="348" y="548"/>
                    <a:pt x="362" y="545"/>
                    <a:pt x="376" y="539"/>
                  </a:cubicBezTo>
                  <a:cubicBezTo>
                    <a:pt x="423" y="520"/>
                    <a:pt x="463" y="459"/>
                    <a:pt x="442" y="407"/>
                  </a:cubicBezTo>
                  <a:cubicBezTo>
                    <a:pt x="391" y="284"/>
                    <a:pt x="321" y="172"/>
                    <a:pt x="254" y="58"/>
                  </a:cubicBezTo>
                  <a:cubicBezTo>
                    <a:pt x="230" y="17"/>
                    <a:pt x="194" y="1"/>
                    <a:pt x="15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14" name="Google Shape;3114;p28"/>
            <p:cNvSpPr/>
            <p:nvPr/>
          </p:nvSpPr>
          <p:spPr>
            <a:xfrm>
              <a:off x="1523667" y="2722067"/>
              <a:ext cx="97226" cy="87004"/>
            </a:xfrm>
            <a:custGeom>
              <a:avLst/>
              <a:gdLst/>
              <a:ahLst/>
              <a:cxnLst/>
              <a:rect l="l" t="t" r="r" b="b"/>
              <a:pathLst>
                <a:path w="3110" h="2783" extrusionOk="0">
                  <a:moveTo>
                    <a:pt x="1418" y="379"/>
                  </a:moveTo>
                  <a:cubicBezTo>
                    <a:pt x="1868" y="379"/>
                    <a:pt x="2314" y="611"/>
                    <a:pt x="2445" y="1077"/>
                  </a:cubicBezTo>
                  <a:cubicBezTo>
                    <a:pt x="2632" y="1729"/>
                    <a:pt x="2169" y="2363"/>
                    <a:pt x="1489" y="2370"/>
                  </a:cubicBezTo>
                  <a:cubicBezTo>
                    <a:pt x="1484" y="2370"/>
                    <a:pt x="1480" y="2370"/>
                    <a:pt x="1476" y="2370"/>
                  </a:cubicBezTo>
                  <a:cubicBezTo>
                    <a:pt x="844" y="2370"/>
                    <a:pt x="383" y="1760"/>
                    <a:pt x="508" y="1146"/>
                  </a:cubicBezTo>
                  <a:cubicBezTo>
                    <a:pt x="589" y="752"/>
                    <a:pt x="888" y="499"/>
                    <a:pt x="1242" y="390"/>
                  </a:cubicBezTo>
                  <a:cubicBezTo>
                    <a:pt x="1300" y="383"/>
                    <a:pt x="1359" y="379"/>
                    <a:pt x="1418" y="379"/>
                  </a:cubicBezTo>
                  <a:close/>
                  <a:moveTo>
                    <a:pt x="1543" y="0"/>
                  </a:moveTo>
                  <a:cubicBezTo>
                    <a:pt x="1519" y="0"/>
                    <a:pt x="1494" y="1"/>
                    <a:pt x="1470" y="2"/>
                  </a:cubicBezTo>
                  <a:cubicBezTo>
                    <a:pt x="1468" y="2"/>
                    <a:pt x="1466" y="2"/>
                    <a:pt x="1464" y="2"/>
                  </a:cubicBezTo>
                  <a:cubicBezTo>
                    <a:pt x="793" y="2"/>
                    <a:pt x="168" y="497"/>
                    <a:pt x="91" y="1205"/>
                  </a:cubicBezTo>
                  <a:cubicBezTo>
                    <a:pt x="1" y="2051"/>
                    <a:pt x="661" y="2783"/>
                    <a:pt x="1490" y="2783"/>
                  </a:cubicBezTo>
                  <a:cubicBezTo>
                    <a:pt x="1536" y="2783"/>
                    <a:pt x="1583" y="2781"/>
                    <a:pt x="1630" y="2776"/>
                  </a:cubicBezTo>
                  <a:cubicBezTo>
                    <a:pt x="2541" y="2686"/>
                    <a:pt x="3110" y="1771"/>
                    <a:pt x="2819" y="908"/>
                  </a:cubicBezTo>
                  <a:cubicBezTo>
                    <a:pt x="2627" y="337"/>
                    <a:pt x="2092" y="0"/>
                    <a:pt x="154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15" name="Google Shape;3115;p28"/>
            <p:cNvSpPr/>
            <p:nvPr/>
          </p:nvSpPr>
          <p:spPr>
            <a:xfrm>
              <a:off x="1576749" y="2562321"/>
              <a:ext cx="97320" cy="87004"/>
            </a:xfrm>
            <a:custGeom>
              <a:avLst/>
              <a:gdLst/>
              <a:ahLst/>
              <a:cxnLst/>
              <a:rect l="l" t="t" r="r" b="b"/>
              <a:pathLst>
                <a:path w="3113" h="2783" extrusionOk="0">
                  <a:moveTo>
                    <a:pt x="1420" y="377"/>
                  </a:moveTo>
                  <a:cubicBezTo>
                    <a:pt x="1870" y="377"/>
                    <a:pt x="2315" y="610"/>
                    <a:pt x="2447" y="1075"/>
                  </a:cubicBezTo>
                  <a:cubicBezTo>
                    <a:pt x="2634" y="1731"/>
                    <a:pt x="2171" y="2362"/>
                    <a:pt x="1490" y="2371"/>
                  </a:cubicBezTo>
                  <a:cubicBezTo>
                    <a:pt x="1486" y="2371"/>
                    <a:pt x="1482" y="2371"/>
                    <a:pt x="1479" y="2371"/>
                  </a:cubicBezTo>
                  <a:cubicBezTo>
                    <a:pt x="847" y="2371"/>
                    <a:pt x="385" y="1760"/>
                    <a:pt x="510" y="1145"/>
                  </a:cubicBezTo>
                  <a:cubicBezTo>
                    <a:pt x="590" y="752"/>
                    <a:pt x="890" y="497"/>
                    <a:pt x="1244" y="389"/>
                  </a:cubicBezTo>
                  <a:cubicBezTo>
                    <a:pt x="1302" y="381"/>
                    <a:pt x="1361" y="377"/>
                    <a:pt x="1420" y="377"/>
                  </a:cubicBezTo>
                  <a:close/>
                  <a:moveTo>
                    <a:pt x="1543" y="1"/>
                  </a:moveTo>
                  <a:cubicBezTo>
                    <a:pt x="1519" y="1"/>
                    <a:pt x="1495" y="2"/>
                    <a:pt x="1470" y="3"/>
                  </a:cubicBezTo>
                  <a:cubicBezTo>
                    <a:pt x="1467" y="3"/>
                    <a:pt x="1465" y="3"/>
                    <a:pt x="1462" y="3"/>
                  </a:cubicBezTo>
                  <a:cubicBezTo>
                    <a:pt x="792" y="3"/>
                    <a:pt x="168" y="497"/>
                    <a:pt x="93" y="1205"/>
                  </a:cubicBezTo>
                  <a:cubicBezTo>
                    <a:pt x="1" y="2051"/>
                    <a:pt x="662" y="2783"/>
                    <a:pt x="1490" y="2783"/>
                  </a:cubicBezTo>
                  <a:cubicBezTo>
                    <a:pt x="1536" y="2783"/>
                    <a:pt x="1583" y="2780"/>
                    <a:pt x="1631" y="2776"/>
                  </a:cubicBezTo>
                  <a:cubicBezTo>
                    <a:pt x="2543" y="2686"/>
                    <a:pt x="3112" y="1772"/>
                    <a:pt x="2821" y="909"/>
                  </a:cubicBezTo>
                  <a:cubicBezTo>
                    <a:pt x="2627" y="336"/>
                    <a:pt x="2093" y="1"/>
                    <a:pt x="1543"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16" name="Google Shape;3116;p28"/>
            <p:cNvSpPr/>
            <p:nvPr/>
          </p:nvSpPr>
          <p:spPr>
            <a:xfrm>
              <a:off x="1628893" y="2410952"/>
              <a:ext cx="97320" cy="86972"/>
            </a:xfrm>
            <a:custGeom>
              <a:avLst/>
              <a:gdLst/>
              <a:ahLst/>
              <a:cxnLst/>
              <a:rect l="l" t="t" r="r" b="b"/>
              <a:pathLst>
                <a:path w="3113" h="2782" extrusionOk="0">
                  <a:moveTo>
                    <a:pt x="1424" y="376"/>
                  </a:moveTo>
                  <a:cubicBezTo>
                    <a:pt x="1872" y="376"/>
                    <a:pt x="2317" y="609"/>
                    <a:pt x="2449" y="1074"/>
                  </a:cubicBezTo>
                  <a:cubicBezTo>
                    <a:pt x="2634" y="1729"/>
                    <a:pt x="2171" y="2362"/>
                    <a:pt x="1491" y="2369"/>
                  </a:cubicBezTo>
                  <a:cubicBezTo>
                    <a:pt x="1487" y="2369"/>
                    <a:pt x="1482" y="2369"/>
                    <a:pt x="1478" y="2369"/>
                  </a:cubicBezTo>
                  <a:cubicBezTo>
                    <a:pt x="847" y="2369"/>
                    <a:pt x="385" y="1759"/>
                    <a:pt x="512" y="1144"/>
                  </a:cubicBezTo>
                  <a:cubicBezTo>
                    <a:pt x="592" y="752"/>
                    <a:pt x="892" y="496"/>
                    <a:pt x="1246" y="389"/>
                  </a:cubicBezTo>
                  <a:cubicBezTo>
                    <a:pt x="1305" y="380"/>
                    <a:pt x="1364" y="376"/>
                    <a:pt x="1424" y="376"/>
                  </a:cubicBezTo>
                  <a:close/>
                  <a:moveTo>
                    <a:pt x="1544" y="0"/>
                  </a:moveTo>
                  <a:cubicBezTo>
                    <a:pt x="1520" y="0"/>
                    <a:pt x="1496" y="1"/>
                    <a:pt x="1471" y="2"/>
                  </a:cubicBezTo>
                  <a:cubicBezTo>
                    <a:pt x="1468" y="2"/>
                    <a:pt x="1466" y="2"/>
                    <a:pt x="1463" y="2"/>
                  </a:cubicBezTo>
                  <a:cubicBezTo>
                    <a:pt x="792" y="2"/>
                    <a:pt x="169" y="497"/>
                    <a:pt x="93" y="1205"/>
                  </a:cubicBezTo>
                  <a:cubicBezTo>
                    <a:pt x="1" y="2050"/>
                    <a:pt x="662" y="2782"/>
                    <a:pt x="1490" y="2782"/>
                  </a:cubicBezTo>
                  <a:cubicBezTo>
                    <a:pt x="1536" y="2782"/>
                    <a:pt x="1583" y="2780"/>
                    <a:pt x="1631" y="2775"/>
                  </a:cubicBezTo>
                  <a:cubicBezTo>
                    <a:pt x="2544" y="2685"/>
                    <a:pt x="3112" y="1770"/>
                    <a:pt x="2821" y="908"/>
                  </a:cubicBezTo>
                  <a:cubicBezTo>
                    <a:pt x="2627" y="336"/>
                    <a:pt x="2093" y="0"/>
                    <a:pt x="154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17" name="Google Shape;3117;p28"/>
            <p:cNvSpPr/>
            <p:nvPr/>
          </p:nvSpPr>
          <p:spPr>
            <a:xfrm>
              <a:off x="1336223" y="2682521"/>
              <a:ext cx="97226" cy="87004"/>
            </a:xfrm>
            <a:custGeom>
              <a:avLst/>
              <a:gdLst/>
              <a:ahLst/>
              <a:cxnLst/>
              <a:rect l="l" t="t" r="r" b="b"/>
              <a:pathLst>
                <a:path w="3110" h="2783" extrusionOk="0">
                  <a:moveTo>
                    <a:pt x="1417" y="376"/>
                  </a:moveTo>
                  <a:cubicBezTo>
                    <a:pt x="1867" y="376"/>
                    <a:pt x="2314" y="609"/>
                    <a:pt x="2445" y="1074"/>
                  </a:cubicBezTo>
                  <a:cubicBezTo>
                    <a:pt x="2632" y="1730"/>
                    <a:pt x="2169" y="2362"/>
                    <a:pt x="1488" y="2370"/>
                  </a:cubicBezTo>
                  <a:cubicBezTo>
                    <a:pt x="1484" y="2370"/>
                    <a:pt x="1480" y="2370"/>
                    <a:pt x="1476" y="2370"/>
                  </a:cubicBezTo>
                  <a:cubicBezTo>
                    <a:pt x="844" y="2370"/>
                    <a:pt x="382" y="1759"/>
                    <a:pt x="509" y="1145"/>
                  </a:cubicBezTo>
                  <a:cubicBezTo>
                    <a:pt x="589" y="752"/>
                    <a:pt x="888" y="497"/>
                    <a:pt x="1242" y="388"/>
                  </a:cubicBezTo>
                  <a:cubicBezTo>
                    <a:pt x="1300" y="380"/>
                    <a:pt x="1359" y="376"/>
                    <a:pt x="1417" y="376"/>
                  </a:cubicBezTo>
                  <a:close/>
                  <a:moveTo>
                    <a:pt x="1543" y="0"/>
                  </a:moveTo>
                  <a:cubicBezTo>
                    <a:pt x="1518" y="0"/>
                    <a:pt x="1494" y="1"/>
                    <a:pt x="1470" y="2"/>
                  </a:cubicBezTo>
                  <a:cubicBezTo>
                    <a:pt x="1468" y="2"/>
                    <a:pt x="1465" y="2"/>
                    <a:pt x="1463" y="2"/>
                  </a:cubicBezTo>
                  <a:cubicBezTo>
                    <a:pt x="793" y="2"/>
                    <a:pt x="168" y="498"/>
                    <a:pt x="92" y="1205"/>
                  </a:cubicBezTo>
                  <a:cubicBezTo>
                    <a:pt x="0" y="2051"/>
                    <a:pt x="660" y="2783"/>
                    <a:pt x="1489" y="2783"/>
                  </a:cubicBezTo>
                  <a:cubicBezTo>
                    <a:pt x="1536" y="2783"/>
                    <a:pt x="1583" y="2780"/>
                    <a:pt x="1630" y="2776"/>
                  </a:cubicBezTo>
                  <a:cubicBezTo>
                    <a:pt x="2541" y="2686"/>
                    <a:pt x="3110" y="1771"/>
                    <a:pt x="2820" y="908"/>
                  </a:cubicBezTo>
                  <a:cubicBezTo>
                    <a:pt x="2627" y="337"/>
                    <a:pt x="2092" y="0"/>
                    <a:pt x="154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18" name="Google Shape;3118;p28"/>
            <p:cNvSpPr/>
            <p:nvPr/>
          </p:nvSpPr>
          <p:spPr>
            <a:xfrm>
              <a:off x="1389305" y="2522775"/>
              <a:ext cx="97289" cy="87004"/>
            </a:xfrm>
            <a:custGeom>
              <a:avLst/>
              <a:gdLst/>
              <a:ahLst/>
              <a:cxnLst/>
              <a:rect l="l" t="t" r="r" b="b"/>
              <a:pathLst>
                <a:path w="3112" h="2783" extrusionOk="0">
                  <a:moveTo>
                    <a:pt x="1420" y="378"/>
                  </a:moveTo>
                  <a:cubicBezTo>
                    <a:pt x="1870" y="378"/>
                    <a:pt x="2316" y="611"/>
                    <a:pt x="2447" y="1076"/>
                  </a:cubicBezTo>
                  <a:cubicBezTo>
                    <a:pt x="2634" y="1731"/>
                    <a:pt x="2171" y="2362"/>
                    <a:pt x="1490" y="2371"/>
                  </a:cubicBezTo>
                  <a:cubicBezTo>
                    <a:pt x="1486" y="2371"/>
                    <a:pt x="1482" y="2371"/>
                    <a:pt x="1478" y="2371"/>
                  </a:cubicBezTo>
                  <a:cubicBezTo>
                    <a:pt x="847" y="2371"/>
                    <a:pt x="385" y="1760"/>
                    <a:pt x="510" y="1147"/>
                  </a:cubicBezTo>
                  <a:cubicBezTo>
                    <a:pt x="591" y="752"/>
                    <a:pt x="890" y="498"/>
                    <a:pt x="1244" y="390"/>
                  </a:cubicBezTo>
                  <a:cubicBezTo>
                    <a:pt x="1302" y="382"/>
                    <a:pt x="1361" y="378"/>
                    <a:pt x="1420" y="378"/>
                  </a:cubicBezTo>
                  <a:close/>
                  <a:moveTo>
                    <a:pt x="1544" y="1"/>
                  </a:moveTo>
                  <a:cubicBezTo>
                    <a:pt x="1520" y="1"/>
                    <a:pt x="1495" y="2"/>
                    <a:pt x="1471" y="3"/>
                  </a:cubicBezTo>
                  <a:cubicBezTo>
                    <a:pt x="1468" y="3"/>
                    <a:pt x="1465" y="3"/>
                    <a:pt x="1463" y="3"/>
                  </a:cubicBezTo>
                  <a:cubicBezTo>
                    <a:pt x="792" y="3"/>
                    <a:pt x="169" y="497"/>
                    <a:pt x="92" y="1205"/>
                  </a:cubicBezTo>
                  <a:cubicBezTo>
                    <a:pt x="1" y="2050"/>
                    <a:pt x="662" y="2783"/>
                    <a:pt x="1490" y="2783"/>
                  </a:cubicBezTo>
                  <a:cubicBezTo>
                    <a:pt x="1536" y="2783"/>
                    <a:pt x="1583" y="2780"/>
                    <a:pt x="1630" y="2776"/>
                  </a:cubicBezTo>
                  <a:cubicBezTo>
                    <a:pt x="2543" y="2686"/>
                    <a:pt x="3112" y="1773"/>
                    <a:pt x="2820" y="909"/>
                  </a:cubicBezTo>
                  <a:cubicBezTo>
                    <a:pt x="2627" y="336"/>
                    <a:pt x="2093" y="1"/>
                    <a:pt x="154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19" name="Google Shape;3119;p28"/>
            <p:cNvSpPr/>
            <p:nvPr/>
          </p:nvSpPr>
          <p:spPr>
            <a:xfrm>
              <a:off x="1441481" y="2371375"/>
              <a:ext cx="97258" cy="87004"/>
            </a:xfrm>
            <a:custGeom>
              <a:avLst/>
              <a:gdLst/>
              <a:ahLst/>
              <a:cxnLst/>
              <a:rect l="l" t="t" r="r" b="b"/>
              <a:pathLst>
                <a:path w="3111" h="2783" extrusionOk="0">
                  <a:moveTo>
                    <a:pt x="1419" y="378"/>
                  </a:moveTo>
                  <a:cubicBezTo>
                    <a:pt x="1869" y="378"/>
                    <a:pt x="2315" y="610"/>
                    <a:pt x="2447" y="1076"/>
                  </a:cubicBezTo>
                  <a:cubicBezTo>
                    <a:pt x="2634" y="1732"/>
                    <a:pt x="2171" y="2363"/>
                    <a:pt x="1490" y="2370"/>
                  </a:cubicBezTo>
                  <a:cubicBezTo>
                    <a:pt x="1485" y="2370"/>
                    <a:pt x="1481" y="2370"/>
                    <a:pt x="1477" y="2370"/>
                  </a:cubicBezTo>
                  <a:cubicBezTo>
                    <a:pt x="845" y="2370"/>
                    <a:pt x="384" y="1760"/>
                    <a:pt x="510" y="1146"/>
                  </a:cubicBezTo>
                  <a:cubicBezTo>
                    <a:pt x="590" y="753"/>
                    <a:pt x="890" y="499"/>
                    <a:pt x="1244" y="389"/>
                  </a:cubicBezTo>
                  <a:cubicBezTo>
                    <a:pt x="1302" y="382"/>
                    <a:pt x="1361" y="378"/>
                    <a:pt x="1419" y="378"/>
                  </a:cubicBezTo>
                  <a:close/>
                  <a:moveTo>
                    <a:pt x="1541" y="0"/>
                  </a:moveTo>
                  <a:cubicBezTo>
                    <a:pt x="1517" y="0"/>
                    <a:pt x="1494" y="1"/>
                    <a:pt x="1470" y="2"/>
                  </a:cubicBezTo>
                  <a:cubicBezTo>
                    <a:pt x="1468" y="2"/>
                    <a:pt x="1466" y="2"/>
                    <a:pt x="1464" y="2"/>
                  </a:cubicBezTo>
                  <a:cubicBezTo>
                    <a:pt x="793" y="2"/>
                    <a:pt x="168" y="497"/>
                    <a:pt x="91" y="1205"/>
                  </a:cubicBezTo>
                  <a:cubicBezTo>
                    <a:pt x="1" y="2051"/>
                    <a:pt x="660" y="2783"/>
                    <a:pt x="1490" y="2783"/>
                  </a:cubicBezTo>
                  <a:cubicBezTo>
                    <a:pt x="1536" y="2783"/>
                    <a:pt x="1583" y="2781"/>
                    <a:pt x="1630" y="2776"/>
                  </a:cubicBezTo>
                  <a:cubicBezTo>
                    <a:pt x="2542" y="2686"/>
                    <a:pt x="3111" y="1771"/>
                    <a:pt x="2819" y="909"/>
                  </a:cubicBezTo>
                  <a:cubicBezTo>
                    <a:pt x="2627" y="336"/>
                    <a:pt x="2090" y="0"/>
                    <a:pt x="1541"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20" name="Google Shape;3120;p28"/>
            <p:cNvSpPr/>
            <p:nvPr/>
          </p:nvSpPr>
          <p:spPr>
            <a:xfrm>
              <a:off x="1453454" y="2383161"/>
              <a:ext cx="70403" cy="62306"/>
            </a:xfrm>
            <a:custGeom>
              <a:avLst/>
              <a:gdLst/>
              <a:ahLst/>
              <a:cxnLst/>
              <a:rect l="l" t="t" r="r" b="b"/>
              <a:pathLst>
                <a:path w="2252" h="1993" extrusionOk="0">
                  <a:moveTo>
                    <a:pt x="1036" y="1"/>
                  </a:moveTo>
                  <a:cubicBezTo>
                    <a:pt x="978" y="1"/>
                    <a:pt x="920" y="5"/>
                    <a:pt x="862" y="12"/>
                  </a:cubicBezTo>
                  <a:cubicBezTo>
                    <a:pt x="508" y="121"/>
                    <a:pt x="208" y="376"/>
                    <a:pt x="128" y="769"/>
                  </a:cubicBezTo>
                  <a:cubicBezTo>
                    <a:pt x="1" y="1383"/>
                    <a:pt x="462" y="1993"/>
                    <a:pt x="1094" y="1993"/>
                  </a:cubicBezTo>
                  <a:cubicBezTo>
                    <a:pt x="1098" y="1993"/>
                    <a:pt x="1102" y="1993"/>
                    <a:pt x="1107" y="1993"/>
                  </a:cubicBezTo>
                  <a:cubicBezTo>
                    <a:pt x="1788" y="1986"/>
                    <a:pt x="2251" y="1353"/>
                    <a:pt x="2065" y="699"/>
                  </a:cubicBezTo>
                  <a:cubicBezTo>
                    <a:pt x="1932" y="233"/>
                    <a:pt x="1486" y="1"/>
                    <a:pt x="10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21" name="Google Shape;3121;p28"/>
            <p:cNvSpPr/>
            <p:nvPr/>
          </p:nvSpPr>
          <p:spPr>
            <a:xfrm>
              <a:off x="1401310" y="2534560"/>
              <a:ext cx="70341" cy="62337"/>
            </a:xfrm>
            <a:custGeom>
              <a:avLst/>
              <a:gdLst/>
              <a:ahLst/>
              <a:cxnLst/>
              <a:rect l="l" t="t" r="r" b="b"/>
              <a:pathLst>
                <a:path w="2250" h="1994" extrusionOk="0">
                  <a:moveTo>
                    <a:pt x="1037" y="0"/>
                  </a:moveTo>
                  <a:cubicBezTo>
                    <a:pt x="978" y="0"/>
                    <a:pt x="919" y="4"/>
                    <a:pt x="861" y="12"/>
                  </a:cubicBezTo>
                  <a:cubicBezTo>
                    <a:pt x="507" y="120"/>
                    <a:pt x="208" y="375"/>
                    <a:pt x="127" y="768"/>
                  </a:cubicBezTo>
                  <a:cubicBezTo>
                    <a:pt x="1" y="1384"/>
                    <a:pt x="463" y="1994"/>
                    <a:pt x="1094" y="1994"/>
                  </a:cubicBezTo>
                  <a:cubicBezTo>
                    <a:pt x="1098" y="1994"/>
                    <a:pt x="1102" y="1994"/>
                    <a:pt x="1106" y="1994"/>
                  </a:cubicBezTo>
                  <a:cubicBezTo>
                    <a:pt x="1787" y="1985"/>
                    <a:pt x="2250" y="1353"/>
                    <a:pt x="2064" y="698"/>
                  </a:cubicBezTo>
                  <a:cubicBezTo>
                    <a:pt x="1933" y="233"/>
                    <a:pt x="1487" y="0"/>
                    <a:pt x="1037"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22" name="Google Shape;3122;p28"/>
            <p:cNvSpPr/>
            <p:nvPr/>
          </p:nvSpPr>
          <p:spPr>
            <a:xfrm>
              <a:off x="1640960" y="2422707"/>
              <a:ext cx="70309" cy="62306"/>
            </a:xfrm>
            <a:custGeom>
              <a:avLst/>
              <a:gdLst/>
              <a:ahLst/>
              <a:cxnLst/>
              <a:rect l="l" t="t" r="r" b="b"/>
              <a:pathLst>
                <a:path w="2249" h="1993" extrusionOk="0">
                  <a:moveTo>
                    <a:pt x="1035" y="1"/>
                  </a:moveTo>
                  <a:cubicBezTo>
                    <a:pt x="976" y="1"/>
                    <a:pt x="917" y="5"/>
                    <a:pt x="859" y="13"/>
                  </a:cubicBezTo>
                  <a:cubicBezTo>
                    <a:pt x="505" y="121"/>
                    <a:pt x="206" y="376"/>
                    <a:pt x="125" y="768"/>
                  </a:cubicBezTo>
                  <a:cubicBezTo>
                    <a:pt x="0" y="1383"/>
                    <a:pt x="462" y="1993"/>
                    <a:pt x="1093" y="1993"/>
                  </a:cubicBezTo>
                  <a:cubicBezTo>
                    <a:pt x="1096" y="1993"/>
                    <a:pt x="1100" y="1993"/>
                    <a:pt x="1104" y="1993"/>
                  </a:cubicBezTo>
                  <a:cubicBezTo>
                    <a:pt x="1785" y="1986"/>
                    <a:pt x="2248" y="1355"/>
                    <a:pt x="2062" y="699"/>
                  </a:cubicBezTo>
                  <a:cubicBezTo>
                    <a:pt x="1930" y="234"/>
                    <a:pt x="1485" y="1"/>
                    <a:pt x="1035"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23" name="Google Shape;3123;p28"/>
            <p:cNvSpPr/>
            <p:nvPr/>
          </p:nvSpPr>
          <p:spPr>
            <a:xfrm>
              <a:off x="1535640" y="2733852"/>
              <a:ext cx="70372" cy="62275"/>
            </a:xfrm>
            <a:custGeom>
              <a:avLst/>
              <a:gdLst/>
              <a:ahLst/>
              <a:cxnLst/>
              <a:rect l="l" t="t" r="r" b="b"/>
              <a:pathLst>
                <a:path w="2251" h="1992" extrusionOk="0">
                  <a:moveTo>
                    <a:pt x="1038" y="0"/>
                  </a:moveTo>
                  <a:cubicBezTo>
                    <a:pt x="979" y="0"/>
                    <a:pt x="920" y="4"/>
                    <a:pt x="861" y="12"/>
                  </a:cubicBezTo>
                  <a:cubicBezTo>
                    <a:pt x="506" y="120"/>
                    <a:pt x="207" y="375"/>
                    <a:pt x="127" y="768"/>
                  </a:cubicBezTo>
                  <a:cubicBezTo>
                    <a:pt x="1" y="1383"/>
                    <a:pt x="463" y="1992"/>
                    <a:pt x="1095" y="1992"/>
                  </a:cubicBezTo>
                  <a:cubicBezTo>
                    <a:pt x="1099" y="1992"/>
                    <a:pt x="1103" y="1992"/>
                    <a:pt x="1107" y="1992"/>
                  </a:cubicBezTo>
                  <a:cubicBezTo>
                    <a:pt x="1787" y="1983"/>
                    <a:pt x="2250" y="1352"/>
                    <a:pt x="2065" y="696"/>
                  </a:cubicBezTo>
                  <a:cubicBezTo>
                    <a:pt x="1931" y="233"/>
                    <a:pt x="1487" y="0"/>
                    <a:pt x="1038"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24" name="Google Shape;3124;p28"/>
            <p:cNvSpPr/>
            <p:nvPr/>
          </p:nvSpPr>
          <p:spPr>
            <a:xfrm>
              <a:off x="1275545" y="2262585"/>
              <a:ext cx="521802" cy="708783"/>
            </a:xfrm>
            <a:custGeom>
              <a:avLst/>
              <a:gdLst/>
              <a:ahLst/>
              <a:cxnLst/>
              <a:rect l="l" t="t" r="r" b="b"/>
              <a:pathLst>
                <a:path w="16691" h="22672" extrusionOk="0">
                  <a:moveTo>
                    <a:pt x="6852" y="3481"/>
                  </a:moveTo>
                  <a:cubicBezTo>
                    <a:pt x="7402" y="3481"/>
                    <a:pt x="7936" y="3817"/>
                    <a:pt x="8129" y="4389"/>
                  </a:cubicBezTo>
                  <a:cubicBezTo>
                    <a:pt x="8421" y="5251"/>
                    <a:pt x="7851" y="6166"/>
                    <a:pt x="6940" y="6256"/>
                  </a:cubicBezTo>
                  <a:cubicBezTo>
                    <a:pt x="6893" y="6261"/>
                    <a:pt x="6846" y="6263"/>
                    <a:pt x="6800" y="6263"/>
                  </a:cubicBezTo>
                  <a:cubicBezTo>
                    <a:pt x="5971" y="6263"/>
                    <a:pt x="5310" y="5531"/>
                    <a:pt x="5401" y="4686"/>
                  </a:cubicBezTo>
                  <a:cubicBezTo>
                    <a:pt x="5477" y="3979"/>
                    <a:pt x="6101" y="3483"/>
                    <a:pt x="6771" y="3483"/>
                  </a:cubicBezTo>
                  <a:cubicBezTo>
                    <a:pt x="6773" y="3483"/>
                    <a:pt x="6776" y="3483"/>
                    <a:pt x="6779" y="3483"/>
                  </a:cubicBezTo>
                  <a:cubicBezTo>
                    <a:pt x="6803" y="3482"/>
                    <a:pt x="6828" y="3481"/>
                    <a:pt x="6852" y="3481"/>
                  </a:cubicBezTo>
                  <a:close/>
                  <a:moveTo>
                    <a:pt x="12848" y="4746"/>
                  </a:moveTo>
                  <a:cubicBezTo>
                    <a:pt x="13397" y="4746"/>
                    <a:pt x="13932" y="5082"/>
                    <a:pt x="14125" y="5654"/>
                  </a:cubicBezTo>
                  <a:cubicBezTo>
                    <a:pt x="14415" y="6516"/>
                    <a:pt x="13847" y="7431"/>
                    <a:pt x="12936" y="7521"/>
                  </a:cubicBezTo>
                  <a:cubicBezTo>
                    <a:pt x="12888" y="7526"/>
                    <a:pt x="12841" y="7528"/>
                    <a:pt x="12795" y="7528"/>
                  </a:cubicBezTo>
                  <a:cubicBezTo>
                    <a:pt x="11965" y="7528"/>
                    <a:pt x="11306" y="6796"/>
                    <a:pt x="11397" y="5951"/>
                  </a:cubicBezTo>
                  <a:cubicBezTo>
                    <a:pt x="11473" y="5244"/>
                    <a:pt x="12097" y="4748"/>
                    <a:pt x="12767" y="4748"/>
                  </a:cubicBezTo>
                  <a:cubicBezTo>
                    <a:pt x="12770" y="4748"/>
                    <a:pt x="12772" y="4748"/>
                    <a:pt x="12775" y="4748"/>
                  </a:cubicBezTo>
                  <a:cubicBezTo>
                    <a:pt x="12800" y="4747"/>
                    <a:pt x="12824" y="4746"/>
                    <a:pt x="12848" y="4746"/>
                  </a:cubicBezTo>
                  <a:close/>
                  <a:moveTo>
                    <a:pt x="5184" y="8324"/>
                  </a:moveTo>
                  <a:cubicBezTo>
                    <a:pt x="5733" y="8324"/>
                    <a:pt x="6267" y="8659"/>
                    <a:pt x="6460" y="9232"/>
                  </a:cubicBezTo>
                  <a:cubicBezTo>
                    <a:pt x="6752" y="10095"/>
                    <a:pt x="6183" y="11009"/>
                    <a:pt x="5272" y="11100"/>
                  </a:cubicBezTo>
                  <a:cubicBezTo>
                    <a:pt x="5225" y="11104"/>
                    <a:pt x="5178" y="11107"/>
                    <a:pt x="5132" y="11107"/>
                  </a:cubicBezTo>
                  <a:cubicBezTo>
                    <a:pt x="4302" y="11107"/>
                    <a:pt x="3641" y="10374"/>
                    <a:pt x="3732" y="9528"/>
                  </a:cubicBezTo>
                  <a:cubicBezTo>
                    <a:pt x="3809" y="8822"/>
                    <a:pt x="4433" y="8326"/>
                    <a:pt x="5103" y="8326"/>
                  </a:cubicBezTo>
                  <a:cubicBezTo>
                    <a:pt x="5105" y="8326"/>
                    <a:pt x="5108" y="8326"/>
                    <a:pt x="5111" y="8326"/>
                  </a:cubicBezTo>
                  <a:cubicBezTo>
                    <a:pt x="5135" y="8325"/>
                    <a:pt x="5160" y="8324"/>
                    <a:pt x="5184" y="8324"/>
                  </a:cubicBezTo>
                  <a:close/>
                  <a:moveTo>
                    <a:pt x="11180" y="9589"/>
                  </a:moveTo>
                  <a:cubicBezTo>
                    <a:pt x="11729" y="9589"/>
                    <a:pt x="12263" y="9924"/>
                    <a:pt x="12457" y="10497"/>
                  </a:cubicBezTo>
                  <a:cubicBezTo>
                    <a:pt x="12747" y="11360"/>
                    <a:pt x="12178" y="12274"/>
                    <a:pt x="11267" y="12365"/>
                  </a:cubicBezTo>
                  <a:cubicBezTo>
                    <a:pt x="11219" y="12369"/>
                    <a:pt x="11172" y="12372"/>
                    <a:pt x="11126" y="12372"/>
                  </a:cubicBezTo>
                  <a:cubicBezTo>
                    <a:pt x="10296" y="12372"/>
                    <a:pt x="9637" y="11639"/>
                    <a:pt x="9729" y="10793"/>
                  </a:cubicBezTo>
                  <a:cubicBezTo>
                    <a:pt x="9804" y="10087"/>
                    <a:pt x="10428" y="9591"/>
                    <a:pt x="11099" y="9591"/>
                  </a:cubicBezTo>
                  <a:cubicBezTo>
                    <a:pt x="11102" y="9591"/>
                    <a:pt x="11104" y="9591"/>
                    <a:pt x="11107" y="9591"/>
                  </a:cubicBezTo>
                  <a:cubicBezTo>
                    <a:pt x="11132" y="9590"/>
                    <a:pt x="11156" y="9589"/>
                    <a:pt x="11180" y="9589"/>
                  </a:cubicBezTo>
                  <a:close/>
                  <a:moveTo>
                    <a:pt x="3484" y="13433"/>
                  </a:moveTo>
                  <a:cubicBezTo>
                    <a:pt x="4033" y="13433"/>
                    <a:pt x="4568" y="13770"/>
                    <a:pt x="4761" y="14341"/>
                  </a:cubicBezTo>
                  <a:cubicBezTo>
                    <a:pt x="5051" y="15204"/>
                    <a:pt x="4482" y="16119"/>
                    <a:pt x="3571" y="16209"/>
                  </a:cubicBezTo>
                  <a:cubicBezTo>
                    <a:pt x="3524" y="16213"/>
                    <a:pt x="3477" y="16216"/>
                    <a:pt x="3430" y="16216"/>
                  </a:cubicBezTo>
                  <a:cubicBezTo>
                    <a:pt x="2601" y="16216"/>
                    <a:pt x="1941" y="15484"/>
                    <a:pt x="2033" y="14638"/>
                  </a:cubicBezTo>
                  <a:cubicBezTo>
                    <a:pt x="2109" y="13931"/>
                    <a:pt x="2734" y="13435"/>
                    <a:pt x="3404" y="13435"/>
                  </a:cubicBezTo>
                  <a:cubicBezTo>
                    <a:pt x="3406" y="13435"/>
                    <a:pt x="3409" y="13435"/>
                    <a:pt x="3411" y="13435"/>
                  </a:cubicBezTo>
                  <a:cubicBezTo>
                    <a:pt x="3435" y="13434"/>
                    <a:pt x="3459" y="13433"/>
                    <a:pt x="3484" y="13433"/>
                  </a:cubicBezTo>
                  <a:close/>
                  <a:moveTo>
                    <a:pt x="9481" y="14698"/>
                  </a:moveTo>
                  <a:cubicBezTo>
                    <a:pt x="10031" y="14698"/>
                    <a:pt x="10565" y="15035"/>
                    <a:pt x="10758" y="15606"/>
                  </a:cubicBezTo>
                  <a:cubicBezTo>
                    <a:pt x="11047" y="16469"/>
                    <a:pt x="10478" y="17384"/>
                    <a:pt x="9568" y="17474"/>
                  </a:cubicBezTo>
                  <a:cubicBezTo>
                    <a:pt x="9521" y="17479"/>
                    <a:pt x="9474" y="17481"/>
                    <a:pt x="9428" y="17481"/>
                  </a:cubicBezTo>
                  <a:cubicBezTo>
                    <a:pt x="8598" y="17481"/>
                    <a:pt x="7939" y="16749"/>
                    <a:pt x="8031" y="15903"/>
                  </a:cubicBezTo>
                  <a:cubicBezTo>
                    <a:pt x="8106" y="15196"/>
                    <a:pt x="8731" y="14700"/>
                    <a:pt x="9402" y="14700"/>
                  </a:cubicBezTo>
                  <a:cubicBezTo>
                    <a:pt x="9404" y="14700"/>
                    <a:pt x="9406" y="14700"/>
                    <a:pt x="9408" y="14700"/>
                  </a:cubicBezTo>
                  <a:cubicBezTo>
                    <a:pt x="9432" y="14699"/>
                    <a:pt x="9457" y="14698"/>
                    <a:pt x="9481" y="14698"/>
                  </a:cubicBezTo>
                  <a:close/>
                  <a:moveTo>
                    <a:pt x="11146" y="1300"/>
                  </a:moveTo>
                  <a:cubicBezTo>
                    <a:pt x="11190" y="1300"/>
                    <a:pt x="11233" y="1335"/>
                    <a:pt x="11215" y="1388"/>
                  </a:cubicBezTo>
                  <a:cubicBezTo>
                    <a:pt x="10124" y="4572"/>
                    <a:pt x="9049" y="7760"/>
                    <a:pt x="8015" y="10964"/>
                  </a:cubicBezTo>
                  <a:cubicBezTo>
                    <a:pt x="7496" y="12565"/>
                    <a:pt x="6990" y="14168"/>
                    <a:pt x="6493" y="15777"/>
                  </a:cubicBezTo>
                  <a:cubicBezTo>
                    <a:pt x="5997" y="17381"/>
                    <a:pt x="5568" y="19019"/>
                    <a:pt x="5011" y="20604"/>
                  </a:cubicBezTo>
                  <a:cubicBezTo>
                    <a:pt x="4997" y="20643"/>
                    <a:pt x="4966" y="20660"/>
                    <a:pt x="4935" y="20660"/>
                  </a:cubicBezTo>
                  <a:cubicBezTo>
                    <a:pt x="4888" y="20660"/>
                    <a:pt x="4842" y="20622"/>
                    <a:pt x="4857" y="20561"/>
                  </a:cubicBezTo>
                  <a:cubicBezTo>
                    <a:pt x="5247" y="18931"/>
                    <a:pt x="5794" y="17323"/>
                    <a:pt x="6289" y="15720"/>
                  </a:cubicBezTo>
                  <a:cubicBezTo>
                    <a:pt x="6784" y="14112"/>
                    <a:pt x="7292" y="12507"/>
                    <a:pt x="7810" y="10907"/>
                  </a:cubicBezTo>
                  <a:cubicBezTo>
                    <a:pt x="8845" y="7703"/>
                    <a:pt x="9929" y="4515"/>
                    <a:pt x="11076" y="1350"/>
                  </a:cubicBezTo>
                  <a:cubicBezTo>
                    <a:pt x="11088" y="1315"/>
                    <a:pt x="11118" y="1300"/>
                    <a:pt x="11146" y="1300"/>
                  </a:cubicBezTo>
                  <a:close/>
                  <a:moveTo>
                    <a:pt x="11045" y="20544"/>
                  </a:moveTo>
                  <a:cubicBezTo>
                    <a:pt x="11080" y="20544"/>
                    <a:pt x="11116" y="20560"/>
                    <a:pt x="11140" y="20601"/>
                  </a:cubicBezTo>
                  <a:cubicBezTo>
                    <a:pt x="11207" y="20715"/>
                    <a:pt x="11277" y="20827"/>
                    <a:pt x="11328" y="20950"/>
                  </a:cubicBezTo>
                  <a:cubicBezTo>
                    <a:pt x="11348" y="21003"/>
                    <a:pt x="11308" y="21064"/>
                    <a:pt x="11263" y="21082"/>
                  </a:cubicBezTo>
                  <a:cubicBezTo>
                    <a:pt x="11249" y="21088"/>
                    <a:pt x="11235" y="21091"/>
                    <a:pt x="11221" y="21091"/>
                  </a:cubicBezTo>
                  <a:cubicBezTo>
                    <a:pt x="11183" y="21091"/>
                    <a:pt x="11150" y="21069"/>
                    <a:pt x="11125" y="21036"/>
                  </a:cubicBezTo>
                  <a:cubicBezTo>
                    <a:pt x="11051" y="20939"/>
                    <a:pt x="10996" y="20826"/>
                    <a:pt x="10937" y="20718"/>
                  </a:cubicBezTo>
                  <a:cubicBezTo>
                    <a:pt x="10886" y="20627"/>
                    <a:pt x="10965" y="20544"/>
                    <a:pt x="11045" y="20544"/>
                  </a:cubicBezTo>
                  <a:close/>
                  <a:moveTo>
                    <a:pt x="10221" y="20682"/>
                  </a:moveTo>
                  <a:cubicBezTo>
                    <a:pt x="10257" y="20682"/>
                    <a:pt x="10290" y="20700"/>
                    <a:pt x="10309" y="20742"/>
                  </a:cubicBezTo>
                  <a:cubicBezTo>
                    <a:pt x="10444" y="21054"/>
                    <a:pt x="10573" y="21398"/>
                    <a:pt x="10644" y="21731"/>
                  </a:cubicBezTo>
                  <a:cubicBezTo>
                    <a:pt x="10661" y="21813"/>
                    <a:pt x="10587" y="21882"/>
                    <a:pt x="10518" y="21882"/>
                  </a:cubicBezTo>
                  <a:cubicBezTo>
                    <a:pt x="10482" y="21882"/>
                    <a:pt x="10448" y="21864"/>
                    <a:pt x="10427" y="21821"/>
                  </a:cubicBezTo>
                  <a:cubicBezTo>
                    <a:pt x="10283" y="21514"/>
                    <a:pt x="10173" y="21161"/>
                    <a:pt x="10095" y="20832"/>
                  </a:cubicBezTo>
                  <a:cubicBezTo>
                    <a:pt x="10077" y="20750"/>
                    <a:pt x="10152" y="20682"/>
                    <a:pt x="10221" y="20682"/>
                  </a:cubicBezTo>
                  <a:close/>
                  <a:moveTo>
                    <a:pt x="9676" y="21231"/>
                  </a:moveTo>
                  <a:cubicBezTo>
                    <a:pt x="9722" y="21231"/>
                    <a:pt x="9767" y="21257"/>
                    <a:pt x="9783" y="21316"/>
                  </a:cubicBezTo>
                  <a:cubicBezTo>
                    <a:pt x="9835" y="21509"/>
                    <a:pt x="9887" y="21700"/>
                    <a:pt x="9913" y="21898"/>
                  </a:cubicBezTo>
                  <a:cubicBezTo>
                    <a:pt x="9923" y="21968"/>
                    <a:pt x="9872" y="22002"/>
                    <a:pt x="9816" y="22002"/>
                  </a:cubicBezTo>
                  <a:cubicBezTo>
                    <a:pt x="9767" y="22002"/>
                    <a:pt x="9715" y="21976"/>
                    <a:pt x="9697" y="21926"/>
                  </a:cubicBezTo>
                  <a:cubicBezTo>
                    <a:pt x="9632" y="21748"/>
                    <a:pt x="9594" y="21564"/>
                    <a:pt x="9554" y="21378"/>
                  </a:cubicBezTo>
                  <a:cubicBezTo>
                    <a:pt x="9534" y="21289"/>
                    <a:pt x="9607" y="21231"/>
                    <a:pt x="9676" y="21231"/>
                  </a:cubicBezTo>
                  <a:close/>
                  <a:moveTo>
                    <a:pt x="9070" y="21545"/>
                  </a:moveTo>
                  <a:cubicBezTo>
                    <a:pt x="9143" y="21546"/>
                    <a:pt x="9186" y="21602"/>
                    <a:pt x="9195" y="21670"/>
                  </a:cubicBezTo>
                  <a:cubicBezTo>
                    <a:pt x="9210" y="21791"/>
                    <a:pt x="9231" y="21914"/>
                    <a:pt x="9229" y="22035"/>
                  </a:cubicBezTo>
                  <a:cubicBezTo>
                    <a:pt x="9227" y="22106"/>
                    <a:pt x="9169" y="22146"/>
                    <a:pt x="9112" y="22146"/>
                  </a:cubicBezTo>
                  <a:cubicBezTo>
                    <a:pt x="9067" y="22146"/>
                    <a:pt x="9021" y="22121"/>
                    <a:pt x="9006" y="22066"/>
                  </a:cubicBezTo>
                  <a:cubicBezTo>
                    <a:pt x="8971" y="21936"/>
                    <a:pt x="8960" y="21801"/>
                    <a:pt x="8945" y="21670"/>
                  </a:cubicBezTo>
                  <a:cubicBezTo>
                    <a:pt x="8937" y="21603"/>
                    <a:pt x="9008" y="21545"/>
                    <a:pt x="9070" y="21545"/>
                  </a:cubicBezTo>
                  <a:close/>
                  <a:moveTo>
                    <a:pt x="7276" y="0"/>
                  </a:moveTo>
                  <a:cubicBezTo>
                    <a:pt x="6113" y="0"/>
                    <a:pt x="5042" y="771"/>
                    <a:pt x="4716" y="1945"/>
                  </a:cubicBezTo>
                  <a:lnTo>
                    <a:pt x="393" y="17509"/>
                  </a:lnTo>
                  <a:cubicBezTo>
                    <a:pt x="1" y="18920"/>
                    <a:pt x="831" y="20385"/>
                    <a:pt x="2239" y="20779"/>
                  </a:cubicBezTo>
                  <a:lnTo>
                    <a:pt x="8704" y="22575"/>
                  </a:lnTo>
                  <a:cubicBezTo>
                    <a:pt x="8941" y="22640"/>
                    <a:pt x="9179" y="22672"/>
                    <a:pt x="9414" y="22672"/>
                  </a:cubicBezTo>
                  <a:cubicBezTo>
                    <a:pt x="10577" y="22672"/>
                    <a:pt x="11648" y="21901"/>
                    <a:pt x="11974" y="20728"/>
                  </a:cubicBezTo>
                  <a:lnTo>
                    <a:pt x="16299" y="5165"/>
                  </a:lnTo>
                  <a:cubicBezTo>
                    <a:pt x="16690" y="3754"/>
                    <a:pt x="15861" y="2287"/>
                    <a:pt x="14452" y="1895"/>
                  </a:cubicBezTo>
                  <a:lnTo>
                    <a:pt x="7986" y="97"/>
                  </a:lnTo>
                  <a:cubicBezTo>
                    <a:pt x="7749" y="31"/>
                    <a:pt x="7511" y="0"/>
                    <a:pt x="727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25" name="Google Shape;3125;p28"/>
            <p:cNvSpPr/>
            <p:nvPr/>
          </p:nvSpPr>
          <p:spPr>
            <a:xfrm>
              <a:off x="1275607" y="2648665"/>
              <a:ext cx="447054" cy="322660"/>
            </a:xfrm>
            <a:custGeom>
              <a:avLst/>
              <a:gdLst/>
              <a:ahLst/>
              <a:cxnLst/>
              <a:rect l="l" t="t" r="r" b="b"/>
              <a:pathLst>
                <a:path w="14300" h="10321" extrusionOk="0">
                  <a:moveTo>
                    <a:pt x="11043" y="8194"/>
                  </a:moveTo>
                  <a:cubicBezTo>
                    <a:pt x="11078" y="8194"/>
                    <a:pt x="11114" y="8210"/>
                    <a:pt x="11138" y="8251"/>
                  </a:cubicBezTo>
                  <a:cubicBezTo>
                    <a:pt x="11205" y="8365"/>
                    <a:pt x="11275" y="8477"/>
                    <a:pt x="11326" y="8600"/>
                  </a:cubicBezTo>
                  <a:cubicBezTo>
                    <a:pt x="11346" y="8653"/>
                    <a:pt x="11306" y="8714"/>
                    <a:pt x="11261" y="8732"/>
                  </a:cubicBezTo>
                  <a:cubicBezTo>
                    <a:pt x="11247" y="8738"/>
                    <a:pt x="11233" y="8741"/>
                    <a:pt x="11219" y="8741"/>
                  </a:cubicBezTo>
                  <a:cubicBezTo>
                    <a:pt x="11181" y="8741"/>
                    <a:pt x="11148" y="8719"/>
                    <a:pt x="11123" y="8686"/>
                  </a:cubicBezTo>
                  <a:cubicBezTo>
                    <a:pt x="11049" y="8589"/>
                    <a:pt x="10994" y="8476"/>
                    <a:pt x="10935" y="8368"/>
                  </a:cubicBezTo>
                  <a:cubicBezTo>
                    <a:pt x="10884" y="8277"/>
                    <a:pt x="10963" y="8194"/>
                    <a:pt x="11043" y="8194"/>
                  </a:cubicBezTo>
                  <a:close/>
                  <a:moveTo>
                    <a:pt x="10219" y="8332"/>
                  </a:moveTo>
                  <a:cubicBezTo>
                    <a:pt x="10255" y="8332"/>
                    <a:pt x="10288" y="8350"/>
                    <a:pt x="10307" y="8392"/>
                  </a:cubicBezTo>
                  <a:cubicBezTo>
                    <a:pt x="10442" y="8704"/>
                    <a:pt x="10571" y="9048"/>
                    <a:pt x="10642" y="9381"/>
                  </a:cubicBezTo>
                  <a:cubicBezTo>
                    <a:pt x="10659" y="9463"/>
                    <a:pt x="10585" y="9532"/>
                    <a:pt x="10516" y="9532"/>
                  </a:cubicBezTo>
                  <a:cubicBezTo>
                    <a:pt x="10480" y="9532"/>
                    <a:pt x="10446" y="9514"/>
                    <a:pt x="10425" y="9471"/>
                  </a:cubicBezTo>
                  <a:cubicBezTo>
                    <a:pt x="10281" y="9164"/>
                    <a:pt x="10171" y="8811"/>
                    <a:pt x="10093" y="8482"/>
                  </a:cubicBezTo>
                  <a:cubicBezTo>
                    <a:pt x="10075" y="8400"/>
                    <a:pt x="10150" y="8332"/>
                    <a:pt x="10219" y="8332"/>
                  </a:cubicBezTo>
                  <a:close/>
                  <a:moveTo>
                    <a:pt x="9674" y="8881"/>
                  </a:moveTo>
                  <a:cubicBezTo>
                    <a:pt x="9720" y="8881"/>
                    <a:pt x="9765" y="8907"/>
                    <a:pt x="9781" y="8966"/>
                  </a:cubicBezTo>
                  <a:cubicBezTo>
                    <a:pt x="9833" y="9159"/>
                    <a:pt x="9885" y="9350"/>
                    <a:pt x="9911" y="9548"/>
                  </a:cubicBezTo>
                  <a:cubicBezTo>
                    <a:pt x="9921" y="9618"/>
                    <a:pt x="9870" y="9652"/>
                    <a:pt x="9814" y="9652"/>
                  </a:cubicBezTo>
                  <a:cubicBezTo>
                    <a:pt x="9765" y="9652"/>
                    <a:pt x="9713" y="9626"/>
                    <a:pt x="9695" y="9576"/>
                  </a:cubicBezTo>
                  <a:cubicBezTo>
                    <a:pt x="9630" y="9398"/>
                    <a:pt x="9592" y="9214"/>
                    <a:pt x="9552" y="9028"/>
                  </a:cubicBezTo>
                  <a:cubicBezTo>
                    <a:pt x="9532" y="8939"/>
                    <a:pt x="9605" y="8881"/>
                    <a:pt x="9674" y="8881"/>
                  </a:cubicBezTo>
                  <a:close/>
                  <a:moveTo>
                    <a:pt x="9068" y="9195"/>
                  </a:moveTo>
                  <a:cubicBezTo>
                    <a:pt x="9141" y="9196"/>
                    <a:pt x="9184" y="9252"/>
                    <a:pt x="9193" y="9320"/>
                  </a:cubicBezTo>
                  <a:cubicBezTo>
                    <a:pt x="9208" y="9441"/>
                    <a:pt x="9229" y="9564"/>
                    <a:pt x="9227" y="9685"/>
                  </a:cubicBezTo>
                  <a:cubicBezTo>
                    <a:pt x="9225" y="9756"/>
                    <a:pt x="9167" y="9796"/>
                    <a:pt x="9110" y="9796"/>
                  </a:cubicBezTo>
                  <a:cubicBezTo>
                    <a:pt x="9065" y="9796"/>
                    <a:pt x="9019" y="9771"/>
                    <a:pt x="9004" y="9716"/>
                  </a:cubicBezTo>
                  <a:cubicBezTo>
                    <a:pt x="8969" y="9586"/>
                    <a:pt x="8958" y="9451"/>
                    <a:pt x="8943" y="9320"/>
                  </a:cubicBezTo>
                  <a:cubicBezTo>
                    <a:pt x="8935" y="9253"/>
                    <a:pt x="9006" y="9195"/>
                    <a:pt x="9068" y="9195"/>
                  </a:cubicBezTo>
                  <a:close/>
                  <a:moveTo>
                    <a:pt x="14300" y="0"/>
                  </a:moveTo>
                  <a:lnTo>
                    <a:pt x="14300" y="0"/>
                  </a:lnTo>
                  <a:cubicBezTo>
                    <a:pt x="13982" y="783"/>
                    <a:pt x="13670" y="1568"/>
                    <a:pt x="13372" y="2358"/>
                  </a:cubicBezTo>
                  <a:cubicBezTo>
                    <a:pt x="12590" y="4430"/>
                    <a:pt x="11577" y="6715"/>
                    <a:pt x="9577" y="7886"/>
                  </a:cubicBezTo>
                  <a:cubicBezTo>
                    <a:pt x="8734" y="8378"/>
                    <a:pt x="7789" y="8633"/>
                    <a:pt x="6815" y="8633"/>
                  </a:cubicBezTo>
                  <a:cubicBezTo>
                    <a:pt x="6773" y="8633"/>
                    <a:pt x="6731" y="8633"/>
                    <a:pt x="6688" y="8632"/>
                  </a:cubicBezTo>
                  <a:cubicBezTo>
                    <a:pt x="5655" y="8608"/>
                    <a:pt x="4509" y="8445"/>
                    <a:pt x="3552" y="8035"/>
                  </a:cubicBezTo>
                  <a:cubicBezTo>
                    <a:pt x="2578" y="7619"/>
                    <a:pt x="1693" y="6928"/>
                    <a:pt x="1107" y="6038"/>
                  </a:cubicBezTo>
                  <a:cubicBezTo>
                    <a:pt x="805" y="5580"/>
                    <a:pt x="632" y="5124"/>
                    <a:pt x="533" y="4651"/>
                  </a:cubicBezTo>
                  <a:lnTo>
                    <a:pt x="392" y="5158"/>
                  </a:lnTo>
                  <a:cubicBezTo>
                    <a:pt x="1" y="6568"/>
                    <a:pt x="830" y="8034"/>
                    <a:pt x="2239" y="8428"/>
                  </a:cubicBezTo>
                  <a:lnTo>
                    <a:pt x="8703" y="10224"/>
                  </a:lnTo>
                  <a:cubicBezTo>
                    <a:pt x="8940" y="10289"/>
                    <a:pt x="9178" y="10321"/>
                    <a:pt x="9412" y="10321"/>
                  </a:cubicBezTo>
                  <a:cubicBezTo>
                    <a:pt x="10576" y="10321"/>
                    <a:pt x="11647" y="9549"/>
                    <a:pt x="11973" y="8377"/>
                  </a:cubicBezTo>
                  <a:lnTo>
                    <a:pt x="14300"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26" name="Google Shape;3126;p28"/>
            <p:cNvSpPr/>
            <p:nvPr/>
          </p:nvSpPr>
          <p:spPr>
            <a:xfrm>
              <a:off x="1348228" y="2694307"/>
              <a:ext cx="70341" cy="62306"/>
            </a:xfrm>
            <a:custGeom>
              <a:avLst/>
              <a:gdLst/>
              <a:ahLst/>
              <a:cxnLst/>
              <a:rect l="l" t="t" r="r" b="b"/>
              <a:pathLst>
                <a:path w="2250" h="1993" extrusionOk="0">
                  <a:moveTo>
                    <a:pt x="1037" y="0"/>
                  </a:moveTo>
                  <a:cubicBezTo>
                    <a:pt x="978" y="0"/>
                    <a:pt x="918" y="4"/>
                    <a:pt x="860" y="12"/>
                  </a:cubicBezTo>
                  <a:cubicBezTo>
                    <a:pt x="506" y="120"/>
                    <a:pt x="206" y="375"/>
                    <a:pt x="126" y="768"/>
                  </a:cubicBezTo>
                  <a:cubicBezTo>
                    <a:pt x="0" y="1384"/>
                    <a:pt x="464" y="1993"/>
                    <a:pt x="1096" y="1993"/>
                  </a:cubicBezTo>
                  <a:cubicBezTo>
                    <a:pt x="1099" y="1993"/>
                    <a:pt x="1102" y="1993"/>
                    <a:pt x="1105" y="1993"/>
                  </a:cubicBezTo>
                  <a:cubicBezTo>
                    <a:pt x="1786" y="1985"/>
                    <a:pt x="2250" y="1352"/>
                    <a:pt x="2063" y="697"/>
                  </a:cubicBezTo>
                  <a:cubicBezTo>
                    <a:pt x="1930" y="233"/>
                    <a:pt x="1486" y="0"/>
                    <a:pt x="103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27" name="Google Shape;3127;p28"/>
            <p:cNvSpPr/>
            <p:nvPr/>
          </p:nvSpPr>
          <p:spPr>
            <a:xfrm>
              <a:off x="1588785" y="2574106"/>
              <a:ext cx="70372" cy="62337"/>
            </a:xfrm>
            <a:custGeom>
              <a:avLst/>
              <a:gdLst/>
              <a:ahLst/>
              <a:cxnLst/>
              <a:rect l="l" t="t" r="r" b="b"/>
              <a:pathLst>
                <a:path w="2251" h="1994" extrusionOk="0">
                  <a:moveTo>
                    <a:pt x="1036" y="0"/>
                  </a:moveTo>
                  <a:cubicBezTo>
                    <a:pt x="977" y="0"/>
                    <a:pt x="918" y="4"/>
                    <a:pt x="860" y="12"/>
                  </a:cubicBezTo>
                  <a:cubicBezTo>
                    <a:pt x="506" y="120"/>
                    <a:pt x="207" y="376"/>
                    <a:pt x="126" y="768"/>
                  </a:cubicBezTo>
                  <a:cubicBezTo>
                    <a:pt x="1" y="1383"/>
                    <a:pt x="464" y="1994"/>
                    <a:pt x="1096" y="1994"/>
                  </a:cubicBezTo>
                  <a:cubicBezTo>
                    <a:pt x="1100" y="1994"/>
                    <a:pt x="1103" y="1994"/>
                    <a:pt x="1106" y="1994"/>
                  </a:cubicBezTo>
                  <a:cubicBezTo>
                    <a:pt x="1787" y="1985"/>
                    <a:pt x="2250" y="1353"/>
                    <a:pt x="2064" y="698"/>
                  </a:cubicBezTo>
                  <a:cubicBezTo>
                    <a:pt x="1930" y="233"/>
                    <a:pt x="1486" y="0"/>
                    <a:pt x="103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3128" name="Google Shape;3128;p28"/>
          <p:cNvGrpSpPr/>
          <p:nvPr/>
        </p:nvGrpSpPr>
        <p:grpSpPr>
          <a:xfrm rot="1240685">
            <a:off x="11095788" y="5780324"/>
            <a:ext cx="866217" cy="903425"/>
            <a:chOff x="4741321" y="3141659"/>
            <a:chExt cx="478629" cy="499188"/>
          </a:xfrm>
        </p:grpSpPr>
        <p:sp>
          <p:nvSpPr>
            <p:cNvPr id="3129" name="Google Shape;3129;p28"/>
            <p:cNvSpPr/>
            <p:nvPr/>
          </p:nvSpPr>
          <p:spPr>
            <a:xfrm>
              <a:off x="4921263" y="3539305"/>
              <a:ext cx="110450" cy="25635"/>
            </a:xfrm>
            <a:custGeom>
              <a:avLst/>
              <a:gdLst/>
              <a:ahLst/>
              <a:cxnLst/>
              <a:rect l="l" t="t" r="r" b="b"/>
              <a:pathLst>
                <a:path w="3533" h="820" extrusionOk="0">
                  <a:moveTo>
                    <a:pt x="1709" y="1"/>
                  </a:moveTo>
                  <a:cubicBezTo>
                    <a:pt x="1174" y="1"/>
                    <a:pt x="136" y="39"/>
                    <a:pt x="0" y="465"/>
                  </a:cubicBezTo>
                  <a:cubicBezTo>
                    <a:pt x="160" y="578"/>
                    <a:pt x="726" y="639"/>
                    <a:pt x="798" y="647"/>
                  </a:cubicBezTo>
                  <a:cubicBezTo>
                    <a:pt x="1076" y="675"/>
                    <a:pt x="1355" y="706"/>
                    <a:pt x="1633" y="734"/>
                  </a:cubicBezTo>
                  <a:cubicBezTo>
                    <a:pt x="1860" y="756"/>
                    <a:pt x="2219" y="815"/>
                    <a:pt x="2550" y="815"/>
                  </a:cubicBezTo>
                  <a:cubicBezTo>
                    <a:pt x="2588" y="815"/>
                    <a:pt x="2626" y="814"/>
                    <a:pt x="2663" y="813"/>
                  </a:cubicBezTo>
                  <a:cubicBezTo>
                    <a:pt x="2666" y="813"/>
                    <a:pt x="2668" y="815"/>
                    <a:pt x="2672" y="815"/>
                  </a:cubicBezTo>
                  <a:cubicBezTo>
                    <a:pt x="2701" y="818"/>
                    <a:pt x="2730" y="819"/>
                    <a:pt x="2759" y="819"/>
                  </a:cubicBezTo>
                  <a:cubicBezTo>
                    <a:pt x="2911" y="819"/>
                    <a:pt x="3059" y="778"/>
                    <a:pt x="3200" y="720"/>
                  </a:cubicBezTo>
                  <a:cubicBezTo>
                    <a:pt x="3214" y="715"/>
                    <a:pt x="3225" y="706"/>
                    <a:pt x="3233" y="698"/>
                  </a:cubicBezTo>
                  <a:cubicBezTo>
                    <a:pt x="3272" y="678"/>
                    <a:pt x="3304" y="652"/>
                    <a:pt x="3333" y="621"/>
                  </a:cubicBezTo>
                  <a:cubicBezTo>
                    <a:pt x="3419" y="583"/>
                    <a:pt x="3459" y="521"/>
                    <a:pt x="3452" y="430"/>
                  </a:cubicBezTo>
                  <a:cubicBezTo>
                    <a:pt x="3452" y="429"/>
                    <a:pt x="3453" y="429"/>
                    <a:pt x="3453" y="428"/>
                  </a:cubicBezTo>
                  <a:cubicBezTo>
                    <a:pt x="3532" y="300"/>
                    <a:pt x="3476" y="210"/>
                    <a:pt x="3376" y="163"/>
                  </a:cubicBezTo>
                  <a:cubicBezTo>
                    <a:pt x="3374" y="159"/>
                    <a:pt x="3372" y="154"/>
                    <a:pt x="3370" y="151"/>
                  </a:cubicBezTo>
                  <a:cubicBezTo>
                    <a:pt x="3354" y="125"/>
                    <a:pt x="3330" y="113"/>
                    <a:pt x="3304" y="110"/>
                  </a:cubicBezTo>
                  <a:cubicBezTo>
                    <a:pt x="3304" y="110"/>
                    <a:pt x="3303" y="108"/>
                    <a:pt x="3303" y="107"/>
                  </a:cubicBezTo>
                  <a:cubicBezTo>
                    <a:pt x="3089" y="63"/>
                    <a:pt x="2872" y="34"/>
                    <a:pt x="2653" y="23"/>
                  </a:cubicBezTo>
                  <a:cubicBezTo>
                    <a:pt x="2426" y="7"/>
                    <a:pt x="2197" y="2"/>
                    <a:pt x="1968" y="2"/>
                  </a:cubicBezTo>
                  <a:cubicBezTo>
                    <a:pt x="1913" y="2"/>
                    <a:pt x="1823" y="1"/>
                    <a:pt x="170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30" name="Google Shape;3130;p28"/>
            <p:cNvSpPr/>
            <p:nvPr/>
          </p:nvSpPr>
          <p:spPr>
            <a:xfrm>
              <a:off x="4797248" y="3521486"/>
              <a:ext cx="382340" cy="67183"/>
            </a:xfrm>
            <a:custGeom>
              <a:avLst/>
              <a:gdLst/>
              <a:ahLst/>
              <a:cxnLst/>
              <a:rect l="l" t="t" r="r" b="b"/>
              <a:pathLst>
                <a:path w="12230" h="2149" extrusionOk="0">
                  <a:moveTo>
                    <a:pt x="2445" y="583"/>
                  </a:moveTo>
                  <a:cubicBezTo>
                    <a:pt x="2448" y="583"/>
                    <a:pt x="2451" y="583"/>
                    <a:pt x="2454" y="583"/>
                  </a:cubicBezTo>
                  <a:cubicBezTo>
                    <a:pt x="2469" y="583"/>
                    <a:pt x="2482" y="587"/>
                    <a:pt x="2494" y="592"/>
                  </a:cubicBezTo>
                  <a:cubicBezTo>
                    <a:pt x="2500" y="591"/>
                    <a:pt x="2506" y="590"/>
                    <a:pt x="2513" y="590"/>
                  </a:cubicBezTo>
                  <a:cubicBezTo>
                    <a:pt x="2523" y="590"/>
                    <a:pt x="2535" y="592"/>
                    <a:pt x="2547" y="597"/>
                  </a:cubicBezTo>
                  <a:cubicBezTo>
                    <a:pt x="2746" y="670"/>
                    <a:pt x="2887" y="879"/>
                    <a:pt x="2830" y="1096"/>
                  </a:cubicBezTo>
                  <a:cubicBezTo>
                    <a:pt x="2784" y="1278"/>
                    <a:pt x="2607" y="1407"/>
                    <a:pt x="2424" y="1407"/>
                  </a:cubicBezTo>
                  <a:cubicBezTo>
                    <a:pt x="2402" y="1407"/>
                    <a:pt x="2380" y="1405"/>
                    <a:pt x="2359" y="1401"/>
                  </a:cubicBezTo>
                  <a:cubicBezTo>
                    <a:pt x="2152" y="1367"/>
                    <a:pt x="1996" y="1162"/>
                    <a:pt x="2016" y="954"/>
                  </a:cubicBezTo>
                  <a:cubicBezTo>
                    <a:pt x="2036" y="738"/>
                    <a:pt x="2237" y="583"/>
                    <a:pt x="2445" y="583"/>
                  </a:cubicBezTo>
                  <a:close/>
                  <a:moveTo>
                    <a:pt x="5896" y="247"/>
                  </a:moveTo>
                  <a:cubicBezTo>
                    <a:pt x="6685" y="247"/>
                    <a:pt x="7964" y="340"/>
                    <a:pt x="7837" y="1000"/>
                  </a:cubicBezTo>
                  <a:cubicBezTo>
                    <a:pt x="7732" y="1543"/>
                    <a:pt x="7071" y="1673"/>
                    <a:pt x="6414" y="1673"/>
                  </a:cubicBezTo>
                  <a:cubicBezTo>
                    <a:pt x="5922" y="1673"/>
                    <a:pt x="5433" y="1600"/>
                    <a:pt x="5184" y="1573"/>
                  </a:cubicBezTo>
                  <a:cubicBezTo>
                    <a:pt x="5055" y="1560"/>
                    <a:pt x="4365" y="1526"/>
                    <a:pt x="3947" y="1364"/>
                  </a:cubicBezTo>
                  <a:cubicBezTo>
                    <a:pt x="3941" y="1368"/>
                    <a:pt x="3934" y="1370"/>
                    <a:pt x="3929" y="1374"/>
                  </a:cubicBezTo>
                  <a:cubicBezTo>
                    <a:pt x="3907" y="1368"/>
                    <a:pt x="3886" y="1361"/>
                    <a:pt x="3864" y="1353"/>
                  </a:cubicBezTo>
                  <a:cubicBezTo>
                    <a:pt x="3822" y="1333"/>
                    <a:pt x="3781" y="1308"/>
                    <a:pt x="3740" y="1282"/>
                  </a:cubicBezTo>
                  <a:cubicBezTo>
                    <a:pt x="3733" y="1265"/>
                    <a:pt x="3721" y="1249"/>
                    <a:pt x="3714" y="1233"/>
                  </a:cubicBezTo>
                  <a:cubicBezTo>
                    <a:pt x="3622" y="1149"/>
                    <a:pt x="3591" y="1045"/>
                    <a:pt x="3661" y="915"/>
                  </a:cubicBezTo>
                  <a:cubicBezTo>
                    <a:pt x="3762" y="366"/>
                    <a:pt x="4975" y="275"/>
                    <a:pt x="5385" y="259"/>
                  </a:cubicBezTo>
                  <a:cubicBezTo>
                    <a:pt x="5485" y="255"/>
                    <a:pt x="5671" y="247"/>
                    <a:pt x="5896" y="247"/>
                  </a:cubicBezTo>
                  <a:close/>
                  <a:moveTo>
                    <a:pt x="5442" y="0"/>
                  </a:moveTo>
                  <a:cubicBezTo>
                    <a:pt x="3571" y="0"/>
                    <a:pt x="1800" y="301"/>
                    <a:pt x="0" y="836"/>
                  </a:cubicBezTo>
                  <a:cubicBezTo>
                    <a:pt x="1802" y="1545"/>
                    <a:pt x="3620" y="2045"/>
                    <a:pt x="5615" y="2133"/>
                  </a:cubicBezTo>
                  <a:cubicBezTo>
                    <a:pt x="5845" y="2143"/>
                    <a:pt x="6076" y="2149"/>
                    <a:pt x="6305" y="2149"/>
                  </a:cubicBezTo>
                  <a:cubicBezTo>
                    <a:pt x="8342" y="2149"/>
                    <a:pt x="10331" y="1750"/>
                    <a:pt x="12229" y="1031"/>
                  </a:cubicBezTo>
                  <a:cubicBezTo>
                    <a:pt x="11330" y="553"/>
                    <a:pt x="10376" y="433"/>
                    <a:pt x="9353" y="303"/>
                  </a:cubicBezTo>
                  <a:cubicBezTo>
                    <a:pt x="8296" y="170"/>
                    <a:pt x="7235" y="60"/>
                    <a:pt x="6170" y="15"/>
                  </a:cubicBezTo>
                  <a:cubicBezTo>
                    <a:pt x="5925" y="5"/>
                    <a:pt x="5683" y="0"/>
                    <a:pt x="544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31" name="Google Shape;3131;p28"/>
            <p:cNvSpPr/>
            <p:nvPr/>
          </p:nvSpPr>
          <p:spPr>
            <a:xfrm>
              <a:off x="4790464" y="3492382"/>
              <a:ext cx="387436" cy="48988"/>
            </a:xfrm>
            <a:custGeom>
              <a:avLst/>
              <a:gdLst/>
              <a:ahLst/>
              <a:cxnLst/>
              <a:rect l="l" t="t" r="r" b="b"/>
              <a:pathLst>
                <a:path w="12393" h="1567" extrusionOk="0">
                  <a:moveTo>
                    <a:pt x="5797" y="1"/>
                  </a:moveTo>
                  <a:cubicBezTo>
                    <a:pt x="3853" y="1"/>
                    <a:pt x="1843" y="220"/>
                    <a:pt x="1" y="869"/>
                  </a:cubicBezTo>
                  <a:cubicBezTo>
                    <a:pt x="28" y="1069"/>
                    <a:pt x="57" y="1278"/>
                    <a:pt x="56" y="1477"/>
                  </a:cubicBezTo>
                  <a:cubicBezTo>
                    <a:pt x="1662" y="811"/>
                    <a:pt x="3475" y="611"/>
                    <a:pt x="5236" y="611"/>
                  </a:cubicBezTo>
                  <a:cubicBezTo>
                    <a:pt x="5744" y="611"/>
                    <a:pt x="6248" y="628"/>
                    <a:pt x="6742" y="655"/>
                  </a:cubicBezTo>
                  <a:cubicBezTo>
                    <a:pt x="7983" y="723"/>
                    <a:pt x="9222" y="866"/>
                    <a:pt x="10454" y="1040"/>
                  </a:cubicBezTo>
                  <a:cubicBezTo>
                    <a:pt x="11121" y="1135"/>
                    <a:pt x="11785" y="1260"/>
                    <a:pt x="12373" y="1567"/>
                  </a:cubicBezTo>
                  <a:cubicBezTo>
                    <a:pt x="12375" y="1393"/>
                    <a:pt x="12381" y="1218"/>
                    <a:pt x="12392" y="1045"/>
                  </a:cubicBezTo>
                  <a:cubicBezTo>
                    <a:pt x="10584" y="212"/>
                    <a:pt x="8354" y="56"/>
                    <a:pt x="6465" y="9"/>
                  </a:cubicBezTo>
                  <a:cubicBezTo>
                    <a:pt x="6243" y="4"/>
                    <a:pt x="6021" y="1"/>
                    <a:pt x="579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32" name="Google Shape;3132;p28"/>
            <p:cNvSpPr/>
            <p:nvPr/>
          </p:nvSpPr>
          <p:spPr>
            <a:xfrm>
              <a:off x="4741321" y="3479658"/>
              <a:ext cx="478629" cy="161189"/>
            </a:xfrm>
            <a:custGeom>
              <a:avLst/>
              <a:gdLst/>
              <a:ahLst/>
              <a:cxnLst/>
              <a:rect l="l" t="t" r="r" b="b"/>
              <a:pathLst>
                <a:path w="15310" h="5156" extrusionOk="0">
                  <a:moveTo>
                    <a:pt x="7373" y="408"/>
                  </a:moveTo>
                  <a:cubicBezTo>
                    <a:pt x="7595" y="408"/>
                    <a:pt x="7817" y="411"/>
                    <a:pt x="8037" y="416"/>
                  </a:cubicBezTo>
                  <a:cubicBezTo>
                    <a:pt x="9926" y="463"/>
                    <a:pt x="12155" y="619"/>
                    <a:pt x="13964" y="1452"/>
                  </a:cubicBezTo>
                  <a:cubicBezTo>
                    <a:pt x="13952" y="1627"/>
                    <a:pt x="13945" y="1800"/>
                    <a:pt x="13945" y="1974"/>
                  </a:cubicBezTo>
                  <a:cubicBezTo>
                    <a:pt x="13358" y="1667"/>
                    <a:pt x="12693" y="1542"/>
                    <a:pt x="12026" y="1447"/>
                  </a:cubicBezTo>
                  <a:cubicBezTo>
                    <a:pt x="10794" y="1273"/>
                    <a:pt x="9555" y="1130"/>
                    <a:pt x="8314" y="1062"/>
                  </a:cubicBezTo>
                  <a:cubicBezTo>
                    <a:pt x="7820" y="1035"/>
                    <a:pt x="7316" y="1018"/>
                    <a:pt x="6807" y="1018"/>
                  </a:cubicBezTo>
                  <a:cubicBezTo>
                    <a:pt x="5047" y="1018"/>
                    <a:pt x="3235" y="1218"/>
                    <a:pt x="1627" y="1883"/>
                  </a:cubicBezTo>
                  <a:cubicBezTo>
                    <a:pt x="1630" y="1682"/>
                    <a:pt x="1600" y="1474"/>
                    <a:pt x="1573" y="1275"/>
                  </a:cubicBezTo>
                  <a:cubicBezTo>
                    <a:pt x="3417" y="629"/>
                    <a:pt x="5427" y="408"/>
                    <a:pt x="7373" y="408"/>
                  </a:cubicBezTo>
                  <a:close/>
                  <a:moveTo>
                    <a:pt x="1329" y="1367"/>
                  </a:moveTo>
                  <a:cubicBezTo>
                    <a:pt x="1338" y="1573"/>
                    <a:pt x="1348" y="1787"/>
                    <a:pt x="1394" y="1982"/>
                  </a:cubicBezTo>
                  <a:cubicBezTo>
                    <a:pt x="1381" y="1988"/>
                    <a:pt x="1369" y="1993"/>
                    <a:pt x="1357" y="1998"/>
                  </a:cubicBezTo>
                  <a:cubicBezTo>
                    <a:pt x="1328" y="1986"/>
                    <a:pt x="1300" y="1973"/>
                    <a:pt x="1271" y="1961"/>
                  </a:cubicBezTo>
                  <a:cubicBezTo>
                    <a:pt x="1253" y="1783"/>
                    <a:pt x="1202" y="1602"/>
                    <a:pt x="1151" y="1433"/>
                  </a:cubicBezTo>
                  <a:cubicBezTo>
                    <a:pt x="1210" y="1410"/>
                    <a:pt x="1270" y="1389"/>
                    <a:pt x="1329" y="1367"/>
                  </a:cubicBezTo>
                  <a:close/>
                  <a:moveTo>
                    <a:pt x="14634" y="1800"/>
                  </a:moveTo>
                  <a:cubicBezTo>
                    <a:pt x="14739" y="1863"/>
                    <a:pt x="14843" y="1927"/>
                    <a:pt x="14944" y="1997"/>
                  </a:cubicBezTo>
                  <a:cubicBezTo>
                    <a:pt x="14932" y="2000"/>
                    <a:pt x="14921" y="2000"/>
                    <a:pt x="14909" y="2005"/>
                  </a:cubicBezTo>
                  <a:cubicBezTo>
                    <a:pt x="14807" y="2050"/>
                    <a:pt x="14702" y="2092"/>
                    <a:pt x="14599" y="2134"/>
                  </a:cubicBezTo>
                  <a:lnTo>
                    <a:pt x="14604" y="2096"/>
                  </a:lnTo>
                  <a:cubicBezTo>
                    <a:pt x="14615" y="1998"/>
                    <a:pt x="14626" y="1899"/>
                    <a:pt x="14634" y="1800"/>
                  </a:cubicBezTo>
                  <a:close/>
                  <a:moveTo>
                    <a:pt x="14203" y="1568"/>
                  </a:moveTo>
                  <a:cubicBezTo>
                    <a:pt x="14268" y="1601"/>
                    <a:pt x="14333" y="1632"/>
                    <a:pt x="14396" y="1667"/>
                  </a:cubicBezTo>
                  <a:cubicBezTo>
                    <a:pt x="14367" y="1789"/>
                    <a:pt x="14352" y="1914"/>
                    <a:pt x="14336" y="2036"/>
                  </a:cubicBezTo>
                  <a:cubicBezTo>
                    <a:pt x="14329" y="2091"/>
                    <a:pt x="14320" y="2144"/>
                    <a:pt x="14313" y="2198"/>
                  </a:cubicBezTo>
                  <a:cubicBezTo>
                    <a:pt x="14269" y="2166"/>
                    <a:pt x="14222" y="2140"/>
                    <a:pt x="14176" y="2109"/>
                  </a:cubicBezTo>
                  <a:cubicBezTo>
                    <a:pt x="14178" y="2101"/>
                    <a:pt x="14182" y="2093"/>
                    <a:pt x="14183" y="2082"/>
                  </a:cubicBezTo>
                  <a:cubicBezTo>
                    <a:pt x="14195" y="1910"/>
                    <a:pt x="14201" y="1739"/>
                    <a:pt x="14203" y="1568"/>
                  </a:cubicBezTo>
                  <a:close/>
                  <a:moveTo>
                    <a:pt x="7232" y="1338"/>
                  </a:moveTo>
                  <a:cubicBezTo>
                    <a:pt x="7473" y="1338"/>
                    <a:pt x="7715" y="1343"/>
                    <a:pt x="7960" y="1353"/>
                  </a:cubicBezTo>
                  <a:cubicBezTo>
                    <a:pt x="9024" y="1398"/>
                    <a:pt x="10086" y="1509"/>
                    <a:pt x="11145" y="1641"/>
                  </a:cubicBezTo>
                  <a:cubicBezTo>
                    <a:pt x="12166" y="1770"/>
                    <a:pt x="13120" y="1891"/>
                    <a:pt x="14019" y="2369"/>
                  </a:cubicBezTo>
                  <a:cubicBezTo>
                    <a:pt x="12120" y="3088"/>
                    <a:pt x="10132" y="3487"/>
                    <a:pt x="8095" y="3487"/>
                  </a:cubicBezTo>
                  <a:cubicBezTo>
                    <a:pt x="7866" y="3487"/>
                    <a:pt x="7635" y="3481"/>
                    <a:pt x="7405" y="3471"/>
                  </a:cubicBezTo>
                  <a:cubicBezTo>
                    <a:pt x="5410" y="3383"/>
                    <a:pt x="3591" y="2884"/>
                    <a:pt x="1790" y="2174"/>
                  </a:cubicBezTo>
                  <a:cubicBezTo>
                    <a:pt x="3590" y="1639"/>
                    <a:pt x="5361" y="1338"/>
                    <a:pt x="7232" y="1338"/>
                  </a:cubicBezTo>
                  <a:close/>
                  <a:moveTo>
                    <a:pt x="438" y="1919"/>
                  </a:moveTo>
                  <a:lnTo>
                    <a:pt x="438" y="1919"/>
                  </a:lnTo>
                  <a:cubicBezTo>
                    <a:pt x="2676" y="3253"/>
                    <a:pt x="5304" y="3870"/>
                    <a:pt x="7942" y="3870"/>
                  </a:cubicBezTo>
                  <a:cubicBezTo>
                    <a:pt x="10359" y="3870"/>
                    <a:pt x="12782" y="3352"/>
                    <a:pt x="14919" y="2393"/>
                  </a:cubicBezTo>
                  <a:lnTo>
                    <a:pt x="14919" y="2393"/>
                  </a:lnTo>
                  <a:cubicBezTo>
                    <a:pt x="14883" y="2823"/>
                    <a:pt x="14826" y="3248"/>
                    <a:pt x="14755" y="3676"/>
                  </a:cubicBezTo>
                  <a:cubicBezTo>
                    <a:pt x="12914" y="4526"/>
                    <a:pt x="11009" y="4740"/>
                    <a:pt x="8998" y="4740"/>
                  </a:cubicBezTo>
                  <a:cubicBezTo>
                    <a:pt x="8539" y="4740"/>
                    <a:pt x="8074" y="4729"/>
                    <a:pt x="7602" y="4711"/>
                  </a:cubicBezTo>
                  <a:cubicBezTo>
                    <a:pt x="5117" y="4621"/>
                    <a:pt x="2586" y="4335"/>
                    <a:pt x="447" y="3026"/>
                  </a:cubicBezTo>
                  <a:cubicBezTo>
                    <a:pt x="446" y="2656"/>
                    <a:pt x="441" y="2288"/>
                    <a:pt x="438" y="1919"/>
                  </a:cubicBezTo>
                  <a:close/>
                  <a:moveTo>
                    <a:pt x="7165" y="1"/>
                  </a:moveTo>
                  <a:cubicBezTo>
                    <a:pt x="4878" y="1"/>
                    <a:pt x="2450" y="309"/>
                    <a:pt x="433" y="1337"/>
                  </a:cubicBezTo>
                  <a:lnTo>
                    <a:pt x="38" y="1548"/>
                  </a:lnTo>
                  <a:lnTo>
                    <a:pt x="19" y="1944"/>
                  </a:lnTo>
                  <a:cubicBezTo>
                    <a:pt x="9" y="2207"/>
                    <a:pt x="2" y="2470"/>
                    <a:pt x="1" y="2733"/>
                  </a:cubicBezTo>
                  <a:lnTo>
                    <a:pt x="4" y="3115"/>
                  </a:lnTo>
                  <a:lnTo>
                    <a:pt x="448" y="3418"/>
                  </a:lnTo>
                  <a:cubicBezTo>
                    <a:pt x="2565" y="4755"/>
                    <a:pt x="5109" y="5020"/>
                    <a:pt x="7602" y="5112"/>
                  </a:cubicBezTo>
                  <a:cubicBezTo>
                    <a:pt x="8197" y="5135"/>
                    <a:pt x="8815" y="5155"/>
                    <a:pt x="9442" y="5155"/>
                  </a:cubicBezTo>
                  <a:cubicBezTo>
                    <a:pt x="11234" y="5155"/>
                    <a:pt x="13094" y="4985"/>
                    <a:pt x="14664" y="4192"/>
                  </a:cubicBezTo>
                  <a:lnTo>
                    <a:pt x="15150" y="3919"/>
                  </a:lnTo>
                  <a:lnTo>
                    <a:pt x="15222" y="3444"/>
                  </a:lnTo>
                  <a:cubicBezTo>
                    <a:pt x="15271" y="3055"/>
                    <a:pt x="15301" y="2660"/>
                    <a:pt x="15309" y="2268"/>
                  </a:cubicBezTo>
                  <a:lnTo>
                    <a:pt x="15307" y="1674"/>
                  </a:lnTo>
                  <a:lnTo>
                    <a:pt x="14963" y="1440"/>
                  </a:lnTo>
                  <a:cubicBezTo>
                    <a:pt x="13185" y="328"/>
                    <a:pt x="10539" y="145"/>
                    <a:pt x="8713" y="45"/>
                  </a:cubicBezTo>
                  <a:cubicBezTo>
                    <a:pt x="8209" y="17"/>
                    <a:pt x="7691" y="1"/>
                    <a:pt x="7165"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33" name="Google Shape;3133;p28"/>
            <p:cNvSpPr/>
            <p:nvPr/>
          </p:nvSpPr>
          <p:spPr>
            <a:xfrm>
              <a:off x="4859677" y="3539681"/>
              <a:ext cx="27824" cy="25792"/>
            </a:xfrm>
            <a:custGeom>
              <a:avLst/>
              <a:gdLst/>
              <a:ahLst/>
              <a:cxnLst/>
              <a:rect l="l" t="t" r="r" b="b"/>
              <a:pathLst>
                <a:path w="890" h="825" extrusionOk="0">
                  <a:moveTo>
                    <a:pt x="471" y="218"/>
                  </a:moveTo>
                  <a:cubicBezTo>
                    <a:pt x="477" y="223"/>
                    <a:pt x="483" y="229"/>
                    <a:pt x="492" y="231"/>
                  </a:cubicBezTo>
                  <a:cubicBezTo>
                    <a:pt x="687" y="305"/>
                    <a:pt x="628" y="598"/>
                    <a:pt x="440" y="598"/>
                  </a:cubicBezTo>
                  <a:cubicBezTo>
                    <a:pt x="425" y="598"/>
                    <a:pt x="409" y="596"/>
                    <a:pt x="393" y="592"/>
                  </a:cubicBezTo>
                  <a:cubicBezTo>
                    <a:pt x="166" y="538"/>
                    <a:pt x="237" y="221"/>
                    <a:pt x="454" y="221"/>
                  </a:cubicBezTo>
                  <a:cubicBezTo>
                    <a:pt x="455" y="221"/>
                    <a:pt x="456" y="221"/>
                    <a:pt x="457" y="221"/>
                  </a:cubicBezTo>
                  <a:cubicBezTo>
                    <a:pt x="462" y="221"/>
                    <a:pt x="466" y="218"/>
                    <a:pt x="471" y="218"/>
                  </a:cubicBezTo>
                  <a:close/>
                  <a:moveTo>
                    <a:pt x="446" y="1"/>
                  </a:moveTo>
                  <a:cubicBezTo>
                    <a:pt x="238" y="1"/>
                    <a:pt x="39" y="156"/>
                    <a:pt x="19" y="372"/>
                  </a:cubicBezTo>
                  <a:cubicBezTo>
                    <a:pt x="0" y="580"/>
                    <a:pt x="155" y="785"/>
                    <a:pt x="361" y="819"/>
                  </a:cubicBezTo>
                  <a:cubicBezTo>
                    <a:pt x="383" y="823"/>
                    <a:pt x="404" y="825"/>
                    <a:pt x="426" y="825"/>
                  </a:cubicBezTo>
                  <a:cubicBezTo>
                    <a:pt x="610" y="825"/>
                    <a:pt x="787" y="696"/>
                    <a:pt x="833" y="513"/>
                  </a:cubicBezTo>
                  <a:cubicBezTo>
                    <a:pt x="890" y="297"/>
                    <a:pt x="749" y="88"/>
                    <a:pt x="550" y="15"/>
                  </a:cubicBezTo>
                  <a:cubicBezTo>
                    <a:pt x="538" y="10"/>
                    <a:pt x="526" y="8"/>
                    <a:pt x="516" y="8"/>
                  </a:cubicBezTo>
                  <a:cubicBezTo>
                    <a:pt x="509" y="8"/>
                    <a:pt x="503" y="9"/>
                    <a:pt x="497" y="10"/>
                  </a:cubicBezTo>
                  <a:cubicBezTo>
                    <a:pt x="485" y="5"/>
                    <a:pt x="472" y="1"/>
                    <a:pt x="457" y="1"/>
                  </a:cubicBezTo>
                  <a:cubicBezTo>
                    <a:pt x="453" y="1"/>
                    <a:pt x="450" y="1"/>
                    <a:pt x="44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34" name="Google Shape;3134;p28"/>
            <p:cNvSpPr/>
            <p:nvPr/>
          </p:nvSpPr>
          <p:spPr>
            <a:xfrm>
              <a:off x="4909539" y="3529177"/>
              <a:ext cx="136711" cy="44580"/>
            </a:xfrm>
            <a:custGeom>
              <a:avLst/>
              <a:gdLst/>
              <a:ahLst/>
              <a:cxnLst/>
              <a:rect l="l" t="t" r="r" b="b"/>
              <a:pathLst>
                <a:path w="4373" h="1426" extrusionOk="0">
                  <a:moveTo>
                    <a:pt x="2093" y="325"/>
                  </a:moveTo>
                  <a:cubicBezTo>
                    <a:pt x="2203" y="325"/>
                    <a:pt x="2291" y="326"/>
                    <a:pt x="2344" y="326"/>
                  </a:cubicBezTo>
                  <a:cubicBezTo>
                    <a:pt x="2571" y="326"/>
                    <a:pt x="2802" y="332"/>
                    <a:pt x="3030" y="347"/>
                  </a:cubicBezTo>
                  <a:cubicBezTo>
                    <a:pt x="3248" y="358"/>
                    <a:pt x="3465" y="385"/>
                    <a:pt x="3679" y="431"/>
                  </a:cubicBezTo>
                  <a:cubicBezTo>
                    <a:pt x="3679" y="432"/>
                    <a:pt x="3681" y="432"/>
                    <a:pt x="3681" y="434"/>
                  </a:cubicBezTo>
                  <a:cubicBezTo>
                    <a:pt x="3705" y="436"/>
                    <a:pt x="3730" y="449"/>
                    <a:pt x="3746" y="475"/>
                  </a:cubicBezTo>
                  <a:cubicBezTo>
                    <a:pt x="3749" y="478"/>
                    <a:pt x="3750" y="483"/>
                    <a:pt x="3752" y="487"/>
                  </a:cubicBezTo>
                  <a:cubicBezTo>
                    <a:pt x="3851" y="534"/>
                    <a:pt x="3907" y="624"/>
                    <a:pt x="3829" y="752"/>
                  </a:cubicBezTo>
                  <a:cubicBezTo>
                    <a:pt x="3829" y="753"/>
                    <a:pt x="3828" y="753"/>
                    <a:pt x="3828" y="754"/>
                  </a:cubicBezTo>
                  <a:cubicBezTo>
                    <a:pt x="3835" y="845"/>
                    <a:pt x="3796" y="907"/>
                    <a:pt x="3709" y="945"/>
                  </a:cubicBezTo>
                  <a:cubicBezTo>
                    <a:pt x="3681" y="976"/>
                    <a:pt x="3648" y="1002"/>
                    <a:pt x="3609" y="1022"/>
                  </a:cubicBezTo>
                  <a:cubicBezTo>
                    <a:pt x="3600" y="1030"/>
                    <a:pt x="3590" y="1038"/>
                    <a:pt x="3577" y="1044"/>
                  </a:cubicBezTo>
                  <a:cubicBezTo>
                    <a:pt x="3435" y="1102"/>
                    <a:pt x="3288" y="1143"/>
                    <a:pt x="3135" y="1143"/>
                  </a:cubicBezTo>
                  <a:cubicBezTo>
                    <a:pt x="3106" y="1143"/>
                    <a:pt x="3077" y="1142"/>
                    <a:pt x="3048" y="1139"/>
                  </a:cubicBezTo>
                  <a:cubicBezTo>
                    <a:pt x="3045" y="1139"/>
                    <a:pt x="3043" y="1137"/>
                    <a:pt x="3039" y="1137"/>
                  </a:cubicBezTo>
                  <a:cubicBezTo>
                    <a:pt x="3002" y="1138"/>
                    <a:pt x="2964" y="1139"/>
                    <a:pt x="2926" y="1139"/>
                  </a:cubicBezTo>
                  <a:cubicBezTo>
                    <a:pt x="2595" y="1139"/>
                    <a:pt x="2237" y="1080"/>
                    <a:pt x="2009" y="1058"/>
                  </a:cubicBezTo>
                  <a:cubicBezTo>
                    <a:pt x="1731" y="1030"/>
                    <a:pt x="1452" y="998"/>
                    <a:pt x="1174" y="971"/>
                  </a:cubicBezTo>
                  <a:cubicBezTo>
                    <a:pt x="1102" y="963"/>
                    <a:pt x="536" y="903"/>
                    <a:pt x="376" y="789"/>
                  </a:cubicBezTo>
                  <a:cubicBezTo>
                    <a:pt x="513" y="361"/>
                    <a:pt x="1560" y="325"/>
                    <a:pt x="2093" y="325"/>
                  </a:cubicBezTo>
                  <a:close/>
                  <a:moveTo>
                    <a:pt x="2299" y="1"/>
                  </a:moveTo>
                  <a:cubicBezTo>
                    <a:pt x="2076" y="1"/>
                    <a:pt x="1893" y="8"/>
                    <a:pt x="1794" y="12"/>
                  </a:cubicBezTo>
                  <a:cubicBezTo>
                    <a:pt x="1385" y="28"/>
                    <a:pt x="172" y="119"/>
                    <a:pt x="70" y="668"/>
                  </a:cubicBezTo>
                  <a:cubicBezTo>
                    <a:pt x="1" y="798"/>
                    <a:pt x="32" y="902"/>
                    <a:pt x="123" y="986"/>
                  </a:cubicBezTo>
                  <a:cubicBezTo>
                    <a:pt x="131" y="1001"/>
                    <a:pt x="142" y="1018"/>
                    <a:pt x="149" y="1034"/>
                  </a:cubicBezTo>
                  <a:cubicBezTo>
                    <a:pt x="190" y="1061"/>
                    <a:pt x="231" y="1086"/>
                    <a:pt x="273" y="1106"/>
                  </a:cubicBezTo>
                  <a:cubicBezTo>
                    <a:pt x="295" y="1114"/>
                    <a:pt x="316" y="1121"/>
                    <a:pt x="339" y="1127"/>
                  </a:cubicBezTo>
                  <a:cubicBezTo>
                    <a:pt x="344" y="1123"/>
                    <a:pt x="350" y="1122"/>
                    <a:pt x="356" y="1117"/>
                  </a:cubicBezTo>
                  <a:cubicBezTo>
                    <a:pt x="773" y="1280"/>
                    <a:pt x="1465" y="1314"/>
                    <a:pt x="1594" y="1326"/>
                  </a:cubicBezTo>
                  <a:cubicBezTo>
                    <a:pt x="1842" y="1353"/>
                    <a:pt x="2331" y="1426"/>
                    <a:pt x="2822" y="1426"/>
                  </a:cubicBezTo>
                  <a:cubicBezTo>
                    <a:pt x="3479" y="1426"/>
                    <a:pt x="4141" y="1296"/>
                    <a:pt x="4246" y="753"/>
                  </a:cubicBezTo>
                  <a:cubicBezTo>
                    <a:pt x="4372" y="93"/>
                    <a:pt x="3086" y="1"/>
                    <a:pt x="229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35" name="Google Shape;3135;p28"/>
            <p:cNvSpPr/>
            <p:nvPr/>
          </p:nvSpPr>
          <p:spPr>
            <a:xfrm>
              <a:off x="4953056" y="3141659"/>
              <a:ext cx="237282" cy="413384"/>
            </a:xfrm>
            <a:custGeom>
              <a:avLst/>
              <a:gdLst/>
              <a:ahLst/>
              <a:cxnLst/>
              <a:rect l="l" t="t" r="r" b="b"/>
              <a:pathLst>
                <a:path w="7590" h="13223" extrusionOk="0">
                  <a:moveTo>
                    <a:pt x="6548" y="551"/>
                  </a:moveTo>
                  <a:cubicBezTo>
                    <a:pt x="6602" y="551"/>
                    <a:pt x="6657" y="564"/>
                    <a:pt x="6707" y="588"/>
                  </a:cubicBezTo>
                  <a:cubicBezTo>
                    <a:pt x="6888" y="677"/>
                    <a:pt x="6962" y="897"/>
                    <a:pt x="6874" y="1078"/>
                  </a:cubicBezTo>
                  <a:lnTo>
                    <a:pt x="4602" y="5703"/>
                  </a:lnTo>
                  <a:cubicBezTo>
                    <a:pt x="4495" y="5680"/>
                    <a:pt x="4388" y="5658"/>
                    <a:pt x="4286" y="5617"/>
                  </a:cubicBezTo>
                  <a:cubicBezTo>
                    <a:pt x="4164" y="5569"/>
                    <a:pt x="4037" y="5505"/>
                    <a:pt x="3920" y="5429"/>
                  </a:cubicBezTo>
                  <a:lnTo>
                    <a:pt x="6217" y="755"/>
                  </a:lnTo>
                  <a:cubicBezTo>
                    <a:pt x="6259" y="668"/>
                    <a:pt x="6333" y="603"/>
                    <a:pt x="6428" y="571"/>
                  </a:cubicBezTo>
                  <a:cubicBezTo>
                    <a:pt x="6467" y="557"/>
                    <a:pt x="6507" y="551"/>
                    <a:pt x="6548" y="551"/>
                  </a:cubicBezTo>
                  <a:close/>
                  <a:moveTo>
                    <a:pt x="3510" y="5396"/>
                  </a:moveTo>
                  <a:cubicBezTo>
                    <a:pt x="3764" y="5712"/>
                    <a:pt x="4197" y="6034"/>
                    <a:pt x="4634" y="6034"/>
                  </a:cubicBezTo>
                  <a:cubicBezTo>
                    <a:pt x="4708" y="6034"/>
                    <a:pt x="4782" y="6025"/>
                    <a:pt x="4856" y="6005"/>
                  </a:cubicBezTo>
                  <a:lnTo>
                    <a:pt x="4856" y="6005"/>
                  </a:lnTo>
                  <a:cubicBezTo>
                    <a:pt x="4968" y="6265"/>
                    <a:pt x="4831" y="6345"/>
                    <a:pt x="4631" y="6345"/>
                  </a:cubicBezTo>
                  <a:cubicBezTo>
                    <a:pt x="4406" y="6345"/>
                    <a:pt x="4102" y="6244"/>
                    <a:pt x="3981" y="6185"/>
                  </a:cubicBezTo>
                  <a:cubicBezTo>
                    <a:pt x="3737" y="6067"/>
                    <a:pt x="3545" y="5891"/>
                    <a:pt x="3325" y="5741"/>
                  </a:cubicBezTo>
                  <a:cubicBezTo>
                    <a:pt x="3290" y="5689"/>
                    <a:pt x="3268" y="5633"/>
                    <a:pt x="3279" y="5576"/>
                  </a:cubicBezTo>
                  <a:cubicBezTo>
                    <a:pt x="3302" y="5455"/>
                    <a:pt x="3406" y="5424"/>
                    <a:pt x="3510" y="5396"/>
                  </a:cubicBezTo>
                  <a:close/>
                  <a:moveTo>
                    <a:pt x="3395" y="6494"/>
                  </a:moveTo>
                  <a:cubicBezTo>
                    <a:pt x="3595" y="6621"/>
                    <a:pt x="3826" y="6737"/>
                    <a:pt x="4055" y="6812"/>
                  </a:cubicBezTo>
                  <a:lnTo>
                    <a:pt x="1274" y="12471"/>
                  </a:lnTo>
                  <a:cubicBezTo>
                    <a:pt x="1230" y="12557"/>
                    <a:pt x="1156" y="12623"/>
                    <a:pt x="1063" y="12655"/>
                  </a:cubicBezTo>
                  <a:cubicBezTo>
                    <a:pt x="1023" y="12668"/>
                    <a:pt x="982" y="12675"/>
                    <a:pt x="941" y="12675"/>
                  </a:cubicBezTo>
                  <a:cubicBezTo>
                    <a:pt x="887" y="12675"/>
                    <a:pt x="833" y="12663"/>
                    <a:pt x="783" y="12638"/>
                  </a:cubicBezTo>
                  <a:cubicBezTo>
                    <a:pt x="696" y="12595"/>
                    <a:pt x="631" y="12519"/>
                    <a:pt x="598" y="12427"/>
                  </a:cubicBezTo>
                  <a:cubicBezTo>
                    <a:pt x="567" y="12333"/>
                    <a:pt x="572" y="12234"/>
                    <a:pt x="615" y="12148"/>
                  </a:cubicBezTo>
                  <a:lnTo>
                    <a:pt x="3395" y="6494"/>
                  </a:lnTo>
                  <a:close/>
                  <a:moveTo>
                    <a:pt x="6547" y="0"/>
                  </a:moveTo>
                  <a:cubicBezTo>
                    <a:pt x="6447" y="0"/>
                    <a:pt x="6347" y="17"/>
                    <a:pt x="6250" y="50"/>
                  </a:cubicBezTo>
                  <a:cubicBezTo>
                    <a:pt x="6019" y="129"/>
                    <a:pt x="5831" y="294"/>
                    <a:pt x="5725" y="512"/>
                  </a:cubicBezTo>
                  <a:lnTo>
                    <a:pt x="3491" y="5054"/>
                  </a:lnTo>
                  <a:cubicBezTo>
                    <a:pt x="3485" y="5054"/>
                    <a:pt x="3478" y="5054"/>
                    <a:pt x="3472" y="5054"/>
                  </a:cubicBezTo>
                  <a:cubicBezTo>
                    <a:pt x="3242" y="5054"/>
                    <a:pt x="3008" y="5240"/>
                    <a:pt x="2952" y="5461"/>
                  </a:cubicBezTo>
                  <a:cubicBezTo>
                    <a:pt x="2909" y="5636"/>
                    <a:pt x="2966" y="5789"/>
                    <a:pt x="3068" y="5914"/>
                  </a:cubicBezTo>
                  <a:lnTo>
                    <a:pt x="125" y="11903"/>
                  </a:lnTo>
                  <a:cubicBezTo>
                    <a:pt x="16" y="12122"/>
                    <a:pt x="1" y="12370"/>
                    <a:pt x="80" y="12602"/>
                  </a:cubicBezTo>
                  <a:cubicBezTo>
                    <a:pt x="159" y="12833"/>
                    <a:pt x="323" y="13020"/>
                    <a:pt x="542" y="13129"/>
                  </a:cubicBezTo>
                  <a:cubicBezTo>
                    <a:pt x="669" y="13191"/>
                    <a:pt x="807" y="13222"/>
                    <a:pt x="944" y="13222"/>
                  </a:cubicBezTo>
                  <a:cubicBezTo>
                    <a:pt x="1043" y="13222"/>
                    <a:pt x="1145" y="13206"/>
                    <a:pt x="1241" y="13173"/>
                  </a:cubicBezTo>
                  <a:cubicBezTo>
                    <a:pt x="1473" y="13093"/>
                    <a:pt x="1660" y="12930"/>
                    <a:pt x="1768" y="12711"/>
                  </a:cubicBezTo>
                  <a:lnTo>
                    <a:pt x="4708" y="6730"/>
                  </a:lnTo>
                  <a:cubicBezTo>
                    <a:pt x="4733" y="6726"/>
                    <a:pt x="4759" y="6724"/>
                    <a:pt x="4782" y="6718"/>
                  </a:cubicBezTo>
                  <a:cubicBezTo>
                    <a:pt x="5165" y="6625"/>
                    <a:pt x="5456" y="6095"/>
                    <a:pt x="5149" y="5831"/>
                  </a:cubicBezTo>
                  <a:lnTo>
                    <a:pt x="7368" y="1317"/>
                  </a:lnTo>
                  <a:cubicBezTo>
                    <a:pt x="7590" y="867"/>
                    <a:pt x="7403" y="317"/>
                    <a:pt x="6950" y="94"/>
                  </a:cubicBezTo>
                  <a:cubicBezTo>
                    <a:pt x="6823" y="32"/>
                    <a:pt x="6685" y="0"/>
                    <a:pt x="6547"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36" name="Google Shape;3136;p28"/>
            <p:cNvSpPr/>
            <p:nvPr/>
          </p:nvSpPr>
          <p:spPr>
            <a:xfrm>
              <a:off x="5197708" y="3535960"/>
              <a:ext cx="10848" cy="10473"/>
            </a:xfrm>
            <a:custGeom>
              <a:avLst/>
              <a:gdLst/>
              <a:ahLst/>
              <a:cxnLst/>
              <a:rect l="l" t="t" r="r" b="b"/>
              <a:pathLst>
                <a:path w="347" h="335" extrusionOk="0">
                  <a:moveTo>
                    <a:pt x="35" y="0"/>
                  </a:moveTo>
                  <a:cubicBezTo>
                    <a:pt x="30" y="99"/>
                    <a:pt x="16" y="198"/>
                    <a:pt x="5" y="296"/>
                  </a:cubicBezTo>
                  <a:lnTo>
                    <a:pt x="0" y="334"/>
                  </a:lnTo>
                  <a:cubicBezTo>
                    <a:pt x="103" y="292"/>
                    <a:pt x="208" y="250"/>
                    <a:pt x="310" y="206"/>
                  </a:cubicBezTo>
                  <a:cubicBezTo>
                    <a:pt x="322" y="199"/>
                    <a:pt x="333" y="199"/>
                    <a:pt x="346" y="197"/>
                  </a:cubicBezTo>
                  <a:cubicBezTo>
                    <a:pt x="244" y="128"/>
                    <a:pt x="140" y="63"/>
                    <a:pt x="35" y="0"/>
                  </a:cubicBezTo>
                  <a:close/>
                </a:path>
              </a:pathLst>
            </a:custGeom>
            <a:solidFill>
              <a:srgbClr val="BCB3B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37" name="Google Shape;3137;p28"/>
            <p:cNvSpPr/>
            <p:nvPr/>
          </p:nvSpPr>
          <p:spPr>
            <a:xfrm>
              <a:off x="5184422" y="3528614"/>
              <a:ext cx="6940" cy="19695"/>
            </a:xfrm>
            <a:custGeom>
              <a:avLst/>
              <a:gdLst/>
              <a:ahLst/>
              <a:cxnLst/>
              <a:rect l="l" t="t" r="r" b="b"/>
              <a:pathLst>
                <a:path w="222" h="630" extrusionOk="0">
                  <a:moveTo>
                    <a:pt x="28" y="1"/>
                  </a:moveTo>
                  <a:cubicBezTo>
                    <a:pt x="27" y="172"/>
                    <a:pt x="21" y="343"/>
                    <a:pt x="8" y="514"/>
                  </a:cubicBezTo>
                  <a:cubicBezTo>
                    <a:pt x="7" y="525"/>
                    <a:pt x="3" y="532"/>
                    <a:pt x="1" y="541"/>
                  </a:cubicBezTo>
                  <a:cubicBezTo>
                    <a:pt x="45" y="571"/>
                    <a:pt x="92" y="597"/>
                    <a:pt x="138" y="630"/>
                  </a:cubicBezTo>
                  <a:cubicBezTo>
                    <a:pt x="146" y="578"/>
                    <a:pt x="154" y="525"/>
                    <a:pt x="160" y="469"/>
                  </a:cubicBezTo>
                  <a:cubicBezTo>
                    <a:pt x="175" y="346"/>
                    <a:pt x="191" y="221"/>
                    <a:pt x="221" y="100"/>
                  </a:cubicBezTo>
                  <a:cubicBezTo>
                    <a:pt x="158" y="66"/>
                    <a:pt x="92" y="35"/>
                    <a:pt x="28" y="1"/>
                  </a:cubicBezTo>
                  <a:close/>
                </a:path>
              </a:pathLst>
            </a:custGeom>
            <a:solidFill>
              <a:srgbClr val="BCB3B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38" name="Google Shape;3138;p28"/>
            <p:cNvSpPr/>
            <p:nvPr/>
          </p:nvSpPr>
          <p:spPr>
            <a:xfrm>
              <a:off x="4777272" y="3522362"/>
              <a:ext cx="7566" cy="19758"/>
            </a:xfrm>
            <a:custGeom>
              <a:avLst/>
              <a:gdLst/>
              <a:ahLst/>
              <a:cxnLst/>
              <a:rect l="l" t="t" r="r" b="b"/>
              <a:pathLst>
                <a:path w="242" h="632" extrusionOk="0">
                  <a:moveTo>
                    <a:pt x="178" y="1"/>
                  </a:moveTo>
                  <a:cubicBezTo>
                    <a:pt x="119" y="23"/>
                    <a:pt x="58" y="44"/>
                    <a:pt x="0" y="67"/>
                  </a:cubicBezTo>
                  <a:cubicBezTo>
                    <a:pt x="51" y="236"/>
                    <a:pt x="101" y="417"/>
                    <a:pt x="120" y="595"/>
                  </a:cubicBezTo>
                  <a:cubicBezTo>
                    <a:pt x="150" y="608"/>
                    <a:pt x="177" y="620"/>
                    <a:pt x="205" y="632"/>
                  </a:cubicBezTo>
                  <a:cubicBezTo>
                    <a:pt x="218" y="627"/>
                    <a:pt x="230" y="622"/>
                    <a:pt x="242" y="616"/>
                  </a:cubicBezTo>
                  <a:cubicBezTo>
                    <a:pt x="197" y="420"/>
                    <a:pt x="184" y="206"/>
                    <a:pt x="178" y="1"/>
                  </a:cubicBezTo>
                  <a:close/>
                </a:path>
              </a:pathLst>
            </a:custGeom>
            <a:solidFill>
              <a:srgbClr val="BCB3B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39" name="Google Shape;3139;p28"/>
            <p:cNvSpPr/>
            <p:nvPr/>
          </p:nvSpPr>
          <p:spPr>
            <a:xfrm>
              <a:off x="4754983" y="3539556"/>
              <a:ext cx="452744" cy="88285"/>
            </a:xfrm>
            <a:custGeom>
              <a:avLst/>
              <a:gdLst/>
              <a:ahLst/>
              <a:cxnLst/>
              <a:rect l="l" t="t" r="r" b="b"/>
              <a:pathLst>
                <a:path w="14482" h="2824" extrusionOk="0">
                  <a:moveTo>
                    <a:pt x="1" y="1"/>
                  </a:moveTo>
                  <a:cubicBezTo>
                    <a:pt x="5" y="370"/>
                    <a:pt x="9" y="740"/>
                    <a:pt x="10" y="1109"/>
                  </a:cubicBezTo>
                  <a:cubicBezTo>
                    <a:pt x="2149" y="2419"/>
                    <a:pt x="4680" y="2703"/>
                    <a:pt x="7165" y="2794"/>
                  </a:cubicBezTo>
                  <a:cubicBezTo>
                    <a:pt x="7639" y="2812"/>
                    <a:pt x="8107" y="2823"/>
                    <a:pt x="8569" y="2823"/>
                  </a:cubicBezTo>
                  <a:cubicBezTo>
                    <a:pt x="10577" y="2823"/>
                    <a:pt x="12479" y="2609"/>
                    <a:pt x="14318" y="1759"/>
                  </a:cubicBezTo>
                  <a:cubicBezTo>
                    <a:pt x="14388" y="1332"/>
                    <a:pt x="14446" y="906"/>
                    <a:pt x="14482" y="474"/>
                  </a:cubicBezTo>
                  <a:lnTo>
                    <a:pt x="14482" y="474"/>
                  </a:lnTo>
                  <a:cubicBezTo>
                    <a:pt x="12345" y="1434"/>
                    <a:pt x="9921" y="1952"/>
                    <a:pt x="7505" y="1952"/>
                  </a:cubicBezTo>
                  <a:cubicBezTo>
                    <a:pt x="4867" y="1952"/>
                    <a:pt x="2238" y="1335"/>
                    <a:pt x="1"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40" name="Google Shape;3140;p28"/>
            <p:cNvSpPr/>
            <p:nvPr/>
          </p:nvSpPr>
          <p:spPr>
            <a:xfrm>
              <a:off x="4864742" y="3546496"/>
              <a:ext cx="16413" cy="11880"/>
            </a:xfrm>
            <a:custGeom>
              <a:avLst/>
              <a:gdLst/>
              <a:ahLst/>
              <a:cxnLst/>
              <a:rect l="l" t="t" r="r" b="b"/>
              <a:pathLst>
                <a:path w="525" h="380" extrusionOk="0">
                  <a:moveTo>
                    <a:pt x="307" y="0"/>
                  </a:moveTo>
                  <a:cubicBezTo>
                    <a:pt x="302" y="0"/>
                    <a:pt x="299" y="3"/>
                    <a:pt x="293" y="3"/>
                  </a:cubicBezTo>
                  <a:cubicBezTo>
                    <a:pt x="293" y="3"/>
                    <a:pt x="292" y="3"/>
                    <a:pt x="291" y="3"/>
                  </a:cubicBezTo>
                  <a:cubicBezTo>
                    <a:pt x="74" y="3"/>
                    <a:pt x="1" y="320"/>
                    <a:pt x="229" y="374"/>
                  </a:cubicBezTo>
                  <a:cubicBezTo>
                    <a:pt x="245" y="378"/>
                    <a:pt x="261" y="380"/>
                    <a:pt x="276" y="380"/>
                  </a:cubicBezTo>
                  <a:cubicBezTo>
                    <a:pt x="466" y="380"/>
                    <a:pt x="525" y="87"/>
                    <a:pt x="328" y="13"/>
                  </a:cubicBezTo>
                  <a:cubicBezTo>
                    <a:pt x="321" y="11"/>
                    <a:pt x="314" y="5"/>
                    <a:pt x="3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41" name="Google Shape;3141;p28"/>
            <p:cNvSpPr/>
            <p:nvPr/>
          </p:nvSpPr>
          <p:spPr>
            <a:xfrm>
              <a:off x="5055187" y="3310315"/>
              <a:ext cx="53178" cy="29731"/>
            </a:xfrm>
            <a:custGeom>
              <a:avLst/>
              <a:gdLst/>
              <a:ahLst/>
              <a:cxnLst/>
              <a:rect l="l" t="t" r="r" b="b"/>
              <a:pathLst>
                <a:path w="1701" h="951" extrusionOk="0">
                  <a:moveTo>
                    <a:pt x="243" y="1"/>
                  </a:moveTo>
                  <a:cubicBezTo>
                    <a:pt x="138" y="29"/>
                    <a:pt x="34" y="60"/>
                    <a:pt x="12" y="181"/>
                  </a:cubicBezTo>
                  <a:cubicBezTo>
                    <a:pt x="1" y="238"/>
                    <a:pt x="23" y="294"/>
                    <a:pt x="58" y="346"/>
                  </a:cubicBezTo>
                  <a:cubicBezTo>
                    <a:pt x="276" y="496"/>
                    <a:pt x="467" y="672"/>
                    <a:pt x="714" y="790"/>
                  </a:cubicBezTo>
                  <a:cubicBezTo>
                    <a:pt x="835" y="849"/>
                    <a:pt x="1139" y="950"/>
                    <a:pt x="1364" y="950"/>
                  </a:cubicBezTo>
                  <a:cubicBezTo>
                    <a:pt x="1564" y="950"/>
                    <a:pt x="1701" y="870"/>
                    <a:pt x="1589" y="610"/>
                  </a:cubicBezTo>
                  <a:lnTo>
                    <a:pt x="1589" y="610"/>
                  </a:lnTo>
                  <a:cubicBezTo>
                    <a:pt x="1515" y="630"/>
                    <a:pt x="1440" y="640"/>
                    <a:pt x="1365" y="640"/>
                  </a:cubicBezTo>
                  <a:cubicBezTo>
                    <a:pt x="929" y="640"/>
                    <a:pt x="497" y="317"/>
                    <a:pt x="24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42" name="Google Shape;3142;p28"/>
            <p:cNvSpPr/>
            <p:nvPr/>
          </p:nvSpPr>
          <p:spPr>
            <a:xfrm>
              <a:off x="5075538" y="3158821"/>
              <a:ext cx="95194" cy="161064"/>
            </a:xfrm>
            <a:custGeom>
              <a:avLst/>
              <a:gdLst/>
              <a:ahLst/>
              <a:cxnLst/>
              <a:rect l="l" t="t" r="r" b="b"/>
              <a:pathLst>
                <a:path w="3045" h="5152" extrusionOk="0">
                  <a:moveTo>
                    <a:pt x="2628" y="1"/>
                  </a:moveTo>
                  <a:cubicBezTo>
                    <a:pt x="2588" y="1"/>
                    <a:pt x="2548" y="7"/>
                    <a:pt x="2508" y="21"/>
                  </a:cubicBezTo>
                  <a:cubicBezTo>
                    <a:pt x="2416" y="52"/>
                    <a:pt x="2340" y="117"/>
                    <a:pt x="2298" y="205"/>
                  </a:cubicBezTo>
                  <a:lnTo>
                    <a:pt x="1" y="4879"/>
                  </a:lnTo>
                  <a:cubicBezTo>
                    <a:pt x="118" y="4954"/>
                    <a:pt x="245" y="5019"/>
                    <a:pt x="367" y="5067"/>
                  </a:cubicBezTo>
                  <a:cubicBezTo>
                    <a:pt x="470" y="5108"/>
                    <a:pt x="577" y="5131"/>
                    <a:pt x="683" y="5152"/>
                  </a:cubicBezTo>
                  <a:lnTo>
                    <a:pt x="2955" y="528"/>
                  </a:lnTo>
                  <a:cubicBezTo>
                    <a:pt x="3044" y="348"/>
                    <a:pt x="2970" y="128"/>
                    <a:pt x="2788" y="38"/>
                  </a:cubicBezTo>
                  <a:cubicBezTo>
                    <a:pt x="2737" y="13"/>
                    <a:pt x="2684" y="1"/>
                    <a:pt x="262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43" name="Google Shape;3143;p28"/>
            <p:cNvSpPr/>
            <p:nvPr/>
          </p:nvSpPr>
          <p:spPr>
            <a:xfrm>
              <a:off x="5075569" y="3290495"/>
              <a:ext cx="33795" cy="29449"/>
            </a:xfrm>
            <a:custGeom>
              <a:avLst/>
              <a:gdLst/>
              <a:ahLst/>
              <a:cxnLst/>
              <a:rect l="l" t="t" r="r" b="b"/>
              <a:pathLst>
                <a:path w="1081" h="942" extrusionOk="0">
                  <a:moveTo>
                    <a:pt x="329" y="0"/>
                  </a:moveTo>
                  <a:lnTo>
                    <a:pt x="1" y="668"/>
                  </a:lnTo>
                  <a:cubicBezTo>
                    <a:pt x="119" y="744"/>
                    <a:pt x="245" y="808"/>
                    <a:pt x="367" y="856"/>
                  </a:cubicBezTo>
                  <a:cubicBezTo>
                    <a:pt x="470" y="897"/>
                    <a:pt x="578" y="921"/>
                    <a:pt x="683" y="942"/>
                  </a:cubicBezTo>
                  <a:lnTo>
                    <a:pt x="1080" y="131"/>
                  </a:lnTo>
                  <a:lnTo>
                    <a:pt x="1080" y="131"/>
                  </a:lnTo>
                  <a:cubicBezTo>
                    <a:pt x="1077" y="131"/>
                    <a:pt x="1074" y="131"/>
                    <a:pt x="1070" y="131"/>
                  </a:cubicBezTo>
                  <a:cubicBezTo>
                    <a:pt x="803" y="131"/>
                    <a:pt x="550" y="90"/>
                    <a:pt x="329"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44" name="Google Shape;3144;p28"/>
            <p:cNvSpPr/>
            <p:nvPr/>
          </p:nvSpPr>
          <p:spPr>
            <a:xfrm>
              <a:off x="4970781" y="3344577"/>
              <a:ext cx="109137" cy="193359"/>
            </a:xfrm>
            <a:custGeom>
              <a:avLst/>
              <a:gdLst/>
              <a:ahLst/>
              <a:cxnLst/>
              <a:rect l="l" t="t" r="r" b="b"/>
              <a:pathLst>
                <a:path w="3491" h="6185" extrusionOk="0">
                  <a:moveTo>
                    <a:pt x="2831" y="1"/>
                  </a:moveTo>
                  <a:lnTo>
                    <a:pt x="49" y="5657"/>
                  </a:lnTo>
                  <a:cubicBezTo>
                    <a:pt x="6" y="5743"/>
                    <a:pt x="0" y="5842"/>
                    <a:pt x="32" y="5936"/>
                  </a:cubicBezTo>
                  <a:cubicBezTo>
                    <a:pt x="64" y="6028"/>
                    <a:pt x="130" y="6104"/>
                    <a:pt x="218" y="6147"/>
                  </a:cubicBezTo>
                  <a:cubicBezTo>
                    <a:pt x="268" y="6172"/>
                    <a:pt x="321" y="6184"/>
                    <a:pt x="376" y="6184"/>
                  </a:cubicBezTo>
                  <a:cubicBezTo>
                    <a:pt x="416" y="6184"/>
                    <a:pt x="457" y="6177"/>
                    <a:pt x="497" y="6164"/>
                  </a:cubicBezTo>
                  <a:cubicBezTo>
                    <a:pt x="589" y="6133"/>
                    <a:pt x="665" y="6066"/>
                    <a:pt x="708" y="5980"/>
                  </a:cubicBezTo>
                  <a:lnTo>
                    <a:pt x="3490" y="318"/>
                  </a:lnTo>
                  <a:cubicBezTo>
                    <a:pt x="3261" y="246"/>
                    <a:pt x="3031" y="129"/>
                    <a:pt x="283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3145" name="Google Shape;3145;p28"/>
          <p:cNvGrpSpPr/>
          <p:nvPr/>
        </p:nvGrpSpPr>
        <p:grpSpPr>
          <a:xfrm>
            <a:off x="1089408" y="2371118"/>
            <a:ext cx="387445" cy="342293"/>
            <a:chOff x="3659860" y="553674"/>
            <a:chExt cx="230842" cy="203957"/>
          </a:xfrm>
        </p:grpSpPr>
        <p:sp>
          <p:nvSpPr>
            <p:cNvPr id="3146" name="Google Shape;3146;p28"/>
            <p:cNvSpPr/>
            <p:nvPr/>
          </p:nvSpPr>
          <p:spPr>
            <a:xfrm>
              <a:off x="3659860" y="553674"/>
              <a:ext cx="230842" cy="203957"/>
            </a:xfrm>
            <a:custGeom>
              <a:avLst/>
              <a:gdLst/>
              <a:ahLst/>
              <a:cxnLst/>
              <a:rect l="l" t="t" r="r" b="b"/>
              <a:pathLst>
                <a:path w="7384" h="6524" extrusionOk="0">
                  <a:moveTo>
                    <a:pt x="3627" y="512"/>
                  </a:moveTo>
                  <a:cubicBezTo>
                    <a:pt x="4250" y="512"/>
                    <a:pt x="4882" y="721"/>
                    <a:pt x="5408" y="1148"/>
                  </a:cubicBezTo>
                  <a:cubicBezTo>
                    <a:pt x="6033" y="1655"/>
                    <a:pt x="6384" y="2372"/>
                    <a:pt x="6444" y="3106"/>
                  </a:cubicBezTo>
                  <a:cubicBezTo>
                    <a:pt x="4861" y="2491"/>
                    <a:pt x="3216" y="1903"/>
                    <a:pt x="1580" y="1436"/>
                  </a:cubicBezTo>
                  <a:cubicBezTo>
                    <a:pt x="2108" y="827"/>
                    <a:pt x="2861" y="512"/>
                    <a:pt x="3627" y="512"/>
                  </a:cubicBezTo>
                  <a:close/>
                  <a:moveTo>
                    <a:pt x="1383" y="1689"/>
                  </a:moveTo>
                  <a:cubicBezTo>
                    <a:pt x="3024" y="2361"/>
                    <a:pt x="4757" y="2934"/>
                    <a:pt x="6452" y="3445"/>
                  </a:cubicBezTo>
                  <a:cubicBezTo>
                    <a:pt x="6448" y="3540"/>
                    <a:pt x="6441" y="3637"/>
                    <a:pt x="6427" y="3731"/>
                  </a:cubicBezTo>
                  <a:cubicBezTo>
                    <a:pt x="6370" y="3858"/>
                    <a:pt x="6305" y="3979"/>
                    <a:pt x="6236" y="4096"/>
                  </a:cubicBezTo>
                  <a:cubicBezTo>
                    <a:pt x="4556" y="3451"/>
                    <a:pt x="2804" y="2839"/>
                    <a:pt x="1082" y="2293"/>
                  </a:cubicBezTo>
                  <a:cubicBezTo>
                    <a:pt x="1157" y="2081"/>
                    <a:pt x="1256" y="1878"/>
                    <a:pt x="1383" y="1689"/>
                  </a:cubicBezTo>
                  <a:close/>
                  <a:moveTo>
                    <a:pt x="1034" y="2583"/>
                  </a:moveTo>
                  <a:cubicBezTo>
                    <a:pt x="2614" y="3329"/>
                    <a:pt x="4390" y="3949"/>
                    <a:pt x="6074" y="4347"/>
                  </a:cubicBezTo>
                  <a:cubicBezTo>
                    <a:pt x="5590" y="5034"/>
                    <a:pt x="4890" y="5480"/>
                    <a:pt x="4009" y="5480"/>
                  </a:cubicBezTo>
                  <a:cubicBezTo>
                    <a:pt x="3779" y="5480"/>
                    <a:pt x="3536" y="5450"/>
                    <a:pt x="3281" y="5385"/>
                  </a:cubicBezTo>
                  <a:cubicBezTo>
                    <a:pt x="1956" y="5050"/>
                    <a:pt x="1151" y="3883"/>
                    <a:pt x="1034" y="2583"/>
                  </a:cubicBezTo>
                  <a:close/>
                  <a:moveTo>
                    <a:pt x="965" y="3633"/>
                  </a:moveTo>
                  <a:lnTo>
                    <a:pt x="965" y="3633"/>
                  </a:lnTo>
                  <a:cubicBezTo>
                    <a:pt x="1309" y="4630"/>
                    <a:pt x="2092" y="5435"/>
                    <a:pt x="3209" y="5703"/>
                  </a:cubicBezTo>
                  <a:cubicBezTo>
                    <a:pt x="3425" y="5754"/>
                    <a:pt x="3648" y="5779"/>
                    <a:pt x="3871" y="5779"/>
                  </a:cubicBezTo>
                  <a:cubicBezTo>
                    <a:pt x="4508" y="5779"/>
                    <a:pt x="5154" y="5579"/>
                    <a:pt x="5683" y="5224"/>
                  </a:cubicBezTo>
                  <a:lnTo>
                    <a:pt x="5683" y="5224"/>
                  </a:lnTo>
                  <a:cubicBezTo>
                    <a:pt x="5165" y="5745"/>
                    <a:pt x="4468" y="6013"/>
                    <a:pt x="3760" y="6013"/>
                  </a:cubicBezTo>
                  <a:cubicBezTo>
                    <a:pt x="3136" y="6013"/>
                    <a:pt x="2502" y="5804"/>
                    <a:pt x="1975" y="5377"/>
                  </a:cubicBezTo>
                  <a:cubicBezTo>
                    <a:pt x="1412" y="4919"/>
                    <a:pt x="1071" y="4292"/>
                    <a:pt x="965" y="3633"/>
                  </a:cubicBezTo>
                  <a:close/>
                  <a:moveTo>
                    <a:pt x="3624" y="1"/>
                  </a:moveTo>
                  <a:cubicBezTo>
                    <a:pt x="2682" y="1"/>
                    <a:pt x="1756" y="402"/>
                    <a:pt x="1125" y="1178"/>
                  </a:cubicBezTo>
                  <a:cubicBezTo>
                    <a:pt x="1" y="2563"/>
                    <a:pt x="237" y="4623"/>
                    <a:pt x="1652" y="5772"/>
                  </a:cubicBezTo>
                  <a:cubicBezTo>
                    <a:pt x="2274" y="6277"/>
                    <a:pt x="3021" y="6523"/>
                    <a:pt x="3758" y="6523"/>
                  </a:cubicBezTo>
                  <a:cubicBezTo>
                    <a:pt x="4700" y="6523"/>
                    <a:pt x="5626" y="6122"/>
                    <a:pt x="6256" y="5345"/>
                  </a:cubicBezTo>
                  <a:cubicBezTo>
                    <a:pt x="7383" y="3962"/>
                    <a:pt x="7146" y="1900"/>
                    <a:pt x="5730" y="752"/>
                  </a:cubicBezTo>
                  <a:cubicBezTo>
                    <a:pt x="5108" y="247"/>
                    <a:pt x="4361" y="1"/>
                    <a:pt x="362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47" name="Google Shape;3147;p28"/>
            <p:cNvSpPr/>
            <p:nvPr/>
          </p:nvSpPr>
          <p:spPr>
            <a:xfrm>
              <a:off x="3709254" y="569680"/>
              <a:ext cx="152061" cy="81032"/>
            </a:xfrm>
            <a:custGeom>
              <a:avLst/>
              <a:gdLst/>
              <a:ahLst/>
              <a:cxnLst/>
              <a:rect l="l" t="t" r="r" b="b"/>
              <a:pathLst>
                <a:path w="4864" h="2592" extrusionOk="0">
                  <a:moveTo>
                    <a:pt x="2046" y="0"/>
                  </a:moveTo>
                  <a:cubicBezTo>
                    <a:pt x="1281" y="0"/>
                    <a:pt x="528" y="314"/>
                    <a:pt x="0" y="923"/>
                  </a:cubicBezTo>
                  <a:cubicBezTo>
                    <a:pt x="1636" y="1390"/>
                    <a:pt x="3281" y="1977"/>
                    <a:pt x="4864" y="2592"/>
                  </a:cubicBezTo>
                  <a:cubicBezTo>
                    <a:pt x="4805" y="1860"/>
                    <a:pt x="4453" y="1142"/>
                    <a:pt x="3828" y="636"/>
                  </a:cubicBezTo>
                  <a:cubicBezTo>
                    <a:pt x="3302" y="209"/>
                    <a:pt x="2670" y="0"/>
                    <a:pt x="2046"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48" name="Google Shape;3148;p28"/>
            <p:cNvSpPr/>
            <p:nvPr/>
          </p:nvSpPr>
          <p:spPr>
            <a:xfrm>
              <a:off x="3693623" y="606444"/>
              <a:ext cx="167942" cy="75280"/>
            </a:xfrm>
            <a:custGeom>
              <a:avLst/>
              <a:gdLst/>
              <a:ahLst/>
              <a:cxnLst/>
              <a:rect l="l" t="t" r="r" b="b"/>
              <a:pathLst>
                <a:path w="5372" h="2408" extrusionOk="0">
                  <a:moveTo>
                    <a:pt x="302" y="1"/>
                  </a:moveTo>
                  <a:cubicBezTo>
                    <a:pt x="173" y="190"/>
                    <a:pt x="75" y="393"/>
                    <a:pt x="1" y="603"/>
                  </a:cubicBezTo>
                  <a:cubicBezTo>
                    <a:pt x="1723" y="1149"/>
                    <a:pt x="3473" y="1763"/>
                    <a:pt x="5155" y="2407"/>
                  </a:cubicBezTo>
                  <a:cubicBezTo>
                    <a:pt x="5223" y="2291"/>
                    <a:pt x="5289" y="2170"/>
                    <a:pt x="5346" y="2043"/>
                  </a:cubicBezTo>
                  <a:cubicBezTo>
                    <a:pt x="5361" y="1948"/>
                    <a:pt x="5367" y="1852"/>
                    <a:pt x="5371" y="1757"/>
                  </a:cubicBezTo>
                  <a:cubicBezTo>
                    <a:pt x="3676" y="1247"/>
                    <a:pt x="1943" y="674"/>
                    <a:pt x="3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49" name="Google Shape;3149;p28"/>
            <p:cNvSpPr/>
            <p:nvPr/>
          </p:nvSpPr>
          <p:spPr>
            <a:xfrm>
              <a:off x="3690028" y="667185"/>
              <a:ext cx="147496" cy="74436"/>
            </a:xfrm>
            <a:custGeom>
              <a:avLst/>
              <a:gdLst/>
              <a:ahLst/>
              <a:cxnLst/>
              <a:rect l="l" t="t" r="r" b="b"/>
              <a:pathLst>
                <a:path w="4718" h="2381" extrusionOk="0">
                  <a:moveTo>
                    <a:pt x="0" y="1"/>
                  </a:moveTo>
                  <a:lnTo>
                    <a:pt x="0" y="1"/>
                  </a:lnTo>
                  <a:cubicBezTo>
                    <a:pt x="106" y="659"/>
                    <a:pt x="447" y="1287"/>
                    <a:pt x="1010" y="1745"/>
                  </a:cubicBezTo>
                  <a:cubicBezTo>
                    <a:pt x="1537" y="2172"/>
                    <a:pt x="2170" y="2381"/>
                    <a:pt x="2794" y="2381"/>
                  </a:cubicBezTo>
                  <a:cubicBezTo>
                    <a:pt x="3503" y="2381"/>
                    <a:pt x="4200" y="2112"/>
                    <a:pt x="4718" y="1590"/>
                  </a:cubicBezTo>
                  <a:lnTo>
                    <a:pt x="4718" y="1590"/>
                  </a:lnTo>
                  <a:cubicBezTo>
                    <a:pt x="4190" y="1946"/>
                    <a:pt x="3544" y="2146"/>
                    <a:pt x="2907" y="2146"/>
                  </a:cubicBezTo>
                  <a:cubicBezTo>
                    <a:pt x="2683" y="2146"/>
                    <a:pt x="2460" y="2121"/>
                    <a:pt x="2244" y="2070"/>
                  </a:cubicBezTo>
                  <a:cubicBezTo>
                    <a:pt x="1126" y="1803"/>
                    <a:pt x="344" y="997"/>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50" name="Google Shape;3150;p28"/>
            <p:cNvSpPr/>
            <p:nvPr/>
          </p:nvSpPr>
          <p:spPr>
            <a:xfrm>
              <a:off x="3692122" y="634423"/>
              <a:ext cx="157626" cy="90599"/>
            </a:xfrm>
            <a:custGeom>
              <a:avLst/>
              <a:gdLst/>
              <a:ahLst/>
              <a:cxnLst/>
              <a:rect l="l" t="t" r="r" b="b"/>
              <a:pathLst>
                <a:path w="5042" h="2898" extrusionOk="0">
                  <a:moveTo>
                    <a:pt x="1" y="0"/>
                  </a:moveTo>
                  <a:lnTo>
                    <a:pt x="1" y="0"/>
                  </a:lnTo>
                  <a:cubicBezTo>
                    <a:pt x="119" y="1300"/>
                    <a:pt x="924" y="2467"/>
                    <a:pt x="2247" y="2802"/>
                  </a:cubicBezTo>
                  <a:cubicBezTo>
                    <a:pt x="2502" y="2867"/>
                    <a:pt x="2745" y="2897"/>
                    <a:pt x="2976" y="2897"/>
                  </a:cubicBezTo>
                  <a:cubicBezTo>
                    <a:pt x="3858" y="2897"/>
                    <a:pt x="4558" y="2451"/>
                    <a:pt x="5041" y="1764"/>
                  </a:cubicBezTo>
                  <a:cubicBezTo>
                    <a:pt x="3356" y="1366"/>
                    <a:pt x="1582" y="746"/>
                    <a:pt x="1"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3151" name="Google Shape;3151;p28"/>
          <p:cNvGrpSpPr/>
          <p:nvPr/>
        </p:nvGrpSpPr>
        <p:grpSpPr>
          <a:xfrm>
            <a:off x="11603464" y="4828464"/>
            <a:ext cx="279861" cy="279737"/>
            <a:chOff x="3690028" y="2857398"/>
            <a:chExt cx="209896" cy="209803"/>
          </a:xfrm>
        </p:grpSpPr>
        <p:sp>
          <p:nvSpPr>
            <p:cNvPr id="3152" name="Google Shape;3152;p28"/>
            <p:cNvSpPr/>
            <p:nvPr/>
          </p:nvSpPr>
          <p:spPr>
            <a:xfrm>
              <a:off x="3704783" y="2873060"/>
              <a:ext cx="177446" cy="178134"/>
            </a:xfrm>
            <a:custGeom>
              <a:avLst/>
              <a:gdLst/>
              <a:ahLst/>
              <a:cxnLst/>
              <a:rect l="l" t="t" r="r" b="b"/>
              <a:pathLst>
                <a:path w="5676" h="5698" extrusionOk="0">
                  <a:moveTo>
                    <a:pt x="2610" y="1"/>
                  </a:moveTo>
                  <a:cubicBezTo>
                    <a:pt x="1948" y="372"/>
                    <a:pt x="1276" y="731"/>
                    <a:pt x="594" y="1062"/>
                  </a:cubicBezTo>
                  <a:cubicBezTo>
                    <a:pt x="709" y="1298"/>
                    <a:pt x="823" y="1537"/>
                    <a:pt x="937" y="1774"/>
                  </a:cubicBezTo>
                  <a:lnTo>
                    <a:pt x="1134" y="2183"/>
                  </a:lnTo>
                  <a:lnTo>
                    <a:pt x="780" y="2369"/>
                  </a:lnTo>
                  <a:cubicBezTo>
                    <a:pt x="520" y="2506"/>
                    <a:pt x="260" y="2646"/>
                    <a:pt x="1" y="2786"/>
                  </a:cubicBezTo>
                  <a:cubicBezTo>
                    <a:pt x="406" y="3575"/>
                    <a:pt x="803" y="4384"/>
                    <a:pt x="1166" y="5203"/>
                  </a:cubicBezTo>
                  <a:cubicBezTo>
                    <a:pt x="1427" y="5039"/>
                    <a:pt x="1688" y="4875"/>
                    <a:pt x="1952" y="4712"/>
                  </a:cubicBezTo>
                  <a:lnTo>
                    <a:pt x="2308" y="4492"/>
                  </a:lnTo>
                  <a:lnTo>
                    <a:pt x="2528" y="4880"/>
                  </a:lnTo>
                  <a:cubicBezTo>
                    <a:pt x="2684" y="5153"/>
                    <a:pt x="2842" y="5426"/>
                    <a:pt x="2996" y="5697"/>
                  </a:cubicBezTo>
                  <a:cubicBezTo>
                    <a:pt x="3633" y="5325"/>
                    <a:pt x="4264" y="4942"/>
                    <a:pt x="4888" y="4545"/>
                  </a:cubicBezTo>
                  <a:cubicBezTo>
                    <a:pt x="4740" y="4283"/>
                    <a:pt x="4593" y="4023"/>
                    <a:pt x="4452" y="3758"/>
                  </a:cubicBezTo>
                  <a:lnTo>
                    <a:pt x="4224" y="3333"/>
                  </a:lnTo>
                  <a:lnTo>
                    <a:pt x="4682" y="3067"/>
                  </a:lnTo>
                  <a:cubicBezTo>
                    <a:pt x="5012" y="2876"/>
                    <a:pt x="5343" y="2690"/>
                    <a:pt x="5675" y="2504"/>
                  </a:cubicBezTo>
                  <a:cubicBezTo>
                    <a:pt x="5327" y="1805"/>
                    <a:pt x="5005" y="1088"/>
                    <a:pt x="4690" y="375"/>
                  </a:cubicBezTo>
                  <a:cubicBezTo>
                    <a:pt x="4313" y="563"/>
                    <a:pt x="3936" y="754"/>
                    <a:pt x="3561" y="942"/>
                  </a:cubicBezTo>
                  <a:lnTo>
                    <a:pt x="3145" y="1152"/>
                  </a:lnTo>
                  <a:lnTo>
                    <a:pt x="2934" y="707"/>
                  </a:lnTo>
                  <a:cubicBezTo>
                    <a:pt x="2824" y="471"/>
                    <a:pt x="2717" y="235"/>
                    <a:pt x="261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53" name="Google Shape;3153;p28"/>
            <p:cNvSpPr/>
            <p:nvPr/>
          </p:nvSpPr>
          <p:spPr>
            <a:xfrm>
              <a:off x="3704752" y="2942398"/>
              <a:ext cx="152780" cy="108794"/>
            </a:xfrm>
            <a:custGeom>
              <a:avLst/>
              <a:gdLst/>
              <a:ahLst/>
              <a:cxnLst/>
              <a:rect l="l" t="t" r="r" b="b"/>
              <a:pathLst>
                <a:path w="4887" h="3480" extrusionOk="0">
                  <a:moveTo>
                    <a:pt x="1067" y="1"/>
                  </a:moveTo>
                  <a:lnTo>
                    <a:pt x="780" y="151"/>
                  </a:lnTo>
                  <a:cubicBezTo>
                    <a:pt x="520" y="288"/>
                    <a:pt x="260" y="428"/>
                    <a:pt x="1" y="568"/>
                  </a:cubicBezTo>
                  <a:cubicBezTo>
                    <a:pt x="406" y="1357"/>
                    <a:pt x="803" y="2166"/>
                    <a:pt x="1166" y="2985"/>
                  </a:cubicBezTo>
                  <a:cubicBezTo>
                    <a:pt x="1427" y="2821"/>
                    <a:pt x="1688" y="2657"/>
                    <a:pt x="1952" y="2494"/>
                  </a:cubicBezTo>
                  <a:lnTo>
                    <a:pt x="2308" y="2274"/>
                  </a:lnTo>
                  <a:lnTo>
                    <a:pt x="2528" y="2662"/>
                  </a:lnTo>
                  <a:cubicBezTo>
                    <a:pt x="2684" y="2935"/>
                    <a:pt x="2842" y="3208"/>
                    <a:pt x="2996" y="3479"/>
                  </a:cubicBezTo>
                  <a:cubicBezTo>
                    <a:pt x="3633" y="3107"/>
                    <a:pt x="4264" y="2724"/>
                    <a:pt x="4887" y="2327"/>
                  </a:cubicBezTo>
                  <a:cubicBezTo>
                    <a:pt x="4793" y="2159"/>
                    <a:pt x="4701" y="1989"/>
                    <a:pt x="4608" y="1821"/>
                  </a:cubicBezTo>
                  <a:cubicBezTo>
                    <a:pt x="4456" y="1848"/>
                    <a:pt x="4301" y="1861"/>
                    <a:pt x="4146" y="1861"/>
                  </a:cubicBezTo>
                  <a:cubicBezTo>
                    <a:pt x="3533" y="1861"/>
                    <a:pt x="2905" y="1659"/>
                    <a:pt x="2385" y="1347"/>
                  </a:cubicBezTo>
                  <a:cubicBezTo>
                    <a:pt x="1786" y="989"/>
                    <a:pt x="1372" y="532"/>
                    <a:pt x="106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54" name="Google Shape;3154;p28"/>
            <p:cNvSpPr/>
            <p:nvPr/>
          </p:nvSpPr>
          <p:spPr>
            <a:xfrm>
              <a:off x="3690028" y="2857398"/>
              <a:ext cx="209896" cy="209803"/>
            </a:xfrm>
            <a:custGeom>
              <a:avLst/>
              <a:gdLst/>
              <a:ahLst/>
              <a:cxnLst/>
              <a:rect l="l" t="t" r="r" b="b"/>
              <a:pathLst>
                <a:path w="6714" h="6711" extrusionOk="0">
                  <a:moveTo>
                    <a:pt x="3080" y="503"/>
                  </a:moveTo>
                  <a:cubicBezTo>
                    <a:pt x="3186" y="737"/>
                    <a:pt x="3294" y="973"/>
                    <a:pt x="3404" y="1209"/>
                  </a:cubicBezTo>
                  <a:lnTo>
                    <a:pt x="3615" y="1654"/>
                  </a:lnTo>
                  <a:lnTo>
                    <a:pt x="4031" y="1444"/>
                  </a:lnTo>
                  <a:cubicBezTo>
                    <a:pt x="4407" y="1256"/>
                    <a:pt x="4783" y="1065"/>
                    <a:pt x="5159" y="877"/>
                  </a:cubicBezTo>
                  <a:cubicBezTo>
                    <a:pt x="5473" y="1591"/>
                    <a:pt x="5797" y="2307"/>
                    <a:pt x="6145" y="3006"/>
                  </a:cubicBezTo>
                  <a:cubicBezTo>
                    <a:pt x="5815" y="3189"/>
                    <a:pt x="5484" y="3376"/>
                    <a:pt x="5154" y="3567"/>
                  </a:cubicBezTo>
                  <a:lnTo>
                    <a:pt x="4696" y="3833"/>
                  </a:lnTo>
                  <a:lnTo>
                    <a:pt x="4921" y="4260"/>
                  </a:lnTo>
                  <a:cubicBezTo>
                    <a:pt x="5063" y="4525"/>
                    <a:pt x="5210" y="4786"/>
                    <a:pt x="5357" y="5047"/>
                  </a:cubicBezTo>
                  <a:cubicBezTo>
                    <a:pt x="4733" y="5444"/>
                    <a:pt x="4102" y="5825"/>
                    <a:pt x="3466" y="6199"/>
                  </a:cubicBezTo>
                  <a:cubicBezTo>
                    <a:pt x="3311" y="5927"/>
                    <a:pt x="3154" y="5655"/>
                    <a:pt x="2997" y="5383"/>
                  </a:cubicBezTo>
                  <a:lnTo>
                    <a:pt x="2778" y="4994"/>
                  </a:lnTo>
                  <a:lnTo>
                    <a:pt x="2421" y="5214"/>
                  </a:lnTo>
                  <a:cubicBezTo>
                    <a:pt x="2158" y="5379"/>
                    <a:pt x="1898" y="5541"/>
                    <a:pt x="1635" y="5706"/>
                  </a:cubicBezTo>
                  <a:cubicBezTo>
                    <a:pt x="1273" y="4887"/>
                    <a:pt x="874" y="4077"/>
                    <a:pt x="470" y="3288"/>
                  </a:cubicBezTo>
                  <a:cubicBezTo>
                    <a:pt x="729" y="3148"/>
                    <a:pt x="989" y="3009"/>
                    <a:pt x="1249" y="2871"/>
                  </a:cubicBezTo>
                  <a:lnTo>
                    <a:pt x="1603" y="2685"/>
                  </a:lnTo>
                  <a:lnTo>
                    <a:pt x="1405" y="2276"/>
                  </a:lnTo>
                  <a:cubicBezTo>
                    <a:pt x="1293" y="2038"/>
                    <a:pt x="1179" y="1800"/>
                    <a:pt x="1064" y="1564"/>
                  </a:cubicBezTo>
                  <a:cubicBezTo>
                    <a:pt x="1746" y="1232"/>
                    <a:pt x="2419" y="873"/>
                    <a:pt x="3080" y="503"/>
                  </a:cubicBezTo>
                  <a:close/>
                  <a:moveTo>
                    <a:pt x="3220" y="0"/>
                  </a:moveTo>
                  <a:lnTo>
                    <a:pt x="2923" y="152"/>
                  </a:lnTo>
                  <a:cubicBezTo>
                    <a:pt x="2246" y="502"/>
                    <a:pt x="1571" y="867"/>
                    <a:pt x="916" y="1257"/>
                  </a:cubicBezTo>
                  <a:lnTo>
                    <a:pt x="608" y="1445"/>
                  </a:lnTo>
                  <a:lnTo>
                    <a:pt x="727" y="1723"/>
                  </a:lnTo>
                  <a:cubicBezTo>
                    <a:pt x="836" y="1975"/>
                    <a:pt x="947" y="2226"/>
                    <a:pt x="1063" y="2475"/>
                  </a:cubicBezTo>
                  <a:cubicBezTo>
                    <a:pt x="805" y="2629"/>
                    <a:pt x="548" y="2787"/>
                    <a:pt x="295" y="2947"/>
                  </a:cubicBezTo>
                  <a:lnTo>
                    <a:pt x="1" y="3134"/>
                  </a:lnTo>
                  <a:lnTo>
                    <a:pt x="136" y="3474"/>
                  </a:lnTo>
                  <a:cubicBezTo>
                    <a:pt x="468" y="4311"/>
                    <a:pt x="820" y="5155"/>
                    <a:pt x="1203" y="5977"/>
                  </a:cubicBezTo>
                  <a:lnTo>
                    <a:pt x="1363" y="6307"/>
                  </a:lnTo>
                  <a:lnTo>
                    <a:pt x="1790" y="6066"/>
                  </a:lnTo>
                  <a:cubicBezTo>
                    <a:pt x="2066" y="5910"/>
                    <a:pt x="2340" y="5756"/>
                    <a:pt x="2616" y="5600"/>
                  </a:cubicBezTo>
                  <a:cubicBezTo>
                    <a:pt x="2759" y="5881"/>
                    <a:pt x="2905" y="6162"/>
                    <a:pt x="3057" y="6440"/>
                  </a:cubicBezTo>
                  <a:lnTo>
                    <a:pt x="3207" y="6711"/>
                  </a:lnTo>
                  <a:lnTo>
                    <a:pt x="3633" y="6498"/>
                  </a:lnTo>
                  <a:cubicBezTo>
                    <a:pt x="4288" y="6160"/>
                    <a:pt x="4920" y="5780"/>
                    <a:pt x="5536" y="5373"/>
                  </a:cubicBezTo>
                  <a:lnTo>
                    <a:pt x="5900" y="5128"/>
                  </a:lnTo>
                  <a:lnTo>
                    <a:pt x="5746" y="4796"/>
                  </a:lnTo>
                  <a:cubicBezTo>
                    <a:pt x="5621" y="4527"/>
                    <a:pt x="5495" y="4260"/>
                    <a:pt x="5364" y="3993"/>
                  </a:cubicBezTo>
                  <a:cubicBezTo>
                    <a:pt x="5690" y="3793"/>
                    <a:pt x="6015" y="3592"/>
                    <a:pt x="6338" y="3387"/>
                  </a:cubicBezTo>
                  <a:lnTo>
                    <a:pt x="6714" y="3147"/>
                  </a:lnTo>
                  <a:lnTo>
                    <a:pt x="6546" y="2785"/>
                  </a:lnTo>
                  <a:cubicBezTo>
                    <a:pt x="6217" y="2084"/>
                    <a:pt x="5864" y="1390"/>
                    <a:pt x="5503" y="704"/>
                  </a:cubicBezTo>
                  <a:lnTo>
                    <a:pt x="5325" y="366"/>
                  </a:lnTo>
                  <a:lnTo>
                    <a:pt x="4996" y="496"/>
                  </a:lnTo>
                  <a:cubicBezTo>
                    <a:pt x="4595" y="659"/>
                    <a:pt x="4196" y="835"/>
                    <a:pt x="3800" y="1022"/>
                  </a:cubicBezTo>
                  <a:cubicBezTo>
                    <a:pt x="3669" y="786"/>
                    <a:pt x="3537" y="553"/>
                    <a:pt x="3404" y="320"/>
                  </a:cubicBezTo>
                  <a:lnTo>
                    <a:pt x="322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3155" name="Google Shape;3155;p28"/>
          <p:cNvGrpSpPr/>
          <p:nvPr/>
        </p:nvGrpSpPr>
        <p:grpSpPr>
          <a:xfrm rot="1995757">
            <a:off x="1227976" y="3026897"/>
            <a:ext cx="279873" cy="279748"/>
            <a:chOff x="3690028" y="2857398"/>
            <a:chExt cx="209896" cy="209803"/>
          </a:xfrm>
        </p:grpSpPr>
        <p:sp>
          <p:nvSpPr>
            <p:cNvPr id="3156" name="Google Shape;3156;p28"/>
            <p:cNvSpPr/>
            <p:nvPr/>
          </p:nvSpPr>
          <p:spPr>
            <a:xfrm>
              <a:off x="3704783" y="2873060"/>
              <a:ext cx="177446" cy="178134"/>
            </a:xfrm>
            <a:custGeom>
              <a:avLst/>
              <a:gdLst/>
              <a:ahLst/>
              <a:cxnLst/>
              <a:rect l="l" t="t" r="r" b="b"/>
              <a:pathLst>
                <a:path w="5676" h="5698" extrusionOk="0">
                  <a:moveTo>
                    <a:pt x="2610" y="1"/>
                  </a:moveTo>
                  <a:cubicBezTo>
                    <a:pt x="1948" y="372"/>
                    <a:pt x="1276" y="731"/>
                    <a:pt x="594" y="1062"/>
                  </a:cubicBezTo>
                  <a:cubicBezTo>
                    <a:pt x="709" y="1298"/>
                    <a:pt x="823" y="1537"/>
                    <a:pt x="937" y="1774"/>
                  </a:cubicBezTo>
                  <a:lnTo>
                    <a:pt x="1134" y="2183"/>
                  </a:lnTo>
                  <a:lnTo>
                    <a:pt x="780" y="2369"/>
                  </a:lnTo>
                  <a:cubicBezTo>
                    <a:pt x="520" y="2506"/>
                    <a:pt x="260" y="2646"/>
                    <a:pt x="1" y="2786"/>
                  </a:cubicBezTo>
                  <a:cubicBezTo>
                    <a:pt x="406" y="3575"/>
                    <a:pt x="803" y="4384"/>
                    <a:pt x="1166" y="5203"/>
                  </a:cubicBezTo>
                  <a:cubicBezTo>
                    <a:pt x="1427" y="5039"/>
                    <a:pt x="1688" y="4875"/>
                    <a:pt x="1952" y="4712"/>
                  </a:cubicBezTo>
                  <a:lnTo>
                    <a:pt x="2308" y="4492"/>
                  </a:lnTo>
                  <a:lnTo>
                    <a:pt x="2528" y="4880"/>
                  </a:lnTo>
                  <a:cubicBezTo>
                    <a:pt x="2684" y="5153"/>
                    <a:pt x="2842" y="5426"/>
                    <a:pt x="2996" y="5697"/>
                  </a:cubicBezTo>
                  <a:cubicBezTo>
                    <a:pt x="3633" y="5325"/>
                    <a:pt x="4264" y="4942"/>
                    <a:pt x="4888" y="4545"/>
                  </a:cubicBezTo>
                  <a:cubicBezTo>
                    <a:pt x="4740" y="4283"/>
                    <a:pt x="4593" y="4023"/>
                    <a:pt x="4452" y="3758"/>
                  </a:cubicBezTo>
                  <a:lnTo>
                    <a:pt x="4224" y="3333"/>
                  </a:lnTo>
                  <a:lnTo>
                    <a:pt x="4682" y="3067"/>
                  </a:lnTo>
                  <a:cubicBezTo>
                    <a:pt x="5012" y="2876"/>
                    <a:pt x="5343" y="2690"/>
                    <a:pt x="5675" y="2504"/>
                  </a:cubicBezTo>
                  <a:cubicBezTo>
                    <a:pt x="5327" y="1805"/>
                    <a:pt x="5005" y="1088"/>
                    <a:pt x="4690" y="375"/>
                  </a:cubicBezTo>
                  <a:cubicBezTo>
                    <a:pt x="4313" y="563"/>
                    <a:pt x="3936" y="754"/>
                    <a:pt x="3561" y="942"/>
                  </a:cubicBezTo>
                  <a:lnTo>
                    <a:pt x="3145" y="1152"/>
                  </a:lnTo>
                  <a:lnTo>
                    <a:pt x="2934" y="707"/>
                  </a:lnTo>
                  <a:cubicBezTo>
                    <a:pt x="2824" y="471"/>
                    <a:pt x="2717" y="235"/>
                    <a:pt x="261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57" name="Google Shape;3157;p28"/>
            <p:cNvSpPr/>
            <p:nvPr/>
          </p:nvSpPr>
          <p:spPr>
            <a:xfrm>
              <a:off x="3704752" y="2942398"/>
              <a:ext cx="152780" cy="108794"/>
            </a:xfrm>
            <a:custGeom>
              <a:avLst/>
              <a:gdLst/>
              <a:ahLst/>
              <a:cxnLst/>
              <a:rect l="l" t="t" r="r" b="b"/>
              <a:pathLst>
                <a:path w="4887" h="3480" extrusionOk="0">
                  <a:moveTo>
                    <a:pt x="1067" y="1"/>
                  </a:moveTo>
                  <a:lnTo>
                    <a:pt x="780" y="151"/>
                  </a:lnTo>
                  <a:cubicBezTo>
                    <a:pt x="520" y="288"/>
                    <a:pt x="260" y="428"/>
                    <a:pt x="1" y="568"/>
                  </a:cubicBezTo>
                  <a:cubicBezTo>
                    <a:pt x="406" y="1357"/>
                    <a:pt x="803" y="2166"/>
                    <a:pt x="1166" y="2985"/>
                  </a:cubicBezTo>
                  <a:cubicBezTo>
                    <a:pt x="1427" y="2821"/>
                    <a:pt x="1688" y="2657"/>
                    <a:pt x="1952" y="2494"/>
                  </a:cubicBezTo>
                  <a:lnTo>
                    <a:pt x="2308" y="2274"/>
                  </a:lnTo>
                  <a:lnTo>
                    <a:pt x="2528" y="2662"/>
                  </a:lnTo>
                  <a:cubicBezTo>
                    <a:pt x="2684" y="2935"/>
                    <a:pt x="2842" y="3208"/>
                    <a:pt x="2996" y="3479"/>
                  </a:cubicBezTo>
                  <a:cubicBezTo>
                    <a:pt x="3633" y="3107"/>
                    <a:pt x="4264" y="2724"/>
                    <a:pt x="4887" y="2327"/>
                  </a:cubicBezTo>
                  <a:cubicBezTo>
                    <a:pt x="4793" y="2159"/>
                    <a:pt x="4701" y="1989"/>
                    <a:pt x="4608" y="1821"/>
                  </a:cubicBezTo>
                  <a:cubicBezTo>
                    <a:pt x="4456" y="1848"/>
                    <a:pt x="4301" y="1861"/>
                    <a:pt x="4146" y="1861"/>
                  </a:cubicBezTo>
                  <a:cubicBezTo>
                    <a:pt x="3533" y="1861"/>
                    <a:pt x="2905" y="1659"/>
                    <a:pt x="2385" y="1347"/>
                  </a:cubicBezTo>
                  <a:cubicBezTo>
                    <a:pt x="1786" y="989"/>
                    <a:pt x="1372" y="532"/>
                    <a:pt x="106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58" name="Google Shape;3158;p28"/>
            <p:cNvSpPr/>
            <p:nvPr/>
          </p:nvSpPr>
          <p:spPr>
            <a:xfrm>
              <a:off x="3690028" y="2857398"/>
              <a:ext cx="209896" cy="209803"/>
            </a:xfrm>
            <a:custGeom>
              <a:avLst/>
              <a:gdLst/>
              <a:ahLst/>
              <a:cxnLst/>
              <a:rect l="l" t="t" r="r" b="b"/>
              <a:pathLst>
                <a:path w="6714" h="6711" extrusionOk="0">
                  <a:moveTo>
                    <a:pt x="3080" y="503"/>
                  </a:moveTo>
                  <a:cubicBezTo>
                    <a:pt x="3186" y="737"/>
                    <a:pt x="3294" y="973"/>
                    <a:pt x="3404" y="1209"/>
                  </a:cubicBezTo>
                  <a:lnTo>
                    <a:pt x="3615" y="1654"/>
                  </a:lnTo>
                  <a:lnTo>
                    <a:pt x="4031" y="1444"/>
                  </a:lnTo>
                  <a:cubicBezTo>
                    <a:pt x="4407" y="1256"/>
                    <a:pt x="4783" y="1065"/>
                    <a:pt x="5159" y="877"/>
                  </a:cubicBezTo>
                  <a:cubicBezTo>
                    <a:pt x="5473" y="1591"/>
                    <a:pt x="5797" y="2307"/>
                    <a:pt x="6145" y="3006"/>
                  </a:cubicBezTo>
                  <a:cubicBezTo>
                    <a:pt x="5815" y="3189"/>
                    <a:pt x="5484" y="3376"/>
                    <a:pt x="5154" y="3567"/>
                  </a:cubicBezTo>
                  <a:lnTo>
                    <a:pt x="4696" y="3833"/>
                  </a:lnTo>
                  <a:lnTo>
                    <a:pt x="4921" y="4260"/>
                  </a:lnTo>
                  <a:cubicBezTo>
                    <a:pt x="5063" y="4525"/>
                    <a:pt x="5210" y="4786"/>
                    <a:pt x="5357" y="5047"/>
                  </a:cubicBezTo>
                  <a:cubicBezTo>
                    <a:pt x="4733" y="5444"/>
                    <a:pt x="4102" y="5825"/>
                    <a:pt x="3466" y="6199"/>
                  </a:cubicBezTo>
                  <a:cubicBezTo>
                    <a:pt x="3311" y="5927"/>
                    <a:pt x="3154" y="5655"/>
                    <a:pt x="2997" y="5383"/>
                  </a:cubicBezTo>
                  <a:lnTo>
                    <a:pt x="2778" y="4994"/>
                  </a:lnTo>
                  <a:lnTo>
                    <a:pt x="2421" y="5214"/>
                  </a:lnTo>
                  <a:cubicBezTo>
                    <a:pt x="2158" y="5379"/>
                    <a:pt x="1898" y="5541"/>
                    <a:pt x="1635" y="5706"/>
                  </a:cubicBezTo>
                  <a:cubicBezTo>
                    <a:pt x="1273" y="4887"/>
                    <a:pt x="874" y="4077"/>
                    <a:pt x="470" y="3288"/>
                  </a:cubicBezTo>
                  <a:cubicBezTo>
                    <a:pt x="729" y="3148"/>
                    <a:pt x="989" y="3009"/>
                    <a:pt x="1249" y="2871"/>
                  </a:cubicBezTo>
                  <a:lnTo>
                    <a:pt x="1603" y="2685"/>
                  </a:lnTo>
                  <a:lnTo>
                    <a:pt x="1405" y="2276"/>
                  </a:lnTo>
                  <a:cubicBezTo>
                    <a:pt x="1293" y="2038"/>
                    <a:pt x="1179" y="1800"/>
                    <a:pt x="1064" y="1564"/>
                  </a:cubicBezTo>
                  <a:cubicBezTo>
                    <a:pt x="1746" y="1232"/>
                    <a:pt x="2419" y="873"/>
                    <a:pt x="3080" y="503"/>
                  </a:cubicBezTo>
                  <a:close/>
                  <a:moveTo>
                    <a:pt x="3220" y="0"/>
                  </a:moveTo>
                  <a:lnTo>
                    <a:pt x="2923" y="152"/>
                  </a:lnTo>
                  <a:cubicBezTo>
                    <a:pt x="2246" y="502"/>
                    <a:pt x="1571" y="867"/>
                    <a:pt x="916" y="1257"/>
                  </a:cubicBezTo>
                  <a:lnTo>
                    <a:pt x="608" y="1445"/>
                  </a:lnTo>
                  <a:lnTo>
                    <a:pt x="727" y="1723"/>
                  </a:lnTo>
                  <a:cubicBezTo>
                    <a:pt x="836" y="1975"/>
                    <a:pt x="947" y="2226"/>
                    <a:pt x="1063" y="2475"/>
                  </a:cubicBezTo>
                  <a:cubicBezTo>
                    <a:pt x="805" y="2629"/>
                    <a:pt x="548" y="2787"/>
                    <a:pt x="295" y="2947"/>
                  </a:cubicBezTo>
                  <a:lnTo>
                    <a:pt x="1" y="3134"/>
                  </a:lnTo>
                  <a:lnTo>
                    <a:pt x="136" y="3474"/>
                  </a:lnTo>
                  <a:cubicBezTo>
                    <a:pt x="468" y="4311"/>
                    <a:pt x="820" y="5155"/>
                    <a:pt x="1203" y="5977"/>
                  </a:cubicBezTo>
                  <a:lnTo>
                    <a:pt x="1363" y="6307"/>
                  </a:lnTo>
                  <a:lnTo>
                    <a:pt x="1790" y="6066"/>
                  </a:lnTo>
                  <a:cubicBezTo>
                    <a:pt x="2066" y="5910"/>
                    <a:pt x="2340" y="5756"/>
                    <a:pt x="2616" y="5600"/>
                  </a:cubicBezTo>
                  <a:cubicBezTo>
                    <a:pt x="2759" y="5881"/>
                    <a:pt x="2905" y="6162"/>
                    <a:pt x="3057" y="6440"/>
                  </a:cubicBezTo>
                  <a:lnTo>
                    <a:pt x="3207" y="6711"/>
                  </a:lnTo>
                  <a:lnTo>
                    <a:pt x="3633" y="6498"/>
                  </a:lnTo>
                  <a:cubicBezTo>
                    <a:pt x="4288" y="6160"/>
                    <a:pt x="4920" y="5780"/>
                    <a:pt x="5536" y="5373"/>
                  </a:cubicBezTo>
                  <a:lnTo>
                    <a:pt x="5900" y="5128"/>
                  </a:lnTo>
                  <a:lnTo>
                    <a:pt x="5746" y="4796"/>
                  </a:lnTo>
                  <a:cubicBezTo>
                    <a:pt x="5621" y="4527"/>
                    <a:pt x="5495" y="4260"/>
                    <a:pt x="5364" y="3993"/>
                  </a:cubicBezTo>
                  <a:cubicBezTo>
                    <a:pt x="5690" y="3793"/>
                    <a:pt x="6015" y="3592"/>
                    <a:pt x="6338" y="3387"/>
                  </a:cubicBezTo>
                  <a:lnTo>
                    <a:pt x="6714" y="3147"/>
                  </a:lnTo>
                  <a:lnTo>
                    <a:pt x="6546" y="2785"/>
                  </a:lnTo>
                  <a:cubicBezTo>
                    <a:pt x="6217" y="2084"/>
                    <a:pt x="5864" y="1390"/>
                    <a:pt x="5503" y="704"/>
                  </a:cubicBezTo>
                  <a:lnTo>
                    <a:pt x="5325" y="366"/>
                  </a:lnTo>
                  <a:lnTo>
                    <a:pt x="4996" y="496"/>
                  </a:lnTo>
                  <a:cubicBezTo>
                    <a:pt x="4595" y="659"/>
                    <a:pt x="4196" y="835"/>
                    <a:pt x="3800" y="1022"/>
                  </a:cubicBezTo>
                  <a:cubicBezTo>
                    <a:pt x="3669" y="786"/>
                    <a:pt x="3537" y="553"/>
                    <a:pt x="3404" y="320"/>
                  </a:cubicBezTo>
                  <a:lnTo>
                    <a:pt x="322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3159" name="Google Shape;3159;p28"/>
          <p:cNvGrpSpPr/>
          <p:nvPr/>
        </p:nvGrpSpPr>
        <p:grpSpPr>
          <a:xfrm rot="2318645">
            <a:off x="650718" y="182495"/>
            <a:ext cx="611708" cy="1494235"/>
            <a:chOff x="2990926" y="2235794"/>
            <a:chExt cx="307623" cy="751488"/>
          </a:xfrm>
        </p:grpSpPr>
        <p:sp>
          <p:nvSpPr>
            <p:cNvPr id="3160" name="Google Shape;3160;p28"/>
            <p:cNvSpPr/>
            <p:nvPr/>
          </p:nvSpPr>
          <p:spPr>
            <a:xfrm>
              <a:off x="2990926" y="2235794"/>
              <a:ext cx="307623" cy="751488"/>
            </a:xfrm>
            <a:custGeom>
              <a:avLst/>
              <a:gdLst/>
              <a:ahLst/>
              <a:cxnLst/>
              <a:rect l="l" t="t" r="r" b="b"/>
              <a:pathLst>
                <a:path w="9840" h="24038" extrusionOk="0">
                  <a:moveTo>
                    <a:pt x="5331" y="1047"/>
                  </a:moveTo>
                  <a:cubicBezTo>
                    <a:pt x="6578" y="1223"/>
                    <a:pt x="7681" y="1487"/>
                    <a:pt x="8804" y="2107"/>
                  </a:cubicBezTo>
                  <a:cubicBezTo>
                    <a:pt x="8731" y="2394"/>
                    <a:pt x="8619" y="2666"/>
                    <a:pt x="8477" y="2926"/>
                  </a:cubicBezTo>
                  <a:cubicBezTo>
                    <a:pt x="7677" y="2358"/>
                    <a:pt x="6464" y="2072"/>
                    <a:pt x="5513" y="2072"/>
                  </a:cubicBezTo>
                  <a:cubicBezTo>
                    <a:pt x="5402" y="1740"/>
                    <a:pt x="5333" y="1400"/>
                    <a:pt x="5331" y="1047"/>
                  </a:cubicBezTo>
                  <a:close/>
                  <a:moveTo>
                    <a:pt x="5627" y="2370"/>
                  </a:moveTo>
                  <a:cubicBezTo>
                    <a:pt x="6088" y="2467"/>
                    <a:pt x="6549" y="2547"/>
                    <a:pt x="7001" y="2685"/>
                  </a:cubicBezTo>
                  <a:cubicBezTo>
                    <a:pt x="7454" y="2822"/>
                    <a:pt x="7874" y="3045"/>
                    <a:pt x="8318" y="3197"/>
                  </a:cubicBezTo>
                  <a:cubicBezTo>
                    <a:pt x="8150" y="3462"/>
                    <a:pt x="7952" y="3715"/>
                    <a:pt x="7736" y="3958"/>
                  </a:cubicBezTo>
                  <a:cubicBezTo>
                    <a:pt x="7397" y="3664"/>
                    <a:pt x="6736" y="3645"/>
                    <a:pt x="6330" y="3639"/>
                  </a:cubicBezTo>
                  <a:cubicBezTo>
                    <a:pt x="6063" y="3228"/>
                    <a:pt x="5810" y="2806"/>
                    <a:pt x="5627" y="2370"/>
                  </a:cubicBezTo>
                  <a:close/>
                  <a:moveTo>
                    <a:pt x="6516" y="3921"/>
                  </a:moveTo>
                  <a:cubicBezTo>
                    <a:pt x="6699" y="3953"/>
                    <a:pt x="6881" y="3984"/>
                    <a:pt x="7059" y="4029"/>
                  </a:cubicBezTo>
                  <a:cubicBezTo>
                    <a:pt x="7218" y="4069"/>
                    <a:pt x="7366" y="4143"/>
                    <a:pt x="7518" y="4198"/>
                  </a:cubicBezTo>
                  <a:cubicBezTo>
                    <a:pt x="7357" y="4367"/>
                    <a:pt x="7193" y="4534"/>
                    <a:pt x="7023" y="4697"/>
                  </a:cubicBezTo>
                  <a:cubicBezTo>
                    <a:pt x="6898" y="4498"/>
                    <a:pt x="6769" y="4301"/>
                    <a:pt x="6638" y="4104"/>
                  </a:cubicBezTo>
                  <a:cubicBezTo>
                    <a:pt x="6597" y="4042"/>
                    <a:pt x="6556" y="3982"/>
                    <a:pt x="6516" y="3921"/>
                  </a:cubicBezTo>
                  <a:close/>
                  <a:moveTo>
                    <a:pt x="9166" y="1582"/>
                  </a:moveTo>
                  <a:cubicBezTo>
                    <a:pt x="9281" y="1605"/>
                    <a:pt x="9396" y="1630"/>
                    <a:pt x="9510" y="1657"/>
                  </a:cubicBezTo>
                  <a:cubicBezTo>
                    <a:pt x="9484" y="3148"/>
                    <a:pt x="8455" y="4262"/>
                    <a:pt x="7400" y="5325"/>
                  </a:cubicBezTo>
                  <a:cubicBezTo>
                    <a:pt x="7335" y="5213"/>
                    <a:pt x="7272" y="5102"/>
                    <a:pt x="7204" y="4992"/>
                  </a:cubicBezTo>
                  <a:cubicBezTo>
                    <a:pt x="8200" y="4024"/>
                    <a:pt x="9147" y="2976"/>
                    <a:pt x="9166" y="1582"/>
                  </a:cubicBezTo>
                  <a:close/>
                  <a:moveTo>
                    <a:pt x="6720" y="6559"/>
                  </a:moveTo>
                  <a:cubicBezTo>
                    <a:pt x="6803" y="6719"/>
                    <a:pt x="6882" y="6883"/>
                    <a:pt x="6958" y="7047"/>
                  </a:cubicBezTo>
                  <a:cubicBezTo>
                    <a:pt x="6888" y="7017"/>
                    <a:pt x="6808" y="7002"/>
                    <a:pt x="6730" y="6978"/>
                  </a:cubicBezTo>
                  <a:cubicBezTo>
                    <a:pt x="6629" y="6948"/>
                    <a:pt x="6528" y="6925"/>
                    <a:pt x="6429" y="6907"/>
                  </a:cubicBezTo>
                  <a:cubicBezTo>
                    <a:pt x="6523" y="6789"/>
                    <a:pt x="6620" y="6672"/>
                    <a:pt x="6720" y="6559"/>
                  </a:cubicBezTo>
                  <a:close/>
                  <a:moveTo>
                    <a:pt x="6245" y="7141"/>
                  </a:moveTo>
                  <a:cubicBezTo>
                    <a:pt x="6375" y="7195"/>
                    <a:pt x="6505" y="7251"/>
                    <a:pt x="6641" y="7295"/>
                  </a:cubicBezTo>
                  <a:cubicBezTo>
                    <a:pt x="6747" y="7329"/>
                    <a:pt x="6840" y="7371"/>
                    <a:pt x="6938" y="7371"/>
                  </a:cubicBezTo>
                  <a:cubicBezTo>
                    <a:pt x="6981" y="7371"/>
                    <a:pt x="7024" y="7363"/>
                    <a:pt x="7070" y="7344"/>
                  </a:cubicBezTo>
                  <a:cubicBezTo>
                    <a:pt x="7075" y="7341"/>
                    <a:pt x="7079" y="7336"/>
                    <a:pt x="7083" y="7333"/>
                  </a:cubicBezTo>
                  <a:cubicBezTo>
                    <a:pt x="7299" y="7841"/>
                    <a:pt x="7478" y="8363"/>
                    <a:pt x="7611" y="8896"/>
                  </a:cubicBezTo>
                  <a:cubicBezTo>
                    <a:pt x="7308" y="8786"/>
                    <a:pt x="6976" y="8735"/>
                    <a:pt x="6667" y="8647"/>
                  </a:cubicBezTo>
                  <a:cubicBezTo>
                    <a:pt x="6267" y="8532"/>
                    <a:pt x="5875" y="8401"/>
                    <a:pt x="5474" y="8289"/>
                  </a:cubicBezTo>
                  <a:cubicBezTo>
                    <a:pt x="5705" y="7892"/>
                    <a:pt x="5964" y="7508"/>
                    <a:pt x="6245" y="7141"/>
                  </a:cubicBezTo>
                  <a:close/>
                  <a:moveTo>
                    <a:pt x="5343" y="8521"/>
                  </a:moveTo>
                  <a:cubicBezTo>
                    <a:pt x="5712" y="8700"/>
                    <a:pt x="6095" y="8836"/>
                    <a:pt x="6490" y="8954"/>
                  </a:cubicBezTo>
                  <a:cubicBezTo>
                    <a:pt x="6867" y="9064"/>
                    <a:pt x="7278" y="9216"/>
                    <a:pt x="7676" y="9216"/>
                  </a:cubicBezTo>
                  <a:cubicBezTo>
                    <a:pt x="7679" y="9216"/>
                    <a:pt x="7682" y="9216"/>
                    <a:pt x="7684" y="9216"/>
                  </a:cubicBezTo>
                  <a:cubicBezTo>
                    <a:pt x="7748" y="9516"/>
                    <a:pt x="7798" y="9818"/>
                    <a:pt x="7830" y="10120"/>
                  </a:cubicBezTo>
                  <a:cubicBezTo>
                    <a:pt x="6818" y="9994"/>
                    <a:pt x="5857" y="9813"/>
                    <a:pt x="4857" y="9585"/>
                  </a:cubicBezTo>
                  <a:cubicBezTo>
                    <a:pt x="4856" y="9584"/>
                    <a:pt x="4854" y="9584"/>
                    <a:pt x="4853" y="9584"/>
                  </a:cubicBezTo>
                  <a:cubicBezTo>
                    <a:pt x="4850" y="9584"/>
                    <a:pt x="4847" y="9585"/>
                    <a:pt x="4843" y="9585"/>
                  </a:cubicBezTo>
                  <a:cubicBezTo>
                    <a:pt x="4987" y="9220"/>
                    <a:pt x="5154" y="8865"/>
                    <a:pt x="5343" y="8521"/>
                  </a:cubicBezTo>
                  <a:close/>
                  <a:moveTo>
                    <a:pt x="4742" y="9850"/>
                  </a:moveTo>
                  <a:cubicBezTo>
                    <a:pt x="4743" y="9850"/>
                    <a:pt x="4743" y="9851"/>
                    <a:pt x="4745" y="9851"/>
                  </a:cubicBezTo>
                  <a:cubicBezTo>
                    <a:pt x="5651" y="10246"/>
                    <a:pt x="6747" y="10463"/>
                    <a:pt x="7751" y="10463"/>
                  </a:cubicBezTo>
                  <a:cubicBezTo>
                    <a:pt x="7788" y="10463"/>
                    <a:pt x="7825" y="10463"/>
                    <a:pt x="7861" y="10462"/>
                  </a:cubicBezTo>
                  <a:lnTo>
                    <a:pt x="7861" y="10462"/>
                  </a:lnTo>
                  <a:cubicBezTo>
                    <a:pt x="7896" y="10970"/>
                    <a:pt x="7880" y="11478"/>
                    <a:pt x="7808" y="11978"/>
                  </a:cubicBezTo>
                  <a:cubicBezTo>
                    <a:pt x="6614" y="11766"/>
                    <a:pt x="5529" y="11589"/>
                    <a:pt x="4384" y="11161"/>
                  </a:cubicBezTo>
                  <a:cubicBezTo>
                    <a:pt x="4467" y="10713"/>
                    <a:pt x="4589" y="10276"/>
                    <a:pt x="4742" y="9850"/>
                  </a:cubicBezTo>
                  <a:close/>
                  <a:moveTo>
                    <a:pt x="4336" y="11448"/>
                  </a:moveTo>
                  <a:cubicBezTo>
                    <a:pt x="5255" y="11925"/>
                    <a:pt x="6380" y="12282"/>
                    <a:pt x="7435" y="12282"/>
                  </a:cubicBezTo>
                  <a:cubicBezTo>
                    <a:pt x="7544" y="12282"/>
                    <a:pt x="7653" y="12278"/>
                    <a:pt x="7760" y="12270"/>
                  </a:cubicBezTo>
                  <a:lnTo>
                    <a:pt x="7760" y="12270"/>
                  </a:lnTo>
                  <a:cubicBezTo>
                    <a:pt x="7688" y="12655"/>
                    <a:pt x="7580" y="13035"/>
                    <a:pt x="7436" y="13410"/>
                  </a:cubicBezTo>
                  <a:cubicBezTo>
                    <a:pt x="6916" y="13305"/>
                    <a:pt x="6381" y="13285"/>
                    <a:pt x="5859" y="13161"/>
                  </a:cubicBezTo>
                  <a:cubicBezTo>
                    <a:pt x="5308" y="13031"/>
                    <a:pt x="4795" y="12819"/>
                    <a:pt x="4261" y="12640"/>
                  </a:cubicBezTo>
                  <a:cubicBezTo>
                    <a:pt x="4259" y="12639"/>
                    <a:pt x="4258" y="12639"/>
                    <a:pt x="4256" y="12639"/>
                  </a:cubicBezTo>
                  <a:cubicBezTo>
                    <a:pt x="4255" y="12639"/>
                    <a:pt x="4253" y="12639"/>
                    <a:pt x="4251" y="12639"/>
                  </a:cubicBezTo>
                  <a:cubicBezTo>
                    <a:pt x="4251" y="12625"/>
                    <a:pt x="4250" y="12613"/>
                    <a:pt x="4250" y="12599"/>
                  </a:cubicBezTo>
                  <a:cubicBezTo>
                    <a:pt x="4248" y="12210"/>
                    <a:pt x="4279" y="11826"/>
                    <a:pt x="4336" y="11448"/>
                  </a:cubicBezTo>
                  <a:close/>
                  <a:moveTo>
                    <a:pt x="4264" y="12935"/>
                  </a:moveTo>
                  <a:cubicBezTo>
                    <a:pt x="5012" y="13380"/>
                    <a:pt x="6034" y="13699"/>
                    <a:pt x="6950" y="13699"/>
                  </a:cubicBezTo>
                  <a:cubicBezTo>
                    <a:pt x="7078" y="13699"/>
                    <a:pt x="7204" y="13693"/>
                    <a:pt x="7327" y="13680"/>
                  </a:cubicBezTo>
                  <a:lnTo>
                    <a:pt x="7327" y="13680"/>
                  </a:lnTo>
                  <a:cubicBezTo>
                    <a:pt x="7244" y="13868"/>
                    <a:pt x="7151" y="14056"/>
                    <a:pt x="7047" y="14239"/>
                  </a:cubicBezTo>
                  <a:cubicBezTo>
                    <a:pt x="6975" y="14365"/>
                    <a:pt x="6900" y="14484"/>
                    <a:pt x="6819" y="14598"/>
                  </a:cubicBezTo>
                  <a:cubicBezTo>
                    <a:pt x="6002" y="14464"/>
                    <a:pt x="5230" y="14332"/>
                    <a:pt x="4434" y="14079"/>
                  </a:cubicBezTo>
                  <a:lnTo>
                    <a:pt x="4429" y="14079"/>
                  </a:lnTo>
                  <a:cubicBezTo>
                    <a:pt x="4347" y="13687"/>
                    <a:pt x="4288" y="13305"/>
                    <a:pt x="4264" y="12935"/>
                  </a:cubicBezTo>
                  <a:close/>
                  <a:moveTo>
                    <a:pt x="4504" y="14407"/>
                  </a:moveTo>
                  <a:lnTo>
                    <a:pt x="4504" y="14407"/>
                  </a:lnTo>
                  <a:cubicBezTo>
                    <a:pt x="5142" y="14701"/>
                    <a:pt x="5868" y="14904"/>
                    <a:pt x="6575" y="14920"/>
                  </a:cubicBezTo>
                  <a:cubicBezTo>
                    <a:pt x="6304" y="15249"/>
                    <a:pt x="5997" y="15534"/>
                    <a:pt x="5668" y="15790"/>
                  </a:cubicBezTo>
                  <a:cubicBezTo>
                    <a:pt x="5542" y="15753"/>
                    <a:pt x="5412" y="15731"/>
                    <a:pt x="5287" y="15687"/>
                  </a:cubicBezTo>
                  <a:cubicBezTo>
                    <a:pt x="5117" y="15628"/>
                    <a:pt x="4955" y="15547"/>
                    <a:pt x="4795" y="15465"/>
                  </a:cubicBezTo>
                  <a:cubicBezTo>
                    <a:pt x="4687" y="15107"/>
                    <a:pt x="4587" y="14753"/>
                    <a:pt x="4504" y="14407"/>
                  </a:cubicBezTo>
                  <a:close/>
                  <a:moveTo>
                    <a:pt x="4911" y="15838"/>
                  </a:moveTo>
                  <a:lnTo>
                    <a:pt x="4911" y="15838"/>
                  </a:lnTo>
                  <a:cubicBezTo>
                    <a:pt x="5049" y="15915"/>
                    <a:pt x="5203" y="15982"/>
                    <a:pt x="5356" y="16023"/>
                  </a:cubicBezTo>
                  <a:cubicBezTo>
                    <a:pt x="5252" y="16096"/>
                    <a:pt x="5146" y="16169"/>
                    <a:pt x="5039" y="16241"/>
                  </a:cubicBezTo>
                  <a:cubicBezTo>
                    <a:pt x="4995" y="16106"/>
                    <a:pt x="4953" y="15973"/>
                    <a:pt x="4911" y="15838"/>
                  </a:cubicBezTo>
                  <a:close/>
                  <a:moveTo>
                    <a:pt x="4658" y="374"/>
                  </a:moveTo>
                  <a:lnTo>
                    <a:pt x="4658" y="374"/>
                  </a:lnTo>
                  <a:cubicBezTo>
                    <a:pt x="4798" y="402"/>
                    <a:pt x="4936" y="429"/>
                    <a:pt x="5076" y="458"/>
                  </a:cubicBezTo>
                  <a:cubicBezTo>
                    <a:pt x="4629" y="2082"/>
                    <a:pt x="5827" y="3600"/>
                    <a:pt x="6724" y="4987"/>
                  </a:cubicBezTo>
                  <a:lnTo>
                    <a:pt x="6909" y="5278"/>
                  </a:lnTo>
                  <a:cubicBezTo>
                    <a:pt x="6979" y="5391"/>
                    <a:pt x="7045" y="5504"/>
                    <a:pt x="7109" y="5618"/>
                  </a:cubicBezTo>
                  <a:lnTo>
                    <a:pt x="7288" y="5947"/>
                  </a:lnTo>
                  <a:cubicBezTo>
                    <a:pt x="8497" y="8242"/>
                    <a:pt x="9124" y="10922"/>
                    <a:pt x="8267" y="13448"/>
                  </a:cubicBezTo>
                  <a:cubicBezTo>
                    <a:pt x="7804" y="14816"/>
                    <a:pt x="6938" y="15898"/>
                    <a:pt x="5762" y="16723"/>
                  </a:cubicBezTo>
                  <a:cubicBezTo>
                    <a:pt x="5610" y="16830"/>
                    <a:pt x="5454" y="16931"/>
                    <a:pt x="5298" y="17032"/>
                  </a:cubicBezTo>
                  <a:cubicBezTo>
                    <a:pt x="5256" y="16905"/>
                    <a:pt x="5216" y="16779"/>
                    <a:pt x="5174" y="16653"/>
                  </a:cubicBezTo>
                  <a:cubicBezTo>
                    <a:pt x="6289" y="15900"/>
                    <a:pt x="7234" y="15035"/>
                    <a:pt x="7795" y="13626"/>
                  </a:cubicBezTo>
                  <a:cubicBezTo>
                    <a:pt x="8599" y="11606"/>
                    <a:pt x="8379" y="9359"/>
                    <a:pt x="7559" y="7381"/>
                  </a:cubicBezTo>
                  <a:cubicBezTo>
                    <a:pt x="7406" y="7008"/>
                    <a:pt x="7206" y="6637"/>
                    <a:pt x="6985" y="6263"/>
                  </a:cubicBezTo>
                  <a:lnTo>
                    <a:pt x="6788" y="5943"/>
                  </a:lnTo>
                  <a:cubicBezTo>
                    <a:pt x="6717" y="5830"/>
                    <a:pt x="6644" y="5717"/>
                    <a:pt x="6571" y="5602"/>
                  </a:cubicBezTo>
                  <a:lnTo>
                    <a:pt x="6383" y="5311"/>
                  </a:lnTo>
                  <a:cubicBezTo>
                    <a:pt x="5368" y="3754"/>
                    <a:pt x="4277" y="2153"/>
                    <a:pt x="4658" y="374"/>
                  </a:cubicBezTo>
                  <a:close/>
                  <a:moveTo>
                    <a:pt x="4408" y="18066"/>
                  </a:moveTo>
                  <a:cubicBezTo>
                    <a:pt x="4519" y="18420"/>
                    <a:pt x="4618" y="18780"/>
                    <a:pt x="4697" y="19139"/>
                  </a:cubicBezTo>
                  <a:cubicBezTo>
                    <a:pt x="4394" y="18882"/>
                    <a:pt x="3942" y="18706"/>
                    <a:pt x="3539" y="18644"/>
                  </a:cubicBezTo>
                  <a:cubicBezTo>
                    <a:pt x="3821" y="18444"/>
                    <a:pt x="4114" y="18252"/>
                    <a:pt x="4408" y="18066"/>
                  </a:cubicBezTo>
                  <a:close/>
                  <a:moveTo>
                    <a:pt x="3200" y="18894"/>
                  </a:moveTo>
                  <a:cubicBezTo>
                    <a:pt x="3469" y="18949"/>
                    <a:pt x="3735" y="18997"/>
                    <a:pt x="3991" y="19111"/>
                  </a:cubicBezTo>
                  <a:cubicBezTo>
                    <a:pt x="4284" y="19240"/>
                    <a:pt x="4506" y="19474"/>
                    <a:pt x="4789" y="19609"/>
                  </a:cubicBezTo>
                  <a:cubicBezTo>
                    <a:pt x="4866" y="20068"/>
                    <a:pt x="4902" y="20524"/>
                    <a:pt x="4878" y="20969"/>
                  </a:cubicBezTo>
                  <a:cubicBezTo>
                    <a:pt x="4259" y="20284"/>
                    <a:pt x="3089" y="19823"/>
                    <a:pt x="2192" y="19804"/>
                  </a:cubicBezTo>
                  <a:cubicBezTo>
                    <a:pt x="2488" y="19477"/>
                    <a:pt x="2830" y="19177"/>
                    <a:pt x="3200" y="18894"/>
                  </a:cubicBezTo>
                  <a:close/>
                  <a:moveTo>
                    <a:pt x="3929" y="17434"/>
                  </a:moveTo>
                  <a:cubicBezTo>
                    <a:pt x="3962" y="17555"/>
                    <a:pt x="4003" y="17679"/>
                    <a:pt x="4058" y="17790"/>
                  </a:cubicBezTo>
                  <a:cubicBezTo>
                    <a:pt x="3645" y="18042"/>
                    <a:pt x="3239" y="18300"/>
                    <a:pt x="2855" y="18591"/>
                  </a:cubicBezTo>
                  <a:cubicBezTo>
                    <a:pt x="1825" y="19371"/>
                    <a:pt x="762" y="20698"/>
                    <a:pt x="738" y="22044"/>
                  </a:cubicBezTo>
                  <a:cubicBezTo>
                    <a:pt x="625" y="22020"/>
                    <a:pt x="510" y="21990"/>
                    <a:pt x="396" y="21955"/>
                  </a:cubicBezTo>
                  <a:cubicBezTo>
                    <a:pt x="634" y="20219"/>
                    <a:pt x="1810" y="18719"/>
                    <a:pt x="3482" y="17704"/>
                  </a:cubicBezTo>
                  <a:cubicBezTo>
                    <a:pt x="3633" y="17612"/>
                    <a:pt x="3782" y="17523"/>
                    <a:pt x="3929" y="17434"/>
                  </a:cubicBezTo>
                  <a:close/>
                  <a:moveTo>
                    <a:pt x="1978" y="20058"/>
                  </a:moveTo>
                  <a:lnTo>
                    <a:pt x="1987" y="20062"/>
                  </a:lnTo>
                  <a:cubicBezTo>
                    <a:pt x="2530" y="20221"/>
                    <a:pt x="3072" y="20315"/>
                    <a:pt x="3591" y="20559"/>
                  </a:cubicBezTo>
                  <a:cubicBezTo>
                    <a:pt x="4043" y="20772"/>
                    <a:pt x="4414" y="21100"/>
                    <a:pt x="4846" y="21335"/>
                  </a:cubicBezTo>
                  <a:cubicBezTo>
                    <a:pt x="4810" y="21605"/>
                    <a:pt x="4750" y="21871"/>
                    <a:pt x="4662" y="22129"/>
                  </a:cubicBezTo>
                  <a:cubicBezTo>
                    <a:pt x="3705" y="21481"/>
                    <a:pt x="2575" y="21090"/>
                    <a:pt x="1427" y="20997"/>
                  </a:cubicBezTo>
                  <a:cubicBezTo>
                    <a:pt x="1561" y="20661"/>
                    <a:pt x="1749" y="20350"/>
                    <a:pt x="1978" y="20058"/>
                  </a:cubicBezTo>
                  <a:close/>
                  <a:moveTo>
                    <a:pt x="6157" y="6025"/>
                  </a:moveTo>
                  <a:cubicBezTo>
                    <a:pt x="6219" y="6143"/>
                    <a:pt x="6288" y="6263"/>
                    <a:pt x="6385" y="6346"/>
                  </a:cubicBezTo>
                  <a:cubicBezTo>
                    <a:pt x="6390" y="6350"/>
                    <a:pt x="6395" y="6352"/>
                    <a:pt x="6400" y="6355"/>
                  </a:cubicBezTo>
                  <a:cubicBezTo>
                    <a:pt x="6246" y="6524"/>
                    <a:pt x="6096" y="6694"/>
                    <a:pt x="5963" y="6867"/>
                  </a:cubicBezTo>
                  <a:cubicBezTo>
                    <a:pt x="4873" y="8267"/>
                    <a:pt x="4117" y="9949"/>
                    <a:pt x="3923" y="11719"/>
                  </a:cubicBezTo>
                  <a:cubicBezTo>
                    <a:pt x="3740" y="13383"/>
                    <a:pt x="4186" y="14919"/>
                    <a:pt x="4704" y="16456"/>
                  </a:cubicBezTo>
                  <a:lnTo>
                    <a:pt x="4845" y="16869"/>
                  </a:lnTo>
                  <a:cubicBezTo>
                    <a:pt x="4887" y="16992"/>
                    <a:pt x="4928" y="17114"/>
                    <a:pt x="4971" y="17238"/>
                  </a:cubicBezTo>
                  <a:lnTo>
                    <a:pt x="5105" y="17631"/>
                  </a:lnTo>
                  <a:cubicBezTo>
                    <a:pt x="5117" y="17664"/>
                    <a:pt x="5128" y="17699"/>
                    <a:pt x="5138" y="17732"/>
                  </a:cubicBezTo>
                  <a:cubicBezTo>
                    <a:pt x="5173" y="17831"/>
                    <a:pt x="5204" y="17934"/>
                    <a:pt x="5236" y="18035"/>
                  </a:cubicBezTo>
                  <a:cubicBezTo>
                    <a:pt x="5250" y="18063"/>
                    <a:pt x="5262" y="18090"/>
                    <a:pt x="5277" y="18117"/>
                  </a:cubicBezTo>
                  <a:cubicBezTo>
                    <a:pt x="5283" y="18139"/>
                    <a:pt x="5288" y="18163"/>
                    <a:pt x="5297" y="18185"/>
                  </a:cubicBezTo>
                  <a:cubicBezTo>
                    <a:pt x="5297" y="18186"/>
                    <a:pt x="5298" y="18189"/>
                    <a:pt x="5298" y="18190"/>
                  </a:cubicBezTo>
                  <a:cubicBezTo>
                    <a:pt x="5297" y="18200"/>
                    <a:pt x="5297" y="18209"/>
                    <a:pt x="5293" y="18217"/>
                  </a:cubicBezTo>
                  <a:cubicBezTo>
                    <a:pt x="5826" y="19995"/>
                    <a:pt x="6112" y="22096"/>
                    <a:pt x="5039" y="23611"/>
                  </a:cubicBezTo>
                  <a:cubicBezTo>
                    <a:pt x="4846" y="23522"/>
                    <a:pt x="4657" y="23428"/>
                    <a:pt x="4471" y="23327"/>
                  </a:cubicBezTo>
                  <a:cubicBezTo>
                    <a:pt x="5348" y="22193"/>
                    <a:pt x="5437" y="20615"/>
                    <a:pt x="5133" y="19210"/>
                  </a:cubicBezTo>
                  <a:cubicBezTo>
                    <a:pt x="5033" y="18745"/>
                    <a:pt x="4903" y="18292"/>
                    <a:pt x="4758" y="17847"/>
                  </a:cubicBezTo>
                  <a:lnTo>
                    <a:pt x="4626" y="17450"/>
                  </a:lnTo>
                  <a:cubicBezTo>
                    <a:pt x="4585" y="17329"/>
                    <a:pt x="4543" y="17207"/>
                    <a:pt x="4500" y="17088"/>
                  </a:cubicBezTo>
                  <a:lnTo>
                    <a:pt x="4351" y="16671"/>
                  </a:lnTo>
                  <a:cubicBezTo>
                    <a:pt x="3799" y="15134"/>
                    <a:pt x="3252" y="13619"/>
                    <a:pt x="3403" y="11891"/>
                  </a:cubicBezTo>
                  <a:cubicBezTo>
                    <a:pt x="3596" y="9684"/>
                    <a:pt x="4647" y="7625"/>
                    <a:pt x="6157" y="6025"/>
                  </a:cubicBezTo>
                  <a:close/>
                  <a:moveTo>
                    <a:pt x="4500" y="0"/>
                  </a:moveTo>
                  <a:lnTo>
                    <a:pt x="4394" y="318"/>
                  </a:lnTo>
                  <a:cubicBezTo>
                    <a:pt x="3857" y="2217"/>
                    <a:pt x="5138" y="3950"/>
                    <a:pt x="6136" y="5546"/>
                  </a:cubicBezTo>
                  <a:cubicBezTo>
                    <a:pt x="5838" y="5835"/>
                    <a:pt x="5555" y="6127"/>
                    <a:pt x="5310" y="6429"/>
                  </a:cubicBezTo>
                  <a:cubicBezTo>
                    <a:pt x="4181" y="7821"/>
                    <a:pt x="3387" y="9501"/>
                    <a:pt x="3111" y="11280"/>
                  </a:cubicBezTo>
                  <a:cubicBezTo>
                    <a:pt x="2806" y="13244"/>
                    <a:pt x="3296" y="15005"/>
                    <a:pt x="3976" y="16837"/>
                  </a:cubicBezTo>
                  <a:cubicBezTo>
                    <a:pt x="3983" y="16852"/>
                    <a:pt x="3988" y="16868"/>
                    <a:pt x="3993" y="16884"/>
                  </a:cubicBezTo>
                  <a:cubicBezTo>
                    <a:pt x="3043" y="17449"/>
                    <a:pt x="2091" y="18020"/>
                    <a:pt x="1388" y="18914"/>
                  </a:cubicBezTo>
                  <a:cubicBezTo>
                    <a:pt x="729" y="19751"/>
                    <a:pt x="222" y="20786"/>
                    <a:pt x="42" y="21840"/>
                  </a:cubicBezTo>
                  <a:lnTo>
                    <a:pt x="0" y="22150"/>
                  </a:lnTo>
                  <a:lnTo>
                    <a:pt x="1218" y="22460"/>
                  </a:lnTo>
                  <a:lnTo>
                    <a:pt x="1218" y="22460"/>
                  </a:lnTo>
                  <a:lnTo>
                    <a:pt x="1205" y="22122"/>
                  </a:lnTo>
                  <a:cubicBezTo>
                    <a:pt x="1207" y="21824"/>
                    <a:pt x="1250" y="21544"/>
                    <a:pt x="1327" y="21281"/>
                  </a:cubicBezTo>
                  <a:cubicBezTo>
                    <a:pt x="2483" y="21495"/>
                    <a:pt x="3509" y="21875"/>
                    <a:pt x="4526" y="22462"/>
                  </a:cubicBezTo>
                  <a:cubicBezTo>
                    <a:pt x="4422" y="22691"/>
                    <a:pt x="4292" y="22915"/>
                    <a:pt x="4131" y="23130"/>
                  </a:cubicBezTo>
                  <a:lnTo>
                    <a:pt x="3959" y="23342"/>
                  </a:lnTo>
                  <a:lnTo>
                    <a:pt x="4277" y="23554"/>
                  </a:lnTo>
                  <a:cubicBezTo>
                    <a:pt x="4459" y="23667"/>
                    <a:pt x="4644" y="23771"/>
                    <a:pt x="4834" y="23866"/>
                  </a:cubicBezTo>
                  <a:lnTo>
                    <a:pt x="5210" y="24038"/>
                  </a:lnTo>
                  <a:lnTo>
                    <a:pt x="5412" y="23781"/>
                  </a:lnTo>
                  <a:cubicBezTo>
                    <a:pt x="6713" y="21990"/>
                    <a:pt x="6145" y="19700"/>
                    <a:pt x="5420" y="17430"/>
                  </a:cubicBezTo>
                  <a:cubicBezTo>
                    <a:pt x="7089" y="16361"/>
                    <a:pt x="8313" y="14974"/>
                    <a:pt x="8816" y="13011"/>
                  </a:cubicBezTo>
                  <a:cubicBezTo>
                    <a:pt x="9342" y="10958"/>
                    <a:pt x="8995" y="8820"/>
                    <a:pt x="8181" y="6891"/>
                  </a:cubicBezTo>
                  <a:cubicBezTo>
                    <a:pt x="8005" y="6464"/>
                    <a:pt x="7801" y="6051"/>
                    <a:pt x="7580" y="5649"/>
                  </a:cubicBezTo>
                  <a:cubicBezTo>
                    <a:pt x="8676" y="4541"/>
                    <a:pt x="9840" y="3311"/>
                    <a:pt x="9812" y="1733"/>
                  </a:cubicBezTo>
                  <a:lnTo>
                    <a:pt x="9782" y="1357"/>
                  </a:lnTo>
                  <a:lnTo>
                    <a:pt x="9495" y="1293"/>
                  </a:lnTo>
                  <a:cubicBezTo>
                    <a:pt x="9380" y="1271"/>
                    <a:pt x="9266" y="1253"/>
                    <a:pt x="9151" y="1239"/>
                  </a:cubicBezTo>
                  <a:lnTo>
                    <a:pt x="8895" y="1214"/>
                  </a:lnTo>
                  <a:lnTo>
                    <a:pt x="8892" y="1532"/>
                  </a:lnTo>
                  <a:cubicBezTo>
                    <a:pt x="8888" y="1610"/>
                    <a:pt x="8881" y="1687"/>
                    <a:pt x="8870" y="1763"/>
                  </a:cubicBezTo>
                  <a:cubicBezTo>
                    <a:pt x="7827" y="1170"/>
                    <a:pt x="6602" y="755"/>
                    <a:pt x="5394" y="755"/>
                  </a:cubicBezTo>
                  <a:cubicBezTo>
                    <a:pt x="5377" y="755"/>
                    <a:pt x="5361" y="755"/>
                    <a:pt x="5345" y="755"/>
                  </a:cubicBezTo>
                  <a:cubicBezTo>
                    <a:pt x="5352" y="676"/>
                    <a:pt x="5365" y="595"/>
                    <a:pt x="5381" y="514"/>
                  </a:cubicBezTo>
                  <a:lnTo>
                    <a:pt x="5477" y="157"/>
                  </a:lnTo>
                  <a:lnTo>
                    <a:pt x="5200" y="97"/>
                  </a:lnTo>
                  <a:cubicBezTo>
                    <a:pt x="5050" y="68"/>
                    <a:pt x="4901" y="45"/>
                    <a:pt x="4751" y="26"/>
                  </a:cubicBezTo>
                  <a:lnTo>
                    <a:pt x="450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61" name="Google Shape;3161;p28"/>
            <p:cNvSpPr/>
            <p:nvPr/>
          </p:nvSpPr>
          <p:spPr>
            <a:xfrm>
              <a:off x="3035505" y="2862837"/>
              <a:ext cx="106918" cy="64776"/>
            </a:xfrm>
            <a:custGeom>
              <a:avLst/>
              <a:gdLst/>
              <a:ahLst/>
              <a:cxnLst/>
              <a:rect l="l" t="t" r="r" b="b"/>
              <a:pathLst>
                <a:path w="3420" h="2072" extrusionOk="0">
                  <a:moveTo>
                    <a:pt x="552" y="0"/>
                  </a:moveTo>
                  <a:cubicBezTo>
                    <a:pt x="323" y="292"/>
                    <a:pt x="135" y="603"/>
                    <a:pt x="1" y="939"/>
                  </a:cubicBezTo>
                  <a:cubicBezTo>
                    <a:pt x="1150" y="1032"/>
                    <a:pt x="2279" y="1424"/>
                    <a:pt x="3236" y="2071"/>
                  </a:cubicBezTo>
                  <a:cubicBezTo>
                    <a:pt x="3322" y="1812"/>
                    <a:pt x="3383" y="1547"/>
                    <a:pt x="3420" y="1277"/>
                  </a:cubicBezTo>
                  <a:cubicBezTo>
                    <a:pt x="2988" y="1042"/>
                    <a:pt x="2617" y="713"/>
                    <a:pt x="2165" y="501"/>
                  </a:cubicBezTo>
                  <a:cubicBezTo>
                    <a:pt x="1648" y="257"/>
                    <a:pt x="1104" y="163"/>
                    <a:pt x="561" y="4"/>
                  </a:cubicBezTo>
                  <a:lnTo>
                    <a:pt x="552"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62" name="Google Shape;3162;p28"/>
            <p:cNvSpPr/>
            <p:nvPr/>
          </p:nvSpPr>
          <p:spPr>
            <a:xfrm>
              <a:off x="3157644" y="2268525"/>
              <a:ext cx="108575" cy="58774"/>
            </a:xfrm>
            <a:custGeom>
              <a:avLst/>
              <a:gdLst/>
              <a:ahLst/>
              <a:cxnLst/>
              <a:rect l="l" t="t" r="r" b="b"/>
              <a:pathLst>
                <a:path w="3473" h="1880" extrusionOk="0">
                  <a:moveTo>
                    <a:pt x="0" y="1"/>
                  </a:moveTo>
                  <a:lnTo>
                    <a:pt x="0" y="1"/>
                  </a:lnTo>
                  <a:cubicBezTo>
                    <a:pt x="1" y="354"/>
                    <a:pt x="69" y="695"/>
                    <a:pt x="182" y="1026"/>
                  </a:cubicBezTo>
                  <a:cubicBezTo>
                    <a:pt x="184" y="1026"/>
                    <a:pt x="186" y="1026"/>
                    <a:pt x="188" y="1026"/>
                  </a:cubicBezTo>
                  <a:cubicBezTo>
                    <a:pt x="1136" y="1026"/>
                    <a:pt x="2346" y="1312"/>
                    <a:pt x="3146" y="1879"/>
                  </a:cubicBezTo>
                  <a:cubicBezTo>
                    <a:pt x="3286" y="1619"/>
                    <a:pt x="3399" y="1347"/>
                    <a:pt x="3473" y="1060"/>
                  </a:cubicBezTo>
                  <a:cubicBezTo>
                    <a:pt x="2348" y="439"/>
                    <a:pt x="1246" y="176"/>
                    <a:pt x="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63" name="Google Shape;3163;p28"/>
            <p:cNvSpPr/>
            <p:nvPr/>
          </p:nvSpPr>
          <p:spPr>
            <a:xfrm>
              <a:off x="3101561" y="2800565"/>
              <a:ext cx="36265" cy="33545"/>
            </a:xfrm>
            <a:custGeom>
              <a:avLst/>
              <a:gdLst/>
              <a:ahLst/>
              <a:cxnLst/>
              <a:rect l="l" t="t" r="r" b="b"/>
              <a:pathLst>
                <a:path w="1160" h="1073" extrusionOk="0">
                  <a:moveTo>
                    <a:pt x="869" y="0"/>
                  </a:moveTo>
                  <a:cubicBezTo>
                    <a:pt x="576" y="187"/>
                    <a:pt x="282" y="378"/>
                    <a:pt x="0" y="578"/>
                  </a:cubicBezTo>
                  <a:cubicBezTo>
                    <a:pt x="404" y="640"/>
                    <a:pt x="857" y="816"/>
                    <a:pt x="1159" y="1073"/>
                  </a:cubicBezTo>
                  <a:cubicBezTo>
                    <a:pt x="1079" y="713"/>
                    <a:pt x="979" y="354"/>
                    <a:pt x="86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64" name="Google Shape;3164;p28"/>
            <p:cNvSpPr/>
            <p:nvPr/>
          </p:nvSpPr>
          <p:spPr>
            <a:xfrm>
              <a:off x="3194658" y="2358370"/>
              <a:ext cx="31356" cy="24291"/>
            </a:xfrm>
            <a:custGeom>
              <a:avLst/>
              <a:gdLst/>
              <a:ahLst/>
              <a:cxnLst/>
              <a:rect l="l" t="t" r="r" b="b"/>
              <a:pathLst>
                <a:path w="1003" h="777" extrusionOk="0">
                  <a:moveTo>
                    <a:pt x="0" y="1"/>
                  </a:moveTo>
                  <a:lnTo>
                    <a:pt x="0" y="1"/>
                  </a:lnTo>
                  <a:cubicBezTo>
                    <a:pt x="41" y="62"/>
                    <a:pt x="82" y="123"/>
                    <a:pt x="122" y="185"/>
                  </a:cubicBezTo>
                  <a:cubicBezTo>
                    <a:pt x="254" y="380"/>
                    <a:pt x="381" y="577"/>
                    <a:pt x="508" y="776"/>
                  </a:cubicBezTo>
                  <a:cubicBezTo>
                    <a:pt x="677" y="613"/>
                    <a:pt x="842" y="446"/>
                    <a:pt x="1003" y="277"/>
                  </a:cubicBezTo>
                  <a:cubicBezTo>
                    <a:pt x="850" y="222"/>
                    <a:pt x="702" y="148"/>
                    <a:pt x="545" y="108"/>
                  </a:cubicBezTo>
                  <a:cubicBezTo>
                    <a:pt x="365" y="62"/>
                    <a:pt x="182" y="32"/>
                    <a:pt x="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65" name="Google Shape;3165;p28"/>
            <p:cNvSpPr/>
            <p:nvPr/>
          </p:nvSpPr>
          <p:spPr>
            <a:xfrm>
              <a:off x="3216134" y="2285250"/>
              <a:ext cx="72123" cy="117047"/>
            </a:xfrm>
            <a:custGeom>
              <a:avLst/>
              <a:gdLst/>
              <a:ahLst/>
              <a:cxnLst/>
              <a:rect l="l" t="t" r="r" b="b"/>
              <a:pathLst>
                <a:path w="2307" h="3744" extrusionOk="0">
                  <a:moveTo>
                    <a:pt x="1962" y="0"/>
                  </a:moveTo>
                  <a:cubicBezTo>
                    <a:pt x="1943" y="1394"/>
                    <a:pt x="996" y="2442"/>
                    <a:pt x="0" y="3410"/>
                  </a:cubicBezTo>
                  <a:cubicBezTo>
                    <a:pt x="67" y="3520"/>
                    <a:pt x="130" y="3631"/>
                    <a:pt x="196" y="3743"/>
                  </a:cubicBezTo>
                  <a:cubicBezTo>
                    <a:pt x="1251" y="2681"/>
                    <a:pt x="2279" y="1566"/>
                    <a:pt x="2306" y="75"/>
                  </a:cubicBezTo>
                  <a:cubicBezTo>
                    <a:pt x="2192" y="48"/>
                    <a:pt x="2077" y="23"/>
                    <a:pt x="196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66" name="Google Shape;3166;p28"/>
            <p:cNvSpPr/>
            <p:nvPr/>
          </p:nvSpPr>
          <p:spPr>
            <a:xfrm>
              <a:off x="3124601" y="2247392"/>
              <a:ext cx="151592" cy="520833"/>
            </a:xfrm>
            <a:custGeom>
              <a:avLst/>
              <a:gdLst/>
              <a:ahLst/>
              <a:cxnLst/>
              <a:rect l="l" t="t" r="r" b="b"/>
              <a:pathLst>
                <a:path w="4849" h="16660" extrusionOk="0">
                  <a:moveTo>
                    <a:pt x="381" y="0"/>
                  </a:moveTo>
                  <a:lnTo>
                    <a:pt x="381" y="0"/>
                  </a:lnTo>
                  <a:cubicBezTo>
                    <a:pt x="0" y="1780"/>
                    <a:pt x="1090" y="3381"/>
                    <a:pt x="2106" y="4938"/>
                  </a:cubicBezTo>
                  <a:lnTo>
                    <a:pt x="2295" y="5230"/>
                  </a:lnTo>
                  <a:cubicBezTo>
                    <a:pt x="2369" y="5344"/>
                    <a:pt x="2441" y="5458"/>
                    <a:pt x="2512" y="5571"/>
                  </a:cubicBezTo>
                  <a:lnTo>
                    <a:pt x="2709" y="5891"/>
                  </a:lnTo>
                  <a:cubicBezTo>
                    <a:pt x="2929" y="6263"/>
                    <a:pt x="3129" y="6636"/>
                    <a:pt x="3283" y="7007"/>
                  </a:cubicBezTo>
                  <a:cubicBezTo>
                    <a:pt x="4103" y="8986"/>
                    <a:pt x="4323" y="11234"/>
                    <a:pt x="3520" y="13254"/>
                  </a:cubicBezTo>
                  <a:cubicBezTo>
                    <a:pt x="2958" y="14663"/>
                    <a:pt x="2013" y="15528"/>
                    <a:pt x="898" y="16281"/>
                  </a:cubicBezTo>
                  <a:cubicBezTo>
                    <a:pt x="940" y="16407"/>
                    <a:pt x="980" y="16533"/>
                    <a:pt x="1022" y="16659"/>
                  </a:cubicBezTo>
                  <a:cubicBezTo>
                    <a:pt x="1178" y="16559"/>
                    <a:pt x="1334" y="16458"/>
                    <a:pt x="1486" y="16351"/>
                  </a:cubicBezTo>
                  <a:cubicBezTo>
                    <a:pt x="2663" y="15527"/>
                    <a:pt x="3528" y="14444"/>
                    <a:pt x="3991" y="13076"/>
                  </a:cubicBezTo>
                  <a:cubicBezTo>
                    <a:pt x="4848" y="10550"/>
                    <a:pt x="4222" y="7870"/>
                    <a:pt x="3010" y="5574"/>
                  </a:cubicBezTo>
                  <a:lnTo>
                    <a:pt x="2832" y="5245"/>
                  </a:lnTo>
                  <a:cubicBezTo>
                    <a:pt x="2768" y="5132"/>
                    <a:pt x="2702" y="5019"/>
                    <a:pt x="2631" y="4904"/>
                  </a:cubicBezTo>
                  <a:lnTo>
                    <a:pt x="2447" y="4613"/>
                  </a:lnTo>
                  <a:cubicBezTo>
                    <a:pt x="1550" y="3226"/>
                    <a:pt x="352" y="1708"/>
                    <a:pt x="799" y="83"/>
                  </a:cubicBezTo>
                  <a:cubicBezTo>
                    <a:pt x="659" y="56"/>
                    <a:pt x="519" y="29"/>
                    <a:pt x="38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67" name="Google Shape;3167;p28"/>
            <p:cNvSpPr/>
            <p:nvPr/>
          </p:nvSpPr>
          <p:spPr>
            <a:xfrm>
              <a:off x="3123788" y="2593645"/>
              <a:ext cx="109825" cy="61368"/>
            </a:xfrm>
            <a:custGeom>
              <a:avLst/>
              <a:gdLst/>
              <a:ahLst/>
              <a:cxnLst/>
              <a:rect l="l" t="t" r="r" b="b"/>
              <a:pathLst>
                <a:path w="3513" h="1963" extrusionOk="0">
                  <a:moveTo>
                    <a:pt x="89" y="0"/>
                  </a:moveTo>
                  <a:cubicBezTo>
                    <a:pt x="29" y="379"/>
                    <a:pt x="0" y="762"/>
                    <a:pt x="1" y="1152"/>
                  </a:cubicBezTo>
                  <a:cubicBezTo>
                    <a:pt x="1" y="1166"/>
                    <a:pt x="2" y="1178"/>
                    <a:pt x="2" y="1192"/>
                  </a:cubicBezTo>
                  <a:cubicBezTo>
                    <a:pt x="4" y="1192"/>
                    <a:pt x="6" y="1192"/>
                    <a:pt x="7" y="1192"/>
                  </a:cubicBezTo>
                  <a:cubicBezTo>
                    <a:pt x="9" y="1192"/>
                    <a:pt x="10" y="1192"/>
                    <a:pt x="12" y="1193"/>
                  </a:cubicBezTo>
                  <a:cubicBezTo>
                    <a:pt x="545" y="1374"/>
                    <a:pt x="1059" y="1584"/>
                    <a:pt x="1610" y="1714"/>
                  </a:cubicBezTo>
                  <a:cubicBezTo>
                    <a:pt x="2132" y="1837"/>
                    <a:pt x="2667" y="1856"/>
                    <a:pt x="3188" y="1962"/>
                  </a:cubicBezTo>
                  <a:cubicBezTo>
                    <a:pt x="3333" y="1588"/>
                    <a:pt x="3439" y="1208"/>
                    <a:pt x="3512" y="822"/>
                  </a:cubicBezTo>
                  <a:lnTo>
                    <a:pt x="3512" y="822"/>
                  </a:lnTo>
                  <a:cubicBezTo>
                    <a:pt x="3405" y="830"/>
                    <a:pt x="3296" y="834"/>
                    <a:pt x="3187" y="834"/>
                  </a:cubicBezTo>
                  <a:cubicBezTo>
                    <a:pt x="2132" y="834"/>
                    <a:pt x="1006" y="477"/>
                    <a:pt x="8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68" name="Google Shape;3168;p28"/>
            <p:cNvSpPr/>
            <p:nvPr/>
          </p:nvSpPr>
          <p:spPr>
            <a:xfrm>
              <a:off x="3142326" y="2502142"/>
              <a:ext cx="93475" cy="50020"/>
            </a:xfrm>
            <a:custGeom>
              <a:avLst/>
              <a:gdLst/>
              <a:ahLst/>
              <a:cxnLst/>
              <a:rect l="l" t="t" r="r" b="b"/>
              <a:pathLst>
                <a:path w="2990" h="1600" extrusionOk="0">
                  <a:moveTo>
                    <a:pt x="502" y="1"/>
                  </a:moveTo>
                  <a:cubicBezTo>
                    <a:pt x="311" y="345"/>
                    <a:pt x="147" y="700"/>
                    <a:pt x="1" y="1065"/>
                  </a:cubicBezTo>
                  <a:cubicBezTo>
                    <a:pt x="4" y="1065"/>
                    <a:pt x="7" y="1064"/>
                    <a:pt x="10" y="1064"/>
                  </a:cubicBezTo>
                  <a:cubicBezTo>
                    <a:pt x="11" y="1064"/>
                    <a:pt x="13" y="1064"/>
                    <a:pt x="14" y="1065"/>
                  </a:cubicBezTo>
                  <a:cubicBezTo>
                    <a:pt x="1014" y="1293"/>
                    <a:pt x="1975" y="1474"/>
                    <a:pt x="2989" y="1600"/>
                  </a:cubicBezTo>
                  <a:cubicBezTo>
                    <a:pt x="2956" y="1298"/>
                    <a:pt x="2907" y="996"/>
                    <a:pt x="2843" y="696"/>
                  </a:cubicBezTo>
                  <a:cubicBezTo>
                    <a:pt x="2841" y="696"/>
                    <a:pt x="2838" y="696"/>
                    <a:pt x="2835" y="696"/>
                  </a:cubicBezTo>
                  <a:cubicBezTo>
                    <a:pt x="2437" y="696"/>
                    <a:pt x="2025" y="546"/>
                    <a:pt x="1648" y="434"/>
                  </a:cubicBezTo>
                  <a:cubicBezTo>
                    <a:pt x="1252" y="316"/>
                    <a:pt x="871" y="181"/>
                    <a:pt x="50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69" name="Google Shape;3169;p28"/>
            <p:cNvSpPr/>
            <p:nvPr/>
          </p:nvSpPr>
          <p:spPr>
            <a:xfrm>
              <a:off x="3191844" y="2440807"/>
              <a:ext cx="16600" cy="15319"/>
            </a:xfrm>
            <a:custGeom>
              <a:avLst/>
              <a:gdLst/>
              <a:ahLst/>
              <a:cxnLst/>
              <a:rect l="l" t="t" r="r" b="b"/>
              <a:pathLst>
                <a:path w="531" h="490" extrusionOk="0">
                  <a:moveTo>
                    <a:pt x="292" y="1"/>
                  </a:moveTo>
                  <a:cubicBezTo>
                    <a:pt x="193" y="116"/>
                    <a:pt x="95" y="231"/>
                    <a:pt x="0" y="349"/>
                  </a:cubicBezTo>
                  <a:cubicBezTo>
                    <a:pt x="100" y="370"/>
                    <a:pt x="200" y="390"/>
                    <a:pt x="301" y="420"/>
                  </a:cubicBezTo>
                  <a:cubicBezTo>
                    <a:pt x="378" y="442"/>
                    <a:pt x="460" y="458"/>
                    <a:pt x="530" y="489"/>
                  </a:cubicBezTo>
                  <a:cubicBezTo>
                    <a:pt x="454" y="324"/>
                    <a:pt x="375" y="161"/>
                    <a:pt x="292"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70" name="Google Shape;3170;p28"/>
            <p:cNvSpPr/>
            <p:nvPr/>
          </p:nvSpPr>
          <p:spPr>
            <a:xfrm>
              <a:off x="3003306" y="2780807"/>
              <a:ext cx="114515" cy="144120"/>
            </a:xfrm>
            <a:custGeom>
              <a:avLst/>
              <a:gdLst/>
              <a:ahLst/>
              <a:cxnLst/>
              <a:rect l="l" t="t" r="r" b="b"/>
              <a:pathLst>
                <a:path w="3663" h="4610" extrusionOk="0">
                  <a:moveTo>
                    <a:pt x="3534" y="0"/>
                  </a:moveTo>
                  <a:cubicBezTo>
                    <a:pt x="3386" y="90"/>
                    <a:pt x="3238" y="178"/>
                    <a:pt x="3087" y="270"/>
                  </a:cubicBezTo>
                  <a:cubicBezTo>
                    <a:pt x="1415" y="1285"/>
                    <a:pt x="239" y="2785"/>
                    <a:pt x="1" y="4521"/>
                  </a:cubicBezTo>
                  <a:cubicBezTo>
                    <a:pt x="115" y="4556"/>
                    <a:pt x="230" y="4586"/>
                    <a:pt x="344" y="4610"/>
                  </a:cubicBezTo>
                  <a:cubicBezTo>
                    <a:pt x="367" y="3264"/>
                    <a:pt x="1430" y="1938"/>
                    <a:pt x="2460" y="1157"/>
                  </a:cubicBezTo>
                  <a:cubicBezTo>
                    <a:pt x="2845" y="866"/>
                    <a:pt x="3251" y="608"/>
                    <a:pt x="3663" y="356"/>
                  </a:cubicBezTo>
                  <a:cubicBezTo>
                    <a:pt x="3607" y="244"/>
                    <a:pt x="3566" y="120"/>
                    <a:pt x="353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71" name="Google Shape;3171;p28"/>
            <p:cNvSpPr/>
            <p:nvPr/>
          </p:nvSpPr>
          <p:spPr>
            <a:xfrm>
              <a:off x="3092495" y="2424113"/>
              <a:ext cx="98508" cy="549782"/>
            </a:xfrm>
            <a:custGeom>
              <a:avLst/>
              <a:gdLst/>
              <a:ahLst/>
              <a:cxnLst/>
              <a:rect l="l" t="t" r="r" b="b"/>
              <a:pathLst>
                <a:path w="3151" h="17586" extrusionOk="0">
                  <a:moveTo>
                    <a:pt x="2908" y="1"/>
                  </a:moveTo>
                  <a:cubicBezTo>
                    <a:pt x="1398" y="1599"/>
                    <a:pt x="347" y="3659"/>
                    <a:pt x="154" y="5867"/>
                  </a:cubicBezTo>
                  <a:cubicBezTo>
                    <a:pt x="1" y="7595"/>
                    <a:pt x="550" y="9110"/>
                    <a:pt x="1102" y="10647"/>
                  </a:cubicBezTo>
                  <a:lnTo>
                    <a:pt x="1251" y="11063"/>
                  </a:lnTo>
                  <a:cubicBezTo>
                    <a:pt x="1294" y="11182"/>
                    <a:pt x="1336" y="11303"/>
                    <a:pt x="1377" y="11425"/>
                  </a:cubicBezTo>
                  <a:lnTo>
                    <a:pt x="1509" y="11822"/>
                  </a:lnTo>
                  <a:cubicBezTo>
                    <a:pt x="1654" y="12266"/>
                    <a:pt x="1784" y="12719"/>
                    <a:pt x="1884" y="13185"/>
                  </a:cubicBezTo>
                  <a:cubicBezTo>
                    <a:pt x="2186" y="14591"/>
                    <a:pt x="2098" y="16168"/>
                    <a:pt x="1222" y="17300"/>
                  </a:cubicBezTo>
                  <a:cubicBezTo>
                    <a:pt x="1408" y="17404"/>
                    <a:pt x="1597" y="17497"/>
                    <a:pt x="1790" y="17586"/>
                  </a:cubicBezTo>
                  <a:cubicBezTo>
                    <a:pt x="2863" y="16071"/>
                    <a:pt x="2577" y="13969"/>
                    <a:pt x="2044" y="12193"/>
                  </a:cubicBezTo>
                  <a:cubicBezTo>
                    <a:pt x="2048" y="12186"/>
                    <a:pt x="2048" y="12176"/>
                    <a:pt x="2049" y="12166"/>
                  </a:cubicBezTo>
                  <a:cubicBezTo>
                    <a:pt x="2049" y="12165"/>
                    <a:pt x="2047" y="12162"/>
                    <a:pt x="2047" y="12161"/>
                  </a:cubicBezTo>
                  <a:cubicBezTo>
                    <a:pt x="2039" y="12139"/>
                    <a:pt x="2034" y="12115"/>
                    <a:pt x="2028" y="12093"/>
                  </a:cubicBezTo>
                  <a:cubicBezTo>
                    <a:pt x="2014" y="12066"/>
                    <a:pt x="2000" y="12039"/>
                    <a:pt x="1987" y="12011"/>
                  </a:cubicBezTo>
                  <a:cubicBezTo>
                    <a:pt x="1955" y="11909"/>
                    <a:pt x="1924" y="11807"/>
                    <a:pt x="1889" y="11708"/>
                  </a:cubicBezTo>
                  <a:cubicBezTo>
                    <a:pt x="1878" y="11674"/>
                    <a:pt x="1867" y="11640"/>
                    <a:pt x="1856" y="11606"/>
                  </a:cubicBezTo>
                  <a:lnTo>
                    <a:pt x="1722" y="11214"/>
                  </a:lnTo>
                  <a:cubicBezTo>
                    <a:pt x="1680" y="11092"/>
                    <a:pt x="1639" y="10969"/>
                    <a:pt x="1596" y="10845"/>
                  </a:cubicBezTo>
                  <a:lnTo>
                    <a:pt x="1455" y="10432"/>
                  </a:lnTo>
                  <a:cubicBezTo>
                    <a:pt x="937" y="8896"/>
                    <a:pt x="490" y="7358"/>
                    <a:pt x="674" y="5695"/>
                  </a:cubicBezTo>
                  <a:cubicBezTo>
                    <a:pt x="869" y="3925"/>
                    <a:pt x="1624" y="2243"/>
                    <a:pt x="2713" y="843"/>
                  </a:cubicBezTo>
                  <a:cubicBezTo>
                    <a:pt x="2848" y="670"/>
                    <a:pt x="2997" y="500"/>
                    <a:pt x="3150" y="331"/>
                  </a:cubicBezTo>
                  <a:cubicBezTo>
                    <a:pt x="3145" y="328"/>
                    <a:pt x="3140" y="326"/>
                    <a:pt x="3135" y="322"/>
                  </a:cubicBezTo>
                  <a:cubicBezTo>
                    <a:pt x="3038" y="239"/>
                    <a:pt x="2968" y="119"/>
                    <a:pt x="290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72" name="Google Shape;3172;p28"/>
            <p:cNvSpPr/>
            <p:nvPr/>
          </p:nvSpPr>
          <p:spPr>
            <a:xfrm>
              <a:off x="3144452" y="2730883"/>
              <a:ext cx="13943" cy="12599"/>
            </a:xfrm>
            <a:custGeom>
              <a:avLst/>
              <a:gdLst/>
              <a:ahLst/>
              <a:cxnLst/>
              <a:rect l="l" t="t" r="r" b="b"/>
              <a:pathLst>
                <a:path w="446" h="403" extrusionOk="0">
                  <a:moveTo>
                    <a:pt x="0" y="0"/>
                  </a:moveTo>
                  <a:lnTo>
                    <a:pt x="0" y="0"/>
                  </a:lnTo>
                  <a:cubicBezTo>
                    <a:pt x="42" y="134"/>
                    <a:pt x="85" y="269"/>
                    <a:pt x="128" y="402"/>
                  </a:cubicBezTo>
                  <a:cubicBezTo>
                    <a:pt x="236" y="333"/>
                    <a:pt x="341" y="260"/>
                    <a:pt x="445" y="186"/>
                  </a:cubicBezTo>
                  <a:cubicBezTo>
                    <a:pt x="290" y="144"/>
                    <a:pt x="138" y="78"/>
                    <a:pt x="0"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73" name="Google Shape;3173;p28"/>
            <p:cNvSpPr/>
            <p:nvPr/>
          </p:nvSpPr>
          <p:spPr>
            <a:xfrm>
              <a:off x="3131728" y="2686147"/>
              <a:ext cx="64776" cy="43299"/>
            </a:xfrm>
            <a:custGeom>
              <a:avLst/>
              <a:gdLst/>
              <a:ahLst/>
              <a:cxnLst/>
              <a:rect l="l" t="t" r="r" b="b"/>
              <a:pathLst>
                <a:path w="2072" h="1385" extrusionOk="0">
                  <a:moveTo>
                    <a:pt x="0" y="1"/>
                  </a:moveTo>
                  <a:lnTo>
                    <a:pt x="0" y="1"/>
                  </a:lnTo>
                  <a:cubicBezTo>
                    <a:pt x="84" y="347"/>
                    <a:pt x="185" y="701"/>
                    <a:pt x="291" y="1059"/>
                  </a:cubicBezTo>
                  <a:cubicBezTo>
                    <a:pt x="452" y="1141"/>
                    <a:pt x="614" y="1222"/>
                    <a:pt x="783" y="1281"/>
                  </a:cubicBezTo>
                  <a:cubicBezTo>
                    <a:pt x="907" y="1325"/>
                    <a:pt x="1038" y="1348"/>
                    <a:pt x="1164" y="1384"/>
                  </a:cubicBezTo>
                  <a:cubicBezTo>
                    <a:pt x="1492" y="1126"/>
                    <a:pt x="1800" y="842"/>
                    <a:pt x="2071" y="514"/>
                  </a:cubicBezTo>
                  <a:cubicBezTo>
                    <a:pt x="1364" y="498"/>
                    <a:pt x="639" y="295"/>
                    <a:pt x="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3174" name="Google Shape;3174;p28"/>
          <p:cNvSpPr txBox="1"/>
          <p:nvPr/>
        </p:nvSpPr>
        <p:spPr>
          <a:xfrm>
            <a:off x="1744560" y="186969"/>
            <a:ext cx="5917200" cy="1160800"/>
          </a:xfrm>
          <a:prstGeom prst="rect">
            <a:avLst/>
          </a:prstGeom>
          <a:noFill/>
          <a:ln>
            <a:noFill/>
          </a:ln>
        </p:spPr>
        <p:txBody>
          <a:bodyPr spcFirstLastPara="1" wrap="square" lIns="121900" tIns="121900" rIns="121900" bIns="121900" anchor="ctr" anchorCtr="0">
            <a:noAutofit/>
          </a:bodyPr>
          <a:lstStyle/>
          <a:p>
            <a:pPr>
              <a:buClr>
                <a:schemeClr val="dk1"/>
              </a:buClr>
              <a:buSzPts val="3100"/>
            </a:pPr>
            <a:r>
              <a:rPr lang="es-AR" sz="4133" dirty="0">
                <a:latin typeface="Fjalla One"/>
                <a:ea typeface="Fjalla One"/>
                <a:cs typeface="Fjalla One"/>
                <a:sym typeface="Fjalla One"/>
              </a:rPr>
              <a:t>Tratamiento</a:t>
            </a:r>
            <a:endParaRPr sz="2400" dirty="0"/>
          </a:p>
        </p:txBody>
      </p:sp>
      <p:sp>
        <p:nvSpPr>
          <p:cNvPr id="3175" name="Google Shape;3175;p28"/>
          <p:cNvSpPr txBox="1"/>
          <p:nvPr/>
        </p:nvSpPr>
        <p:spPr>
          <a:xfrm>
            <a:off x="1752206" y="991651"/>
            <a:ext cx="4952637" cy="635953"/>
          </a:xfrm>
          <a:prstGeom prst="rect">
            <a:avLst/>
          </a:prstGeom>
          <a:noFill/>
          <a:ln>
            <a:noFill/>
          </a:ln>
        </p:spPr>
        <p:txBody>
          <a:bodyPr spcFirstLastPara="1" wrap="square" lIns="121900" tIns="60933" rIns="121900" bIns="60933" anchor="t" anchorCtr="0">
            <a:spAutoFit/>
          </a:bodyPr>
          <a:lstStyle/>
          <a:p>
            <a:r>
              <a:rPr lang="es-AR" sz="3333" b="1" dirty="0">
                <a:latin typeface="Arial"/>
                <a:ea typeface="Arial"/>
                <a:cs typeface="Arial"/>
                <a:sym typeface="Arial"/>
              </a:rPr>
              <a:t>Pericarditis recidivante</a:t>
            </a:r>
            <a:endParaRPr sz="2400" dirty="0"/>
          </a:p>
        </p:txBody>
      </p:sp>
      <p:sp>
        <p:nvSpPr>
          <p:cNvPr id="3176" name="Google Shape;3176;p28"/>
          <p:cNvSpPr txBox="1"/>
          <p:nvPr/>
        </p:nvSpPr>
        <p:spPr>
          <a:xfrm>
            <a:off x="1744560" y="1604797"/>
            <a:ext cx="6230765" cy="985023"/>
          </a:xfrm>
          <a:prstGeom prst="rect">
            <a:avLst/>
          </a:prstGeom>
          <a:noFill/>
          <a:ln>
            <a:noFill/>
          </a:ln>
        </p:spPr>
        <p:txBody>
          <a:bodyPr spcFirstLastPara="1" wrap="square" lIns="121900" tIns="60933" rIns="121900" bIns="60933" anchor="t" anchorCtr="0">
            <a:spAutoFit/>
          </a:bodyPr>
          <a:lstStyle/>
          <a:p>
            <a:pPr marL="380990" indent="-380990">
              <a:buClr>
                <a:srgbClr val="000000"/>
              </a:buClr>
              <a:buSzPts val="1400"/>
              <a:buFont typeface="Arial"/>
              <a:buChar char="-"/>
            </a:pPr>
            <a:r>
              <a:rPr lang="es-AR" sz="1867" dirty="0">
                <a:latin typeface="Arial"/>
                <a:ea typeface="Arial"/>
                <a:cs typeface="Arial"/>
                <a:sym typeface="Arial"/>
              </a:rPr>
              <a:t>Recidivas en el 15-30% de los casos.</a:t>
            </a:r>
            <a:endParaRPr sz="2400" dirty="0"/>
          </a:p>
          <a:p>
            <a:pPr marL="380990" indent="-380990">
              <a:buClr>
                <a:srgbClr val="000000"/>
              </a:buClr>
              <a:buSzPts val="1400"/>
              <a:buFont typeface="Arial"/>
              <a:buChar char="-"/>
            </a:pPr>
            <a:r>
              <a:rPr lang="es-AR" sz="1867" dirty="0">
                <a:latin typeface="Arial"/>
                <a:ea typeface="Arial"/>
                <a:cs typeface="Arial"/>
                <a:sym typeface="Arial"/>
              </a:rPr>
              <a:t>Complicación más frecuente.</a:t>
            </a:r>
            <a:endParaRPr sz="2400" dirty="0"/>
          </a:p>
          <a:p>
            <a:pPr marL="380990" indent="-380990">
              <a:buClr>
                <a:srgbClr val="000000"/>
              </a:buClr>
              <a:buSzPts val="1400"/>
              <a:buFont typeface="Arial"/>
              <a:buChar char="-"/>
            </a:pPr>
            <a:r>
              <a:rPr lang="es-AR" sz="1867" dirty="0">
                <a:latin typeface="Arial"/>
                <a:ea typeface="Arial"/>
                <a:cs typeface="Arial"/>
                <a:sym typeface="Arial"/>
              </a:rPr>
              <a:t>No asociado con evolución a pericarditis constrictiva.</a:t>
            </a:r>
            <a:endParaRPr sz="2400" dirty="0"/>
          </a:p>
        </p:txBody>
      </p:sp>
      <p:sp>
        <p:nvSpPr>
          <p:cNvPr id="3177" name="Google Shape;3177;p28"/>
          <p:cNvSpPr txBox="1"/>
          <p:nvPr/>
        </p:nvSpPr>
        <p:spPr>
          <a:xfrm>
            <a:off x="1793405" y="2612483"/>
            <a:ext cx="8577561" cy="697701"/>
          </a:xfrm>
          <a:prstGeom prst="rect">
            <a:avLst/>
          </a:prstGeom>
          <a:noFill/>
          <a:ln>
            <a:noFill/>
          </a:ln>
        </p:spPr>
        <p:txBody>
          <a:bodyPr spcFirstLastPara="1" wrap="square" lIns="121900" tIns="60933" rIns="121900" bIns="60933" anchor="t" anchorCtr="0">
            <a:spAutoFit/>
          </a:bodyPr>
          <a:lstStyle/>
          <a:p>
            <a:r>
              <a:rPr lang="es-AR" sz="1867" b="1" dirty="0" err="1">
                <a:latin typeface="Arial"/>
                <a:ea typeface="Arial"/>
                <a:cs typeface="Arial"/>
                <a:sym typeface="Arial"/>
              </a:rPr>
              <a:t>AINEs</a:t>
            </a:r>
            <a:r>
              <a:rPr lang="es-AR" sz="1867" b="1" dirty="0">
                <a:latin typeface="Arial"/>
                <a:ea typeface="Arial"/>
                <a:cs typeface="Arial"/>
                <a:sym typeface="Arial"/>
              </a:rPr>
              <a:t> + Colchicina + IBP</a:t>
            </a:r>
            <a:endParaRPr sz="2400" dirty="0"/>
          </a:p>
          <a:p>
            <a:r>
              <a:rPr lang="es-AR" sz="1867" b="1" dirty="0">
                <a:latin typeface="Arial"/>
                <a:ea typeface="Arial"/>
                <a:cs typeface="Arial"/>
                <a:sym typeface="Arial"/>
              </a:rPr>
              <a:t>Corticosteroides + Colchicina     o    AINE + Corticosteroides + Colchicina</a:t>
            </a:r>
            <a:endParaRPr sz="2400" dirty="0"/>
          </a:p>
        </p:txBody>
      </p:sp>
      <p:sp>
        <p:nvSpPr>
          <p:cNvPr id="3178" name="Google Shape;3178;p28"/>
          <p:cNvSpPr txBox="1"/>
          <p:nvPr/>
        </p:nvSpPr>
        <p:spPr>
          <a:xfrm>
            <a:off x="549403" y="3458308"/>
            <a:ext cx="4778512" cy="2421634"/>
          </a:xfrm>
          <a:prstGeom prst="rect">
            <a:avLst/>
          </a:prstGeom>
          <a:noFill/>
          <a:ln>
            <a:noFill/>
          </a:ln>
        </p:spPr>
        <p:txBody>
          <a:bodyPr spcFirstLastPara="1" wrap="square" lIns="121900" tIns="60933" rIns="121900" bIns="60933" anchor="t" anchorCtr="0">
            <a:spAutoFit/>
          </a:bodyPr>
          <a:lstStyle/>
          <a:p>
            <a:r>
              <a:rPr lang="es-AR" sz="1867" b="1" dirty="0">
                <a:latin typeface="Arial"/>
                <a:ea typeface="Arial"/>
                <a:cs typeface="Arial"/>
                <a:sym typeface="Arial"/>
              </a:rPr>
              <a:t>Azatioprina 2 mg/kg/día </a:t>
            </a:r>
            <a:r>
              <a:rPr lang="es-AR" sz="1867" dirty="0">
                <a:latin typeface="Arial"/>
                <a:ea typeface="Arial"/>
                <a:cs typeface="Arial"/>
                <a:sym typeface="Arial"/>
              </a:rPr>
              <a:t>(por varios meses, con aumento gradual de dosis y control de leucocitos, transaminasas y amilasa). </a:t>
            </a:r>
            <a:r>
              <a:rPr lang="es-AR" sz="1867" b="1" dirty="0" err="1">
                <a:latin typeface="Arial"/>
                <a:ea typeface="Arial"/>
                <a:cs typeface="Arial"/>
                <a:sym typeface="Arial"/>
              </a:rPr>
              <a:t>Metotrexate</a:t>
            </a:r>
            <a:r>
              <a:rPr lang="es-AR" sz="1867" b="1" dirty="0">
                <a:latin typeface="Arial"/>
                <a:ea typeface="Arial"/>
                <a:cs typeface="Arial"/>
                <a:sym typeface="Arial"/>
              </a:rPr>
              <a:t>, ciclofosfamida.</a:t>
            </a:r>
            <a:endParaRPr sz="2400" dirty="0"/>
          </a:p>
          <a:p>
            <a:endParaRPr sz="1867" b="1" dirty="0">
              <a:latin typeface="Arial"/>
              <a:ea typeface="Arial"/>
              <a:cs typeface="Arial"/>
              <a:sym typeface="Arial"/>
            </a:endParaRPr>
          </a:p>
          <a:p>
            <a:r>
              <a:rPr lang="es-AR" sz="1867" b="1" dirty="0">
                <a:latin typeface="Arial"/>
                <a:ea typeface="Arial"/>
                <a:cs typeface="Arial"/>
                <a:sym typeface="Arial"/>
              </a:rPr>
              <a:t>Inmunoglobulinas IV </a:t>
            </a:r>
            <a:r>
              <a:rPr lang="es-AR" sz="1867" dirty="0">
                <a:latin typeface="Arial"/>
                <a:ea typeface="Arial"/>
                <a:cs typeface="Arial"/>
                <a:sym typeface="Arial"/>
              </a:rPr>
              <a:t>(ciclos de 5 días).</a:t>
            </a:r>
            <a:endParaRPr sz="2400" dirty="0"/>
          </a:p>
          <a:p>
            <a:endParaRPr sz="1867" b="1" dirty="0">
              <a:latin typeface="Arial"/>
              <a:ea typeface="Arial"/>
              <a:cs typeface="Arial"/>
              <a:sym typeface="Arial"/>
            </a:endParaRPr>
          </a:p>
          <a:p>
            <a:r>
              <a:rPr lang="es-AR" sz="1867" b="1" dirty="0" err="1">
                <a:latin typeface="Arial"/>
                <a:ea typeface="Arial"/>
                <a:cs typeface="Arial"/>
                <a:sym typeface="Arial"/>
              </a:rPr>
              <a:t>Anakinra</a:t>
            </a:r>
            <a:r>
              <a:rPr lang="es-AR" sz="1867" b="1" dirty="0">
                <a:latin typeface="Arial"/>
                <a:ea typeface="Arial"/>
                <a:cs typeface="Arial"/>
                <a:sym typeface="Arial"/>
              </a:rPr>
              <a:t>.</a:t>
            </a:r>
            <a:endParaRPr sz="2400" dirty="0"/>
          </a:p>
        </p:txBody>
      </p:sp>
      <p:pic>
        <p:nvPicPr>
          <p:cNvPr id="3179" name="Google Shape;3179;p28"/>
          <p:cNvPicPr preferRelativeResize="0"/>
          <p:nvPr/>
        </p:nvPicPr>
        <p:blipFill rotWithShape="1">
          <a:blip r:embed="rId5">
            <a:alphaModFix/>
          </a:blip>
          <a:srcRect t="37630"/>
          <a:stretch/>
        </p:blipFill>
        <p:spPr>
          <a:xfrm>
            <a:off x="5774836" y="3718125"/>
            <a:ext cx="6290897" cy="3102920"/>
          </a:xfrm>
          <a:prstGeom prst="rect">
            <a:avLst/>
          </a:prstGeom>
          <a:noFill/>
          <a:ln>
            <a:noFill/>
          </a:ln>
        </p:spPr>
      </p:pic>
      <p:pic>
        <p:nvPicPr>
          <p:cNvPr id="3180" name="Google Shape;3180;p28"/>
          <p:cNvPicPr preferRelativeResize="0"/>
          <p:nvPr/>
        </p:nvPicPr>
        <p:blipFill rotWithShape="1">
          <a:blip r:embed="rId6">
            <a:alphaModFix/>
          </a:blip>
          <a:srcRect/>
          <a:stretch/>
        </p:blipFill>
        <p:spPr>
          <a:xfrm>
            <a:off x="0" y="6013434"/>
            <a:ext cx="5677485" cy="845393"/>
          </a:xfrm>
          <a:prstGeom prst="rect">
            <a:avLst/>
          </a:prstGeom>
          <a:noFill/>
          <a:ln>
            <a:noFill/>
          </a:ln>
        </p:spPr>
      </p:pic>
      <p:sp>
        <p:nvSpPr>
          <p:cNvPr id="3181" name="Google Shape;3181;p28"/>
          <p:cNvSpPr txBox="1"/>
          <p:nvPr/>
        </p:nvSpPr>
        <p:spPr>
          <a:xfrm>
            <a:off x="6704844" y="321724"/>
            <a:ext cx="4898621" cy="985023"/>
          </a:xfrm>
          <a:prstGeom prst="rect">
            <a:avLst/>
          </a:prstGeom>
          <a:noFill/>
          <a:ln>
            <a:noFill/>
          </a:ln>
        </p:spPr>
        <p:txBody>
          <a:bodyPr spcFirstLastPara="1" wrap="square" lIns="121900" tIns="60933" rIns="121900" bIns="60933" anchor="t" anchorCtr="0">
            <a:spAutoFit/>
          </a:bodyPr>
          <a:lstStyle/>
          <a:p>
            <a:r>
              <a:rPr lang="es-AR" sz="1867" b="1" dirty="0">
                <a:latin typeface="Arial"/>
                <a:ea typeface="Arial"/>
                <a:cs typeface="Arial"/>
                <a:sym typeface="Arial"/>
              </a:rPr>
              <a:t>PERICARDIECTOMÍA y confección de VENTANA PLEUROPERICÁRDICA: </a:t>
            </a:r>
            <a:r>
              <a:rPr lang="es-AR" sz="1867" dirty="0">
                <a:latin typeface="Arial"/>
                <a:ea typeface="Arial"/>
                <a:cs typeface="Arial"/>
                <a:sym typeface="Arial"/>
              </a:rPr>
              <a:t>basado en opinión de expertos</a:t>
            </a:r>
            <a:r>
              <a:rPr lang="es-AR" sz="1867" dirty="0">
                <a:solidFill>
                  <a:srgbClr val="000000"/>
                </a:solidFill>
                <a:latin typeface="Arial"/>
                <a:ea typeface="Arial"/>
                <a:cs typeface="Arial"/>
                <a:sym typeface="Arial"/>
              </a:rPr>
              <a:t>.</a:t>
            </a:r>
            <a:endParaRPr sz="2400" dirty="0"/>
          </a:p>
        </p:txBody>
      </p:sp>
      <p:pic>
        <p:nvPicPr>
          <p:cNvPr id="5" name="Audio 4">
            <a:extLst>
              <a:ext uri="{FF2B5EF4-FFF2-40B4-BE49-F238E27FC236}">
                <a16:creationId xmlns:a16="http://schemas.microsoft.com/office/drawing/2014/main" id="{2DD45665-2B0F-4BD3-14C0-AF6F50E085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69741589"/>
      </p:ext>
    </p:extLst>
  </p:cSld>
  <p:clrMapOvr>
    <a:masterClrMapping/>
  </p:clrMapOvr>
  <mc:AlternateContent xmlns:mc="http://schemas.openxmlformats.org/markup-compatibility/2006">
    <mc:Choice xmlns:p14="http://schemas.microsoft.com/office/powerpoint/2010/main" Requires="p14">
      <p:transition spd="slow" p14:dur="2000" advTm="46846"/>
    </mc:Choice>
    <mc:Fallback>
      <p:transition spd="slow" advTm="46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784" x="5072063" y="4953000"/>
          <p14:tracePt t="786" x="5148263" y="4919663"/>
          <p14:tracePt t="804" x="5224463" y="4894263"/>
          <p14:tracePt t="833" x="5359400" y="4833938"/>
          <p14:tracePt t="836" x="5613400" y="4716463"/>
          <p14:tracePt t="855" x="5664200" y="4681538"/>
          <p14:tracePt t="859" x="5918200" y="4521200"/>
          <p14:tracePt t="880" x="6019800" y="4394200"/>
          <p14:tracePt t="883" x="6113463" y="4233863"/>
          <p14:tracePt t="900" x="6138863" y="4173538"/>
          <p14:tracePt t="904" x="6189663" y="4038600"/>
          <p14:tracePt t="906" x="6230938" y="3810000"/>
          <p14:tracePt t="934" x="6248400" y="3598863"/>
          <p14:tracePt t="938" x="6215063" y="3014663"/>
          <p14:tracePt t="945" x="6113463" y="2743200"/>
          <p14:tracePt t="947" x="6062663" y="2624138"/>
          <p14:tracePt t="968" x="5824538" y="2209800"/>
          <p14:tracePt t="971" x="5707063" y="2024063"/>
          <p14:tracePt t="1001" x="5630863" y="1981200"/>
          <p14:tracePt t="1005" x="5283200" y="1727200"/>
          <p14:tracePt t="1011" x="5181600" y="1709738"/>
          <p14:tracePt t="1030" x="5029200" y="1709738"/>
          <p14:tracePt t="1046" x="4953000" y="1709738"/>
          <p14:tracePt t="1049" x="4894263" y="1744663"/>
          <p14:tracePt t="1051" x="4833938" y="1785938"/>
          <p14:tracePt t="1077" x="4792663" y="1846263"/>
          <p14:tracePt t="1082" x="4741863" y="1963738"/>
          <p14:tracePt t="1085" x="4741863" y="2024063"/>
          <p14:tracePt t="1102" x="4741863" y="2100263"/>
          <p14:tracePt t="1106" x="4741863" y="2141538"/>
          <p14:tracePt t="1115" x="4800600" y="2252663"/>
          <p14:tracePt t="1119" x="4868863" y="2311400"/>
          <p14:tracePt t="1122" x="4953000" y="2387600"/>
          <p14:tracePt t="1139" x="5148263" y="2522538"/>
          <p14:tracePt t="1156" x="5207000" y="2540000"/>
          <p14:tracePt t="1163" x="5334000" y="2598738"/>
          <p14:tracePt t="1166" x="5453063" y="2624138"/>
          <p14:tracePt t="1185" x="5570538" y="2659063"/>
          <p14:tracePt t="1187" x="5799138" y="2684463"/>
          <p14:tracePt t="1205" x="5900738" y="2700338"/>
          <p14:tracePt t="1214" x="6002338" y="2700338"/>
          <p14:tracePt t="1218" x="6172200" y="2684463"/>
          <p14:tracePt t="1238" x="6324600" y="2641600"/>
          <p14:tracePt t="1257" x="6383338" y="2598738"/>
          <p14:tracePt t="1261" x="6545263" y="2547938"/>
          <p14:tracePt t="1280" x="6621463" y="2540000"/>
          <p14:tracePt t="1282" x="6799263" y="2522538"/>
          <p14:tracePt t="1299" x="7010400" y="2522538"/>
          <p14:tracePt t="1317" x="7188200" y="2522538"/>
          <p14:tracePt t="1331" x="7315200" y="2522538"/>
          <p14:tracePt t="1334" x="7434263" y="2522538"/>
          <p14:tracePt t="1339" x="7645400" y="2540000"/>
          <p14:tracePt t="1362" x="7721600" y="2547938"/>
          <p14:tracePt t="1365" x="7975600" y="2565400"/>
          <p14:tracePt t="1431" x="8424863" y="2565400"/>
          <p14:tracePt t="1434" x="8602663" y="2565400"/>
          <p14:tracePt t="1437" x="8636000" y="2565400"/>
          <p14:tracePt t="1453" x="8643938" y="2565400"/>
          <p14:tracePt t="1461" x="8661400" y="2565400"/>
          <p14:tracePt t="1466" x="8678863" y="2565400"/>
          <p14:tracePt t="2919" x="8694738" y="2565400"/>
          <p14:tracePt t="2932" x="8720138" y="2565400"/>
          <p14:tracePt t="2953" x="8770938" y="2547938"/>
          <p14:tracePt t="2956" x="8856663" y="2522538"/>
          <p14:tracePt t="2961" x="8907463" y="2506663"/>
          <p14:tracePt t="2981" x="8932863" y="2471738"/>
          <p14:tracePt t="2986" x="9042400" y="2446338"/>
          <p14:tracePt t="3018" x="9067800" y="2430463"/>
          <p14:tracePt t="3022" x="9202738" y="2354263"/>
          <p14:tracePt t="3030" x="9245600" y="2336800"/>
          <p14:tracePt t="3033" x="9296400" y="2311400"/>
          <p14:tracePt t="3054" x="9321800" y="2293938"/>
          <p14:tracePt t="3061" x="9398000" y="2252663"/>
          <p14:tracePt t="3064" x="9431338" y="2252663"/>
          <p14:tracePt t="3086" x="9491663" y="2217738"/>
          <p14:tracePt t="3088" x="9517063" y="2209800"/>
          <p14:tracePt t="3105" x="9532938" y="2209800"/>
          <p14:tracePt t="3113" x="9567863" y="2192338"/>
          <p14:tracePt t="3116" x="9575800" y="2192338"/>
          <p14:tracePt t="3118" x="9609138" y="2176463"/>
          <p14:tracePt t="3136" x="9652000" y="2159000"/>
          <p14:tracePt t="3159" x="9702800" y="2159000"/>
          <p14:tracePt t="3162" x="9710738" y="2141538"/>
          <p14:tracePt t="3182" x="9745663" y="2141538"/>
          <p14:tracePt t="3184" x="9771063" y="2141538"/>
          <p14:tracePt t="5097" x="9786938" y="2176463"/>
          <p14:tracePt t="5116" x="9847263" y="2252663"/>
          <p14:tracePt t="5129" x="9880600" y="2293938"/>
          <p14:tracePt t="5138" x="9906000" y="2336800"/>
          <p14:tracePt t="5146" x="9939338" y="2387600"/>
          <p14:tracePt t="5148" x="9956800" y="2413000"/>
          <p14:tracePt t="5169" x="9982200" y="2446338"/>
          <p14:tracePt t="5171" x="10015538" y="2506663"/>
          <p14:tracePt t="5195" x="10033000" y="2522538"/>
          <p14:tracePt t="5199" x="10058400" y="2540000"/>
          <p14:tracePt t="5202" x="10075863" y="2540000"/>
          <p14:tracePt t="5218" x="10101263" y="2547938"/>
          <p14:tracePt t="5234" x="10134600" y="2547938"/>
          <p14:tracePt t="5259" x="10167938" y="2547938"/>
          <p14:tracePt t="5272" x="10167938" y="2540000"/>
          <p14:tracePt t="5298" x="10177463" y="2522538"/>
          <p14:tracePt t="5362" x="10177463" y="2506663"/>
          <p14:tracePt t="5388" x="10177463" y="2489200"/>
          <p14:tracePt t="5415" x="10167938" y="2471738"/>
          <p14:tracePt t="5418" x="10167938" y="2463800"/>
          <p14:tracePt t="5451" x="10152063" y="2463800"/>
          <p14:tracePt t="13107" x="10117138" y="2463800"/>
          <p14:tracePt t="13113" x="10101263" y="2463800"/>
          <p14:tracePt t="13132" x="10075863" y="2446338"/>
          <p14:tracePt t="13134" x="10033000" y="2430463"/>
          <p14:tracePt t="13152" x="9974263" y="2413000"/>
          <p14:tracePt t="13166" x="9939338" y="2405063"/>
          <p14:tracePt t="13183" x="9923463" y="2387600"/>
          <p14:tracePt t="13185" x="9837738" y="2370138"/>
          <p14:tracePt t="13203" x="9804400" y="2336800"/>
          <p14:tracePt t="13206" x="9710738" y="2311400"/>
          <p14:tracePt t="13224" x="9669463" y="2293938"/>
          <p14:tracePt t="13233" x="9626600" y="2268538"/>
          <p14:tracePt t="13252" x="9575800" y="2235200"/>
          <p14:tracePt t="13255" x="9550400" y="2217738"/>
          <p14:tracePt t="13278" x="9517063" y="2217738"/>
          <p14:tracePt t="13281" x="9507538" y="2209800"/>
          <p14:tracePt t="13301" x="9491663" y="2209800"/>
          <p14:tracePt t="13332" x="9474200" y="2209800"/>
          <p14:tracePt t="15105" x="9456738" y="2209800"/>
          <p14:tracePt t="15117" x="9440863" y="2209800"/>
          <p14:tracePt t="15133" x="9431338" y="2209800"/>
          <p14:tracePt t="15136" x="9415463" y="2209800"/>
          <p14:tracePt t="15138" x="9398000" y="2209800"/>
          <p14:tracePt t="15152" x="9380538" y="2209800"/>
          <p14:tracePt t="15154" x="9355138" y="2209800"/>
          <p14:tracePt t="15170" x="9313863" y="2209800"/>
          <p14:tracePt t="15172" x="9263063" y="2209800"/>
          <p14:tracePt t="15187" x="9202738" y="2209800"/>
          <p14:tracePt t="15189" x="9126538" y="2209800"/>
          <p14:tracePt t="15203" x="9050338" y="2209800"/>
          <p14:tracePt t="15213" x="8974138" y="2209800"/>
          <p14:tracePt t="15217" x="8907463" y="2209800"/>
          <p14:tracePt t="15219" x="8831263" y="2209800"/>
          <p14:tracePt t="15235" x="8755063" y="2209800"/>
          <p14:tracePt t="15251" x="8661400" y="2209800"/>
          <p14:tracePt t="15267" x="8618538" y="2209800"/>
          <p14:tracePt t="15283" x="8602663" y="2209800"/>
          <p14:tracePt t="15299" x="8585200" y="2209800"/>
          <p14:tracePt t="15316" x="8577263" y="2209800"/>
          <p14:tracePt t="16389" x="8542338" y="2209800"/>
          <p14:tracePt t="16401" x="8516938" y="2209800"/>
          <p14:tracePt t="16419" x="8483600" y="2192338"/>
          <p14:tracePt t="16422" x="8382000" y="2159000"/>
          <p14:tracePt t="16438" x="8313738" y="2133600"/>
          <p14:tracePt t="16441" x="8247063" y="2100263"/>
          <p14:tracePt t="16464" x="8120063" y="2057400"/>
          <p14:tracePt t="16469" x="7975600" y="1998663"/>
          <p14:tracePt t="16471" x="7866063" y="1947863"/>
          <p14:tracePt t="16501" x="7416800" y="1811338"/>
          <p14:tracePt t="16504" x="7340600" y="1803400"/>
          <p14:tracePt t="16519" x="7086600" y="1744663"/>
          <p14:tracePt t="16521" x="6926263" y="1727200"/>
          <p14:tracePt t="16541" x="6662738" y="1709738"/>
          <p14:tracePt t="16545" x="6545263" y="1709738"/>
          <p14:tracePt t="16557" x="6408738" y="1709738"/>
          <p14:tracePt t="16565" x="6307138" y="1709738"/>
          <p14:tracePt t="16567" x="6197600" y="1709738"/>
          <p14:tracePt t="16584" x="6019800" y="1770063"/>
          <p14:tracePt t="16599" x="5943600" y="1803400"/>
          <p14:tracePt t="16601" x="5867400" y="1828800"/>
          <p14:tracePt t="16621" x="5799138" y="1862138"/>
          <p14:tracePt t="16623" x="5664200" y="1905000"/>
          <p14:tracePt t="16638" x="5613400" y="1922463"/>
          <p14:tracePt t="16640" x="5537200" y="1947863"/>
          <p14:tracePt t="16664" x="5478463" y="1963738"/>
          <p14:tracePt t="16667" x="5359400" y="1998663"/>
          <p14:tracePt t="16669" x="5316538" y="2014538"/>
          <p14:tracePt t="16687" x="5207000" y="2057400"/>
          <p14:tracePt t="16703" x="5105400" y="2100263"/>
          <p14:tracePt t="16717" x="5011738" y="2159000"/>
          <p14:tracePt t="16728" x="4970463" y="2209800"/>
          <p14:tracePt t="16744" x="4927600" y="2235200"/>
          <p14:tracePt t="16748" x="4876800" y="2278063"/>
          <p14:tracePt t="16749" x="4851400" y="2328863"/>
          <p14:tracePt t="16766" x="4792663" y="2413000"/>
          <p14:tracePt t="16782" x="4775200" y="2446338"/>
          <p14:tracePt t="16784" x="4757738" y="2471738"/>
          <p14:tracePt t="16799" x="4741863" y="2522538"/>
          <p14:tracePt t="16801" x="4732338" y="2547938"/>
          <p14:tracePt t="16817" x="4732338" y="2598738"/>
          <p14:tracePt t="16820" x="4716463" y="2608263"/>
          <p14:tracePt t="16822" x="4716463" y="2641600"/>
          <p14:tracePt t="16838" x="4716463" y="2659063"/>
          <p14:tracePt t="16840" x="4716463" y="2667000"/>
          <p14:tracePt t="16854" x="4716463" y="2684463"/>
          <p14:tracePt t="16855" x="4732338" y="2717800"/>
          <p14:tracePt t="16871" x="4757738" y="2735263"/>
          <p14:tracePt t="16873" x="4800600" y="2743200"/>
          <p14:tracePt t="16896" x="4851400" y="2760663"/>
          <p14:tracePt t="16898" x="5087938" y="2819400"/>
          <p14:tracePt t="16914" x="5164138" y="2819400"/>
          <p14:tracePt t="16918" x="5300663" y="2836863"/>
          <p14:tracePt t="16920" x="5435600" y="2852738"/>
          <p14:tracePt t="16935" x="5554663" y="2852738"/>
          <p14:tracePt t="16937" x="5689600" y="2870200"/>
          <p14:tracePt t="16952" x="5783263" y="2870200"/>
          <p14:tracePt t="16953" x="5867400" y="2870200"/>
          <p14:tracePt t="16967" x="5943600" y="2870200"/>
          <p14:tracePt t="16969" x="6037263" y="2870200"/>
          <p14:tracePt t="16983" x="6096000" y="2870200"/>
          <p14:tracePt t="16986" x="6154738" y="2870200"/>
          <p14:tracePt t="16991" x="6197600" y="2852738"/>
          <p14:tracePt t="17006" x="6230938" y="2836863"/>
          <p14:tracePt t="17010" x="6273800" y="2819400"/>
          <p14:tracePt t="17024" x="6307138" y="2794000"/>
          <p14:tracePt t="17032" x="6367463" y="2760663"/>
          <p14:tracePt t="17049" x="6392863" y="2717800"/>
          <p14:tracePt t="17067" x="6392863" y="2659063"/>
          <p14:tracePt t="17080" x="6392863" y="2624138"/>
          <p14:tracePt t="17082" x="6392863" y="2598738"/>
          <p14:tracePt t="17098" x="6367463" y="2565400"/>
          <p14:tracePt t="17102" x="6332538" y="2522538"/>
          <p14:tracePt t="17103" x="6307138" y="2489200"/>
          <p14:tracePt t="17120" x="6230938" y="2430463"/>
          <p14:tracePt t="17136" x="6096000" y="2370138"/>
          <p14:tracePt t="17146" x="5994400" y="2311400"/>
          <p14:tracePt t="17166" x="5943600" y="2293938"/>
          <p14:tracePt t="17168" x="5672138" y="2192338"/>
          <p14:tracePt t="17185" x="5494338" y="2141538"/>
          <p14:tracePt t="17200" x="5392738" y="2116138"/>
          <p14:tracePt t="17216" x="5257800" y="2082800"/>
          <p14:tracePt t="17218" x="5029200" y="2039938"/>
          <p14:tracePt t="17231" x="4927600" y="2039938"/>
          <p14:tracePt t="17233" x="4876800" y="2039938"/>
          <p14:tracePt t="17249" x="4818063" y="2039938"/>
          <p14:tracePt t="17253" x="4757738" y="2039938"/>
          <p14:tracePt t="17255" x="4732338" y="2039938"/>
          <p14:tracePt t="17266" x="4699000" y="2039938"/>
          <p14:tracePt t="17281" x="4681538" y="2039938"/>
          <p14:tracePt t="17283" x="4640263" y="2024063"/>
          <p14:tracePt t="17708" x="4605338" y="2024063"/>
          <p14:tracePt t="17719" x="4597400" y="2024063"/>
          <p14:tracePt t="17730" x="4564063" y="2014538"/>
          <p14:tracePt t="17749" x="4546600" y="2014538"/>
          <p14:tracePt t="17751" x="4470400" y="1998663"/>
          <p14:tracePt t="17766" x="4411663" y="1981200"/>
          <p14:tracePt t="17768" x="4386263" y="1981200"/>
          <p14:tracePt t="17785" x="4351338" y="1963738"/>
          <p14:tracePt t="17788" x="4310063" y="1963738"/>
          <p14:tracePt t="17790" x="4249738" y="1947863"/>
          <p14:tracePt t="17805" x="4233863" y="1947863"/>
          <p14:tracePt t="17815" x="4173538" y="1938338"/>
          <p14:tracePt t="17819" x="4132263" y="1938338"/>
          <p14:tracePt t="17821" x="4081463" y="1938338"/>
          <p14:tracePt t="17836" x="3995738" y="1938338"/>
          <p14:tracePt t="17854" x="3860800" y="1938338"/>
          <p14:tracePt t="17869" x="3725863" y="1938338"/>
          <p14:tracePt t="17886" x="3589338" y="1938338"/>
          <p14:tracePt t="17901" x="3530600" y="1938338"/>
          <p14:tracePt t="17903" x="3497263" y="1938338"/>
          <p14:tracePt t="17916" x="3395663" y="1947863"/>
          <p14:tracePt t="17919" x="3344863" y="1947863"/>
          <p14:tracePt t="17935" x="3319463" y="1947863"/>
          <p14:tracePt t="17937" x="3276600" y="1963738"/>
          <p14:tracePt t="17956" x="3225800" y="1963738"/>
          <p14:tracePt t="17961" x="3141663" y="1981200"/>
          <p14:tracePt t="17974" x="3090863" y="1998663"/>
          <p14:tracePt t="17982" x="3030538" y="1998663"/>
          <p14:tracePt t="17984" x="3005138" y="2014538"/>
          <p14:tracePt t="18004" x="2946400" y="2014538"/>
          <p14:tracePt t="18006" x="2878138" y="2024063"/>
          <p14:tracePt t="18021" x="2852738" y="2039938"/>
          <p14:tracePt t="18033" x="2760663" y="2074863"/>
          <p14:tracePt t="18048" x="2751138" y="2074863"/>
          <p14:tracePt t="18051" x="2717800" y="2082800"/>
          <p14:tracePt t="18053" x="2684463" y="2100263"/>
          <p14:tracePt t="18071" x="2641600" y="2133600"/>
          <p14:tracePt t="18087" x="2598738" y="2159000"/>
          <p14:tracePt t="18104" x="2547938" y="2192338"/>
          <p14:tracePt t="18125" x="2522538" y="2217738"/>
          <p14:tracePt t="18132" x="2489200" y="2252663"/>
          <p14:tracePt t="18134" x="2446338" y="2278063"/>
          <p14:tracePt t="18152" x="2420938" y="2328863"/>
          <p14:tracePt t="18167" x="2405063" y="2336800"/>
          <p14:tracePt t="18181" x="2370138" y="2405063"/>
          <p14:tracePt t="18183" x="2328863" y="2463800"/>
          <p14:tracePt t="18200" x="2311400" y="2489200"/>
          <p14:tracePt t="18218" x="2286000" y="2540000"/>
          <p14:tracePt t="18222" x="2286000" y="2565400"/>
          <p14:tracePt t="18230" x="2252663" y="2608263"/>
          <p14:tracePt t="18233" x="2235200" y="2641600"/>
          <p14:tracePt t="18252" x="2217738" y="2684463"/>
          <p14:tracePt t="18255" x="2192338" y="2794000"/>
          <p14:tracePt t="18274" x="2176463" y="2895600"/>
          <p14:tracePt t="18295" x="2159000" y="2954338"/>
          <p14:tracePt t="18299" x="2159000" y="3048000"/>
          <p14:tracePt t="18302" x="2159000" y="3090863"/>
          <p14:tracePt t="18318" x="2159000" y="3167063"/>
          <p14:tracePt t="18335" x="2176463" y="3200400"/>
          <p14:tracePt t="18350" x="2217738" y="3259138"/>
          <p14:tracePt t="18369" x="2286000" y="3268663"/>
          <p14:tracePt t="18385" x="2311400" y="3284538"/>
          <p14:tracePt t="18389" x="2354263" y="3302000"/>
          <p14:tracePt t="18394" x="2387600" y="3302000"/>
          <p14:tracePt t="18415" x="2430463" y="3319463"/>
          <p14:tracePt t="18418" x="2506663" y="3327400"/>
          <p14:tracePt t="18422" x="2540000" y="3344863"/>
          <p14:tracePt t="18440" x="2659063" y="3360738"/>
          <p14:tracePt t="18449" x="2717800" y="3360738"/>
          <p14:tracePt t="18464" x="2760663" y="3360738"/>
          <p14:tracePt t="18466" x="2836863" y="3360738"/>
          <p14:tracePt t="18481" x="2878138" y="3360738"/>
          <p14:tracePt t="18485" x="2954338" y="3360738"/>
          <p14:tracePt t="18487" x="3014663" y="3360738"/>
          <p14:tracePt t="18498" x="3065463" y="3360738"/>
          <p14:tracePt t="18516" x="3106738" y="3360738"/>
          <p14:tracePt t="18518" x="3182938" y="3360738"/>
          <p14:tracePt t="18534" x="3217863" y="3344863"/>
          <p14:tracePt t="18550" x="3225800" y="3344863"/>
          <p14:tracePt t="18568" x="3243263" y="3327400"/>
          <p14:tracePt t="18584" x="3243263" y="3319463"/>
          <p14:tracePt t="18606" x="3217863" y="3302000"/>
          <p14:tracePt t="18610" x="3182938" y="3284538"/>
          <p14:tracePt t="18628" x="3149600" y="3259138"/>
          <p14:tracePt t="18631" x="3124200" y="3243263"/>
          <p14:tracePt t="18633" x="3106738" y="3225800"/>
          <p14:tracePt t="18651" x="3081338" y="3200400"/>
          <p14:tracePt t="18654" x="3065463" y="3182938"/>
          <p14:tracePt t="18656" x="3014663" y="3149600"/>
          <p14:tracePt t="18680" x="2989263" y="3132138"/>
          <p14:tracePt t="18683" x="2928938" y="3073400"/>
          <p14:tracePt t="18698" x="2913063" y="3065463"/>
          <p14:tracePt t="18702" x="2878138" y="3048000"/>
          <p14:tracePt t="18704" x="2870200" y="3030538"/>
          <p14:tracePt t="18728" x="2794000" y="3014663"/>
          <p14:tracePt t="18730" x="2776538" y="2997200"/>
          <p14:tracePt t="18748" x="2751138" y="2997200"/>
          <p14:tracePt t="18751" x="2717800" y="2997200"/>
          <p14:tracePt t="18753" x="2674938" y="2997200"/>
          <p14:tracePt t="18767" x="2659063" y="2997200"/>
          <p14:tracePt t="18770" x="2624138" y="3014663"/>
          <p14:tracePt t="18785" x="2598738" y="3030538"/>
          <p14:tracePt t="18787" x="2582863" y="3065463"/>
          <p14:tracePt t="18814" x="2565400" y="3073400"/>
          <p14:tracePt t="18816" x="2506663" y="3149600"/>
          <p14:tracePt t="18832" x="2481263" y="3200400"/>
          <p14:tracePt t="18851" x="2446338" y="3259138"/>
          <p14:tracePt t="18865" x="2446338" y="3284538"/>
          <p14:tracePt t="18869" x="2430463" y="3302000"/>
          <p14:tracePt t="18871" x="2430463" y="3319463"/>
          <p14:tracePt t="18888" x="2430463" y="3344863"/>
          <p14:tracePt t="18903" x="2430463" y="3360738"/>
          <p14:tracePt t="18932" x="2430463" y="3378200"/>
          <p14:tracePt t="18967" x="2463800" y="3378200"/>
          <p14:tracePt t="18987" x="2489200" y="3378200"/>
          <p14:tracePt t="18993" x="2522538" y="3378200"/>
          <p14:tracePt t="19013" x="2547938" y="3378200"/>
          <p14:tracePt t="19016" x="2735263" y="3284538"/>
          <p14:tracePt t="19031" x="2878138" y="3200400"/>
          <p14:tracePt t="19050" x="2954338" y="3132138"/>
          <p14:tracePt t="19065" x="3005138" y="3106738"/>
          <p14:tracePt t="19067" x="3048000" y="3065463"/>
          <p14:tracePt t="19083" x="3081338" y="3030538"/>
          <p14:tracePt t="19087" x="3090863" y="3014663"/>
          <p14:tracePt t="19089" x="3106738" y="2997200"/>
          <p14:tracePt t="19113" x="3124200" y="2971800"/>
          <p14:tracePt t="19115" x="3124200" y="2954338"/>
          <p14:tracePt t="19135" x="3124200" y="2938463"/>
          <p14:tracePt t="19152" x="3124200" y="2928938"/>
          <p14:tracePt t="19166" x="3124200" y="2913063"/>
          <p14:tracePt t="19184" x="3106738" y="2895600"/>
          <p14:tracePt t="19186" x="3090863" y="2895600"/>
          <p14:tracePt t="19201" x="3081338" y="2878138"/>
          <p14:tracePt t="19203" x="3048000" y="2878138"/>
          <p14:tracePt t="19217" x="3030538" y="2878138"/>
          <p14:tracePt t="19219" x="3005138" y="2870200"/>
          <p14:tracePt t="19234" x="2971800" y="2870200"/>
          <p14:tracePt t="19237" x="2946400" y="2870200"/>
          <p14:tracePt t="19239" x="2913063" y="2870200"/>
          <p14:tracePt t="19256" x="2878138" y="2870200"/>
          <p14:tracePt t="19262" x="2870200" y="2878138"/>
          <p14:tracePt t="19264" x="2852738" y="2878138"/>
          <p14:tracePt t="19283" x="2819400" y="2928938"/>
          <p14:tracePt t="19298" x="2811463" y="2954338"/>
          <p14:tracePt t="19303" x="2794000" y="2971800"/>
          <p14:tracePt t="19305" x="2776538" y="3014663"/>
          <p14:tracePt t="19323" x="2760663" y="3065463"/>
          <p14:tracePt t="19340" x="2760663" y="3106738"/>
          <p14:tracePt t="19348" x="2760663" y="3132138"/>
          <p14:tracePt t="19352" x="2760663" y="3167063"/>
          <p14:tracePt t="19354" x="2751138" y="3200400"/>
          <p14:tracePt t="19369" x="2751138" y="3243263"/>
          <p14:tracePt t="19380" x="2751138" y="3259138"/>
          <p14:tracePt t="19397" x="2751138" y="3284538"/>
          <p14:tracePt t="19415" x="2751138" y="3302000"/>
          <p14:tracePt t="19433" x="2751138" y="3319463"/>
          <p14:tracePt t="19456" x="2760663" y="3319463"/>
          <p14:tracePt t="19481" x="2776538" y="3319463"/>
          <p14:tracePt t="19499" x="2794000" y="3302000"/>
          <p14:tracePt t="19517" x="2811463" y="3284538"/>
          <p14:tracePt t="19520" x="2852738" y="3259138"/>
          <p14:tracePt t="19522" x="2870200" y="3225800"/>
          <p14:tracePt t="19563" x="2928938" y="3182938"/>
          <p14:tracePt t="19566" x="3124200" y="2989263"/>
          <p14:tracePt t="19569" x="3141663" y="2971800"/>
          <p14:tracePt t="19585" x="3217863" y="2895600"/>
          <p14:tracePt t="19602" x="3243263" y="2852738"/>
          <p14:tracePt t="19619" x="3276600" y="2836863"/>
          <p14:tracePt t="19649" x="3276600" y="2819400"/>
          <p14:tracePt t="19673" x="3259138" y="2819400"/>
          <p14:tracePt t="19689" x="3200400" y="2801938"/>
          <p14:tracePt t="19705" x="3106738" y="2794000"/>
          <p14:tracePt t="19722" x="3005138" y="2794000"/>
          <p14:tracePt t="19737" x="2895600" y="2794000"/>
          <p14:tracePt t="19752" x="2852738" y="2794000"/>
          <p14:tracePt t="19754" x="2819400" y="2801938"/>
          <p14:tracePt t="19770" x="2735263" y="2870200"/>
          <p14:tracePt t="19787" x="2684463" y="2928938"/>
          <p14:tracePt t="19802" x="2659063" y="2989263"/>
          <p14:tracePt t="19818" x="2641600" y="3048000"/>
          <p14:tracePt t="19835" x="2624138" y="3106738"/>
          <p14:tracePt t="19852" x="2624138" y="3167063"/>
          <p14:tracePt t="19869" x="2624138" y="3208338"/>
          <p14:tracePt t="19883" x="2624138" y="3225800"/>
          <p14:tracePt t="19885" x="2624138" y="3259138"/>
          <p14:tracePt t="19899" x="2641600" y="3268663"/>
          <p14:tracePt t="19901" x="2641600" y="3284538"/>
          <p14:tracePt t="19922" x="2674938" y="3302000"/>
          <p14:tracePt t="19946" x="2684463" y="3302000"/>
          <p14:tracePt t="19948" x="2700338" y="3302000"/>
          <p14:tracePt t="19964" x="2717800" y="3302000"/>
          <p14:tracePt t="19967" x="2735263" y="3302000"/>
          <p14:tracePt t="19969" x="2751138" y="3302000"/>
          <p14:tracePt t="19988" x="2760663" y="3302000"/>
          <p14:tracePt t="19995" x="2776538" y="3302000"/>
          <p14:tracePt t="19997" x="2794000" y="3302000"/>
          <p14:tracePt t="20008" x="2819400" y="3284538"/>
          <p14:tracePt t="20014" x="2836863" y="3284538"/>
          <p14:tracePt t="20030" x="2852738" y="3268663"/>
          <p14:tracePt t="20034" x="2878138" y="3259138"/>
          <p14:tracePt t="20051" x="2895600" y="3243263"/>
          <p14:tracePt t="20070" x="2913063" y="3243263"/>
          <p14:tracePt t="20087" x="2928938" y="3243263"/>
          <p14:tracePt t="20094" x="2946400" y="3259138"/>
          <p14:tracePt t="20107" x="2946400" y="3268663"/>
          <p14:tracePt t="20123" x="2946400" y="3302000"/>
          <p14:tracePt t="20125" x="2954338" y="3327400"/>
          <p14:tracePt t="20140" x="2954338" y="3344863"/>
          <p14:tracePt t="20146" x="2971800" y="3378200"/>
          <p14:tracePt t="20167" x="2971800" y="3395663"/>
          <p14:tracePt t="20180" x="2989263" y="3395663"/>
          <p14:tracePt t="20206" x="2989263" y="3403600"/>
          <p14:tracePt t="20428" x="3005138" y="3395663"/>
          <p14:tracePt t="20447" x="3030538" y="3378200"/>
          <p14:tracePt t="20451" x="3081338" y="3344863"/>
          <p14:tracePt t="20454" x="3124200" y="3327400"/>
          <p14:tracePt t="20469" x="3182938" y="3319463"/>
          <p14:tracePt t="20473" x="3302000" y="3268663"/>
          <p14:tracePt t="20478" x="3395663" y="3243263"/>
          <p14:tracePt t="20495" x="3548063" y="3182938"/>
          <p14:tracePt t="20515" x="3632200" y="3149600"/>
          <p14:tracePt t="20517" x="3827463" y="3065463"/>
          <p14:tracePt t="20536" x="3995738" y="2997200"/>
          <p14:tracePt t="20539" x="4021138" y="2989263"/>
          <p14:tracePt t="20580" x="4081463" y="2954338"/>
          <p14:tracePt t="20583" x="4216400" y="2878138"/>
          <p14:tracePt t="20602" x="4233863" y="2870200"/>
          <p14:tracePt t="20604" x="4249738" y="2852738"/>
          <p14:tracePt t="20622" x="4249738" y="2819400"/>
          <p14:tracePt t="20637" x="4249738" y="2801938"/>
          <p14:tracePt t="20661" x="4249738" y="2794000"/>
          <p14:tracePt t="20678" x="4233863" y="2776538"/>
          <p14:tracePt t="20683" x="4173538" y="2735263"/>
          <p14:tracePt t="20685" x="4132263" y="2700338"/>
          <p14:tracePt t="20703" x="3979863" y="2624138"/>
          <p14:tracePt t="20726" x="3903663" y="2598738"/>
          <p14:tracePt t="20735" x="3725863" y="2540000"/>
          <p14:tracePt t="20744" x="3675063" y="2522538"/>
          <p14:tracePt t="20748" x="3573463" y="2489200"/>
          <p14:tracePt t="20750" x="3548063" y="2471738"/>
          <p14:tracePt t="20798" x="3497263" y="2446338"/>
          <p14:tracePt t="20802" x="3395663" y="2413000"/>
          <p14:tracePt t="20804" x="3395663" y="2405063"/>
          <p14:tracePt t="20837" x="3378200" y="2405063"/>
          <p14:tracePt t="20839" x="3344863" y="2405063"/>
          <p14:tracePt t="20854" x="3335338" y="2387600"/>
          <p14:tracePt t="20863" x="3319463" y="2387600"/>
          <p14:tracePt t="20866" x="3302000" y="2387600"/>
          <p14:tracePt t="20868" x="3284538" y="2387600"/>
          <p14:tracePt t="20883" x="3276600" y="2387600"/>
          <p14:tracePt t="20885" x="3225800" y="2387600"/>
          <p14:tracePt t="20900" x="3182938" y="2387600"/>
          <p14:tracePt t="20917" x="3124200" y="2430463"/>
          <p14:tracePt t="20933" x="3048000" y="2489200"/>
          <p14:tracePt t="20951" x="2971800" y="2565400"/>
          <p14:tracePt t="20964" x="2946400" y="2608263"/>
          <p14:tracePt t="20966" x="2913063" y="2659063"/>
          <p14:tracePt t="20988" x="2852738" y="2743200"/>
          <p14:tracePt t="20995" x="2836863" y="2776538"/>
          <p14:tracePt t="20997" x="2836863" y="2801938"/>
          <p14:tracePt t="21018" x="2811463" y="2878138"/>
          <p14:tracePt t="21020" x="2811463" y="2913063"/>
          <p14:tracePt t="21035" x="2811463" y="2938463"/>
          <p14:tracePt t="21037" x="2811463" y="2971800"/>
          <p14:tracePt t="21052" x="2811463" y="3048000"/>
          <p14:tracePt t="21070" x="2819400" y="3090863"/>
          <p14:tracePt t="21085" x="2852738" y="3124200"/>
          <p14:tracePt t="21102" x="2878138" y="3167063"/>
          <p14:tracePt t="21118" x="2928938" y="3200400"/>
          <p14:tracePt t="21133" x="2954338" y="3225800"/>
          <p14:tracePt t="21151" x="2989263" y="3225800"/>
          <p14:tracePt t="21165" x="3005138" y="3243263"/>
          <p14:tracePt t="21167" x="3014663" y="3243263"/>
          <p14:tracePt t="21183" x="3048000" y="3243263"/>
          <p14:tracePt t="21185" x="3065463" y="3243263"/>
          <p14:tracePt t="21200" x="3081338" y="3243263"/>
          <p14:tracePt t="21203" x="3090863" y="3243263"/>
          <p14:tracePt t="21206" x="3106738" y="3243263"/>
          <p14:tracePt t="21222" x="3124200" y="3243263"/>
          <p14:tracePt t="21232" x="3141663" y="3243263"/>
          <p14:tracePt t="21248" x="3149600" y="3225800"/>
          <p14:tracePt t="21253" x="3149600" y="3208338"/>
          <p14:tracePt t="21255" x="3167063" y="3200400"/>
          <p14:tracePt t="21271" x="3182938" y="3167063"/>
          <p14:tracePt t="21275" x="3200400" y="3149600"/>
          <p14:tracePt t="21298" x="3225800" y="3106738"/>
          <p14:tracePt t="21302" x="3259138" y="3065463"/>
          <p14:tracePt t="21320" x="3284538" y="2997200"/>
          <p14:tracePt t="21336" x="3302000" y="2989263"/>
          <p14:tracePt t="21339" x="3302000" y="2971800"/>
          <p14:tracePt t="21345" x="3319463" y="2971800"/>
          <p14:tracePt t="21365" x="3319463" y="2954338"/>
          <p14:tracePt t="21446" x="3319463" y="2971800"/>
          <p14:tracePt t="21466" x="3302000" y="2971800"/>
          <p14:tracePt t="22235" x="3276600" y="2971800"/>
          <p14:tracePt t="22253" x="3182938" y="2971800"/>
          <p14:tracePt t="22267" x="3065463" y="2971800"/>
          <p14:tracePt t="22288" x="2954338" y="2971800"/>
          <p14:tracePt t="22300" x="2913063" y="2971800"/>
          <p14:tracePt t="22302" x="2852738" y="2971800"/>
          <p14:tracePt t="22318" x="2811463" y="2971800"/>
          <p14:tracePt t="22322" x="2794000" y="2971800"/>
          <p14:tracePt t="22324" x="2760663" y="2989263"/>
          <p14:tracePt t="22347" x="2735263" y="2989263"/>
          <p14:tracePt t="22415" x="2735263" y="2997200"/>
          <p14:tracePt t="22437" x="2735263" y="3030538"/>
          <p14:tracePt t="22451" x="2760663" y="3048000"/>
          <p14:tracePt t="22454" x="2776538" y="3073400"/>
          <p14:tracePt t="22478" x="2928938" y="3182938"/>
          <p14:tracePt t="22498" x="3065463" y="3243263"/>
          <p14:tracePt t="22500" x="3124200" y="3259138"/>
          <p14:tracePt t="22518" x="3276600" y="3284538"/>
          <p14:tracePt t="22535" x="3421063" y="3302000"/>
          <p14:tracePt t="22539" x="3479800" y="3302000"/>
          <p14:tracePt t="22557" x="3548063" y="3302000"/>
          <p14:tracePt t="22565" x="3556000" y="3302000"/>
          <p14:tracePt t="22567" x="3632200" y="3302000"/>
          <p14:tracePt t="22583" x="3649663" y="3302000"/>
          <p14:tracePt t="22587" x="3690938" y="3268663"/>
          <p14:tracePt t="22589" x="3708400" y="3259138"/>
          <p14:tracePt t="22615" x="3725863" y="3243263"/>
          <p14:tracePt t="22619" x="3751263" y="3200400"/>
          <p14:tracePt t="22621" x="3767138" y="3182938"/>
          <p14:tracePt t="22640" x="3767138" y="3149600"/>
          <p14:tracePt t="22646" x="3767138" y="3124200"/>
          <p14:tracePt t="22662" x="3767138" y="3106738"/>
          <p14:tracePt t="22672" x="3741738" y="3090863"/>
          <p14:tracePt t="22688" x="3690938" y="3073400"/>
          <p14:tracePt t="22695" x="3632200" y="3048000"/>
          <p14:tracePt t="22699" x="3573463" y="3014663"/>
          <p14:tracePt t="22700" x="3497263" y="2997200"/>
          <p14:tracePt t="22719" x="3411538" y="2989263"/>
          <p14:tracePt t="22735" x="3302000" y="2989263"/>
          <p14:tracePt t="22754" x="3276600" y="2989263"/>
          <p14:tracePt t="22757" x="3200400" y="2989263"/>
          <p14:tracePt t="22772" x="3182938" y="2989263"/>
          <p14:tracePt t="22781" x="3167063" y="2989263"/>
          <p14:tracePt t="22783" x="3149600" y="2989263"/>
          <p14:tracePt t="22798" x="3149600" y="2997200"/>
          <p14:tracePt t="22800" x="3141663" y="3014663"/>
          <p14:tracePt t="22817" x="3141663" y="3065463"/>
          <p14:tracePt t="22820" x="3141663" y="3090863"/>
          <p14:tracePt t="22822" x="3141663" y="3106738"/>
          <p14:tracePt t="22838" x="3141663" y="3149600"/>
          <p14:tracePt t="22840" x="3149600" y="3182938"/>
          <p14:tracePt t="22872" x="3167063" y="3208338"/>
          <p14:tracePt t="22877" x="3276600" y="3259138"/>
          <p14:tracePt t="22903" x="3497263" y="3268663"/>
          <p14:tracePt t="22922" x="3556000" y="3243263"/>
          <p14:tracePt t="22930" x="3614738" y="3208338"/>
          <p14:tracePt t="22933" x="3675063" y="3182938"/>
          <p14:tracePt t="22936" x="3690938" y="3167063"/>
          <p14:tracePt t="22965" x="3741738" y="3132138"/>
          <p14:tracePt t="22967" x="3802063" y="3048000"/>
          <p14:tracePt t="22985" x="3802063" y="3030538"/>
          <p14:tracePt t="23019" x="3810000" y="3014663"/>
          <p14:tracePt t="23021" x="3802063" y="2997200"/>
          <p14:tracePt t="23035" x="3784600" y="2997200"/>
          <p14:tracePt t="23038" x="3767138" y="2997200"/>
          <p14:tracePt t="23053" x="3751263" y="2997200"/>
          <p14:tracePt t="23070" x="3741738" y="2997200"/>
          <p14:tracePt t="24272" x="3725863" y="2997200"/>
          <p14:tracePt t="24283" x="3690938" y="2989263"/>
          <p14:tracePt t="24301" x="3675063" y="2971800"/>
          <p14:tracePt t="24304" x="3649663" y="2954338"/>
          <p14:tracePt t="24306" x="3606800" y="2928938"/>
          <p14:tracePt t="24332" x="3548063" y="2895600"/>
          <p14:tracePt t="24336" x="3436938" y="2819400"/>
          <p14:tracePt t="24338" x="3378200" y="2776538"/>
          <p14:tracePt t="24355" x="3225800" y="2667000"/>
          <p14:tracePt t="24373" x="3149600" y="2624138"/>
          <p14:tracePt t="24377" x="3081338" y="2565400"/>
          <p14:tracePt t="24397" x="2852738" y="2413000"/>
          <p14:tracePt t="24416" x="2684463" y="2328863"/>
          <p14:tracePt t="24417" x="2540000" y="2278063"/>
          <p14:tracePt t="24435" x="2344738" y="2217738"/>
          <p14:tracePt t="24450" x="2235200" y="2209800"/>
          <p14:tracePt t="24452" x="2133600" y="2176463"/>
          <p14:tracePt t="24471" x="2024063" y="2141538"/>
          <p14:tracePt t="24473" x="1922463" y="2133600"/>
          <p14:tracePt t="24495" x="1862138" y="2133600"/>
          <p14:tracePt t="24497" x="1744663" y="2100263"/>
          <p14:tracePt t="24517" x="1684338" y="2100263"/>
          <p14:tracePt t="24536" x="1633538" y="2082800"/>
          <p14:tracePt t="24538" x="1608138" y="2082800"/>
          <p14:tracePt t="24556" x="1557338" y="2082800"/>
          <p14:tracePt t="24569" x="1549400" y="2082800"/>
          <p14:tracePt t="24581" x="1516063" y="2082800"/>
          <p14:tracePt t="24585" x="1498600" y="2082800"/>
          <p14:tracePt t="24587" x="1473200" y="2082800"/>
          <p14:tracePt t="24599" x="1439863" y="2082800"/>
          <p14:tracePt t="24602" x="1397000" y="2116138"/>
          <p14:tracePt t="24618" x="1303338" y="2176463"/>
          <p14:tracePt t="24634" x="1262063" y="2209800"/>
          <p14:tracePt t="24649" x="1201738" y="2252663"/>
          <p14:tracePt t="24650" x="1084263" y="2354263"/>
          <p14:tracePt t="24666" x="990600" y="2446338"/>
          <p14:tracePt t="24683" x="896938" y="2540000"/>
          <p14:tracePt t="24701" x="855663" y="2582863"/>
          <p14:tracePt t="24705" x="830263" y="2624138"/>
          <p14:tracePt t="24722" x="795338" y="2684463"/>
          <p14:tracePt t="24738" x="762000" y="2735263"/>
          <p14:tracePt t="24755" x="754063" y="2760663"/>
          <p14:tracePt t="24780" x="736600" y="2794000"/>
          <p14:tracePt t="24784" x="736600" y="2819400"/>
          <p14:tracePt t="24786" x="736600" y="2836863"/>
          <p14:tracePt t="24803" x="719138" y="2913063"/>
          <p14:tracePt t="24819" x="719138" y="2954338"/>
          <p14:tracePt t="24821" x="719138" y="2989263"/>
          <p14:tracePt t="24838" x="719138" y="3048000"/>
          <p14:tracePt t="24843" x="719138" y="3106738"/>
          <p14:tracePt t="24865" x="719138" y="3182938"/>
          <p14:tracePt t="24867" x="762000" y="3344863"/>
          <p14:tracePt t="24882" x="812800" y="3454400"/>
          <p14:tracePt t="24904" x="838200" y="3530600"/>
          <p14:tracePt t="24906" x="871538" y="3573463"/>
          <p14:tracePt t="24922" x="896938" y="3614738"/>
          <p14:tracePt t="24930" x="914400" y="3632200"/>
          <p14:tracePt t="24933" x="957263" y="3675063"/>
          <p14:tracePt t="24955" x="990600" y="3708400"/>
          <p14:tracePt t="24957" x="1092200" y="3767138"/>
          <p14:tracePt t="24982" x="1160463" y="3810000"/>
          <p14:tracePt t="24986" x="1277938" y="3886200"/>
          <p14:tracePt t="24990" x="1354138" y="3929063"/>
          <p14:tracePt t="24995" x="1422400" y="3979863"/>
          <p14:tracePt t="25019" x="1651000" y="4081463"/>
          <p14:tracePt t="25036" x="1785938" y="4140200"/>
          <p14:tracePt t="25038" x="1887538" y="4173538"/>
          <p14:tracePt t="25060" x="2057400" y="4216400"/>
          <p14:tracePt t="25064" x="2159000" y="4249738"/>
          <p14:tracePt t="25066" x="2268538" y="4275138"/>
          <p14:tracePt t="25087" x="2506663" y="4318000"/>
          <p14:tracePt t="25101" x="2641600" y="4351338"/>
          <p14:tracePt t="25116" x="2751138" y="4386263"/>
          <p14:tracePt t="25118" x="2954338" y="4411663"/>
          <p14:tracePt t="25136" x="3005138" y="4411663"/>
          <p14:tracePt t="25139" x="3225800" y="4427538"/>
          <p14:tracePt t="25167" x="3360738" y="4427538"/>
          <p14:tracePt t="25171" x="3436938" y="4427538"/>
          <p14:tracePt t="25173" x="3497263" y="4411663"/>
          <p14:tracePt t="25190" x="3573463" y="4394200"/>
          <p14:tracePt t="25199" x="3632200" y="4368800"/>
          <p14:tracePt t="25203" x="3675063" y="4335463"/>
          <p14:tracePt t="25205" x="3741738" y="4318000"/>
          <p14:tracePt t="25229" x="3784600" y="4292600"/>
          <p14:tracePt t="25233" x="3843338" y="4249738"/>
          <p14:tracePt t="25236" x="3878263" y="4216400"/>
          <p14:tracePt t="25267" x="3962400" y="4114800"/>
          <p14:tracePt t="25282" x="3995738" y="4056063"/>
          <p14:tracePt t="25299" x="3995738" y="4038600"/>
          <p14:tracePt t="25301" x="4005263" y="4021138"/>
          <p14:tracePt t="25315" x="4005263" y="4005263"/>
          <p14:tracePt t="25318" x="4021138" y="3987800"/>
          <p14:tracePt t="25334" x="4021138" y="3979863"/>
          <p14:tracePt t="25338" x="4021138" y="3919538"/>
          <p14:tracePt t="25354" x="4021138" y="3886200"/>
          <p14:tracePt t="25357" x="4021138" y="3827463"/>
          <p14:tracePt t="25372" x="4021138" y="3784600"/>
          <p14:tracePt t="25380" x="4021138" y="3733800"/>
          <p14:tracePt t="25382" x="4005263" y="3708400"/>
          <p14:tracePt t="25399" x="4005263" y="3675063"/>
          <p14:tracePt t="25403" x="3995738" y="3657600"/>
          <p14:tracePt t="25406" x="3979863" y="3632200"/>
          <p14:tracePt t="25430" x="3979863" y="3614738"/>
          <p14:tracePt t="25435" x="3962400" y="3614738"/>
          <p14:tracePt t="25437" x="3962400" y="3598863"/>
          <p14:tracePt t="27373" x="3944938" y="3598863"/>
          <p14:tracePt t="27387" x="3937000" y="3598863"/>
          <p14:tracePt t="27389" x="3919538" y="3589338"/>
          <p14:tracePt t="27406" x="3903663" y="3589338"/>
          <p14:tracePt t="27415" x="3886200" y="3573463"/>
          <p14:tracePt t="27420" x="3878263" y="3573463"/>
          <p14:tracePt t="27421" x="3860800" y="3573463"/>
          <p14:tracePt t="27438" x="3810000" y="3538538"/>
          <p14:tracePt t="27454" x="3767138" y="3530600"/>
          <p14:tracePt t="27456" x="3751263" y="3530600"/>
          <p14:tracePt t="27482" x="3725863" y="3513138"/>
          <p14:tracePt t="27485" x="3614738" y="3497263"/>
          <p14:tracePt t="27501" x="3589338" y="3497263"/>
          <p14:tracePt t="27503" x="3556000" y="3479800"/>
          <p14:tracePt t="27524" x="3530600" y="3462338"/>
          <p14:tracePt t="27531" x="3454400" y="3454400"/>
          <p14:tracePt t="27534" x="3421063" y="3436938"/>
          <p14:tracePt t="27554" x="3360738" y="3403600"/>
          <p14:tracePt t="27557" x="3319463" y="3395663"/>
          <p14:tracePt t="27581" x="3302000" y="3378200"/>
          <p14:tracePt t="27583" x="3243263" y="3360738"/>
          <p14:tracePt t="27598" x="3217863" y="3327400"/>
          <p14:tracePt t="27601" x="3200400" y="3327400"/>
          <p14:tracePt t="27619" x="3167063" y="3319463"/>
          <p14:tracePt t="27621" x="3141663" y="3302000"/>
          <p14:tracePt t="27641" x="3106738" y="3284538"/>
          <p14:tracePt t="27657" x="3090863" y="3284538"/>
          <p14:tracePt t="27664" x="3081338" y="3284538"/>
          <p14:tracePt t="27668" x="3065463" y="3284538"/>
          <p14:tracePt t="27670" x="3065463" y="3268663"/>
          <p14:tracePt t="27683" x="3048000" y="3268663"/>
          <p14:tracePt t="27702" x="3030538" y="3268663"/>
          <p14:tracePt t="27718" x="3014663" y="3259138"/>
          <p14:tracePt t="27735" x="3014663" y="3243263"/>
          <p14:tracePt t="28174" x="2989263" y="3243263"/>
          <p14:tracePt t="28189" x="2971800" y="3243263"/>
          <p14:tracePt t="28191" x="2946400" y="3243263"/>
          <p14:tracePt t="28214" x="2895600" y="3243263"/>
          <p14:tracePt t="28216" x="2852738" y="3243263"/>
          <p14:tracePt t="28232" x="2776538" y="3243263"/>
          <p14:tracePt t="28236" x="2735263" y="3243263"/>
          <p14:tracePt t="28238" x="2674938" y="3225800"/>
          <p14:tracePt t="28255" x="2522538" y="3200400"/>
          <p14:tracePt t="28270" x="2420938" y="3167063"/>
          <p14:tracePt t="28285" x="2311400" y="3149600"/>
          <p14:tracePt t="28287" x="2268538" y="3132138"/>
          <p14:tracePt t="28305" x="2176463" y="3124200"/>
          <p14:tracePt t="28321" x="2151063" y="3106738"/>
          <p14:tracePt t="28329" x="2116138" y="3106738"/>
          <p14:tracePt t="28333" x="2090738" y="3090863"/>
          <p14:tracePt t="28336" x="2057400" y="3090863"/>
          <p14:tracePt t="28353" x="1963738" y="3073400"/>
          <p14:tracePt t="28367" x="1922463" y="3073400"/>
          <p14:tracePt t="28383" x="1879600" y="3073400"/>
          <p14:tracePt t="28385" x="1770063" y="3065463"/>
          <p14:tracePt t="28389" x="1744663" y="3065463"/>
          <p14:tracePt t="28404" x="1684338" y="3065463"/>
          <p14:tracePt t="28406" x="1608138" y="3065463"/>
          <p14:tracePt t="28424" x="1549400" y="3065463"/>
          <p14:tracePt t="28429" x="1490663" y="3065463"/>
          <p14:tracePt t="28448" x="1439863" y="3065463"/>
          <p14:tracePt t="28453" x="1338263" y="3065463"/>
          <p14:tracePt t="28455" x="1295400" y="3065463"/>
          <p14:tracePt t="28471" x="1227138" y="3065463"/>
          <p14:tracePt t="28473" x="1185863" y="3065463"/>
          <p14:tracePt t="28497" x="1143000" y="3065463"/>
          <p14:tracePt t="28502" x="1033463" y="3073400"/>
          <p14:tracePt t="28519" x="973138" y="3090863"/>
          <p14:tracePt t="28537" x="914400" y="3106738"/>
          <p14:tracePt t="28552" x="889000" y="3106738"/>
          <p14:tracePt t="28555" x="871538" y="3124200"/>
          <p14:tracePt t="28575" x="838200" y="3124200"/>
          <p14:tracePt t="28590" x="779463" y="3132138"/>
          <p14:tracePt t="28593" x="754063" y="3149600"/>
          <p14:tracePt t="28618" x="719138" y="3167063"/>
          <p14:tracePt t="28622" x="693738" y="3182938"/>
          <p14:tracePt t="28625" x="693738" y="3200400"/>
          <p14:tracePt t="28650" x="660400" y="3208338"/>
          <p14:tracePt t="28653" x="642938" y="3225800"/>
          <p14:tracePt t="28655" x="642938" y="3243263"/>
          <p14:tracePt t="28683" x="617538" y="3268663"/>
          <p14:tracePt t="28687" x="601663" y="3268663"/>
          <p14:tracePt t="28689" x="601663" y="3284538"/>
          <p14:tracePt t="28705" x="584200" y="3319463"/>
          <p14:tracePt t="28709" x="566738" y="3327400"/>
          <p14:tracePt t="28731" x="541338" y="3395663"/>
          <p14:tracePt t="28735" x="541338" y="3421063"/>
          <p14:tracePt t="28754" x="525463" y="3462338"/>
          <p14:tracePt t="28770" x="508000" y="3497263"/>
          <p14:tracePt t="28774" x="508000" y="3538538"/>
          <p14:tracePt t="28777" x="508000" y="3556000"/>
          <p14:tracePt t="28800" x="508000" y="3649663"/>
          <p14:tracePt t="28802" x="508000" y="3675063"/>
          <p14:tracePt t="28816" x="508000" y="3725863"/>
          <p14:tracePt t="28819" x="541338" y="3751263"/>
          <p14:tracePt t="28838" x="566738" y="3792538"/>
          <p14:tracePt t="28840" x="642938" y="3886200"/>
          <p14:tracePt t="28857" x="693738" y="3929063"/>
          <p14:tracePt t="28866" x="736600" y="3962400"/>
          <p14:tracePt t="28870" x="779463" y="4005263"/>
          <p14:tracePt t="28873" x="830263" y="4038600"/>
          <p14:tracePt t="28892" x="838200" y="4056063"/>
          <p14:tracePt t="28902" x="871538" y="4081463"/>
          <p14:tracePt t="28904" x="947738" y="4140200"/>
          <p14:tracePt t="28922" x="1023938" y="4191000"/>
          <p14:tracePt t="28947" x="1066800" y="4198938"/>
          <p14:tracePt t="28951" x="1143000" y="4249738"/>
          <p14:tracePt t="28954" x="1168400" y="4249738"/>
          <p14:tracePt t="28970" x="1244600" y="4275138"/>
          <p14:tracePt t="28975" x="1303338" y="4292600"/>
          <p14:tracePt t="28981" x="1354138" y="4292600"/>
          <p14:tracePt t="28984" x="1422400" y="4310063"/>
          <p14:tracePt t="29016" x="1473200" y="4310063"/>
          <p14:tracePt t="29018" x="1668463" y="4310063"/>
          <p14:tracePt t="29035" x="1727200" y="4310063"/>
          <p14:tracePt t="29039" x="1803400" y="4292600"/>
          <p14:tracePt t="29048" x="1879600" y="4275138"/>
          <p14:tracePt t="29050" x="1955800" y="4259263"/>
          <p14:tracePt t="29068" x="2024063" y="4233863"/>
          <p14:tracePt t="29072" x="2090738" y="4198938"/>
          <p14:tracePt t="29074" x="2151063" y="4191000"/>
          <p14:tracePt t="29098" x="2159000" y="4173538"/>
          <p14:tracePt t="29101" x="2268538" y="4114800"/>
          <p14:tracePt t="29104" x="2293938" y="4081463"/>
          <p14:tracePt t="29132" x="2328863" y="4038600"/>
          <p14:tracePt t="29136" x="2344738" y="4005263"/>
          <p14:tracePt t="29139" x="2354263" y="3987800"/>
          <p14:tracePt t="29155" x="2354263" y="3962400"/>
          <p14:tracePt t="29163" x="2354263" y="3944938"/>
          <p14:tracePt t="29168" x="2354263" y="3886200"/>
          <p14:tracePt t="29184" x="2354263" y="3860800"/>
          <p14:tracePt t="29186" x="2354263" y="3792538"/>
          <p14:tracePt t="29202" x="2354263" y="3784600"/>
          <p14:tracePt t="29207" x="2354263" y="3751263"/>
          <p14:tracePt t="29211" x="2354263" y="3725863"/>
          <p14:tracePt t="29223" x="2344738" y="3675063"/>
          <p14:tracePt t="29229" x="2344738" y="3657600"/>
          <p14:tracePt t="29254" x="2311400" y="3649663"/>
          <p14:tracePt t="29256" x="2235200" y="3573463"/>
          <p14:tracePt t="29273" x="2209800" y="3538538"/>
          <p14:tracePt t="29280" x="2176463" y="3530600"/>
          <p14:tracePt t="29283" x="2151063" y="3513138"/>
          <p14:tracePt t="29300" x="2100263" y="3479800"/>
          <p14:tracePt t="29304" x="2057400" y="3462338"/>
          <p14:tracePt t="29306" x="1998663" y="3454400"/>
          <p14:tracePt t="29329" x="1938338" y="3436938"/>
          <p14:tracePt t="29331" x="1803400" y="3395663"/>
          <p14:tracePt t="29351" x="1727200" y="3378200"/>
          <p14:tracePt t="29354" x="1574800" y="3378200"/>
          <p14:tracePt t="29369" x="1397000" y="3378200"/>
          <p14:tracePt t="29388" x="1244600" y="3395663"/>
          <p14:tracePt t="29403" x="1168400" y="3421063"/>
          <p14:tracePt t="29408" x="1092200" y="3454400"/>
          <p14:tracePt t="29416" x="1033463" y="3479800"/>
          <p14:tracePt t="29418" x="1023938" y="3497263"/>
          <p14:tracePt t="29436" x="931863" y="3538538"/>
          <p14:tracePt t="29449" x="914400" y="3556000"/>
          <p14:tracePt t="29466" x="896938" y="3573463"/>
          <p14:tracePt t="29469" x="889000" y="3589338"/>
          <p14:tracePt t="29488" x="889000" y="3598863"/>
          <p14:tracePt t="29773" x="889000" y="3614738"/>
          <p14:tracePt t="29784" x="889000" y="3632200"/>
          <p14:tracePt t="29800" x="889000" y="3657600"/>
          <p14:tracePt t="29804" x="889000" y="3675063"/>
          <p14:tracePt t="29807" x="871538" y="3708400"/>
          <p14:tracePt t="29824" x="855663" y="3751263"/>
          <p14:tracePt t="29829" x="838200" y="3792538"/>
          <p14:tracePt t="29850" x="830263" y="3860800"/>
          <p14:tracePt t="29854" x="779463" y="3962400"/>
          <p14:tracePt t="29856" x="754063" y="4005263"/>
          <p14:tracePt t="29882" x="754063" y="4038600"/>
          <p14:tracePt t="29886" x="703263" y="4140200"/>
          <p14:tracePt t="29888" x="693738" y="4198938"/>
          <p14:tracePt t="29905" x="677863" y="4275138"/>
          <p14:tracePt t="29914" x="677863" y="4335463"/>
          <p14:tracePt t="29918" x="660400" y="4394200"/>
          <p14:tracePt t="29920" x="660400" y="4452938"/>
          <p14:tracePt t="29936" x="660400" y="4529138"/>
          <p14:tracePt t="29938" x="660400" y="4589463"/>
          <p14:tracePt t="29956" x="660400" y="4648200"/>
          <p14:tracePt t="29962" x="660400" y="4741863"/>
          <p14:tracePt t="29975" x="660400" y="4818063"/>
          <p14:tracePt t="29984" x="660400" y="4843463"/>
          <p14:tracePt t="29986" x="660400" y="4910138"/>
          <p14:tracePt t="29993" x="660400" y="4919663"/>
          <p14:tracePt t="29998" x="693738" y="4995863"/>
          <p14:tracePt t="30018" x="719138" y="5054600"/>
          <p14:tracePt t="30032" x="736600" y="5087938"/>
          <p14:tracePt t="30036" x="754063" y="5105400"/>
          <p14:tracePt t="30039" x="779463" y="5148263"/>
          <p14:tracePt t="30065" x="838200" y="5207000"/>
          <p14:tracePt t="30069" x="871538" y="5249863"/>
          <p14:tracePt t="30071" x="914400" y="5283200"/>
          <p14:tracePt t="30096" x="1049338" y="5359400"/>
          <p14:tracePt t="30117" x="1092200" y="5384800"/>
          <p14:tracePt t="30120" x="1227138" y="5435600"/>
          <p14:tracePt t="30137" x="1338263" y="5443538"/>
          <p14:tracePt t="30155" x="1397000" y="5461000"/>
          <p14:tracePt t="30162" x="1439863" y="5461000"/>
          <p14:tracePt t="30166" x="1531938" y="5478463"/>
          <p14:tracePt t="30169" x="1574800" y="5478463"/>
          <p14:tracePt t="30186" x="1608138" y="5478463"/>
          <p14:tracePt t="30190" x="1651000" y="5478463"/>
          <p14:tracePt t="30197" x="1693863" y="5443538"/>
          <p14:tracePt t="30200" x="1744663" y="5418138"/>
          <p14:tracePt t="30217" x="1785938" y="5376863"/>
          <p14:tracePt t="30221" x="1828800" y="5341938"/>
          <p14:tracePt t="30223" x="1862138" y="5300663"/>
          <p14:tracePt t="30251" x="1905000" y="5240338"/>
          <p14:tracePt t="30254" x="1963738" y="5173663"/>
          <p14:tracePt t="30257" x="1963738" y="5164138"/>
          <p14:tracePt t="30279" x="1998663" y="5105400"/>
          <p14:tracePt t="30281" x="2024063" y="5046663"/>
          <p14:tracePt t="30301" x="2024063" y="5011738"/>
          <p14:tracePt t="30303" x="2024063" y="4935538"/>
          <p14:tracePt t="30318" x="2024063" y="4910138"/>
          <p14:tracePt t="30321" x="2024063" y="4894263"/>
          <p14:tracePt t="30335" x="2024063" y="4876800"/>
          <p14:tracePt t="30337" x="2024063" y="4859338"/>
          <p14:tracePt t="30353" x="2024063" y="4843463"/>
          <p14:tracePt t="30370" x="2014538" y="4833938"/>
          <p14:tracePt t="30399" x="1922463" y="4800600"/>
          <p14:tracePt t="30402" x="1887538" y="4783138"/>
          <p14:tracePt t="30419" x="1846263" y="4783138"/>
          <p14:tracePt t="30423" x="1803400" y="4775200"/>
          <p14:tracePt t="30430" x="1752600" y="4775200"/>
          <p14:tracePt t="30433" x="1693863" y="4775200"/>
          <p14:tracePt t="30449" x="1633538" y="4775200"/>
          <p14:tracePt t="30453" x="1557338" y="4775200"/>
          <p14:tracePt t="30454" x="1498600" y="4783138"/>
          <p14:tracePt t="30472" x="1439863" y="4818063"/>
          <p14:tracePt t="30478" x="1414463" y="4833938"/>
          <p14:tracePt t="30499" x="1363663" y="4859338"/>
          <p14:tracePt t="30503" x="1295400" y="4910138"/>
          <p14:tracePt t="30505" x="1277938" y="4919663"/>
          <p14:tracePt t="30534" x="1277938" y="4935538"/>
          <p14:tracePt t="30536" x="1262063" y="4970463"/>
          <p14:tracePt t="30569" x="1262063" y="4978400"/>
          <p14:tracePt t="30591" x="1338263" y="5029200"/>
          <p14:tracePt t="30616" x="1397000" y="5046663"/>
          <p14:tracePt t="30619" x="1498600" y="5087938"/>
          <p14:tracePt t="30623" x="1557338" y="5113338"/>
          <p14:tracePt t="30648" x="1592263" y="5113338"/>
          <p14:tracePt t="30650" x="1693863" y="5148263"/>
          <p14:tracePt t="30666" x="1727200" y="5148263"/>
          <p14:tracePt t="30670" x="1744663" y="5148263"/>
          <p14:tracePt t="30673" x="1752600" y="5148263"/>
          <p14:tracePt t="30703" x="1770063" y="5148263"/>
          <p14:tracePt t="30706" x="1803400" y="5148263"/>
          <p14:tracePt t="30738" x="1820863" y="5148263"/>
          <p14:tracePt t="30746" x="1820863" y="5130800"/>
          <p14:tracePt t="31562" x="1820863" y="5113338"/>
          <p14:tracePt t="31573" x="1820863" y="5105400"/>
          <p14:tracePt t="31597" x="1820863" y="5072063"/>
          <p14:tracePt t="31602" x="1820863" y="5011738"/>
          <p14:tracePt t="31604" x="1828800" y="4978400"/>
          <p14:tracePt t="31618" x="1846263" y="4953000"/>
          <p14:tracePt t="31621" x="1846263" y="4910138"/>
          <p14:tracePt t="31642" x="1862138" y="4833938"/>
          <p14:tracePt t="31650" x="1879600" y="4716463"/>
          <p14:tracePt t="31652" x="1887538" y="4648200"/>
          <p14:tracePt t="31668" x="1905000" y="4564063"/>
          <p14:tracePt t="31672" x="1905000" y="4503738"/>
          <p14:tracePt t="31675" x="1905000" y="4452938"/>
          <p14:tracePt t="31698" x="1905000" y="4394200"/>
          <p14:tracePt t="31700" x="1905000" y="4292600"/>
          <p14:tracePt t="31717" x="1905000" y="4233863"/>
          <p14:tracePt t="31722" x="1905000" y="4191000"/>
          <p14:tracePt t="31724" x="1905000" y="4157663"/>
          <p14:tracePt t="31741" x="1905000" y="4114800"/>
          <p14:tracePt t="31746" x="1905000" y="4081463"/>
          <p14:tracePt t="31765" x="1887538" y="4038600"/>
          <p14:tracePt t="31768" x="1879600" y="3962400"/>
          <p14:tracePt t="31770" x="1846263" y="3929063"/>
          <p14:tracePt t="31796" x="1828800" y="3919538"/>
          <p14:tracePt t="31798" x="1770063" y="3843338"/>
          <p14:tracePt t="31818" x="1752600" y="3810000"/>
          <p14:tracePt t="31820" x="1668463" y="3725863"/>
          <p14:tracePt t="31837" x="1516063" y="3556000"/>
          <p14:tracePt t="31858" x="1422400" y="3462338"/>
          <p14:tracePt t="31864" x="1295400" y="3319463"/>
          <p14:tracePt t="31867" x="1219200" y="3259138"/>
          <p14:tracePt t="31892" x="1084263" y="3132138"/>
          <p14:tracePt t="31913" x="1033463" y="3106738"/>
          <p14:tracePt t="31916" x="973138" y="3073400"/>
          <p14:tracePt t="31932" x="947738" y="3065463"/>
          <p14:tracePt t="31950" x="931863" y="3065463"/>
          <p14:tracePt t="31971" x="914400" y="3065463"/>
          <p14:tracePt t="31973" x="896938" y="3065463"/>
          <p14:tracePt t="32053" x="896938" y="3048000"/>
          <p14:tracePt t="32845" x="896938" y="3065463"/>
          <p14:tracePt t="32856" x="896938" y="3073400"/>
          <p14:tracePt t="32872" x="896938" y="3106738"/>
          <p14:tracePt t="32880" x="896938" y="3149600"/>
          <p14:tracePt t="32884" x="896938" y="3182938"/>
          <p14:tracePt t="32886" x="896938" y="3225800"/>
          <p14:tracePt t="32903" x="896938" y="3259138"/>
          <p14:tracePt t="32905" x="896938" y="3284538"/>
          <p14:tracePt t="32921" x="896938" y="3327400"/>
          <p14:tracePt t="32930" x="896938" y="3360738"/>
          <p14:tracePt t="32934" x="896938" y="3395663"/>
          <p14:tracePt t="32935" x="896938" y="3403600"/>
          <p14:tracePt t="32952" x="896938" y="3436938"/>
          <p14:tracePt t="32956" x="896938" y="3462338"/>
          <p14:tracePt t="32958" x="896938" y="3479800"/>
          <p14:tracePt t="32983" x="889000" y="3513138"/>
          <p14:tracePt t="32988" x="889000" y="3573463"/>
          <p14:tracePt t="32996" x="871538" y="3632200"/>
          <p14:tracePt t="33014" x="871538" y="3649663"/>
          <p14:tracePt t="33016" x="838200" y="3767138"/>
          <p14:tracePt t="33036" x="830263" y="3810000"/>
          <p14:tracePt t="33038" x="795338" y="3919538"/>
          <p14:tracePt t="33057" x="754063" y="4056063"/>
          <p14:tracePt t="33082" x="736600" y="4122738"/>
          <p14:tracePt t="33086" x="677863" y="4259263"/>
          <p14:tracePt t="33089" x="660400" y="4335463"/>
          <p14:tracePt t="33095" x="642938" y="4368800"/>
          <p14:tracePt t="33117" x="627063" y="4427538"/>
          <p14:tracePt t="33119" x="601663" y="4521200"/>
          <p14:tracePt t="33138" x="584200" y="4589463"/>
          <p14:tracePt t="33153" x="584200" y="4622800"/>
          <p14:tracePt t="33157" x="566738" y="4681538"/>
          <p14:tracePt t="33162" x="566738" y="4716463"/>
          <p14:tracePt t="33175" x="566738" y="4775200"/>
          <p14:tracePt t="33182" x="566738" y="4818063"/>
          <p14:tracePt t="33184" x="566738" y="4843463"/>
          <p14:tracePt t="33215" x="566738" y="4910138"/>
          <p14:tracePt t="33217" x="566738" y="5054600"/>
          <p14:tracePt t="33232" x="566738" y="5130800"/>
          <p14:tracePt t="33235" x="584200" y="5173663"/>
          <p14:tracePt t="33238" x="584200" y="5207000"/>
          <p14:tracePt t="33254" x="601663" y="5326063"/>
          <p14:tracePt t="33271" x="601663" y="5376863"/>
          <p14:tracePt t="33273" x="617538" y="5418138"/>
          <p14:tracePt t="33289" x="627063" y="5443538"/>
          <p14:tracePt t="33296" x="642938" y="5478463"/>
          <p14:tracePt t="33300" x="660400" y="5519738"/>
          <p14:tracePt t="33301" x="693738" y="5570538"/>
          <p14:tracePt t="33320" x="703263" y="5613400"/>
          <p14:tracePt t="33335" x="719138" y="5638800"/>
          <p14:tracePt t="33337" x="736600" y="5656263"/>
          <p14:tracePt t="33352" x="736600" y="5672138"/>
          <p14:tracePt t="33354" x="762000" y="5707063"/>
          <p14:tracePt t="33373" x="779463" y="5715000"/>
          <p14:tracePt t="33378" x="812800" y="5732463"/>
          <p14:tracePt t="33392" x="838200" y="5732463"/>
          <p14:tracePt t="33399" x="855663" y="5732463"/>
          <p14:tracePt t="33401" x="896938" y="5748338"/>
          <p14:tracePt t="33416" x="957263" y="5748338"/>
          <p14:tracePt t="33418" x="1008063" y="5765800"/>
          <p14:tracePt t="33434" x="1066800" y="5765800"/>
          <p14:tracePt t="33437" x="1125538" y="5765800"/>
          <p14:tracePt t="33439" x="1160463" y="5765800"/>
          <p14:tracePt t="33452" x="1244600" y="5773738"/>
          <p14:tracePt t="33454" x="1277938" y="5773738"/>
          <p14:tracePt t="33473" x="1363663" y="5773738"/>
          <p14:tracePt t="33488" x="1439863" y="5773738"/>
          <p14:tracePt t="33490" x="1490663" y="5773738"/>
          <p14:tracePt t="33505" x="1531938" y="5773738"/>
          <p14:tracePt t="33514" x="1625600" y="5773738"/>
          <p14:tracePt t="33525" x="1651000" y="5765800"/>
          <p14:tracePt t="33531" x="1693863" y="5732463"/>
          <p14:tracePt t="33549" x="1727200" y="5732463"/>
          <p14:tracePt t="33551" x="1820863" y="5689600"/>
          <p14:tracePt t="33568" x="1879600" y="5672138"/>
          <p14:tracePt t="33616" x="1938338" y="5672138"/>
          <p14:tracePt t="33619" x="1981200" y="5656263"/>
          <p14:tracePt t="33623" x="1998663" y="5656263"/>
          <p14:tracePt t="33638" x="2014538" y="5656263"/>
          <p14:tracePt t="33679" x="1998663" y="5638800"/>
          <p14:tracePt t="33691" x="1981200" y="5638800"/>
          <p14:tracePt t="33706" x="1963738" y="5630863"/>
          <p14:tracePt t="33714" x="1955800" y="5613400"/>
          <p14:tracePt t="33718" x="1922463" y="5613400"/>
          <p14:tracePt t="33720" x="1905000" y="5595938"/>
          <p14:tracePt t="33737" x="1879600" y="5595938"/>
          <p14:tracePt t="33739" x="1862138" y="5580063"/>
          <p14:tracePt t="33755" x="1820863" y="5580063"/>
          <p14:tracePt t="33758" x="1803400" y="5580063"/>
          <p14:tracePt t="33765" x="1770063" y="5580063"/>
          <p14:tracePt t="33768" x="1727200" y="5580063"/>
          <p14:tracePt t="33786" x="1684338" y="5580063"/>
          <p14:tracePt t="33802" x="1633538" y="5580063"/>
          <p14:tracePt t="33805" x="1625600" y="5595938"/>
          <p14:tracePt t="33807" x="1592263" y="5630863"/>
          <p14:tracePt t="33833" x="1557338" y="5689600"/>
          <p14:tracePt t="33837" x="1549400" y="5707063"/>
          <p14:tracePt t="33839" x="1531938" y="5732463"/>
          <p14:tracePt t="33857" x="1516063" y="5791200"/>
          <p14:tracePt t="33882" x="1498600" y="5824538"/>
          <p14:tracePt t="33885" x="1498600" y="5849938"/>
          <p14:tracePt t="33903" x="1498600" y="5867400"/>
          <p14:tracePt t="33920" x="1498600" y="5884863"/>
          <p14:tracePt t="33937" x="1557338" y="5900738"/>
          <p14:tracePt t="33953" x="1608138" y="5900738"/>
          <p14:tracePt t="33955" x="1668463" y="5910263"/>
          <p14:tracePt t="33980" x="1709738" y="5910263"/>
          <p14:tracePt t="33984" x="1820863" y="5910263"/>
          <p14:tracePt t="33988" x="1879600" y="5910263"/>
          <p14:tracePt t="34017" x="1922463" y="5910263"/>
          <p14:tracePt t="34020" x="2039938" y="5884863"/>
          <p14:tracePt t="34035" x="2074863" y="5849938"/>
          <p14:tracePt t="34086" x="2116138" y="5824538"/>
          <p14:tracePt t="34097" x="2133600" y="5791200"/>
          <p14:tracePt t="34102" x="2235200" y="5537200"/>
          <p14:tracePt t="34104" x="2235200" y="5494338"/>
          <p14:tracePt t="34124" x="2235200" y="5418138"/>
          <p14:tracePt t="34140" x="2217738" y="5384800"/>
          <p14:tracePt t="34145" x="2192338" y="5359400"/>
          <p14:tracePt t="34165" x="2176463" y="5341938"/>
          <p14:tracePt t="34168" x="2151063" y="5300663"/>
          <p14:tracePt t="34171" x="2116138" y="5300663"/>
          <p14:tracePt t="34192" x="2100263" y="5283200"/>
          <p14:tracePt t="34199" x="2039938" y="5265738"/>
          <p14:tracePt t="34202" x="1998663" y="5265738"/>
          <p14:tracePt t="34219" x="1955800" y="5249863"/>
          <p14:tracePt t="34223" x="1887538" y="5240338"/>
          <p14:tracePt t="34232" x="1828800" y="5224463"/>
          <p14:tracePt t="34234" x="1744663" y="5207000"/>
          <p14:tracePt t="34267" x="1592263" y="5164138"/>
          <p14:tracePt t="34269" x="1422400" y="5113338"/>
          <p14:tracePt t="34288" x="1354138" y="5087938"/>
          <p14:tracePt t="34291" x="1201738" y="5029200"/>
          <p14:tracePt t="34308" x="1185863" y="5029200"/>
          <p14:tracePt t="34319" x="1092200" y="5011738"/>
          <p14:tracePt t="34321" x="1066800" y="4995863"/>
          <p14:tracePt t="34338" x="1033463" y="4978400"/>
          <p14:tracePt t="34354" x="1008063" y="4978400"/>
          <p14:tracePt t="34371" x="990600" y="4978400"/>
          <p14:tracePt t="34389" x="973138" y="4978400"/>
          <p14:tracePt t="34408" x="957263" y="4978400"/>
          <p14:tracePt t="34419" x="947738" y="4995863"/>
          <p14:tracePt t="34435" x="931863" y="5011738"/>
          <p14:tracePt t="34439" x="914400" y="5029200"/>
          <p14:tracePt t="34441" x="896938" y="5046663"/>
          <p14:tracePt t="34466" x="889000" y="5046663"/>
          <p14:tracePt t="34468" x="855663" y="5087938"/>
          <p14:tracePt t="34485" x="830263" y="5105400"/>
          <p14:tracePt t="34489" x="812800" y="5130800"/>
          <p14:tracePt t="34492" x="795338" y="5148263"/>
          <p14:tracePt t="34516" x="779463" y="5164138"/>
          <p14:tracePt t="34520" x="736600" y="5224463"/>
          <p14:tracePt t="34523" x="719138" y="5240338"/>
          <p14:tracePt t="34546" x="693738" y="5283200"/>
          <p14:tracePt t="34548" x="677863" y="5326063"/>
          <p14:tracePt t="34569" x="660400" y="5359400"/>
          <p14:tracePt t="34571" x="642938" y="5402263"/>
          <p14:tracePt t="34596" x="642938" y="5461000"/>
          <p14:tracePt t="34609" x="642938" y="5478463"/>
          <p14:tracePt t="34615" x="642938" y="5503863"/>
          <p14:tracePt t="34635" x="703263" y="5554663"/>
          <p14:tracePt t="34652" x="779463" y="5580063"/>
          <p14:tracePt t="34669" x="838200" y="5613400"/>
          <p14:tracePt t="34689" x="889000" y="5630863"/>
          <p14:tracePt t="34701" x="957263" y="5672138"/>
          <p14:tracePt t="34705" x="1023938" y="5707063"/>
          <p14:tracePt t="34708" x="1066800" y="5715000"/>
          <p14:tracePt t="34734" x="1143000" y="5732463"/>
          <p14:tracePt t="34739" x="1354138" y="5765800"/>
          <p14:tracePt t="34767" x="1422400" y="5765800"/>
          <p14:tracePt t="34771" x="1557338" y="5765800"/>
          <p14:tracePt t="34773" x="1592263" y="5765800"/>
          <p14:tracePt t="34788" x="1668463" y="5765800"/>
          <p14:tracePt t="34790" x="1693863" y="5765800"/>
          <p14:tracePt t="34805" x="1752600" y="5748338"/>
          <p14:tracePt t="34817" x="1770063" y="5732463"/>
          <p14:tracePt t="34820" x="1828800" y="5715000"/>
          <p14:tracePt t="34841" x="1846263" y="5689600"/>
          <p14:tracePt t="34846" x="1879600" y="5672138"/>
          <p14:tracePt t="34866" x="1922463" y="5595938"/>
          <p14:tracePt t="34899" x="1938338" y="5554663"/>
          <p14:tracePt t="34902" x="1938338" y="5478463"/>
          <p14:tracePt t="34924" x="1938338" y="5461000"/>
          <p14:tracePt t="34934" x="1938338" y="5384800"/>
          <p14:tracePt t="34939" x="1922463" y="5359400"/>
          <p14:tracePt t="34941" x="1905000" y="5341938"/>
          <p14:tracePt t="34974" x="1879600" y="5308600"/>
          <p14:tracePt t="34985" x="1846263" y="5283200"/>
          <p14:tracePt t="34987" x="1785938" y="5265738"/>
          <p14:tracePt t="35014" x="1744663" y="5249863"/>
          <p14:tracePt t="35019" x="1651000" y="5240338"/>
          <p14:tracePt t="35021" x="1574800" y="5240338"/>
          <p14:tracePt t="35039" x="1516063" y="5240338"/>
          <p14:tracePt t="35046" x="1455738" y="5240338"/>
          <p14:tracePt t="35050" x="1397000" y="5240338"/>
          <p14:tracePt t="35053" x="1363663" y="5240338"/>
          <p14:tracePt t="35068" x="1303338" y="5240338"/>
          <p14:tracePt t="35071" x="1277938" y="5240338"/>
          <p14:tracePt t="35089" x="1227138" y="5240338"/>
          <p14:tracePt t="35091" x="1185863" y="5240338"/>
          <p14:tracePt t="35115" x="1168400" y="5249863"/>
          <p14:tracePt t="35117" x="1160463" y="5249863"/>
          <p14:tracePt t="35133" x="1160463" y="5265738"/>
          <p14:tracePt t="35150" x="1143000" y="5283200"/>
          <p14:tracePt t="36786" x="1143000" y="5300663"/>
          <p14:tracePt t="36804" x="1160463" y="5376863"/>
          <p14:tracePt t="36835" x="1168400" y="5435600"/>
          <p14:tracePt t="36838" x="1201738" y="5519738"/>
          <p14:tracePt t="36869" x="1219200" y="5570538"/>
          <p14:tracePt t="36871" x="1244600" y="5656263"/>
          <p14:tracePt t="36891" x="1262063" y="5672138"/>
          <p14:tracePt t="36897" x="1295400" y="5715000"/>
          <p14:tracePt t="36916" x="1320800" y="5765800"/>
          <p14:tracePt t="36938" x="1338263" y="5773738"/>
          <p14:tracePt t="36941" x="1354138" y="5791200"/>
          <p14:tracePt t="36966" x="1363663" y="5808663"/>
          <p14:tracePt t="36970" x="1414463" y="5834063"/>
          <p14:tracePt t="36972" x="1422400" y="5849938"/>
          <p14:tracePt t="37018" x="1473200" y="5867400"/>
          <p14:tracePt t="37027" x="1574800" y="5910263"/>
          <p14:tracePt t="37031" x="1592263" y="5910263"/>
          <p14:tracePt t="37076" x="1651000" y="5926138"/>
          <p14:tracePt t="37082" x="1803400" y="5943600"/>
          <p14:tracePt t="37084" x="1846263" y="5943600"/>
          <p14:tracePt t="37107" x="1905000" y="5943600"/>
          <p14:tracePt t="37114" x="1955800" y="5943600"/>
          <p14:tracePt t="37133" x="2014538" y="5943600"/>
          <p14:tracePt t="37135" x="2074863" y="5926138"/>
          <p14:tracePt t="37140" x="2133600" y="5910263"/>
          <p14:tracePt t="37159" x="2159000" y="5900738"/>
          <p14:tracePt t="37183" x="2217738" y="5867400"/>
          <p14:tracePt t="37188" x="2252663" y="5849938"/>
          <p14:tracePt t="37190" x="2268538" y="5834063"/>
          <p14:tracePt t="37213" x="2286000" y="5824538"/>
          <p14:tracePt t="37216" x="2293938" y="5808663"/>
          <p14:tracePt t="37237" x="2311400" y="5791200"/>
          <p14:tracePt t="37239" x="2311400" y="5765800"/>
          <p14:tracePt t="37267" x="2311400" y="5732463"/>
          <p14:tracePt t="37270" x="2311400" y="5638800"/>
          <p14:tracePt t="37284" x="2286000" y="5613400"/>
          <p14:tracePt t="37287" x="2252663" y="5580063"/>
          <p14:tracePt t="37314" x="2209800" y="5537200"/>
          <p14:tracePt t="37317" x="2133600" y="5461000"/>
          <p14:tracePt t="37319" x="2090738" y="5435600"/>
          <p14:tracePt t="37384" x="2014538" y="5376863"/>
          <p14:tracePt t="37389" x="1828800" y="5308600"/>
          <p14:tracePt t="37392" x="1820863" y="5308600"/>
          <p14:tracePt t="37420" x="1785938" y="5308600"/>
          <p14:tracePt t="37422" x="1752600" y="5308600"/>
          <p14:tracePt t="37444" x="1744663" y="5308600"/>
          <p14:tracePt t="37473" x="1727200" y="5308600"/>
          <p14:tracePt t="39931" x="1693863" y="5308600"/>
          <p14:tracePt t="39948" x="1684338" y="5308600"/>
          <p14:tracePt t="39952" x="1651000" y="5308600"/>
          <p14:tracePt t="39954" x="1625600" y="5308600"/>
          <p14:tracePt t="39968" x="1608138" y="5300663"/>
          <p14:tracePt t="39970" x="1574800" y="5300663"/>
          <p14:tracePt t="39988" x="1531938" y="5300663"/>
          <p14:tracePt t="39998" x="1498600" y="5300663"/>
          <p14:tracePt t="40003" x="1422400" y="5300663"/>
          <p14:tracePt t="40034" x="1363663" y="5300663"/>
          <p14:tracePt t="40038" x="1303338" y="5300663"/>
          <p14:tracePt t="40041" x="1295400" y="5300663"/>
          <p14:tracePt t="40055" x="1277938" y="5308600"/>
          <p14:tracePt t="40058" x="1262063" y="5308600"/>
          <p14:tracePt t="40093" x="1244600" y="5326063"/>
          <p14:tracePt t="40100" x="1219200" y="5341938"/>
          <p14:tracePt t="40104" x="1201738" y="5359400"/>
          <p14:tracePt t="40107" x="1201738" y="5376863"/>
          <p14:tracePt t="40126" x="1185863" y="5376863"/>
          <p14:tracePt t="40132" x="1168400" y="5402263"/>
          <p14:tracePt t="40149" x="1160463" y="5418138"/>
          <p14:tracePt t="40153" x="1143000" y="5461000"/>
          <p14:tracePt t="40172" x="1125538" y="5494338"/>
          <p14:tracePt t="40202" x="1125538" y="5503863"/>
          <p14:tracePt t="40206" x="1125538" y="5537200"/>
          <p14:tracePt t="40208" x="1125538" y="5570538"/>
          <p14:tracePt t="40233" x="1125538" y="5580063"/>
          <p14:tracePt t="40236" x="1143000" y="5595938"/>
          <p14:tracePt t="40250" x="1168400" y="5613400"/>
          <p14:tracePt t="40253" x="1201738" y="5630863"/>
          <p14:tracePt t="40257" x="1227138" y="5638800"/>
          <p14:tracePt t="40282" x="1277938" y="5656263"/>
          <p14:tracePt t="40285" x="1363663" y="5689600"/>
          <p14:tracePt t="40307" x="1422400" y="5707063"/>
          <p14:tracePt t="40316" x="1549400" y="5732463"/>
          <p14:tracePt t="40321" x="1574800" y="5732463"/>
          <p14:tracePt t="40323" x="1668463" y="5748338"/>
          <p14:tracePt t="40349" x="1693863" y="5748338"/>
          <p14:tracePt t="40353" x="1752600" y="5748338"/>
          <p14:tracePt t="40355" x="1770063" y="5748338"/>
          <p14:tracePt t="40372" x="1785938" y="5748338"/>
          <p14:tracePt t="40385" x="1803400" y="5748338"/>
          <p14:tracePt t="40388" x="1820863" y="5732463"/>
          <p14:tracePt t="40419" x="1820863" y="5707063"/>
          <p14:tracePt t="40423" x="1803400" y="5672138"/>
          <p14:tracePt t="40425" x="1785938" y="5656263"/>
          <p14:tracePt t="40450" x="1770063" y="5638800"/>
          <p14:tracePt t="40452" x="1727200" y="5630863"/>
          <p14:tracePt t="40457" x="1709738" y="5613400"/>
          <p14:tracePt t="40536" x="1668463" y="5595938"/>
          <p14:tracePt t="40539" x="1557338" y="5580063"/>
          <p14:tracePt t="40619" x="1592263" y="5580063"/>
          <p14:tracePt t="40652" x="1633538" y="5580063"/>
          <p14:tracePt t="40656" x="1770063" y="5595938"/>
          <p14:tracePt t="40660" x="1820863" y="5595938"/>
          <p14:tracePt t="40685" x="1887538" y="5613400"/>
          <p14:tracePt t="40689" x="1938338" y="5613400"/>
          <p14:tracePt t="40692" x="1963738" y="5613400"/>
          <p14:tracePt t="40759" x="2039938" y="5613400"/>
          <p14:tracePt t="40769" x="2116138" y="5613400"/>
          <p14:tracePt t="40787" x="2133600" y="5613400"/>
          <p14:tracePt t="40818" x="2151063" y="5613400"/>
          <p14:tracePt t="41171" x="2133600" y="5613400"/>
          <p14:tracePt t="41187" x="2090738" y="5595938"/>
          <p14:tracePt t="41201" x="2057400" y="5580063"/>
          <p14:tracePt t="41203" x="2039938" y="5570538"/>
          <p14:tracePt t="41234" x="1998663" y="5537200"/>
          <p14:tracePt t="41237" x="1981200" y="5537200"/>
          <p14:tracePt t="41252" x="1963738" y="5519738"/>
          <p14:tracePt t="41254" x="1938338" y="5503863"/>
          <p14:tracePt t="41275" x="1922463" y="5503863"/>
          <p14:tracePt t="41282" x="1879600" y="5494338"/>
          <p14:tracePt t="41285" x="1862138" y="5494338"/>
          <p14:tracePt t="41300" x="1828800" y="5478463"/>
          <p14:tracePt t="41302" x="1803400" y="5478463"/>
          <p14:tracePt t="41320" x="1770063" y="5478463"/>
          <p14:tracePt t="41325" x="1727200" y="5461000"/>
          <p14:tracePt t="41333" x="1693863" y="5461000"/>
          <p14:tracePt t="41339" x="1651000" y="5461000"/>
          <p14:tracePt t="41341" x="1625600" y="5461000"/>
          <p14:tracePt t="41366" x="1592263" y="5461000"/>
          <p14:tracePt t="41370" x="1516063" y="5461000"/>
          <p14:tracePt t="41372" x="1490663" y="5443538"/>
          <p14:tracePt t="41401" x="1422400" y="5443538"/>
          <p14:tracePt t="41404" x="1379538" y="5443538"/>
          <p14:tracePt t="41420" x="1354138" y="5443538"/>
          <p14:tracePt t="41440" x="1320800" y="5443538"/>
          <p14:tracePt t="41453" x="1303338" y="5443538"/>
          <p14:tracePt t="41470" x="1277938" y="5443538"/>
          <p14:tracePt t="41474" x="1227138" y="5443538"/>
          <p14:tracePt t="41477" x="1219200" y="5443538"/>
          <p14:tracePt t="41492" x="1185863" y="5443538"/>
          <p14:tracePt t="41501" x="1168400" y="5443538"/>
          <p14:tracePt t="41504" x="1143000" y="5461000"/>
          <p14:tracePt t="41509" x="1109663" y="5461000"/>
          <p14:tracePt t="41523" x="1092200" y="5461000"/>
          <p14:tracePt t="41525" x="1049338" y="5478463"/>
          <p14:tracePt t="41551" x="1033463" y="5478463"/>
          <p14:tracePt t="41555" x="1008063" y="5494338"/>
          <p14:tracePt t="41565" x="990600" y="5503863"/>
          <p14:tracePt t="41582" x="973138" y="5503863"/>
          <p14:tracePt t="41587" x="947738" y="5519738"/>
          <p14:tracePt t="41619" x="914400" y="5537200"/>
          <p14:tracePt t="41637" x="896938" y="5554663"/>
          <p14:tracePt t="41659" x="889000" y="5570538"/>
          <p14:tracePt t="41666" x="889000" y="5580063"/>
          <p14:tracePt t="41685" x="871538" y="5595938"/>
          <p14:tracePt t="41702" x="871538" y="5613400"/>
          <p14:tracePt t="41718" x="871538" y="5630863"/>
          <p14:tracePt t="41743" x="871538" y="5638800"/>
          <p14:tracePt t="41749" x="871538" y="5656263"/>
          <p14:tracePt t="41752" x="871538" y="5672138"/>
          <p14:tracePt t="41782" x="871538" y="5689600"/>
          <p14:tracePt t="41784" x="914400" y="5748338"/>
          <p14:tracePt t="41814" x="931863" y="5748338"/>
          <p14:tracePt t="41818" x="990600" y="5808663"/>
          <p14:tracePt t="41821" x="1008063" y="5808663"/>
          <p14:tracePt t="41838" x="1066800" y="5824538"/>
          <p14:tracePt t="41883" x="1185863" y="5849938"/>
          <p14:tracePt t="41886" x="1338263" y="5867400"/>
          <p14:tracePt t="41907" x="1397000" y="5867400"/>
          <p14:tracePt t="41918" x="1516063" y="5867400"/>
          <p14:tracePt t="41920" x="1608138" y="5867400"/>
          <p14:tracePt t="41934" x="1668463" y="5884863"/>
          <p14:tracePt t="41937" x="1744663" y="5884863"/>
          <p14:tracePt t="41955" x="1828800" y="5884863"/>
          <p14:tracePt t="41958" x="1938338" y="5900738"/>
          <p14:tracePt t="41984" x="1998663" y="5900738"/>
          <p14:tracePt t="41989" x="2100263" y="5900738"/>
          <p14:tracePt t="41996" x="2151063" y="5900738"/>
          <p14:tracePt t="42001" x="2176463" y="5900738"/>
          <p14:tracePt t="42019" x="2209800" y="5900738"/>
          <p14:tracePt t="42021" x="2268538" y="5900738"/>
          <p14:tracePt t="42036" x="2293938" y="5900738"/>
          <p14:tracePt t="42039" x="2328863" y="5900738"/>
          <p14:tracePt t="42054" x="2387600" y="5910263"/>
          <p14:tracePt t="42084" x="2420938" y="5910263"/>
          <p14:tracePt t="42086" x="2481263" y="5910263"/>
          <p14:tracePt t="42102" x="2489200" y="5910263"/>
          <p14:tracePt t="42105" x="2506663" y="5910263"/>
          <p14:tracePt t="44391" x="2540000" y="5910263"/>
          <p14:tracePt t="44406" x="2547938" y="5900738"/>
          <p14:tracePt t="44409" x="2565400" y="5900738"/>
          <p14:tracePt t="44441" x="2624138" y="5867400"/>
          <p14:tracePt t="44446" x="2674938" y="5834063"/>
          <p14:tracePt t="44467" x="2700338" y="5834063"/>
          <p14:tracePt t="44471" x="2760663" y="5791200"/>
          <p14:tracePt t="44474" x="2794000" y="5791200"/>
          <p14:tracePt t="44497" x="2811463" y="5773738"/>
          <p14:tracePt t="44500" x="2870200" y="5748338"/>
          <p14:tracePt t="44512" x="2895600" y="5732463"/>
          <p14:tracePt t="44537" x="2946400" y="5715000"/>
          <p14:tracePt t="44542" x="2989263" y="5707063"/>
          <p14:tracePt t="44551" x="3005138" y="5707063"/>
          <p14:tracePt t="44554" x="3030538" y="5689600"/>
          <p14:tracePt t="44587" x="3048000" y="5689600"/>
          <p14:tracePt t="44591" x="3081338" y="5689600"/>
          <p14:tracePt t="44605" x="3090863" y="5672138"/>
          <p14:tracePt t="44608" x="3106738" y="5672138"/>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85"/>
        <p:cNvGrpSpPr/>
        <p:nvPr/>
      </p:nvGrpSpPr>
      <p:grpSpPr>
        <a:xfrm>
          <a:off x="0" y="0"/>
          <a:ext cx="0" cy="0"/>
          <a:chOff x="0" y="0"/>
          <a:chExt cx="0" cy="0"/>
        </a:xfrm>
      </p:grpSpPr>
      <p:grpSp>
        <p:nvGrpSpPr>
          <p:cNvPr id="3186" name="Google Shape;3186;p29"/>
          <p:cNvGrpSpPr/>
          <p:nvPr/>
        </p:nvGrpSpPr>
        <p:grpSpPr>
          <a:xfrm rot="900054">
            <a:off x="312518" y="5735019"/>
            <a:ext cx="519487" cy="689420"/>
            <a:chOff x="1256475" y="2245423"/>
            <a:chExt cx="559943" cy="743110"/>
          </a:xfrm>
        </p:grpSpPr>
        <p:sp>
          <p:nvSpPr>
            <p:cNvPr id="3187" name="Google Shape;3187;p29"/>
            <p:cNvSpPr/>
            <p:nvPr/>
          </p:nvSpPr>
          <p:spPr>
            <a:xfrm>
              <a:off x="1256475" y="2245423"/>
              <a:ext cx="559943" cy="743110"/>
            </a:xfrm>
            <a:custGeom>
              <a:avLst/>
              <a:gdLst/>
              <a:ahLst/>
              <a:cxnLst/>
              <a:rect l="l" t="t" r="r" b="b"/>
              <a:pathLst>
                <a:path w="17911" h="23770" extrusionOk="0">
                  <a:moveTo>
                    <a:pt x="7888" y="551"/>
                  </a:moveTo>
                  <a:cubicBezTo>
                    <a:pt x="8122" y="551"/>
                    <a:pt x="8361" y="582"/>
                    <a:pt x="8598" y="648"/>
                  </a:cubicBezTo>
                  <a:lnTo>
                    <a:pt x="15063" y="2444"/>
                  </a:lnTo>
                  <a:cubicBezTo>
                    <a:pt x="16472" y="2836"/>
                    <a:pt x="17301" y="4303"/>
                    <a:pt x="16910" y="5714"/>
                  </a:cubicBezTo>
                  <a:lnTo>
                    <a:pt x="12585" y="21277"/>
                  </a:lnTo>
                  <a:cubicBezTo>
                    <a:pt x="12259" y="22450"/>
                    <a:pt x="11188" y="23221"/>
                    <a:pt x="10025" y="23221"/>
                  </a:cubicBezTo>
                  <a:cubicBezTo>
                    <a:pt x="9790" y="23221"/>
                    <a:pt x="9552" y="23189"/>
                    <a:pt x="9315" y="23124"/>
                  </a:cubicBezTo>
                  <a:lnTo>
                    <a:pt x="2849" y="21328"/>
                  </a:lnTo>
                  <a:cubicBezTo>
                    <a:pt x="1441" y="20934"/>
                    <a:pt x="611" y="19469"/>
                    <a:pt x="1003" y="18058"/>
                  </a:cubicBezTo>
                  <a:lnTo>
                    <a:pt x="5328" y="2496"/>
                  </a:lnTo>
                  <a:cubicBezTo>
                    <a:pt x="5655" y="1323"/>
                    <a:pt x="6725" y="551"/>
                    <a:pt x="7888" y="551"/>
                  </a:cubicBezTo>
                  <a:close/>
                  <a:moveTo>
                    <a:pt x="7887" y="1"/>
                  </a:moveTo>
                  <a:cubicBezTo>
                    <a:pt x="6483" y="1"/>
                    <a:pt x="5192" y="931"/>
                    <a:pt x="4800" y="2348"/>
                  </a:cubicBezTo>
                  <a:lnTo>
                    <a:pt x="474" y="17911"/>
                  </a:lnTo>
                  <a:cubicBezTo>
                    <a:pt x="1" y="19614"/>
                    <a:pt x="1001" y="21382"/>
                    <a:pt x="2704" y="21856"/>
                  </a:cubicBezTo>
                  <a:lnTo>
                    <a:pt x="9168" y="23652"/>
                  </a:lnTo>
                  <a:cubicBezTo>
                    <a:pt x="9454" y="23732"/>
                    <a:pt x="9741" y="23769"/>
                    <a:pt x="10025" y="23769"/>
                  </a:cubicBezTo>
                  <a:cubicBezTo>
                    <a:pt x="11428" y="23769"/>
                    <a:pt x="12720" y="22838"/>
                    <a:pt x="13114" y="21422"/>
                  </a:cubicBezTo>
                  <a:lnTo>
                    <a:pt x="17439" y="5861"/>
                  </a:lnTo>
                  <a:cubicBezTo>
                    <a:pt x="17910" y="4158"/>
                    <a:pt x="16911" y="2388"/>
                    <a:pt x="15208" y="1914"/>
                  </a:cubicBezTo>
                  <a:lnTo>
                    <a:pt x="8745" y="118"/>
                  </a:lnTo>
                  <a:cubicBezTo>
                    <a:pt x="8458" y="39"/>
                    <a:pt x="8170" y="1"/>
                    <a:pt x="788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88" name="Google Shape;3188;p29"/>
            <p:cNvSpPr/>
            <p:nvPr/>
          </p:nvSpPr>
          <p:spPr>
            <a:xfrm>
              <a:off x="1426944" y="2303225"/>
              <a:ext cx="199767" cy="605242"/>
            </a:xfrm>
            <a:custGeom>
              <a:avLst/>
              <a:gdLst/>
              <a:ahLst/>
              <a:cxnLst/>
              <a:rect l="l" t="t" r="r" b="b"/>
              <a:pathLst>
                <a:path w="6390" h="19360" extrusionOk="0">
                  <a:moveTo>
                    <a:pt x="6304" y="0"/>
                  </a:moveTo>
                  <a:cubicBezTo>
                    <a:pt x="6275" y="0"/>
                    <a:pt x="6245" y="15"/>
                    <a:pt x="6233" y="50"/>
                  </a:cubicBezTo>
                  <a:cubicBezTo>
                    <a:pt x="5085" y="3214"/>
                    <a:pt x="4002" y="6403"/>
                    <a:pt x="2967" y="9607"/>
                  </a:cubicBezTo>
                  <a:cubicBezTo>
                    <a:pt x="2449" y="11207"/>
                    <a:pt x="1943" y="12812"/>
                    <a:pt x="1446" y="14420"/>
                  </a:cubicBezTo>
                  <a:cubicBezTo>
                    <a:pt x="951" y="16023"/>
                    <a:pt x="404" y="17631"/>
                    <a:pt x="14" y="19261"/>
                  </a:cubicBezTo>
                  <a:cubicBezTo>
                    <a:pt x="0" y="19321"/>
                    <a:pt x="46" y="19359"/>
                    <a:pt x="92" y="19359"/>
                  </a:cubicBezTo>
                  <a:cubicBezTo>
                    <a:pt x="123" y="19359"/>
                    <a:pt x="154" y="19342"/>
                    <a:pt x="168" y="19304"/>
                  </a:cubicBezTo>
                  <a:cubicBezTo>
                    <a:pt x="723" y="17719"/>
                    <a:pt x="1154" y="16081"/>
                    <a:pt x="1650" y="14477"/>
                  </a:cubicBezTo>
                  <a:cubicBezTo>
                    <a:pt x="2146" y="12868"/>
                    <a:pt x="2653" y="11265"/>
                    <a:pt x="3172" y="9662"/>
                  </a:cubicBezTo>
                  <a:cubicBezTo>
                    <a:pt x="4206" y="6459"/>
                    <a:pt x="5281" y="3272"/>
                    <a:pt x="6372" y="87"/>
                  </a:cubicBezTo>
                  <a:cubicBezTo>
                    <a:pt x="6390" y="35"/>
                    <a:pt x="6347" y="0"/>
                    <a:pt x="630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89" name="Google Shape;3189;p29"/>
            <p:cNvSpPr/>
            <p:nvPr/>
          </p:nvSpPr>
          <p:spPr>
            <a:xfrm>
              <a:off x="1590536" y="2909105"/>
              <a:ext cx="18320" cy="37546"/>
            </a:xfrm>
            <a:custGeom>
              <a:avLst/>
              <a:gdLst/>
              <a:ahLst/>
              <a:cxnLst/>
              <a:rect l="l" t="t" r="r" b="b"/>
              <a:pathLst>
                <a:path w="586" h="1201" extrusionOk="0">
                  <a:moveTo>
                    <a:pt x="145" y="0"/>
                  </a:moveTo>
                  <a:cubicBezTo>
                    <a:pt x="76" y="0"/>
                    <a:pt x="1" y="68"/>
                    <a:pt x="19" y="150"/>
                  </a:cubicBezTo>
                  <a:cubicBezTo>
                    <a:pt x="97" y="480"/>
                    <a:pt x="207" y="832"/>
                    <a:pt x="351" y="1139"/>
                  </a:cubicBezTo>
                  <a:cubicBezTo>
                    <a:pt x="372" y="1183"/>
                    <a:pt x="406" y="1201"/>
                    <a:pt x="442" y="1201"/>
                  </a:cubicBezTo>
                  <a:cubicBezTo>
                    <a:pt x="511" y="1201"/>
                    <a:pt x="585" y="1132"/>
                    <a:pt x="568" y="1049"/>
                  </a:cubicBezTo>
                  <a:cubicBezTo>
                    <a:pt x="498" y="717"/>
                    <a:pt x="370" y="370"/>
                    <a:pt x="233" y="60"/>
                  </a:cubicBezTo>
                  <a:cubicBezTo>
                    <a:pt x="214" y="18"/>
                    <a:pt x="181" y="0"/>
                    <a:pt x="145"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90" name="Google Shape;3190;p29"/>
            <p:cNvSpPr/>
            <p:nvPr/>
          </p:nvSpPr>
          <p:spPr>
            <a:xfrm>
              <a:off x="1573592" y="2926298"/>
              <a:ext cx="12192" cy="24103"/>
            </a:xfrm>
            <a:custGeom>
              <a:avLst/>
              <a:gdLst/>
              <a:ahLst/>
              <a:cxnLst/>
              <a:rect l="l" t="t" r="r" b="b"/>
              <a:pathLst>
                <a:path w="390" h="771" extrusionOk="0">
                  <a:moveTo>
                    <a:pt x="142" y="0"/>
                  </a:moveTo>
                  <a:cubicBezTo>
                    <a:pt x="73" y="0"/>
                    <a:pt x="0" y="58"/>
                    <a:pt x="20" y="147"/>
                  </a:cubicBezTo>
                  <a:cubicBezTo>
                    <a:pt x="60" y="333"/>
                    <a:pt x="98" y="517"/>
                    <a:pt x="163" y="695"/>
                  </a:cubicBezTo>
                  <a:cubicBezTo>
                    <a:pt x="181" y="745"/>
                    <a:pt x="233" y="771"/>
                    <a:pt x="282" y="771"/>
                  </a:cubicBezTo>
                  <a:cubicBezTo>
                    <a:pt x="338" y="771"/>
                    <a:pt x="389" y="737"/>
                    <a:pt x="379" y="666"/>
                  </a:cubicBezTo>
                  <a:cubicBezTo>
                    <a:pt x="353" y="469"/>
                    <a:pt x="301" y="278"/>
                    <a:pt x="249" y="85"/>
                  </a:cubicBezTo>
                  <a:cubicBezTo>
                    <a:pt x="233" y="26"/>
                    <a:pt x="188" y="0"/>
                    <a:pt x="14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91" name="Google Shape;3191;p29"/>
            <p:cNvSpPr/>
            <p:nvPr/>
          </p:nvSpPr>
          <p:spPr>
            <a:xfrm>
              <a:off x="1554866" y="2936083"/>
              <a:ext cx="9222" cy="18851"/>
            </a:xfrm>
            <a:custGeom>
              <a:avLst/>
              <a:gdLst/>
              <a:ahLst/>
              <a:cxnLst/>
              <a:rect l="l" t="t" r="r" b="b"/>
              <a:pathLst>
                <a:path w="295" h="603" extrusionOk="0">
                  <a:moveTo>
                    <a:pt x="132" y="1"/>
                  </a:moveTo>
                  <a:cubicBezTo>
                    <a:pt x="71" y="1"/>
                    <a:pt x="0" y="59"/>
                    <a:pt x="9" y="126"/>
                  </a:cubicBezTo>
                  <a:cubicBezTo>
                    <a:pt x="24" y="257"/>
                    <a:pt x="35" y="395"/>
                    <a:pt x="70" y="522"/>
                  </a:cubicBezTo>
                  <a:cubicBezTo>
                    <a:pt x="85" y="577"/>
                    <a:pt x="130" y="602"/>
                    <a:pt x="176" y="602"/>
                  </a:cubicBezTo>
                  <a:cubicBezTo>
                    <a:pt x="233" y="602"/>
                    <a:pt x="291" y="562"/>
                    <a:pt x="293" y="491"/>
                  </a:cubicBezTo>
                  <a:cubicBezTo>
                    <a:pt x="295" y="370"/>
                    <a:pt x="274" y="247"/>
                    <a:pt x="259" y="126"/>
                  </a:cubicBezTo>
                  <a:cubicBezTo>
                    <a:pt x="249" y="58"/>
                    <a:pt x="208" y="2"/>
                    <a:pt x="134" y="1"/>
                  </a:cubicBezTo>
                  <a:cubicBezTo>
                    <a:pt x="133" y="1"/>
                    <a:pt x="133" y="1"/>
                    <a:pt x="13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92" name="Google Shape;3192;p29"/>
            <p:cNvSpPr/>
            <p:nvPr/>
          </p:nvSpPr>
          <p:spPr>
            <a:xfrm>
              <a:off x="1615826" y="2904822"/>
              <a:ext cx="14475" cy="17132"/>
            </a:xfrm>
            <a:custGeom>
              <a:avLst/>
              <a:gdLst/>
              <a:ahLst/>
              <a:cxnLst/>
              <a:rect l="l" t="t" r="r" b="b"/>
              <a:pathLst>
                <a:path w="463" h="548" extrusionOk="0">
                  <a:moveTo>
                    <a:pt x="159" y="1"/>
                  </a:moveTo>
                  <a:cubicBezTo>
                    <a:pt x="79" y="1"/>
                    <a:pt x="0" y="84"/>
                    <a:pt x="50" y="176"/>
                  </a:cubicBezTo>
                  <a:cubicBezTo>
                    <a:pt x="110" y="283"/>
                    <a:pt x="163" y="396"/>
                    <a:pt x="239" y="494"/>
                  </a:cubicBezTo>
                  <a:cubicBezTo>
                    <a:pt x="263" y="526"/>
                    <a:pt x="297" y="548"/>
                    <a:pt x="334" y="548"/>
                  </a:cubicBezTo>
                  <a:cubicBezTo>
                    <a:pt x="348" y="548"/>
                    <a:pt x="362" y="545"/>
                    <a:pt x="376" y="539"/>
                  </a:cubicBezTo>
                  <a:cubicBezTo>
                    <a:pt x="423" y="520"/>
                    <a:pt x="463" y="459"/>
                    <a:pt x="442" y="407"/>
                  </a:cubicBezTo>
                  <a:cubicBezTo>
                    <a:pt x="391" y="284"/>
                    <a:pt x="321" y="172"/>
                    <a:pt x="254" y="58"/>
                  </a:cubicBezTo>
                  <a:cubicBezTo>
                    <a:pt x="230" y="17"/>
                    <a:pt x="194" y="1"/>
                    <a:pt x="15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93" name="Google Shape;3193;p29"/>
            <p:cNvSpPr/>
            <p:nvPr/>
          </p:nvSpPr>
          <p:spPr>
            <a:xfrm>
              <a:off x="1523667" y="2722067"/>
              <a:ext cx="97226" cy="87004"/>
            </a:xfrm>
            <a:custGeom>
              <a:avLst/>
              <a:gdLst/>
              <a:ahLst/>
              <a:cxnLst/>
              <a:rect l="l" t="t" r="r" b="b"/>
              <a:pathLst>
                <a:path w="3110" h="2783" extrusionOk="0">
                  <a:moveTo>
                    <a:pt x="1418" y="379"/>
                  </a:moveTo>
                  <a:cubicBezTo>
                    <a:pt x="1868" y="379"/>
                    <a:pt x="2314" y="611"/>
                    <a:pt x="2445" y="1077"/>
                  </a:cubicBezTo>
                  <a:cubicBezTo>
                    <a:pt x="2632" y="1729"/>
                    <a:pt x="2169" y="2363"/>
                    <a:pt x="1489" y="2370"/>
                  </a:cubicBezTo>
                  <a:cubicBezTo>
                    <a:pt x="1484" y="2370"/>
                    <a:pt x="1480" y="2370"/>
                    <a:pt x="1476" y="2370"/>
                  </a:cubicBezTo>
                  <a:cubicBezTo>
                    <a:pt x="844" y="2370"/>
                    <a:pt x="383" y="1760"/>
                    <a:pt x="508" y="1146"/>
                  </a:cubicBezTo>
                  <a:cubicBezTo>
                    <a:pt x="589" y="752"/>
                    <a:pt x="888" y="499"/>
                    <a:pt x="1242" y="390"/>
                  </a:cubicBezTo>
                  <a:cubicBezTo>
                    <a:pt x="1300" y="383"/>
                    <a:pt x="1359" y="379"/>
                    <a:pt x="1418" y="379"/>
                  </a:cubicBezTo>
                  <a:close/>
                  <a:moveTo>
                    <a:pt x="1543" y="0"/>
                  </a:moveTo>
                  <a:cubicBezTo>
                    <a:pt x="1519" y="0"/>
                    <a:pt x="1494" y="1"/>
                    <a:pt x="1470" y="2"/>
                  </a:cubicBezTo>
                  <a:cubicBezTo>
                    <a:pt x="1468" y="2"/>
                    <a:pt x="1466" y="2"/>
                    <a:pt x="1464" y="2"/>
                  </a:cubicBezTo>
                  <a:cubicBezTo>
                    <a:pt x="793" y="2"/>
                    <a:pt x="168" y="497"/>
                    <a:pt x="91" y="1205"/>
                  </a:cubicBezTo>
                  <a:cubicBezTo>
                    <a:pt x="1" y="2051"/>
                    <a:pt x="661" y="2783"/>
                    <a:pt x="1490" y="2783"/>
                  </a:cubicBezTo>
                  <a:cubicBezTo>
                    <a:pt x="1536" y="2783"/>
                    <a:pt x="1583" y="2781"/>
                    <a:pt x="1630" y="2776"/>
                  </a:cubicBezTo>
                  <a:cubicBezTo>
                    <a:pt x="2541" y="2686"/>
                    <a:pt x="3110" y="1771"/>
                    <a:pt x="2819" y="908"/>
                  </a:cubicBezTo>
                  <a:cubicBezTo>
                    <a:pt x="2627" y="337"/>
                    <a:pt x="2092" y="0"/>
                    <a:pt x="154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94" name="Google Shape;3194;p29"/>
            <p:cNvSpPr/>
            <p:nvPr/>
          </p:nvSpPr>
          <p:spPr>
            <a:xfrm>
              <a:off x="1576749" y="2562321"/>
              <a:ext cx="97320" cy="87004"/>
            </a:xfrm>
            <a:custGeom>
              <a:avLst/>
              <a:gdLst/>
              <a:ahLst/>
              <a:cxnLst/>
              <a:rect l="l" t="t" r="r" b="b"/>
              <a:pathLst>
                <a:path w="3113" h="2783" extrusionOk="0">
                  <a:moveTo>
                    <a:pt x="1420" y="377"/>
                  </a:moveTo>
                  <a:cubicBezTo>
                    <a:pt x="1870" y="377"/>
                    <a:pt x="2315" y="610"/>
                    <a:pt x="2447" y="1075"/>
                  </a:cubicBezTo>
                  <a:cubicBezTo>
                    <a:pt x="2634" y="1731"/>
                    <a:pt x="2171" y="2362"/>
                    <a:pt x="1490" y="2371"/>
                  </a:cubicBezTo>
                  <a:cubicBezTo>
                    <a:pt x="1486" y="2371"/>
                    <a:pt x="1482" y="2371"/>
                    <a:pt x="1479" y="2371"/>
                  </a:cubicBezTo>
                  <a:cubicBezTo>
                    <a:pt x="847" y="2371"/>
                    <a:pt x="385" y="1760"/>
                    <a:pt x="510" y="1145"/>
                  </a:cubicBezTo>
                  <a:cubicBezTo>
                    <a:pt x="590" y="752"/>
                    <a:pt x="890" y="497"/>
                    <a:pt x="1244" y="389"/>
                  </a:cubicBezTo>
                  <a:cubicBezTo>
                    <a:pt x="1302" y="381"/>
                    <a:pt x="1361" y="377"/>
                    <a:pt x="1420" y="377"/>
                  </a:cubicBezTo>
                  <a:close/>
                  <a:moveTo>
                    <a:pt x="1543" y="1"/>
                  </a:moveTo>
                  <a:cubicBezTo>
                    <a:pt x="1519" y="1"/>
                    <a:pt x="1495" y="2"/>
                    <a:pt x="1470" y="3"/>
                  </a:cubicBezTo>
                  <a:cubicBezTo>
                    <a:pt x="1467" y="3"/>
                    <a:pt x="1465" y="3"/>
                    <a:pt x="1462" y="3"/>
                  </a:cubicBezTo>
                  <a:cubicBezTo>
                    <a:pt x="792" y="3"/>
                    <a:pt x="168" y="497"/>
                    <a:pt x="93" y="1205"/>
                  </a:cubicBezTo>
                  <a:cubicBezTo>
                    <a:pt x="1" y="2051"/>
                    <a:pt x="662" y="2783"/>
                    <a:pt x="1490" y="2783"/>
                  </a:cubicBezTo>
                  <a:cubicBezTo>
                    <a:pt x="1536" y="2783"/>
                    <a:pt x="1583" y="2780"/>
                    <a:pt x="1631" y="2776"/>
                  </a:cubicBezTo>
                  <a:cubicBezTo>
                    <a:pt x="2543" y="2686"/>
                    <a:pt x="3112" y="1772"/>
                    <a:pt x="2821" y="909"/>
                  </a:cubicBezTo>
                  <a:cubicBezTo>
                    <a:pt x="2627" y="336"/>
                    <a:pt x="2093" y="1"/>
                    <a:pt x="1543"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95" name="Google Shape;3195;p29"/>
            <p:cNvSpPr/>
            <p:nvPr/>
          </p:nvSpPr>
          <p:spPr>
            <a:xfrm>
              <a:off x="1628893" y="2410952"/>
              <a:ext cx="97320" cy="86972"/>
            </a:xfrm>
            <a:custGeom>
              <a:avLst/>
              <a:gdLst/>
              <a:ahLst/>
              <a:cxnLst/>
              <a:rect l="l" t="t" r="r" b="b"/>
              <a:pathLst>
                <a:path w="3113" h="2782" extrusionOk="0">
                  <a:moveTo>
                    <a:pt x="1424" y="376"/>
                  </a:moveTo>
                  <a:cubicBezTo>
                    <a:pt x="1872" y="376"/>
                    <a:pt x="2317" y="609"/>
                    <a:pt x="2449" y="1074"/>
                  </a:cubicBezTo>
                  <a:cubicBezTo>
                    <a:pt x="2634" y="1729"/>
                    <a:pt x="2171" y="2362"/>
                    <a:pt x="1491" y="2369"/>
                  </a:cubicBezTo>
                  <a:cubicBezTo>
                    <a:pt x="1487" y="2369"/>
                    <a:pt x="1482" y="2369"/>
                    <a:pt x="1478" y="2369"/>
                  </a:cubicBezTo>
                  <a:cubicBezTo>
                    <a:pt x="847" y="2369"/>
                    <a:pt x="385" y="1759"/>
                    <a:pt x="512" y="1144"/>
                  </a:cubicBezTo>
                  <a:cubicBezTo>
                    <a:pt x="592" y="752"/>
                    <a:pt x="892" y="496"/>
                    <a:pt x="1246" y="389"/>
                  </a:cubicBezTo>
                  <a:cubicBezTo>
                    <a:pt x="1305" y="380"/>
                    <a:pt x="1364" y="376"/>
                    <a:pt x="1424" y="376"/>
                  </a:cubicBezTo>
                  <a:close/>
                  <a:moveTo>
                    <a:pt x="1544" y="0"/>
                  </a:moveTo>
                  <a:cubicBezTo>
                    <a:pt x="1520" y="0"/>
                    <a:pt x="1496" y="1"/>
                    <a:pt x="1471" y="2"/>
                  </a:cubicBezTo>
                  <a:cubicBezTo>
                    <a:pt x="1468" y="2"/>
                    <a:pt x="1466" y="2"/>
                    <a:pt x="1463" y="2"/>
                  </a:cubicBezTo>
                  <a:cubicBezTo>
                    <a:pt x="792" y="2"/>
                    <a:pt x="169" y="497"/>
                    <a:pt x="93" y="1205"/>
                  </a:cubicBezTo>
                  <a:cubicBezTo>
                    <a:pt x="1" y="2050"/>
                    <a:pt x="662" y="2782"/>
                    <a:pt x="1490" y="2782"/>
                  </a:cubicBezTo>
                  <a:cubicBezTo>
                    <a:pt x="1536" y="2782"/>
                    <a:pt x="1583" y="2780"/>
                    <a:pt x="1631" y="2775"/>
                  </a:cubicBezTo>
                  <a:cubicBezTo>
                    <a:pt x="2544" y="2685"/>
                    <a:pt x="3112" y="1770"/>
                    <a:pt x="2821" y="908"/>
                  </a:cubicBezTo>
                  <a:cubicBezTo>
                    <a:pt x="2627" y="336"/>
                    <a:pt x="2093" y="0"/>
                    <a:pt x="154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96" name="Google Shape;3196;p29"/>
            <p:cNvSpPr/>
            <p:nvPr/>
          </p:nvSpPr>
          <p:spPr>
            <a:xfrm>
              <a:off x="1336223" y="2682521"/>
              <a:ext cx="97226" cy="87004"/>
            </a:xfrm>
            <a:custGeom>
              <a:avLst/>
              <a:gdLst/>
              <a:ahLst/>
              <a:cxnLst/>
              <a:rect l="l" t="t" r="r" b="b"/>
              <a:pathLst>
                <a:path w="3110" h="2783" extrusionOk="0">
                  <a:moveTo>
                    <a:pt x="1417" y="376"/>
                  </a:moveTo>
                  <a:cubicBezTo>
                    <a:pt x="1867" y="376"/>
                    <a:pt x="2314" y="609"/>
                    <a:pt x="2445" y="1074"/>
                  </a:cubicBezTo>
                  <a:cubicBezTo>
                    <a:pt x="2632" y="1730"/>
                    <a:pt x="2169" y="2362"/>
                    <a:pt x="1488" y="2370"/>
                  </a:cubicBezTo>
                  <a:cubicBezTo>
                    <a:pt x="1484" y="2370"/>
                    <a:pt x="1480" y="2370"/>
                    <a:pt x="1476" y="2370"/>
                  </a:cubicBezTo>
                  <a:cubicBezTo>
                    <a:pt x="844" y="2370"/>
                    <a:pt x="382" y="1759"/>
                    <a:pt x="509" y="1145"/>
                  </a:cubicBezTo>
                  <a:cubicBezTo>
                    <a:pt x="589" y="752"/>
                    <a:pt x="888" y="497"/>
                    <a:pt x="1242" y="388"/>
                  </a:cubicBezTo>
                  <a:cubicBezTo>
                    <a:pt x="1300" y="380"/>
                    <a:pt x="1359" y="376"/>
                    <a:pt x="1417" y="376"/>
                  </a:cubicBezTo>
                  <a:close/>
                  <a:moveTo>
                    <a:pt x="1543" y="0"/>
                  </a:moveTo>
                  <a:cubicBezTo>
                    <a:pt x="1518" y="0"/>
                    <a:pt x="1494" y="1"/>
                    <a:pt x="1470" y="2"/>
                  </a:cubicBezTo>
                  <a:cubicBezTo>
                    <a:pt x="1468" y="2"/>
                    <a:pt x="1465" y="2"/>
                    <a:pt x="1463" y="2"/>
                  </a:cubicBezTo>
                  <a:cubicBezTo>
                    <a:pt x="793" y="2"/>
                    <a:pt x="168" y="498"/>
                    <a:pt x="92" y="1205"/>
                  </a:cubicBezTo>
                  <a:cubicBezTo>
                    <a:pt x="0" y="2051"/>
                    <a:pt x="660" y="2783"/>
                    <a:pt x="1489" y="2783"/>
                  </a:cubicBezTo>
                  <a:cubicBezTo>
                    <a:pt x="1536" y="2783"/>
                    <a:pt x="1583" y="2780"/>
                    <a:pt x="1630" y="2776"/>
                  </a:cubicBezTo>
                  <a:cubicBezTo>
                    <a:pt x="2541" y="2686"/>
                    <a:pt x="3110" y="1771"/>
                    <a:pt x="2820" y="908"/>
                  </a:cubicBezTo>
                  <a:cubicBezTo>
                    <a:pt x="2627" y="337"/>
                    <a:pt x="2092" y="0"/>
                    <a:pt x="154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97" name="Google Shape;3197;p29"/>
            <p:cNvSpPr/>
            <p:nvPr/>
          </p:nvSpPr>
          <p:spPr>
            <a:xfrm>
              <a:off x="1389305" y="2522775"/>
              <a:ext cx="97289" cy="87004"/>
            </a:xfrm>
            <a:custGeom>
              <a:avLst/>
              <a:gdLst/>
              <a:ahLst/>
              <a:cxnLst/>
              <a:rect l="l" t="t" r="r" b="b"/>
              <a:pathLst>
                <a:path w="3112" h="2783" extrusionOk="0">
                  <a:moveTo>
                    <a:pt x="1420" y="378"/>
                  </a:moveTo>
                  <a:cubicBezTo>
                    <a:pt x="1870" y="378"/>
                    <a:pt x="2316" y="611"/>
                    <a:pt x="2447" y="1076"/>
                  </a:cubicBezTo>
                  <a:cubicBezTo>
                    <a:pt x="2634" y="1731"/>
                    <a:pt x="2171" y="2362"/>
                    <a:pt x="1490" y="2371"/>
                  </a:cubicBezTo>
                  <a:cubicBezTo>
                    <a:pt x="1486" y="2371"/>
                    <a:pt x="1482" y="2371"/>
                    <a:pt x="1478" y="2371"/>
                  </a:cubicBezTo>
                  <a:cubicBezTo>
                    <a:pt x="847" y="2371"/>
                    <a:pt x="385" y="1760"/>
                    <a:pt x="510" y="1147"/>
                  </a:cubicBezTo>
                  <a:cubicBezTo>
                    <a:pt x="591" y="752"/>
                    <a:pt x="890" y="498"/>
                    <a:pt x="1244" y="390"/>
                  </a:cubicBezTo>
                  <a:cubicBezTo>
                    <a:pt x="1302" y="382"/>
                    <a:pt x="1361" y="378"/>
                    <a:pt x="1420" y="378"/>
                  </a:cubicBezTo>
                  <a:close/>
                  <a:moveTo>
                    <a:pt x="1544" y="1"/>
                  </a:moveTo>
                  <a:cubicBezTo>
                    <a:pt x="1520" y="1"/>
                    <a:pt x="1495" y="2"/>
                    <a:pt x="1471" y="3"/>
                  </a:cubicBezTo>
                  <a:cubicBezTo>
                    <a:pt x="1468" y="3"/>
                    <a:pt x="1465" y="3"/>
                    <a:pt x="1463" y="3"/>
                  </a:cubicBezTo>
                  <a:cubicBezTo>
                    <a:pt x="792" y="3"/>
                    <a:pt x="169" y="497"/>
                    <a:pt x="92" y="1205"/>
                  </a:cubicBezTo>
                  <a:cubicBezTo>
                    <a:pt x="1" y="2050"/>
                    <a:pt x="662" y="2783"/>
                    <a:pt x="1490" y="2783"/>
                  </a:cubicBezTo>
                  <a:cubicBezTo>
                    <a:pt x="1536" y="2783"/>
                    <a:pt x="1583" y="2780"/>
                    <a:pt x="1630" y="2776"/>
                  </a:cubicBezTo>
                  <a:cubicBezTo>
                    <a:pt x="2543" y="2686"/>
                    <a:pt x="3112" y="1773"/>
                    <a:pt x="2820" y="909"/>
                  </a:cubicBezTo>
                  <a:cubicBezTo>
                    <a:pt x="2627" y="336"/>
                    <a:pt x="2093" y="1"/>
                    <a:pt x="154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98" name="Google Shape;3198;p29"/>
            <p:cNvSpPr/>
            <p:nvPr/>
          </p:nvSpPr>
          <p:spPr>
            <a:xfrm>
              <a:off x="1441481" y="2371375"/>
              <a:ext cx="97258" cy="87004"/>
            </a:xfrm>
            <a:custGeom>
              <a:avLst/>
              <a:gdLst/>
              <a:ahLst/>
              <a:cxnLst/>
              <a:rect l="l" t="t" r="r" b="b"/>
              <a:pathLst>
                <a:path w="3111" h="2783" extrusionOk="0">
                  <a:moveTo>
                    <a:pt x="1419" y="378"/>
                  </a:moveTo>
                  <a:cubicBezTo>
                    <a:pt x="1869" y="378"/>
                    <a:pt x="2315" y="610"/>
                    <a:pt x="2447" y="1076"/>
                  </a:cubicBezTo>
                  <a:cubicBezTo>
                    <a:pt x="2634" y="1732"/>
                    <a:pt x="2171" y="2363"/>
                    <a:pt x="1490" y="2370"/>
                  </a:cubicBezTo>
                  <a:cubicBezTo>
                    <a:pt x="1485" y="2370"/>
                    <a:pt x="1481" y="2370"/>
                    <a:pt x="1477" y="2370"/>
                  </a:cubicBezTo>
                  <a:cubicBezTo>
                    <a:pt x="845" y="2370"/>
                    <a:pt x="384" y="1760"/>
                    <a:pt x="510" y="1146"/>
                  </a:cubicBezTo>
                  <a:cubicBezTo>
                    <a:pt x="590" y="753"/>
                    <a:pt x="890" y="499"/>
                    <a:pt x="1244" y="389"/>
                  </a:cubicBezTo>
                  <a:cubicBezTo>
                    <a:pt x="1302" y="382"/>
                    <a:pt x="1361" y="378"/>
                    <a:pt x="1419" y="378"/>
                  </a:cubicBezTo>
                  <a:close/>
                  <a:moveTo>
                    <a:pt x="1541" y="0"/>
                  </a:moveTo>
                  <a:cubicBezTo>
                    <a:pt x="1517" y="0"/>
                    <a:pt x="1494" y="1"/>
                    <a:pt x="1470" y="2"/>
                  </a:cubicBezTo>
                  <a:cubicBezTo>
                    <a:pt x="1468" y="2"/>
                    <a:pt x="1466" y="2"/>
                    <a:pt x="1464" y="2"/>
                  </a:cubicBezTo>
                  <a:cubicBezTo>
                    <a:pt x="793" y="2"/>
                    <a:pt x="168" y="497"/>
                    <a:pt x="91" y="1205"/>
                  </a:cubicBezTo>
                  <a:cubicBezTo>
                    <a:pt x="1" y="2051"/>
                    <a:pt x="660" y="2783"/>
                    <a:pt x="1490" y="2783"/>
                  </a:cubicBezTo>
                  <a:cubicBezTo>
                    <a:pt x="1536" y="2783"/>
                    <a:pt x="1583" y="2781"/>
                    <a:pt x="1630" y="2776"/>
                  </a:cubicBezTo>
                  <a:cubicBezTo>
                    <a:pt x="2542" y="2686"/>
                    <a:pt x="3111" y="1771"/>
                    <a:pt x="2819" y="909"/>
                  </a:cubicBezTo>
                  <a:cubicBezTo>
                    <a:pt x="2627" y="336"/>
                    <a:pt x="2090" y="0"/>
                    <a:pt x="1541"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99" name="Google Shape;3199;p29"/>
            <p:cNvSpPr/>
            <p:nvPr/>
          </p:nvSpPr>
          <p:spPr>
            <a:xfrm>
              <a:off x="1453454" y="2383161"/>
              <a:ext cx="70403" cy="62306"/>
            </a:xfrm>
            <a:custGeom>
              <a:avLst/>
              <a:gdLst/>
              <a:ahLst/>
              <a:cxnLst/>
              <a:rect l="l" t="t" r="r" b="b"/>
              <a:pathLst>
                <a:path w="2252" h="1993" extrusionOk="0">
                  <a:moveTo>
                    <a:pt x="1036" y="1"/>
                  </a:moveTo>
                  <a:cubicBezTo>
                    <a:pt x="978" y="1"/>
                    <a:pt x="920" y="5"/>
                    <a:pt x="862" y="12"/>
                  </a:cubicBezTo>
                  <a:cubicBezTo>
                    <a:pt x="508" y="121"/>
                    <a:pt x="208" y="376"/>
                    <a:pt x="128" y="769"/>
                  </a:cubicBezTo>
                  <a:cubicBezTo>
                    <a:pt x="1" y="1383"/>
                    <a:pt x="462" y="1993"/>
                    <a:pt x="1094" y="1993"/>
                  </a:cubicBezTo>
                  <a:cubicBezTo>
                    <a:pt x="1098" y="1993"/>
                    <a:pt x="1102" y="1993"/>
                    <a:pt x="1107" y="1993"/>
                  </a:cubicBezTo>
                  <a:cubicBezTo>
                    <a:pt x="1788" y="1986"/>
                    <a:pt x="2251" y="1353"/>
                    <a:pt x="2065" y="699"/>
                  </a:cubicBezTo>
                  <a:cubicBezTo>
                    <a:pt x="1932" y="233"/>
                    <a:pt x="1486" y="1"/>
                    <a:pt x="10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00" name="Google Shape;3200;p29"/>
            <p:cNvSpPr/>
            <p:nvPr/>
          </p:nvSpPr>
          <p:spPr>
            <a:xfrm>
              <a:off x="1401310" y="2534560"/>
              <a:ext cx="70341" cy="62337"/>
            </a:xfrm>
            <a:custGeom>
              <a:avLst/>
              <a:gdLst/>
              <a:ahLst/>
              <a:cxnLst/>
              <a:rect l="l" t="t" r="r" b="b"/>
              <a:pathLst>
                <a:path w="2250" h="1994" extrusionOk="0">
                  <a:moveTo>
                    <a:pt x="1037" y="0"/>
                  </a:moveTo>
                  <a:cubicBezTo>
                    <a:pt x="978" y="0"/>
                    <a:pt x="919" y="4"/>
                    <a:pt x="861" y="12"/>
                  </a:cubicBezTo>
                  <a:cubicBezTo>
                    <a:pt x="507" y="120"/>
                    <a:pt x="208" y="375"/>
                    <a:pt x="127" y="768"/>
                  </a:cubicBezTo>
                  <a:cubicBezTo>
                    <a:pt x="1" y="1384"/>
                    <a:pt x="463" y="1994"/>
                    <a:pt x="1094" y="1994"/>
                  </a:cubicBezTo>
                  <a:cubicBezTo>
                    <a:pt x="1098" y="1994"/>
                    <a:pt x="1102" y="1994"/>
                    <a:pt x="1106" y="1994"/>
                  </a:cubicBezTo>
                  <a:cubicBezTo>
                    <a:pt x="1787" y="1985"/>
                    <a:pt x="2250" y="1353"/>
                    <a:pt x="2064" y="698"/>
                  </a:cubicBezTo>
                  <a:cubicBezTo>
                    <a:pt x="1933" y="233"/>
                    <a:pt x="1487" y="0"/>
                    <a:pt x="1037"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01" name="Google Shape;3201;p29"/>
            <p:cNvSpPr/>
            <p:nvPr/>
          </p:nvSpPr>
          <p:spPr>
            <a:xfrm>
              <a:off x="1640960" y="2422707"/>
              <a:ext cx="70309" cy="62306"/>
            </a:xfrm>
            <a:custGeom>
              <a:avLst/>
              <a:gdLst/>
              <a:ahLst/>
              <a:cxnLst/>
              <a:rect l="l" t="t" r="r" b="b"/>
              <a:pathLst>
                <a:path w="2249" h="1993" extrusionOk="0">
                  <a:moveTo>
                    <a:pt x="1035" y="1"/>
                  </a:moveTo>
                  <a:cubicBezTo>
                    <a:pt x="976" y="1"/>
                    <a:pt x="917" y="5"/>
                    <a:pt x="859" y="13"/>
                  </a:cubicBezTo>
                  <a:cubicBezTo>
                    <a:pt x="505" y="121"/>
                    <a:pt x="206" y="376"/>
                    <a:pt x="125" y="768"/>
                  </a:cubicBezTo>
                  <a:cubicBezTo>
                    <a:pt x="0" y="1383"/>
                    <a:pt x="462" y="1993"/>
                    <a:pt x="1093" y="1993"/>
                  </a:cubicBezTo>
                  <a:cubicBezTo>
                    <a:pt x="1096" y="1993"/>
                    <a:pt x="1100" y="1993"/>
                    <a:pt x="1104" y="1993"/>
                  </a:cubicBezTo>
                  <a:cubicBezTo>
                    <a:pt x="1785" y="1986"/>
                    <a:pt x="2248" y="1355"/>
                    <a:pt x="2062" y="699"/>
                  </a:cubicBezTo>
                  <a:cubicBezTo>
                    <a:pt x="1930" y="234"/>
                    <a:pt x="1485" y="1"/>
                    <a:pt x="1035"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02" name="Google Shape;3202;p29"/>
            <p:cNvSpPr/>
            <p:nvPr/>
          </p:nvSpPr>
          <p:spPr>
            <a:xfrm>
              <a:off x="1535640" y="2733852"/>
              <a:ext cx="70372" cy="62275"/>
            </a:xfrm>
            <a:custGeom>
              <a:avLst/>
              <a:gdLst/>
              <a:ahLst/>
              <a:cxnLst/>
              <a:rect l="l" t="t" r="r" b="b"/>
              <a:pathLst>
                <a:path w="2251" h="1992" extrusionOk="0">
                  <a:moveTo>
                    <a:pt x="1038" y="0"/>
                  </a:moveTo>
                  <a:cubicBezTo>
                    <a:pt x="979" y="0"/>
                    <a:pt x="920" y="4"/>
                    <a:pt x="861" y="12"/>
                  </a:cubicBezTo>
                  <a:cubicBezTo>
                    <a:pt x="506" y="120"/>
                    <a:pt x="207" y="375"/>
                    <a:pt x="127" y="768"/>
                  </a:cubicBezTo>
                  <a:cubicBezTo>
                    <a:pt x="1" y="1383"/>
                    <a:pt x="463" y="1992"/>
                    <a:pt x="1095" y="1992"/>
                  </a:cubicBezTo>
                  <a:cubicBezTo>
                    <a:pt x="1099" y="1992"/>
                    <a:pt x="1103" y="1992"/>
                    <a:pt x="1107" y="1992"/>
                  </a:cubicBezTo>
                  <a:cubicBezTo>
                    <a:pt x="1787" y="1983"/>
                    <a:pt x="2250" y="1352"/>
                    <a:pt x="2065" y="696"/>
                  </a:cubicBezTo>
                  <a:cubicBezTo>
                    <a:pt x="1931" y="233"/>
                    <a:pt x="1487" y="0"/>
                    <a:pt x="1038"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03" name="Google Shape;3203;p29"/>
            <p:cNvSpPr/>
            <p:nvPr/>
          </p:nvSpPr>
          <p:spPr>
            <a:xfrm>
              <a:off x="1275545" y="2262585"/>
              <a:ext cx="521802" cy="708783"/>
            </a:xfrm>
            <a:custGeom>
              <a:avLst/>
              <a:gdLst/>
              <a:ahLst/>
              <a:cxnLst/>
              <a:rect l="l" t="t" r="r" b="b"/>
              <a:pathLst>
                <a:path w="16691" h="22672" extrusionOk="0">
                  <a:moveTo>
                    <a:pt x="6852" y="3481"/>
                  </a:moveTo>
                  <a:cubicBezTo>
                    <a:pt x="7402" y="3481"/>
                    <a:pt x="7936" y="3817"/>
                    <a:pt x="8129" y="4389"/>
                  </a:cubicBezTo>
                  <a:cubicBezTo>
                    <a:pt x="8421" y="5251"/>
                    <a:pt x="7851" y="6166"/>
                    <a:pt x="6940" y="6256"/>
                  </a:cubicBezTo>
                  <a:cubicBezTo>
                    <a:pt x="6893" y="6261"/>
                    <a:pt x="6846" y="6263"/>
                    <a:pt x="6800" y="6263"/>
                  </a:cubicBezTo>
                  <a:cubicBezTo>
                    <a:pt x="5971" y="6263"/>
                    <a:pt x="5310" y="5531"/>
                    <a:pt x="5401" y="4686"/>
                  </a:cubicBezTo>
                  <a:cubicBezTo>
                    <a:pt x="5477" y="3979"/>
                    <a:pt x="6101" y="3483"/>
                    <a:pt x="6771" y="3483"/>
                  </a:cubicBezTo>
                  <a:cubicBezTo>
                    <a:pt x="6773" y="3483"/>
                    <a:pt x="6776" y="3483"/>
                    <a:pt x="6779" y="3483"/>
                  </a:cubicBezTo>
                  <a:cubicBezTo>
                    <a:pt x="6803" y="3482"/>
                    <a:pt x="6828" y="3481"/>
                    <a:pt x="6852" y="3481"/>
                  </a:cubicBezTo>
                  <a:close/>
                  <a:moveTo>
                    <a:pt x="12848" y="4746"/>
                  </a:moveTo>
                  <a:cubicBezTo>
                    <a:pt x="13397" y="4746"/>
                    <a:pt x="13932" y="5082"/>
                    <a:pt x="14125" y="5654"/>
                  </a:cubicBezTo>
                  <a:cubicBezTo>
                    <a:pt x="14415" y="6516"/>
                    <a:pt x="13847" y="7431"/>
                    <a:pt x="12936" y="7521"/>
                  </a:cubicBezTo>
                  <a:cubicBezTo>
                    <a:pt x="12888" y="7526"/>
                    <a:pt x="12841" y="7528"/>
                    <a:pt x="12795" y="7528"/>
                  </a:cubicBezTo>
                  <a:cubicBezTo>
                    <a:pt x="11965" y="7528"/>
                    <a:pt x="11306" y="6796"/>
                    <a:pt x="11397" y="5951"/>
                  </a:cubicBezTo>
                  <a:cubicBezTo>
                    <a:pt x="11473" y="5244"/>
                    <a:pt x="12097" y="4748"/>
                    <a:pt x="12767" y="4748"/>
                  </a:cubicBezTo>
                  <a:cubicBezTo>
                    <a:pt x="12770" y="4748"/>
                    <a:pt x="12772" y="4748"/>
                    <a:pt x="12775" y="4748"/>
                  </a:cubicBezTo>
                  <a:cubicBezTo>
                    <a:pt x="12800" y="4747"/>
                    <a:pt x="12824" y="4746"/>
                    <a:pt x="12848" y="4746"/>
                  </a:cubicBezTo>
                  <a:close/>
                  <a:moveTo>
                    <a:pt x="5184" y="8324"/>
                  </a:moveTo>
                  <a:cubicBezTo>
                    <a:pt x="5733" y="8324"/>
                    <a:pt x="6267" y="8659"/>
                    <a:pt x="6460" y="9232"/>
                  </a:cubicBezTo>
                  <a:cubicBezTo>
                    <a:pt x="6752" y="10095"/>
                    <a:pt x="6183" y="11009"/>
                    <a:pt x="5272" y="11100"/>
                  </a:cubicBezTo>
                  <a:cubicBezTo>
                    <a:pt x="5225" y="11104"/>
                    <a:pt x="5178" y="11107"/>
                    <a:pt x="5132" y="11107"/>
                  </a:cubicBezTo>
                  <a:cubicBezTo>
                    <a:pt x="4302" y="11107"/>
                    <a:pt x="3641" y="10374"/>
                    <a:pt x="3732" y="9528"/>
                  </a:cubicBezTo>
                  <a:cubicBezTo>
                    <a:pt x="3809" y="8822"/>
                    <a:pt x="4433" y="8326"/>
                    <a:pt x="5103" y="8326"/>
                  </a:cubicBezTo>
                  <a:cubicBezTo>
                    <a:pt x="5105" y="8326"/>
                    <a:pt x="5108" y="8326"/>
                    <a:pt x="5111" y="8326"/>
                  </a:cubicBezTo>
                  <a:cubicBezTo>
                    <a:pt x="5135" y="8325"/>
                    <a:pt x="5160" y="8324"/>
                    <a:pt x="5184" y="8324"/>
                  </a:cubicBezTo>
                  <a:close/>
                  <a:moveTo>
                    <a:pt x="11180" y="9589"/>
                  </a:moveTo>
                  <a:cubicBezTo>
                    <a:pt x="11729" y="9589"/>
                    <a:pt x="12263" y="9924"/>
                    <a:pt x="12457" y="10497"/>
                  </a:cubicBezTo>
                  <a:cubicBezTo>
                    <a:pt x="12747" y="11360"/>
                    <a:pt x="12178" y="12274"/>
                    <a:pt x="11267" y="12365"/>
                  </a:cubicBezTo>
                  <a:cubicBezTo>
                    <a:pt x="11219" y="12369"/>
                    <a:pt x="11172" y="12372"/>
                    <a:pt x="11126" y="12372"/>
                  </a:cubicBezTo>
                  <a:cubicBezTo>
                    <a:pt x="10296" y="12372"/>
                    <a:pt x="9637" y="11639"/>
                    <a:pt x="9729" y="10793"/>
                  </a:cubicBezTo>
                  <a:cubicBezTo>
                    <a:pt x="9804" y="10087"/>
                    <a:pt x="10428" y="9591"/>
                    <a:pt x="11099" y="9591"/>
                  </a:cubicBezTo>
                  <a:cubicBezTo>
                    <a:pt x="11102" y="9591"/>
                    <a:pt x="11104" y="9591"/>
                    <a:pt x="11107" y="9591"/>
                  </a:cubicBezTo>
                  <a:cubicBezTo>
                    <a:pt x="11132" y="9590"/>
                    <a:pt x="11156" y="9589"/>
                    <a:pt x="11180" y="9589"/>
                  </a:cubicBezTo>
                  <a:close/>
                  <a:moveTo>
                    <a:pt x="3484" y="13433"/>
                  </a:moveTo>
                  <a:cubicBezTo>
                    <a:pt x="4033" y="13433"/>
                    <a:pt x="4568" y="13770"/>
                    <a:pt x="4761" y="14341"/>
                  </a:cubicBezTo>
                  <a:cubicBezTo>
                    <a:pt x="5051" y="15204"/>
                    <a:pt x="4482" y="16119"/>
                    <a:pt x="3571" y="16209"/>
                  </a:cubicBezTo>
                  <a:cubicBezTo>
                    <a:pt x="3524" y="16213"/>
                    <a:pt x="3477" y="16216"/>
                    <a:pt x="3430" y="16216"/>
                  </a:cubicBezTo>
                  <a:cubicBezTo>
                    <a:pt x="2601" y="16216"/>
                    <a:pt x="1941" y="15484"/>
                    <a:pt x="2033" y="14638"/>
                  </a:cubicBezTo>
                  <a:cubicBezTo>
                    <a:pt x="2109" y="13931"/>
                    <a:pt x="2734" y="13435"/>
                    <a:pt x="3404" y="13435"/>
                  </a:cubicBezTo>
                  <a:cubicBezTo>
                    <a:pt x="3406" y="13435"/>
                    <a:pt x="3409" y="13435"/>
                    <a:pt x="3411" y="13435"/>
                  </a:cubicBezTo>
                  <a:cubicBezTo>
                    <a:pt x="3435" y="13434"/>
                    <a:pt x="3459" y="13433"/>
                    <a:pt x="3484" y="13433"/>
                  </a:cubicBezTo>
                  <a:close/>
                  <a:moveTo>
                    <a:pt x="9481" y="14698"/>
                  </a:moveTo>
                  <a:cubicBezTo>
                    <a:pt x="10031" y="14698"/>
                    <a:pt x="10565" y="15035"/>
                    <a:pt x="10758" y="15606"/>
                  </a:cubicBezTo>
                  <a:cubicBezTo>
                    <a:pt x="11047" y="16469"/>
                    <a:pt x="10478" y="17384"/>
                    <a:pt x="9568" y="17474"/>
                  </a:cubicBezTo>
                  <a:cubicBezTo>
                    <a:pt x="9521" y="17479"/>
                    <a:pt x="9474" y="17481"/>
                    <a:pt x="9428" y="17481"/>
                  </a:cubicBezTo>
                  <a:cubicBezTo>
                    <a:pt x="8598" y="17481"/>
                    <a:pt x="7939" y="16749"/>
                    <a:pt x="8031" y="15903"/>
                  </a:cubicBezTo>
                  <a:cubicBezTo>
                    <a:pt x="8106" y="15196"/>
                    <a:pt x="8731" y="14700"/>
                    <a:pt x="9402" y="14700"/>
                  </a:cubicBezTo>
                  <a:cubicBezTo>
                    <a:pt x="9404" y="14700"/>
                    <a:pt x="9406" y="14700"/>
                    <a:pt x="9408" y="14700"/>
                  </a:cubicBezTo>
                  <a:cubicBezTo>
                    <a:pt x="9432" y="14699"/>
                    <a:pt x="9457" y="14698"/>
                    <a:pt x="9481" y="14698"/>
                  </a:cubicBezTo>
                  <a:close/>
                  <a:moveTo>
                    <a:pt x="11146" y="1300"/>
                  </a:moveTo>
                  <a:cubicBezTo>
                    <a:pt x="11190" y="1300"/>
                    <a:pt x="11233" y="1335"/>
                    <a:pt x="11215" y="1388"/>
                  </a:cubicBezTo>
                  <a:cubicBezTo>
                    <a:pt x="10124" y="4572"/>
                    <a:pt x="9049" y="7760"/>
                    <a:pt x="8015" y="10964"/>
                  </a:cubicBezTo>
                  <a:cubicBezTo>
                    <a:pt x="7496" y="12565"/>
                    <a:pt x="6990" y="14168"/>
                    <a:pt x="6493" y="15777"/>
                  </a:cubicBezTo>
                  <a:cubicBezTo>
                    <a:pt x="5997" y="17381"/>
                    <a:pt x="5568" y="19019"/>
                    <a:pt x="5011" y="20604"/>
                  </a:cubicBezTo>
                  <a:cubicBezTo>
                    <a:pt x="4997" y="20643"/>
                    <a:pt x="4966" y="20660"/>
                    <a:pt x="4935" y="20660"/>
                  </a:cubicBezTo>
                  <a:cubicBezTo>
                    <a:pt x="4888" y="20660"/>
                    <a:pt x="4842" y="20622"/>
                    <a:pt x="4857" y="20561"/>
                  </a:cubicBezTo>
                  <a:cubicBezTo>
                    <a:pt x="5247" y="18931"/>
                    <a:pt x="5794" y="17323"/>
                    <a:pt x="6289" y="15720"/>
                  </a:cubicBezTo>
                  <a:cubicBezTo>
                    <a:pt x="6784" y="14112"/>
                    <a:pt x="7292" y="12507"/>
                    <a:pt x="7810" y="10907"/>
                  </a:cubicBezTo>
                  <a:cubicBezTo>
                    <a:pt x="8845" y="7703"/>
                    <a:pt x="9929" y="4515"/>
                    <a:pt x="11076" y="1350"/>
                  </a:cubicBezTo>
                  <a:cubicBezTo>
                    <a:pt x="11088" y="1315"/>
                    <a:pt x="11118" y="1300"/>
                    <a:pt x="11146" y="1300"/>
                  </a:cubicBezTo>
                  <a:close/>
                  <a:moveTo>
                    <a:pt x="11045" y="20544"/>
                  </a:moveTo>
                  <a:cubicBezTo>
                    <a:pt x="11080" y="20544"/>
                    <a:pt x="11116" y="20560"/>
                    <a:pt x="11140" y="20601"/>
                  </a:cubicBezTo>
                  <a:cubicBezTo>
                    <a:pt x="11207" y="20715"/>
                    <a:pt x="11277" y="20827"/>
                    <a:pt x="11328" y="20950"/>
                  </a:cubicBezTo>
                  <a:cubicBezTo>
                    <a:pt x="11348" y="21003"/>
                    <a:pt x="11308" y="21064"/>
                    <a:pt x="11263" y="21082"/>
                  </a:cubicBezTo>
                  <a:cubicBezTo>
                    <a:pt x="11249" y="21088"/>
                    <a:pt x="11235" y="21091"/>
                    <a:pt x="11221" y="21091"/>
                  </a:cubicBezTo>
                  <a:cubicBezTo>
                    <a:pt x="11183" y="21091"/>
                    <a:pt x="11150" y="21069"/>
                    <a:pt x="11125" y="21036"/>
                  </a:cubicBezTo>
                  <a:cubicBezTo>
                    <a:pt x="11051" y="20939"/>
                    <a:pt x="10996" y="20826"/>
                    <a:pt x="10937" y="20718"/>
                  </a:cubicBezTo>
                  <a:cubicBezTo>
                    <a:pt x="10886" y="20627"/>
                    <a:pt x="10965" y="20544"/>
                    <a:pt x="11045" y="20544"/>
                  </a:cubicBezTo>
                  <a:close/>
                  <a:moveTo>
                    <a:pt x="10221" y="20682"/>
                  </a:moveTo>
                  <a:cubicBezTo>
                    <a:pt x="10257" y="20682"/>
                    <a:pt x="10290" y="20700"/>
                    <a:pt x="10309" y="20742"/>
                  </a:cubicBezTo>
                  <a:cubicBezTo>
                    <a:pt x="10444" y="21054"/>
                    <a:pt x="10573" y="21398"/>
                    <a:pt x="10644" y="21731"/>
                  </a:cubicBezTo>
                  <a:cubicBezTo>
                    <a:pt x="10661" y="21813"/>
                    <a:pt x="10587" y="21882"/>
                    <a:pt x="10518" y="21882"/>
                  </a:cubicBezTo>
                  <a:cubicBezTo>
                    <a:pt x="10482" y="21882"/>
                    <a:pt x="10448" y="21864"/>
                    <a:pt x="10427" y="21821"/>
                  </a:cubicBezTo>
                  <a:cubicBezTo>
                    <a:pt x="10283" y="21514"/>
                    <a:pt x="10173" y="21161"/>
                    <a:pt x="10095" y="20832"/>
                  </a:cubicBezTo>
                  <a:cubicBezTo>
                    <a:pt x="10077" y="20750"/>
                    <a:pt x="10152" y="20682"/>
                    <a:pt x="10221" y="20682"/>
                  </a:cubicBezTo>
                  <a:close/>
                  <a:moveTo>
                    <a:pt x="9676" y="21231"/>
                  </a:moveTo>
                  <a:cubicBezTo>
                    <a:pt x="9722" y="21231"/>
                    <a:pt x="9767" y="21257"/>
                    <a:pt x="9783" y="21316"/>
                  </a:cubicBezTo>
                  <a:cubicBezTo>
                    <a:pt x="9835" y="21509"/>
                    <a:pt x="9887" y="21700"/>
                    <a:pt x="9913" y="21898"/>
                  </a:cubicBezTo>
                  <a:cubicBezTo>
                    <a:pt x="9923" y="21968"/>
                    <a:pt x="9872" y="22002"/>
                    <a:pt x="9816" y="22002"/>
                  </a:cubicBezTo>
                  <a:cubicBezTo>
                    <a:pt x="9767" y="22002"/>
                    <a:pt x="9715" y="21976"/>
                    <a:pt x="9697" y="21926"/>
                  </a:cubicBezTo>
                  <a:cubicBezTo>
                    <a:pt x="9632" y="21748"/>
                    <a:pt x="9594" y="21564"/>
                    <a:pt x="9554" y="21378"/>
                  </a:cubicBezTo>
                  <a:cubicBezTo>
                    <a:pt x="9534" y="21289"/>
                    <a:pt x="9607" y="21231"/>
                    <a:pt x="9676" y="21231"/>
                  </a:cubicBezTo>
                  <a:close/>
                  <a:moveTo>
                    <a:pt x="9070" y="21545"/>
                  </a:moveTo>
                  <a:cubicBezTo>
                    <a:pt x="9143" y="21546"/>
                    <a:pt x="9186" y="21602"/>
                    <a:pt x="9195" y="21670"/>
                  </a:cubicBezTo>
                  <a:cubicBezTo>
                    <a:pt x="9210" y="21791"/>
                    <a:pt x="9231" y="21914"/>
                    <a:pt x="9229" y="22035"/>
                  </a:cubicBezTo>
                  <a:cubicBezTo>
                    <a:pt x="9227" y="22106"/>
                    <a:pt x="9169" y="22146"/>
                    <a:pt x="9112" y="22146"/>
                  </a:cubicBezTo>
                  <a:cubicBezTo>
                    <a:pt x="9067" y="22146"/>
                    <a:pt x="9021" y="22121"/>
                    <a:pt x="9006" y="22066"/>
                  </a:cubicBezTo>
                  <a:cubicBezTo>
                    <a:pt x="8971" y="21936"/>
                    <a:pt x="8960" y="21801"/>
                    <a:pt x="8945" y="21670"/>
                  </a:cubicBezTo>
                  <a:cubicBezTo>
                    <a:pt x="8937" y="21603"/>
                    <a:pt x="9008" y="21545"/>
                    <a:pt x="9070" y="21545"/>
                  </a:cubicBezTo>
                  <a:close/>
                  <a:moveTo>
                    <a:pt x="7276" y="0"/>
                  </a:moveTo>
                  <a:cubicBezTo>
                    <a:pt x="6113" y="0"/>
                    <a:pt x="5042" y="771"/>
                    <a:pt x="4716" y="1945"/>
                  </a:cubicBezTo>
                  <a:lnTo>
                    <a:pt x="393" y="17509"/>
                  </a:lnTo>
                  <a:cubicBezTo>
                    <a:pt x="1" y="18920"/>
                    <a:pt x="831" y="20385"/>
                    <a:pt x="2239" y="20779"/>
                  </a:cubicBezTo>
                  <a:lnTo>
                    <a:pt x="8704" y="22575"/>
                  </a:lnTo>
                  <a:cubicBezTo>
                    <a:pt x="8941" y="22640"/>
                    <a:pt x="9179" y="22672"/>
                    <a:pt x="9414" y="22672"/>
                  </a:cubicBezTo>
                  <a:cubicBezTo>
                    <a:pt x="10577" y="22672"/>
                    <a:pt x="11648" y="21901"/>
                    <a:pt x="11974" y="20728"/>
                  </a:cubicBezTo>
                  <a:lnTo>
                    <a:pt x="16299" y="5165"/>
                  </a:lnTo>
                  <a:cubicBezTo>
                    <a:pt x="16690" y="3754"/>
                    <a:pt x="15861" y="2287"/>
                    <a:pt x="14452" y="1895"/>
                  </a:cubicBezTo>
                  <a:lnTo>
                    <a:pt x="7986" y="97"/>
                  </a:lnTo>
                  <a:cubicBezTo>
                    <a:pt x="7749" y="31"/>
                    <a:pt x="7511" y="0"/>
                    <a:pt x="727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04" name="Google Shape;3204;p29"/>
            <p:cNvSpPr/>
            <p:nvPr/>
          </p:nvSpPr>
          <p:spPr>
            <a:xfrm>
              <a:off x="1275607" y="2648665"/>
              <a:ext cx="447054" cy="322660"/>
            </a:xfrm>
            <a:custGeom>
              <a:avLst/>
              <a:gdLst/>
              <a:ahLst/>
              <a:cxnLst/>
              <a:rect l="l" t="t" r="r" b="b"/>
              <a:pathLst>
                <a:path w="14300" h="10321" extrusionOk="0">
                  <a:moveTo>
                    <a:pt x="11043" y="8194"/>
                  </a:moveTo>
                  <a:cubicBezTo>
                    <a:pt x="11078" y="8194"/>
                    <a:pt x="11114" y="8210"/>
                    <a:pt x="11138" y="8251"/>
                  </a:cubicBezTo>
                  <a:cubicBezTo>
                    <a:pt x="11205" y="8365"/>
                    <a:pt x="11275" y="8477"/>
                    <a:pt x="11326" y="8600"/>
                  </a:cubicBezTo>
                  <a:cubicBezTo>
                    <a:pt x="11346" y="8653"/>
                    <a:pt x="11306" y="8714"/>
                    <a:pt x="11261" y="8732"/>
                  </a:cubicBezTo>
                  <a:cubicBezTo>
                    <a:pt x="11247" y="8738"/>
                    <a:pt x="11233" y="8741"/>
                    <a:pt x="11219" y="8741"/>
                  </a:cubicBezTo>
                  <a:cubicBezTo>
                    <a:pt x="11181" y="8741"/>
                    <a:pt x="11148" y="8719"/>
                    <a:pt x="11123" y="8686"/>
                  </a:cubicBezTo>
                  <a:cubicBezTo>
                    <a:pt x="11049" y="8589"/>
                    <a:pt x="10994" y="8476"/>
                    <a:pt x="10935" y="8368"/>
                  </a:cubicBezTo>
                  <a:cubicBezTo>
                    <a:pt x="10884" y="8277"/>
                    <a:pt x="10963" y="8194"/>
                    <a:pt x="11043" y="8194"/>
                  </a:cubicBezTo>
                  <a:close/>
                  <a:moveTo>
                    <a:pt x="10219" y="8332"/>
                  </a:moveTo>
                  <a:cubicBezTo>
                    <a:pt x="10255" y="8332"/>
                    <a:pt x="10288" y="8350"/>
                    <a:pt x="10307" y="8392"/>
                  </a:cubicBezTo>
                  <a:cubicBezTo>
                    <a:pt x="10442" y="8704"/>
                    <a:pt x="10571" y="9048"/>
                    <a:pt x="10642" y="9381"/>
                  </a:cubicBezTo>
                  <a:cubicBezTo>
                    <a:pt x="10659" y="9463"/>
                    <a:pt x="10585" y="9532"/>
                    <a:pt x="10516" y="9532"/>
                  </a:cubicBezTo>
                  <a:cubicBezTo>
                    <a:pt x="10480" y="9532"/>
                    <a:pt x="10446" y="9514"/>
                    <a:pt x="10425" y="9471"/>
                  </a:cubicBezTo>
                  <a:cubicBezTo>
                    <a:pt x="10281" y="9164"/>
                    <a:pt x="10171" y="8811"/>
                    <a:pt x="10093" y="8482"/>
                  </a:cubicBezTo>
                  <a:cubicBezTo>
                    <a:pt x="10075" y="8400"/>
                    <a:pt x="10150" y="8332"/>
                    <a:pt x="10219" y="8332"/>
                  </a:cubicBezTo>
                  <a:close/>
                  <a:moveTo>
                    <a:pt x="9674" y="8881"/>
                  </a:moveTo>
                  <a:cubicBezTo>
                    <a:pt x="9720" y="8881"/>
                    <a:pt x="9765" y="8907"/>
                    <a:pt x="9781" y="8966"/>
                  </a:cubicBezTo>
                  <a:cubicBezTo>
                    <a:pt x="9833" y="9159"/>
                    <a:pt x="9885" y="9350"/>
                    <a:pt x="9911" y="9548"/>
                  </a:cubicBezTo>
                  <a:cubicBezTo>
                    <a:pt x="9921" y="9618"/>
                    <a:pt x="9870" y="9652"/>
                    <a:pt x="9814" y="9652"/>
                  </a:cubicBezTo>
                  <a:cubicBezTo>
                    <a:pt x="9765" y="9652"/>
                    <a:pt x="9713" y="9626"/>
                    <a:pt x="9695" y="9576"/>
                  </a:cubicBezTo>
                  <a:cubicBezTo>
                    <a:pt x="9630" y="9398"/>
                    <a:pt x="9592" y="9214"/>
                    <a:pt x="9552" y="9028"/>
                  </a:cubicBezTo>
                  <a:cubicBezTo>
                    <a:pt x="9532" y="8939"/>
                    <a:pt x="9605" y="8881"/>
                    <a:pt x="9674" y="8881"/>
                  </a:cubicBezTo>
                  <a:close/>
                  <a:moveTo>
                    <a:pt x="9068" y="9195"/>
                  </a:moveTo>
                  <a:cubicBezTo>
                    <a:pt x="9141" y="9196"/>
                    <a:pt x="9184" y="9252"/>
                    <a:pt x="9193" y="9320"/>
                  </a:cubicBezTo>
                  <a:cubicBezTo>
                    <a:pt x="9208" y="9441"/>
                    <a:pt x="9229" y="9564"/>
                    <a:pt x="9227" y="9685"/>
                  </a:cubicBezTo>
                  <a:cubicBezTo>
                    <a:pt x="9225" y="9756"/>
                    <a:pt x="9167" y="9796"/>
                    <a:pt x="9110" y="9796"/>
                  </a:cubicBezTo>
                  <a:cubicBezTo>
                    <a:pt x="9065" y="9796"/>
                    <a:pt x="9019" y="9771"/>
                    <a:pt x="9004" y="9716"/>
                  </a:cubicBezTo>
                  <a:cubicBezTo>
                    <a:pt x="8969" y="9586"/>
                    <a:pt x="8958" y="9451"/>
                    <a:pt x="8943" y="9320"/>
                  </a:cubicBezTo>
                  <a:cubicBezTo>
                    <a:pt x="8935" y="9253"/>
                    <a:pt x="9006" y="9195"/>
                    <a:pt x="9068" y="9195"/>
                  </a:cubicBezTo>
                  <a:close/>
                  <a:moveTo>
                    <a:pt x="14300" y="0"/>
                  </a:moveTo>
                  <a:lnTo>
                    <a:pt x="14300" y="0"/>
                  </a:lnTo>
                  <a:cubicBezTo>
                    <a:pt x="13982" y="783"/>
                    <a:pt x="13670" y="1568"/>
                    <a:pt x="13372" y="2358"/>
                  </a:cubicBezTo>
                  <a:cubicBezTo>
                    <a:pt x="12590" y="4430"/>
                    <a:pt x="11577" y="6715"/>
                    <a:pt x="9577" y="7886"/>
                  </a:cubicBezTo>
                  <a:cubicBezTo>
                    <a:pt x="8734" y="8378"/>
                    <a:pt x="7789" y="8633"/>
                    <a:pt x="6815" y="8633"/>
                  </a:cubicBezTo>
                  <a:cubicBezTo>
                    <a:pt x="6773" y="8633"/>
                    <a:pt x="6731" y="8633"/>
                    <a:pt x="6688" y="8632"/>
                  </a:cubicBezTo>
                  <a:cubicBezTo>
                    <a:pt x="5655" y="8608"/>
                    <a:pt x="4509" y="8445"/>
                    <a:pt x="3552" y="8035"/>
                  </a:cubicBezTo>
                  <a:cubicBezTo>
                    <a:pt x="2578" y="7619"/>
                    <a:pt x="1693" y="6928"/>
                    <a:pt x="1107" y="6038"/>
                  </a:cubicBezTo>
                  <a:cubicBezTo>
                    <a:pt x="805" y="5580"/>
                    <a:pt x="632" y="5124"/>
                    <a:pt x="533" y="4651"/>
                  </a:cubicBezTo>
                  <a:lnTo>
                    <a:pt x="392" y="5158"/>
                  </a:lnTo>
                  <a:cubicBezTo>
                    <a:pt x="1" y="6568"/>
                    <a:pt x="830" y="8034"/>
                    <a:pt x="2239" y="8428"/>
                  </a:cubicBezTo>
                  <a:lnTo>
                    <a:pt x="8703" y="10224"/>
                  </a:lnTo>
                  <a:cubicBezTo>
                    <a:pt x="8940" y="10289"/>
                    <a:pt x="9178" y="10321"/>
                    <a:pt x="9412" y="10321"/>
                  </a:cubicBezTo>
                  <a:cubicBezTo>
                    <a:pt x="10576" y="10321"/>
                    <a:pt x="11647" y="9549"/>
                    <a:pt x="11973" y="8377"/>
                  </a:cubicBezTo>
                  <a:lnTo>
                    <a:pt x="14300"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05" name="Google Shape;3205;p29"/>
            <p:cNvSpPr/>
            <p:nvPr/>
          </p:nvSpPr>
          <p:spPr>
            <a:xfrm>
              <a:off x="1348228" y="2694307"/>
              <a:ext cx="70341" cy="62306"/>
            </a:xfrm>
            <a:custGeom>
              <a:avLst/>
              <a:gdLst/>
              <a:ahLst/>
              <a:cxnLst/>
              <a:rect l="l" t="t" r="r" b="b"/>
              <a:pathLst>
                <a:path w="2250" h="1993" extrusionOk="0">
                  <a:moveTo>
                    <a:pt x="1037" y="0"/>
                  </a:moveTo>
                  <a:cubicBezTo>
                    <a:pt x="978" y="0"/>
                    <a:pt x="918" y="4"/>
                    <a:pt x="860" y="12"/>
                  </a:cubicBezTo>
                  <a:cubicBezTo>
                    <a:pt x="506" y="120"/>
                    <a:pt x="206" y="375"/>
                    <a:pt x="126" y="768"/>
                  </a:cubicBezTo>
                  <a:cubicBezTo>
                    <a:pt x="0" y="1384"/>
                    <a:pt x="464" y="1993"/>
                    <a:pt x="1096" y="1993"/>
                  </a:cubicBezTo>
                  <a:cubicBezTo>
                    <a:pt x="1099" y="1993"/>
                    <a:pt x="1102" y="1993"/>
                    <a:pt x="1105" y="1993"/>
                  </a:cubicBezTo>
                  <a:cubicBezTo>
                    <a:pt x="1786" y="1985"/>
                    <a:pt x="2250" y="1352"/>
                    <a:pt x="2063" y="697"/>
                  </a:cubicBezTo>
                  <a:cubicBezTo>
                    <a:pt x="1930" y="233"/>
                    <a:pt x="1486" y="0"/>
                    <a:pt x="103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06" name="Google Shape;3206;p29"/>
            <p:cNvSpPr/>
            <p:nvPr/>
          </p:nvSpPr>
          <p:spPr>
            <a:xfrm>
              <a:off x="1588785" y="2574106"/>
              <a:ext cx="70372" cy="62337"/>
            </a:xfrm>
            <a:custGeom>
              <a:avLst/>
              <a:gdLst/>
              <a:ahLst/>
              <a:cxnLst/>
              <a:rect l="l" t="t" r="r" b="b"/>
              <a:pathLst>
                <a:path w="2251" h="1994" extrusionOk="0">
                  <a:moveTo>
                    <a:pt x="1036" y="0"/>
                  </a:moveTo>
                  <a:cubicBezTo>
                    <a:pt x="977" y="0"/>
                    <a:pt x="918" y="4"/>
                    <a:pt x="860" y="12"/>
                  </a:cubicBezTo>
                  <a:cubicBezTo>
                    <a:pt x="506" y="120"/>
                    <a:pt x="207" y="376"/>
                    <a:pt x="126" y="768"/>
                  </a:cubicBezTo>
                  <a:cubicBezTo>
                    <a:pt x="1" y="1383"/>
                    <a:pt x="464" y="1994"/>
                    <a:pt x="1096" y="1994"/>
                  </a:cubicBezTo>
                  <a:cubicBezTo>
                    <a:pt x="1100" y="1994"/>
                    <a:pt x="1103" y="1994"/>
                    <a:pt x="1106" y="1994"/>
                  </a:cubicBezTo>
                  <a:cubicBezTo>
                    <a:pt x="1787" y="1985"/>
                    <a:pt x="2250" y="1353"/>
                    <a:pt x="2064" y="698"/>
                  </a:cubicBezTo>
                  <a:cubicBezTo>
                    <a:pt x="1930" y="233"/>
                    <a:pt x="1486" y="0"/>
                    <a:pt x="103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3207" name="Google Shape;3207;p29"/>
          <p:cNvGrpSpPr/>
          <p:nvPr/>
        </p:nvGrpSpPr>
        <p:grpSpPr>
          <a:xfrm>
            <a:off x="278737" y="5416050"/>
            <a:ext cx="231433" cy="213221"/>
            <a:chOff x="3739015" y="1518936"/>
            <a:chExt cx="153186" cy="141119"/>
          </a:xfrm>
        </p:grpSpPr>
        <p:sp>
          <p:nvSpPr>
            <p:cNvPr id="3208" name="Google Shape;3208;p29"/>
            <p:cNvSpPr/>
            <p:nvPr/>
          </p:nvSpPr>
          <p:spPr>
            <a:xfrm>
              <a:off x="3739015" y="1518936"/>
              <a:ext cx="153186" cy="141119"/>
            </a:xfrm>
            <a:custGeom>
              <a:avLst/>
              <a:gdLst/>
              <a:ahLst/>
              <a:cxnLst/>
              <a:rect l="l" t="t" r="r" b="b"/>
              <a:pathLst>
                <a:path w="4900" h="4514" extrusionOk="0">
                  <a:moveTo>
                    <a:pt x="2540" y="376"/>
                  </a:moveTo>
                  <a:cubicBezTo>
                    <a:pt x="3259" y="376"/>
                    <a:pt x="3839" y="815"/>
                    <a:pt x="4091" y="1421"/>
                  </a:cubicBezTo>
                  <a:cubicBezTo>
                    <a:pt x="4157" y="1665"/>
                    <a:pt x="4161" y="1893"/>
                    <a:pt x="4120" y="2103"/>
                  </a:cubicBezTo>
                  <a:cubicBezTo>
                    <a:pt x="3150" y="1621"/>
                    <a:pt x="1999" y="1345"/>
                    <a:pt x="955" y="1096"/>
                  </a:cubicBezTo>
                  <a:cubicBezTo>
                    <a:pt x="1244" y="790"/>
                    <a:pt x="1606" y="557"/>
                    <a:pt x="2059" y="439"/>
                  </a:cubicBezTo>
                  <a:cubicBezTo>
                    <a:pt x="2224" y="396"/>
                    <a:pt x="2385" y="376"/>
                    <a:pt x="2540" y="376"/>
                  </a:cubicBezTo>
                  <a:close/>
                  <a:moveTo>
                    <a:pt x="780" y="1337"/>
                  </a:moveTo>
                  <a:cubicBezTo>
                    <a:pt x="1845" y="1677"/>
                    <a:pt x="2937" y="2138"/>
                    <a:pt x="4034" y="2389"/>
                  </a:cubicBezTo>
                  <a:cubicBezTo>
                    <a:pt x="3968" y="2539"/>
                    <a:pt x="3881" y="2676"/>
                    <a:pt x="3771" y="2799"/>
                  </a:cubicBezTo>
                  <a:cubicBezTo>
                    <a:pt x="2770" y="2362"/>
                    <a:pt x="1715" y="2004"/>
                    <a:pt x="677" y="1671"/>
                  </a:cubicBezTo>
                  <a:cubicBezTo>
                    <a:pt x="697" y="1560"/>
                    <a:pt x="730" y="1447"/>
                    <a:pt x="780" y="1337"/>
                  </a:cubicBezTo>
                  <a:close/>
                  <a:moveTo>
                    <a:pt x="655" y="1925"/>
                  </a:moveTo>
                  <a:lnTo>
                    <a:pt x="655" y="1925"/>
                  </a:lnTo>
                  <a:cubicBezTo>
                    <a:pt x="1592" y="2325"/>
                    <a:pt x="2550" y="2717"/>
                    <a:pt x="3520" y="3029"/>
                  </a:cubicBezTo>
                  <a:cubicBezTo>
                    <a:pt x="3183" y="3281"/>
                    <a:pt x="2746" y="3426"/>
                    <a:pt x="2299" y="3426"/>
                  </a:cubicBezTo>
                  <a:cubicBezTo>
                    <a:pt x="2251" y="3426"/>
                    <a:pt x="2203" y="3425"/>
                    <a:pt x="2154" y="3421"/>
                  </a:cubicBezTo>
                  <a:cubicBezTo>
                    <a:pt x="1298" y="3363"/>
                    <a:pt x="665" y="2678"/>
                    <a:pt x="655" y="1925"/>
                  </a:cubicBezTo>
                  <a:close/>
                  <a:moveTo>
                    <a:pt x="403" y="2288"/>
                  </a:moveTo>
                  <a:lnTo>
                    <a:pt x="403" y="2288"/>
                  </a:lnTo>
                  <a:cubicBezTo>
                    <a:pt x="537" y="2981"/>
                    <a:pt x="1106" y="3584"/>
                    <a:pt x="1907" y="3736"/>
                  </a:cubicBezTo>
                  <a:cubicBezTo>
                    <a:pt x="2044" y="3762"/>
                    <a:pt x="2182" y="3774"/>
                    <a:pt x="2318" y="3774"/>
                  </a:cubicBezTo>
                  <a:cubicBezTo>
                    <a:pt x="2926" y="3774"/>
                    <a:pt x="3503" y="3526"/>
                    <a:pt x="3895" y="3124"/>
                  </a:cubicBezTo>
                  <a:cubicBezTo>
                    <a:pt x="3909" y="3120"/>
                    <a:pt x="3920" y="3116"/>
                    <a:pt x="3932" y="3110"/>
                  </a:cubicBezTo>
                  <a:lnTo>
                    <a:pt x="3932" y="3110"/>
                  </a:lnTo>
                  <a:cubicBezTo>
                    <a:pt x="3560" y="3736"/>
                    <a:pt x="2912" y="4137"/>
                    <a:pt x="2220" y="4137"/>
                  </a:cubicBezTo>
                  <a:cubicBezTo>
                    <a:pt x="1941" y="4137"/>
                    <a:pt x="1656" y="4072"/>
                    <a:pt x="1379" y="3930"/>
                  </a:cubicBezTo>
                  <a:cubicBezTo>
                    <a:pt x="700" y="3585"/>
                    <a:pt x="372" y="2940"/>
                    <a:pt x="403" y="2288"/>
                  </a:cubicBezTo>
                  <a:close/>
                  <a:moveTo>
                    <a:pt x="2586" y="1"/>
                  </a:moveTo>
                  <a:cubicBezTo>
                    <a:pt x="1294" y="1"/>
                    <a:pt x="34" y="1075"/>
                    <a:pt x="1" y="2398"/>
                  </a:cubicBezTo>
                  <a:cubicBezTo>
                    <a:pt x="0" y="2439"/>
                    <a:pt x="20" y="2467"/>
                    <a:pt x="47" y="2483"/>
                  </a:cubicBezTo>
                  <a:cubicBezTo>
                    <a:pt x="56" y="3108"/>
                    <a:pt x="341" y="3727"/>
                    <a:pt x="910" y="4117"/>
                  </a:cubicBezTo>
                  <a:cubicBezTo>
                    <a:pt x="1307" y="4388"/>
                    <a:pt x="1747" y="4513"/>
                    <a:pt x="2181" y="4513"/>
                  </a:cubicBezTo>
                  <a:cubicBezTo>
                    <a:pt x="3102" y="4513"/>
                    <a:pt x="3994" y="3952"/>
                    <a:pt x="4384" y="3034"/>
                  </a:cubicBezTo>
                  <a:cubicBezTo>
                    <a:pt x="4900" y="1819"/>
                    <a:pt x="4367" y="278"/>
                    <a:pt x="2977" y="34"/>
                  </a:cubicBezTo>
                  <a:cubicBezTo>
                    <a:pt x="2847" y="12"/>
                    <a:pt x="2716" y="1"/>
                    <a:pt x="258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09" name="Google Shape;3209;p29"/>
            <p:cNvSpPr/>
            <p:nvPr/>
          </p:nvSpPr>
          <p:spPr>
            <a:xfrm>
              <a:off x="3768807" y="1530659"/>
              <a:ext cx="100290" cy="54053"/>
            </a:xfrm>
            <a:custGeom>
              <a:avLst/>
              <a:gdLst/>
              <a:ahLst/>
              <a:cxnLst/>
              <a:rect l="l" t="t" r="r" b="b"/>
              <a:pathLst>
                <a:path w="3208" h="1729" extrusionOk="0">
                  <a:moveTo>
                    <a:pt x="1586" y="1"/>
                  </a:moveTo>
                  <a:cubicBezTo>
                    <a:pt x="1431" y="1"/>
                    <a:pt x="1270" y="21"/>
                    <a:pt x="1105" y="64"/>
                  </a:cubicBezTo>
                  <a:cubicBezTo>
                    <a:pt x="652" y="182"/>
                    <a:pt x="288" y="415"/>
                    <a:pt x="1" y="721"/>
                  </a:cubicBezTo>
                  <a:cubicBezTo>
                    <a:pt x="1045" y="970"/>
                    <a:pt x="2196" y="1246"/>
                    <a:pt x="3166" y="1728"/>
                  </a:cubicBezTo>
                  <a:cubicBezTo>
                    <a:pt x="3208" y="1518"/>
                    <a:pt x="3203" y="1289"/>
                    <a:pt x="3136" y="1046"/>
                  </a:cubicBezTo>
                  <a:cubicBezTo>
                    <a:pt x="2886" y="440"/>
                    <a:pt x="2306" y="1"/>
                    <a:pt x="158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10" name="Google Shape;3210;p29"/>
            <p:cNvSpPr/>
            <p:nvPr/>
          </p:nvSpPr>
          <p:spPr>
            <a:xfrm>
              <a:off x="3760116" y="1560702"/>
              <a:ext cx="104948" cy="45737"/>
            </a:xfrm>
            <a:custGeom>
              <a:avLst/>
              <a:gdLst/>
              <a:ahLst/>
              <a:cxnLst/>
              <a:rect l="l" t="t" r="r" b="b"/>
              <a:pathLst>
                <a:path w="3357" h="1463" extrusionOk="0">
                  <a:moveTo>
                    <a:pt x="103" y="1"/>
                  </a:moveTo>
                  <a:cubicBezTo>
                    <a:pt x="55" y="111"/>
                    <a:pt x="22" y="224"/>
                    <a:pt x="1" y="335"/>
                  </a:cubicBezTo>
                  <a:cubicBezTo>
                    <a:pt x="1039" y="668"/>
                    <a:pt x="2094" y="1025"/>
                    <a:pt x="3095" y="1463"/>
                  </a:cubicBezTo>
                  <a:cubicBezTo>
                    <a:pt x="3205" y="1342"/>
                    <a:pt x="3292" y="1203"/>
                    <a:pt x="3357" y="1053"/>
                  </a:cubicBezTo>
                  <a:cubicBezTo>
                    <a:pt x="2262" y="802"/>
                    <a:pt x="1169" y="342"/>
                    <a:pt x="10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11" name="Google Shape;3211;p29"/>
            <p:cNvSpPr/>
            <p:nvPr/>
          </p:nvSpPr>
          <p:spPr>
            <a:xfrm>
              <a:off x="3759491" y="1579146"/>
              <a:ext cx="89598" cy="46988"/>
            </a:xfrm>
            <a:custGeom>
              <a:avLst/>
              <a:gdLst/>
              <a:ahLst/>
              <a:cxnLst/>
              <a:rect l="l" t="t" r="r" b="b"/>
              <a:pathLst>
                <a:path w="2866" h="1503" extrusionOk="0">
                  <a:moveTo>
                    <a:pt x="0" y="0"/>
                  </a:moveTo>
                  <a:lnTo>
                    <a:pt x="0" y="0"/>
                  </a:lnTo>
                  <a:cubicBezTo>
                    <a:pt x="10" y="753"/>
                    <a:pt x="643" y="1437"/>
                    <a:pt x="1499" y="1497"/>
                  </a:cubicBezTo>
                  <a:cubicBezTo>
                    <a:pt x="1546" y="1501"/>
                    <a:pt x="1592" y="1502"/>
                    <a:pt x="1638" y="1502"/>
                  </a:cubicBezTo>
                  <a:cubicBezTo>
                    <a:pt x="2087" y="1502"/>
                    <a:pt x="2526" y="1357"/>
                    <a:pt x="2865" y="1104"/>
                  </a:cubicBezTo>
                  <a:cubicBezTo>
                    <a:pt x="1895" y="794"/>
                    <a:pt x="937" y="400"/>
                    <a:pt x="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12" name="Google Shape;3212;p29"/>
            <p:cNvSpPr/>
            <p:nvPr/>
          </p:nvSpPr>
          <p:spPr>
            <a:xfrm>
              <a:off x="3750613" y="1590494"/>
              <a:ext cx="111326" cy="57836"/>
            </a:xfrm>
            <a:custGeom>
              <a:avLst/>
              <a:gdLst/>
              <a:ahLst/>
              <a:cxnLst/>
              <a:rect l="l" t="t" r="r" b="b"/>
              <a:pathLst>
                <a:path w="3561" h="1850" extrusionOk="0">
                  <a:moveTo>
                    <a:pt x="32" y="1"/>
                  </a:moveTo>
                  <a:lnTo>
                    <a:pt x="32" y="1"/>
                  </a:lnTo>
                  <a:cubicBezTo>
                    <a:pt x="1" y="652"/>
                    <a:pt x="328" y="1297"/>
                    <a:pt x="1008" y="1644"/>
                  </a:cubicBezTo>
                  <a:cubicBezTo>
                    <a:pt x="1284" y="1785"/>
                    <a:pt x="1569" y="1849"/>
                    <a:pt x="1847" y="1849"/>
                  </a:cubicBezTo>
                  <a:cubicBezTo>
                    <a:pt x="2539" y="1849"/>
                    <a:pt x="3188" y="1448"/>
                    <a:pt x="3561" y="822"/>
                  </a:cubicBezTo>
                  <a:lnTo>
                    <a:pt x="3561" y="822"/>
                  </a:lnTo>
                  <a:cubicBezTo>
                    <a:pt x="3550" y="828"/>
                    <a:pt x="3538" y="833"/>
                    <a:pt x="3524" y="837"/>
                  </a:cubicBezTo>
                  <a:cubicBezTo>
                    <a:pt x="3133" y="1238"/>
                    <a:pt x="2556" y="1487"/>
                    <a:pt x="1949" y="1487"/>
                  </a:cubicBezTo>
                  <a:cubicBezTo>
                    <a:pt x="1812" y="1487"/>
                    <a:pt x="1674" y="1474"/>
                    <a:pt x="1536" y="1448"/>
                  </a:cubicBezTo>
                  <a:cubicBezTo>
                    <a:pt x="737" y="1296"/>
                    <a:pt x="167" y="693"/>
                    <a:pt x="3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3213" name="Google Shape;3213;p29"/>
          <p:cNvGrpSpPr/>
          <p:nvPr/>
        </p:nvGrpSpPr>
        <p:grpSpPr>
          <a:xfrm rot="1240685">
            <a:off x="11095788" y="5780324"/>
            <a:ext cx="866217" cy="903425"/>
            <a:chOff x="4741321" y="3141659"/>
            <a:chExt cx="478629" cy="499188"/>
          </a:xfrm>
        </p:grpSpPr>
        <p:sp>
          <p:nvSpPr>
            <p:cNvPr id="3214" name="Google Shape;3214;p29"/>
            <p:cNvSpPr/>
            <p:nvPr/>
          </p:nvSpPr>
          <p:spPr>
            <a:xfrm>
              <a:off x="4921263" y="3539305"/>
              <a:ext cx="110450" cy="25635"/>
            </a:xfrm>
            <a:custGeom>
              <a:avLst/>
              <a:gdLst/>
              <a:ahLst/>
              <a:cxnLst/>
              <a:rect l="l" t="t" r="r" b="b"/>
              <a:pathLst>
                <a:path w="3533" h="820" extrusionOk="0">
                  <a:moveTo>
                    <a:pt x="1709" y="1"/>
                  </a:moveTo>
                  <a:cubicBezTo>
                    <a:pt x="1174" y="1"/>
                    <a:pt x="136" y="39"/>
                    <a:pt x="0" y="465"/>
                  </a:cubicBezTo>
                  <a:cubicBezTo>
                    <a:pt x="160" y="578"/>
                    <a:pt x="726" y="639"/>
                    <a:pt x="798" y="647"/>
                  </a:cubicBezTo>
                  <a:cubicBezTo>
                    <a:pt x="1076" y="675"/>
                    <a:pt x="1355" y="706"/>
                    <a:pt x="1633" y="734"/>
                  </a:cubicBezTo>
                  <a:cubicBezTo>
                    <a:pt x="1860" y="756"/>
                    <a:pt x="2219" y="815"/>
                    <a:pt x="2550" y="815"/>
                  </a:cubicBezTo>
                  <a:cubicBezTo>
                    <a:pt x="2588" y="815"/>
                    <a:pt x="2626" y="814"/>
                    <a:pt x="2663" y="813"/>
                  </a:cubicBezTo>
                  <a:cubicBezTo>
                    <a:pt x="2666" y="813"/>
                    <a:pt x="2668" y="815"/>
                    <a:pt x="2672" y="815"/>
                  </a:cubicBezTo>
                  <a:cubicBezTo>
                    <a:pt x="2701" y="818"/>
                    <a:pt x="2730" y="819"/>
                    <a:pt x="2759" y="819"/>
                  </a:cubicBezTo>
                  <a:cubicBezTo>
                    <a:pt x="2911" y="819"/>
                    <a:pt x="3059" y="778"/>
                    <a:pt x="3200" y="720"/>
                  </a:cubicBezTo>
                  <a:cubicBezTo>
                    <a:pt x="3214" y="715"/>
                    <a:pt x="3225" y="706"/>
                    <a:pt x="3233" y="698"/>
                  </a:cubicBezTo>
                  <a:cubicBezTo>
                    <a:pt x="3272" y="678"/>
                    <a:pt x="3304" y="652"/>
                    <a:pt x="3333" y="621"/>
                  </a:cubicBezTo>
                  <a:cubicBezTo>
                    <a:pt x="3419" y="583"/>
                    <a:pt x="3459" y="521"/>
                    <a:pt x="3452" y="430"/>
                  </a:cubicBezTo>
                  <a:cubicBezTo>
                    <a:pt x="3452" y="429"/>
                    <a:pt x="3453" y="429"/>
                    <a:pt x="3453" y="428"/>
                  </a:cubicBezTo>
                  <a:cubicBezTo>
                    <a:pt x="3532" y="300"/>
                    <a:pt x="3476" y="210"/>
                    <a:pt x="3376" y="163"/>
                  </a:cubicBezTo>
                  <a:cubicBezTo>
                    <a:pt x="3374" y="159"/>
                    <a:pt x="3372" y="154"/>
                    <a:pt x="3370" y="151"/>
                  </a:cubicBezTo>
                  <a:cubicBezTo>
                    <a:pt x="3354" y="125"/>
                    <a:pt x="3330" y="113"/>
                    <a:pt x="3304" y="110"/>
                  </a:cubicBezTo>
                  <a:cubicBezTo>
                    <a:pt x="3304" y="110"/>
                    <a:pt x="3303" y="108"/>
                    <a:pt x="3303" y="107"/>
                  </a:cubicBezTo>
                  <a:cubicBezTo>
                    <a:pt x="3089" y="63"/>
                    <a:pt x="2872" y="34"/>
                    <a:pt x="2653" y="23"/>
                  </a:cubicBezTo>
                  <a:cubicBezTo>
                    <a:pt x="2426" y="7"/>
                    <a:pt x="2197" y="2"/>
                    <a:pt x="1968" y="2"/>
                  </a:cubicBezTo>
                  <a:cubicBezTo>
                    <a:pt x="1913" y="2"/>
                    <a:pt x="1823" y="1"/>
                    <a:pt x="170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15" name="Google Shape;3215;p29"/>
            <p:cNvSpPr/>
            <p:nvPr/>
          </p:nvSpPr>
          <p:spPr>
            <a:xfrm>
              <a:off x="4797248" y="3521486"/>
              <a:ext cx="382340" cy="67183"/>
            </a:xfrm>
            <a:custGeom>
              <a:avLst/>
              <a:gdLst/>
              <a:ahLst/>
              <a:cxnLst/>
              <a:rect l="l" t="t" r="r" b="b"/>
              <a:pathLst>
                <a:path w="12230" h="2149" extrusionOk="0">
                  <a:moveTo>
                    <a:pt x="2445" y="583"/>
                  </a:moveTo>
                  <a:cubicBezTo>
                    <a:pt x="2448" y="583"/>
                    <a:pt x="2451" y="583"/>
                    <a:pt x="2454" y="583"/>
                  </a:cubicBezTo>
                  <a:cubicBezTo>
                    <a:pt x="2469" y="583"/>
                    <a:pt x="2482" y="587"/>
                    <a:pt x="2494" y="592"/>
                  </a:cubicBezTo>
                  <a:cubicBezTo>
                    <a:pt x="2500" y="591"/>
                    <a:pt x="2506" y="590"/>
                    <a:pt x="2513" y="590"/>
                  </a:cubicBezTo>
                  <a:cubicBezTo>
                    <a:pt x="2523" y="590"/>
                    <a:pt x="2535" y="592"/>
                    <a:pt x="2547" y="597"/>
                  </a:cubicBezTo>
                  <a:cubicBezTo>
                    <a:pt x="2746" y="670"/>
                    <a:pt x="2887" y="879"/>
                    <a:pt x="2830" y="1096"/>
                  </a:cubicBezTo>
                  <a:cubicBezTo>
                    <a:pt x="2784" y="1278"/>
                    <a:pt x="2607" y="1407"/>
                    <a:pt x="2424" y="1407"/>
                  </a:cubicBezTo>
                  <a:cubicBezTo>
                    <a:pt x="2402" y="1407"/>
                    <a:pt x="2380" y="1405"/>
                    <a:pt x="2359" y="1401"/>
                  </a:cubicBezTo>
                  <a:cubicBezTo>
                    <a:pt x="2152" y="1367"/>
                    <a:pt x="1996" y="1162"/>
                    <a:pt x="2016" y="954"/>
                  </a:cubicBezTo>
                  <a:cubicBezTo>
                    <a:pt x="2036" y="738"/>
                    <a:pt x="2237" y="583"/>
                    <a:pt x="2445" y="583"/>
                  </a:cubicBezTo>
                  <a:close/>
                  <a:moveTo>
                    <a:pt x="5896" y="247"/>
                  </a:moveTo>
                  <a:cubicBezTo>
                    <a:pt x="6685" y="247"/>
                    <a:pt x="7964" y="340"/>
                    <a:pt x="7837" y="1000"/>
                  </a:cubicBezTo>
                  <a:cubicBezTo>
                    <a:pt x="7732" y="1543"/>
                    <a:pt x="7071" y="1673"/>
                    <a:pt x="6414" y="1673"/>
                  </a:cubicBezTo>
                  <a:cubicBezTo>
                    <a:pt x="5922" y="1673"/>
                    <a:pt x="5433" y="1600"/>
                    <a:pt x="5184" y="1573"/>
                  </a:cubicBezTo>
                  <a:cubicBezTo>
                    <a:pt x="5055" y="1560"/>
                    <a:pt x="4365" y="1526"/>
                    <a:pt x="3947" y="1364"/>
                  </a:cubicBezTo>
                  <a:cubicBezTo>
                    <a:pt x="3941" y="1368"/>
                    <a:pt x="3934" y="1370"/>
                    <a:pt x="3929" y="1374"/>
                  </a:cubicBezTo>
                  <a:cubicBezTo>
                    <a:pt x="3907" y="1368"/>
                    <a:pt x="3886" y="1361"/>
                    <a:pt x="3864" y="1353"/>
                  </a:cubicBezTo>
                  <a:cubicBezTo>
                    <a:pt x="3822" y="1333"/>
                    <a:pt x="3781" y="1308"/>
                    <a:pt x="3740" y="1282"/>
                  </a:cubicBezTo>
                  <a:cubicBezTo>
                    <a:pt x="3733" y="1265"/>
                    <a:pt x="3721" y="1249"/>
                    <a:pt x="3714" y="1233"/>
                  </a:cubicBezTo>
                  <a:cubicBezTo>
                    <a:pt x="3622" y="1149"/>
                    <a:pt x="3591" y="1045"/>
                    <a:pt x="3661" y="915"/>
                  </a:cubicBezTo>
                  <a:cubicBezTo>
                    <a:pt x="3762" y="366"/>
                    <a:pt x="4975" y="275"/>
                    <a:pt x="5385" y="259"/>
                  </a:cubicBezTo>
                  <a:cubicBezTo>
                    <a:pt x="5485" y="255"/>
                    <a:pt x="5671" y="247"/>
                    <a:pt x="5896" y="247"/>
                  </a:cubicBezTo>
                  <a:close/>
                  <a:moveTo>
                    <a:pt x="5442" y="0"/>
                  </a:moveTo>
                  <a:cubicBezTo>
                    <a:pt x="3571" y="0"/>
                    <a:pt x="1800" y="301"/>
                    <a:pt x="0" y="836"/>
                  </a:cubicBezTo>
                  <a:cubicBezTo>
                    <a:pt x="1802" y="1545"/>
                    <a:pt x="3620" y="2045"/>
                    <a:pt x="5615" y="2133"/>
                  </a:cubicBezTo>
                  <a:cubicBezTo>
                    <a:pt x="5845" y="2143"/>
                    <a:pt x="6076" y="2149"/>
                    <a:pt x="6305" y="2149"/>
                  </a:cubicBezTo>
                  <a:cubicBezTo>
                    <a:pt x="8342" y="2149"/>
                    <a:pt x="10331" y="1750"/>
                    <a:pt x="12229" y="1031"/>
                  </a:cubicBezTo>
                  <a:cubicBezTo>
                    <a:pt x="11330" y="553"/>
                    <a:pt x="10376" y="433"/>
                    <a:pt x="9353" y="303"/>
                  </a:cubicBezTo>
                  <a:cubicBezTo>
                    <a:pt x="8296" y="170"/>
                    <a:pt x="7235" y="60"/>
                    <a:pt x="6170" y="15"/>
                  </a:cubicBezTo>
                  <a:cubicBezTo>
                    <a:pt x="5925" y="5"/>
                    <a:pt x="5683" y="0"/>
                    <a:pt x="544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16" name="Google Shape;3216;p29"/>
            <p:cNvSpPr/>
            <p:nvPr/>
          </p:nvSpPr>
          <p:spPr>
            <a:xfrm>
              <a:off x="4790464" y="3492382"/>
              <a:ext cx="387436" cy="48988"/>
            </a:xfrm>
            <a:custGeom>
              <a:avLst/>
              <a:gdLst/>
              <a:ahLst/>
              <a:cxnLst/>
              <a:rect l="l" t="t" r="r" b="b"/>
              <a:pathLst>
                <a:path w="12393" h="1567" extrusionOk="0">
                  <a:moveTo>
                    <a:pt x="5797" y="1"/>
                  </a:moveTo>
                  <a:cubicBezTo>
                    <a:pt x="3853" y="1"/>
                    <a:pt x="1843" y="220"/>
                    <a:pt x="1" y="869"/>
                  </a:cubicBezTo>
                  <a:cubicBezTo>
                    <a:pt x="28" y="1069"/>
                    <a:pt x="57" y="1278"/>
                    <a:pt x="56" y="1477"/>
                  </a:cubicBezTo>
                  <a:cubicBezTo>
                    <a:pt x="1662" y="811"/>
                    <a:pt x="3475" y="611"/>
                    <a:pt x="5236" y="611"/>
                  </a:cubicBezTo>
                  <a:cubicBezTo>
                    <a:pt x="5744" y="611"/>
                    <a:pt x="6248" y="628"/>
                    <a:pt x="6742" y="655"/>
                  </a:cubicBezTo>
                  <a:cubicBezTo>
                    <a:pt x="7983" y="723"/>
                    <a:pt x="9222" y="866"/>
                    <a:pt x="10454" y="1040"/>
                  </a:cubicBezTo>
                  <a:cubicBezTo>
                    <a:pt x="11121" y="1135"/>
                    <a:pt x="11785" y="1260"/>
                    <a:pt x="12373" y="1567"/>
                  </a:cubicBezTo>
                  <a:cubicBezTo>
                    <a:pt x="12375" y="1393"/>
                    <a:pt x="12381" y="1218"/>
                    <a:pt x="12392" y="1045"/>
                  </a:cubicBezTo>
                  <a:cubicBezTo>
                    <a:pt x="10584" y="212"/>
                    <a:pt x="8354" y="56"/>
                    <a:pt x="6465" y="9"/>
                  </a:cubicBezTo>
                  <a:cubicBezTo>
                    <a:pt x="6243" y="4"/>
                    <a:pt x="6021" y="1"/>
                    <a:pt x="579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17" name="Google Shape;3217;p29"/>
            <p:cNvSpPr/>
            <p:nvPr/>
          </p:nvSpPr>
          <p:spPr>
            <a:xfrm>
              <a:off x="4741321" y="3479658"/>
              <a:ext cx="478629" cy="161189"/>
            </a:xfrm>
            <a:custGeom>
              <a:avLst/>
              <a:gdLst/>
              <a:ahLst/>
              <a:cxnLst/>
              <a:rect l="l" t="t" r="r" b="b"/>
              <a:pathLst>
                <a:path w="15310" h="5156" extrusionOk="0">
                  <a:moveTo>
                    <a:pt x="7373" y="408"/>
                  </a:moveTo>
                  <a:cubicBezTo>
                    <a:pt x="7595" y="408"/>
                    <a:pt x="7817" y="411"/>
                    <a:pt x="8037" y="416"/>
                  </a:cubicBezTo>
                  <a:cubicBezTo>
                    <a:pt x="9926" y="463"/>
                    <a:pt x="12155" y="619"/>
                    <a:pt x="13964" y="1452"/>
                  </a:cubicBezTo>
                  <a:cubicBezTo>
                    <a:pt x="13952" y="1627"/>
                    <a:pt x="13945" y="1800"/>
                    <a:pt x="13945" y="1974"/>
                  </a:cubicBezTo>
                  <a:cubicBezTo>
                    <a:pt x="13358" y="1667"/>
                    <a:pt x="12693" y="1542"/>
                    <a:pt x="12026" y="1447"/>
                  </a:cubicBezTo>
                  <a:cubicBezTo>
                    <a:pt x="10794" y="1273"/>
                    <a:pt x="9555" y="1130"/>
                    <a:pt x="8314" y="1062"/>
                  </a:cubicBezTo>
                  <a:cubicBezTo>
                    <a:pt x="7820" y="1035"/>
                    <a:pt x="7316" y="1018"/>
                    <a:pt x="6807" y="1018"/>
                  </a:cubicBezTo>
                  <a:cubicBezTo>
                    <a:pt x="5047" y="1018"/>
                    <a:pt x="3235" y="1218"/>
                    <a:pt x="1627" y="1883"/>
                  </a:cubicBezTo>
                  <a:cubicBezTo>
                    <a:pt x="1630" y="1682"/>
                    <a:pt x="1600" y="1474"/>
                    <a:pt x="1573" y="1275"/>
                  </a:cubicBezTo>
                  <a:cubicBezTo>
                    <a:pt x="3417" y="629"/>
                    <a:pt x="5427" y="408"/>
                    <a:pt x="7373" y="408"/>
                  </a:cubicBezTo>
                  <a:close/>
                  <a:moveTo>
                    <a:pt x="1329" y="1367"/>
                  </a:moveTo>
                  <a:cubicBezTo>
                    <a:pt x="1338" y="1573"/>
                    <a:pt x="1348" y="1787"/>
                    <a:pt x="1394" y="1982"/>
                  </a:cubicBezTo>
                  <a:cubicBezTo>
                    <a:pt x="1381" y="1988"/>
                    <a:pt x="1369" y="1993"/>
                    <a:pt x="1357" y="1998"/>
                  </a:cubicBezTo>
                  <a:cubicBezTo>
                    <a:pt x="1328" y="1986"/>
                    <a:pt x="1300" y="1973"/>
                    <a:pt x="1271" y="1961"/>
                  </a:cubicBezTo>
                  <a:cubicBezTo>
                    <a:pt x="1253" y="1783"/>
                    <a:pt x="1202" y="1602"/>
                    <a:pt x="1151" y="1433"/>
                  </a:cubicBezTo>
                  <a:cubicBezTo>
                    <a:pt x="1210" y="1410"/>
                    <a:pt x="1270" y="1389"/>
                    <a:pt x="1329" y="1367"/>
                  </a:cubicBezTo>
                  <a:close/>
                  <a:moveTo>
                    <a:pt x="14634" y="1800"/>
                  </a:moveTo>
                  <a:cubicBezTo>
                    <a:pt x="14739" y="1863"/>
                    <a:pt x="14843" y="1927"/>
                    <a:pt x="14944" y="1997"/>
                  </a:cubicBezTo>
                  <a:cubicBezTo>
                    <a:pt x="14932" y="2000"/>
                    <a:pt x="14921" y="2000"/>
                    <a:pt x="14909" y="2005"/>
                  </a:cubicBezTo>
                  <a:cubicBezTo>
                    <a:pt x="14807" y="2050"/>
                    <a:pt x="14702" y="2092"/>
                    <a:pt x="14599" y="2134"/>
                  </a:cubicBezTo>
                  <a:lnTo>
                    <a:pt x="14604" y="2096"/>
                  </a:lnTo>
                  <a:cubicBezTo>
                    <a:pt x="14615" y="1998"/>
                    <a:pt x="14626" y="1899"/>
                    <a:pt x="14634" y="1800"/>
                  </a:cubicBezTo>
                  <a:close/>
                  <a:moveTo>
                    <a:pt x="14203" y="1568"/>
                  </a:moveTo>
                  <a:cubicBezTo>
                    <a:pt x="14268" y="1601"/>
                    <a:pt x="14333" y="1632"/>
                    <a:pt x="14396" y="1667"/>
                  </a:cubicBezTo>
                  <a:cubicBezTo>
                    <a:pt x="14367" y="1789"/>
                    <a:pt x="14352" y="1914"/>
                    <a:pt x="14336" y="2036"/>
                  </a:cubicBezTo>
                  <a:cubicBezTo>
                    <a:pt x="14329" y="2091"/>
                    <a:pt x="14320" y="2144"/>
                    <a:pt x="14313" y="2198"/>
                  </a:cubicBezTo>
                  <a:cubicBezTo>
                    <a:pt x="14269" y="2166"/>
                    <a:pt x="14222" y="2140"/>
                    <a:pt x="14176" y="2109"/>
                  </a:cubicBezTo>
                  <a:cubicBezTo>
                    <a:pt x="14178" y="2101"/>
                    <a:pt x="14182" y="2093"/>
                    <a:pt x="14183" y="2082"/>
                  </a:cubicBezTo>
                  <a:cubicBezTo>
                    <a:pt x="14195" y="1910"/>
                    <a:pt x="14201" y="1739"/>
                    <a:pt x="14203" y="1568"/>
                  </a:cubicBezTo>
                  <a:close/>
                  <a:moveTo>
                    <a:pt x="7232" y="1338"/>
                  </a:moveTo>
                  <a:cubicBezTo>
                    <a:pt x="7473" y="1338"/>
                    <a:pt x="7715" y="1343"/>
                    <a:pt x="7960" y="1353"/>
                  </a:cubicBezTo>
                  <a:cubicBezTo>
                    <a:pt x="9024" y="1398"/>
                    <a:pt x="10086" y="1509"/>
                    <a:pt x="11145" y="1641"/>
                  </a:cubicBezTo>
                  <a:cubicBezTo>
                    <a:pt x="12166" y="1770"/>
                    <a:pt x="13120" y="1891"/>
                    <a:pt x="14019" y="2369"/>
                  </a:cubicBezTo>
                  <a:cubicBezTo>
                    <a:pt x="12120" y="3088"/>
                    <a:pt x="10132" y="3487"/>
                    <a:pt x="8095" y="3487"/>
                  </a:cubicBezTo>
                  <a:cubicBezTo>
                    <a:pt x="7866" y="3487"/>
                    <a:pt x="7635" y="3481"/>
                    <a:pt x="7405" y="3471"/>
                  </a:cubicBezTo>
                  <a:cubicBezTo>
                    <a:pt x="5410" y="3383"/>
                    <a:pt x="3591" y="2884"/>
                    <a:pt x="1790" y="2174"/>
                  </a:cubicBezTo>
                  <a:cubicBezTo>
                    <a:pt x="3590" y="1639"/>
                    <a:pt x="5361" y="1338"/>
                    <a:pt x="7232" y="1338"/>
                  </a:cubicBezTo>
                  <a:close/>
                  <a:moveTo>
                    <a:pt x="438" y="1919"/>
                  </a:moveTo>
                  <a:lnTo>
                    <a:pt x="438" y="1919"/>
                  </a:lnTo>
                  <a:cubicBezTo>
                    <a:pt x="2676" y="3253"/>
                    <a:pt x="5304" y="3870"/>
                    <a:pt x="7942" y="3870"/>
                  </a:cubicBezTo>
                  <a:cubicBezTo>
                    <a:pt x="10359" y="3870"/>
                    <a:pt x="12782" y="3352"/>
                    <a:pt x="14919" y="2393"/>
                  </a:cubicBezTo>
                  <a:lnTo>
                    <a:pt x="14919" y="2393"/>
                  </a:lnTo>
                  <a:cubicBezTo>
                    <a:pt x="14883" y="2823"/>
                    <a:pt x="14826" y="3248"/>
                    <a:pt x="14755" y="3676"/>
                  </a:cubicBezTo>
                  <a:cubicBezTo>
                    <a:pt x="12914" y="4526"/>
                    <a:pt x="11009" y="4740"/>
                    <a:pt x="8998" y="4740"/>
                  </a:cubicBezTo>
                  <a:cubicBezTo>
                    <a:pt x="8539" y="4740"/>
                    <a:pt x="8074" y="4729"/>
                    <a:pt x="7602" y="4711"/>
                  </a:cubicBezTo>
                  <a:cubicBezTo>
                    <a:pt x="5117" y="4621"/>
                    <a:pt x="2586" y="4335"/>
                    <a:pt x="447" y="3026"/>
                  </a:cubicBezTo>
                  <a:cubicBezTo>
                    <a:pt x="446" y="2656"/>
                    <a:pt x="441" y="2288"/>
                    <a:pt x="438" y="1919"/>
                  </a:cubicBezTo>
                  <a:close/>
                  <a:moveTo>
                    <a:pt x="7165" y="1"/>
                  </a:moveTo>
                  <a:cubicBezTo>
                    <a:pt x="4878" y="1"/>
                    <a:pt x="2450" y="309"/>
                    <a:pt x="433" y="1337"/>
                  </a:cubicBezTo>
                  <a:lnTo>
                    <a:pt x="38" y="1548"/>
                  </a:lnTo>
                  <a:lnTo>
                    <a:pt x="19" y="1944"/>
                  </a:lnTo>
                  <a:cubicBezTo>
                    <a:pt x="9" y="2207"/>
                    <a:pt x="2" y="2470"/>
                    <a:pt x="1" y="2733"/>
                  </a:cubicBezTo>
                  <a:lnTo>
                    <a:pt x="4" y="3115"/>
                  </a:lnTo>
                  <a:lnTo>
                    <a:pt x="448" y="3418"/>
                  </a:lnTo>
                  <a:cubicBezTo>
                    <a:pt x="2565" y="4755"/>
                    <a:pt x="5109" y="5020"/>
                    <a:pt x="7602" y="5112"/>
                  </a:cubicBezTo>
                  <a:cubicBezTo>
                    <a:pt x="8197" y="5135"/>
                    <a:pt x="8815" y="5155"/>
                    <a:pt x="9442" y="5155"/>
                  </a:cubicBezTo>
                  <a:cubicBezTo>
                    <a:pt x="11234" y="5155"/>
                    <a:pt x="13094" y="4985"/>
                    <a:pt x="14664" y="4192"/>
                  </a:cubicBezTo>
                  <a:lnTo>
                    <a:pt x="15150" y="3919"/>
                  </a:lnTo>
                  <a:lnTo>
                    <a:pt x="15222" y="3444"/>
                  </a:lnTo>
                  <a:cubicBezTo>
                    <a:pt x="15271" y="3055"/>
                    <a:pt x="15301" y="2660"/>
                    <a:pt x="15309" y="2268"/>
                  </a:cubicBezTo>
                  <a:lnTo>
                    <a:pt x="15307" y="1674"/>
                  </a:lnTo>
                  <a:lnTo>
                    <a:pt x="14963" y="1440"/>
                  </a:lnTo>
                  <a:cubicBezTo>
                    <a:pt x="13185" y="328"/>
                    <a:pt x="10539" y="145"/>
                    <a:pt x="8713" y="45"/>
                  </a:cubicBezTo>
                  <a:cubicBezTo>
                    <a:pt x="8209" y="17"/>
                    <a:pt x="7691" y="1"/>
                    <a:pt x="7165"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18" name="Google Shape;3218;p29"/>
            <p:cNvSpPr/>
            <p:nvPr/>
          </p:nvSpPr>
          <p:spPr>
            <a:xfrm>
              <a:off x="4859677" y="3539681"/>
              <a:ext cx="27824" cy="25792"/>
            </a:xfrm>
            <a:custGeom>
              <a:avLst/>
              <a:gdLst/>
              <a:ahLst/>
              <a:cxnLst/>
              <a:rect l="l" t="t" r="r" b="b"/>
              <a:pathLst>
                <a:path w="890" h="825" extrusionOk="0">
                  <a:moveTo>
                    <a:pt x="471" y="218"/>
                  </a:moveTo>
                  <a:cubicBezTo>
                    <a:pt x="477" y="223"/>
                    <a:pt x="483" y="229"/>
                    <a:pt x="492" y="231"/>
                  </a:cubicBezTo>
                  <a:cubicBezTo>
                    <a:pt x="687" y="305"/>
                    <a:pt x="628" y="598"/>
                    <a:pt x="440" y="598"/>
                  </a:cubicBezTo>
                  <a:cubicBezTo>
                    <a:pt x="425" y="598"/>
                    <a:pt x="409" y="596"/>
                    <a:pt x="393" y="592"/>
                  </a:cubicBezTo>
                  <a:cubicBezTo>
                    <a:pt x="166" y="538"/>
                    <a:pt x="237" y="221"/>
                    <a:pt x="454" y="221"/>
                  </a:cubicBezTo>
                  <a:cubicBezTo>
                    <a:pt x="455" y="221"/>
                    <a:pt x="456" y="221"/>
                    <a:pt x="457" y="221"/>
                  </a:cubicBezTo>
                  <a:cubicBezTo>
                    <a:pt x="462" y="221"/>
                    <a:pt x="466" y="218"/>
                    <a:pt x="471" y="218"/>
                  </a:cubicBezTo>
                  <a:close/>
                  <a:moveTo>
                    <a:pt x="446" y="1"/>
                  </a:moveTo>
                  <a:cubicBezTo>
                    <a:pt x="238" y="1"/>
                    <a:pt x="39" y="156"/>
                    <a:pt x="19" y="372"/>
                  </a:cubicBezTo>
                  <a:cubicBezTo>
                    <a:pt x="0" y="580"/>
                    <a:pt x="155" y="785"/>
                    <a:pt x="361" y="819"/>
                  </a:cubicBezTo>
                  <a:cubicBezTo>
                    <a:pt x="383" y="823"/>
                    <a:pt x="404" y="825"/>
                    <a:pt x="426" y="825"/>
                  </a:cubicBezTo>
                  <a:cubicBezTo>
                    <a:pt x="610" y="825"/>
                    <a:pt x="787" y="696"/>
                    <a:pt x="833" y="513"/>
                  </a:cubicBezTo>
                  <a:cubicBezTo>
                    <a:pt x="890" y="297"/>
                    <a:pt x="749" y="88"/>
                    <a:pt x="550" y="15"/>
                  </a:cubicBezTo>
                  <a:cubicBezTo>
                    <a:pt x="538" y="10"/>
                    <a:pt x="526" y="8"/>
                    <a:pt x="516" y="8"/>
                  </a:cubicBezTo>
                  <a:cubicBezTo>
                    <a:pt x="509" y="8"/>
                    <a:pt x="503" y="9"/>
                    <a:pt x="497" y="10"/>
                  </a:cubicBezTo>
                  <a:cubicBezTo>
                    <a:pt x="485" y="5"/>
                    <a:pt x="472" y="1"/>
                    <a:pt x="457" y="1"/>
                  </a:cubicBezTo>
                  <a:cubicBezTo>
                    <a:pt x="453" y="1"/>
                    <a:pt x="450" y="1"/>
                    <a:pt x="44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19" name="Google Shape;3219;p29"/>
            <p:cNvSpPr/>
            <p:nvPr/>
          </p:nvSpPr>
          <p:spPr>
            <a:xfrm>
              <a:off x="4909539" y="3529177"/>
              <a:ext cx="136711" cy="44580"/>
            </a:xfrm>
            <a:custGeom>
              <a:avLst/>
              <a:gdLst/>
              <a:ahLst/>
              <a:cxnLst/>
              <a:rect l="l" t="t" r="r" b="b"/>
              <a:pathLst>
                <a:path w="4373" h="1426" extrusionOk="0">
                  <a:moveTo>
                    <a:pt x="2093" y="325"/>
                  </a:moveTo>
                  <a:cubicBezTo>
                    <a:pt x="2203" y="325"/>
                    <a:pt x="2291" y="326"/>
                    <a:pt x="2344" y="326"/>
                  </a:cubicBezTo>
                  <a:cubicBezTo>
                    <a:pt x="2571" y="326"/>
                    <a:pt x="2802" y="332"/>
                    <a:pt x="3030" y="347"/>
                  </a:cubicBezTo>
                  <a:cubicBezTo>
                    <a:pt x="3248" y="358"/>
                    <a:pt x="3465" y="385"/>
                    <a:pt x="3679" y="431"/>
                  </a:cubicBezTo>
                  <a:cubicBezTo>
                    <a:pt x="3679" y="432"/>
                    <a:pt x="3681" y="432"/>
                    <a:pt x="3681" y="434"/>
                  </a:cubicBezTo>
                  <a:cubicBezTo>
                    <a:pt x="3705" y="436"/>
                    <a:pt x="3730" y="449"/>
                    <a:pt x="3746" y="475"/>
                  </a:cubicBezTo>
                  <a:cubicBezTo>
                    <a:pt x="3749" y="478"/>
                    <a:pt x="3750" y="483"/>
                    <a:pt x="3752" y="487"/>
                  </a:cubicBezTo>
                  <a:cubicBezTo>
                    <a:pt x="3851" y="534"/>
                    <a:pt x="3907" y="624"/>
                    <a:pt x="3829" y="752"/>
                  </a:cubicBezTo>
                  <a:cubicBezTo>
                    <a:pt x="3829" y="753"/>
                    <a:pt x="3828" y="753"/>
                    <a:pt x="3828" y="754"/>
                  </a:cubicBezTo>
                  <a:cubicBezTo>
                    <a:pt x="3835" y="845"/>
                    <a:pt x="3796" y="907"/>
                    <a:pt x="3709" y="945"/>
                  </a:cubicBezTo>
                  <a:cubicBezTo>
                    <a:pt x="3681" y="976"/>
                    <a:pt x="3648" y="1002"/>
                    <a:pt x="3609" y="1022"/>
                  </a:cubicBezTo>
                  <a:cubicBezTo>
                    <a:pt x="3600" y="1030"/>
                    <a:pt x="3590" y="1038"/>
                    <a:pt x="3577" y="1044"/>
                  </a:cubicBezTo>
                  <a:cubicBezTo>
                    <a:pt x="3435" y="1102"/>
                    <a:pt x="3288" y="1143"/>
                    <a:pt x="3135" y="1143"/>
                  </a:cubicBezTo>
                  <a:cubicBezTo>
                    <a:pt x="3106" y="1143"/>
                    <a:pt x="3077" y="1142"/>
                    <a:pt x="3048" y="1139"/>
                  </a:cubicBezTo>
                  <a:cubicBezTo>
                    <a:pt x="3045" y="1139"/>
                    <a:pt x="3043" y="1137"/>
                    <a:pt x="3039" y="1137"/>
                  </a:cubicBezTo>
                  <a:cubicBezTo>
                    <a:pt x="3002" y="1138"/>
                    <a:pt x="2964" y="1139"/>
                    <a:pt x="2926" y="1139"/>
                  </a:cubicBezTo>
                  <a:cubicBezTo>
                    <a:pt x="2595" y="1139"/>
                    <a:pt x="2237" y="1080"/>
                    <a:pt x="2009" y="1058"/>
                  </a:cubicBezTo>
                  <a:cubicBezTo>
                    <a:pt x="1731" y="1030"/>
                    <a:pt x="1452" y="998"/>
                    <a:pt x="1174" y="971"/>
                  </a:cubicBezTo>
                  <a:cubicBezTo>
                    <a:pt x="1102" y="963"/>
                    <a:pt x="536" y="903"/>
                    <a:pt x="376" y="789"/>
                  </a:cubicBezTo>
                  <a:cubicBezTo>
                    <a:pt x="513" y="361"/>
                    <a:pt x="1560" y="325"/>
                    <a:pt x="2093" y="325"/>
                  </a:cubicBezTo>
                  <a:close/>
                  <a:moveTo>
                    <a:pt x="2299" y="1"/>
                  </a:moveTo>
                  <a:cubicBezTo>
                    <a:pt x="2076" y="1"/>
                    <a:pt x="1893" y="8"/>
                    <a:pt x="1794" y="12"/>
                  </a:cubicBezTo>
                  <a:cubicBezTo>
                    <a:pt x="1385" y="28"/>
                    <a:pt x="172" y="119"/>
                    <a:pt x="70" y="668"/>
                  </a:cubicBezTo>
                  <a:cubicBezTo>
                    <a:pt x="1" y="798"/>
                    <a:pt x="32" y="902"/>
                    <a:pt x="123" y="986"/>
                  </a:cubicBezTo>
                  <a:cubicBezTo>
                    <a:pt x="131" y="1001"/>
                    <a:pt x="142" y="1018"/>
                    <a:pt x="149" y="1034"/>
                  </a:cubicBezTo>
                  <a:cubicBezTo>
                    <a:pt x="190" y="1061"/>
                    <a:pt x="231" y="1086"/>
                    <a:pt x="273" y="1106"/>
                  </a:cubicBezTo>
                  <a:cubicBezTo>
                    <a:pt x="295" y="1114"/>
                    <a:pt x="316" y="1121"/>
                    <a:pt x="339" y="1127"/>
                  </a:cubicBezTo>
                  <a:cubicBezTo>
                    <a:pt x="344" y="1123"/>
                    <a:pt x="350" y="1122"/>
                    <a:pt x="356" y="1117"/>
                  </a:cubicBezTo>
                  <a:cubicBezTo>
                    <a:pt x="773" y="1280"/>
                    <a:pt x="1465" y="1314"/>
                    <a:pt x="1594" y="1326"/>
                  </a:cubicBezTo>
                  <a:cubicBezTo>
                    <a:pt x="1842" y="1353"/>
                    <a:pt x="2331" y="1426"/>
                    <a:pt x="2822" y="1426"/>
                  </a:cubicBezTo>
                  <a:cubicBezTo>
                    <a:pt x="3479" y="1426"/>
                    <a:pt x="4141" y="1296"/>
                    <a:pt x="4246" y="753"/>
                  </a:cubicBezTo>
                  <a:cubicBezTo>
                    <a:pt x="4372" y="93"/>
                    <a:pt x="3086" y="1"/>
                    <a:pt x="229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20" name="Google Shape;3220;p29"/>
            <p:cNvSpPr/>
            <p:nvPr/>
          </p:nvSpPr>
          <p:spPr>
            <a:xfrm>
              <a:off x="4953056" y="3141659"/>
              <a:ext cx="237282" cy="413384"/>
            </a:xfrm>
            <a:custGeom>
              <a:avLst/>
              <a:gdLst/>
              <a:ahLst/>
              <a:cxnLst/>
              <a:rect l="l" t="t" r="r" b="b"/>
              <a:pathLst>
                <a:path w="7590" h="13223" extrusionOk="0">
                  <a:moveTo>
                    <a:pt x="6548" y="551"/>
                  </a:moveTo>
                  <a:cubicBezTo>
                    <a:pt x="6602" y="551"/>
                    <a:pt x="6657" y="564"/>
                    <a:pt x="6707" y="588"/>
                  </a:cubicBezTo>
                  <a:cubicBezTo>
                    <a:pt x="6888" y="677"/>
                    <a:pt x="6962" y="897"/>
                    <a:pt x="6874" y="1078"/>
                  </a:cubicBezTo>
                  <a:lnTo>
                    <a:pt x="4602" y="5703"/>
                  </a:lnTo>
                  <a:cubicBezTo>
                    <a:pt x="4495" y="5680"/>
                    <a:pt x="4388" y="5658"/>
                    <a:pt x="4286" y="5617"/>
                  </a:cubicBezTo>
                  <a:cubicBezTo>
                    <a:pt x="4164" y="5569"/>
                    <a:pt x="4037" y="5505"/>
                    <a:pt x="3920" y="5429"/>
                  </a:cubicBezTo>
                  <a:lnTo>
                    <a:pt x="6217" y="755"/>
                  </a:lnTo>
                  <a:cubicBezTo>
                    <a:pt x="6259" y="668"/>
                    <a:pt x="6333" y="603"/>
                    <a:pt x="6428" y="571"/>
                  </a:cubicBezTo>
                  <a:cubicBezTo>
                    <a:pt x="6467" y="557"/>
                    <a:pt x="6507" y="551"/>
                    <a:pt x="6548" y="551"/>
                  </a:cubicBezTo>
                  <a:close/>
                  <a:moveTo>
                    <a:pt x="3510" y="5396"/>
                  </a:moveTo>
                  <a:cubicBezTo>
                    <a:pt x="3764" y="5712"/>
                    <a:pt x="4197" y="6034"/>
                    <a:pt x="4634" y="6034"/>
                  </a:cubicBezTo>
                  <a:cubicBezTo>
                    <a:pt x="4708" y="6034"/>
                    <a:pt x="4782" y="6025"/>
                    <a:pt x="4856" y="6005"/>
                  </a:cubicBezTo>
                  <a:lnTo>
                    <a:pt x="4856" y="6005"/>
                  </a:lnTo>
                  <a:cubicBezTo>
                    <a:pt x="4968" y="6265"/>
                    <a:pt x="4831" y="6345"/>
                    <a:pt x="4631" y="6345"/>
                  </a:cubicBezTo>
                  <a:cubicBezTo>
                    <a:pt x="4406" y="6345"/>
                    <a:pt x="4102" y="6244"/>
                    <a:pt x="3981" y="6185"/>
                  </a:cubicBezTo>
                  <a:cubicBezTo>
                    <a:pt x="3737" y="6067"/>
                    <a:pt x="3545" y="5891"/>
                    <a:pt x="3325" y="5741"/>
                  </a:cubicBezTo>
                  <a:cubicBezTo>
                    <a:pt x="3290" y="5689"/>
                    <a:pt x="3268" y="5633"/>
                    <a:pt x="3279" y="5576"/>
                  </a:cubicBezTo>
                  <a:cubicBezTo>
                    <a:pt x="3302" y="5455"/>
                    <a:pt x="3406" y="5424"/>
                    <a:pt x="3510" y="5396"/>
                  </a:cubicBezTo>
                  <a:close/>
                  <a:moveTo>
                    <a:pt x="3395" y="6494"/>
                  </a:moveTo>
                  <a:cubicBezTo>
                    <a:pt x="3595" y="6621"/>
                    <a:pt x="3826" y="6737"/>
                    <a:pt x="4055" y="6812"/>
                  </a:cubicBezTo>
                  <a:lnTo>
                    <a:pt x="1274" y="12471"/>
                  </a:lnTo>
                  <a:cubicBezTo>
                    <a:pt x="1230" y="12557"/>
                    <a:pt x="1156" y="12623"/>
                    <a:pt x="1063" y="12655"/>
                  </a:cubicBezTo>
                  <a:cubicBezTo>
                    <a:pt x="1023" y="12668"/>
                    <a:pt x="982" y="12675"/>
                    <a:pt x="941" y="12675"/>
                  </a:cubicBezTo>
                  <a:cubicBezTo>
                    <a:pt x="887" y="12675"/>
                    <a:pt x="833" y="12663"/>
                    <a:pt x="783" y="12638"/>
                  </a:cubicBezTo>
                  <a:cubicBezTo>
                    <a:pt x="696" y="12595"/>
                    <a:pt x="631" y="12519"/>
                    <a:pt x="598" y="12427"/>
                  </a:cubicBezTo>
                  <a:cubicBezTo>
                    <a:pt x="567" y="12333"/>
                    <a:pt x="572" y="12234"/>
                    <a:pt x="615" y="12148"/>
                  </a:cubicBezTo>
                  <a:lnTo>
                    <a:pt x="3395" y="6494"/>
                  </a:lnTo>
                  <a:close/>
                  <a:moveTo>
                    <a:pt x="6547" y="0"/>
                  </a:moveTo>
                  <a:cubicBezTo>
                    <a:pt x="6447" y="0"/>
                    <a:pt x="6347" y="17"/>
                    <a:pt x="6250" y="50"/>
                  </a:cubicBezTo>
                  <a:cubicBezTo>
                    <a:pt x="6019" y="129"/>
                    <a:pt x="5831" y="294"/>
                    <a:pt x="5725" y="512"/>
                  </a:cubicBezTo>
                  <a:lnTo>
                    <a:pt x="3491" y="5054"/>
                  </a:lnTo>
                  <a:cubicBezTo>
                    <a:pt x="3485" y="5054"/>
                    <a:pt x="3478" y="5054"/>
                    <a:pt x="3472" y="5054"/>
                  </a:cubicBezTo>
                  <a:cubicBezTo>
                    <a:pt x="3242" y="5054"/>
                    <a:pt x="3008" y="5240"/>
                    <a:pt x="2952" y="5461"/>
                  </a:cubicBezTo>
                  <a:cubicBezTo>
                    <a:pt x="2909" y="5636"/>
                    <a:pt x="2966" y="5789"/>
                    <a:pt x="3068" y="5914"/>
                  </a:cubicBezTo>
                  <a:lnTo>
                    <a:pt x="125" y="11903"/>
                  </a:lnTo>
                  <a:cubicBezTo>
                    <a:pt x="16" y="12122"/>
                    <a:pt x="1" y="12370"/>
                    <a:pt x="80" y="12602"/>
                  </a:cubicBezTo>
                  <a:cubicBezTo>
                    <a:pt x="159" y="12833"/>
                    <a:pt x="323" y="13020"/>
                    <a:pt x="542" y="13129"/>
                  </a:cubicBezTo>
                  <a:cubicBezTo>
                    <a:pt x="669" y="13191"/>
                    <a:pt x="807" y="13222"/>
                    <a:pt x="944" y="13222"/>
                  </a:cubicBezTo>
                  <a:cubicBezTo>
                    <a:pt x="1043" y="13222"/>
                    <a:pt x="1145" y="13206"/>
                    <a:pt x="1241" y="13173"/>
                  </a:cubicBezTo>
                  <a:cubicBezTo>
                    <a:pt x="1473" y="13093"/>
                    <a:pt x="1660" y="12930"/>
                    <a:pt x="1768" y="12711"/>
                  </a:cubicBezTo>
                  <a:lnTo>
                    <a:pt x="4708" y="6730"/>
                  </a:lnTo>
                  <a:cubicBezTo>
                    <a:pt x="4733" y="6726"/>
                    <a:pt x="4759" y="6724"/>
                    <a:pt x="4782" y="6718"/>
                  </a:cubicBezTo>
                  <a:cubicBezTo>
                    <a:pt x="5165" y="6625"/>
                    <a:pt x="5456" y="6095"/>
                    <a:pt x="5149" y="5831"/>
                  </a:cubicBezTo>
                  <a:lnTo>
                    <a:pt x="7368" y="1317"/>
                  </a:lnTo>
                  <a:cubicBezTo>
                    <a:pt x="7590" y="867"/>
                    <a:pt x="7403" y="317"/>
                    <a:pt x="6950" y="94"/>
                  </a:cubicBezTo>
                  <a:cubicBezTo>
                    <a:pt x="6823" y="32"/>
                    <a:pt x="6685" y="0"/>
                    <a:pt x="6547"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21" name="Google Shape;3221;p29"/>
            <p:cNvSpPr/>
            <p:nvPr/>
          </p:nvSpPr>
          <p:spPr>
            <a:xfrm>
              <a:off x="5197708" y="3535960"/>
              <a:ext cx="10848" cy="10473"/>
            </a:xfrm>
            <a:custGeom>
              <a:avLst/>
              <a:gdLst/>
              <a:ahLst/>
              <a:cxnLst/>
              <a:rect l="l" t="t" r="r" b="b"/>
              <a:pathLst>
                <a:path w="347" h="335" extrusionOk="0">
                  <a:moveTo>
                    <a:pt x="35" y="0"/>
                  </a:moveTo>
                  <a:cubicBezTo>
                    <a:pt x="30" y="99"/>
                    <a:pt x="16" y="198"/>
                    <a:pt x="5" y="296"/>
                  </a:cubicBezTo>
                  <a:lnTo>
                    <a:pt x="0" y="334"/>
                  </a:lnTo>
                  <a:cubicBezTo>
                    <a:pt x="103" y="292"/>
                    <a:pt x="208" y="250"/>
                    <a:pt x="310" y="206"/>
                  </a:cubicBezTo>
                  <a:cubicBezTo>
                    <a:pt x="322" y="199"/>
                    <a:pt x="333" y="199"/>
                    <a:pt x="346" y="197"/>
                  </a:cubicBezTo>
                  <a:cubicBezTo>
                    <a:pt x="244" y="128"/>
                    <a:pt x="140" y="63"/>
                    <a:pt x="35" y="0"/>
                  </a:cubicBezTo>
                  <a:close/>
                </a:path>
              </a:pathLst>
            </a:custGeom>
            <a:solidFill>
              <a:srgbClr val="BCB3B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22" name="Google Shape;3222;p29"/>
            <p:cNvSpPr/>
            <p:nvPr/>
          </p:nvSpPr>
          <p:spPr>
            <a:xfrm>
              <a:off x="5184422" y="3528614"/>
              <a:ext cx="6940" cy="19695"/>
            </a:xfrm>
            <a:custGeom>
              <a:avLst/>
              <a:gdLst/>
              <a:ahLst/>
              <a:cxnLst/>
              <a:rect l="l" t="t" r="r" b="b"/>
              <a:pathLst>
                <a:path w="222" h="630" extrusionOk="0">
                  <a:moveTo>
                    <a:pt x="28" y="1"/>
                  </a:moveTo>
                  <a:cubicBezTo>
                    <a:pt x="27" y="172"/>
                    <a:pt x="21" y="343"/>
                    <a:pt x="8" y="514"/>
                  </a:cubicBezTo>
                  <a:cubicBezTo>
                    <a:pt x="7" y="525"/>
                    <a:pt x="3" y="532"/>
                    <a:pt x="1" y="541"/>
                  </a:cubicBezTo>
                  <a:cubicBezTo>
                    <a:pt x="45" y="571"/>
                    <a:pt x="92" y="597"/>
                    <a:pt x="138" y="630"/>
                  </a:cubicBezTo>
                  <a:cubicBezTo>
                    <a:pt x="146" y="578"/>
                    <a:pt x="154" y="525"/>
                    <a:pt x="160" y="469"/>
                  </a:cubicBezTo>
                  <a:cubicBezTo>
                    <a:pt x="175" y="346"/>
                    <a:pt x="191" y="221"/>
                    <a:pt x="221" y="100"/>
                  </a:cubicBezTo>
                  <a:cubicBezTo>
                    <a:pt x="158" y="66"/>
                    <a:pt x="92" y="35"/>
                    <a:pt x="28" y="1"/>
                  </a:cubicBezTo>
                  <a:close/>
                </a:path>
              </a:pathLst>
            </a:custGeom>
            <a:solidFill>
              <a:srgbClr val="BCB3B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23" name="Google Shape;3223;p29"/>
            <p:cNvSpPr/>
            <p:nvPr/>
          </p:nvSpPr>
          <p:spPr>
            <a:xfrm>
              <a:off x="4777272" y="3522362"/>
              <a:ext cx="7566" cy="19758"/>
            </a:xfrm>
            <a:custGeom>
              <a:avLst/>
              <a:gdLst/>
              <a:ahLst/>
              <a:cxnLst/>
              <a:rect l="l" t="t" r="r" b="b"/>
              <a:pathLst>
                <a:path w="242" h="632" extrusionOk="0">
                  <a:moveTo>
                    <a:pt x="178" y="1"/>
                  </a:moveTo>
                  <a:cubicBezTo>
                    <a:pt x="119" y="23"/>
                    <a:pt x="58" y="44"/>
                    <a:pt x="0" y="67"/>
                  </a:cubicBezTo>
                  <a:cubicBezTo>
                    <a:pt x="51" y="236"/>
                    <a:pt x="101" y="417"/>
                    <a:pt x="120" y="595"/>
                  </a:cubicBezTo>
                  <a:cubicBezTo>
                    <a:pt x="150" y="608"/>
                    <a:pt x="177" y="620"/>
                    <a:pt x="205" y="632"/>
                  </a:cubicBezTo>
                  <a:cubicBezTo>
                    <a:pt x="218" y="627"/>
                    <a:pt x="230" y="622"/>
                    <a:pt x="242" y="616"/>
                  </a:cubicBezTo>
                  <a:cubicBezTo>
                    <a:pt x="197" y="420"/>
                    <a:pt x="184" y="206"/>
                    <a:pt x="178" y="1"/>
                  </a:cubicBezTo>
                  <a:close/>
                </a:path>
              </a:pathLst>
            </a:custGeom>
            <a:solidFill>
              <a:srgbClr val="BCB3B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24" name="Google Shape;3224;p29"/>
            <p:cNvSpPr/>
            <p:nvPr/>
          </p:nvSpPr>
          <p:spPr>
            <a:xfrm>
              <a:off x="4754983" y="3539556"/>
              <a:ext cx="452744" cy="88285"/>
            </a:xfrm>
            <a:custGeom>
              <a:avLst/>
              <a:gdLst/>
              <a:ahLst/>
              <a:cxnLst/>
              <a:rect l="l" t="t" r="r" b="b"/>
              <a:pathLst>
                <a:path w="14482" h="2824" extrusionOk="0">
                  <a:moveTo>
                    <a:pt x="1" y="1"/>
                  </a:moveTo>
                  <a:cubicBezTo>
                    <a:pt x="5" y="370"/>
                    <a:pt x="9" y="740"/>
                    <a:pt x="10" y="1109"/>
                  </a:cubicBezTo>
                  <a:cubicBezTo>
                    <a:pt x="2149" y="2419"/>
                    <a:pt x="4680" y="2703"/>
                    <a:pt x="7165" y="2794"/>
                  </a:cubicBezTo>
                  <a:cubicBezTo>
                    <a:pt x="7639" y="2812"/>
                    <a:pt x="8107" y="2823"/>
                    <a:pt x="8569" y="2823"/>
                  </a:cubicBezTo>
                  <a:cubicBezTo>
                    <a:pt x="10577" y="2823"/>
                    <a:pt x="12479" y="2609"/>
                    <a:pt x="14318" y="1759"/>
                  </a:cubicBezTo>
                  <a:cubicBezTo>
                    <a:pt x="14388" y="1332"/>
                    <a:pt x="14446" y="906"/>
                    <a:pt x="14482" y="474"/>
                  </a:cubicBezTo>
                  <a:lnTo>
                    <a:pt x="14482" y="474"/>
                  </a:lnTo>
                  <a:cubicBezTo>
                    <a:pt x="12345" y="1434"/>
                    <a:pt x="9921" y="1952"/>
                    <a:pt x="7505" y="1952"/>
                  </a:cubicBezTo>
                  <a:cubicBezTo>
                    <a:pt x="4867" y="1952"/>
                    <a:pt x="2238" y="1335"/>
                    <a:pt x="1"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25" name="Google Shape;3225;p29"/>
            <p:cNvSpPr/>
            <p:nvPr/>
          </p:nvSpPr>
          <p:spPr>
            <a:xfrm>
              <a:off x="4864742" y="3546496"/>
              <a:ext cx="16413" cy="11880"/>
            </a:xfrm>
            <a:custGeom>
              <a:avLst/>
              <a:gdLst/>
              <a:ahLst/>
              <a:cxnLst/>
              <a:rect l="l" t="t" r="r" b="b"/>
              <a:pathLst>
                <a:path w="525" h="380" extrusionOk="0">
                  <a:moveTo>
                    <a:pt x="307" y="0"/>
                  </a:moveTo>
                  <a:cubicBezTo>
                    <a:pt x="302" y="0"/>
                    <a:pt x="299" y="3"/>
                    <a:pt x="293" y="3"/>
                  </a:cubicBezTo>
                  <a:cubicBezTo>
                    <a:pt x="293" y="3"/>
                    <a:pt x="292" y="3"/>
                    <a:pt x="291" y="3"/>
                  </a:cubicBezTo>
                  <a:cubicBezTo>
                    <a:pt x="74" y="3"/>
                    <a:pt x="1" y="320"/>
                    <a:pt x="229" y="374"/>
                  </a:cubicBezTo>
                  <a:cubicBezTo>
                    <a:pt x="245" y="378"/>
                    <a:pt x="261" y="380"/>
                    <a:pt x="276" y="380"/>
                  </a:cubicBezTo>
                  <a:cubicBezTo>
                    <a:pt x="466" y="380"/>
                    <a:pt x="525" y="87"/>
                    <a:pt x="328" y="13"/>
                  </a:cubicBezTo>
                  <a:cubicBezTo>
                    <a:pt x="321" y="11"/>
                    <a:pt x="314" y="5"/>
                    <a:pt x="3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26" name="Google Shape;3226;p29"/>
            <p:cNvSpPr/>
            <p:nvPr/>
          </p:nvSpPr>
          <p:spPr>
            <a:xfrm>
              <a:off x="5055187" y="3310315"/>
              <a:ext cx="53178" cy="29731"/>
            </a:xfrm>
            <a:custGeom>
              <a:avLst/>
              <a:gdLst/>
              <a:ahLst/>
              <a:cxnLst/>
              <a:rect l="l" t="t" r="r" b="b"/>
              <a:pathLst>
                <a:path w="1701" h="951" extrusionOk="0">
                  <a:moveTo>
                    <a:pt x="243" y="1"/>
                  </a:moveTo>
                  <a:cubicBezTo>
                    <a:pt x="138" y="29"/>
                    <a:pt x="34" y="60"/>
                    <a:pt x="12" y="181"/>
                  </a:cubicBezTo>
                  <a:cubicBezTo>
                    <a:pt x="1" y="238"/>
                    <a:pt x="23" y="294"/>
                    <a:pt x="58" y="346"/>
                  </a:cubicBezTo>
                  <a:cubicBezTo>
                    <a:pt x="276" y="496"/>
                    <a:pt x="467" y="672"/>
                    <a:pt x="714" y="790"/>
                  </a:cubicBezTo>
                  <a:cubicBezTo>
                    <a:pt x="835" y="849"/>
                    <a:pt x="1139" y="950"/>
                    <a:pt x="1364" y="950"/>
                  </a:cubicBezTo>
                  <a:cubicBezTo>
                    <a:pt x="1564" y="950"/>
                    <a:pt x="1701" y="870"/>
                    <a:pt x="1589" y="610"/>
                  </a:cubicBezTo>
                  <a:lnTo>
                    <a:pt x="1589" y="610"/>
                  </a:lnTo>
                  <a:cubicBezTo>
                    <a:pt x="1515" y="630"/>
                    <a:pt x="1440" y="640"/>
                    <a:pt x="1365" y="640"/>
                  </a:cubicBezTo>
                  <a:cubicBezTo>
                    <a:pt x="929" y="640"/>
                    <a:pt x="497" y="317"/>
                    <a:pt x="24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27" name="Google Shape;3227;p29"/>
            <p:cNvSpPr/>
            <p:nvPr/>
          </p:nvSpPr>
          <p:spPr>
            <a:xfrm>
              <a:off x="5075538" y="3158821"/>
              <a:ext cx="95194" cy="161064"/>
            </a:xfrm>
            <a:custGeom>
              <a:avLst/>
              <a:gdLst/>
              <a:ahLst/>
              <a:cxnLst/>
              <a:rect l="l" t="t" r="r" b="b"/>
              <a:pathLst>
                <a:path w="3045" h="5152" extrusionOk="0">
                  <a:moveTo>
                    <a:pt x="2628" y="1"/>
                  </a:moveTo>
                  <a:cubicBezTo>
                    <a:pt x="2588" y="1"/>
                    <a:pt x="2548" y="7"/>
                    <a:pt x="2508" y="21"/>
                  </a:cubicBezTo>
                  <a:cubicBezTo>
                    <a:pt x="2416" y="52"/>
                    <a:pt x="2340" y="117"/>
                    <a:pt x="2298" y="205"/>
                  </a:cubicBezTo>
                  <a:lnTo>
                    <a:pt x="1" y="4879"/>
                  </a:lnTo>
                  <a:cubicBezTo>
                    <a:pt x="118" y="4954"/>
                    <a:pt x="245" y="5019"/>
                    <a:pt x="367" y="5067"/>
                  </a:cubicBezTo>
                  <a:cubicBezTo>
                    <a:pt x="470" y="5108"/>
                    <a:pt x="577" y="5131"/>
                    <a:pt x="683" y="5152"/>
                  </a:cubicBezTo>
                  <a:lnTo>
                    <a:pt x="2955" y="528"/>
                  </a:lnTo>
                  <a:cubicBezTo>
                    <a:pt x="3044" y="348"/>
                    <a:pt x="2970" y="128"/>
                    <a:pt x="2788" y="38"/>
                  </a:cubicBezTo>
                  <a:cubicBezTo>
                    <a:pt x="2737" y="13"/>
                    <a:pt x="2684" y="1"/>
                    <a:pt x="262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28" name="Google Shape;3228;p29"/>
            <p:cNvSpPr/>
            <p:nvPr/>
          </p:nvSpPr>
          <p:spPr>
            <a:xfrm>
              <a:off x="5075569" y="3290495"/>
              <a:ext cx="33795" cy="29449"/>
            </a:xfrm>
            <a:custGeom>
              <a:avLst/>
              <a:gdLst/>
              <a:ahLst/>
              <a:cxnLst/>
              <a:rect l="l" t="t" r="r" b="b"/>
              <a:pathLst>
                <a:path w="1081" h="942" extrusionOk="0">
                  <a:moveTo>
                    <a:pt x="329" y="0"/>
                  </a:moveTo>
                  <a:lnTo>
                    <a:pt x="1" y="668"/>
                  </a:lnTo>
                  <a:cubicBezTo>
                    <a:pt x="119" y="744"/>
                    <a:pt x="245" y="808"/>
                    <a:pt x="367" y="856"/>
                  </a:cubicBezTo>
                  <a:cubicBezTo>
                    <a:pt x="470" y="897"/>
                    <a:pt x="578" y="921"/>
                    <a:pt x="683" y="942"/>
                  </a:cubicBezTo>
                  <a:lnTo>
                    <a:pt x="1080" y="131"/>
                  </a:lnTo>
                  <a:lnTo>
                    <a:pt x="1080" y="131"/>
                  </a:lnTo>
                  <a:cubicBezTo>
                    <a:pt x="1077" y="131"/>
                    <a:pt x="1074" y="131"/>
                    <a:pt x="1070" y="131"/>
                  </a:cubicBezTo>
                  <a:cubicBezTo>
                    <a:pt x="803" y="131"/>
                    <a:pt x="550" y="90"/>
                    <a:pt x="329"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29" name="Google Shape;3229;p29"/>
            <p:cNvSpPr/>
            <p:nvPr/>
          </p:nvSpPr>
          <p:spPr>
            <a:xfrm>
              <a:off x="4970781" y="3344577"/>
              <a:ext cx="109137" cy="193359"/>
            </a:xfrm>
            <a:custGeom>
              <a:avLst/>
              <a:gdLst/>
              <a:ahLst/>
              <a:cxnLst/>
              <a:rect l="l" t="t" r="r" b="b"/>
              <a:pathLst>
                <a:path w="3491" h="6185" extrusionOk="0">
                  <a:moveTo>
                    <a:pt x="2831" y="1"/>
                  </a:moveTo>
                  <a:lnTo>
                    <a:pt x="49" y="5657"/>
                  </a:lnTo>
                  <a:cubicBezTo>
                    <a:pt x="6" y="5743"/>
                    <a:pt x="0" y="5842"/>
                    <a:pt x="32" y="5936"/>
                  </a:cubicBezTo>
                  <a:cubicBezTo>
                    <a:pt x="64" y="6028"/>
                    <a:pt x="130" y="6104"/>
                    <a:pt x="218" y="6147"/>
                  </a:cubicBezTo>
                  <a:cubicBezTo>
                    <a:pt x="268" y="6172"/>
                    <a:pt x="321" y="6184"/>
                    <a:pt x="376" y="6184"/>
                  </a:cubicBezTo>
                  <a:cubicBezTo>
                    <a:pt x="416" y="6184"/>
                    <a:pt x="457" y="6177"/>
                    <a:pt x="497" y="6164"/>
                  </a:cubicBezTo>
                  <a:cubicBezTo>
                    <a:pt x="589" y="6133"/>
                    <a:pt x="665" y="6066"/>
                    <a:pt x="708" y="5980"/>
                  </a:cubicBezTo>
                  <a:lnTo>
                    <a:pt x="3490" y="318"/>
                  </a:lnTo>
                  <a:cubicBezTo>
                    <a:pt x="3261" y="246"/>
                    <a:pt x="3031" y="129"/>
                    <a:pt x="283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3230" name="Google Shape;3230;p29"/>
          <p:cNvGrpSpPr/>
          <p:nvPr/>
        </p:nvGrpSpPr>
        <p:grpSpPr>
          <a:xfrm rot="2700000">
            <a:off x="11259098" y="1414703"/>
            <a:ext cx="271252" cy="436181"/>
            <a:chOff x="4140725" y="520912"/>
            <a:chExt cx="175945" cy="282926"/>
          </a:xfrm>
        </p:grpSpPr>
        <p:sp>
          <p:nvSpPr>
            <p:cNvPr id="3231" name="Google Shape;3231;p29"/>
            <p:cNvSpPr/>
            <p:nvPr/>
          </p:nvSpPr>
          <p:spPr>
            <a:xfrm>
              <a:off x="4195745" y="753342"/>
              <a:ext cx="27292" cy="25635"/>
            </a:xfrm>
            <a:custGeom>
              <a:avLst/>
              <a:gdLst/>
              <a:ahLst/>
              <a:cxnLst/>
              <a:rect l="l" t="t" r="r" b="b"/>
              <a:pathLst>
                <a:path w="873" h="820" extrusionOk="0">
                  <a:moveTo>
                    <a:pt x="531" y="181"/>
                  </a:moveTo>
                  <a:cubicBezTo>
                    <a:pt x="592" y="235"/>
                    <a:pt x="653" y="290"/>
                    <a:pt x="719" y="336"/>
                  </a:cubicBezTo>
                  <a:cubicBezTo>
                    <a:pt x="640" y="414"/>
                    <a:pt x="572" y="506"/>
                    <a:pt x="483" y="577"/>
                  </a:cubicBezTo>
                  <a:cubicBezTo>
                    <a:pt x="439" y="611"/>
                    <a:pt x="348" y="655"/>
                    <a:pt x="275" y="655"/>
                  </a:cubicBezTo>
                  <a:cubicBezTo>
                    <a:pt x="218" y="655"/>
                    <a:pt x="171" y="628"/>
                    <a:pt x="167" y="549"/>
                  </a:cubicBezTo>
                  <a:cubicBezTo>
                    <a:pt x="167" y="537"/>
                    <a:pt x="165" y="529"/>
                    <a:pt x="161" y="519"/>
                  </a:cubicBezTo>
                  <a:cubicBezTo>
                    <a:pt x="300" y="426"/>
                    <a:pt x="421" y="306"/>
                    <a:pt x="531" y="181"/>
                  </a:cubicBezTo>
                  <a:close/>
                  <a:moveTo>
                    <a:pt x="533" y="0"/>
                  </a:moveTo>
                  <a:cubicBezTo>
                    <a:pt x="507" y="0"/>
                    <a:pt x="480" y="17"/>
                    <a:pt x="466" y="36"/>
                  </a:cubicBezTo>
                  <a:cubicBezTo>
                    <a:pt x="336" y="199"/>
                    <a:pt x="177" y="333"/>
                    <a:pt x="39" y="486"/>
                  </a:cubicBezTo>
                  <a:cubicBezTo>
                    <a:pt x="24" y="499"/>
                    <a:pt x="21" y="518"/>
                    <a:pt x="25" y="534"/>
                  </a:cubicBezTo>
                  <a:cubicBezTo>
                    <a:pt x="24" y="537"/>
                    <a:pt x="23" y="540"/>
                    <a:pt x="21" y="545"/>
                  </a:cubicBezTo>
                  <a:cubicBezTo>
                    <a:pt x="1" y="712"/>
                    <a:pt x="156" y="819"/>
                    <a:pt x="307" y="819"/>
                  </a:cubicBezTo>
                  <a:cubicBezTo>
                    <a:pt x="328" y="819"/>
                    <a:pt x="349" y="817"/>
                    <a:pt x="370" y="813"/>
                  </a:cubicBezTo>
                  <a:cubicBezTo>
                    <a:pt x="576" y="770"/>
                    <a:pt x="802" y="540"/>
                    <a:pt x="861" y="343"/>
                  </a:cubicBezTo>
                  <a:cubicBezTo>
                    <a:pt x="873" y="321"/>
                    <a:pt x="873" y="292"/>
                    <a:pt x="853" y="269"/>
                  </a:cubicBezTo>
                  <a:cubicBezTo>
                    <a:pt x="774" y="173"/>
                    <a:pt x="666" y="93"/>
                    <a:pt x="568" y="13"/>
                  </a:cubicBezTo>
                  <a:cubicBezTo>
                    <a:pt x="557" y="4"/>
                    <a:pt x="545" y="0"/>
                    <a:pt x="53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32" name="Google Shape;3232;p29"/>
            <p:cNvSpPr/>
            <p:nvPr/>
          </p:nvSpPr>
          <p:spPr>
            <a:xfrm>
              <a:off x="4217347" y="730052"/>
              <a:ext cx="21540" cy="21665"/>
            </a:xfrm>
            <a:custGeom>
              <a:avLst/>
              <a:gdLst/>
              <a:ahLst/>
              <a:cxnLst/>
              <a:rect l="l" t="t" r="r" b="b"/>
              <a:pathLst>
                <a:path w="689" h="693" extrusionOk="0">
                  <a:moveTo>
                    <a:pt x="340" y="156"/>
                  </a:moveTo>
                  <a:cubicBezTo>
                    <a:pt x="392" y="180"/>
                    <a:pt x="449" y="195"/>
                    <a:pt x="505" y="207"/>
                  </a:cubicBezTo>
                  <a:cubicBezTo>
                    <a:pt x="459" y="332"/>
                    <a:pt x="391" y="438"/>
                    <a:pt x="319" y="550"/>
                  </a:cubicBezTo>
                  <a:cubicBezTo>
                    <a:pt x="275" y="519"/>
                    <a:pt x="229" y="493"/>
                    <a:pt x="184" y="459"/>
                  </a:cubicBezTo>
                  <a:cubicBezTo>
                    <a:pt x="246" y="375"/>
                    <a:pt x="319" y="262"/>
                    <a:pt x="340" y="156"/>
                  </a:cubicBezTo>
                  <a:close/>
                  <a:moveTo>
                    <a:pt x="336" y="1"/>
                  </a:moveTo>
                  <a:cubicBezTo>
                    <a:pt x="319" y="1"/>
                    <a:pt x="302" y="2"/>
                    <a:pt x="286" y="5"/>
                  </a:cubicBezTo>
                  <a:cubicBezTo>
                    <a:pt x="257" y="11"/>
                    <a:pt x="241" y="38"/>
                    <a:pt x="243" y="65"/>
                  </a:cubicBezTo>
                  <a:cubicBezTo>
                    <a:pt x="205" y="112"/>
                    <a:pt x="187" y="172"/>
                    <a:pt x="157" y="225"/>
                  </a:cubicBezTo>
                  <a:cubicBezTo>
                    <a:pt x="118" y="298"/>
                    <a:pt x="72" y="366"/>
                    <a:pt x="20" y="431"/>
                  </a:cubicBezTo>
                  <a:cubicBezTo>
                    <a:pt x="1" y="457"/>
                    <a:pt x="9" y="500"/>
                    <a:pt x="30" y="522"/>
                  </a:cubicBezTo>
                  <a:cubicBezTo>
                    <a:pt x="98" y="595"/>
                    <a:pt x="194" y="680"/>
                    <a:pt x="300" y="683"/>
                  </a:cubicBezTo>
                  <a:cubicBezTo>
                    <a:pt x="308" y="689"/>
                    <a:pt x="316" y="692"/>
                    <a:pt x="325" y="692"/>
                  </a:cubicBezTo>
                  <a:cubicBezTo>
                    <a:pt x="332" y="692"/>
                    <a:pt x="339" y="690"/>
                    <a:pt x="345" y="685"/>
                  </a:cubicBezTo>
                  <a:cubicBezTo>
                    <a:pt x="520" y="569"/>
                    <a:pt x="620" y="370"/>
                    <a:pt x="677" y="175"/>
                  </a:cubicBezTo>
                  <a:cubicBezTo>
                    <a:pt x="689" y="135"/>
                    <a:pt x="666" y="93"/>
                    <a:pt x="626" y="79"/>
                  </a:cubicBezTo>
                  <a:cubicBezTo>
                    <a:pt x="540" y="50"/>
                    <a:pt x="432" y="1"/>
                    <a:pt x="33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33" name="Google Shape;3233;p29"/>
            <p:cNvSpPr/>
            <p:nvPr/>
          </p:nvSpPr>
          <p:spPr>
            <a:xfrm>
              <a:off x="4223099" y="734929"/>
              <a:ext cx="10067" cy="12317"/>
            </a:xfrm>
            <a:custGeom>
              <a:avLst/>
              <a:gdLst/>
              <a:ahLst/>
              <a:cxnLst/>
              <a:rect l="l" t="t" r="r" b="b"/>
              <a:pathLst>
                <a:path w="322" h="394" extrusionOk="0">
                  <a:moveTo>
                    <a:pt x="157" y="0"/>
                  </a:moveTo>
                  <a:cubicBezTo>
                    <a:pt x="136" y="106"/>
                    <a:pt x="63" y="218"/>
                    <a:pt x="1" y="303"/>
                  </a:cubicBezTo>
                  <a:cubicBezTo>
                    <a:pt x="46" y="335"/>
                    <a:pt x="93" y="361"/>
                    <a:pt x="137" y="394"/>
                  </a:cubicBezTo>
                  <a:cubicBezTo>
                    <a:pt x="208" y="283"/>
                    <a:pt x="276" y="176"/>
                    <a:pt x="322" y="51"/>
                  </a:cubicBezTo>
                  <a:cubicBezTo>
                    <a:pt x="265" y="39"/>
                    <a:pt x="208" y="24"/>
                    <a:pt x="15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34" name="Google Shape;3234;p29"/>
            <p:cNvSpPr/>
            <p:nvPr/>
          </p:nvSpPr>
          <p:spPr>
            <a:xfrm>
              <a:off x="4198778" y="534855"/>
              <a:ext cx="103416" cy="131459"/>
            </a:xfrm>
            <a:custGeom>
              <a:avLst/>
              <a:gdLst/>
              <a:ahLst/>
              <a:cxnLst/>
              <a:rect l="l" t="t" r="r" b="b"/>
              <a:pathLst>
                <a:path w="3308" h="4205" extrusionOk="0">
                  <a:moveTo>
                    <a:pt x="1466" y="864"/>
                  </a:moveTo>
                  <a:cubicBezTo>
                    <a:pt x="1495" y="864"/>
                    <a:pt x="1522" y="879"/>
                    <a:pt x="1537" y="914"/>
                  </a:cubicBezTo>
                  <a:cubicBezTo>
                    <a:pt x="1587" y="1032"/>
                    <a:pt x="1620" y="1157"/>
                    <a:pt x="1656" y="1279"/>
                  </a:cubicBezTo>
                  <a:cubicBezTo>
                    <a:pt x="1677" y="1352"/>
                    <a:pt x="1619" y="1398"/>
                    <a:pt x="1559" y="1398"/>
                  </a:cubicBezTo>
                  <a:cubicBezTo>
                    <a:pt x="1518" y="1398"/>
                    <a:pt x="1476" y="1376"/>
                    <a:pt x="1460" y="1326"/>
                  </a:cubicBezTo>
                  <a:cubicBezTo>
                    <a:pt x="1425" y="1213"/>
                    <a:pt x="1386" y="1099"/>
                    <a:pt x="1364" y="980"/>
                  </a:cubicBezTo>
                  <a:cubicBezTo>
                    <a:pt x="1353" y="916"/>
                    <a:pt x="1412" y="864"/>
                    <a:pt x="1466" y="864"/>
                  </a:cubicBezTo>
                  <a:close/>
                  <a:moveTo>
                    <a:pt x="1249" y="1382"/>
                  </a:moveTo>
                  <a:cubicBezTo>
                    <a:pt x="1278" y="1382"/>
                    <a:pt x="1305" y="1396"/>
                    <a:pt x="1318" y="1429"/>
                  </a:cubicBezTo>
                  <a:cubicBezTo>
                    <a:pt x="1374" y="1568"/>
                    <a:pt x="1421" y="1711"/>
                    <a:pt x="1472" y="1853"/>
                  </a:cubicBezTo>
                  <a:cubicBezTo>
                    <a:pt x="1496" y="1922"/>
                    <a:pt x="1439" y="1966"/>
                    <a:pt x="1381" y="1966"/>
                  </a:cubicBezTo>
                  <a:cubicBezTo>
                    <a:pt x="1342" y="1966"/>
                    <a:pt x="1301" y="1945"/>
                    <a:pt x="1286" y="1897"/>
                  </a:cubicBezTo>
                  <a:cubicBezTo>
                    <a:pt x="1241" y="1762"/>
                    <a:pt x="1194" y="1626"/>
                    <a:pt x="1156" y="1490"/>
                  </a:cubicBezTo>
                  <a:cubicBezTo>
                    <a:pt x="1138" y="1429"/>
                    <a:pt x="1196" y="1382"/>
                    <a:pt x="1249" y="1382"/>
                  </a:cubicBezTo>
                  <a:close/>
                  <a:moveTo>
                    <a:pt x="963" y="1815"/>
                  </a:moveTo>
                  <a:cubicBezTo>
                    <a:pt x="993" y="1815"/>
                    <a:pt x="1023" y="1828"/>
                    <a:pt x="1040" y="1858"/>
                  </a:cubicBezTo>
                  <a:cubicBezTo>
                    <a:pt x="1126" y="2012"/>
                    <a:pt x="1192" y="2177"/>
                    <a:pt x="1264" y="2337"/>
                  </a:cubicBezTo>
                  <a:cubicBezTo>
                    <a:pt x="1296" y="2413"/>
                    <a:pt x="1230" y="2478"/>
                    <a:pt x="1169" y="2478"/>
                  </a:cubicBezTo>
                  <a:cubicBezTo>
                    <a:pt x="1139" y="2478"/>
                    <a:pt x="1111" y="2463"/>
                    <a:pt x="1094" y="2427"/>
                  </a:cubicBezTo>
                  <a:cubicBezTo>
                    <a:pt x="1017" y="2261"/>
                    <a:pt x="936" y="2094"/>
                    <a:pt x="876" y="1919"/>
                  </a:cubicBezTo>
                  <a:cubicBezTo>
                    <a:pt x="854" y="1857"/>
                    <a:pt x="908" y="1815"/>
                    <a:pt x="963" y="1815"/>
                  </a:cubicBezTo>
                  <a:close/>
                  <a:moveTo>
                    <a:pt x="2002" y="1"/>
                  </a:moveTo>
                  <a:cubicBezTo>
                    <a:pt x="1531" y="1"/>
                    <a:pt x="1086" y="294"/>
                    <a:pt x="921" y="763"/>
                  </a:cubicBezTo>
                  <a:lnTo>
                    <a:pt x="0" y="3360"/>
                  </a:lnTo>
                  <a:cubicBezTo>
                    <a:pt x="365" y="3506"/>
                    <a:pt x="678" y="3764"/>
                    <a:pt x="1049" y="3912"/>
                  </a:cubicBezTo>
                  <a:cubicBezTo>
                    <a:pt x="1444" y="4072"/>
                    <a:pt x="1856" y="4144"/>
                    <a:pt x="2275" y="4205"/>
                  </a:cubicBezTo>
                  <a:lnTo>
                    <a:pt x="3207" y="1573"/>
                  </a:lnTo>
                  <a:cubicBezTo>
                    <a:pt x="3308" y="1286"/>
                    <a:pt x="3291" y="976"/>
                    <a:pt x="3160" y="699"/>
                  </a:cubicBezTo>
                  <a:cubicBezTo>
                    <a:pt x="3027" y="422"/>
                    <a:pt x="2797" y="214"/>
                    <a:pt x="2510" y="112"/>
                  </a:cubicBezTo>
                  <a:lnTo>
                    <a:pt x="2381" y="66"/>
                  </a:lnTo>
                  <a:cubicBezTo>
                    <a:pt x="2256" y="22"/>
                    <a:pt x="2128" y="1"/>
                    <a:pt x="20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35" name="Google Shape;3235;p29"/>
            <p:cNvSpPr/>
            <p:nvPr/>
          </p:nvSpPr>
          <p:spPr>
            <a:xfrm>
              <a:off x="4156481" y="648115"/>
              <a:ext cx="110263" cy="141713"/>
            </a:xfrm>
            <a:custGeom>
              <a:avLst/>
              <a:gdLst/>
              <a:ahLst/>
              <a:cxnLst/>
              <a:rect l="l" t="t" r="r" b="b"/>
              <a:pathLst>
                <a:path w="3527" h="4533" extrusionOk="0">
                  <a:moveTo>
                    <a:pt x="2284" y="2623"/>
                  </a:moveTo>
                  <a:cubicBezTo>
                    <a:pt x="2380" y="2623"/>
                    <a:pt x="2488" y="2672"/>
                    <a:pt x="2575" y="2702"/>
                  </a:cubicBezTo>
                  <a:cubicBezTo>
                    <a:pt x="2614" y="2715"/>
                    <a:pt x="2638" y="2757"/>
                    <a:pt x="2625" y="2797"/>
                  </a:cubicBezTo>
                  <a:cubicBezTo>
                    <a:pt x="2568" y="2992"/>
                    <a:pt x="2468" y="3192"/>
                    <a:pt x="2294" y="3307"/>
                  </a:cubicBezTo>
                  <a:cubicBezTo>
                    <a:pt x="2288" y="3312"/>
                    <a:pt x="2281" y="3314"/>
                    <a:pt x="2274" y="3314"/>
                  </a:cubicBezTo>
                  <a:cubicBezTo>
                    <a:pt x="2264" y="3314"/>
                    <a:pt x="2256" y="3311"/>
                    <a:pt x="2249" y="3306"/>
                  </a:cubicBezTo>
                  <a:cubicBezTo>
                    <a:pt x="2142" y="3302"/>
                    <a:pt x="2047" y="3219"/>
                    <a:pt x="1978" y="3145"/>
                  </a:cubicBezTo>
                  <a:cubicBezTo>
                    <a:pt x="1956" y="3121"/>
                    <a:pt x="1948" y="3078"/>
                    <a:pt x="1968" y="3053"/>
                  </a:cubicBezTo>
                  <a:cubicBezTo>
                    <a:pt x="2019" y="2989"/>
                    <a:pt x="2066" y="2921"/>
                    <a:pt x="2105" y="2848"/>
                  </a:cubicBezTo>
                  <a:cubicBezTo>
                    <a:pt x="2134" y="2794"/>
                    <a:pt x="2154" y="2735"/>
                    <a:pt x="2191" y="2688"/>
                  </a:cubicBezTo>
                  <a:cubicBezTo>
                    <a:pt x="2190" y="2662"/>
                    <a:pt x="2206" y="2635"/>
                    <a:pt x="2234" y="2627"/>
                  </a:cubicBezTo>
                  <a:cubicBezTo>
                    <a:pt x="2250" y="2624"/>
                    <a:pt x="2267" y="2623"/>
                    <a:pt x="2284" y="2623"/>
                  </a:cubicBezTo>
                  <a:close/>
                  <a:moveTo>
                    <a:pt x="1788" y="3364"/>
                  </a:moveTo>
                  <a:cubicBezTo>
                    <a:pt x="1800" y="3364"/>
                    <a:pt x="1812" y="3367"/>
                    <a:pt x="1823" y="3376"/>
                  </a:cubicBezTo>
                  <a:cubicBezTo>
                    <a:pt x="1921" y="3455"/>
                    <a:pt x="2027" y="3535"/>
                    <a:pt x="2108" y="3632"/>
                  </a:cubicBezTo>
                  <a:cubicBezTo>
                    <a:pt x="2128" y="3657"/>
                    <a:pt x="2128" y="3684"/>
                    <a:pt x="2115" y="3707"/>
                  </a:cubicBezTo>
                  <a:cubicBezTo>
                    <a:pt x="2058" y="3905"/>
                    <a:pt x="1832" y="4135"/>
                    <a:pt x="1626" y="4178"/>
                  </a:cubicBezTo>
                  <a:cubicBezTo>
                    <a:pt x="1605" y="4182"/>
                    <a:pt x="1584" y="4184"/>
                    <a:pt x="1563" y="4184"/>
                  </a:cubicBezTo>
                  <a:cubicBezTo>
                    <a:pt x="1413" y="4184"/>
                    <a:pt x="1258" y="4077"/>
                    <a:pt x="1277" y="3910"/>
                  </a:cubicBezTo>
                  <a:cubicBezTo>
                    <a:pt x="1277" y="3906"/>
                    <a:pt x="1280" y="3902"/>
                    <a:pt x="1281" y="3898"/>
                  </a:cubicBezTo>
                  <a:cubicBezTo>
                    <a:pt x="1277" y="3882"/>
                    <a:pt x="1280" y="3864"/>
                    <a:pt x="1293" y="3850"/>
                  </a:cubicBezTo>
                  <a:cubicBezTo>
                    <a:pt x="1433" y="3697"/>
                    <a:pt x="1589" y="3562"/>
                    <a:pt x="1720" y="3400"/>
                  </a:cubicBezTo>
                  <a:cubicBezTo>
                    <a:pt x="1735" y="3380"/>
                    <a:pt x="1762" y="3364"/>
                    <a:pt x="1788" y="3364"/>
                  </a:cubicBezTo>
                  <a:close/>
                  <a:moveTo>
                    <a:pt x="1260" y="1"/>
                  </a:moveTo>
                  <a:lnTo>
                    <a:pt x="212" y="2960"/>
                  </a:lnTo>
                  <a:cubicBezTo>
                    <a:pt x="1" y="3554"/>
                    <a:pt x="313" y="4210"/>
                    <a:pt x="910" y="4421"/>
                  </a:cubicBezTo>
                  <a:lnTo>
                    <a:pt x="1038" y="4467"/>
                  </a:lnTo>
                  <a:cubicBezTo>
                    <a:pt x="1053" y="4473"/>
                    <a:pt x="1071" y="4479"/>
                    <a:pt x="1088" y="4483"/>
                  </a:cubicBezTo>
                  <a:cubicBezTo>
                    <a:pt x="1195" y="4516"/>
                    <a:pt x="1306" y="4532"/>
                    <a:pt x="1416" y="4532"/>
                  </a:cubicBezTo>
                  <a:cubicBezTo>
                    <a:pt x="1585" y="4532"/>
                    <a:pt x="1754" y="4494"/>
                    <a:pt x="1912" y="4418"/>
                  </a:cubicBezTo>
                  <a:cubicBezTo>
                    <a:pt x="2190" y="4287"/>
                    <a:pt x="2398" y="4056"/>
                    <a:pt x="2499" y="3770"/>
                  </a:cubicBezTo>
                  <a:lnTo>
                    <a:pt x="3526" y="867"/>
                  </a:lnTo>
                  <a:lnTo>
                    <a:pt x="3526" y="867"/>
                  </a:lnTo>
                  <a:cubicBezTo>
                    <a:pt x="3522" y="867"/>
                    <a:pt x="3517" y="867"/>
                    <a:pt x="3513" y="867"/>
                  </a:cubicBezTo>
                  <a:cubicBezTo>
                    <a:pt x="2738" y="867"/>
                    <a:pt x="1738" y="593"/>
                    <a:pt x="12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36" name="Google Shape;3236;p29"/>
            <p:cNvSpPr/>
            <p:nvPr/>
          </p:nvSpPr>
          <p:spPr>
            <a:xfrm>
              <a:off x="4156481" y="648084"/>
              <a:ext cx="57992" cy="138712"/>
            </a:xfrm>
            <a:custGeom>
              <a:avLst/>
              <a:gdLst/>
              <a:ahLst/>
              <a:cxnLst/>
              <a:rect l="l" t="t" r="r" b="b"/>
              <a:pathLst>
                <a:path w="1855" h="4437" extrusionOk="0">
                  <a:moveTo>
                    <a:pt x="1260" y="0"/>
                  </a:moveTo>
                  <a:lnTo>
                    <a:pt x="212" y="2961"/>
                  </a:lnTo>
                  <a:cubicBezTo>
                    <a:pt x="1" y="3555"/>
                    <a:pt x="313" y="4211"/>
                    <a:pt x="910" y="4422"/>
                  </a:cubicBezTo>
                  <a:lnTo>
                    <a:pt x="948" y="4436"/>
                  </a:lnTo>
                  <a:cubicBezTo>
                    <a:pt x="880" y="4346"/>
                    <a:pt x="837" y="4237"/>
                    <a:pt x="824" y="4091"/>
                  </a:cubicBezTo>
                  <a:cubicBezTo>
                    <a:pt x="797" y="3747"/>
                    <a:pt x="879" y="3420"/>
                    <a:pt x="968" y="3090"/>
                  </a:cubicBezTo>
                  <a:cubicBezTo>
                    <a:pt x="1208" y="2196"/>
                    <a:pt x="1529" y="1335"/>
                    <a:pt x="1855" y="473"/>
                  </a:cubicBezTo>
                  <a:cubicBezTo>
                    <a:pt x="1620" y="347"/>
                    <a:pt x="1412" y="191"/>
                    <a:pt x="1260"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37" name="Google Shape;3237;p29"/>
            <p:cNvSpPr/>
            <p:nvPr/>
          </p:nvSpPr>
          <p:spPr>
            <a:xfrm>
              <a:off x="4200747" y="758969"/>
              <a:ext cx="17476" cy="14912"/>
            </a:xfrm>
            <a:custGeom>
              <a:avLst/>
              <a:gdLst/>
              <a:ahLst/>
              <a:cxnLst/>
              <a:rect l="l" t="t" r="r" b="b"/>
              <a:pathLst>
                <a:path w="559" h="477" extrusionOk="0">
                  <a:moveTo>
                    <a:pt x="371" y="1"/>
                  </a:moveTo>
                  <a:cubicBezTo>
                    <a:pt x="260" y="126"/>
                    <a:pt x="140" y="247"/>
                    <a:pt x="1" y="339"/>
                  </a:cubicBezTo>
                  <a:cubicBezTo>
                    <a:pt x="5" y="349"/>
                    <a:pt x="7" y="357"/>
                    <a:pt x="7" y="369"/>
                  </a:cubicBezTo>
                  <a:cubicBezTo>
                    <a:pt x="11" y="449"/>
                    <a:pt x="57" y="476"/>
                    <a:pt x="114" y="476"/>
                  </a:cubicBezTo>
                  <a:cubicBezTo>
                    <a:pt x="188" y="476"/>
                    <a:pt x="279" y="432"/>
                    <a:pt x="323" y="397"/>
                  </a:cubicBezTo>
                  <a:cubicBezTo>
                    <a:pt x="412" y="326"/>
                    <a:pt x="480" y="234"/>
                    <a:pt x="559" y="156"/>
                  </a:cubicBezTo>
                  <a:cubicBezTo>
                    <a:pt x="494" y="109"/>
                    <a:pt x="432" y="55"/>
                    <a:pt x="37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38" name="Google Shape;3238;p29"/>
            <p:cNvSpPr/>
            <p:nvPr/>
          </p:nvSpPr>
          <p:spPr>
            <a:xfrm>
              <a:off x="4198746" y="534886"/>
              <a:ext cx="93944" cy="116234"/>
            </a:xfrm>
            <a:custGeom>
              <a:avLst/>
              <a:gdLst/>
              <a:ahLst/>
              <a:cxnLst/>
              <a:rect l="l" t="t" r="r" b="b"/>
              <a:pathLst>
                <a:path w="3005" h="3718" extrusionOk="0">
                  <a:moveTo>
                    <a:pt x="1467" y="863"/>
                  </a:moveTo>
                  <a:cubicBezTo>
                    <a:pt x="1496" y="863"/>
                    <a:pt x="1523" y="878"/>
                    <a:pt x="1538" y="913"/>
                  </a:cubicBezTo>
                  <a:cubicBezTo>
                    <a:pt x="1588" y="1031"/>
                    <a:pt x="1621" y="1156"/>
                    <a:pt x="1657" y="1278"/>
                  </a:cubicBezTo>
                  <a:cubicBezTo>
                    <a:pt x="1678" y="1351"/>
                    <a:pt x="1620" y="1397"/>
                    <a:pt x="1560" y="1397"/>
                  </a:cubicBezTo>
                  <a:cubicBezTo>
                    <a:pt x="1519" y="1397"/>
                    <a:pt x="1477" y="1375"/>
                    <a:pt x="1461" y="1325"/>
                  </a:cubicBezTo>
                  <a:cubicBezTo>
                    <a:pt x="1426" y="1212"/>
                    <a:pt x="1387" y="1098"/>
                    <a:pt x="1365" y="979"/>
                  </a:cubicBezTo>
                  <a:cubicBezTo>
                    <a:pt x="1354" y="915"/>
                    <a:pt x="1413" y="863"/>
                    <a:pt x="1467" y="863"/>
                  </a:cubicBezTo>
                  <a:close/>
                  <a:moveTo>
                    <a:pt x="1250" y="1381"/>
                  </a:moveTo>
                  <a:cubicBezTo>
                    <a:pt x="1279" y="1381"/>
                    <a:pt x="1306" y="1395"/>
                    <a:pt x="1319" y="1428"/>
                  </a:cubicBezTo>
                  <a:cubicBezTo>
                    <a:pt x="1375" y="1567"/>
                    <a:pt x="1422" y="1712"/>
                    <a:pt x="1471" y="1854"/>
                  </a:cubicBezTo>
                  <a:cubicBezTo>
                    <a:pt x="1495" y="1922"/>
                    <a:pt x="1439" y="1966"/>
                    <a:pt x="1381" y="1966"/>
                  </a:cubicBezTo>
                  <a:cubicBezTo>
                    <a:pt x="1342" y="1966"/>
                    <a:pt x="1301" y="1945"/>
                    <a:pt x="1286" y="1897"/>
                  </a:cubicBezTo>
                  <a:cubicBezTo>
                    <a:pt x="1241" y="1762"/>
                    <a:pt x="1194" y="1627"/>
                    <a:pt x="1156" y="1490"/>
                  </a:cubicBezTo>
                  <a:cubicBezTo>
                    <a:pt x="1139" y="1428"/>
                    <a:pt x="1197" y="1381"/>
                    <a:pt x="1250" y="1381"/>
                  </a:cubicBezTo>
                  <a:close/>
                  <a:moveTo>
                    <a:pt x="1269" y="2403"/>
                  </a:moveTo>
                  <a:cubicBezTo>
                    <a:pt x="1263" y="2414"/>
                    <a:pt x="1257" y="2425"/>
                    <a:pt x="1251" y="2437"/>
                  </a:cubicBezTo>
                  <a:lnTo>
                    <a:pt x="1251" y="2437"/>
                  </a:lnTo>
                  <a:cubicBezTo>
                    <a:pt x="1259" y="2427"/>
                    <a:pt x="1265" y="2415"/>
                    <a:pt x="1269" y="2403"/>
                  </a:cubicBezTo>
                  <a:close/>
                  <a:moveTo>
                    <a:pt x="2003" y="0"/>
                  </a:moveTo>
                  <a:cubicBezTo>
                    <a:pt x="1531" y="0"/>
                    <a:pt x="1087" y="293"/>
                    <a:pt x="919" y="762"/>
                  </a:cubicBezTo>
                  <a:lnTo>
                    <a:pt x="0" y="3359"/>
                  </a:lnTo>
                  <a:cubicBezTo>
                    <a:pt x="232" y="3453"/>
                    <a:pt x="445" y="3591"/>
                    <a:pt x="663" y="3717"/>
                  </a:cubicBezTo>
                  <a:cubicBezTo>
                    <a:pt x="802" y="3349"/>
                    <a:pt x="1007" y="2891"/>
                    <a:pt x="1251" y="2437"/>
                  </a:cubicBezTo>
                  <a:lnTo>
                    <a:pt x="1251" y="2437"/>
                  </a:lnTo>
                  <a:cubicBezTo>
                    <a:pt x="1231" y="2462"/>
                    <a:pt x="1200" y="2477"/>
                    <a:pt x="1170" y="2477"/>
                  </a:cubicBezTo>
                  <a:cubicBezTo>
                    <a:pt x="1140" y="2477"/>
                    <a:pt x="1112" y="2462"/>
                    <a:pt x="1095" y="2426"/>
                  </a:cubicBezTo>
                  <a:cubicBezTo>
                    <a:pt x="1018" y="2260"/>
                    <a:pt x="937" y="2093"/>
                    <a:pt x="877" y="1918"/>
                  </a:cubicBezTo>
                  <a:cubicBezTo>
                    <a:pt x="855" y="1856"/>
                    <a:pt x="909" y="1814"/>
                    <a:pt x="964" y="1814"/>
                  </a:cubicBezTo>
                  <a:cubicBezTo>
                    <a:pt x="994" y="1814"/>
                    <a:pt x="1024" y="1827"/>
                    <a:pt x="1041" y="1857"/>
                  </a:cubicBezTo>
                  <a:cubicBezTo>
                    <a:pt x="1127" y="2011"/>
                    <a:pt x="1193" y="2176"/>
                    <a:pt x="1265" y="2336"/>
                  </a:cubicBezTo>
                  <a:cubicBezTo>
                    <a:pt x="1275" y="2360"/>
                    <a:pt x="1275" y="2383"/>
                    <a:pt x="1269" y="2403"/>
                  </a:cubicBezTo>
                  <a:lnTo>
                    <a:pt x="1269" y="2403"/>
                  </a:lnTo>
                  <a:cubicBezTo>
                    <a:pt x="1763" y="1490"/>
                    <a:pt x="2413" y="597"/>
                    <a:pt x="3005" y="457"/>
                  </a:cubicBezTo>
                  <a:cubicBezTo>
                    <a:pt x="2875" y="301"/>
                    <a:pt x="2705" y="179"/>
                    <a:pt x="2510" y="111"/>
                  </a:cubicBezTo>
                  <a:lnTo>
                    <a:pt x="2381" y="65"/>
                  </a:lnTo>
                  <a:cubicBezTo>
                    <a:pt x="2256" y="21"/>
                    <a:pt x="2129" y="0"/>
                    <a:pt x="2003" y="0"/>
                  </a:cubicBezTo>
                  <a:close/>
                </a:path>
              </a:pathLst>
            </a:custGeom>
            <a:solidFill>
              <a:srgbClr val="000000">
                <a:alpha val="27843"/>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39" name="Google Shape;3239;p29"/>
            <p:cNvSpPr/>
            <p:nvPr/>
          </p:nvSpPr>
          <p:spPr>
            <a:xfrm>
              <a:off x="4140725" y="520912"/>
              <a:ext cx="175945" cy="282926"/>
            </a:xfrm>
            <a:custGeom>
              <a:avLst/>
              <a:gdLst/>
              <a:ahLst/>
              <a:cxnLst/>
              <a:rect l="l" t="t" r="r" b="b"/>
              <a:pathLst>
                <a:path w="5628" h="9050" extrusionOk="0">
                  <a:moveTo>
                    <a:pt x="3857" y="448"/>
                  </a:moveTo>
                  <a:cubicBezTo>
                    <a:pt x="3983" y="448"/>
                    <a:pt x="4112" y="469"/>
                    <a:pt x="4237" y="514"/>
                  </a:cubicBezTo>
                  <a:lnTo>
                    <a:pt x="4366" y="559"/>
                  </a:lnTo>
                  <a:cubicBezTo>
                    <a:pt x="4653" y="661"/>
                    <a:pt x="4883" y="869"/>
                    <a:pt x="5015" y="1146"/>
                  </a:cubicBezTo>
                  <a:cubicBezTo>
                    <a:pt x="5147" y="1423"/>
                    <a:pt x="5164" y="1733"/>
                    <a:pt x="5063" y="2020"/>
                  </a:cubicBezTo>
                  <a:lnTo>
                    <a:pt x="4130" y="4653"/>
                  </a:lnTo>
                  <a:cubicBezTo>
                    <a:pt x="3713" y="4590"/>
                    <a:pt x="3300" y="4518"/>
                    <a:pt x="2905" y="4360"/>
                  </a:cubicBezTo>
                  <a:cubicBezTo>
                    <a:pt x="2535" y="4212"/>
                    <a:pt x="2222" y="3954"/>
                    <a:pt x="1855" y="3808"/>
                  </a:cubicBezTo>
                  <a:lnTo>
                    <a:pt x="2775" y="1212"/>
                  </a:lnTo>
                  <a:cubicBezTo>
                    <a:pt x="2943" y="741"/>
                    <a:pt x="3386" y="448"/>
                    <a:pt x="3857" y="448"/>
                  </a:cubicBezTo>
                  <a:close/>
                  <a:moveTo>
                    <a:pt x="1763" y="4070"/>
                  </a:moveTo>
                  <a:cubicBezTo>
                    <a:pt x="2241" y="4662"/>
                    <a:pt x="3242" y="4936"/>
                    <a:pt x="4016" y="4936"/>
                  </a:cubicBezTo>
                  <a:cubicBezTo>
                    <a:pt x="4020" y="4936"/>
                    <a:pt x="4025" y="4936"/>
                    <a:pt x="4029" y="4936"/>
                  </a:cubicBezTo>
                  <a:lnTo>
                    <a:pt x="4029" y="4936"/>
                  </a:lnTo>
                  <a:lnTo>
                    <a:pt x="3002" y="7839"/>
                  </a:lnTo>
                  <a:cubicBezTo>
                    <a:pt x="2900" y="8125"/>
                    <a:pt x="2692" y="8356"/>
                    <a:pt x="2415" y="8487"/>
                  </a:cubicBezTo>
                  <a:cubicBezTo>
                    <a:pt x="2257" y="8563"/>
                    <a:pt x="2088" y="8601"/>
                    <a:pt x="1919" y="8601"/>
                  </a:cubicBezTo>
                  <a:cubicBezTo>
                    <a:pt x="1808" y="8601"/>
                    <a:pt x="1698" y="8585"/>
                    <a:pt x="1591" y="8552"/>
                  </a:cubicBezTo>
                  <a:cubicBezTo>
                    <a:pt x="1573" y="8548"/>
                    <a:pt x="1557" y="8542"/>
                    <a:pt x="1541" y="8536"/>
                  </a:cubicBezTo>
                  <a:lnTo>
                    <a:pt x="1411" y="8490"/>
                  </a:lnTo>
                  <a:cubicBezTo>
                    <a:pt x="817" y="8279"/>
                    <a:pt x="505" y="7625"/>
                    <a:pt x="714" y="7029"/>
                  </a:cubicBezTo>
                  <a:lnTo>
                    <a:pt x="1763" y="4070"/>
                  </a:lnTo>
                  <a:close/>
                  <a:moveTo>
                    <a:pt x="3859" y="0"/>
                  </a:moveTo>
                  <a:cubicBezTo>
                    <a:pt x="3203" y="0"/>
                    <a:pt x="2586" y="409"/>
                    <a:pt x="2356" y="1061"/>
                  </a:cubicBezTo>
                  <a:lnTo>
                    <a:pt x="294" y="6879"/>
                  </a:lnTo>
                  <a:cubicBezTo>
                    <a:pt x="1" y="7706"/>
                    <a:pt x="436" y="8620"/>
                    <a:pt x="1264" y="8912"/>
                  </a:cubicBezTo>
                  <a:lnTo>
                    <a:pt x="1393" y="8958"/>
                  </a:lnTo>
                  <a:cubicBezTo>
                    <a:pt x="1565" y="9019"/>
                    <a:pt x="1743" y="9050"/>
                    <a:pt x="1921" y="9050"/>
                  </a:cubicBezTo>
                  <a:cubicBezTo>
                    <a:pt x="2156" y="9050"/>
                    <a:pt x="2389" y="8997"/>
                    <a:pt x="2609" y="8892"/>
                  </a:cubicBezTo>
                  <a:cubicBezTo>
                    <a:pt x="2994" y="8709"/>
                    <a:pt x="3285" y="8387"/>
                    <a:pt x="3425" y="7988"/>
                  </a:cubicBezTo>
                  <a:lnTo>
                    <a:pt x="5486" y="2170"/>
                  </a:lnTo>
                  <a:cubicBezTo>
                    <a:pt x="5627" y="1771"/>
                    <a:pt x="5604" y="1338"/>
                    <a:pt x="5420" y="953"/>
                  </a:cubicBezTo>
                  <a:cubicBezTo>
                    <a:pt x="5237" y="568"/>
                    <a:pt x="4915" y="277"/>
                    <a:pt x="4516" y="137"/>
                  </a:cubicBezTo>
                  <a:lnTo>
                    <a:pt x="4388" y="91"/>
                  </a:lnTo>
                  <a:cubicBezTo>
                    <a:pt x="4364" y="84"/>
                    <a:pt x="4342" y="75"/>
                    <a:pt x="4321" y="69"/>
                  </a:cubicBezTo>
                  <a:cubicBezTo>
                    <a:pt x="4167" y="22"/>
                    <a:pt x="4012" y="0"/>
                    <a:pt x="3859"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40" name="Google Shape;3240;p29"/>
            <p:cNvSpPr/>
            <p:nvPr/>
          </p:nvSpPr>
          <p:spPr>
            <a:xfrm>
              <a:off x="4225412" y="591626"/>
              <a:ext cx="13818" cy="20758"/>
            </a:xfrm>
            <a:custGeom>
              <a:avLst/>
              <a:gdLst/>
              <a:ahLst/>
              <a:cxnLst/>
              <a:rect l="l" t="t" r="r" b="b"/>
              <a:pathLst>
                <a:path w="442" h="664" extrusionOk="0">
                  <a:moveTo>
                    <a:pt x="109" y="0"/>
                  </a:moveTo>
                  <a:cubicBezTo>
                    <a:pt x="55" y="0"/>
                    <a:pt x="1" y="42"/>
                    <a:pt x="23" y="105"/>
                  </a:cubicBezTo>
                  <a:cubicBezTo>
                    <a:pt x="84" y="278"/>
                    <a:pt x="164" y="445"/>
                    <a:pt x="241" y="612"/>
                  </a:cubicBezTo>
                  <a:cubicBezTo>
                    <a:pt x="258" y="649"/>
                    <a:pt x="287" y="664"/>
                    <a:pt x="316" y="664"/>
                  </a:cubicBezTo>
                  <a:cubicBezTo>
                    <a:pt x="377" y="664"/>
                    <a:pt x="441" y="598"/>
                    <a:pt x="409" y="523"/>
                  </a:cubicBezTo>
                  <a:cubicBezTo>
                    <a:pt x="339" y="362"/>
                    <a:pt x="273" y="197"/>
                    <a:pt x="185" y="44"/>
                  </a:cubicBezTo>
                  <a:cubicBezTo>
                    <a:pt x="169" y="13"/>
                    <a:pt x="139" y="0"/>
                    <a:pt x="109"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41" name="Google Shape;3241;p29"/>
            <p:cNvSpPr/>
            <p:nvPr/>
          </p:nvSpPr>
          <p:spPr>
            <a:xfrm>
              <a:off x="4234322" y="578058"/>
              <a:ext cx="11192" cy="18289"/>
            </a:xfrm>
            <a:custGeom>
              <a:avLst/>
              <a:gdLst/>
              <a:ahLst/>
              <a:cxnLst/>
              <a:rect l="l" t="t" r="r" b="b"/>
              <a:pathLst>
                <a:path w="358" h="585" extrusionOk="0">
                  <a:moveTo>
                    <a:pt x="111" y="1"/>
                  </a:moveTo>
                  <a:cubicBezTo>
                    <a:pt x="58" y="1"/>
                    <a:pt x="1" y="47"/>
                    <a:pt x="18" y="109"/>
                  </a:cubicBezTo>
                  <a:cubicBezTo>
                    <a:pt x="56" y="246"/>
                    <a:pt x="103" y="381"/>
                    <a:pt x="148" y="516"/>
                  </a:cubicBezTo>
                  <a:cubicBezTo>
                    <a:pt x="163" y="563"/>
                    <a:pt x="204" y="584"/>
                    <a:pt x="244" y="584"/>
                  </a:cubicBezTo>
                  <a:cubicBezTo>
                    <a:pt x="301" y="584"/>
                    <a:pt x="357" y="541"/>
                    <a:pt x="333" y="473"/>
                  </a:cubicBezTo>
                  <a:cubicBezTo>
                    <a:pt x="284" y="331"/>
                    <a:pt x="237" y="187"/>
                    <a:pt x="180" y="48"/>
                  </a:cubicBezTo>
                  <a:cubicBezTo>
                    <a:pt x="167" y="15"/>
                    <a:pt x="140" y="1"/>
                    <a:pt x="111" y="1"/>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42" name="Google Shape;3242;p29"/>
            <p:cNvSpPr/>
            <p:nvPr/>
          </p:nvSpPr>
          <p:spPr>
            <a:xfrm>
              <a:off x="4241074" y="561865"/>
              <a:ext cx="10192" cy="16725"/>
            </a:xfrm>
            <a:custGeom>
              <a:avLst/>
              <a:gdLst/>
              <a:ahLst/>
              <a:cxnLst/>
              <a:rect l="l" t="t" r="r" b="b"/>
              <a:pathLst>
                <a:path w="326" h="535" extrusionOk="0">
                  <a:moveTo>
                    <a:pt x="113" y="0"/>
                  </a:moveTo>
                  <a:cubicBezTo>
                    <a:pt x="59" y="0"/>
                    <a:pt x="1" y="52"/>
                    <a:pt x="12" y="116"/>
                  </a:cubicBezTo>
                  <a:cubicBezTo>
                    <a:pt x="34" y="233"/>
                    <a:pt x="74" y="347"/>
                    <a:pt x="109" y="462"/>
                  </a:cubicBezTo>
                  <a:cubicBezTo>
                    <a:pt x="124" y="512"/>
                    <a:pt x="166" y="534"/>
                    <a:pt x="207" y="534"/>
                  </a:cubicBezTo>
                  <a:cubicBezTo>
                    <a:pt x="267" y="534"/>
                    <a:pt x="325" y="488"/>
                    <a:pt x="304" y="415"/>
                  </a:cubicBezTo>
                  <a:cubicBezTo>
                    <a:pt x="268" y="293"/>
                    <a:pt x="235" y="168"/>
                    <a:pt x="185" y="50"/>
                  </a:cubicBezTo>
                  <a:cubicBezTo>
                    <a:pt x="170" y="15"/>
                    <a:pt x="142" y="0"/>
                    <a:pt x="113"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3243" name="Google Shape;3243;p29"/>
          <p:cNvGrpSpPr/>
          <p:nvPr/>
        </p:nvGrpSpPr>
        <p:grpSpPr>
          <a:xfrm>
            <a:off x="11521580" y="1040376"/>
            <a:ext cx="387445" cy="342293"/>
            <a:chOff x="3659860" y="553674"/>
            <a:chExt cx="230842" cy="203957"/>
          </a:xfrm>
        </p:grpSpPr>
        <p:sp>
          <p:nvSpPr>
            <p:cNvPr id="3244" name="Google Shape;3244;p29"/>
            <p:cNvSpPr/>
            <p:nvPr/>
          </p:nvSpPr>
          <p:spPr>
            <a:xfrm>
              <a:off x="3659860" y="553674"/>
              <a:ext cx="230842" cy="203957"/>
            </a:xfrm>
            <a:custGeom>
              <a:avLst/>
              <a:gdLst/>
              <a:ahLst/>
              <a:cxnLst/>
              <a:rect l="l" t="t" r="r" b="b"/>
              <a:pathLst>
                <a:path w="7384" h="6524" extrusionOk="0">
                  <a:moveTo>
                    <a:pt x="3627" y="512"/>
                  </a:moveTo>
                  <a:cubicBezTo>
                    <a:pt x="4250" y="512"/>
                    <a:pt x="4882" y="721"/>
                    <a:pt x="5408" y="1148"/>
                  </a:cubicBezTo>
                  <a:cubicBezTo>
                    <a:pt x="6033" y="1655"/>
                    <a:pt x="6384" y="2372"/>
                    <a:pt x="6444" y="3106"/>
                  </a:cubicBezTo>
                  <a:cubicBezTo>
                    <a:pt x="4861" y="2491"/>
                    <a:pt x="3216" y="1903"/>
                    <a:pt x="1580" y="1436"/>
                  </a:cubicBezTo>
                  <a:cubicBezTo>
                    <a:pt x="2108" y="827"/>
                    <a:pt x="2861" y="512"/>
                    <a:pt x="3627" y="512"/>
                  </a:cubicBezTo>
                  <a:close/>
                  <a:moveTo>
                    <a:pt x="1383" y="1689"/>
                  </a:moveTo>
                  <a:cubicBezTo>
                    <a:pt x="3024" y="2361"/>
                    <a:pt x="4757" y="2934"/>
                    <a:pt x="6452" y="3445"/>
                  </a:cubicBezTo>
                  <a:cubicBezTo>
                    <a:pt x="6448" y="3540"/>
                    <a:pt x="6441" y="3637"/>
                    <a:pt x="6427" y="3731"/>
                  </a:cubicBezTo>
                  <a:cubicBezTo>
                    <a:pt x="6370" y="3858"/>
                    <a:pt x="6305" y="3979"/>
                    <a:pt x="6236" y="4096"/>
                  </a:cubicBezTo>
                  <a:cubicBezTo>
                    <a:pt x="4556" y="3451"/>
                    <a:pt x="2804" y="2839"/>
                    <a:pt x="1082" y="2293"/>
                  </a:cubicBezTo>
                  <a:cubicBezTo>
                    <a:pt x="1157" y="2081"/>
                    <a:pt x="1256" y="1878"/>
                    <a:pt x="1383" y="1689"/>
                  </a:cubicBezTo>
                  <a:close/>
                  <a:moveTo>
                    <a:pt x="1034" y="2583"/>
                  </a:moveTo>
                  <a:cubicBezTo>
                    <a:pt x="2614" y="3329"/>
                    <a:pt x="4390" y="3949"/>
                    <a:pt x="6074" y="4347"/>
                  </a:cubicBezTo>
                  <a:cubicBezTo>
                    <a:pt x="5590" y="5034"/>
                    <a:pt x="4890" y="5480"/>
                    <a:pt x="4009" y="5480"/>
                  </a:cubicBezTo>
                  <a:cubicBezTo>
                    <a:pt x="3779" y="5480"/>
                    <a:pt x="3536" y="5450"/>
                    <a:pt x="3281" y="5385"/>
                  </a:cubicBezTo>
                  <a:cubicBezTo>
                    <a:pt x="1956" y="5050"/>
                    <a:pt x="1151" y="3883"/>
                    <a:pt x="1034" y="2583"/>
                  </a:cubicBezTo>
                  <a:close/>
                  <a:moveTo>
                    <a:pt x="965" y="3633"/>
                  </a:moveTo>
                  <a:lnTo>
                    <a:pt x="965" y="3633"/>
                  </a:lnTo>
                  <a:cubicBezTo>
                    <a:pt x="1309" y="4630"/>
                    <a:pt x="2092" y="5435"/>
                    <a:pt x="3209" y="5703"/>
                  </a:cubicBezTo>
                  <a:cubicBezTo>
                    <a:pt x="3425" y="5754"/>
                    <a:pt x="3648" y="5779"/>
                    <a:pt x="3871" y="5779"/>
                  </a:cubicBezTo>
                  <a:cubicBezTo>
                    <a:pt x="4508" y="5779"/>
                    <a:pt x="5154" y="5579"/>
                    <a:pt x="5683" y="5224"/>
                  </a:cubicBezTo>
                  <a:lnTo>
                    <a:pt x="5683" y="5224"/>
                  </a:lnTo>
                  <a:cubicBezTo>
                    <a:pt x="5165" y="5745"/>
                    <a:pt x="4468" y="6013"/>
                    <a:pt x="3760" y="6013"/>
                  </a:cubicBezTo>
                  <a:cubicBezTo>
                    <a:pt x="3136" y="6013"/>
                    <a:pt x="2502" y="5804"/>
                    <a:pt x="1975" y="5377"/>
                  </a:cubicBezTo>
                  <a:cubicBezTo>
                    <a:pt x="1412" y="4919"/>
                    <a:pt x="1071" y="4292"/>
                    <a:pt x="965" y="3633"/>
                  </a:cubicBezTo>
                  <a:close/>
                  <a:moveTo>
                    <a:pt x="3624" y="1"/>
                  </a:moveTo>
                  <a:cubicBezTo>
                    <a:pt x="2682" y="1"/>
                    <a:pt x="1756" y="402"/>
                    <a:pt x="1125" y="1178"/>
                  </a:cubicBezTo>
                  <a:cubicBezTo>
                    <a:pt x="1" y="2563"/>
                    <a:pt x="237" y="4623"/>
                    <a:pt x="1652" y="5772"/>
                  </a:cubicBezTo>
                  <a:cubicBezTo>
                    <a:pt x="2274" y="6277"/>
                    <a:pt x="3021" y="6523"/>
                    <a:pt x="3758" y="6523"/>
                  </a:cubicBezTo>
                  <a:cubicBezTo>
                    <a:pt x="4700" y="6523"/>
                    <a:pt x="5626" y="6122"/>
                    <a:pt x="6256" y="5345"/>
                  </a:cubicBezTo>
                  <a:cubicBezTo>
                    <a:pt x="7383" y="3962"/>
                    <a:pt x="7146" y="1900"/>
                    <a:pt x="5730" y="752"/>
                  </a:cubicBezTo>
                  <a:cubicBezTo>
                    <a:pt x="5108" y="247"/>
                    <a:pt x="4361" y="1"/>
                    <a:pt x="362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45" name="Google Shape;3245;p29"/>
            <p:cNvSpPr/>
            <p:nvPr/>
          </p:nvSpPr>
          <p:spPr>
            <a:xfrm>
              <a:off x="3709254" y="569680"/>
              <a:ext cx="152061" cy="81032"/>
            </a:xfrm>
            <a:custGeom>
              <a:avLst/>
              <a:gdLst/>
              <a:ahLst/>
              <a:cxnLst/>
              <a:rect l="l" t="t" r="r" b="b"/>
              <a:pathLst>
                <a:path w="4864" h="2592" extrusionOk="0">
                  <a:moveTo>
                    <a:pt x="2046" y="0"/>
                  </a:moveTo>
                  <a:cubicBezTo>
                    <a:pt x="1281" y="0"/>
                    <a:pt x="528" y="314"/>
                    <a:pt x="0" y="923"/>
                  </a:cubicBezTo>
                  <a:cubicBezTo>
                    <a:pt x="1636" y="1390"/>
                    <a:pt x="3281" y="1977"/>
                    <a:pt x="4864" y="2592"/>
                  </a:cubicBezTo>
                  <a:cubicBezTo>
                    <a:pt x="4805" y="1860"/>
                    <a:pt x="4453" y="1142"/>
                    <a:pt x="3828" y="636"/>
                  </a:cubicBezTo>
                  <a:cubicBezTo>
                    <a:pt x="3302" y="209"/>
                    <a:pt x="2670" y="0"/>
                    <a:pt x="2046"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46" name="Google Shape;3246;p29"/>
            <p:cNvSpPr/>
            <p:nvPr/>
          </p:nvSpPr>
          <p:spPr>
            <a:xfrm>
              <a:off x="3693623" y="606444"/>
              <a:ext cx="167942" cy="75280"/>
            </a:xfrm>
            <a:custGeom>
              <a:avLst/>
              <a:gdLst/>
              <a:ahLst/>
              <a:cxnLst/>
              <a:rect l="l" t="t" r="r" b="b"/>
              <a:pathLst>
                <a:path w="5372" h="2408" extrusionOk="0">
                  <a:moveTo>
                    <a:pt x="302" y="1"/>
                  </a:moveTo>
                  <a:cubicBezTo>
                    <a:pt x="173" y="190"/>
                    <a:pt x="75" y="393"/>
                    <a:pt x="1" y="603"/>
                  </a:cubicBezTo>
                  <a:cubicBezTo>
                    <a:pt x="1723" y="1149"/>
                    <a:pt x="3473" y="1763"/>
                    <a:pt x="5155" y="2407"/>
                  </a:cubicBezTo>
                  <a:cubicBezTo>
                    <a:pt x="5223" y="2291"/>
                    <a:pt x="5289" y="2170"/>
                    <a:pt x="5346" y="2043"/>
                  </a:cubicBezTo>
                  <a:cubicBezTo>
                    <a:pt x="5361" y="1948"/>
                    <a:pt x="5367" y="1852"/>
                    <a:pt x="5371" y="1757"/>
                  </a:cubicBezTo>
                  <a:cubicBezTo>
                    <a:pt x="3676" y="1247"/>
                    <a:pt x="1943" y="674"/>
                    <a:pt x="3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47" name="Google Shape;3247;p29"/>
            <p:cNvSpPr/>
            <p:nvPr/>
          </p:nvSpPr>
          <p:spPr>
            <a:xfrm>
              <a:off x="3690028" y="667185"/>
              <a:ext cx="147496" cy="74436"/>
            </a:xfrm>
            <a:custGeom>
              <a:avLst/>
              <a:gdLst/>
              <a:ahLst/>
              <a:cxnLst/>
              <a:rect l="l" t="t" r="r" b="b"/>
              <a:pathLst>
                <a:path w="4718" h="2381" extrusionOk="0">
                  <a:moveTo>
                    <a:pt x="0" y="1"/>
                  </a:moveTo>
                  <a:lnTo>
                    <a:pt x="0" y="1"/>
                  </a:lnTo>
                  <a:cubicBezTo>
                    <a:pt x="106" y="659"/>
                    <a:pt x="447" y="1287"/>
                    <a:pt x="1010" y="1745"/>
                  </a:cubicBezTo>
                  <a:cubicBezTo>
                    <a:pt x="1537" y="2172"/>
                    <a:pt x="2170" y="2381"/>
                    <a:pt x="2794" y="2381"/>
                  </a:cubicBezTo>
                  <a:cubicBezTo>
                    <a:pt x="3503" y="2381"/>
                    <a:pt x="4200" y="2112"/>
                    <a:pt x="4718" y="1590"/>
                  </a:cubicBezTo>
                  <a:lnTo>
                    <a:pt x="4718" y="1590"/>
                  </a:lnTo>
                  <a:cubicBezTo>
                    <a:pt x="4190" y="1946"/>
                    <a:pt x="3544" y="2146"/>
                    <a:pt x="2907" y="2146"/>
                  </a:cubicBezTo>
                  <a:cubicBezTo>
                    <a:pt x="2683" y="2146"/>
                    <a:pt x="2460" y="2121"/>
                    <a:pt x="2244" y="2070"/>
                  </a:cubicBezTo>
                  <a:cubicBezTo>
                    <a:pt x="1126" y="1803"/>
                    <a:pt x="344" y="997"/>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48" name="Google Shape;3248;p29"/>
            <p:cNvSpPr/>
            <p:nvPr/>
          </p:nvSpPr>
          <p:spPr>
            <a:xfrm>
              <a:off x="3692122" y="634423"/>
              <a:ext cx="157626" cy="90599"/>
            </a:xfrm>
            <a:custGeom>
              <a:avLst/>
              <a:gdLst/>
              <a:ahLst/>
              <a:cxnLst/>
              <a:rect l="l" t="t" r="r" b="b"/>
              <a:pathLst>
                <a:path w="5042" h="2898" extrusionOk="0">
                  <a:moveTo>
                    <a:pt x="1" y="0"/>
                  </a:moveTo>
                  <a:lnTo>
                    <a:pt x="1" y="0"/>
                  </a:lnTo>
                  <a:cubicBezTo>
                    <a:pt x="119" y="1300"/>
                    <a:pt x="924" y="2467"/>
                    <a:pt x="2247" y="2802"/>
                  </a:cubicBezTo>
                  <a:cubicBezTo>
                    <a:pt x="2502" y="2867"/>
                    <a:pt x="2745" y="2897"/>
                    <a:pt x="2976" y="2897"/>
                  </a:cubicBezTo>
                  <a:cubicBezTo>
                    <a:pt x="3858" y="2897"/>
                    <a:pt x="4558" y="2451"/>
                    <a:pt x="5041" y="1764"/>
                  </a:cubicBezTo>
                  <a:cubicBezTo>
                    <a:pt x="3356" y="1366"/>
                    <a:pt x="1582" y="746"/>
                    <a:pt x="1"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3249" name="Google Shape;3249;p29"/>
          <p:cNvGrpSpPr/>
          <p:nvPr/>
        </p:nvGrpSpPr>
        <p:grpSpPr>
          <a:xfrm>
            <a:off x="11603464" y="4828464"/>
            <a:ext cx="279861" cy="279737"/>
            <a:chOff x="3690028" y="2857398"/>
            <a:chExt cx="209896" cy="209803"/>
          </a:xfrm>
        </p:grpSpPr>
        <p:sp>
          <p:nvSpPr>
            <p:cNvPr id="3250" name="Google Shape;3250;p29"/>
            <p:cNvSpPr/>
            <p:nvPr/>
          </p:nvSpPr>
          <p:spPr>
            <a:xfrm>
              <a:off x="3704783" y="2873060"/>
              <a:ext cx="177446" cy="178134"/>
            </a:xfrm>
            <a:custGeom>
              <a:avLst/>
              <a:gdLst/>
              <a:ahLst/>
              <a:cxnLst/>
              <a:rect l="l" t="t" r="r" b="b"/>
              <a:pathLst>
                <a:path w="5676" h="5698" extrusionOk="0">
                  <a:moveTo>
                    <a:pt x="2610" y="1"/>
                  </a:moveTo>
                  <a:cubicBezTo>
                    <a:pt x="1948" y="372"/>
                    <a:pt x="1276" y="731"/>
                    <a:pt x="594" y="1062"/>
                  </a:cubicBezTo>
                  <a:cubicBezTo>
                    <a:pt x="709" y="1298"/>
                    <a:pt x="823" y="1537"/>
                    <a:pt x="937" y="1774"/>
                  </a:cubicBezTo>
                  <a:lnTo>
                    <a:pt x="1134" y="2183"/>
                  </a:lnTo>
                  <a:lnTo>
                    <a:pt x="780" y="2369"/>
                  </a:lnTo>
                  <a:cubicBezTo>
                    <a:pt x="520" y="2506"/>
                    <a:pt x="260" y="2646"/>
                    <a:pt x="1" y="2786"/>
                  </a:cubicBezTo>
                  <a:cubicBezTo>
                    <a:pt x="406" y="3575"/>
                    <a:pt x="803" y="4384"/>
                    <a:pt x="1166" y="5203"/>
                  </a:cubicBezTo>
                  <a:cubicBezTo>
                    <a:pt x="1427" y="5039"/>
                    <a:pt x="1688" y="4875"/>
                    <a:pt x="1952" y="4712"/>
                  </a:cubicBezTo>
                  <a:lnTo>
                    <a:pt x="2308" y="4492"/>
                  </a:lnTo>
                  <a:lnTo>
                    <a:pt x="2528" y="4880"/>
                  </a:lnTo>
                  <a:cubicBezTo>
                    <a:pt x="2684" y="5153"/>
                    <a:pt x="2842" y="5426"/>
                    <a:pt x="2996" y="5697"/>
                  </a:cubicBezTo>
                  <a:cubicBezTo>
                    <a:pt x="3633" y="5325"/>
                    <a:pt x="4264" y="4942"/>
                    <a:pt x="4888" y="4545"/>
                  </a:cubicBezTo>
                  <a:cubicBezTo>
                    <a:pt x="4740" y="4283"/>
                    <a:pt x="4593" y="4023"/>
                    <a:pt x="4452" y="3758"/>
                  </a:cubicBezTo>
                  <a:lnTo>
                    <a:pt x="4224" y="3333"/>
                  </a:lnTo>
                  <a:lnTo>
                    <a:pt x="4682" y="3067"/>
                  </a:lnTo>
                  <a:cubicBezTo>
                    <a:pt x="5012" y="2876"/>
                    <a:pt x="5343" y="2690"/>
                    <a:pt x="5675" y="2504"/>
                  </a:cubicBezTo>
                  <a:cubicBezTo>
                    <a:pt x="5327" y="1805"/>
                    <a:pt x="5005" y="1088"/>
                    <a:pt x="4690" y="375"/>
                  </a:cubicBezTo>
                  <a:cubicBezTo>
                    <a:pt x="4313" y="563"/>
                    <a:pt x="3936" y="754"/>
                    <a:pt x="3561" y="942"/>
                  </a:cubicBezTo>
                  <a:lnTo>
                    <a:pt x="3145" y="1152"/>
                  </a:lnTo>
                  <a:lnTo>
                    <a:pt x="2934" y="707"/>
                  </a:lnTo>
                  <a:cubicBezTo>
                    <a:pt x="2824" y="471"/>
                    <a:pt x="2717" y="235"/>
                    <a:pt x="261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51" name="Google Shape;3251;p29"/>
            <p:cNvSpPr/>
            <p:nvPr/>
          </p:nvSpPr>
          <p:spPr>
            <a:xfrm>
              <a:off x="3704752" y="2942398"/>
              <a:ext cx="152780" cy="108794"/>
            </a:xfrm>
            <a:custGeom>
              <a:avLst/>
              <a:gdLst/>
              <a:ahLst/>
              <a:cxnLst/>
              <a:rect l="l" t="t" r="r" b="b"/>
              <a:pathLst>
                <a:path w="4887" h="3480" extrusionOk="0">
                  <a:moveTo>
                    <a:pt x="1067" y="1"/>
                  </a:moveTo>
                  <a:lnTo>
                    <a:pt x="780" y="151"/>
                  </a:lnTo>
                  <a:cubicBezTo>
                    <a:pt x="520" y="288"/>
                    <a:pt x="260" y="428"/>
                    <a:pt x="1" y="568"/>
                  </a:cubicBezTo>
                  <a:cubicBezTo>
                    <a:pt x="406" y="1357"/>
                    <a:pt x="803" y="2166"/>
                    <a:pt x="1166" y="2985"/>
                  </a:cubicBezTo>
                  <a:cubicBezTo>
                    <a:pt x="1427" y="2821"/>
                    <a:pt x="1688" y="2657"/>
                    <a:pt x="1952" y="2494"/>
                  </a:cubicBezTo>
                  <a:lnTo>
                    <a:pt x="2308" y="2274"/>
                  </a:lnTo>
                  <a:lnTo>
                    <a:pt x="2528" y="2662"/>
                  </a:lnTo>
                  <a:cubicBezTo>
                    <a:pt x="2684" y="2935"/>
                    <a:pt x="2842" y="3208"/>
                    <a:pt x="2996" y="3479"/>
                  </a:cubicBezTo>
                  <a:cubicBezTo>
                    <a:pt x="3633" y="3107"/>
                    <a:pt x="4264" y="2724"/>
                    <a:pt x="4887" y="2327"/>
                  </a:cubicBezTo>
                  <a:cubicBezTo>
                    <a:pt x="4793" y="2159"/>
                    <a:pt x="4701" y="1989"/>
                    <a:pt x="4608" y="1821"/>
                  </a:cubicBezTo>
                  <a:cubicBezTo>
                    <a:pt x="4456" y="1848"/>
                    <a:pt x="4301" y="1861"/>
                    <a:pt x="4146" y="1861"/>
                  </a:cubicBezTo>
                  <a:cubicBezTo>
                    <a:pt x="3533" y="1861"/>
                    <a:pt x="2905" y="1659"/>
                    <a:pt x="2385" y="1347"/>
                  </a:cubicBezTo>
                  <a:cubicBezTo>
                    <a:pt x="1786" y="989"/>
                    <a:pt x="1372" y="532"/>
                    <a:pt x="106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52" name="Google Shape;3252;p29"/>
            <p:cNvSpPr/>
            <p:nvPr/>
          </p:nvSpPr>
          <p:spPr>
            <a:xfrm>
              <a:off x="3690028" y="2857398"/>
              <a:ext cx="209896" cy="209803"/>
            </a:xfrm>
            <a:custGeom>
              <a:avLst/>
              <a:gdLst/>
              <a:ahLst/>
              <a:cxnLst/>
              <a:rect l="l" t="t" r="r" b="b"/>
              <a:pathLst>
                <a:path w="6714" h="6711" extrusionOk="0">
                  <a:moveTo>
                    <a:pt x="3080" y="503"/>
                  </a:moveTo>
                  <a:cubicBezTo>
                    <a:pt x="3186" y="737"/>
                    <a:pt x="3294" y="973"/>
                    <a:pt x="3404" y="1209"/>
                  </a:cubicBezTo>
                  <a:lnTo>
                    <a:pt x="3615" y="1654"/>
                  </a:lnTo>
                  <a:lnTo>
                    <a:pt x="4031" y="1444"/>
                  </a:lnTo>
                  <a:cubicBezTo>
                    <a:pt x="4407" y="1256"/>
                    <a:pt x="4783" y="1065"/>
                    <a:pt x="5159" y="877"/>
                  </a:cubicBezTo>
                  <a:cubicBezTo>
                    <a:pt x="5473" y="1591"/>
                    <a:pt x="5797" y="2307"/>
                    <a:pt x="6145" y="3006"/>
                  </a:cubicBezTo>
                  <a:cubicBezTo>
                    <a:pt x="5815" y="3189"/>
                    <a:pt x="5484" y="3376"/>
                    <a:pt x="5154" y="3567"/>
                  </a:cubicBezTo>
                  <a:lnTo>
                    <a:pt x="4696" y="3833"/>
                  </a:lnTo>
                  <a:lnTo>
                    <a:pt x="4921" y="4260"/>
                  </a:lnTo>
                  <a:cubicBezTo>
                    <a:pt x="5063" y="4525"/>
                    <a:pt x="5210" y="4786"/>
                    <a:pt x="5357" y="5047"/>
                  </a:cubicBezTo>
                  <a:cubicBezTo>
                    <a:pt x="4733" y="5444"/>
                    <a:pt x="4102" y="5825"/>
                    <a:pt x="3466" y="6199"/>
                  </a:cubicBezTo>
                  <a:cubicBezTo>
                    <a:pt x="3311" y="5927"/>
                    <a:pt x="3154" y="5655"/>
                    <a:pt x="2997" y="5383"/>
                  </a:cubicBezTo>
                  <a:lnTo>
                    <a:pt x="2778" y="4994"/>
                  </a:lnTo>
                  <a:lnTo>
                    <a:pt x="2421" y="5214"/>
                  </a:lnTo>
                  <a:cubicBezTo>
                    <a:pt x="2158" y="5379"/>
                    <a:pt x="1898" y="5541"/>
                    <a:pt x="1635" y="5706"/>
                  </a:cubicBezTo>
                  <a:cubicBezTo>
                    <a:pt x="1273" y="4887"/>
                    <a:pt x="874" y="4077"/>
                    <a:pt x="470" y="3288"/>
                  </a:cubicBezTo>
                  <a:cubicBezTo>
                    <a:pt x="729" y="3148"/>
                    <a:pt x="989" y="3009"/>
                    <a:pt x="1249" y="2871"/>
                  </a:cubicBezTo>
                  <a:lnTo>
                    <a:pt x="1603" y="2685"/>
                  </a:lnTo>
                  <a:lnTo>
                    <a:pt x="1405" y="2276"/>
                  </a:lnTo>
                  <a:cubicBezTo>
                    <a:pt x="1293" y="2038"/>
                    <a:pt x="1179" y="1800"/>
                    <a:pt x="1064" y="1564"/>
                  </a:cubicBezTo>
                  <a:cubicBezTo>
                    <a:pt x="1746" y="1232"/>
                    <a:pt x="2419" y="873"/>
                    <a:pt x="3080" y="503"/>
                  </a:cubicBezTo>
                  <a:close/>
                  <a:moveTo>
                    <a:pt x="3220" y="0"/>
                  </a:moveTo>
                  <a:lnTo>
                    <a:pt x="2923" y="152"/>
                  </a:lnTo>
                  <a:cubicBezTo>
                    <a:pt x="2246" y="502"/>
                    <a:pt x="1571" y="867"/>
                    <a:pt x="916" y="1257"/>
                  </a:cubicBezTo>
                  <a:lnTo>
                    <a:pt x="608" y="1445"/>
                  </a:lnTo>
                  <a:lnTo>
                    <a:pt x="727" y="1723"/>
                  </a:lnTo>
                  <a:cubicBezTo>
                    <a:pt x="836" y="1975"/>
                    <a:pt x="947" y="2226"/>
                    <a:pt x="1063" y="2475"/>
                  </a:cubicBezTo>
                  <a:cubicBezTo>
                    <a:pt x="805" y="2629"/>
                    <a:pt x="548" y="2787"/>
                    <a:pt x="295" y="2947"/>
                  </a:cubicBezTo>
                  <a:lnTo>
                    <a:pt x="1" y="3134"/>
                  </a:lnTo>
                  <a:lnTo>
                    <a:pt x="136" y="3474"/>
                  </a:lnTo>
                  <a:cubicBezTo>
                    <a:pt x="468" y="4311"/>
                    <a:pt x="820" y="5155"/>
                    <a:pt x="1203" y="5977"/>
                  </a:cubicBezTo>
                  <a:lnTo>
                    <a:pt x="1363" y="6307"/>
                  </a:lnTo>
                  <a:lnTo>
                    <a:pt x="1790" y="6066"/>
                  </a:lnTo>
                  <a:cubicBezTo>
                    <a:pt x="2066" y="5910"/>
                    <a:pt x="2340" y="5756"/>
                    <a:pt x="2616" y="5600"/>
                  </a:cubicBezTo>
                  <a:cubicBezTo>
                    <a:pt x="2759" y="5881"/>
                    <a:pt x="2905" y="6162"/>
                    <a:pt x="3057" y="6440"/>
                  </a:cubicBezTo>
                  <a:lnTo>
                    <a:pt x="3207" y="6711"/>
                  </a:lnTo>
                  <a:lnTo>
                    <a:pt x="3633" y="6498"/>
                  </a:lnTo>
                  <a:cubicBezTo>
                    <a:pt x="4288" y="6160"/>
                    <a:pt x="4920" y="5780"/>
                    <a:pt x="5536" y="5373"/>
                  </a:cubicBezTo>
                  <a:lnTo>
                    <a:pt x="5900" y="5128"/>
                  </a:lnTo>
                  <a:lnTo>
                    <a:pt x="5746" y="4796"/>
                  </a:lnTo>
                  <a:cubicBezTo>
                    <a:pt x="5621" y="4527"/>
                    <a:pt x="5495" y="4260"/>
                    <a:pt x="5364" y="3993"/>
                  </a:cubicBezTo>
                  <a:cubicBezTo>
                    <a:pt x="5690" y="3793"/>
                    <a:pt x="6015" y="3592"/>
                    <a:pt x="6338" y="3387"/>
                  </a:cubicBezTo>
                  <a:lnTo>
                    <a:pt x="6714" y="3147"/>
                  </a:lnTo>
                  <a:lnTo>
                    <a:pt x="6546" y="2785"/>
                  </a:lnTo>
                  <a:cubicBezTo>
                    <a:pt x="6217" y="2084"/>
                    <a:pt x="5864" y="1390"/>
                    <a:pt x="5503" y="704"/>
                  </a:cubicBezTo>
                  <a:lnTo>
                    <a:pt x="5325" y="366"/>
                  </a:lnTo>
                  <a:lnTo>
                    <a:pt x="4996" y="496"/>
                  </a:lnTo>
                  <a:cubicBezTo>
                    <a:pt x="4595" y="659"/>
                    <a:pt x="4196" y="835"/>
                    <a:pt x="3800" y="1022"/>
                  </a:cubicBezTo>
                  <a:cubicBezTo>
                    <a:pt x="3669" y="786"/>
                    <a:pt x="3537" y="553"/>
                    <a:pt x="3404" y="320"/>
                  </a:cubicBezTo>
                  <a:lnTo>
                    <a:pt x="322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3253" name="Google Shape;3253;p29"/>
          <p:cNvGrpSpPr/>
          <p:nvPr/>
        </p:nvGrpSpPr>
        <p:grpSpPr>
          <a:xfrm rot="1995757">
            <a:off x="10940698" y="411462"/>
            <a:ext cx="279873" cy="279748"/>
            <a:chOff x="3690028" y="2857398"/>
            <a:chExt cx="209896" cy="209803"/>
          </a:xfrm>
        </p:grpSpPr>
        <p:sp>
          <p:nvSpPr>
            <p:cNvPr id="3254" name="Google Shape;3254;p29"/>
            <p:cNvSpPr/>
            <p:nvPr/>
          </p:nvSpPr>
          <p:spPr>
            <a:xfrm>
              <a:off x="3704783" y="2873060"/>
              <a:ext cx="177446" cy="178134"/>
            </a:xfrm>
            <a:custGeom>
              <a:avLst/>
              <a:gdLst/>
              <a:ahLst/>
              <a:cxnLst/>
              <a:rect l="l" t="t" r="r" b="b"/>
              <a:pathLst>
                <a:path w="5676" h="5698" extrusionOk="0">
                  <a:moveTo>
                    <a:pt x="2610" y="1"/>
                  </a:moveTo>
                  <a:cubicBezTo>
                    <a:pt x="1948" y="372"/>
                    <a:pt x="1276" y="731"/>
                    <a:pt x="594" y="1062"/>
                  </a:cubicBezTo>
                  <a:cubicBezTo>
                    <a:pt x="709" y="1298"/>
                    <a:pt x="823" y="1537"/>
                    <a:pt x="937" y="1774"/>
                  </a:cubicBezTo>
                  <a:lnTo>
                    <a:pt x="1134" y="2183"/>
                  </a:lnTo>
                  <a:lnTo>
                    <a:pt x="780" y="2369"/>
                  </a:lnTo>
                  <a:cubicBezTo>
                    <a:pt x="520" y="2506"/>
                    <a:pt x="260" y="2646"/>
                    <a:pt x="1" y="2786"/>
                  </a:cubicBezTo>
                  <a:cubicBezTo>
                    <a:pt x="406" y="3575"/>
                    <a:pt x="803" y="4384"/>
                    <a:pt x="1166" y="5203"/>
                  </a:cubicBezTo>
                  <a:cubicBezTo>
                    <a:pt x="1427" y="5039"/>
                    <a:pt x="1688" y="4875"/>
                    <a:pt x="1952" y="4712"/>
                  </a:cubicBezTo>
                  <a:lnTo>
                    <a:pt x="2308" y="4492"/>
                  </a:lnTo>
                  <a:lnTo>
                    <a:pt x="2528" y="4880"/>
                  </a:lnTo>
                  <a:cubicBezTo>
                    <a:pt x="2684" y="5153"/>
                    <a:pt x="2842" y="5426"/>
                    <a:pt x="2996" y="5697"/>
                  </a:cubicBezTo>
                  <a:cubicBezTo>
                    <a:pt x="3633" y="5325"/>
                    <a:pt x="4264" y="4942"/>
                    <a:pt x="4888" y="4545"/>
                  </a:cubicBezTo>
                  <a:cubicBezTo>
                    <a:pt x="4740" y="4283"/>
                    <a:pt x="4593" y="4023"/>
                    <a:pt x="4452" y="3758"/>
                  </a:cubicBezTo>
                  <a:lnTo>
                    <a:pt x="4224" y="3333"/>
                  </a:lnTo>
                  <a:lnTo>
                    <a:pt x="4682" y="3067"/>
                  </a:lnTo>
                  <a:cubicBezTo>
                    <a:pt x="5012" y="2876"/>
                    <a:pt x="5343" y="2690"/>
                    <a:pt x="5675" y="2504"/>
                  </a:cubicBezTo>
                  <a:cubicBezTo>
                    <a:pt x="5327" y="1805"/>
                    <a:pt x="5005" y="1088"/>
                    <a:pt x="4690" y="375"/>
                  </a:cubicBezTo>
                  <a:cubicBezTo>
                    <a:pt x="4313" y="563"/>
                    <a:pt x="3936" y="754"/>
                    <a:pt x="3561" y="942"/>
                  </a:cubicBezTo>
                  <a:lnTo>
                    <a:pt x="3145" y="1152"/>
                  </a:lnTo>
                  <a:lnTo>
                    <a:pt x="2934" y="707"/>
                  </a:lnTo>
                  <a:cubicBezTo>
                    <a:pt x="2824" y="471"/>
                    <a:pt x="2717" y="235"/>
                    <a:pt x="261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55" name="Google Shape;3255;p29"/>
            <p:cNvSpPr/>
            <p:nvPr/>
          </p:nvSpPr>
          <p:spPr>
            <a:xfrm>
              <a:off x="3704752" y="2942398"/>
              <a:ext cx="152780" cy="108794"/>
            </a:xfrm>
            <a:custGeom>
              <a:avLst/>
              <a:gdLst/>
              <a:ahLst/>
              <a:cxnLst/>
              <a:rect l="l" t="t" r="r" b="b"/>
              <a:pathLst>
                <a:path w="4887" h="3480" extrusionOk="0">
                  <a:moveTo>
                    <a:pt x="1067" y="1"/>
                  </a:moveTo>
                  <a:lnTo>
                    <a:pt x="780" y="151"/>
                  </a:lnTo>
                  <a:cubicBezTo>
                    <a:pt x="520" y="288"/>
                    <a:pt x="260" y="428"/>
                    <a:pt x="1" y="568"/>
                  </a:cubicBezTo>
                  <a:cubicBezTo>
                    <a:pt x="406" y="1357"/>
                    <a:pt x="803" y="2166"/>
                    <a:pt x="1166" y="2985"/>
                  </a:cubicBezTo>
                  <a:cubicBezTo>
                    <a:pt x="1427" y="2821"/>
                    <a:pt x="1688" y="2657"/>
                    <a:pt x="1952" y="2494"/>
                  </a:cubicBezTo>
                  <a:lnTo>
                    <a:pt x="2308" y="2274"/>
                  </a:lnTo>
                  <a:lnTo>
                    <a:pt x="2528" y="2662"/>
                  </a:lnTo>
                  <a:cubicBezTo>
                    <a:pt x="2684" y="2935"/>
                    <a:pt x="2842" y="3208"/>
                    <a:pt x="2996" y="3479"/>
                  </a:cubicBezTo>
                  <a:cubicBezTo>
                    <a:pt x="3633" y="3107"/>
                    <a:pt x="4264" y="2724"/>
                    <a:pt x="4887" y="2327"/>
                  </a:cubicBezTo>
                  <a:cubicBezTo>
                    <a:pt x="4793" y="2159"/>
                    <a:pt x="4701" y="1989"/>
                    <a:pt x="4608" y="1821"/>
                  </a:cubicBezTo>
                  <a:cubicBezTo>
                    <a:pt x="4456" y="1848"/>
                    <a:pt x="4301" y="1861"/>
                    <a:pt x="4146" y="1861"/>
                  </a:cubicBezTo>
                  <a:cubicBezTo>
                    <a:pt x="3533" y="1861"/>
                    <a:pt x="2905" y="1659"/>
                    <a:pt x="2385" y="1347"/>
                  </a:cubicBezTo>
                  <a:cubicBezTo>
                    <a:pt x="1786" y="989"/>
                    <a:pt x="1372" y="532"/>
                    <a:pt x="106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56" name="Google Shape;3256;p29"/>
            <p:cNvSpPr/>
            <p:nvPr/>
          </p:nvSpPr>
          <p:spPr>
            <a:xfrm>
              <a:off x="3690028" y="2857398"/>
              <a:ext cx="209896" cy="209803"/>
            </a:xfrm>
            <a:custGeom>
              <a:avLst/>
              <a:gdLst/>
              <a:ahLst/>
              <a:cxnLst/>
              <a:rect l="l" t="t" r="r" b="b"/>
              <a:pathLst>
                <a:path w="6714" h="6711" extrusionOk="0">
                  <a:moveTo>
                    <a:pt x="3080" y="503"/>
                  </a:moveTo>
                  <a:cubicBezTo>
                    <a:pt x="3186" y="737"/>
                    <a:pt x="3294" y="973"/>
                    <a:pt x="3404" y="1209"/>
                  </a:cubicBezTo>
                  <a:lnTo>
                    <a:pt x="3615" y="1654"/>
                  </a:lnTo>
                  <a:lnTo>
                    <a:pt x="4031" y="1444"/>
                  </a:lnTo>
                  <a:cubicBezTo>
                    <a:pt x="4407" y="1256"/>
                    <a:pt x="4783" y="1065"/>
                    <a:pt x="5159" y="877"/>
                  </a:cubicBezTo>
                  <a:cubicBezTo>
                    <a:pt x="5473" y="1591"/>
                    <a:pt x="5797" y="2307"/>
                    <a:pt x="6145" y="3006"/>
                  </a:cubicBezTo>
                  <a:cubicBezTo>
                    <a:pt x="5815" y="3189"/>
                    <a:pt x="5484" y="3376"/>
                    <a:pt x="5154" y="3567"/>
                  </a:cubicBezTo>
                  <a:lnTo>
                    <a:pt x="4696" y="3833"/>
                  </a:lnTo>
                  <a:lnTo>
                    <a:pt x="4921" y="4260"/>
                  </a:lnTo>
                  <a:cubicBezTo>
                    <a:pt x="5063" y="4525"/>
                    <a:pt x="5210" y="4786"/>
                    <a:pt x="5357" y="5047"/>
                  </a:cubicBezTo>
                  <a:cubicBezTo>
                    <a:pt x="4733" y="5444"/>
                    <a:pt x="4102" y="5825"/>
                    <a:pt x="3466" y="6199"/>
                  </a:cubicBezTo>
                  <a:cubicBezTo>
                    <a:pt x="3311" y="5927"/>
                    <a:pt x="3154" y="5655"/>
                    <a:pt x="2997" y="5383"/>
                  </a:cubicBezTo>
                  <a:lnTo>
                    <a:pt x="2778" y="4994"/>
                  </a:lnTo>
                  <a:lnTo>
                    <a:pt x="2421" y="5214"/>
                  </a:lnTo>
                  <a:cubicBezTo>
                    <a:pt x="2158" y="5379"/>
                    <a:pt x="1898" y="5541"/>
                    <a:pt x="1635" y="5706"/>
                  </a:cubicBezTo>
                  <a:cubicBezTo>
                    <a:pt x="1273" y="4887"/>
                    <a:pt x="874" y="4077"/>
                    <a:pt x="470" y="3288"/>
                  </a:cubicBezTo>
                  <a:cubicBezTo>
                    <a:pt x="729" y="3148"/>
                    <a:pt x="989" y="3009"/>
                    <a:pt x="1249" y="2871"/>
                  </a:cubicBezTo>
                  <a:lnTo>
                    <a:pt x="1603" y="2685"/>
                  </a:lnTo>
                  <a:lnTo>
                    <a:pt x="1405" y="2276"/>
                  </a:lnTo>
                  <a:cubicBezTo>
                    <a:pt x="1293" y="2038"/>
                    <a:pt x="1179" y="1800"/>
                    <a:pt x="1064" y="1564"/>
                  </a:cubicBezTo>
                  <a:cubicBezTo>
                    <a:pt x="1746" y="1232"/>
                    <a:pt x="2419" y="873"/>
                    <a:pt x="3080" y="503"/>
                  </a:cubicBezTo>
                  <a:close/>
                  <a:moveTo>
                    <a:pt x="3220" y="0"/>
                  </a:moveTo>
                  <a:lnTo>
                    <a:pt x="2923" y="152"/>
                  </a:lnTo>
                  <a:cubicBezTo>
                    <a:pt x="2246" y="502"/>
                    <a:pt x="1571" y="867"/>
                    <a:pt x="916" y="1257"/>
                  </a:cubicBezTo>
                  <a:lnTo>
                    <a:pt x="608" y="1445"/>
                  </a:lnTo>
                  <a:lnTo>
                    <a:pt x="727" y="1723"/>
                  </a:lnTo>
                  <a:cubicBezTo>
                    <a:pt x="836" y="1975"/>
                    <a:pt x="947" y="2226"/>
                    <a:pt x="1063" y="2475"/>
                  </a:cubicBezTo>
                  <a:cubicBezTo>
                    <a:pt x="805" y="2629"/>
                    <a:pt x="548" y="2787"/>
                    <a:pt x="295" y="2947"/>
                  </a:cubicBezTo>
                  <a:lnTo>
                    <a:pt x="1" y="3134"/>
                  </a:lnTo>
                  <a:lnTo>
                    <a:pt x="136" y="3474"/>
                  </a:lnTo>
                  <a:cubicBezTo>
                    <a:pt x="468" y="4311"/>
                    <a:pt x="820" y="5155"/>
                    <a:pt x="1203" y="5977"/>
                  </a:cubicBezTo>
                  <a:lnTo>
                    <a:pt x="1363" y="6307"/>
                  </a:lnTo>
                  <a:lnTo>
                    <a:pt x="1790" y="6066"/>
                  </a:lnTo>
                  <a:cubicBezTo>
                    <a:pt x="2066" y="5910"/>
                    <a:pt x="2340" y="5756"/>
                    <a:pt x="2616" y="5600"/>
                  </a:cubicBezTo>
                  <a:cubicBezTo>
                    <a:pt x="2759" y="5881"/>
                    <a:pt x="2905" y="6162"/>
                    <a:pt x="3057" y="6440"/>
                  </a:cubicBezTo>
                  <a:lnTo>
                    <a:pt x="3207" y="6711"/>
                  </a:lnTo>
                  <a:lnTo>
                    <a:pt x="3633" y="6498"/>
                  </a:lnTo>
                  <a:cubicBezTo>
                    <a:pt x="4288" y="6160"/>
                    <a:pt x="4920" y="5780"/>
                    <a:pt x="5536" y="5373"/>
                  </a:cubicBezTo>
                  <a:lnTo>
                    <a:pt x="5900" y="5128"/>
                  </a:lnTo>
                  <a:lnTo>
                    <a:pt x="5746" y="4796"/>
                  </a:lnTo>
                  <a:cubicBezTo>
                    <a:pt x="5621" y="4527"/>
                    <a:pt x="5495" y="4260"/>
                    <a:pt x="5364" y="3993"/>
                  </a:cubicBezTo>
                  <a:cubicBezTo>
                    <a:pt x="5690" y="3793"/>
                    <a:pt x="6015" y="3592"/>
                    <a:pt x="6338" y="3387"/>
                  </a:cubicBezTo>
                  <a:lnTo>
                    <a:pt x="6714" y="3147"/>
                  </a:lnTo>
                  <a:lnTo>
                    <a:pt x="6546" y="2785"/>
                  </a:lnTo>
                  <a:cubicBezTo>
                    <a:pt x="6217" y="2084"/>
                    <a:pt x="5864" y="1390"/>
                    <a:pt x="5503" y="704"/>
                  </a:cubicBezTo>
                  <a:lnTo>
                    <a:pt x="5325" y="366"/>
                  </a:lnTo>
                  <a:lnTo>
                    <a:pt x="4996" y="496"/>
                  </a:lnTo>
                  <a:cubicBezTo>
                    <a:pt x="4595" y="659"/>
                    <a:pt x="4196" y="835"/>
                    <a:pt x="3800" y="1022"/>
                  </a:cubicBezTo>
                  <a:cubicBezTo>
                    <a:pt x="3669" y="786"/>
                    <a:pt x="3537" y="553"/>
                    <a:pt x="3404" y="320"/>
                  </a:cubicBezTo>
                  <a:lnTo>
                    <a:pt x="322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3257" name="Google Shape;3257;p29"/>
          <p:cNvGrpSpPr/>
          <p:nvPr/>
        </p:nvGrpSpPr>
        <p:grpSpPr>
          <a:xfrm rot="2318645">
            <a:off x="650718" y="182495"/>
            <a:ext cx="611708" cy="1494235"/>
            <a:chOff x="2990926" y="2235794"/>
            <a:chExt cx="307623" cy="751488"/>
          </a:xfrm>
        </p:grpSpPr>
        <p:sp>
          <p:nvSpPr>
            <p:cNvPr id="3258" name="Google Shape;3258;p29"/>
            <p:cNvSpPr/>
            <p:nvPr/>
          </p:nvSpPr>
          <p:spPr>
            <a:xfrm>
              <a:off x="2990926" y="2235794"/>
              <a:ext cx="307623" cy="751488"/>
            </a:xfrm>
            <a:custGeom>
              <a:avLst/>
              <a:gdLst/>
              <a:ahLst/>
              <a:cxnLst/>
              <a:rect l="l" t="t" r="r" b="b"/>
              <a:pathLst>
                <a:path w="9840" h="24038" extrusionOk="0">
                  <a:moveTo>
                    <a:pt x="5331" y="1047"/>
                  </a:moveTo>
                  <a:cubicBezTo>
                    <a:pt x="6578" y="1223"/>
                    <a:pt x="7681" y="1487"/>
                    <a:pt x="8804" y="2107"/>
                  </a:cubicBezTo>
                  <a:cubicBezTo>
                    <a:pt x="8731" y="2394"/>
                    <a:pt x="8619" y="2666"/>
                    <a:pt x="8477" y="2926"/>
                  </a:cubicBezTo>
                  <a:cubicBezTo>
                    <a:pt x="7677" y="2358"/>
                    <a:pt x="6464" y="2072"/>
                    <a:pt x="5513" y="2072"/>
                  </a:cubicBezTo>
                  <a:cubicBezTo>
                    <a:pt x="5402" y="1740"/>
                    <a:pt x="5333" y="1400"/>
                    <a:pt x="5331" y="1047"/>
                  </a:cubicBezTo>
                  <a:close/>
                  <a:moveTo>
                    <a:pt x="5627" y="2370"/>
                  </a:moveTo>
                  <a:cubicBezTo>
                    <a:pt x="6088" y="2467"/>
                    <a:pt x="6549" y="2547"/>
                    <a:pt x="7001" y="2685"/>
                  </a:cubicBezTo>
                  <a:cubicBezTo>
                    <a:pt x="7454" y="2822"/>
                    <a:pt x="7874" y="3045"/>
                    <a:pt x="8318" y="3197"/>
                  </a:cubicBezTo>
                  <a:cubicBezTo>
                    <a:pt x="8150" y="3462"/>
                    <a:pt x="7952" y="3715"/>
                    <a:pt x="7736" y="3958"/>
                  </a:cubicBezTo>
                  <a:cubicBezTo>
                    <a:pt x="7397" y="3664"/>
                    <a:pt x="6736" y="3645"/>
                    <a:pt x="6330" y="3639"/>
                  </a:cubicBezTo>
                  <a:cubicBezTo>
                    <a:pt x="6063" y="3228"/>
                    <a:pt x="5810" y="2806"/>
                    <a:pt x="5627" y="2370"/>
                  </a:cubicBezTo>
                  <a:close/>
                  <a:moveTo>
                    <a:pt x="6516" y="3921"/>
                  </a:moveTo>
                  <a:cubicBezTo>
                    <a:pt x="6699" y="3953"/>
                    <a:pt x="6881" y="3984"/>
                    <a:pt x="7059" y="4029"/>
                  </a:cubicBezTo>
                  <a:cubicBezTo>
                    <a:pt x="7218" y="4069"/>
                    <a:pt x="7366" y="4143"/>
                    <a:pt x="7518" y="4198"/>
                  </a:cubicBezTo>
                  <a:cubicBezTo>
                    <a:pt x="7357" y="4367"/>
                    <a:pt x="7193" y="4534"/>
                    <a:pt x="7023" y="4697"/>
                  </a:cubicBezTo>
                  <a:cubicBezTo>
                    <a:pt x="6898" y="4498"/>
                    <a:pt x="6769" y="4301"/>
                    <a:pt x="6638" y="4104"/>
                  </a:cubicBezTo>
                  <a:cubicBezTo>
                    <a:pt x="6597" y="4042"/>
                    <a:pt x="6556" y="3982"/>
                    <a:pt x="6516" y="3921"/>
                  </a:cubicBezTo>
                  <a:close/>
                  <a:moveTo>
                    <a:pt x="9166" y="1582"/>
                  </a:moveTo>
                  <a:cubicBezTo>
                    <a:pt x="9281" y="1605"/>
                    <a:pt x="9396" y="1630"/>
                    <a:pt x="9510" y="1657"/>
                  </a:cubicBezTo>
                  <a:cubicBezTo>
                    <a:pt x="9484" y="3148"/>
                    <a:pt x="8455" y="4262"/>
                    <a:pt x="7400" y="5325"/>
                  </a:cubicBezTo>
                  <a:cubicBezTo>
                    <a:pt x="7335" y="5213"/>
                    <a:pt x="7272" y="5102"/>
                    <a:pt x="7204" y="4992"/>
                  </a:cubicBezTo>
                  <a:cubicBezTo>
                    <a:pt x="8200" y="4024"/>
                    <a:pt x="9147" y="2976"/>
                    <a:pt x="9166" y="1582"/>
                  </a:cubicBezTo>
                  <a:close/>
                  <a:moveTo>
                    <a:pt x="6720" y="6559"/>
                  </a:moveTo>
                  <a:cubicBezTo>
                    <a:pt x="6803" y="6719"/>
                    <a:pt x="6882" y="6883"/>
                    <a:pt x="6958" y="7047"/>
                  </a:cubicBezTo>
                  <a:cubicBezTo>
                    <a:pt x="6888" y="7017"/>
                    <a:pt x="6808" y="7002"/>
                    <a:pt x="6730" y="6978"/>
                  </a:cubicBezTo>
                  <a:cubicBezTo>
                    <a:pt x="6629" y="6948"/>
                    <a:pt x="6528" y="6925"/>
                    <a:pt x="6429" y="6907"/>
                  </a:cubicBezTo>
                  <a:cubicBezTo>
                    <a:pt x="6523" y="6789"/>
                    <a:pt x="6620" y="6672"/>
                    <a:pt x="6720" y="6559"/>
                  </a:cubicBezTo>
                  <a:close/>
                  <a:moveTo>
                    <a:pt x="6245" y="7141"/>
                  </a:moveTo>
                  <a:cubicBezTo>
                    <a:pt x="6375" y="7195"/>
                    <a:pt x="6505" y="7251"/>
                    <a:pt x="6641" y="7295"/>
                  </a:cubicBezTo>
                  <a:cubicBezTo>
                    <a:pt x="6747" y="7329"/>
                    <a:pt x="6840" y="7371"/>
                    <a:pt x="6938" y="7371"/>
                  </a:cubicBezTo>
                  <a:cubicBezTo>
                    <a:pt x="6981" y="7371"/>
                    <a:pt x="7024" y="7363"/>
                    <a:pt x="7070" y="7344"/>
                  </a:cubicBezTo>
                  <a:cubicBezTo>
                    <a:pt x="7075" y="7341"/>
                    <a:pt x="7079" y="7336"/>
                    <a:pt x="7083" y="7333"/>
                  </a:cubicBezTo>
                  <a:cubicBezTo>
                    <a:pt x="7299" y="7841"/>
                    <a:pt x="7478" y="8363"/>
                    <a:pt x="7611" y="8896"/>
                  </a:cubicBezTo>
                  <a:cubicBezTo>
                    <a:pt x="7308" y="8786"/>
                    <a:pt x="6976" y="8735"/>
                    <a:pt x="6667" y="8647"/>
                  </a:cubicBezTo>
                  <a:cubicBezTo>
                    <a:pt x="6267" y="8532"/>
                    <a:pt x="5875" y="8401"/>
                    <a:pt x="5474" y="8289"/>
                  </a:cubicBezTo>
                  <a:cubicBezTo>
                    <a:pt x="5705" y="7892"/>
                    <a:pt x="5964" y="7508"/>
                    <a:pt x="6245" y="7141"/>
                  </a:cubicBezTo>
                  <a:close/>
                  <a:moveTo>
                    <a:pt x="5343" y="8521"/>
                  </a:moveTo>
                  <a:cubicBezTo>
                    <a:pt x="5712" y="8700"/>
                    <a:pt x="6095" y="8836"/>
                    <a:pt x="6490" y="8954"/>
                  </a:cubicBezTo>
                  <a:cubicBezTo>
                    <a:pt x="6867" y="9064"/>
                    <a:pt x="7278" y="9216"/>
                    <a:pt x="7676" y="9216"/>
                  </a:cubicBezTo>
                  <a:cubicBezTo>
                    <a:pt x="7679" y="9216"/>
                    <a:pt x="7682" y="9216"/>
                    <a:pt x="7684" y="9216"/>
                  </a:cubicBezTo>
                  <a:cubicBezTo>
                    <a:pt x="7748" y="9516"/>
                    <a:pt x="7798" y="9818"/>
                    <a:pt x="7830" y="10120"/>
                  </a:cubicBezTo>
                  <a:cubicBezTo>
                    <a:pt x="6818" y="9994"/>
                    <a:pt x="5857" y="9813"/>
                    <a:pt x="4857" y="9585"/>
                  </a:cubicBezTo>
                  <a:cubicBezTo>
                    <a:pt x="4856" y="9584"/>
                    <a:pt x="4854" y="9584"/>
                    <a:pt x="4853" y="9584"/>
                  </a:cubicBezTo>
                  <a:cubicBezTo>
                    <a:pt x="4850" y="9584"/>
                    <a:pt x="4847" y="9585"/>
                    <a:pt x="4843" y="9585"/>
                  </a:cubicBezTo>
                  <a:cubicBezTo>
                    <a:pt x="4987" y="9220"/>
                    <a:pt x="5154" y="8865"/>
                    <a:pt x="5343" y="8521"/>
                  </a:cubicBezTo>
                  <a:close/>
                  <a:moveTo>
                    <a:pt x="4742" y="9850"/>
                  </a:moveTo>
                  <a:cubicBezTo>
                    <a:pt x="4743" y="9850"/>
                    <a:pt x="4743" y="9851"/>
                    <a:pt x="4745" y="9851"/>
                  </a:cubicBezTo>
                  <a:cubicBezTo>
                    <a:pt x="5651" y="10246"/>
                    <a:pt x="6747" y="10463"/>
                    <a:pt x="7751" y="10463"/>
                  </a:cubicBezTo>
                  <a:cubicBezTo>
                    <a:pt x="7788" y="10463"/>
                    <a:pt x="7825" y="10463"/>
                    <a:pt x="7861" y="10462"/>
                  </a:cubicBezTo>
                  <a:lnTo>
                    <a:pt x="7861" y="10462"/>
                  </a:lnTo>
                  <a:cubicBezTo>
                    <a:pt x="7896" y="10970"/>
                    <a:pt x="7880" y="11478"/>
                    <a:pt x="7808" y="11978"/>
                  </a:cubicBezTo>
                  <a:cubicBezTo>
                    <a:pt x="6614" y="11766"/>
                    <a:pt x="5529" y="11589"/>
                    <a:pt x="4384" y="11161"/>
                  </a:cubicBezTo>
                  <a:cubicBezTo>
                    <a:pt x="4467" y="10713"/>
                    <a:pt x="4589" y="10276"/>
                    <a:pt x="4742" y="9850"/>
                  </a:cubicBezTo>
                  <a:close/>
                  <a:moveTo>
                    <a:pt x="4336" y="11448"/>
                  </a:moveTo>
                  <a:cubicBezTo>
                    <a:pt x="5255" y="11925"/>
                    <a:pt x="6380" y="12282"/>
                    <a:pt x="7435" y="12282"/>
                  </a:cubicBezTo>
                  <a:cubicBezTo>
                    <a:pt x="7544" y="12282"/>
                    <a:pt x="7653" y="12278"/>
                    <a:pt x="7760" y="12270"/>
                  </a:cubicBezTo>
                  <a:lnTo>
                    <a:pt x="7760" y="12270"/>
                  </a:lnTo>
                  <a:cubicBezTo>
                    <a:pt x="7688" y="12655"/>
                    <a:pt x="7580" y="13035"/>
                    <a:pt x="7436" y="13410"/>
                  </a:cubicBezTo>
                  <a:cubicBezTo>
                    <a:pt x="6916" y="13305"/>
                    <a:pt x="6381" y="13285"/>
                    <a:pt x="5859" y="13161"/>
                  </a:cubicBezTo>
                  <a:cubicBezTo>
                    <a:pt x="5308" y="13031"/>
                    <a:pt x="4795" y="12819"/>
                    <a:pt x="4261" y="12640"/>
                  </a:cubicBezTo>
                  <a:cubicBezTo>
                    <a:pt x="4259" y="12639"/>
                    <a:pt x="4258" y="12639"/>
                    <a:pt x="4256" y="12639"/>
                  </a:cubicBezTo>
                  <a:cubicBezTo>
                    <a:pt x="4255" y="12639"/>
                    <a:pt x="4253" y="12639"/>
                    <a:pt x="4251" y="12639"/>
                  </a:cubicBezTo>
                  <a:cubicBezTo>
                    <a:pt x="4251" y="12625"/>
                    <a:pt x="4250" y="12613"/>
                    <a:pt x="4250" y="12599"/>
                  </a:cubicBezTo>
                  <a:cubicBezTo>
                    <a:pt x="4248" y="12210"/>
                    <a:pt x="4279" y="11826"/>
                    <a:pt x="4336" y="11448"/>
                  </a:cubicBezTo>
                  <a:close/>
                  <a:moveTo>
                    <a:pt x="4264" y="12935"/>
                  </a:moveTo>
                  <a:cubicBezTo>
                    <a:pt x="5012" y="13380"/>
                    <a:pt x="6034" y="13699"/>
                    <a:pt x="6950" y="13699"/>
                  </a:cubicBezTo>
                  <a:cubicBezTo>
                    <a:pt x="7078" y="13699"/>
                    <a:pt x="7204" y="13693"/>
                    <a:pt x="7327" y="13680"/>
                  </a:cubicBezTo>
                  <a:lnTo>
                    <a:pt x="7327" y="13680"/>
                  </a:lnTo>
                  <a:cubicBezTo>
                    <a:pt x="7244" y="13868"/>
                    <a:pt x="7151" y="14056"/>
                    <a:pt x="7047" y="14239"/>
                  </a:cubicBezTo>
                  <a:cubicBezTo>
                    <a:pt x="6975" y="14365"/>
                    <a:pt x="6900" y="14484"/>
                    <a:pt x="6819" y="14598"/>
                  </a:cubicBezTo>
                  <a:cubicBezTo>
                    <a:pt x="6002" y="14464"/>
                    <a:pt x="5230" y="14332"/>
                    <a:pt x="4434" y="14079"/>
                  </a:cubicBezTo>
                  <a:lnTo>
                    <a:pt x="4429" y="14079"/>
                  </a:lnTo>
                  <a:cubicBezTo>
                    <a:pt x="4347" y="13687"/>
                    <a:pt x="4288" y="13305"/>
                    <a:pt x="4264" y="12935"/>
                  </a:cubicBezTo>
                  <a:close/>
                  <a:moveTo>
                    <a:pt x="4504" y="14407"/>
                  </a:moveTo>
                  <a:lnTo>
                    <a:pt x="4504" y="14407"/>
                  </a:lnTo>
                  <a:cubicBezTo>
                    <a:pt x="5142" y="14701"/>
                    <a:pt x="5868" y="14904"/>
                    <a:pt x="6575" y="14920"/>
                  </a:cubicBezTo>
                  <a:cubicBezTo>
                    <a:pt x="6304" y="15249"/>
                    <a:pt x="5997" y="15534"/>
                    <a:pt x="5668" y="15790"/>
                  </a:cubicBezTo>
                  <a:cubicBezTo>
                    <a:pt x="5542" y="15753"/>
                    <a:pt x="5412" y="15731"/>
                    <a:pt x="5287" y="15687"/>
                  </a:cubicBezTo>
                  <a:cubicBezTo>
                    <a:pt x="5117" y="15628"/>
                    <a:pt x="4955" y="15547"/>
                    <a:pt x="4795" y="15465"/>
                  </a:cubicBezTo>
                  <a:cubicBezTo>
                    <a:pt x="4687" y="15107"/>
                    <a:pt x="4587" y="14753"/>
                    <a:pt x="4504" y="14407"/>
                  </a:cubicBezTo>
                  <a:close/>
                  <a:moveTo>
                    <a:pt x="4911" y="15838"/>
                  </a:moveTo>
                  <a:lnTo>
                    <a:pt x="4911" y="15838"/>
                  </a:lnTo>
                  <a:cubicBezTo>
                    <a:pt x="5049" y="15915"/>
                    <a:pt x="5203" y="15982"/>
                    <a:pt x="5356" y="16023"/>
                  </a:cubicBezTo>
                  <a:cubicBezTo>
                    <a:pt x="5252" y="16096"/>
                    <a:pt x="5146" y="16169"/>
                    <a:pt x="5039" y="16241"/>
                  </a:cubicBezTo>
                  <a:cubicBezTo>
                    <a:pt x="4995" y="16106"/>
                    <a:pt x="4953" y="15973"/>
                    <a:pt x="4911" y="15838"/>
                  </a:cubicBezTo>
                  <a:close/>
                  <a:moveTo>
                    <a:pt x="4658" y="374"/>
                  </a:moveTo>
                  <a:lnTo>
                    <a:pt x="4658" y="374"/>
                  </a:lnTo>
                  <a:cubicBezTo>
                    <a:pt x="4798" y="402"/>
                    <a:pt x="4936" y="429"/>
                    <a:pt x="5076" y="458"/>
                  </a:cubicBezTo>
                  <a:cubicBezTo>
                    <a:pt x="4629" y="2082"/>
                    <a:pt x="5827" y="3600"/>
                    <a:pt x="6724" y="4987"/>
                  </a:cubicBezTo>
                  <a:lnTo>
                    <a:pt x="6909" y="5278"/>
                  </a:lnTo>
                  <a:cubicBezTo>
                    <a:pt x="6979" y="5391"/>
                    <a:pt x="7045" y="5504"/>
                    <a:pt x="7109" y="5618"/>
                  </a:cubicBezTo>
                  <a:lnTo>
                    <a:pt x="7288" y="5947"/>
                  </a:lnTo>
                  <a:cubicBezTo>
                    <a:pt x="8497" y="8242"/>
                    <a:pt x="9124" y="10922"/>
                    <a:pt x="8267" y="13448"/>
                  </a:cubicBezTo>
                  <a:cubicBezTo>
                    <a:pt x="7804" y="14816"/>
                    <a:pt x="6938" y="15898"/>
                    <a:pt x="5762" y="16723"/>
                  </a:cubicBezTo>
                  <a:cubicBezTo>
                    <a:pt x="5610" y="16830"/>
                    <a:pt x="5454" y="16931"/>
                    <a:pt x="5298" y="17032"/>
                  </a:cubicBezTo>
                  <a:cubicBezTo>
                    <a:pt x="5256" y="16905"/>
                    <a:pt x="5216" y="16779"/>
                    <a:pt x="5174" y="16653"/>
                  </a:cubicBezTo>
                  <a:cubicBezTo>
                    <a:pt x="6289" y="15900"/>
                    <a:pt x="7234" y="15035"/>
                    <a:pt x="7795" y="13626"/>
                  </a:cubicBezTo>
                  <a:cubicBezTo>
                    <a:pt x="8599" y="11606"/>
                    <a:pt x="8379" y="9359"/>
                    <a:pt x="7559" y="7381"/>
                  </a:cubicBezTo>
                  <a:cubicBezTo>
                    <a:pt x="7406" y="7008"/>
                    <a:pt x="7206" y="6637"/>
                    <a:pt x="6985" y="6263"/>
                  </a:cubicBezTo>
                  <a:lnTo>
                    <a:pt x="6788" y="5943"/>
                  </a:lnTo>
                  <a:cubicBezTo>
                    <a:pt x="6717" y="5830"/>
                    <a:pt x="6644" y="5717"/>
                    <a:pt x="6571" y="5602"/>
                  </a:cubicBezTo>
                  <a:lnTo>
                    <a:pt x="6383" y="5311"/>
                  </a:lnTo>
                  <a:cubicBezTo>
                    <a:pt x="5368" y="3754"/>
                    <a:pt x="4277" y="2153"/>
                    <a:pt x="4658" y="374"/>
                  </a:cubicBezTo>
                  <a:close/>
                  <a:moveTo>
                    <a:pt x="4408" y="18066"/>
                  </a:moveTo>
                  <a:cubicBezTo>
                    <a:pt x="4519" y="18420"/>
                    <a:pt x="4618" y="18780"/>
                    <a:pt x="4697" y="19139"/>
                  </a:cubicBezTo>
                  <a:cubicBezTo>
                    <a:pt x="4394" y="18882"/>
                    <a:pt x="3942" y="18706"/>
                    <a:pt x="3539" y="18644"/>
                  </a:cubicBezTo>
                  <a:cubicBezTo>
                    <a:pt x="3821" y="18444"/>
                    <a:pt x="4114" y="18252"/>
                    <a:pt x="4408" y="18066"/>
                  </a:cubicBezTo>
                  <a:close/>
                  <a:moveTo>
                    <a:pt x="3200" y="18894"/>
                  </a:moveTo>
                  <a:cubicBezTo>
                    <a:pt x="3469" y="18949"/>
                    <a:pt x="3735" y="18997"/>
                    <a:pt x="3991" y="19111"/>
                  </a:cubicBezTo>
                  <a:cubicBezTo>
                    <a:pt x="4284" y="19240"/>
                    <a:pt x="4506" y="19474"/>
                    <a:pt x="4789" y="19609"/>
                  </a:cubicBezTo>
                  <a:cubicBezTo>
                    <a:pt x="4866" y="20068"/>
                    <a:pt x="4902" y="20524"/>
                    <a:pt x="4878" y="20969"/>
                  </a:cubicBezTo>
                  <a:cubicBezTo>
                    <a:pt x="4259" y="20284"/>
                    <a:pt x="3089" y="19823"/>
                    <a:pt x="2192" y="19804"/>
                  </a:cubicBezTo>
                  <a:cubicBezTo>
                    <a:pt x="2488" y="19477"/>
                    <a:pt x="2830" y="19177"/>
                    <a:pt x="3200" y="18894"/>
                  </a:cubicBezTo>
                  <a:close/>
                  <a:moveTo>
                    <a:pt x="3929" y="17434"/>
                  </a:moveTo>
                  <a:cubicBezTo>
                    <a:pt x="3962" y="17555"/>
                    <a:pt x="4003" y="17679"/>
                    <a:pt x="4058" y="17790"/>
                  </a:cubicBezTo>
                  <a:cubicBezTo>
                    <a:pt x="3645" y="18042"/>
                    <a:pt x="3239" y="18300"/>
                    <a:pt x="2855" y="18591"/>
                  </a:cubicBezTo>
                  <a:cubicBezTo>
                    <a:pt x="1825" y="19371"/>
                    <a:pt x="762" y="20698"/>
                    <a:pt x="738" y="22044"/>
                  </a:cubicBezTo>
                  <a:cubicBezTo>
                    <a:pt x="625" y="22020"/>
                    <a:pt x="510" y="21990"/>
                    <a:pt x="396" y="21955"/>
                  </a:cubicBezTo>
                  <a:cubicBezTo>
                    <a:pt x="634" y="20219"/>
                    <a:pt x="1810" y="18719"/>
                    <a:pt x="3482" y="17704"/>
                  </a:cubicBezTo>
                  <a:cubicBezTo>
                    <a:pt x="3633" y="17612"/>
                    <a:pt x="3782" y="17523"/>
                    <a:pt x="3929" y="17434"/>
                  </a:cubicBezTo>
                  <a:close/>
                  <a:moveTo>
                    <a:pt x="1978" y="20058"/>
                  </a:moveTo>
                  <a:lnTo>
                    <a:pt x="1987" y="20062"/>
                  </a:lnTo>
                  <a:cubicBezTo>
                    <a:pt x="2530" y="20221"/>
                    <a:pt x="3072" y="20315"/>
                    <a:pt x="3591" y="20559"/>
                  </a:cubicBezTo>
                  <a:cubicBezTo>
                    <a:pt x="4043" y="20772"/>
                    <a:pt x="4414" y="21100"/>
                    <a:pt x="4846" y="21335"/>
                  </a:cubicBezTo>
                  <a:cubicBezTo>
                    <a:pt x="4810" y="21605"/>
                    <a:pt x="4750" y="21871"/>
                    <a:pt x="4662" y="22129"/>
                  </a:cubicBezTo>
                  <a:cubicBezTo>
                    <a:pt x="3705" y="21481"/>
                    <a:pt x="2575" y="21090"/>
                    <a:pt x="1427" y="20997"/>
                  </a:cubicBezTo>
                  <a:cubicBezTo>
                    <a:pt x="1561" y="20661"/>
                    <a:pt x="1749" y="20350"/>
                    <a:pt x="1978" y="20058"/>
                  </a:cubicBezTo>
                  <a:close/>
                  <a:moveTo>
                    <a:pt x="6157" y="6025"/>
                  </a:moveTo>
                  <a:cubicBezTo>
                    <a:pt x="6219" y="6143"/>
                    <a:pt x="6288" y="6263"/>
                    <a:pt x="6385" y="6346"/>
                  </a:cubicBezTo>
                  <a:cubicBezTo>
                    <a:pt x="6390" y="6350"/>
                    <a:pt x="6395" y="6352"/>
                    <a:pt x="6400" y="6355"/>
                  </a:cubicBezTo>
                  <a:cubicBezTo>
                    <a:pt x="6246" y="6524"/>
                    <a:pt x="6096" y="6694"/>
                    <a:pt x="5963" y="6867"/>
                  </a:cubicBezTo>
                  <a:cubicBezTo>
                    <a:pt x="4873" y="8267"/>
                    <a:pt x="4117" y="9949"/>
                    <a:pt x="3923" y="11719"/>
                  </a:cubicBezTo>
                  <a:cubicBezTo>
                    <a:pt x="3740" y="13383"/>
                    <a:pt x="4186" y="14919"/>
                    <a:pt x="4704" y="16456"/>
                  </a:cubicBezTo>
                  <a:lnTo>
                    <a:pt x="4845" y="16869"/>
                  </a:lnTo>
                  <a:cubicBezTo>
                    <a:pt x="4887" y="16992"/>
                    <a:pt x="4928" y="17114"/>
                    <a:pt x="4971" y="17238"/>
                  </a:cubicBezTo>
                  <a:lnTo>
                    <a:pt x="5105" y="17631"/>
                  </a:lnTo>
                  <a:cubicBezTo>
                    <a:pt x="5117" y="17664"/>
                    <a:pt x="5128" y="17699"/>
                    <a:pt x="5138" y="17732"/>
                  </a:cubicBezTo>
                  <a:cubicBezTo>
                    <a:pt x="5173" y="17831"/>
                    <a:pt x="5204" y="17934"/>
                    <a:pt x="5236" y="18035"/>
                  </a:cubicBezTo>
                  <a:cubicBezTo>
                    <a:pt x="5250" y="18063"/>
                    <a:pt x="5262" y="18090"/>
                    <a:pt x="5277" y="18117"/>
                  </a:cubicBezTo>
                  <a:cubicBezTo>
                    <a:pt x="5283" y="18139"/>
                    <a:pt x="5288" y="18163"/>
                    <a:pt x="5297" y="18185"/>
                  </a:cubicBezTo>
                  <a:cubicBezTo>
                    <a:pt x="5297" y="18186"/>
                    <a:pt x="5298" y="18189"/>
                    <a:pt x="5298" y="18190"/>
                  </a:cubicBezTo>
                  <a:cubicBezTo>
                    <a:pt x="5297" y="18200"/>
                    <a:pt x="5297" y="18209"/>
                    <a:pt x="5293" y="18217"/>
                  </a:cubicBezTo>
                  <a:cubicBezTo>
                    <a:pt x="5826" y="19995"/>
                    <a:pt x="6112" y="22096"/>
                    <a:pt x="5039" y="23611"/>
                  </a:cubicBezTo>
                  <a:cubicBezTo>
                    <a:pt x="4846" y="23522"/>
                    <a:pt x="4657" y="23428"/>
                    <a:pt x="4471" y="23327"/>
                  </a:cubicBezTo>
                  <a:cubicBezTo>
                    <a:pt x="5348" y="22193"/>
                    <a:pt x="5437" y="20615"/>
                    <a:pt x="5133" y="19210"/>
                  </a:cubicBezTo>
                  <a:cubicBezTo>
                    <a:pt x="5033" y="18745"/>
                    <a:pt x="4903" y="18292"/>
                    <a:pt x="4758" y="17847"/>
                  </a:cubicBezTo>
                  <a:lnTo>
                    <a:pt x="4626" y="17450"/>
                  </a:lnTo>
                  <a:cubicBezTo>
                    <a:pt x="4585" y="17329"/>
                    <a:pt x="4543" y="17207"/>
                    <a:pt x="4500" y="17088"/>
                  </a:cubicBezTo>
                  <a:lnTo>
                    <a:pt x="4351" y="16671"/>
                  </a:lnTo>
                  <a:cubicBezTo>
                    <a:pt x="3799" y="15134"/>
                    <a:pt x="3252" y="13619"/>
                    <a:pt x="3403" y="11891"/>
                  </a:cubicBezTo>
                  <a:cubicBezTo>
                    <a:pt x="3596" y="9684"/>
                    <a:pt x="4647" y="7625"/>
                    <a:pt x="6157" y="6025"/>
                  </a:cubicBezTo>
                  <a:close/>
                  <a:moveTo>
                    <a:pt x="4500" y="0"/>
                  </a:moveTo>
                  <a:lnTo>
                    <a:pt x="4394" y="318"/>
                  </a:lnTo>
                  <a:cubicBezTo>
                    <a:pt x="3857" y="2217"/>
                    <a:pt x="5138" y="3950"/>
                    <a:pt x="6136" y="5546"/>
                  </a:cubicBezTo>
                  <a:cubicBezTo>
                    <a:pt x="5838" y="5835"/>
                    <a:pt x="5555" y="6127"/>
                    <a:pt x="5310" y="6429"/>
                  </a:cubicBezTo>
                  <a:cubicBezTo>
                    <a:pt x="4181" y="7821"/>
                    <a:pt x="3387" y="9501"/>
                    <a:pt x="3111" y="11280"/>
                  </a:cubicBezTo>
                  <a:cubicBezTo>
                    <a:pt x="2806" y="13244"/>
                    <a:pt x="3296" y="15005"/>
                    <a:pt x="3976" y="16837"/>
                  </a:cubicBezTo>
                  <a:cubicBezTo>
                    <a:pt x="3983" y="16852"/>
                    <a:pt x="3988" y="16868"/>
                    <a:pt x="3993" y="16884"/>
                  </a:cubicBezTo>
                  <a:cubicBezTo>
                    <a:pt x="3043" y="17449"/>
                    <a:pt x="2091" y="18020"/>
                    <a:pt x="1388" y="18914"/>
                  </a:cubicBezTo>
                  <a:cubicBezTo>
                    <a:pt x="729" y="19751"/>
                    <a:pt x="222" y="20786"/>
                    <a:pt x="42" y="21840"/>
                  </a:cubicBezTo>
                  <a:lnTo>
                    <a:pt x="0" y="22150"/>
                  </a:lnTo>
                  <a:lnTo>
                    <a:pt x="1218" y="22460"/>
                  </a:lnTo>
                  <a:lnTo>
                    <a:pt x="1218" y="22460"/>
                  </a:lnTo>
                  <a:lnTo>
                    <a:pt x="1205" y="22122"/>
                  </a:lnTo>
                  <a:cubicBezTo>
                    <a:pt x="1207" y="21824"/>
                    <a:pt x="1250" y="21544"/>
                    <a:pt x="1327" y="21281"/>
                  </a:cubicBezTo>
                  <a:cubicBezTo>
                    <a:pt x="2483" y="21495"/>
                    <a:pt x="3509" y="21875"/>
                    <a:pt x="4526" y="22462"/>
                  </a:cubicBezTo>
                  <a:cubicBezTo>
                    <a:pt x="4422" y="22691"/>
                    <a:pt x="4292" y="22915"/>
                    <a:pt x="4131" y="23130"/>
                  </a:cubicBezTo>
                  <a:lnTo>
                    <a:pt x="3959" y="23342"/>
                  </a:lnTo>
                  <a:lnTo>
                    <a:pt x="4277" y="23554"/>
                  </a:lnTo>
                  <a:cubicBezTo>
                    <a:pt x="4459" y="23667"/>
                    <a:pt x="4644" y="23771"/>
                    <a:pt x="4834" y="23866"/>
                  </a:cubicBezTo>
                  <a:lnTo>
                    <a:pt x="5210" y="24038"/>
                  </a:lnTo>
                  <a:lnTo>
                    <a:pt x="5412" y="23781"/>
                  </a:lnTo>
                  <a:cubicBezTo>
                    <a:pt x="6713" y="21990"/>
                    <a:pt x="6145" y="19700"/>
                    <a:pt x="5420" y="17430"/>
                  </a:cubicBezTo>
                  <a:cubicBezTo>
                    <a:pt x="7089" y="16361"/>
                    <a:pt x="8313" y="14974"/>
                    <a:pt x="8816" y="13011"/>
                  </a:cubicBezTo>
                  <a:cubicBezTo>
                    <a:pt x="9342" y="10958"/>
                    <a:pt x="8995" y="8820"/>
                    <a:pt x="8181" y="6891"/>
                  </a:cubicBezTo>
                  <a:cubicBezTo>
                    <a:pt x="8005" y="6464"/>
                    <a:pt x="7801" y="6051"/>
                    <a:pt x="7580" y="5649"/>
                  </a:cubicBezTo>
                  <a:cubicBezTo>
                    <a:pt x="8676" y="4541"/>
                    <a:pt x="9840" y="3311"/>
                    <a:pt x="9812" y="1733"/>
                  </a:cubicBezTo>
                  <a:lnTo>
                    <a:pt x="9782" y="1357"/>
                  </a:lnTo>
                  <a:lnTo>
                    <a:pt x="9495" y="1293"/>
                  </a:lnTo>
                  <a:cubicBezTo>
                    <a:pt x="9380" y="1271"/>
                    <a:pt x="9266" y="1253"/>
                    <a:pt x="9151" y="1239"/>
                  </a:cubicBezTo>
                  <a:lnTo>
                    <a:pt x="8895" y="1214"/>
                  </a:lnTo>
                  <a:lnTo>
                    <a:pt x="8892" y="1532"/>
                  </a:lnTo>
                  <a:cubicBezTo>
                    <a:pt x="8888" y="1610"/>
                    <a:pt x="8881" y="1687"/>
                    <a:pt x="8870" y="1763"/>
                  </a:cubicBezTo>
                  <a:cubicBezTo>
                    <a:pt x="7827" y="1170"/>
                    <a:pt x="6602" y="755"/>
                    <a:pt x="5394" y="755"/>
                  </a:cubicBezTo>
                  <a:cubicBezTo>
                    <a:pt x="5377" y="755"/>
                    <a:pt x="5361" y="755"/>
                    <a:pt x="5345" y="755"/>
                  </a:cubicBezTo>
                  <a:cubicBezTo>
                    <a:pt x="5352" y="676"/>
                    <a:pt x="5365" y="595"/>
                    <a:pt x="5381" y="514"/>
                  </a:cubicBezTo>
                  <a:lnTo>
                    <a:pt x="5477" y="157"/>
                  </a:lnTo>
                  <a:lnTo>
                    <a:pt x="5200" y="97"/>
                  </a:lnTo>
                  <a:cubicBezTo>
                    <a:pt x="5050" y="68"/>
                    <a:pt x="4901" y="45"/>
                    <a:pt x="4751" y="26"/>
                  </a:cubicBezTo>
                  <a:lnTo>
                    <a:pt x="450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59" name="Google Shape;3259;p29"/>
            <p:cNvSpPr/>
            <p:nvPr/>
          </p:nvSpPr>
          <p:spPr>
            <a:xfrm>
              <a:off x="3035505" y="2862837"/>
              <a:ext cx="106918" cy="64776"/>
            </a:xfrm>
            <a:custGeom>
              <a:avLst/>
              <a:gdLst/>
              <a:ahLst/>
              <a:cxnLst/>
              <a:rect l="l" t="t" r="r" b="b"/>
              <a:pathLst>
                <a:path w="3420" h="2072" extrusionOk="0">
                  <a:moveTo>
                    <a:pt x="552" y="0"/>
                  </a:moveTo>
                  <a:cubicBezTo>
                    <a:pt x="323" y="292"/>
                    <a:pt x="135" y="603"/>
                    <a:pt x="1" y="939"/>
                  </a:cubicBezTo>
                  <a:cubicBezTo>
                    <a:pt x="1150" y="1032"/>
                    <a:pt x="2279" y="1424"/>
                    <a:pt x="3236" y="2071"/>
                  </a:cubicBezTo>
                  <a:cubicBezTo>
                    <a:pt x="3322" y="1812"/>
                    <a:pt x="3383" y="1547"/>
                    <a:pt x="3420" y="1277"/>
                  </a:cubicBezTo>
                  <a:cubicBezTo>
                    <a:pt x="2988" y="1042"/>
                    <a:pt x="2617" y="713"/>
                    <a:pt x="2165" y="501"/>
                  </a:cubicBezTo>
                  <a:cubicBezTo>
                    <a:pt x="1648" y="257"/>
                    <a:pt x="1104" y="163"/>
                    <a:pt x="561" y="4"/>
                  </a:cubicBezTo>
                  <a:lnTo>
                    <a:pt x="552"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60" name="Google Shape;3260;p29"/>
            <p:cNvSpPr/>
            <p:nvPr/>
          </p:nvSpPr>
          <p:spPr>
            <a:xfrm>
              <a:off x="3157644" y="2268525"/>
              <a:ext cx="108575" cy="58774"/>
            </a:xfrm>
            <a:custGeom>
              <a:avLst/>
              <a:gdLst/>
              <a:ahLst/>
              <a:cxnLst/>
              <a:rect l="l" t="t" r="r" b="b"/>
              <a:pathLst>
                <a:path w="3473" h="1880" extrusionOk="0">
                  <a:moveTo>
                    <a:pt x="0" y="1"/>
                  </a:moveTo>
                  <a:lnTo>
                    <a:pt x="0" y="1"/>
                  </a:lnTo>
                  <a:cubicBezTo>
                    <a:pt x="1" y="354"/>
                    <a:pt x="69" y="695"/>
                    <a:pt x="182" y="1026"/>
                  </a:cubicBezTo>
                  <a:cubicBezTo>
                    <a:pt x="184" y="1026"/>
                    <a:pt x="186" y="1026"/>
                    <a:pt x="188" y="1026"/>
                  </a:cubicBezTo>
                  <a:cubicBezTo>
                    <a:pt x="1136" y="1026"/>
                    <a:pt x="2346" y="1312"/>
                    <a:pt x="3146" y="1879"/>
                  </a:cubicBezTo>
                  <a:cubicBezTo>
                    <a:pt x="3286" y="1619"/>
                    <a:pt x="3399" y="1347"/>
                    <a:pt x="3473" y="1060"/>
                  </a:cubicBezTo>
                  <a:cubicBezTo>
                    <a:pt x="2348" y="439"/>
                    <a:pt x="1246" y="176"/>
                    <a:pt x="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61" name="Google Shape;3261;p29"/>
            <p:cNvSpPr/>
            <p:nvPr/>
          </p:nvSpPr>
          <p:spPr>
            <a:xfrm>
              <a:off x="3101561" y="2800565"/>
              <a:ext cx="36265" cy="33545"/>
            </a:xfrm>
            <a:custGeom>
              <a:avLst/>
              <a:gdLst/>
              <a:ahLst/>
              <a:cxnLst/>
              <a:rect l="l" t="t" r="r" b="b"/>
              <a:pathLst>
                <a:path w="1160" h="1073" extrusionOk="0">
                  <a:moveTo>
                    <a:pt x="869" y="0"/>
                  </a:moveTo>
                  <a:cubicBezTo>
                    <a:pt x="576" y="187"/>
                    <a:pt x="282" y="378"/>
                    <a:pt x="0" y="578"/>
                  </a:cubicBezTo>
                  <a:cubicBezTo>
                    <a:pt x="404" y="640"/>
                    <a:pt x="857" y="816"/>
                    <a:pt x="1159" y="1073"/>
                  </a:cubicBezTo>
                  <a:cubicBezTo>
                    <a:pt x="1079" y="713"/>
                    <a:pt x="979" y="354"/>
                    <a:pt x="86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62" name="Google Shape;3262;p29"/>
            <p:cNvSpPr/>
            <p:nvPr/>
          </p:nvSpPr>
          <p:spPr>
            <a:xfrm>
              <a:off x="3194658" y="2358370"/>
              <a:ext cx="31356" cy="24291"/>
            </a:xfrm>
            <a:custGeom>
              <a:avLst/>
              <a:gdLst/>
              <a:ahLst/>
              <a:cxnLst/>
              <a:rect l="l" t="t" r="r" b="b"/>
              <a:pathLst>
                <a:path w="1003" h="777" extrusionOk="0">
                  <a:moveTo>
                    <a:pt x="0" y="1"/>
                  </a:moveTo>
                  <a:lnTo>
                    <a:pt x="0" y="1"/>
                  </a:lnTo>
                  <a:cubicBezTo>
                    <a:pt x="41" y="62"/>
                    <a:pt x="82" y="123"/>
                    <a:pt x="122" y="185"/>
                  </a:cubicBezTo>
                  <a:cubicBezTo>
                    <a:pt x="254" y="380"/>
                    <a:pt x="381" y="577"/>
                    <a:pt x="508" y="776"/>
                  </a:cubicBezTo>
                  <a:cubicBezTo>
                    <a:pt x="677" y="613"/>
                    <a:pt x="842" y="446"/>
                    <a:pt x="1003" y="277"/>
                  </a:cubicBezTo>
                  <a:cubicBezTo>
                    <a:pt x="850" y="222"/>
                    <a:pt x="702" y="148"/>
                    <a:pt x="545" y="108"/>
                  </a:cubicBezTo>
                  <a:cubicBezTo>
                    <a:pt x="365" y="62"/>
                    <a:pt x="182" y="32"/>
                    <a:pt x="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63" name="Google Shape;3263;p29"/>
            <p:cNvSpPr/>
            <p:nvPr/>
          </p:nvSpPr>
          <p:spPr>
            <a:xfrm>
              <a:off x="3216134" y="2285250"/>
              <a:ext cx="72123" cy="117047"/>
            </a:xfrm>
            <a:custGeom>
              <a:avLst/>
              <a:gdLst/>
              <a:ahLst/>
              <a:cxnLst/>
              <a:rect l="l" t="t" r="r" b="b"/>
              <a:pathLst>
                <a:path w="2307" h="3744" extrusionOk="0">
                  <a:moveTo>
                    <a:pt x="1962" y="0"/>
                  </a:moveTo>
                  <a:cubicBezTo>
                    <a:pt x="1943" y="1394"/>
                    <a:pt x="996" y="2442"/>
                    <a:pt x="0" y="3410"/>
                  </a:cubicBezTo>
                  <a:cubicBezTo>
                    <a:pt x="67" y="3520"/>
                    <a:pt x="130" y="3631"/>
                    <a:pt x="196" y="3743"/>
                  </a:cubicBezTo>
                  <a:cubicBezTo>
                    <a:pt x="1251" y="2681"/>
                    <a:pt x="2279" y="1566"/>
                    <a:pt x="2306" y="75"/>
                  </a:cubicBezTo>
                  <a:cubicBezTo>
                    <a:pt x="2192" y="48"/>
                    <a:pt x="2077" y="23"/>
                    <a:pt x="196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64" name="Google Shape;3264;p29"/>
            <p:cNvSpPr/>
            <p:nvPr/>
          </p:nvSpPr>
          <p:spPr>
            <a:xfrm>
              <a:off x="3124601" y="2247392"/>
              <a:ext cx="151592" cy="520833"/>
            </a:xfrm>
            <a:custGeom>
              <a:avLst/>
              <a:gdLst/>
              <a:ahLst/>
              <a:cxnLst/>
              <a:rect l="l" t="t" r="r" b="b"/>
              <a:pathLst>
                <a:path w="4849" h="16660" extrusionOk="0">
                  <a:moveTo>
                    <a:pt x="381" y="0"/>
                  </a:moveTo>
                  <a:lnTo>
                    <a:pt x="381" y="0"/>
                  </a:lnTo>
                  <a:cubicBezTo>
                    <a:pt x="0" y="1780"/>
                    <a:pt x="1090" y="3381"/>
                    <a:pt x="2106" y="4938"/>
                  </a:cubicBezTo>
                  <a:lnTo>
                    <a:pt x="2295" y="5230"/>
                  </a:lnTo>
                  <a:cubicBezTo>
                    <a:pt x="2369" y="5344"/>
                    <a:pt x="2441" y="5458"/>
                    <a:pt x="2512" y="5571"/>
                  </a:cubicBezTo>
                  <a:lnTo>
                    <a:pt x="2709" y="5891"/>
                  </a:lnTo>
                  <a:cubicBezTo>
                    <a:pt x="2929" y="6263"/>
                    <a:pt x="3129" y="6636"/>
                    <a:pt x="3283" y="7007"/>
                  </a:cubicBezTo>
                  <a:cubicBezTo>
                    <a:pt x="4103" y="8986"/>
                    <a:pt x="4323" y="11234"/>
                    <a:pt x="3520" y="13254"/>
                  </a:cubicBezTo>
                  <a:cubicBezTo>
                    <a:pt x="2958" y="14663"/>
                    <a:pt x="2013" y="15528"/>
                    <a:pt x="898" y="16281"/>
                  </a:cubicBezTo>
                  <a:cubicBezTo>
                    <a:pt x="940" y="16407"/>
                    <a:pt x="980" y="16533"/>
                    <a:pt x="1022" y="16659"/>
                  </a:cubicBezTo>
                  <a:cubicBezTo>
                    <a:pt x="1178" y="16559"/>
                    <a:pt x="1334" y="16458"/>
                    <a:pt x="1486" y="16351"/>
                  </a:cubicBezTo>
                  <a:cubicBezTo>
                    <a:pt x="2663" y="15527"/>
                    <a:pt x="3528" y="14444"/>
                    <a:pt x="3991" y="13076"/>
                  </a:cubicBezTo>
                  <a:cubicBezTo>
                    <a:pt x="4848" y="10550"/>
                    <a:pt x="4222" y="7870"/>
                    <a:pt x="3010" y="5574"/>
                  </a:cubicBezTo>
                  <a:lnTo>
                    <a:pt x="2832" y="5245"/>
                  </a:lnTo>
                  <a:cubicBezTo>
                    <a:pt x="2768" y="5132"/>
                    <a:pt x="2702" y="5019"/>
                    <a:pt x="2631" y="4904"/>
                  </a:cubicBezTo>
                  <a:lnTo>
                    <a:pt x="2447" y="4613"/>
                  </a:lnTo>
                  <a:cubicBezTo>
                    <a:pt x="1550" y="3226"/>
                    <a:pt x="352" y="1708"/>
                    <a:pt x="799" y="83"/>
                  </a:cubicBezTo>
                  <a:cubicBezTo>
                    <a:pt x="659" y="56"/>
                    <a:pt x="519" y="29"/>
                    <a:pt x="38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65" name="Google Shape;3265;p29"/>
            <p:cNvSpPr/>
            <p:nvPr/>
          </p:nvSpPr>
          <p:spPr>
            <a:xfrm>
              <a:off x="3123788" y="2593645"/>
              <a:ext cx="109825" cy="61368"/>
            </a:xfrm>
            <a:custGeom>
              <a:avLst/>
              <a:gdLst/>
              <a:ahLst/>
              <a:cxnLst/>
              <a:rect l="l" t="t" r="r" b="b"/>
              <a:pathLst>
                <a:path w="3513" h="1963" extrusionOk="0">
                  <a:moveTo>
                    <a:pt x="89" y="0"/>
                  </a:moveTo>
                  <a:cubicBezTo>
                    <a:pt x="29" y="379"/>
                    <a:pt x="0" y="762"/>
                    <a:pt x="1" y="1152"/>
                  </a:cubicBezTo>
                  <a:cubicBezTo>
                    <a:pt x="1" y="1166"/>
                    <a:pt x="2" y="1178"/>
                    <a:pt x="2" y="1192"/>
                  </a:cubicBezTo>
                  <a:cubicBezTo>
                    <a:pt x="4" y="1192"/>
                    <a:pt x="6" y="1192"/>
                    <a:pt x="7" y="1192"/>
                  </a:cubicBezTo>
                  <a:cubicBezTo>
                    <a:pt x="9" y="1192"/>
                    <a:pt x="10" y="1192"/>
                    <a:pt x="12" y="1193"/>
                  </a:cubicBezTo>
                  <a:cubicBezTo>
                    <a:pt x="545" y="1374"/>
                    <a:pt x="1059" y="1584"/>
                    <a:pt x="1610" y="1714"/>
                  </a:cubicBezTo>
                  <a:cubicBezTo>
                    <a:pt x="2132" y="1837"/>
                    <a:pt x="2667" y="1856"/>
                    <a:pt x="3188" y="1962"/>
                  </a:cubicBezTo>
                  <a:cubicBezTo>
                    <a:pt x="3333" y="1588"/>
                    <a:pt x="3439" y="1208"/>
                    <a:pt x="3512" y="822"/>
                  </a:cubicBezTo>
                  <a:lnTo>
                    <a:pt x="3512" y="822"/>
                  </a:lnTo>
                  <a:cubicBezTo>
                    <a:pt x="3405" y="830"/>
                    <a:pt x="3296" y="834"/>
                    <a:pt x="3187" y="834"/>
                  </a:cubicBezTo>
                  <a:cubicBezTo>
                    <a:pt x="2132" y="834"/>
                    <a:pt x="1006" y="477"/>
                    <a:pt x="8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66" name="Google Shape;3266;p29"/>
            <p:cNvSpPr/>
            <p:nvPr/>
          </p:nvSpPr>
          <p:spPr>
            <a:xfrm>
              <a:off x="3142326" y="2502142"/>
              <a:ext cx="93475" cy="50020"/>
            </a:xfrm>
            <a:custGeom>
              <a:avLst/>
              <a:gdLst/>
              <a:ahLst/>
              <a:cxnLst/>
              <a:rect l="l" t="t" r="r" b="b"/>
              <a:pathLst>
                <a:path w="2990" h="1600" extrusionOk="0">
                  <a:moveTo>
                    <a:pt x="502" y="1"/>
                  </a:moveTo>
                  <a:cubicBezTo>
                    <a:pt x="311" y="345"/>
                    <a:pt x="147" y="700"/>
                    <a:pt x="1" y="1065"/>
                  </a:cubicBezTo>
                  <a:cubicBezTo>
                    <a:pt x="4" y="1065"/>
                    <a:pt x="7" y="1064"/>
                    <a:pt x="10" y="1064"/>
                  </a:cubicBezTo>
                  <a:cubicBezTo>
                    <a:pt x="11" y="1064"/>
                    <a:pt x="13" y="1064"/>
                    <a:pt x="14" y="1065"/>
                  </a:cubicBezTo>
                  <a:cubicBezTo>
                    <a:pt x="1014" y="1293"/>
                    <a:pt x="1975" y="1474"/>
                    <a:pt x="2989" y="1600"/>
                  </a:cubicBezTo>
                  <a:cubicBezTo>
                    <a:pt x="2956" y="1298"/>
                    <a:pt x="2907" y="996"/>
                    <a:pt x="2843" y="696"/>
                  </a:cubicBezTo>
                  <a:cubicBezTo>
                    <a:pt x="2841" y="696"/>
                    <a:pt x="2838" y="696"/>
                    <a:pt x="2835" y="696"/>
                  </a:cubicBezTo>
                  <a:cubicBezTo>
                    <a:pt x="2437" y="696"/>
                    <a:pt x="2025" y="546"/>
                    <a:pt x="1648" y="434"/>
                  </a:cubicBezTo>
                  <a:cubicBezTo>
                    <a:pt x="1252" y="316"/>
                    <a:pt x="871" y="181"/>
                    <a:pt x="50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67" name="Google Shape;3267;p29"/>
            <p:cNvSpPr/>
            <p:nvPr/>
          </p:nvSpPr>
          <p:spPr>
            <a:xfrm>
              <a:off x="3191844" y="2440807"/>
              <a:ext cx="16600" cy="15319"/>
            </a:xfrm>
            <a:custGeom>
              <a:avLst/>
              <a:gdLst/>
              <a:ahLst/>
              <a:cxnLst/>
              <a:rect l="l" t="t" r="r" b="b"/>
              <a:pathLst>
                <a:path w="531" h="490" extrusionOk="0">
                  <a:moveTo>
                    <a:pt x="292" y="1"/>
                  </a:moveTo>
                  <a:cubicBezTo>
                    <a:pt x="193" y="116"/>
                    <a:pt x="95" y="231"/>
                    <a:pt x="0" y="349"/>
                  </a:cubicBezTo>
                  <a:cubicBezTo>
                    <a:pt x="100" y="370"/>
                    <a:pt x="200" y="390"/>
                    <a:pt x="301" y="420"/>
                  </a:cubicBezTo>
                  <a:cubicBezTo>
                    <a:pt x="378" y="442"/>
                    <a:pt x="460" y="458"/>
                    <a:pt x="530" y="489"/>
                  </a:cubicBezTo>
                  <a:cubicBezTo>
                    <a:pt x="454" y="324"/>
                    <a:pt x="375" y="161"/>
                    <a:pt x="292"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68" name="Google Shape;3268;p29"/>
            <p:cNvSpPr/>
            <p:nvPr/>
          </p:nvSpPr>
          <p:spPr>
            <a:xfrm>
              <a:off x="3003306" y="2780807"/>
              <a:ext cx="114515" cy="144120"/>
            </a:xfrm>
            <a:custGeom>
              <a:avLst/>
              <a:gdLst/>
              <a:ahLst/>
              <a:cxnLst/>
              <a:rect l="l" t="t" r="r" b="b"/>
              <a:pathLst>
                <a:path w="3663" h="4610" extrusionOk="0">
                  <a:moveTo>
                    <a:pt x="3534" y="0"/>
                  </a:moveTo>
                  <a:cubicBezTo>
                    <a:pt x="3386" y="90"/>
                    <a:pt x="3238" y="178"/>
                    <a:pt x="3087" y="270"/>
                  </a:cubicBezTo>
                  <a:cubicBezTo>
                    <a:pt x="1415" y="1285"/>
                    <a:pt x="239" y="2785"/>
                    <a:pt x="1" y="4521"/>
                  </a:cubicBezTo>
                  <a:cubicBezTo>
                    <a:pt x="115" y="4556"/>
                    <a:pt x="230" y="4586"/>
                    <a:pt x="344" y="4610"/>
                  </a:cubicBezTo>
                  <a:cubicBezTo>
                    <a:pt x="367" y="3264"/>
                    <a:pt x="1430" y="1938"/>
                    <a:pt x="2460" y="1157"/>
                  </a:cubicBezTo>
                  <a:cubicBezTo>
                    <a:pt x="2845" y="866"/>
                    <a:pt x="3251" y="608"/>
                    <a:pt x="3663" y="356"/>
                  </a:cubicBezTo>
                  <a:cubicBezTo>
                    <a:pt x="3607" y="244"/>
                    <a:pt x="3566" y="120"/>
                    <a:pt x="353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69" name="Google Shape;3269;p29"/>
            <p:cNvSpPr/>
            <p:nvPr/>
          </p:nvSpPr>
          <p:spPr>
            <a:xfrm>
              <a:off x="3092495" y="2424113"/>
              <a:ext cx="98508" cy="549782"/>
            </a:xfrm>
            <a:custGeom>
              <a:avLst/>
              <a:gdLst/>
              <a:ahLst/>
              <a:cxnLst/>
              <a:rect l="l" t="t" r="r" b="b"/>
              <a:pathLst>
                <a:path w="3151" h="17586" extrusionOk="0">
                  <a:moveTo>
                    <a:pt x="2908" y="1"/>
                  </a:moveTo>
                  <a:cubicBezTo>
                    <a:pt x="1398" y="1599"/>
                    <a:pt x="347" y="3659"/>
                    <a:pt x="154" y="5867"/>
                  </a:cubicBezTo>
                  <a:cubicBezTo>
                    <a:pt x="1" y="7595"/>
                    <a:pt x="550" y="9110"/>
                    <a:pt x="1102" y="10647"/>
                  </a:cubicBezTo>
                  <a:lnTo>
                    <a:pt x="1251" y="11063"/>
                  </a:lnTo>
                  <a:cubicBezTo>
                    <a:pt x="1294" y="11182"/>
                    <a:pt x="1336" y="11303"/>
                    <a:pt x="1377" y="11425"/>
                  </a:cubicBezTo>
                  <a:lnTo>
                    <a:pt x="1509" y="11822"/>
                  </a:lnTo>
                  <a:cubicBezTo>
                    <a:pt x="1654" y="12266"/>
                    <a:pt x="1784" y="12719"/>
                    <a:pt x="1884" y="13185"/>
                  </a:cubicBezTo>
                  <a:cubicBezTo>
                    <a:pt x="2186" y="14591"/>
                    <a:pt x="2098" y="16168"/>
                    <a:pt x="1222" y="17300"/>
                  </a:cubicBezTo>
                  <a:cubicBezTo>
                    <a:pt x="1408" y="17404"/>
                    <a:pt x="1597" y="17497"/>
                    <a:pt x="1790" y="17586"/>
                  </a:cubicBezTo>
                  <a:cubicBezTo>
                    <a:pt x="2863" y="16071"/>
                    <a:pt x="2577" y="13969"/>
                    <a:pt x="2044" y="12193"/>
                  </a:cubicBezTo>
                  <a:cubicBezTo>
                    <a:pt x="2048" y="12186"/>
                    <a:pt x="2048" y="12176"/>
                    <a:pt x="2049" y="12166"/>
                  </a:cubicBezTo>
                  <a:cubicBezTo>
                    <a:pt x="2049" y="12165"/>
                    <a:pt x="2047" y="12162"/>
                    <a:pt x="2047" y="12161"/>
                  </a:cubicBezTo>
                  <a:cubicBezTo>
                    <a:pt x="2039" y="12139"/>
                    <a:pt x="2034" y="12115"/>
                    <a:pt x="2028" y="12093"/>
                  </a:cubicBezTo>
                  <a:cubicBezTo>
                    <a:pt x="2014" y="12066"/>
                    <a:pt x="2000" y="12039"/>
                    <a:pt x="1987" y="12011"/>
                  </a:cubicBezTo>
                  <a:cubicBezTo>
                    <a:pt x="1955" y="11909"/>
                    <a:pt x="1924" y="11807"/>
                    <a:pt x="1889" y="11708"/>
                  </a:cubicBezTo>
                  <a:cubicBezTo>
                    <a:pt x="1878" y="11674"/>
                    <a:pt x="1867" y="11640"/>
                    <a:pt x="1856" y="11606"/>
                  </a:cubicBezTo>
                  <a:lnTo>
                    <a:pt x="1722" y="11214"/>
                  </a:lnTo>
                  <a:cubicBezTo>
                    <a:pt x="1680" y="11092"/>
                    <a:pt x="1639" y="10969"/>
                    <a:pt x="1596" y="10845"/>
                  </a:cubicBezTo>
                  <a:lnTo>
                    <a:pt x="1455" y="10432"/>
                  </a:lnTo>
                  <a:cubicBezTo>
                    <a:pt x="937" y="8896"/>
                    <a:pt x="490" y="7358"/>
                    <a:pt x="674" y="5695"/>
                  </a:cubicBezTo>
                  <a:cubicBezTo>
                    <a:pt x="869" y="3925"/>
                    <a:pt x="1624" y="2243"/>
                    <a:pt x="2713" y="843"/>
                  </a:cubicBezTo>
                  <a:cubicBezTo>
                    <a:pt x="2848" y="670"/>
                    <a:pt x="2997" y="500"/>
                    <a:pt x="3150" y="331"/>
                  </a:cubicBezTo>
                  <a:cubicBezTo>
                    <a:pt x="3145" y="328"/>
                    <a:pt x="3140" y="326"/>
                    <a:pt x="3135" y="322"/>
                  </a:cubicBezTo>
                  <a:cubicBezTo>
                    <a:pt x="3038" y="239"/>
                    <a:pt x="2968" y="119"/>
                    <a:pt x="290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70" name="Google Shape;3270;p29"/>
            <p:cNvSpPr/>
            <p:nvPr/>
          </p:nvSpPr>
          <p:spPr>
            <a:xfrm>
              <a:off x="3144452" y="2730883"/>
              <a:ext cx="13943" cy="12599"/>
            </a:xfrm>
            <a:custGeom>
              <a:avLst/>
              <a:gdLst/>
              <a:ahLst/>
              <a:cxnLst/>
              <a:rect l="l" t="t" r="r" b="b"/>
              <a:pathLst>
                <a:path w="446" h="403" extrusionOk="0">
                  <a:moveTo>
                    <a:pt x="0" y="0"/>
                  </a:moveTo>
                  <a:lnTo>
                    <a:pt x="0" y="0"/>
                  </a:lnTo>
                  <a:cubicBezTo>
                    <a:pt x="42" y="134"/>
                    <a:pt x="85" y="269"/>
                    <a:pt x="128" y="402"/>
                  </a:cubicBezTo>
                  <a:cubicBezTo>
                    <a:pt x="236" y="333"/>
                    <a:pt x="341" y="260"/>
                    <a:pt x="445" y="186"/>
                  </a:cubicBezTo>
                  <a:cubicBezTo>
                    <a:pt x="290" y="144"/>
                    <a:pt x="138" y="78"/>
                    <a:pt x="0"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71" name="Google Shape;3271;p29"/>
            <p:cNvSpPr/>
            <p:nvPr/>
          </p:nvSpPr>
          <p:spPr>
            <a:xfrm>
              <a:off x="3131728" y="2686147"/>
              <a:ext cx="64776" cy="43299"/>
            </a:xfrm>
            <a:custGeom>
              <a:avLst/>
              <a:gdLst/>
              <a:ahLst/>
              <a:cxnLst/>
              <a:rect l="l" t="t" r="r" b="b"/>
              <a:pathLst>
                <a:path w="2072" h="1385" extrusionOk="0">
                  <a:moveTo>
                    <a:pt x="0" y="1"/>
                  </a:moveTo>
                  <a:lnTo>
                    <a:pt x="0" y="1"/>
                  </a:lnTo>
                  <a:cubicBezTo>
                    <a:pt x="84" y="347"/>
                    <a:pt x="185" y="701"/>
                    <a:pt x="291" y="1059"/>
                  </a:cubicBezTo>
                  <a:cubicBezTo>
                    <a:pt x="452" y="1141"/>
                    <a:pt x="614" y="1222"/>
                    <a:pt x="783" y="1281"/>
                  </a:cubicBezTo>
                  <a:cubicBezTo>
                    <a:pt x="907" y="1325"/>
                    <a:pt x="1038" y="1348"/>
                    <a:pt x="1164" y="1384"/>
                  </a:cubicBezTo>
                  <a:cubicBezTo>
                    <a:pt x="1492" y="1126"/>
                    <a:pt x="1800" y="842"/>
                    <a:pt x="2071" y="514"/>
                  </a:cubicBezTo>
                  <a:cubicBezTo>
                    <a:pt x="1364" y="498"/>
                    <a:pt x="639" y="295"/>
                    <a:pt x="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3272" name="Google Shape;3272;p29"/>
          <p:cNvSpPr txBox="1"/>
          <p:nvPr/>
        </p:nvSpPr>
        <p:spPr>
          <a:xfrm>
            <a:off x="1744560" y="186969"/>
            <a:ext cx="6943728" cy="1160800"/>
          </a:xfrm>
          <a:prstGeom prst="rect">
            <a:avLst/>
          </a:prstGeom>
          <a:noFill/>
          <a:ln>
            <a:noFill/>
          </a:ln>
        </p:spPr>
        <p:txBody>
          <a:bodyPr spcFirstLastPara="1" wrap="square" lIns="121900" tIns="121900" rIns="121900" bIns="121900" anchor="ctr" anchorCtr="0">
            <a:noAutofit/>
          </a:bodyPr>
          <a:lstStyle/>
          <a:p>
            <a:pPr>
              <a:buClr>
                <a:schemeClr val="dk1"/>
              </a:buClr>
              <a:buSzPts val="3100"/>
            </a:pPr>
            <a:r>
              <a:rPr lang="es-AR" sz="4133" dirty="0">
                <a:latin typeface="Fjalla One"/>
                <a:ea typeface="Fjalla One"/>
                <a:cs typeface="Fjalla One"/>
                <a:sym typeface="Fjalla One"/>
              </a:rPr>
              <a:t>Complicaciones</a:t>
            </a:r>
            <a:endParaRPr sz="2400" dirty="0"/>
          </a:p>
        </p:txBody>
      </p:sp>
      <p:sp>
        <p:nvSpPr>
          <p:cNvPr id="3273" name="Google Shape;3273;p29"/>
          <p:cNvSpPr txBox="1"/>
          <p:nvPr/>
        </p:nvSpPr>
        <p:spPr>
          <a:xfrm>
            <a:off x="5519937" y="7479"/>
            <a:ext cx="6349039" cy="492388"/>
          </a:xfrm>
          <a:prstGeom prst="rect">
            <a:avLst/>
          </a:prstGeom>
          <a:noFill/>
          <a:ln>
            <a:noFill/>
          </a:ln>
        </p:spPr>
        <p:txBody>
          <a:bodyPr spcFirstLastPara="1" wrap="square" lIns="121900" tIns="60933" rIns="121900" bIns="60933" anchor="t" anchorCtr="0">
            <a:spAutoFit/>
          </a:bodyPr>
          <a:lstStyle/>
          <a:p>
            <a:pPr marL="380990" indent="-380990">
              <a:buClr>
                <a:srgbClr val="000000"/>
              </a:buClr>
              <a:buSzPts val="1800"/>
              <a:buFont typeface="Arial"/>
              <a:buChar char="-"/>
            </a:pPr>
            <a:r>
              <a:rPr lang="es-AR" sz="2400" dirty="0">
                <a:solidFill>
                  <a:srgbClr val="000000"/>
                </a:solidFill>
                <a:latin typeface="Arial"/>
                <a:ea typeface="Arial"/>
                <a:cs typeface="Arial"/>
                <a:sym typeface="Arial"/>
              </a:rPr>
              <a:t>.</a:t>
            </a:r>
            <a:endParaRPr sz="2400" dirty="0"/>
          </a:p>
        </p:txBody>
      </p:sp>
      <p:sp>
        <p:nvSpPr>
          <p:cNvPr id="3274" name="Google Shape;3274;p29"/>
          <p:cNvSpPr txBox="1"/>
          <p:nvPr/>
        </p:nvSpPr>
        <p:spPr>
          <a:xfrm>
            <a:off x="898123" y="1901262"/>
            <a:ext cx="11124085" cy="2708379"/>
          </a:xfrm>
          <a:prstGeom prst="rect">
            <a:avLst/>
          </a:prstGeom>
          <a:noFill/>
          <a:ln>
            <a:noFill/>
          </a:ln>
        </p:spPr>
        <p:txBody>
          <a:bodyPr spcFirstLastPara="1" wrap="square" lIns="121900" tIns="60933" rIns="121900" bIns="60933" anchor="t" anchorCtr="0">
            <a:spAutoFit/>
          </a:bodyPr>
          <a:lstStyle/>
          <a:p>
            <a:pPr marL="380990" indent="-380990">
              <a:lnSpc>
                <a:spcPct val="150000"/>
              </a:lnSpc>
              <a:buClr>
                <a:srgbClr val="000000"/>
              </a:buClr>
              <a:buSzPts val="1800"/>
              <a:buFont typeface="Arial"/>
              <a:buChar char="-"/>
            </a:pPr>
            <a:r>
              <a:rPr lang="es-AR" sz="2800" dirty="0">
                <a:latin typeface="+mj-lt"/>
                <a:ea typeface="Arial"/>
                <a:cs typeface="Arial"/>
                <a:sym typeface="Arial"/>
              </a:rPr>
              <a:t>Pericarditis recidivante</a:t>
            </a:r>
            <a:endParaRPr lang="es-AR" sz="2800" dirty="0">
              <a:latin typeface="+mj-lt"/>
            </a:endParaRPr>
          </a:p>
          <a:p>
            <a:pPr marL="380990" indent="-380990">
              <a:lnSpc>
                <a:spcPct val="150000"/>
              </a:lnSpc>
              <a:buClr>
                <a:srgbClr val="000000"/>
              </a:buClr>
              <a:buSzPts val="1800"/>
              <a:buFont typeface="Arial"/>
              <a:buChar char="-"/>
            </a:pPr>
            <a:r>
              <a:rPr lang="es-AR" sz="2800" dirty="0">
                <a:latin typeface="+mj-lt"/>
                <a:ea typeface="Arial"/>
                <a:cs typeface="Arial"/>
                <a:sym typeface="Arial"/>
              </a:rPr>
              <a:t>Derrame pericárdico</a:t>
            </a:r>
            <a:endParaRPr lang="es-AR" sz="2800" dirty="0">
              <a:latin typeface="+mj-lt"/>
            </a:endParaRPr>
          </a:p>
          <a:p>
            <a:pPr marL="380990" indent="-380990">
              <a:lnSpc>
                <a:spcPct val="150000"/>
              </a:lnSpc>
              <a:buClr>
                <a:srgbClr val="000000"/>
              </a:buClr>
              <a:buSzPts val="1800"/>
              <a:buFont typeface="Arial"/>
              <a:buChar char="-"/>
            </a:pPr>
            <a:r>
              <a:rPr lang="es-AR" sz="2800" dirty="0">
                <a:latin typeface="+mj-lt"/>
                <a:ea typeface="Arial"/>
                <a:cs typeface="Arial"/>
                <a:sym typeface="Arial"/>
              </a:rPr>
              <a:t>Taponamiento cardíaco</a:t>
            </a:r>
            <a:endParaRPr lang="es-AR" sz="2800" dirty="0">
              <a:latin typeface="+mj-lt"/>
            </a:endParaRPr>
          </a:p>
          <a:p>
            <a:pPr marL="380990" indent="-380990">
              <a:lnSpc>
                <a:spcPct val="150000"/>
              </a:lnSpc>
              <a:buClr>
                <a:srgbClr val="000000"/>
              </a:buClr>
              <a:buSzPts val="1800"/>
              <a:buFont typeface="Arial"/>
              <a:buChar char="-"/>
            </a:pPr>
            <a:r>
              <a:rPr lang="es-AR" sz="2800" dirty="0">
                <a:latin typeface="+mj-lt"/>
                <a:ea typeface="Arial"/>
                <a:cs typeface="Arial"/>
                <a:sym typeface="Arial"/>
              </a:rPr>
              <a:t>Pericarditis constrictiva</a:t>
            </a:r>
            <a:endParaRPr sz="2800" dirty="0">
              <a:latin typeface="+mj-lt"/>
            </a:endParaRPr>
          </a:p>
        </p:txBody>
      </p:sp>
      <p:graphicFrame>
        <p:nvGraphicFramePr>
          <p:cNvPr id="2" name="Object 3">
            <a:extLst>
              <a:ext uri="{FF2B5EF4-FFF2-40B4-BE49-F238E27FC236}">
                <a16:creationId xmlns:a16="http://schemas.microsoft.com/office/drawing/2014/main" id="{8C3C549F-9C28-9FFF-7A57-BD35B309DBCB}"/>
              </a:ext>
            </a:extLst>
          </p:cNvPr>
          <p:cNvGraphicFramePr>
            <a:graphicFrameLocks noChangeAspect="1"/>
          </p:cNvGraphicFramePr>
          <p:nvPr>
            <p:extLst>
              <p:ext uri="{D42A27DB-BD31-4B8C-83A1-F6EECF244321}">
                <p14:modId xmlns:p14="http://schemas.microsoft.com/office/powerpoint/2010/main" val="591677526"/>
              </p:ext>
            </p:extLst>
          </p:nvPr>
        </p:nvGraphicFramePr>
        <p:xfrm>
          <a:off x="5133058" y="1266684"/>
          <a:ext cx="6206877" cy="4137440"/>
        </p:xfrm>
        <a:graphic>
          <a:graphicData uri="http://schemas.openxmlformats.org/presentationml/2006/ole">
            <mc:AlternateContent xmlns:mc="http://schemas.openxmlformats.org/markup-compatibility/2006">
              <mc:Choice xmlns:v="urn:schemas-microsoft-com:vml" Requires="v">
                <p:oleObj name="Chart" r:id="rId5" imgW="6870700" imgH="4584700" progId="MSGraph.Chart.8">
                  <p:embed followColorScheme="full"/>
                </p:oleObj>
              </mc:Choice>
              <mc:Fallback>
                <p:oleObj name="Chart" r:id="rId5" imgW="6870700" imgH="4584700" progId="MSGraph.Chart.8">
                  <p:embed followColorScheme="full"/>
                  <p:pic>
                    <p:nvPicPr>
                      <p:cNvPr id="105475" name="Object 3">
                        <a:extLst>
                          <a:ext uri="{FF2B5EF4-FFF2-40B4-BE49-F238E27FC236}">
                            <a16:creationId xmlns:a16="http://schemas.microsoft.com/office/drawing/2014/main" id="{163A9293-F03B-D275-BB13-1DD260C136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3058" y="1266684"/>
                        <a:ext cx="6206877" cy="4137440"/>
                      </a:xfrm>
                      <a:prstGeom prst="rect">
                        <a:avLst/>
                      </a:prstGeom>
                      <a:noFill/>
                      <a:ln>
                        <a:noFill/>
                      </a:ln>
                      <a:effectLst/>
                    </p:spPr>
                  </p:pic>
                </p:oleObj>
              </mc:Fallback>
            </mc:AlternateContent>
          </a:graphicData>
        </a:graphic>
      </p:graphicFrame>
      <p:pic>
        <p:nvPicPr>
          <p:cNvPr id="7" name="Audio 6">
            <a:extLst>
              <a:ext uri="{FF2B5EF4-FFF2-40B4-BE49-F238E27FC236}">
                <a16:creationId xmlns:a16="http://schemas.microsoft.com/office/drawing/2014/main" id="{F63AE254-A4EB-7237-48E2-A17049CAEA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8228492"/>
      </p:ext>
    </p:extLst>
  </p:cSld>
  <p:clrMapOvr>
    <a:masterClrMapping/>
  </p:clrMapOvr>
  <mc:AlternateContent xmlns:mc="http://schemas.openxmlformats.org/markup-compatibility/2006">
    <mc:Choice xmlns:p14="http://schemas.microsoft.com/office/powerpoint/2010/main" Requires="p14">
      <p:transition spd="slow" p14:dur="2000" advTm="6230"/>
    </mc:Choice>
    <mc:Fallback>
      <p:transition spd="slow" advTm="6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34E35B0F-2337-BC0B-69F8-4506B6F020CB}"/>
              </a:ext>
            </a:extLst>
          </p:cNvPr>
          <p:cNvSpPr>
            <a:spLocks noGrp="1"/>
          </p:cNvSpPr>
          <p:nvPr>
            <p:ph type="title"/>
          </p:nvPr>
        </p:nvSpPr>
        <p:spPr/>
        <p:txBody>
          <a:bodyPr/>
          <a:lstStyle/>
          <a:p>
            <a:r>
              <a:rPr lang="es-AR" sz="3600" dirty="0">
                <a:latin typeface="Arial"/>
                <a:ea typeface="Arial"/>
                <a:cs typeface="Arial"/>
                <a:sym typeface="Arial"/>
              </a:rPr>
              <a:t>DERRAME PERICÁRDICO</a:t>
            </a:r>
            <a:br>
              <a:rPr lang="es-AR" sz="4000" dirty="0"/>
            </a:br>
            <a:endParaRPr lang="es-CL" dirty="0"/>
          </a:p>
        </p:txBody>
      </p:sp>
      <p:sp>
        <p:nvSpPr>
          <p:cNvPr id="10" name="Marcador de contenido 9">
            <a:extLst>
              <a:ext uri="{FF2B5EF4-FFF2-40B4-BE49-F238E27FC236}">
                <a16:creationId xmlns:a16="http://schemas.microsoft.com/office/drawing/2014/main" id="{0CEF93F7-77BE-58F5-A162-168248FA55A7}"/>
              </a:ext>
            </a:extLst>
          </p:cNvPr>
          <p:cNvSpPr>
            <a:spLocks noGrp="1"/>
          </p:cNvSpPr>
          <p:nvPr>
            <p:ph sz="half" idx="1"/>
          </p:nvPr>
        </p:nvSpPr>
        <p:spPr/>
        <p:txBody>
          <a:bodyPr>
            <a:normAutofit fontScale="85000" lnSpcReduction="10000"/>
          </a:bodyPr>
          <a:lstStyle/>
          <a:p>
            <a:pPr marL="380990" indent="-380990">
              <a:buClr>
                <a:srgbClr val="000000"/>
              </a:buClr>
              <a:buSzPts val="1400"/>
              <a:buFont typeface="Arial"/>
              <a:buChar char="-"/>
            </a:pPr>
            <a:r>
              <a:rPr lang="es-AR" sz="2100" dirty="0">
                <a:latin typeface="+mj-lt"/>
                <a:ea typeface="Arial"/>
                <a:cs typeface="Arial"/>
                <a:sym typeface="Arial"/>
              </a:rPr>
              <a:t>Frecuente. Cualquiera de las etiologías de pericarditis aguda puede causarlo</a:t>
            </a:r>
            <a:endParaRPr lang="es-AR" sz="2100" dirty="0">
              <a:latin typeface="+mj-lt"/>
            </a:endParaRPr>
          </a:p>
          <a:p>
            <a:pPr marL="380990" indent="-380990">
              <a:buClr>
                <a:srgbClr val="000000"/>
              </a:buClr>
              <a:buSzPts val="1400"/>
              <a:buFont typeface="Arial"/>
              <a:buChar char="-"/>
            </a:pPr>
            <a:r>
              <a:rPr lang="es-AR" sz="2100" dirty="0">
                <a:latin typeface="+mj-lt"/>
                <a:ea typeface="Arial"/>
                <a:cs typeface="Arial"/>
                <a:sym typeface="Arial"/>
              </a:rPr>
              <a:t>Resuelve en semanas o meses</a:t>
            </a:r>
            <a:endParaRPr lang="es-AR" sz="2100" dirty="0">
              <a:latin typeface="+mj-lt"/>
            </a:endParaRPr>
          </a:p>
          <a:p>
            <a:pPr marL="380990" indent="-380990">
              <a:buClr>
                <a:srgbClr val="000000"/>
              </a:buClr>
              <a:buSzPts val="1400"/>
              <a:buFont typeface="Arial"/>
              <a:buChar char="-"/>
            </a:pPr>
            <a:r>
              <a:rPr lang="es-AR" sz="2100" dirty="0">
                <a:latin typeface="+mj-lt"/>
                <a:ea typeface="Arial"/>
                <a:cs typeface="Arial"/>
                <a:sym typeface="Arial"/>
              </a:rPr>
              <a:t>Alta incidencia de progresión a taponamiento: </a:t>
            </a:r>
          </a:p>
          <a:p>
            <a:pPr marL="838190" lvl="1" indent="-380990">
              <a:buClr>
                <a:srgbClr val="000000"/>
              </a:buClr>
              <a:buSzPts val="1400"/>
              <a:buFont typeface="Arial"/>
              <a:buChar char="-"/>
            </a:pPr>
            <a:r>
              <a:rPr lang="es-AR" sz="2100" i="1" dirty="0">
                <a:latin typeface="+mj-lt"/>
                <a:ea typeface="Arial"/>
                <a:cs typeface="Arial"/>
                <a:sym typeface="Arial"/>
              </a:rPr>
              <a:t>infecciones bacterianas</a:t>
            </a:r>
          </a:p>
          <a:p>
            <a:pPr marL="838190" lvl="1" indent="-380990">
              <a:buClr>
                <a:srgbClr val="000000"/>
              </a:buClr>
              <a:buSzPts val="1400"/>
              <a:buFont typeface="Arial"/>
              <a:buChar char="-"/>
            </a:pPr>
            <a:r>
              <a:rPr lang="es-AR" sz="2100" i="1" dirty="0">
                <a:latin typeface="+mj-lt"/>
                <a:ea typeface="Arial"/>
                <a:cs typeface="Arial"/>
                <a:sym typeface="Arial"/>
              </a:rPr>
              <a:t>Fúngicas</a:t>
            </a:r>
          </a:p>
          <a:p>
            <a:pPr marL="838190" lvl="1" indent="-380990">
              <a:buClr>
                <a:srgbClr val="000000"/>
              </a:buClr>
              <a:buSzPts val="1400"/>
              <a:buFont typeface="Arial"/>
              <a:buChar char="-"/>
            </a:pPr>
            <a:r>
              <a:rPr lang="es-AR" sz="2100" i="1" dirty="0">
                <a:latin typeface="+mj-lt"/>
                <a:ea typeface="Arial"/>
                <a:cs typeface="Arial"/>
                <a:sym typeface="Arial"/>
              </a:rPr>
              <a:t>VIH</a:t>
            </a:r>
          </a:p>
          <a:p>
            <a:pPr marL="838190" lvl="1" indent="-380990">
              <a:buClr>
                <a:srgbClr val="000000"/>
              </a:buClr>
              <a:buSzPts val="1400"/>
              <a:buFont typeface="Arial"/>
              <a:buChar char="-"/>
            </a:pPr>
            <a:r>
              <a:rPr lang="es-AR" sz="2100" i="1" dirty="0">
                <a:latin typeface="+mj-lt"/>
                <a:ea typeface="Arial"/>
                <a:cs typeface="Arial"/>
                <a:sym typeface="Arial"/>
              </a:rPr>
              <a:t>Afectación neoplásica</a:t>
            </a:r>
          </a:p>
          <a:p>
            <a:pPr marL="380990" indent="-380990">
              <a:buClr>
                <a:srgbClr val="000000"/>
              </a:buClr>
              <a:buSzPts val="1400"/>
              <a:buFont typeface="Arial"/>
              <a:buChar char="-"/>
            </a:pPr>
            <a:r>
              <a:rPr lang="es-ES" altLang="es-CL" sz="2100" dirty="0">
                <a:latin typeface="+mj-lt"/>
              </a:rPr>
              <a:t>Derrame pericárdico crónico: más de 3 meses de evolución, estable.</a:t>
            </a:r>
          </a:p>
          <a:p>
            <a:pPr marL="380990" indent="-380990">
              <a:buClr>
                <a:srgbClr val="000000"/>
              </a:buClr>
              <a:buSzPts val="1400"/>
              <a:buFont typeface="Arial"/>
              <a:buChar char="-"/>
            </a:pPr>
            <a:endParaRPr lang="es-AR" sz="2000" dirty="0"/>
          </a:p>
          <a:p>
            <a:endParaRPr lang="es-CL" dirty="0"/>
          </a:p>
        </p:txBody>
      </p:sp>
      <p:pic>
        <p:nvPicPr>
          <p:cNvPr id="3" name="Picture 2" descr="Derrame pericárdico y taponamiento cardiaco | Cirujanos del corazón">
            <a:extLst>
              <a:ext uri="{FF2B5EF4-FFF2-40B4-BE49-F238E27FC236}">
                <a16:creationId xmlns:a16="http://schemas.microsoft.com/office/drawing/2014/main" id="{254CB919-141A-C250-0F6B-395CD55F73D2}"/>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5910859" y="2065867"/>
            <a:ext cx="5595339" cy="3649134"/>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Audio 6">
            <a:extLst>
              <a:ext uri="{FF2B5EF4-FFF2-40B4-BE49-F238E27FC236}">
                <a16:creationId xmlns:a16="http://schemas.microsoft.com/office/drawing/2014/main" id="{121ADF6A-B415-0130-AB22-98F5022A89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2566354"/>
      </p:ext>
    </p:extLst>
  </p:cSld>
  <p:clrMapOvr>
    <a:masterClrMapping/>
  </p:clrMapOvr>
  <mc:AlternateContent xmlns:mc="http://schemas.openxmlformats.org/markup-compatibility/2006">
    <mc:Choice xmlns:p14="http://schemas.microsoft.com/office/powerpoint/2010/main" Requires="p14">
      <p:transition spd="slow" p14:dur="2000" advTm="35643"/>
    </mc:Choice>
    <mc:Fallback>
      <p:transition spd="slow" advTm="35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963" x="3106738" y="5672138"/>
          <p14:tracePt t="967" x="3141663" y="5672138"/>
          <p14:tracePt t="970" x="3167063" y="5672138"/>
          <p14:tracePt t="987" x="3200400" y="5672138"/>
          <p14:tracePt t="991" x="3225800" y="5656263"/>
          <p14:tracePt t="999" x="3259138" y="5656263"/>
          <p14:tracePt t="1001" x="3276600" y="5656263"/>
          <p14:tracePt t="1019" x="3302000" y="5656263"/>
          <p14:tracePt t="1028" x="3344863" y="5638800"/>
          <p14:tracePt t="1033" x="3395663" y="5638800"/>
          <p14:tracePt t="1035" x="3421063" y="5638800"/>
          <p14:tracePt t="1052" x="3479800" y="5638800"/>
          <p14:tracePt t="1056" x="3530600" y="5638800"/>
          <p14:tracePt t="1066" x="3573463" y="5638800"/>
          <p14:tracePt t="1068" x="3614738" y="5638800"/>
          <p14:tracePt t="1074" x="3690938" y="5638800"/>
          <p14:tracePt t="1102" x="3784600" y="5638800"/>
          <p14:tracePt t="1105" x="4140200" y="5672138"/>
          <p14:tracePt t="1121" x="4386263" y="5707063"/>
          <p14:tracePt t="1149" x="4699000" y="5732463"/>
          <p14:tracePt t="1169" x="4775200" y="5732463"/>
          <p14:tracePt t="1172" x="4927600" y="5732463"/>
          <p14:tracePt t="1179" x="4986338" y="5732463"/>
          <p14:tracePt t="1189" x="5062538" y="5732463"/>
          <p14:tracePt t="1204" x="5105400" y="5715000"/>
          <p14:tracePt t="1213" x="5181600" y="5715000"/>
          <p14:tracePt t="1217" x="5240338" y="5707063"/>
          <p14:tracePt t="1219" x="5265738" y="5689600"/>
          <p14:tracePt t="1252" x="5316538" y="5689600"/>
          <p14:tracePt t="1256" x="5453063" y="5689600"/>
          <p14:tracePt t="1265" x="5494338" y="5689600"/>
          <p14:tracePt t="1268" x="5529263" y="5689600"/>
          <p14:tracePt t="1285" x="5570538" y="5689600"/>
          <p14:tracePt t="1290" x="5595938" y="5707063"/>
          <p14:tracePt t="1304" x="5613400" y="5732463"/>
          <p14:tracePt t="1320" x="5646738" y="5765800"/>
          <p14:tracePt t="1322" x="5672138" y="5791200"/>
          <p14:tracePt t="1356" x="5707063" y="5834063"/>
          <p14:tracePt t="1365" x="5722938" y="5849938"/>
          <p14:tracePt t="1369" x="5722938" y="5867400"/>
          <p14:tracePt t="1396" x="5722938" y="5884863"/>
          <p14:tracePt t="1483" x="5453063" y="5961063"/>
          <p14:tracePt t="1485" x="5418138" y="5961063"/>
          <p14:tracePt t="1500" x="5376863" y="5969000"/>
          <p14:tracePt t="1503" x="5334000" y="5969000"/>
          <p14:tracePt t="1506" x="5300663" y="5986463"/>
          <p14:tracePt t="1533" x="5257800" y="5986463"/>
          <p14:tracePt t="1537" x="5224463" y="6002338"/>
          <p14:tracePt t="1539" x="5207000" y="6002338"/>
          <p14:tracePt t="1566" x="5199063" y="6002338"/>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28700" y="653142"/>
            <a:ext cx="10131425" cy="1219200"/>
          </a:xfrm>
        </p:spPr>
        <p:txBody>
          <a:bodyPr vert="horz" lIns="91440" tIns="45720" rIns="91440" bIns="45720" rtlCol="0" anchor="ctr">
            <a:normAutofit fontScale="90000"/>
          </a:bodyPr>
          <a:lstStyle/>
          <a:p>
            <a:r>
              <a:rPr lang="en-US" sz="4400" dirty="0" err="1">
                <a:solidFill>
                  <a:srgbClr val="FFFFFF"/>
                </a:solidFill>
              </a:rPr>
              <a:t>Pericardio</a:t>
            </a:r>
            <a:r>
              <a:rPr lang="en-US" sz="4400" dirty="0">
                <a:solidFill>
                  <a:srgbClr val="FFFFFF"/>
                </a:solidFill>
              </a:rPr>
              <a:t> y</a:t>
            </a:r>
            <a:br>
              <a:rPr lang="en-US" sz="4400" dirty="0">
                <a:solidFill>
                  <a:srgbClr val="FFFFFF"/>
                </a:solidFill>
              </a:rPr>
            </a:br>
            <a:r>
              <a:rPr lang="en-US" sz="4400" dirty="0" err="1">
                <a:solidFill>
                  <a:srgbClr val="FFFFFF"/>
                </a:solidFill>
              </a:rPr>
              <a:t>adaptacion</a:t>
            </a:r>
            <a:r>
              <a:rPr lang="en-US" sz="4400" dirty="0">
                <a:solidFill>
                  <a:srgbClr val="FFFFFF"/>
                </a:solidFill>
              </a:rPr>
              <a:t> </a:t>
            </a:r>
          </a:p>
        </p:txBody>
      </p:sp>
      <p:sp>
        <p:nvSpPr>
          <p:cNvPr id="6" name="5 Marcador de contenido"/>
          <p:cNvSpPr>
            <a:spLocks/>
          </p:cNvSpPr>
          <p:nvPr/>
        </p:nvSpPr>
        <p:spPr>
          <a:xfrm>
            <a:off x="6153198" y="2743200"/>
            <a:ext cx="4172435" cy="3047999"/>
          </a:xfrm>
          <a:prstGeom prst="rect">
            <a:avLst/>
          </a:prstGeom>
        </p:spPr>
        <p:txBody>
          <a:bodyPr>
            <a:normAutofit/>
          </a:bodyPr>
          <a:lstStyle/>
          <a:p>
            <a:pPr defTabSz="379476">
              <a:spcAft>
                <a:spcPts val="600"/>
              </a:spcAft>
            </a:pPr>
            <a:endParaRPr lang="es-CL" dirty="0"/>
          </a:p>
        </p:txBody>
      </p:sp>
      <p:sp>
        <p:nvSpPr>
          <p:cNvPr id="11" name="CuadroTexto 10">
            <a:extLst>
              <a:ext uri="{FF2B5EF4-FFF2-40B4-BE49-F238E27FC236}">
                <a16:creationId xmlns:a16="http://schemas.microsoft.com/office/drawing/2014/main" id="{5F2269D7-95DB-423F-CB14-23F6FBFB99EE}"/>
              </a:ext>
            </a:extLst>
          </p:cNvPr>
          <p:cNvSpPr txBox="1"/>
          <p:nvPr/>
        </p:nvSpPr>
        <p:spPr>
          <a:xfrm>
            <a:off x="551383" y="2550921"/>
            <a:ext cx="5487419" cy="3078407"/>
          </a:xfrm>
          <a:prstGeom prst="rect">
            <a:avLst/>
          </a:prstGeom>
          <a:noFill/>
        </p:spPr>
        <p:txBody>
          <a:bodyPr wrap="square">
            <a:spAutoFit/>
          </a:bodyPr>
          <a:lstStyle/>
          <a:p>
            <a:pPr>
              <a:lnSpc>
                <a:spcPct val="80000"/>
              </a:lnSpc>
            </a:pPr>
            <a:r>
              <a:rPr lang="en-GB" altLang="es-CL" sz="2200" dirty="0">
                <a:latin typeface="+mj-lt"/>
              </a:rPr>
              <a:t>La </a:t>
            </a:r>
            <a:r>
              <a:rPr lang="en-GB" altLang="es-CL" sz="2200" dirty="0" err="1">
                <a:latin typeface="+mj-lt"/>
              </a:rPr>
              <a:t>acumulación</a:t>
            </a:r>
            <a:r>
              <a:rPr lang="en-GB" altLang="es-CL" sz="2200" dirty="0">
                <a:latin typeface="+mj-lt"/>
              </a:rPr>
              <a:t> gradual de </a:t>
            </a:r>
            <a:r>
              <a:rPr lang="en-GB" altLang="es-CL" sz="2200" dirty="0" err="1">
                <a:latin typeface="+mj-lt"/>
              </a:rPr>
              <a:t>líquido</a:t>
            </a:r>
            <a:r>
              <a:rPr lang="en-GB" altLang="es-CL" sz="2200" dirty="0">
                <a:latin typeface="+mj-lt"/>
              </a:rPr>
              <a:t> (</a:t>
            </a:r>
            <a:r>
              <a:rPr lang="en-GB" altLang="es-CL" sz="2200" dirty="0" err="1">
                <a:latin typeface="+mj-lt"/>
              </a:rPr>
              <a:t>crónica</a:t>
            </a:r>
            <a:r>
              <a:rPr lang="en-GB" altLang="es-CL" sz="2200" dirty="0">
                <a:latin typeface="+mj-lt"/>
              </a:rPr>
              <a:t>), </a:t>
            </a:r>
            <a:r>
              <a:rPr lang="en-GB" altLang="es-CL" sz="2200" dirty="0" err="1">
                <a:latin typeface="+mj-lt"/>
              </a:rPr>
              <a:t>permite</a:t>
            </a:r>
            <a:r>
              <a:rPr lang="en-GB" altLang="es-CL" sz="2200" dirty="0">
                <a:latin typeface="+mj-lt"/>
              </a:rPr>
              <a:t> un </a:t>
            </a:r>
            <a:r>
              <a:rPr lang="en-GB" altLang="es-CL" sz="2200" dirty="0" err="1">
                <a:latin typeface="+mj-lt"/>
              </a:rPr>
              <a:t>estiramiento</a:t>
            </a:r>
            <a:r>
              <a:rPr lang="en-GB" altLang="es-CL" sz="2200" dirty="0">
                <a:latin typeface="+mj-lt"/>
              </a:rPr>
              <a:t> </a:t>
            </a:r>
            <a:r>
              <a:rPr lang="en-GB" altLang="es-CL" sz="2200" dirty="0" err="1">
                <a:latin typeface="+mj-lt"/>
              </a:rPr>
              <a:t>progresivo</a:t>
            </a:r>
            <a:r>
              <a:rPr lang="en-GB" altLang="es-CL" sz="2200" dirty="0">
                <a:latin typeface="+mj-lt"/>
              </a:rPr>
              <a:t> del </a:t>
            </a:r>
            <a:r>
              <a:rPr lang="en-GB" altLang="es-CL" sz="2200" dirty="0" err="1">
                <a:latin typeface="+mj-lt"/>
              </a:rPr>
              <a:t>pericardio</a:t>
            </a:r>
            <a:endParaRPr lang="en-GB" altLang="es-CL" sz="2200" dirty="0">
              <a:latin typeface="+mj-lt"/>
            </a:endParaRPr>
          </a:p>
          <a:p>
            <a:pPr>
              <a:lnSpc>
                <a:spcPct val="80000"/>
              </a:lnSpc>
            </a:pPr>
            <a:endParaRPr lang="en-GB" altLang="es-CL" sz="2200" dirty="0">
              <a:latin typeface="+mj-lt"/>
            </a:endParaRPr>
          </a:p>
          <a:p>
            <a:pPr>
              <a:lnSpc>
                <a:spcPct val="80000"/>
              </a:lnSpc>
            </a:pPr>
            <a:r>
              <a:rPr lang="en-GB" altLang="es-CL" sz="2200" dirty="0">
                <a:latin typeface="+mj-lt"/>
              </a:rPr>
              <a:t>Se </a:t>
            </a:r>
            <a:r>
              <a:rPr lang="en-GB" altLang="es-CL" sz="2200" dirty="0" err="1">
                <a:latin typeface="+mj-lt"/>
              </a:rPr>
              <a:t>puede</a:t>
            </a:r>
            <a:r>
              <a:rPr lang="en-GB" altLang="es-CL" sz="2200" dirty="0">
                <a:latin typeface="+mj-lt"/>
              </a:rPr>
              <a:t> </a:t>
            </a:r>
            <a:r>
              <a:rPr lang="en-GB" altLang="es-CL" sz="2200" dirty="0" err="1">
                <a:latin typeface="+mj-lt"/>
              </a:rPr>
              <a:t>acumular</a:t>
            </a:r>
            <a:r>
              <a:rPr lang="en-GB" altLang="es-CL" sz="2200" dirty="0">
                <a:latin typeface="+mj-lt"/>
              </a:rPr>
              <a:t> </a:t>
            </a:r>
            <a:r>
              <a:rPr lang="en-GB" altLang="es-CL" sz="2200" dirty="0" err="1">
                <a:latin typeface="+mj-lt"/>
              </a:rPr>
              <a:t>una</a:t>
            </a:r>
            <a:r>
              <a:rPr lang="en-GB" altLang="es-CL" sz="2200" dirty="0">
                <a:latin typeface="+mj-lt"/>
              </a:rPr>
              <a:t> gran </a:t>
            </a:r>
            <a:r>
              <a:rPr lang="en-GB" altLang="es-CL" sz="2200" dirty="0" err="1">
                <a:latin typeface="+mj-lt"/>
              </a:rPr>
              <a:t>cantidad</a:t>
            </a:r>
            <a:r>
              <a:rPr lang="en-GB" altLang="es-CL" sz="2200" dirty="0">
                <a:latin typeface="+mj-lt"/>
              </a:rPr>
              <a:t> de </a:t>
            </a:r>
            <a:r>
              <a:rPr lang="en-GB" altLang="es-CL" sz="2200" dirty="0" err="1">
                <a:latin typeface="+mj-lt"/>
              </a:rPr>
              <a:t>líquido</a:t>
            </a:r>
            <a:r>
              <a:rPr lang="en-GB" altLang="es-CL" sz="2200" dirty="0">
                <a:latin typeface="+mj-lt"/>
              </a:rPr>
              <a:t>, sin </a:t>
            </a:r>
            <a:r>
              <a:rPr lang="en-GB" altLang="es-CL" sz="2200" dirty="0" err="1">
                <a:latin typeface="+mj-lt"/>
              </a:rPr>
              <a:t>aumento</a:t>
            </a:r>
            <a:r>
              <a:rPr lang="en-GB" altLang="es-CL" sz="2200" dirty="0">
                <a:latin typeface="+mj-lt"/>
              </a:rPr>
              <a:t> </a:t>
            </a:r>
            <a:r>
              <a:rPr lang="en-GB" altLang="es-CL" sz="2200" dirty="0" err="1">
                <a:latin typeface="+mj-lt"/>
              </a:rPr>
              <a:t>significativo</a:t>
            </a:r>
            <a:r>
              <a:rPr lang="en-GB" altLang="es-CL" sz="2200" dirty="0">
                <a:latin typeface="+mj-lt"/>
              </a:rPr>
              <a:t> de las </a:t>
            </a:r>
            <a:r>
              <a:rPr lang="en-GB" altLang="es-CL" sz="2200" dirty="0" err="1">
                <a:latin typeface="+mj-lt"/>
              </a:rPr>
              <a:t>presiones</a:t>
            </a:r>
            <a:r>
              <a:rPr lang="en-GB" altLang="es-CL" sz="2200" dirty="0">
                <a:latin typeface="+mj-lt"/>
              </a:rPr>
              <a:t> </a:t>
            </a:r>
            <a:r>
              <a:rPr lang="en-GB" altLang="es-CL" sz="2200" dirty="0" err="1">
                <a:latin typeface="+mj-lt"/>
              </a:rPr>
              <a:t>intrapericárdicas</a:t>
            </a:r>
            <a:r>
              <a:rPr lang="en-GB" altLang="es-CL" sz="2200" dirty="0">
                <a:latin typeface="+mj-lt"/>
              </a:rPr>
              <a:t>.</a:t>
            </a:r>
          </a:p>
          <a:p>
            <a:pPr>
              <a:lnSpc>
                <a:spcPct val="80000"/>
              </a:lnSpc>
            </a:pPr>
            <a:endParaRPr lang="en-GB" altLang="es-CL" sz="2200" dirty="0">
              <a:latin typeface="+mj-lt"/>
            </a:endParaRPr>
          </a:p>
          <a:p>
            <a:pPr>
              <a:lnSpc>
                <a:spcPct val="80000"/>
              </a:lnSpc>
            </a:pPr>
            <a:r>
              <a:rPr lang="en-GB" altLang="es-CL" sz="2200" dirty="0">
                <a:latin typeface="+mj-lt"/>
              </a:rPr>
              <a:t>Una </a:t>
            </a:r>
            <a:r>
              <a:rPr lang="en-GB" altLang="es-CL" sz="2200" dirty="0" err="1">
                <a:latin typeface="+mj-lt"/>
              </a:rPr>
              <a:t>rápida</a:t>
            </a:r>
            <a:r>
              <a:rPr lang="en-GB" altLang="es-CL" sz="2200" dirty="0">
                <a:latin typeface="+mj-lt"/>
              </a:rPr>
              <a:t> </a:t>
            </a:r>
            <a:r>
              <a:rPr lang="en-GB" altLang="es-CL" sz="2200" dirty="0" err="1">
                <a:latin typeface="+mj-lt"/>
              </a:rPr>
              <a:t>acumulación</a:t>
            </a:r>
            <a:r>
              <a:rPr lang="en-GB" altLang="es-CL" sz="2200" dirty="0">
                <a:latin typeface="+mj-lt"/>
              </a:rPr>
              <a:t> de </a:t>
            </a:r>
            <a:r>
              <a:rPr lang="en-GB" altLang="es-CL" sz="2200" dirty="0" err="1">
                <a:latin typeface="+mj-lt"/>
              </a:rPr>
              <a:t>líquido</a:t>
            </a:r>
            <a:r>
              <a:rPr lang="en-GB" altLang="es-CL" sz="2200" dirty="0">
                <a:latin typeface="+mj-lt"/>
              </a:rPr>
              <a:t> (</a:t>
            </a:r>
            <a:r>
              <a:rPr lang="en-GB" altLang="es-CL" sz="2200" dirty="0" err="1">
                <a:latin typeface="+mj-lt"/>
              </a:rPr>
              <a:t>aguda</a:t>
            </a:r>
            <a:r>
              <a:rPr lang="en-GB" altLang="es-CL" sz="2200" dirty="0">
                <a:latin typeface="+mj-lt"/>
              </a:rPr>
              <a:t>), </a:t>
            </a:r>
            <a:r>
              <a:rPr lang="en-GB" altLang="es-CL" sz="2200" dirty="0" err="1">
                <a:latin typeface="+mj-lt"/>
              </a:rPr>
              <a:t>lleva</a:t>
            </a:r>
            <a:r>
              <a:rPr lang="en-GB" altLang="es-CL" sz="2200" dirty="0">
                <a:latin typeface="+mj-lt"/>
              </a:rPr>
              <a:t> a un </a:t>
            </a:r>
            <a:r>
              <a:rPr lang="en-GB" altLang="es-CL" sz="2200" dirty="0" err="1">
                <a:latin typeface="+mj-lt"/>
              </a:rPr>
              <a:t>aumento</a:t>
            </a:r>
            <a:r>
              <a:rPr lang="en-GB" altLang="es-CL" sz="2200" dirty="0">
                <a:latin typeface="+mj-lt"/>
              </a:rPr>
              <a:t> </a:t>
            </a:r>
            <a:r>
              <a:rPr lang="en-GB" altLang="es-CL" sz="2200" dirty="0" err="1">
                <a:latin typeface="+mj-lt"/>
              </a:rPr>
              <a:t>crítico</a:t>
            </a:r>
            <a:r>
              <a:rPr lang="en-GB" altLang="es-CL" sz="2200" dirty="0">
                <a:latin typeface="+mj-lt"/>
              </a:rPr>
              <a:t> de la </a:t>
            </a:r>
            <a:r>
              <a:rPr lang="en-GB" altLang="es-CL" sz="2200" dirty="0" err="1">
                <a:latin typeface="+mj-lt"/>
              </a:rPr>
              <a:t>presión</a:t>
            </a:r>
            <a:r>
              <a:rPr lang="en-GB" altLang="es-CL" sz="2200" dirty="0">
                <a:latin typeface="+mj-lt"/>
              </a:rPr>
              <a:t> </a:t>
            </a:r>
            <a:r>
              <a:rPr lang="en-GB" altLang="es-CL" sz="2200" dirty="0" err="1">
                <a:latin typeface="+mj-lt"/>
              </a:rPr>
              <a:t>intrapericárdica</a:t>
            </a:r>
            <a:r>
              <a:rPr lang="en-GB" altLang="es-CL" sz="2200" dirty="0">
                <a:latin typeface="+mj-lt"/>
              </a:rPr>
              <a:t>.</a:t>
            </a:r>
          </a:p>
        </p:txBody>
      </p:sp>
      <p:pic>
        <p:nvPicPr>
          <p:cNvPr id="20484" name="Picture 4" descr="Iatrogenic Pericardial Effusion and Tamponade in the Percutaneous  Intracardiac Intervention Era - ScienceDirect">
            <a:extLst>
              <a:ext uri="{FF2B5EF4-FFF2-40B4-BE49-F238E27FC236}">
                <a16:creationId xmlns:a16="http://schemas.microsoft.com/office/drawing/2014/main" id="{7A7904D9-0638-E286-94FB-A8E4591CBA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2238" y="196850"/>
            <a:ext cx="4533900" cy="6464300"/>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extLst>
              <a:ext uri="{FF2B5EF4-FFF2-40B4-BE49-F238E27FC236}">
                <a16:creationId xmlns:a16="http://schemas.microsoft.com/office/drawing/2014/main" id="{C8CDB5DC-5860-CCDF-E2EA-A3B7EF595B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18286266"/>
      </p:ext>
    </p:extLst>
  </p:cSld>
  <p:clrMapOvr>
    <a:masterClrMapping/>
  </p:clrMapOvr>
  <mc:AlternateContent xmlns:mc="http://schemas.openxmlformats.org/markup-compatibility/2006">
    <mc:Choice xmlns:p14="http://schemas.microsoft.com/office/powerpoint/2010/main" Requires="p14">
      <p:transition spd="slow" p14:dur="2000" advTm="49086"/>
    </mc:Choice>
    <mc:Fallback>
      <p:transition spd="slow" advTm="49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2846" x="5240338" y="5986463"/>
          <p14:tracePt t="12863" x="5316538" y="5961063"/>
          <p14:tracePt t="12866" x="5376863" y="5910263"/>
          <p14:tracePt t="12868" x="5453063" y="5867400"/>
          <p14:tracePt t="12884" x="5613400" y="5824538"/>
          <p14:tracePt t="12897" x="5672138" y="5791200"/>
          <p14:tracePt t="12913" x="5732463" y="5773738"/>
          <p14:tracePt t="12914" x="5918200" y="5707063"/>
          <p14:tracePt t="12931" x="6129338" y="5613400"/>
          <p14:tracePt t="12948" x="6291263" y="5537200"/>
          <p14:tracePt t="12963" x="6383338" y="5503863"/>
          <p14:tracePt t="12966" x="6459538" y="5478463"/>
          <p14:tracePt t="12985" x="6545263" y="5443538"/>
          <p14:tracePt t="12989" x="6680200" y="5418138"/>
          <p14:tracePt t="13013" x="6723063" y="5402263"/>
          <p14:tracePt t="13016" x="6908800" y="5384800"/>
          <p14:tracePt t="13018" x="6985000" y="5384800"/>
          <p14:tracePt t="13034" x="7104063" y="5384800"/>
          <p14:tracePt t="13049" x="7162800" y="5418138"/>
          <p14:tracePt t="13051" x="7221538" y="5443538"/>
          <p14:tracePt t="13068" x="7323138" y="5478463"/>
          <p14:tracePt t="13084" x="7434263" y="5494338"/>
          <p14:tracePt t="13099" x="7493000" y="5494338"/>
          <p14:tracePt t="13101" x="7535863" y="5494338"/>
          <p14:tracePt t="13116" x="7612063" y="5478463"/>
          <p14:tracePt t="13118" x="7670800" y="5443538"/>
          <p14:tracePt t="13134" x="7729538" y="5418138"/>
          <p14:tracePt t="13138" x="7780338" y="5384800"/>
          <p14:tracePt t="13146" x="7840663" y="5341938"/>
          <p14:tracePt t="13147" x="7899400" y="5300663"/>
          <p14:tracePt t="13165" x="7975600" y="5249863"/>
          <p14:tracePt t="13182" x="8001000" y="5240338"/>
          <p14:tracePt t="13185" x="8034338" y="5207000"/>
          <p14:tracePt t="13187" x="8051800" y="5189538"/>
          <p14:tracePt t="13205" x="8077200" y="5173663"/>
          <p14:tracePt t="13220" x="8094663" y="5173663"/>
          <p14:tracePt t="13243" x="8110538" y="5173663"/>
          <p14:tracePt t="13261" x="8110538" y="5207000"/>
          <p14:tracePt t="13271" x="8110538" y="5224463"/>
          <p14:tracePt t="13277" x="8094663" y="5240338"/>
          <p14:tracePt t="13294" x="8059738" y="5283200"/>
          <p14:tracePt t="13297" x="8051800" y="5300663"/>
          <p14:tracePt t="13299" x="8034338" y="5308600"/>
          <p14:tracePt t="13316" x="7975600" y="5376863"/>
          <p14:tracePt t="13332" x="7924800" y="5402263"/>
          <p14:tracePt t="13347" x="7916863" y="5418138"/>
          <p14:tracePt t="13349" x="7899400" y="5418138"/>
          <p14:tracePt t="13365" x="7881938" y="5435600"/>
          <p14:tracePt t="13387" x="7866063" y="5461000"/>
          <p14:tracePt t="13403" x="7848600" y="5461000"/>
          <p14:tracePt t="13405" x="7848600" y="5478463"/>
          <p14:tracePt t="13418" x="7840663" y="5478463"/>
          <p14:tracePt t="13420" x="7840663" y="5494338"/>
          <p14:tracePt t="13431" x="7823200" y="5503863"/>
          <p14:tracePt t="13448" x="7823200" y="5519738"/>
          <p14:tracePt t="13451" x="7823200" y="5537200"/>
          <p14:tracePt t="13452" x="7805738" y="5554663"/>
          <p14:tracePt t="13466" x="7805738" y="5570538"/>
          <p14:tracePt t="13468" x="7789863" y="5580063"/>
          <p14:tracePt t="13484" x="7789863" y="5595938"/>
          <p14:tracePt t="13486" x="7780338" y="5613400"/>
          <p14:tracePt t="13500" x="7780338" y="5630863"/>
          <p14:tracePt t="13502" x="7764463" y="5656263"/>
          <p14:tracePt t="13519" x="7764463" y="5672138"/>
          <p14:tracePt t="13526" x="7747000" y="5672138"/>
          <p14:tracePt t="13529" x="7747000" y="5689600"/>
          <p14:tracePt t="13531" x="7729538" y="5707063"/>
          <p14:tracePt t="13559" x="7704138" y="5773738"/>
          <p14:tracePt t="13563" x="7704138" y="5808663"/>
          <p14:tracePt t="13564" x="7688263" y="5824538"/>
          <p14:tracePt t="13580" x="7670800" y="5900738"/>
          <p14:tracePt t="13598" x="7653338" y="5969000"/>
          <p14:tracePt t="13614" x="7627938" y="6019800"/>
          <p14:tracePt t="13631" x="7612063" y="6062663"/>
          <p14:tracePt t="13646" x="7612063" y="6078538"/>
          <p14:tracePt t="13648" x="7594600" y="6096000"/>
          <p14:tracePt t="13664" x="7594600" y="6103938"/>
          <p14:tracePt t="13669" x="7586663" y="6121400"/>
          <p14:tracePt t="13696" x="7586663" y="6138863"/>
          <p14:tracePt t="13706" x="7569200" y="6138863"/>
          <p14:tracePt t="13733" x="7569200" y="6154738"/>
          <p14:tracePt t="13749" x="7569200" y="6164263"/>
          <p14:tracePt t="13777" x="7569200" y="6180138"/>
          <p14:tracePt t="13813" x="7569200" y="6197600"/>
          <p14:tracePt t="13868" x="7569200" y="6180138"/>
          <p14:tracePt t="14382" x="7586663" y="6180138"/>
          <p14:tracePt t="14400" x="7594600" y="6180138"/>
          <p14:tracePt t="14410" x="7594600" y="6197600"/>
          <p14:tracePt t="14420" x="7612063" y="6197600"/>
          <p14:tracePt t="14428" x="7627938" y="6197600"/>
          <p14:tracePt t="14442" x="7627938" y="6215063"/>
          <p14:tracePt t="14452" x="7645400" y="6215063"/>
          <p14:tracePt t="14454" x="7653338" y="6215063"/>
          <p14:tracePt t="14479" x="7670800" y="6215063"/>
          <p14:tracePt t="14495" x="7704138" y="6230938"/>
          <p14:tracePt t="14512" x="7721600" y="6230938"/>
          <p14:tracePt t="14529" x="7729538" y="6230938"/>
          <p14:tracePt t="14535" x="7747000" y="6230938"/>
          <p14:tracePt t="14553" x="7764463" y="6230938"/>
          <p14:tracePt t="14567" x="7780338" y="6240463"/>
          <p14:tracePt t="14583" x="7789863" y="6240463"/>
          <p14:tracePt t="14599" x="7805738" y="6240463"/>
          <p14:tracePt t="14614" x="7823200" y="6240463"/>
          <p14:tracePt t="14646" x="7840663" y="6240463"/>
          <p14:tracePt t="14664" x="7848600" y="6240463"/>
          <p14:tracePt t="14696" x="7866063" y="6240463"/>
          <p14:tracePt t="14714" x="7881938" y="6240463"/>
          <p14:tracePt t="14737" x="7899400" y="6240463"/>
          <p14:tracePt t="14766" x="7916863" y="6240463"/>
          <p14:tracePt t="14795" x="7924800" y="6240463"/>
          <p14:tracePt t="14811" x="7942263" y="6240463"/>
          <p14:tracePt t="14822" x="7958138" y="6240463"/>
          <p14:tracePt t="14827" x="7975600" y="6240463"/>
          <p14:tracePt t="14848" x="7983538" y="6240463"/>
          <p14:tracePt t="14861" x="8001000" y="6240463"/>
          <p14:tracePt t="14883" x="8018463" y="6240463"/>
          <p14:tracePt t="14899" x="8034338" y="6240463"/>
          <p14:tracePt t="14917" x="8051800" y="6240463"/>
          <p14:tracePt t="14919" x="8059738" y="6230938"/>
          <p14:tracePt t="14950" x="8077200" y="6230938"/>
          <p14:tracePt t="14966" x="8094663" y="6230938"/>
          <p14:tracePt t="14981" x="8110538" y="6230938"/>
          <p14:tracePt t="15000" x="8120063" y="6230938"/>
          <p14:tracePt t="15033" x="8135938" y="6230938"/>
          <p14:tracePt t="15067" x="8153400" y="6230938"/>
          <p14:tracePt t="15096" x="8170863" y="6230938"/>
          <p14:tracePt t="15119" x="8186738" y="6215063"/>
          <p14:tracePt t="15152" x="8196263" y="6215063"/>
          <p14:tracePt t="15180" x="8196263" y="6197600"/>
          <p14:tracePt t="15194" x="8212138" y="6197600"/>
          <p14:tracePt t="15216" x="8229600" y="6197600"/>
          <p14:tracePt t="15236" x="8247063" y="6180138"/>
          <p14:tracePt t="15278" x="8255000" y="6180138"/>
          <p14:tracePt t="15281" x="8272463" y="6180138"/>
          <p14:tracePt t="15296" x="8272463" y="6164263"/>
          <p14:tracePt t="15309" x="8288338" y="6164263"/>
          <p14:tracePt t="15329" x="8305800" y="6164263"/>
          <p14:tracePt t="15345" x="8305800" y="6154738"/>
          <p14:tracePt t="15362" x="8313738" y="6154738"/>
          <p14:tracePt t="15388" x="8331200" y="6154738"/>
          <p14:tracePt t="15416" x="8348663" y="6154738"/>
          <p14:tracePt t="15447" x="8364538" y="6154738"/>
          <p14:tracePt t="15449" x="8364538" y="6138863"/>
          <p14:tracePt t="15480" x="8382000" y="6138863"/>
          <p14:tracePt t="15496" x="8389938" y="6138863"/>
          <p14:tracePt t="15514" x="8389938" y="6121400"/>
          <p14:tracePt t="15529" x="8407400" y="6121400"/>
          <p14:tracePt t="15546" x="8424863" y="6121400"/>
          <p14:tracePt t="15561" x="8440738" y="6121400"/>
          <p14:tracePt t="15563" x="8440738" y="6103938"/>
          <p14:tracePt t="15580" x="8450263" y="6103938"/>
          <p14:tracePt t="15596" x="8466138" y="6103938"/>
          <p14:tracePt t="15618" x="8483600" y="6103938"/>
          <p14:tracePt t="15620" x="8483600" y="6096000"/>
          <p14:tracePt t="15634" x="8501063" y="6096000"/>
          <p14:tracePt t="15663" x="8516938" y="6096000"/>
          <p14:tracePt t="15695" x="8526463" y="6078538"/>
          <p14:tracePt t="15723" x="8542338" y="6078538"/>
          <p14:tracePt t="15746" x="8542338" y="6062663"/>
          <p14:tracePt t="15761" x="8559800" y="6062663"/>
          <p14:tracePt t="15786" x="8577263" y="6062663"/>
          <p14:tracePt t="15834" x="8585200" y="6045200"/>
          <p14:tracePt t="15869" x="8602663" y="6045200"/>
          <p14:tracePt t="15899" x="8618538" y="6037263"/>
          <p14:tracePt t="15931" x="8636000" y="6037263"/>
          <p14:tracePt t="15980" x="8643938" y="6037263"/>
          <p14:tracePt t="15981" x="8643938" y="6019800"/>
          <p14:tracePt t="16017" x="8661400" y="6019800"/>
          <p14:tracePt t="16051" x="8678863" y="6002338"/>
          <p14:tracePt t="16066" x="8694738" y="6002338"/>
          <p14:tracePt t="16097" x="8712200" y="6002338"/>
          <p14:tracePt t="16126" x="8720138" y="6002338"/>
          <p14:tracePt t="16144" x="8720138" y="5986463"/>
          <p14:tracePt t="16146" x="8737600" y="5986463"/>
          <p14:tracePt t="16164" x="8755063" y="5986463"/>
          <p14:tracePt t="16182" x="8770938" y="5986463"/>
          <p14:tracePt t="16198" x="8780463" y="5986463"/>
          <p14:tracePt t="16212" x="8780463" y="5969000"/>
          <p14:tracePt t="16214" x="8796338" y="5969000"/>
          <p14:tracePt t="16233" x="8813800" y="5969000"/>
          <p14:tracePt t="16253" x="8831263" y="5961063"/>
          <p14:tracePt t="16269" x="8847138" y="5961063"/>
          <p14:tracePt t="16285" x="8856663" y="5961063"/>
          <p14:tracePt t="16315" x="8872538" y="5961063"/>
          <p14:tracePt t="16347" x="8890000" y="5961063"/>
          <p14:tracePt t="16362" x="8890000" y="5943600"/>
          <p14:tracePt t="16364" x="8907463" y="5943600"/>
          <p14:tracePt t="16394" x="8915400" y="5943600"/>
          <p14:tracePt t="16404" x="8932863" y="5943600"/>
          <p14:tracePt t="16419" x="8932863" y="5926138"/>
          <p14:tracePt t="16422" x="8948738" y="5926138"/>
          <p14:tracePt t="16438" x="8966200" y="5926138"/>
          <p14:tracePt t="16454" x="8974138" y="5926138"/>
          <p14:tracePt t="16468" x="8974138" y="5910263"/>
          <p14:tracePt t="16470" x="9009063" y="5910263"/>
          <p14:tracePt t="16494" x="9024938" y="5910263"/>
          <p14:tracePt t="16497" x="9024938" y="5900738"/>
          <p14:tracePt t="16499" x="9042400" y="5900738"/>
          <p14:tracePt t="16514" x="9050338" y="5900738"/>
          <p14:tracePt t="16532" x="9067800" y="5884863"/>
          <p14:tracePt t="16534" x="9085263" y="5884863"/>
          <p14:tracePt t="16549" x="9101138" y="5867400"/>
          <p14:tracePt t="16565" x="9110663" y="5867400"/>
          <p14:tracePt t="16581" x="9144000" y="5849938"/>
          <p14:tracePt t="16599" x="9177338" y="5849938"/>
          <p14:tracePt t="16613" x="9186863" y="5834063"/>
          <p14:tracePt t="16632" x="9220200" y="5824538"/>
          <p14:tracePt t="16644" x="9237663" y="5824538"/>
          <p14:tracePt t="16646" x="9245600" y="5808663"/>
          <p14:tracePt t="16665" x="9263063" y="5808663"/>
          <p14:tracePt t="16667" x="9263063" y="5791200"/>
          <p14:tracePt t="16679" x="9296400" y="5791200"/>
          <p14:tracePt t="16694" x="9296400" y="5773738"/>
          <p14:tracePt t="16698" x="9313863" y="5773738"/>
          <p14:tracePt t="16715" x="9321800" y="5765800"/>
          <p14:tracePt t="16717" x="9339263" y="5765800"/>
          <p14:tracePt t="16744" x="9355138" y="5748338"/>
          <p14:tracePt t="16766" x="9372600" y="5748338"/>
          <p14:tracePt t="16771" x="9380538" y="5748338"/>
          <p14:tracePt t="16777" x="9380538" y="5732463"/>
          <p14:tracePt t="16791" x="9398000" y="5732463"/>
          <p14:tracePt t="16804" x="9415463" y="5732463"/>
          <p14:tracePt t="16810" x="9415463" y="5715000"/>
          <p14:tracePt t="16832" x="9431338" y="5715000"/>
          <p14:tracePt t="16854" x="9440863" y="5707063"/>
          <p14:tracePt t="16884" x="9456738" y="5707063"/>
          <p14:tracePt t="16887" x="9474200" y="5689600"/>
          <p14:tracePt t="16911" x="9491663" y="5689600"/>
          <p14:tracePt t="16917" x="9507538" y="5672138"/>
          <p14:tracePt t="16919" x="9517063" y="5656263"/>
          <p14:tracePt t="16956" x="9532938" y="5656263"/>
          <p14:tracePt t="16962" x="9575800" y="5630863"/>
          <p14:tracePt t="16964" x="9593263" y="5630863"/>
          <p14:tracePt t="16985" x="9609138" y="5613400"/>
          <p14:tracePt t="16993" x="9626600" y="5595938"/>
          <p14:tracePt t="17010" x="9644063" y="5595938"/>
          <p14:tracePt t="17013" x="9644063" y="5580063"/>
          <p14:tracePt t="17030" x="9652000" y="5580063"/>
          <p14:tracePt t="17053" x="9669463" y="5570538"/>
          <p14:tracePt t="17055" x="9685338" y="5570538"/>
          <p14:tracePt t="17085" x="9685338" y="5554663"/>
          <p14:tracePt t="17088" x="9710738" y="5537200"/>
          <p14:tracePt t="17097" x="9728200" y="5537200"/>
          <p14:tracePt t="17116" x="9728200" y="5519738"/>
          <p14:tracePt t="17118" x="9745663" y="5519738"/>
          <p14:tracePt t="17134" x="9761538" y="5503863"/>
          <p14:tracePt t="17149" x="9771063" y="5494338"/>
          <p14:tracePt t="17166" x="9786938" y="5478463"/>
          <p14:tracePt t="17182" x="9804400" y="5478463"/>
          <p14:tracePt t="17198" x="9837738" y="5461000"/>
          <p14:tracePt t="17212" x="9847263" y="5443538"/>
          <p14:tracePt t="17243" x="9863138" y="5443538"/>
          <p14:tracePt t="17247" x="9863138" y="5435600"/>
          <p14:tracePt t="17263" x="9880600" y="5435600"/>
          <p14:tracePt t="17357" x="9880600" y="5418138"/>
          <p14:tracePt t="17370" x="9880600" y="5402263"/>
          <p14:tracePt t="18531" x="9863138" y="5418138"/>
          <p14:tracePt t="18547" x="9847263" y="5435600"/>
          <p14:tracePt t="18549" x="9821863" y="5443538"/>
          <p14:tracePt t="18566" x="9761538" y="5503863"/>
          <p14:tracePt t="18583" x="9685338" y="5554663"/>
          <p14:tracePt t="18599" x="9626600" y="5595938"/>
          <p14:tracePt t="18614" x="9575800" y="5613400"/>
          <p14:tracePt t="18616" x="9550400" y="5630863"/>
          <p14:tracePt t="18635" x="9517063" y="5638800"/>
          <p14:tracePt t="18637" x="9431338" y="5672138"/>
          <p14:tracePt t="18653" x="9380538" y="5689600"/>
          <p14:tracePt t="18661" x="9339263" y="5689600"/>
          <p14:tracePt t="18663" x="9296400" y="5707063"/>
          <p14:tracePt t="18684" x="9186863" y="5732463"/>
          <p14:tracePt t="18687" x="9126538" y="5732463"/>
          <p14:tracePt t="18703" x="9085263" y="5748338"/>
          <p14:tracePt t="18711" x="9009063" y="5765800"/>
          <p14:tracePt t="18714" x="8966200" y="5773738"/>
          <p14:tracePt t="18716" x="8948738" y="5791200"/>
          <p14:tracePt t="18736" x="8856663" y="5808663"/>
          <p14:tracePt t="18755" x="8780463" y="5824538"/>
          <p14:tracePt t="18760" x="8770938" y="5834063"/>
          <p14:tracePt t="18778" x="8720138" y="5834063"/>
          <p14:tracePt t="18781" x="8712200" y="5849938"/>
          <p14:tracePt t="18783" x="8678863" y="5849938"/>
          <p14:tracePt t="18796" x="8643938" y="5849938"/>
          <p14:tracePt t="18798" x="8636000" y="5849938"/>
          <p14:tracePt t="18813" x="8602663" y="5849938"/>
          <p14:tracePt t="18815" x="8585200" y="5849938"/>
          <p14:tracePt t="18831" x="8542338" y="5849938"/>
          <p14:tracePt t="18846" x="8501063" y="5849938"/>
          <p14:tracePt t="18863" x="8450263" y="5867400"/>
          <p14:tracePt t="18880" x="8424863" y="5867400"/>
          <p14:tracePt t="18897" x="8407400" y="5867400"/>
          <p14:tracePt t="18911" x="8389938" y="5867400"/>
          <p14:tracePt t="18913" x="8389938" y="5884863"/>
          <p14:tracePt t="18930" x="8382000" y="5884863"/>
          <p14:tracePt t="18948" x="8364538" y="5900738"/>
          <p14:tracePt t="18966" x="8364538" y="5910263"/>
          <p14:tracePt t="18999" x="8364538" y="5926138"/>
          <p14:tracePt t="19069" x="8364538" y="5943600"/>
          <p14:tracePt t="19134" x="8364538" y="5961063"/>
          <p14:tracePt t="19151" x="8382000" y="5961063"/>
          <p14:tracePt t="19199" x="8382000" y="5969000"/>
          <p14:tracePt t="19215" x="8389938" y="5969000"/>
          <p14:tracePt t="19241" x="8389938" y="5986463"/>
          <p14:tracePt t="19263" x="8407400" y="5986463"/>
          <p14:tracePt t="19265" x="8407400" y="6002338"/>
          <p14:tracePt t="19302" x="8424863" y="6002338"/>
          <p14:tracePt t="19358" x="8440738" y="6002338"/>
          <p14:tracePt t="19397" x="8450263" y="6019800"/>
          <p14:tracePt t="19416" x="8466138" y="6019800"/>
          <p14:tracePt t="19443" x="8483600" y="6019800"/>
          <p14:tracePt t="19459" x="8501063" y="6019800"/>
          <p14:tracePt t="19470" x="8516938" y="6019800"/>
          <p14:tracePt t="19477" x="8526463" y="6019800"/>
          <p14:tracePt t="19487" x="8542338" y="6019800"/>
          <p14:tracePt t="19503" x="8559800" y="6019800"/>
          <p14:tracePt t="19518" x="8585200" y="6002338"/>
          <p14:tracePt t="19534" x="8585200" y="5986463"/>
          <p14:tracePt t="19536" x="8602663" y="5986463"/>
          <p14:tracePt t="19551" x="8636000" y="5969000"/>
          <p14:tracePt t="19567" x="8661400" y="5943600"/>
          <p14:tracePt t="19584" x="8694738" y="5926138"/>
          <p14:tracePt t="19598" x="8712200" y="5926138"/>
          <p14:tracePt t="19601" x="8720138" y="5910263"/>
          <p14:tracePt t="19616" x="8755063" y="5900738"/>
          <p14:tracePt t="19633" x="8780463" y="5884863"/>
          <p14:tracePt t="19655" x="8831263" y="5849938"/>
          <p14:tracePt t="19671" x="8847138" y="5849938"/>
          <p14:tracePt t="19674" x="8872538" y="5834063"/>
          <p14:tracePt t="19697" x="8907463" y="5824538"/>
          <p14:tracePt t="19698" x="8915400" y="5824538"/>
          <p14:tracePt t="19712" x="8932863" y="5824538"/>
          <p14:tracePt t="19714" x="8948738" y="5808663"/>
          <p14:tracePt t="19731" x="8966200" y="5808663"/>
          <p14:tracePt t="19736" x="8991600" y="5791200"/>
          <p14:tracePt t="19752" x="9009063" y="5791200"/>
          <p14:tracePt t="19768" x="9024938" y="5791200"/>
          <p14:tracePt t="19770" x="9042400" y="5773738"/>
          <p14:tracePt t="19783" x="9050338" y="5773738"/>
          <p14:tracePt t="19785" x="9067800" y="5773738"/>
          <p14:tracePt t="19800" x="9101138" y="5773738"/>
          <p14:tracePt t="19813" x="9110663" y="5765800"/>
          <p14:tracePt t="19815" x="9126538" y="5765800"/>
          <p14:tracePt t="19833" x="9161463" y="5748338"/>
          <p14:tracePt t="19847" x="9186863" y="5748338"/>
          <p14:tracePt t="19866" x="9202738" y="5748338"/>
          <p14:tracePt t="19881" x="9220200" y="5732463"/>
          <p14:tracePt t="19884" x="9237663" y="5732463"/>
          <p14:tracePt t="19902" x="9245600" y="5732463"/>
          <p14:tracePt t="19904" x="9245600" y="5715000"/>
          <p14:tracePt t="19920" x="9263063" y="5715000"/>
          <p14:tracePt t="19928" x="9278938" y="5715000"/>
          <p14:tracePt t="19939" x="9296400" y="5715000"/>
          <p14:tracePt t="19952" x="9313863" y="5715000"/>
          <p14:tracePt t="19954" x="9313863" y="5707063"/>
          <p14:tracePt t="19978" x="9321800" y="5707063"/>
          <p14:tracePt t="19984" x="9339263" y="5707063"/>
          <p14:tracePt t="20014" x="9355138" y="5689600"/>
          <p14:tracePt t="20031" x="9372600" y="5689600"/>
          <p14:tracePt t="20033" x="9380538" y="5689600"/>
          <p14:tracePt t="20049" x="9380538" y="5672138"/>
          <p14:tracePt t="20065" x="9398000" y="5672138"/>
          <p14:tracePt t="20067" x="9415463" y="5672138"/>
          <p14:tracePt t="20080" x="9415463" y="5656263"/>
          <p14:tracePt t="20082" x="9431338" y="5656263"/>
          <p14:tracePt t="20098" x="9440863" y="5656263"/>
          <p14:tracePt t="20113" x="9456738" y="5638800"/>
          <p14:tracePt t="20115" x="9474200" y="5638800"/>
          <p14:tracePt t="20130" x="9491663" y="5630863"/>
          <p14:tracePt t="20147" x="9517063" y="5613400"/>
          <p14:tracePt t="20162" x="9532938" y="5595938"/>
          <p14:tracePt t="20165" x="9550400" y="5595938"/>
          <p14:tracePt t="20182" x="9567863" y="5580063"/>
          <p14:tracePt t="20185" x="9575800" y="5580063"/>
          <p14:tracePt t="20187" x="9593263" y="5570538"/>
          <p14:tracePt t="20210" x="9609138" y="5554663"/>
          <p14:tracePt t="20212" x="9626600" y="5537200"/>
          <p14:tracePt t="20230" x="9644063" y="5537200"/>
          <p14:tracePt t="20233" x="9652000" y="5519738"/>
          <p14:tracePt t="20252" x="9685338" y="5503863"/>
          <p14:tracePt t="20272" x="9685338" y="5494338"/>
          <p14:tracePt t="20281" x="9710738" y="5478463"/>
          <p14:tracePt t="20296" x="9745663" y="5461000"/>
          <p14:tracePt t="20313" x="9761538" y="5443538"/>
          <p14:tracePt t="20332" x="9786938" y="5435600"/>
          <p14:tracePt t="20336" x="9786938" y="5418138"/>
          <p14:tracePt t="20350" x="9804400" y="5418138"/>
          <p14:tracePt t="20364" x="9821863" y="5402263"/>
          <p14:tracePt t="20380" x="9837738" y="5402263"/>
          <p14:tracePt t="20386" x="9847263" y="5384800"/>
          <p14:tracePt t="20401" x="9863138" y="5376863"/>
          <p14:tracePt t="20415" x="9880600" y="5376863"/>
          <p14:tracePt t="20432" x="9880600" y="5359400"/>
          <p14:tracePt t="20434" x="9906000" y="5359400"/>
          <p14:tracePt t="20450" x="9923463" y="5341938"/>
          <p14:tracePt t="20463" x="9939338" y="5341938"/>
          <p14:tracePt t="20465" x="9939338" y="5326063"/>
          <p14:tracePt t="20481" x="9956800" y="5326063"/>
          <p14:tracePt t="20497" x="9974263" y="5308600"/>
          <p14:tracePt t="20514" x="9982200" y="5308600"/>
          <p14:tracePt t="20538" x="9982200" y="5300663"/>
          <p14:tracePt t="20553" x="9999663" y="5300663"/>
          <p14:tracePt t="20689" x="10015538" y="5300663"/>
          <p14:tracePt t="20715" x="10015538" y="5283200"/>
          <p14:tracePt t="20730" x="10033000" y="5283200"/>
          <p14:tracePt t="20746" x="10033000" y="5265738"/>
          <p14:tracePt t="20770" x="10040938" y="5265738"/>
          <p14:tracePt t="20782" x="10040938" y="5249863"/>
          <p14:tracePt t="20801" x="10058400" y="5249863"/>
          <p14:tracePt t="20811" x="10058400" y="5240338"/>
          <p14:tracePt t="20822" x="10075863" y="5240338"/>
          <p14:tracePt t="20851" x="10091738" y="5224463"/>
          <p14:tracePt t="20867" x="10101263" y="5207000"/>
          <p14:tracePt t="20900" x="10117138" y="5207000"/>
          <p14:tracePt t="20914" x="10117138" y="5189538"/>
          <p14:tracePt t="20931" x="10134600" y="5189538"/>
          <p14:tracePt t="20962" x="10134600" y="5173663"/>
          <p14:tracePt t="20964" x="10152063" y="5173663"/>
          <p14:tracePt t="20987" x="10167938" y="5164138"/>
          <p14:tracePt t="21033" x="10177463" y="5148263"/>
          <p14:tracePt t="21035" x="10193338" y="5148263"/>
          <p14:tracePt t="21049" x="10193338" y="5130800"/>
          <p14:tracePt t="21051" x="10210800" y="5130800"/>
          <p14:tracePt t="21067" x="10228263" y="5113338"/>
          <p14:tracePt t="21084" x="10236200" y="5105400"/>
          <p14:tracePt t="21110" x="10253663" y="5105400"/>
          <p14:tracePt t="21130" x="10269538" y="5087938"/>
          <p14:tracePt t="21147" x="10269538" y="5072063"/>
          <p14:tracePt t="21163" x="10287000" y="5072063"/>
          <p14:tracePt t="21181" x="10287000" y="5054600"/>
          <p14:tracePt t="21197" x="10304463" y="5054600"/>
          <p14:tracePt t="21211" x="10312400" y="5054600"/>
          <p14:tracePt t="21214" x="10312400" y="5046663"/>
          <p14:tracePt t="21235" x="10329863" y="5046663"/>
          <p14:tracePt t="21253" x="10329863" y="5029200"/>
          <p14:tracePt t="21269" x="10345738" y="5011738"/>
          <p14:tracePt t="21284" x="10363200" y="4995863"/>
          <p14:tracePt t="21301" x="10363200" y="4978400"/>
          <p14:tracePt t="21316" x="10371138" y="4978400"/>
          <p14:tracePt t="21333" x="10388600" y="4970463"/>
          <p14:tracePt t="21347" x="10406063" y="4953000"/>
          <p14:tracePt t="21364" x="10406063" y="4935538"/>
          <p14:tracePt t="21379" x="10421938" y="4935538"/>
          <p14:tracePt t="21396" x="10439400" y="4919663"/>
          <p14:tracePt t="21413" x="10447338" y="4910138"/>
          <p14:tracePt t="21432" x="10464800" y="4894263"/>
          <p14:tracePt t="21447" x="10464800" y="4876800"/>
          <p14:tracePt t="21450" x="10482263" y="4876800"/>
          <p14:tracePt t="21452" x="10482263" y="4859338"/>
          <p14:tracePt t="21462" x="10498138" y="4859338"/>
          <p14:tracePt t="21471" x="10498138" y="4843463"/>
          <p14:tracePt t="21487" x="10507663" y="4833938"/>
          <p14:tracePt t="21509" x="10523538" y="4818063"/>
          <p14:tracePt t="21531" x="10541000" y="4800600"/>
          <p14:tracePt t="21548" x="10541000" y="4783138"/>
          <p14:tracePt t="21566" x="10558463" y="4775200"/>
          <p14:tracePt t="21596" x="10566400" y="4757738"/>
          <p14:tracePt t="21612" x="10583863" y="4741863"/>
          <p14:tracePt t="21631" x="10583863" y="4724400"/>
          <p14:tracePt t="21647" x="10599738" y="4716463"/>
          <p14:tracePt t="21665" x="10599738" y="4699000"/>
          <p14:tracePt t="21680" x="10617200" y="4699000"/>
          <p14:tracePt t="21690" x="10617200" y="4681538"/>
          <p14:tracePt t="21703" x="10617200" y="4665663"/>
          <p14:tracePt t="21710" x="10634663" y="4648200"/>
          <p14:tracePt t="21731" x="10634663" y="4640263"/>
          <p14:tracePt t="21734" x="10642600" y="4622800"/>
          <p14:tracePt t="21761" x="10642600" y="4605338"/>
          <p14:tracePt t="21764" x="10660063" y="4589463"/>
          <p14:tracePt t="21768" x="10660063" y="4579938"/>
          <p14:tracePt t="21794" x="10660063" y="4564063"/>
          <p14:tracePt t="21797" x="10675938" y="4564063"/>
          <p14:tracePt t="21820" x="10675938" y="4546600"/>
          <p14:tracePt t="21845" x="10693400" y="4529138"/>
          <p14:tracePt t="28514" x="10693400" y="4521200"/>
          <p14:tracePt t="28523" x="10693400" y="4503738"/>
          <p14:tracePt t="28535" x="10693400" y="4487863"/>
          <p14:tracePt t="28538" x="10693400" y="4470400"/>
          <p14:tracePt t="28549" x="10693400" y="4445000"/>
          <p14:tracePt t="28565" x="10675938" y="4427538"/>
          <p14:tracePt t="28567" x="10660063" y="4351338"/>
          <p14:tracePt t="28582" x="10642600" y="4292600"/>
          <p14:tracePt t="28584" x="10634663" y="4249738"/>
          <p14:tracePt t="28601" x="10583863" y="4122738"/>
          <p14:tracePt t="28617" x="10541000" y="3987800"/>
          <p14:tracePt t="28634" x="10482263" y="3843338"/>
          <p14:tracePt t="28638" x="10464800" y="3784600"/>
          <p14:tracePt t="28654" x="10439400" y="3690938"/>
          <p14:tracePt t="28661" x="10406063" y="3632200"/>
          <p14:tracePt t="28663" x="10371138" y="3538538"/>
          <p14:tracePt t="28679" x="10287000" y="3378200"/>
          <p14:tracePt t="28696" x="10228263" y="3200400"/>
          <p14:tracePt t="28713" x="10167938" y="3048000"/>
          <p14:tracePt t="28731" x="10152063" y="2954338"/>
          <p14:tracePt t="28735" x="10117138" y="2870200"/>
          <p14:tracePt t="28738" x="10101263" y="2794000"/>
          <p14:tracePt t="28742" x="10075863" y="2684463"/>
          <p14:tracePt t="28767" x="10040938" y="2522538"/>
          <p14:tracePt t="28769" x="10015538" y="2430463"/>
          <p14:tracePt t="28784" x="9982200" y="2354263"/>
          <p14:tracePt t="28786" x="9956800" y="2278063"/>
          <p14:tracePt t="28803" x="9906000" y="2209800"/>
          <p14:tracePt t="28809" x="9880600" y="2141538"/>
          <p14:tracePt t="28813" x="9837738" y="2082800"/>
          <p14:tracePt t="28815" x="9804400" y="2039938"/>
          <p14:tracePt t="28833" x="9702800" y="1938338"/>
          <p14:tracePt t="28848" x="9644063" y="1879600"/>
          <p14:tracePt t="28866" x="9575800" y="1846263"/>
          <p14:tracePt t="28881" x="9567863" y="1828800"/>
          <p14:tracePt t="28883" x="9550400" y="1828800"/>
          <p14:tracePt t="28898" x="9532938" y="1828800"/>
          <p14:tracePt t="28902" x="9517063" y="1828800"/>
          <p14:tracePt t="28914" x="9507538" y="1828800"/>
          <p14:tracePt t="28930" x="9491663" y="1828800"/>
          <p14:tracePt t="28953" x="9491663" y="1846263"/>
          <p14:tracePt t="28968" x="9491663" y="1862138"/>
          <p14:tracePt t="28971" x="9491663" y="1879600"/>
          <p14:tracePt t="28983" x="9517063" y="1887538"/>
          <p14:tracePt t="28997" x="9567863" y="1905000"/>
          <p14:tracePt t="28999" x="9644063" y="1938338"/>
          <p14:tracePt t="29016" x="9745663" y="1938338"/>
          <p14:tracePt t="29031" x="9837738" y="1938338"/>
          <p14:tracePt t="29047" x="9847263" y="1938338"/>
          <p14:tracePt t="29050" x="9906000" y="1905000"/>
          <p14:tracePt t="29065" x="9906000" y="1887538"/>
          <p14:tracePt t="29067" x="9923463" y="1879600"/>
          <p14:tracePt t="29080" x="9939338" y="1846263"/>
          <p14:tracePt t="29082" x="9956800" y="1828800"/>
          <p14:tracePt t="29099" x="9956800" y="1811338"/>
          <p14:tracePt t="29102" x="9974263" y="1803400"/>
          <p14:tracePt t="29118" x="9974263" y="1785938"/>
          <p14:tracePt t="29120" x="9974263" y="1770063"/>
          <p14:tracePt t="29147" x="9956800" y="1752600"/>
          <p14:tracePt t="29163" x="9923463" y="1744663"/>
          <p14:tracePt t="29166" x="9898063" y="1744663"/>
          <p14:tracePt t="29168" x="9863138" y="1727200"/>
          <p14:tracePt t="29184" x="9745663" y="1727200"/>
          <p14:tracePt t="29200" x="9685338" y="1727200"/>
          <p14:tracePt t="29202" x="9626600" y="1727200"/>
          <p14:tracePt t="29215" x="9550400" y="1727200"/>
          <p14:tracePt t="29217" x="9507538" y="1727200"/>
          <p14:tracePt t="29234" x="9456738" y="1752600"/>
          <p14:tracePt t="29236" x="9415463" y="1770063"/>
          <p14:tracePt t="29242" x="9398000" y="1785938"/>
          <p14:tracePt t="29263" x="9372600" y="1811338"/>
          <p14:tracePt t="29265" x="9321800" y="1846263"/>
          <p14:tracePt t="29281" x="9313863" y="1887538"/>
          <p14:tracePt t="29298" x="9313863" y="1905000"/>
          <p14:tracePt t="29312" x="9313863" y="1947863"/>
          <p14:tracePt t="29322" x="9313863" y="1981200"/>
          <p14:tracePt t="29337" x="9313863" y="2014538"/>
          <p14:tracePt t="29339" x="9339263" y="2057400"/>
          <p14:tracePt t="29352" x="9380538" y="2100263"/>
          <p14:tracePt t="29364" x="9415463" y="2141538"/>
          <p14:tracePt t="29367" x="9440863" y="2192338"/>
          <p14:tracePt t="29369" x="9491663" y="2235200"/>
          <p14:tracePt t="29387" x="9517063" y="2268538"/>
          <p14:tracePt t="29403" x="9575800" y="2293938"/>
          <p14:tracePt t="29410" x="9609138" y="2293938"/>
          <p14:tracePt t="29412" x="9644063" y="2293938"/>
          <p14:tracePt t="29428" x="9669463" y="2293938"/>
          <p14:tracePt t="29431" x="9702800" y="2293938"/>
          <p14:tracePt t="29434" x="9710738" y="2293938"/>
          <p14:tracePt t="29448" x="9745663" y="2268538"/>
          <p14:tracePt t="29450" x="9761538" y="2252663"/>
          <p14:tracePt t="29467" x="9804400" y="2209800"/>
          <p14:tracePt t="29483" x="9821863" y="2159000"/>
          <p14:tracePt t="29497" x="9847263" y="2116138"/>
          <p14:tracePt t="29515" x="9847263" y="2074863"/>
          <p14:tracePt t="29530" x="9847263" y="2024063"/>
          <p14:tracePt t="29545" x="9847263" y="2014538"/>
          <p14:tracePt t="29547" x="9847263" y="1998663"/>
          <p14:tracePt t="29562" x="9847263" y="1981200"/>
          <p14:tracePt t="29564" x="9837738" y="1963738"/>
          <p14:tracePt t="29579" x="9821863" y="1963738"/>
          <p14:tracePt t="29583" x="9786938" y="1963738"/>
          <p14:tracePt t="29585" x="9761538" y="1947863"/>
          <p14:tracePt t="29601" x="9728200" y="1947863"/>
          <p14:tracePt t="29603" x="9702800" y="1947863"/>
          <p14:tracePt t="29615" x="9669463" y="1947863"/>
          <p14:tracePt t="29617" x="9644063" y="1963738"/>
          <p14:tracePt t="29634" x="9593263" y="1998663"/>
          <p14:tracePt t="29636" x="9567863" y="2024063"/>
          <p14:tracePt t="29651" x="9550400" y="2057400"/>
          <p14:tracePt t="29653" x="9517063" y="2074863"/>
          <p14:tracePt t="29672" x="9507538" y="2082800"/>
          <p14:tracePt t="29675" x="9491663" y="2116138"/>
          <p14:tracePt t="29699" x="9474200" y="2133600"/>
          <p14:tracePt t="29715" x="9474200" y="2141538"/>
          <p14:tracePt t="29761" x="9474200" y="2133600"/>
          <p14:tracePt t="29780" x="9491663" y="2133600"/>
          <p14:tracePt t="29801" x="9507538" y="2116138"/>
          <p14:tracePt t="29818" x="9517063" y="2116138"/>
          <p14:tracePt t="29849" x="9517063" y="2100263"/>
          <p14:tracePt t="29937" x="9532938" y="2100263"/>
          <p14:tracePt t="30984" x="9532938" y="2116138"/>
          <p14:tracePt t="31000" x="9532938" y="2133600"/>
          <p14:tracePt t="31002" x="9532938" y="2159000"/>
          <p14:tracePt t="31017" x="9532938" y="2209800"/>
          <p14:tracePt t="31032" x="9532938" y="2268538"/>
          <p14:tracePt t="31034" x="9517063" y="2293938"/>
          <p14:tracePt t="31049" x="9517063" y="2354263"/>
          <p14:tracePt t="31064" x="9517063" y="2430463"/>
          <p14:tracePt t="31066" x="9517063" y="2463800"/>
          <p14:tracePt t="31081" x="9507538" y="2582863"/>
          <p14:tracePt t="31098" x="9507538" y="2641600"/>
          <p14:tracePt t="31100" x="9507538" y="2700338"/>
          <p14:tracePt t="31114" x="9491663" y="2760663"/>
          <p14:tracePt t="31116" x="9491663" y="2852738"/>
          <p14:tracePt t="31129" x="9474200" y="2928938"/>
          <p14:tracePt t="31131" x="9456738" y="3014663"/>
          <p14:tracePt t="31148" x="9456738" y="3132138"/>
          <p14:tracePt t="31152" x="9440863" y="3225800"/>
          <p14:tracePt t="31154" x="9431338" y="3327400"/>
          <p14:tracePt t="31170" x="9398000" y="3538538"/>
          <p14:tracePt t="31185" x="9372600" y="3751263"/>
          <p14:tracePt t="31201" x="9313863" y="4005263"/>
          <p14:tracePt t="31216" x="9313863" y="4064000"/>
          <p14:tracePt t="31218" x="9278938" y="4173538"/>
          <p14:tracePt t="31234" x="9220200" y="4386263"/>
          <p14:tracePt t="31253" x="9186863" y="4503738"/>
          <p14:tracePt t="31260" x="9144000" y="4681538"/>
          <p14:tracePt t="31265" x="9110663" y="4757738"/>
          <p14:tracePt t="31267" x="9085263" y="4876800"/>
          <p14:tracePt t="31283" x="8991600" y="5130800"/>
          <p14:tracePt t="31298" x="8915400" y="5341938"/>
          <p14:tracePt t="31315" x="8847138" y="5519738"/>
          <p14:tracePt t="31332" x="8780463" y="5656263"/>
          <p14:tracePt t="31347" x="8755063" y="5732463"/>
          <p14:tracePt t="31350" x="8720138" y="5791200"/>
          <p14:tracePt t="31366" x="8694738" y="5867400"/>
          <p14:tracePt t="31369" x="8661400" y="5926138"/>
          <p14:tracePt t="31371" x="8636000" y="6002338"/>
          <p14:tracePt t="31389" x="8602663" y="6096000"/>
          <p14:tracePt t="31397" x="8577263" y="6154738"/>
          <p14:tracePt t="31400" x="8542338" y="6230938"/>
          <p14:tracePt t="31402" x="8516938" y="6299200"/>
          <p14:tracePt t="31420" x="8450263" y="6426200"/>
          <p14:tracePt t="31433" x="8407400" y="6510338"/>
          <p14:tracePt t="31449" x="8382000" y="6561138"/>
          <p14:tracePt t="31451" x="8348663" y="6604000"/>
          <p14:tracePt t="31466" x="8288338" y="6680200"/>
          <p14:tracePt t="31482" x="8229600" y="6764338"/>
          <p14:tracePt t="31498" x="8153400" y="6840538"/>
          <p14:tracePt t="31818" x="7323138" y="6840538"/>
          <p14:tracePt t="31820" x="7297738" y="6815138"/>
          <p14:tracePt t="31835" x="7256463" y="6764338"/>
          <p14:tracePt t="31851" x="7239000" y="6738938"/>
          <p14:tracePt t="31863" x="7205663" y="6705600"/>
          <p14:tracePt t="31881" x="7205663" y="6697663"/>
          <p14:tracePt t="31883" x="7162800" y="6662738"/>
          <p14:tracePt t="31898" x="7162800" y="6646863"/>
          <p14:tracePt t="31900" x="7145338" y="6629400"/>
          <p14:tracePt t="31917" x="7129463" y="6629400"/>
          <p14:tracePt t="31919" x="7129463" y="6621463"/>
          <p14:tracePt t="31932" x="7119938" y="6621463"/>
          <p14:tracePt t="31934" x="7104063" y="6604000"/>
          <p14:tracePt t="31951" x="7086600" y="6586538"/>
          <p14:tracePt t="31971" x="7086600" y="6570663"/>
          <p14:tracePt t="31987" x="7069138" y="6570663"/>
          <p14:tracePt t="33301" x="7069138" y="6561138"/>
          <p14:tracePt t="33317" x="7053263" y="6561138"/>
          <p14:tracePt t="33319" x="7053263" y="6545263"/>
          <p14:tracePt t="33333" x="7043738" y="6545263"/>
          <p14:tracePt t="33335" x="7043738" y="6527800"/>
          <p14:tracePt t="33351" x="7027863" y="6527800"/>
          <p14:tracePt t="33353" x="7010400" y="6510338"/>
          <p14:tracePt t="33366" x="7010400" y="6494463"/>
          <p14:tracePt t="33368" x="6992938" y="6484938"/>
          <p14:tracePt t="33384" x="6985000" y="6469063"/>
          <p14:tracePt t="33399" x="6967538" y="6451600"/>
          <p14:tracePt t="33415" x="6951663" y="6434138"/>
          <p14:tracePt t="33431" x="6934200" y="6426200"/>
          <p14:tracePt t="33448" x="6934200" y="6408738"/>
          <p14:tracePt t="33463" x="6934200" y="6392863"/>
          <p14:tracePt t="33478" x="6926263" y="6392863"/>
          <p14:tracePt t="33520" x="6926263" y="6375400"/>
          <p14:tracePt t="33766" x="6934200" y="6375400"/>
          <p14:tracePt t="33831" x="6951663" y="6375400"/>
          <p14:tracePt t="33918" x="6967538" y="6375400"/>
          <p14:tracePt t="33934" x="6967538" y="6367463"/>
          <p14:tracePt t="33968" x="6985000" y="6367463"/>
          <p14:tracePt t="33984" x="6992938" y="6350000"/>
          <p14:tracePt t="34003" x="7010400" y="6332538"/>
          <p14:tracePt t="34022" x="7027863" y="6332538"/>
          <p14:tracePt t="34048" x="7053263" y="6316663"/>
          <p14:tracePt t="34064" x="7069138" y="6299200"/>
          <p14:tracePt t="34081" x="7086600" y="6299200"/>
          <p14:tracePt t="34097" x="7104063" y="6299200"/>
          <p14:tracePt t="34113" x="7104063" y="6291263"/>
          <p14:tracePt t="34128" x="7119938" y="6291263"/>
          <p14:tracePt t="34139" x="7129463" y="6273800"/>
          <p14:tracePt t="34181" x="7145338" y="6273800"/>
          <p14:tracePt t="34296" x="7145338" y="6291263"/>
          <p14:tracePt t="35760" x="7162800" y="6291263"/>
          <p14:tracePt t="35784" x="7180263" y="6273800"/>
          <p14:tracePt t="35786" x="7188200" y="6273800"/>
          <p14:tracePt t="35814" x="7205663" y="6273800"/>
          <p14:tracePt t="35832" x="7205663" y="6256338"/>
          <p14:tracePt t="35847" x="7221538" y="6256338"/>
          <p14:tracePt t="35868" x="7239000" y="6256338"/>
          <p14:tracePt t="35883" x="7239000" y="6240463"/>
          <p14:tracePt t="35898" x="7256463" y="6240463"/>
          <p14:tracePt t="35915" x="7264400" y="6240463"/>
          <p14:tracePt t="35931" x="7281863" y="6240463"/>
          <p14:tracePt t="35946" x="7281863" y="6230938"/>
          <p14:tracePt t="35948" x="7297738" y="6230938"/>
          <p14:tracePt t="35971" x="7315200" y="6230938"/>
          <p14:tracePt t="35987" x="7323138" y="6215063"/>
          <p14:tracePt t="36005" x="7340600" y="6215063"/>
          <p14:tracePt t="36020" x="7358063" y="6215063"/>
          <p14:tracePt t="36036" x="7373938" y="6215063"/>
          <p14:tracePt t="36049" x="7373938" y="6197600"/>
          <p14:tracePt t="36066" x="7391400" y="6197600"/>
          <p14:tracePt t="36084" x="7399338" y="6197600"/>
          <p14:tracePt t="36117" x="7416800" y="6180138"/>
          <p14:tracePt t="36152" x="7434263" y="6180138"/>
          <p14:tracePt t="36183" x="7434263" y="6164263"/>
          <p14:tracePt t="36185" x="7450138" y="6164263"/>
          <p14:tracePt t="36213" x="7459663" y="6164263"/>
          <p14:tracePt t="36253" x="7475538" y="6164263"/>
          <p14:tracePt t="36267" x="7475538" y="6154738"/>
          <p14:tracePt t="36289" x="7493000" y="6154738"/>
          <p14:tracePt t="36322" x="7510463" y="6154738"/>
          <p14:tracePt t="36347" x="7510463" y="6138863"/>
          <p14:tracePt t="36348" x="7518400" y="6138863"/>
          <p14:tracePt t="36385" x="7535863" y="6138863"/>
          <p14:tracePt t="36413" x="7551738" y="6121400"/>
          <p14:tracePt t="36446" x="7569200" y="6121400"/>
          <p14:tracePt t="36468" x="7586663" y="6121400"/>
          <p14:tracePt t="36482" x="7586663" y="6103938"/>
          <p14:tracePt t="36498" x="7594600" y="6103938"/>
          <p14:tracePt t="36545" x="7612063" y="6103938"/>
          <p14:tracePt t="36586" x="7627938" y="6103938"/>
          <p14:tracePt t="36618" x="7627938" y="6096000"/>
          <p14:tracePt t="36619" x="7645400" y="6096000"/>
          <p14:tracePt t="36647" x="7653338" y="6096000"/>
          <p14:tracePt t="36661" x="7653338" y="6078538"/>
          <p14:tracePt t="36671" x="7670800" y="6078538"/>
          <p14:tracePt t="36690" x="7688263" y="6062663"/>
          <p14:tracePt t="36697" x="7704138" y="6062663"/>
          <p14:tracePt t="36699" x="7721600" y="6045200"/>
          <p14:tracePt t="36715" x="7729538" y="6045200"/>
          <p14:tracePt t="36730" x="7747000" y="6037263"/>
          <p14:tracePt t="36749" x="7764463" y="6019800"/>
          <p14:tracePt t="36767" x="7780338" y="6019800"/>
          <p14:tracePt t="36770" x="7780338" y="6002338"/>
          <p14:tracePt t="36780" x="7789863" y="6002338"/>
          <p14:tracePt t="36816" x="7805738" y="6002338"/>
          <p14:tracePt t="36831" x="7805738" y="5986463"/>
          <p14:tracePt t="36884" x="7823200" y="5986463"/>
          <p14:tracePt t="36901" x="7823200" y="5969000"/>
          <p14:tracePt t="36930" x="7840663" y="5969000"/>
          <p14:tracePt t="36947" x="7840663" y="5961063"/>
          <p14:tracePt t="36957" x="7848600" y="5961063"/>
          <p14:tracePt t="36972" x="7848600" y="5943600"/>
          <p14:tracePt t="36984" x="7866063" y="5943600"/>
          <p14:tracePt t="37017" x="7866063" y="5926138"/>
          <p14:tracePt t="37030" x="7881938" y="5926138"/>
          <p14:tracePt t="37047" x="7881938" y="5910263"/>
          <p14:tracePt t="37051" x="7899400" y="5910263"/>
          <p14:tracePt t="37079" x="7899400" y="5900738"/>
          <p14:tracePt t="37093" x="7916863" y="5900738"/>
          <p14:tracePt t="37111" x="7916863" y="5884863"/>
          <p14:tracePt t="37121" x="7924800" y="5884863"/>
          <p14:tracePt t="37134" x="7924800" y="5867400"/>
          <p14:tracePt t="37149" x="7942263" y="5867400"/>
          <p14:tracePt t="37164" x="7942263" y="5849938"/>
          <p14:tracePt t="37180" x="7942263" y="5834063"/>
          <p14:tracePt t="37183" x="7958138" y="5834063"/>
          <p14:tracePt t="37202" x="7958138" y="5824538"/>
          <p14:tracePt t="37204" x="7975600" y="5824538"/>
          <p14:tracePt t="37227" x="7975600" y="5808663"/>
          <p14:tracePt t="37254" x="7983538" y="5791200"/>
          <p14:tracePt t="37271" x="7983538" y="5773738"/>
          <p14:tracePt t="37286" x="8001000" y="5773738"/>
          <p14:tracePt t="37292" x="8001000" y="5765800"/>
          <p14:tracePt t="37318" x="8018463" y="5748338"/>
          <p14:tracePt t="37333" x="8034338" y="5732463"/>
          <p14:tracePt t="37365" x="8051800" y="5715000"/>
          <p14:tracePt t="37382" x="8051800" y="5707063"/>
          <p14:tracePt t="37397" x="8059738" y="5707063"/>
          <p14:tracePt t="37407" x="8059738" y="5689600"/>
          <p14:tracePt t="37422" x="8059738" y="5672138"/>
          <p14:tracePt t="37434" x="8077200" y="5672138"/>
          <p14:tracePt t="37457" x="8094663" y="5656263"/>
          <p14:tracePt t="37479" x="8094663" y="5638800"/>
          <p14:tracePt t="37496" x="8110538" y="5630863"/>
          <p14:tracePt t="37517" x="8120063" y="5613400"/>
          <p14:tracePt t="37532" x="8120063" y="5595938"/>
          <p14:tracePt t="37549" x="8135938" y="5580063"/>
          <p14:tracePt t="37565" x="8135938" y="5570538"/>
          <p14:tracePt t="37581" x="8153400" y="5570538"/>
          <p14:tracePt t="37583" x="8153400" y="5554663"/>
          <p14:tracePt t="37599" x="8153400" y="5537200"/>
          <p14:tracePt t="37614" x="8170863" y="5537200"/>
          <p14:tracePt t="37629" x="8170863" y="5519738"/>
          <p14:tracePt t="37631" x="8186738" y="5519738"/>
          <p14:tracePt t="37640" x="8186738" y="5503863"/>
          <p14:tracePt t="37654" x="8186738" y="5494338"/>
          <p14:tracePt t="37665" x="8196263" y="5478463"/>
          <p14:tracePt t="37684" x="8212138" y="5443538"/>
          <p14:tracePt t="37704" x="8212138" y="5435600"/>
          <p14:tracePt t="37731" x="8229600" y="5402263"/>
          <p14:tracePt t="37749" x="8247063" y="5376863"/>
          <p14:tracePt t="37765" x="8255000" y="5359400"/>
          <p14:tracePt t="37782" x="8255000" y="5341938"/>
          <p14:tracePt t="37797" x="8272463" y="5308600"/>
          <p14:tracePt t="37814" x="8272463" y="5283200"/>
          <p14:tracePt t="37831" x="8288338" y="5249863"/>
          <p14:tracePt t="37848" x="8288338" y="5240338"/>
          <p14:tracePt t="37852" x="8305800" y="5224463"/>
          <p14:tracePt t="37864" x="8305800" y="5207000"/>
          <p14:tracePt t="37879" x="8313738" y="5189538"/>
          <p14:tracePt t="37881" x="8313738" y="5173663"/>
          <p14:tracePt t="37900" x="8313738" y="5164138"/>
          <p14:tracePt t="37902" x="8331200" y="5148263"/>
          <p14:tracePt t="37919" x="8331200" y="5130800"/>
          <p14:tracePt t="37945" x="8348663" y="5105400"/>
          <p14:tracePt t="37949" x="8348663" y="5087938"/>
          <p14:tracePt t="37951" x="8348663" y="5072063"/>
          <p14:tracePt t="37965" x="8364538" y="5054600"/>
          <p14:tracePt t="37982" x="8364538" y="5029200"/>
          <p14:tracePt t="37998" x="8382000" y="5011738"/>
          <p14:tracePt t="38000" x="8382000" y="4995863"/>
          <p14:tracePt t="38015" x="8382000" y="4978400"/>
          <p14:tracePt t="38017" x="8382000" y="4970463"/>
          <p14:tracePt t="38029" x="8389938" y="4953000"/>
          <p14:tracePt t="38032" x="8389938" y="4919663"/>
          <p14:tracePt t="38049" x="8389938" y="4910138"/>
          <p14:tracePt t="38052" x="8389938" y="4894263"/>
          <p14:tracePt t="38054" x="8407400" y="4876800"/>
          <p14:tracePt t="38069" x="8407400" y="4843463"/>
          <p14:tracePt t="38071" x="8407400" y="4833938"/>
          <p14:tracePt t="38085" x="8424863" y="4800600"/>
          <p14:tracePt t="38103" x="8440738" y="4783138"/>
          <p14:tracePt t="38118" x="8440738" y="4757738"/>
          <p14:tracePt t="38133" x="8440738" y="4741863"/>
          <p14:tracePt t="38135" x="8440738" y="4724400"/>
          <p14:tracePt t="38151" x="8450263" y="4716463"/>
          <p14:tracePt t="38164" x="8450263" y="4699000"/>
          <p14:tracePt t="38166" x="8450263" y="4681538"/>
          <p14:tracePt t="38181" x="8450263" y="4665663"/>
          <p14:tracePt t="38198" x="8450263" y="4648200"/>
          <p14:tracePt t="38202" x="8450263" y="4640263"/>
          <p14:tracePt t="38229" x="8450263" y="4622800"/>
          <p14:tracePt t="38231" x="8450263" y="4605338"/>
          <p14:tracePt t="38260" x="8450263" y="4589463"/>
          <p14:tracePt t="38271" x="8450263" y="4579938"/>
          <p14:tracePt t="38285" x="8450263" y="4564063"/>
          <p14:tracePt t="38313" x="8450263" y="4546600"/>
          <p14:tracePt t="38336" x="8466138" y="4546600"/>
          <p14:tracePt t="38351" x="8466138" y="4529138"/>
          <p14:tracePt t="39245" x="8466138" y="4564063"/>
          <p14:tracePt t="39255" x="8466138" y="4579938"/>
          <p14:tracePt t="39269" x="8466138" y="4589463"/>
          <p14:tracePt t="39271" x="8450263" y="4640263"/>
          <p14:tracePt t="39295" x="8450263" y="4665663"/>
          <p14:tracePt t="39299" x="8440738" y="4724400"/>
          <p14:tracePt t="39301" x="8424863" y="4757738"/>
          <p14:tracePt t="39317" x="8389938" y="4833938"/>
          <p14:tracePt t="39334" x="8364538" y="4910138"/>
          <p14:tracePt t="39347" x="8348663" y="4953000"/>
          <p14:tracePt t="39350" x="8331200" y="4978400"/>
          <p14:tracePt t="39368" x="8288338" y="5105400"/>
          <p14:tracePt t="39382" x="8272463" y="5130800"/>
          <p14:tracePt t="39385" x="8247063" y="5189538"/>
          <p14:tracePt t="39412" x="8229600" y="5249863"/>
          <p14:tracePt t="39414" x="8170863" y="5402263"/>
          <p14:tracePt t="39432" x="8120063" y="5494338"/>
          <p14:tracePt t="39448" x="8110538" y="5537200"/>
          <p14:tracePt t="39451" x="8077200" y="5595938"/>
          <p14:tracePt t="39454" x="8059738" y="5630863"/>
          <p14:tracePt t="39470" x="8034338" y="5672138"/>
          <p14:tracePt t="39486" x="7983538" y="5748338"/>
          <p14:tracePt t="39516" x="7942263" y="5824538"/>
          <p14:tracePt t="39518" x="7916863" y="5867400"/>
          <p14:tracePt t="39533" x="7866063" y="5926138"/>
          <p14:tracePt t="39550" x="7848600" y="5961063"/>
          <p14:tracePt t="39552" x="7840663" y="5986463"/>
          <p14:tracePt t="39566" x="7805738" y="6037263"/>
          <p14:tracePt t="39568" x="7780338" y="6045200"/>
          <p14:tracePt t="39584" x="7764463" y="6062663"/>
          <p14:tracePt t="39587" x="7747000" y="6096000"/>
          <p14:tracePt t="39590" x="7721600" y="6103938"/>
          <p14:tracePt t="39615" x="7704138" y="6138863"/>
          <p14:tracePt t="39617" x="7653338" y="6164263"/>
          <p14:tracePt t="39630" x="7627938" y="6180138"/>
          <p14:tracePt t="39632" x="7594600" y="6215063"/>
          <p14:tracePt t="39648" x="7586663" y="6215063"/>
          <p14:tracePt t="39652" x="7569200" y="6230938"/>
          <p14:tracePt t="39654" x="7535863" y="6256338"/>
          <p14:tracePt t="39669" x="7510463" y="6291263"/>
          <p14:tracePt t="39686" x="7475538" y="6299200"/>
          <p14:tracePt t="39701" x="7459663" y="6316663"/>
          <p14:tracePt t="39730" x="7450138" y="6316663"/>
          <p14:tracePt t="39870" x="7450138" y="6299200"/>
          <p14:tracePt t="39885" x="7450138" y="6291263"/>
          <p14:tracePt t="39906" x="7450138" y="6273800"/>
          <p14:tracePt t="39919" x="7450138" y="6256338"/>
          <p14:tracePt t="39933" x="7459663" y="6240463"/>
          <p14:tracePt t="39947" x="7459663" y="6230938"/>
          <p14:tracePt t="39958" x="7475538" y="6230938"/>
          <p14:tracePt t="39964" x="7493000" y="6215063"/>
          <p14:tracePt t="39981" x="7510463" y="6197600"/>
          <p14:tracePt t="39983" x="7518400" y="6197600"/>
          <p14:tracePt t="39999" x="7518400" y="6180138"/>
          <p14:tracePt t="40001" x="7535863" y="6180138"/>
          <p14:tracePt t="40015" x="7569200" y="6164263"/>
          <p14:tracePt t="40018" x="7586663" y="6154738"/>
          <p14:tracePt t="40034" x="7594600" y="6154738"/>
          <p14:tracePt t="40037" x="7612063" y="6138863"/>
          <p14:tracePt t="40039" x="7627938" y="6121400"/>
          <p14:tracePt t="40054" x="7653338" y="6103938"/>
          <p14:tracePt t="40071" x="7670800" y="6096000"/>
          <p14:tracePt t="40078" x="7688263" y="6078538"/>
          <p14:tracePt t="40080" x="7704138" y="6062663"/>
          <p14:tracePt t="40099" x="7729538" y="6037263"/>
          <p14:tracePt t="40103" x="7747000" y="6019800"/>
          <p14:tracePt t="40120" x="7780338" y="5986463"/>
          <p14:tracePt t="40145" x="7805738" y="5961063"/>
          <p14:tracePt t="40149" x="7805738" y="5943600"/>
          <p14:tracePt t="40151" x="7823200" y="5926138"/>
          <p14:tracePt t="40165" x="7840663" y="5910263"/>
          <p14:tracePt t="40168" x="7840663" y="5900738"/>
          <p14:tracePt t="40184" x="7866063" y="5867400"/>
          <p14:tracePt t="40199" x="7899400" y="5824538"/>
          <p14:tracePt t="40216" x="7916863" y="5791200"/>
          <p14:tracePt t="40233" x="7924800" y="5765800"/>
          <p14:tracePt t="40255" x="7958138" y="5732463"/>
          <p14:tracePt t="40259" x="7958138" y="5707063"/>
          <p14:tracePt t="40282" x="7983538" y="5656263"/>
          <p14:tracePt t="40285" x="8001000" y="5630863"/>
          <p14:tracePt t="40287" x="8018463" y="5595938"/>
          <p14:tracePt t="40304" x="8059738" y="5519738"/>
          <p14:tracePt t="40318" x="8059738" y="5503863"/>
          <p14:tracePt t="40331" x="8094663" y="5461000"/>
          <p14:tracePt t="40334" x="8094663" y="5435600"/>
          <p14:tracePt t="40336" x="8110538" y="5402263"/>
          <p14:tracePt t="40352" x="8120063" y="5341938"/>
          <p14:tracePt t="40369" x="8153400" y="5300663"/>
          <p14:tracePt t="40384" x="8170863" y="5249863"/>
          <p14:tracePt t="40401" x="8196263" y="5207000"/>
          <p14:tracePt t="40415" x="8212138" y="5148263"/>
          <p14:tracePt t="40433" x="8247063" y="5105400"/>
          <p14:tracePt t="40447" x="8272463" y="5046663"/>
          <p14:tracePt t="40464" x="8305800" y="4995863"/>
          <p14:tracePt t="40481" x="8331200" y="4919663"/>
          <p14:tracePt t="40498" x="8364538" y="4843463"/>
          <p14:tracePt t="40514" x="8382000" y="4818063"/>
          <p14:tracePt t="40516" x="8389938" y="4800600"/>
          <p14:tracePt t="40534" x="8407400" y="4757738"/>
          <p14:tracePt t="40537" x="8440738" y="4716463"/>
          <p14:tracePt t="40556" x="8450263" y="4648200"/>
          <p14:tracePt t="40569" x="8450263" y="4640263"/>
          <p14:tracePt t="40579" x="8466138" y="4622800"/>
          <p14:tracePt t="40596" x="8466138" y="4605338"/>
          <p14:tracePt t="42938" x="8501063" y="4605338"/>
          <p14:tracePt t="42952" x="8526463" y="4589463"/>
          <p14:tracePt t="42954" x="8542338" y="4589463"/>
          <p14:tracePt t="42970" x="8585200" y="4564063"/>
          <p14:tracePt t="42985" x="8618538" y="4546600"/>
          <p14:tracePt t="43001" x="8678863" y="4521200"/>
          <p14:tracePt t="43018" x="8712200" y="4503738"/>
          <p14:tracePt t="43020" x="8737600" y="4470400"/>
          <p14:tracePt t="43034" x="8780463" y="4445000"/>
          <p14:tracePt t="43036" x="8813800" y="4427538"/>
          <p14:tracePt t="43065" x="8907463" y="4351338"/>
          <p14:tracePt t="43067" x="8974138" y="4310063"/>
          <p14:tracePt t="43088" x="9024938" y="4275138"/>
          <p14:tracePt t="43090" x="9101138" y="4216400"/>
          <p14:tracePt t="43110" x="9126538" y="4198938"/>
          <p14:tracePt t="43114" x="9177338" y="4173538"/>
          <p14:tracePt t="43116" x="9186863" y="4157663"/>
          <p14:tracePt t="43133" x="9278938" y="4097338"/>
          <p14:tracePt t="43151" x="9321800" y="4064000"/>
          <p14:tracePt t="43154" x="9339263" y="4038600"/>
          <p14:tracePt t="43157" x="9380538" y="4005263"/>
          <p14:tracePt t="43180" x="9415463" y="3987800"/>
          <p14:tracePt t="43184" x="9491663" y="3919538"/>
          <p14:tracePt t="43186" x="9532938" y="3886200"/>
          <p14:tracePt t="43204" x="9593263" y="3810000"/>
          <p14:tracePt t="43219" x="9652000" y="3733800"/>
          <p14:tracePt t="43238" x="9702800" y="3708400"/>
          <p14:tracePt t="43245" x="9728200" y="3657600"/>
          <p14:tracePt t="43251" x="9761538" y="3632200"/>
          <p14:tracePt t="43253" x="9786938" y="3589338"/>
          <p14:tracePt t="43277" x="9821863" y="3538538"/>
          <p14:tracePt t="43282" x="9898063" y="3454400"/>
          <p14:tracePt t="43283" x="9923463" y="3403600"/>
          <p14:tracePt t="43300" x="9982200" y="3319463"/>
          <p14:tracePt t="43316" x="10040938" y="3225800"/>
          <p14:tracePt t="43332" x="10101263" y="3149600"/>
          <p14:tracePt t="43348" x="10134600" y="3090863"/>
          <p14:tracePt t="43365" x="10177463" y="3030538"/>
          <p14:tracePt t="43382" x="10228263" y="2954338"/>
          <p14:tracePt t="43398" x="10236200" y="2938463"/>
          <p14:tracePt t="43401" x="10253663" y="2895600"/>
          <p14:tracePt t="43403" x="10269538" y="2878138"/>
          <p14:tracePt t="43421" x="10304463" y="2836863"/>
          <p14:tracePt t="43435" x="10329863" y="2776538"/>
          <p14:tracePt t="43447" x="10363200" y="2760663"/>
          <p14:tracePt t="43466" x="10371138" y="2735263"/>
          <p14:tracePt t="43468" x="10406063" y="2684463"/>
          <p14:tracePt t="43485" x="10439400" y="2659063"/>
          <p14:tracePt t="43499" x="10464800" y="2624138"/>
          <p14:tracePt t="43501" x="10482263" y="2608263"/>
          <p14:tracePt t="43517" x="10507663" y="2598738"/>
          <p14:tracePt t="43520" x="10523538" y="2582863"/>
          <p14:tracePt t="43522" x="10541000" y="2565400"/>
          <p14:tracePt t="43540" x="10566400" y="2540000"/>
          <p14:tracePt t="43555" x="10583863" y="2522538"/>
          <p14:tracePt t="43564" x="10583863" y="2506663"/>
          <p14:tracePt t="43566" x="10599738" y="2489200"/>
          <p14:tracePt t="43581" x="10617200" y="2489200"/>
          <p14:tracePt t="43583" x="10634663" y="2463800"/>
          <p14:tracePt t="43599" x="10634663" y="2446338"/>
          <p14:tracePt t="43603" x="10642600" y="2413000"/>
          <p14:tracePt t="43619" x="10642600" y="2405063"/>
          <p14:tracePt t="43621" x="10642600" y="2387600"/>
          <p14:tracePt t="43635" x="10642600" y="2370138"/>
          <p14:tracePt t="43650" x="10642600" y="2354263"/>
          <p14:tracePt t="43667" x="10642600" y="2336800"/>
          <p14:tracePt t="43670" x="10642600" y="2328863"/>
          <p14:tracePt t="43682" x="10642600" y="2311400"/>
          <p14:tracePt t="43684" x="10642600" y="2293938"/>
          <p14:tracePt t="43700" x="10599738" y="2235200"/>
          <p14:tracePt t="43717" x="10558463" y="2176463"/>
          <p14:tracePt t="43733" x="10498138" y="2100263"/>
          <p14:tracePt t="43755" x="10421938" y="2024063"/>
          <p14:tracePt t="43757" x="10388600" y="1981200"/>
          <p14:tracePt t="43772" x="10329863" y="1922463"/>
          <p14:tracePt t="43789" x="10287000" y="1887538"/>
          <p14:tracePt t="43797" x="10236200" y="1862138"/>
          <p14:tracePt t="43798" x="10193338" y="1811338"/>
          <p14:tracePt t="43815" x="10152063" y="1785938"/>
          <p14:tracePt t="43819" x="10040938" y="1693863"/>
          <p14:tracePt t="43836" x="9939338" y="1633538"/>
          <p14:tracePt t="43852" x="9880600" y="1608138"/>
          <p14:tracePt t="43868" x="9786938" y="1574800"/>
          <p14:tracePt t="43885" x="9761538" y="1574800"/>
          <p14:tracePt t="43887" x="9728200" y="1557338"/>
          <p14:tracePt t="43900" x="9710738" y="1557338"/>
          <p14:tracePt t="43902" x="9669463" y="1557338"/>
          <p14:tracePt t="43917" x="9652000" y="1557338"/>
          <p14:tracePt t="43919" x="9626600" y="1557338"/>
          <p14:tracePt t="43932" x="9609138" y="1557338"/>
          <p14:tracePt t="43934" x="9593263" y="1557338"/>
          <p14:tracePt t="43949" x="9567863" y="1557338"/>
          <p14:tracePt t="43951" x="9550400" y="1557338"/>
          <p14:tracePt t="43965" x="9532938" y="1557338"/>
          <p14:tracePt t="43967" x="9517063" y="1574800"/>
          <p14:tracePt t="43986" x="9507538" y="1592263"/>
          <p14:tracePt t="43989" x="9507538" y="1608138"/>
          <p14:tracePt t="43991" x="9491663" y="1617663"/>
          <p14:tracePt t="44005" x="9474200" y="1633538"/>
          <p14:tracePt t="44012" x="9456738" y="1651000"/>
          <p14:tracePt t="44015" x="9456738" y="1668463"/>
          <p14:tracePt t="44030" x="9440863" y="1693863"/>
          <p14:tracePt t="44047" x="9431338" y="1709738"/>
          <p14:tracePt t="44051" x="9431338" y="1744663"/>
          <p14:tracePt t="44053" x="9415463" y="1785938"/>
          <p14:tracePt t="44067" x="9415463" y="1811338"/>
          <p14:tracePt t="44069" x="9415463" y="1862138"/>
          <p14:tracePt t="44085" x="9415463" y="1963738"/>
          <p14:tracePt t="44100" x="9415463" y="1981200"/>
          <p14:tracePt t="44102" x="9415463" y="2024063"/>
          <p14:tracePt t="44117" x="9440863" y="2133600"/>
          <p14:tracePt t="44131" x="9456738" y="2159000"/>
          <p14:tracePt t="44133" x="9507538" y="2217738"/>
          <p14:tracePt t="44151" x="9609138" y="2328863"/>
          <p14:tracePt t="44166" x="9745663" y="2413000"/>
          <p14:tracePt t="44182" x="9898063" y="2506663"/>
          <p14:tracePt t="44198" x="10040938" y="2547938"/>
          <p14:tracePt t="44215" x="10167938" y="2582863"/>
          <p14:tracePt t="44232" x="10287000" y="2582863"/>
          <p14:tracePt t="44238" x="10345738" y="2565400"/>
          <p14:tracePt t="44257" x="10363200" y="2547938"/>
          <p14:tracePt t="44263" x="10406063" y="2540000"/>
          <p14:tracePt t="44267" x="10439400" y="2522538"/>
          <p14:tracePt t="44269" x="10464800" y="2506663"/>
          <p14:tracePt t="44286" x="10507663" y="2463800"/>
          <p14:tracePt t="44300" x="10523538" y="2446338"/>
          <p14:tracePt t="44312" x="10523538" y="2430463"/>
          <p14:tracePt t="44317" x="10541000" y="2413000"/>
          <p14:tracePt t="44334" x="10541000" y="2405063"/>
          <p14:tracePt t="44352" x="10541000" y="2370138"/>
          <p14:tracePt t="44365" x="10507663" y="2336800"/>
          <p14:tracePt t="44367" x="10482263" y="2311400"/>
          <p14:tracePt t="44383" x="10439400" y="2278063"/>
          <p14:tracePt t="44385" x="10363200" y="2209800"/>
          <p14:tracePt t="44400" x="10312400" y="2192338"/>
          <p14:tracePt t="44403" x="10236200" y="2141538"/>
          <p14:tracePt t="44405" x="10167938" y="2082800"/>
          <p14:tracePt t="44423" x="9999663" y="2014538"/>
          <p14:tracePt t="44438" x="9804400" y="1938338"/>
          <p14:tracePt t="44448" x="9702800" y="1905000"/>
          <p14:tracePt t="44464" x="9575800" y="1879600"/>
          <p14:tracePt t="44468" x="9491663" y="1862138"/>
          <p14:tracePt t="44470" x="9398000" y="1846263"/>
          <p14:tracePt t="44490" x="9296400" y="1846263"/>
          <p14:tracePt t="44501" x="9263063" y="1846263"/>
          <p14:tracePt t="44516" x="9220200" y="1846263"/>
          <p14:tracePt t="44518" x="9177338" y="1846263"/>
          <p14:tracePt t="44533" x="9161463" y="1846263"/>
          <p14:tracePt t="44535" x="9144000" y="1846263"/>
          <p14:tracePt t="44551" x="9144000" y="1862138"/>
          <p14:tracePt t="44566" x="9144000" y="1879600"/>
          <p14:tracePt t="44582" x="9144000" y="1887538"/>
          <p14:tracePt t="44584" x="9144000" y="1922463"/>
          <p14:tracePt t="44598" x="9144000" y="1963738"/>
          <p14:tracePt t="44600" x="9144000" y="2014538"/>
          <p14:tracePt t="44617" x="9144000" y="2141538"/>
          <p14:tracePt t="44631" x="9177338" y="2209800"/>
          <p14:tracePt t="44633" x="9186863" y="2278063"/>
          <p14:tracePt t="44647" x="9202738" y="2328863"/>
          <p14:tracePt t="44649" x="9237663" y="2370138"/>
          <p14:tracePt t="44665" x="9263063" y="2413000"/>
          <p14:tracePt t="44669" x="9321800" y="2463800"/>
          <p14:tracePt t="44685" x="9380538" y="2489200"/>
          <p14:tracePt t="44687" x="9398000" y="2506663"/>
          <p14:tracePt t="44705" x="9456738" y="2506663"/>
          <p14:tracePt t="44721" x="9474200" y="2522538"/>
          <p14:tracePt t="44724" x="9491663" y="2522538"/>
          <p14:tracePt t="44729" x="9507538" y="2522538"/>
          <p14:tracePt t="44749" x="9532938" y="2522538"/>
          <p14:tracePt t="44766" x="9550400" y="2522538"/>
          <p14:tracePt t="45616" x="9532938" y="2540000"/>
          <p14:tracePt t="45633" x="9474200" y="2608263"/>
          <p14:tracePt t="45647" x="9415463" y="2700338"/>
          <p14:tracePt t="45649" x="9380538" y="2743200"/>
          <p14:tracePt t="45667" x="9263063" y="2989263"/>
          <p14:tracePt t="45680" x="9144000" y="3182938"/>
          <p14:tracePt t="45697" x="9101138" y="3259138"/>
          <p14:tracePt t="45699" x="9024938" y="3421063"/>
          <p14:tracePt t="45713" x="8974138" y="3497263"/>
          <p14:tracePt t="45715" x="8948738" y="3598863"/>
          <p14:tracePt t="45732" x="8890000" y="3725863"/>
          <p14:tracePt t="45736" x="8831263" y="3919538"/>
          <p14:tracePt t="45754" x="8755063" y="4097338"/>
          <p14:tracePt t="45770" x="8712200" y="4292600"/>
          <p14:tracePt t="45784" x="8678863" y="4394200"/>
          <p14:tracePt t="45786" x="8643938" y="4487863"/>
          <p14:tracePt t="45804" x="8585200" y="4681538"/>
          <p14:tracePt t="45818" x="8559800" y="4775200"/>
          <p14:tracePt t="45820" x="8542338" y="4876800"/>
          <p14:tracePt t="45835" x="8516938" y="4953000"/>
          <p14:tracePt t="45838" x="8483600" y="5029200"/>
          <p14:tracePt t="45844" x="8450263" y="5105400"/>
          <p14:tracePt t="45863" x="8440738" y="5189538"/>
          <p14:tracePt t="45865" x="8389938" y="5341938"/>
          <p14:tracePt t="45883" x="8348663" y="5494338"/>
          <p14:tracePt t="45900" x="8313738" y="5554663"/>
          <p14:tracePt t="45904" x="8305800" y="5613400"/>
          <p14:tracePt t="45906" x="8288338" y="5672138"/>
          <p14:tracePt t="45924" x="8255000" y="5715000"/>
          <p14:tracePt t="45930" x="8247063" y="5748338"/>
          <p14:tracePt t="45932" x="8229600" y="5773738"/>
          <p14:tracePt t="45948" x="8212138" y="5824538"/>
          <p14:tracePt t="45952" x="8186738" y="5867400"/>
          <p14:tracePt t="45969" x="8153400" y="5926138"/>
          <p14:tracePt t="45985" x="8135938" y="5943600"/>
          <p14:tracePt t="45987" x="8120063" y="5961063"/>
          <p14:tracePt t="46004" x="8110538" y="5986463"/>
          <p14:tracePt t="46017" x="8094663" y="6002338"/>
          <p14:tracePt t="46034" x="8077200" y="6019800"/>
          <p14:tracePt t="46047" x="8059738" y="6019800"/>
          <p14:tracePt t="46049" x="8051800" y="6037263"/>
          <p14:tracePt t="46066" x="8034338" y="6037263"/>
          <p14:tracePt t="46081" x="8018463" y="6037263"/>
          <p14:tracePt t="46097" x="8018463" y="6045200"/>
          <p14:tracePt t="46099" x="8001000" y="6045200"/>
          <p14:tracePt t="46161" x="8001000" y="6037263"/>
          <p14:tracePt t="46171" x="8001000" y="6019800"/>
          <p14:tracePt t="46181" x="8001000" y="6002338"/>
          <p14:tracePt t="46198" x="8034338" y="5943600"/>
          <p14:tracePt t="46201" x="8077200" y="5884863"/>
          <p14:tracePt t="46203" x="8094663" y="5834063"/>
          <p14:tracePt t="46219" x="8196263" y="5689600"/>
          <p14:tracePt t="46235" x="8288338" y="5519738"/>
          <p14:tracePt t="46251" x="8331200" y="5443538"/>
          <p14:tracePt t="46253" x="8364538" y="5376863"/>
          <p14:tracePt t="46269" x="8389938" y="5300663"/>
          <p14:tracePt t="46273" x="8440738" y="5240338"/>
          <p14:tracePt t="46276" x="8440738" y="5207000"/>
          <p14:tracePt t="46300" x="8483600" y="5087938"/>
          <p14:tracePt t="46302" x="8501063" y="5046663"/>
          <p14:tracePt t="46320" x="8516938" y="5011738"/>
          <p14:tracePt t="46322" x="8526463" y="4953000"/>
          <p14:tracePt t="46341" x="8542338" y="4919663"/>
          <p14:tracePt t="46347" x="8542338" y="4910138"/>
          <p14:tracePt t="46349" x="8542338" y="4894263"/>
          <p14:tracePt t="46364" x="8542338" y="4876800"/>
          <p14:tracePt t="46370" x="8542338" y="4859338"/>
          <p14:tracePt t="46387" x="8542338" y="4843463"/>
          <p14:tracePt t="46434" x="8542338" y="4833938"/>
          <p14:tracePt t="46578" x="8526463" y="4833938"/>
          <p14:tracePt t="46603" x="8516938" y="4818063"/>
          <p14:tracePt t="46617" x="8516938" y="4800600"/>
          <p14:tracePt t="46619" x="8516938" y="4783138"/>
          <p14:tracePt t="46635" x="8501063" y="4741863"/>
          <p14:tracePt t="46637" x="8501063" y="4716463"/>
          <p14:tracePt t="46652" x="8483600" y="4665663"/>
          <p14:tracePt t="46654" x="8483600" y="4622800"/>
          <p14:tracePt t="46663" x="8466138" y="4589463"/>
          <p14:tracePt t="46680" x="8466138" y="4564063"/>
          <p14:tracePt t="46683" x="8466138" y="4521200"/>
          <p14:tracePt t="46685" x="8466138" y="4470400"/>
          <p14:tracePt t="46703" x="8450263" y="4386263"/>
          <p14:tracePt t="46724" x="8440738" y="4335463"/>
          <p14:tracePt t="46730" x="8424863" y="4292600"/>
          <p14:tracePt t="46733" x="8424863" y="4249738"/>
          <p14:tracePt t="46750" x="8407400" y="4216400"/>
          <p14:tracePt t="46765" x="8389938" y="4198938"/>
          <p14:tracePt t="46767" x="8389938" y="4191000"/>
          <p14:tracePt t="46782" x="8389938" y="4173538"/>
          <p14:tracePt t="46786" x="8382000" y="4157663"/>
          <p14:tracePt t="46801" x="8382000" y="4140200"/>
          <p14:tracePt t="46823" x="8364538" y="4140200"/>
          <p14:tracePt t="46860" x="8364538" y="4157663"/>
          <p14:tracePt t="46883" x="8364538" y="4173538"/>
          <p14:tracePt t="46885" x="8348663" y="4191000"/>
          <p14:tracePt t="46899" x="8348663" y="4233863"/>
          <p14:tracePt t="46923" x="8348663" y="4310063"/>
          <p14:tracePt t="46927" x="8331200" y="4351338"/>
          <p14:tracePt t="46948" x="8331200" y="4470400"/>
          <p14:tracePt t="46951" x="8313738" y="4564063"/>
          <p14:tracePt t="46971" x="8313738" y="4648200"/>
          <p14:tracePt t="46973" x="8288338" y="4843463"/>
          <p14:tracePt t="46980" x="8288338" y="4953000"/>
          <p14:tracePt t="46998" x="8272463" y="5164138"/>
          <p14:tracePt t="47015" x="8255000" y="5402263"/>
          <p14:tracePt t="47030" x="8255000" y="5503863"/>
          <p14:tracePt t="47034" x="8255000" y="5613400"/>
          <p14:tracePt t="47035" x="8255000" y="5732463"/>
          <p14:tracePt t="47052" x="8255000" y="5926138"/>
          <p14:tracePt t="47067" x="8255000" y="6019800"/>
          <p14:tracePt t="47069" x="8255000" y="6062663"/>
          <p14:tracePt t="47084" x="8272463" y="6164263"/>
          <p14:tracePt t="47096" x="8272463" y="6197600"/>
          <p14:tracePt t="47107" x="8272463" y="6230938"/>
          <p14:tracePt t="47115" x="8288338" y="6240463"/>
          <p14:tracePt t="47118" x="8288338" y="6256338"/>
          <p14:tracePt t="47149" x="8288338" y="6273800"/>
          <p14:tracePt t="47292" x="8288338" y="6256338"/>
          <p14:tracePt t="47388" x="8272463" y="6256338"/>
          <p14:tracePt t="47398" x="8272463" y="6273800"/>
          <p14:tracePt t="47414" x="8272463" y="6291263"/>
          <p14:tracePt t="47416" x="8272463" y="6299200"/>
          <p14:tracePt t="47430" x="8255000" y="6350000"/>
          <p14:tracePt t="47432" x="8255000" y="6367463"/>
          <p14:tracePt t="47448" x="8255000" y="6392863"/>
          <p14:tracePt t="47451" x="8247063" y="6434138"/>
          <p14:tracePt t="47453" x="8247063" y="6469063"/>
          <p14:tracePt t="47465" x="8229600" y="6510338"/>
          <p14:tracePt t="47481" x="8212138" y="6545263"/>
          <p14:tracePt t="47484" x="8212138" y="6570663"/>
          <p14:tracePt t="47486" x="8196263" y="6621463"/>
          <p14:tracePt t="47501" x="8196263" y="6697663"/>
          <p14:tracePt t="47517" x="8196263" y="6723063"/>
          <p14:tracePt t="47519" x="8186738" y="6738938"/>
          <p14:tracePt t="47532" x="8186738" y="6764338"/>
          <p14:tracePt t="47534" x="8186738" y="6781800"/>
          <p14:tracePt t="47550" x="8186738" y="6815138"/>
          <p14:tracePt t="47551" x="8186738" y="6824663"/>
          <p14:tracePt t="47564" x="8186738" y="6840538"/>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5DEB57-C139-A38C-F79C-8333C701B829}"/>
              </a:ext>
            </a:extLst>
          </p:cNvPr>
          <p:cNvSpPr>
            <a:spLocks noGrp="1"/>
          </p:cNvSpPr>
          <p:nvPr>
            <p:ph type="title"/>
          </p:nvPr>
        </p:nvSpPr>
        <p:spPr/>
        <p:txBody>
          <a:bodyPr/>
          <a:lstStyle/>
          <a:p>
            <a:r>
              <a:rPr lang="es-CL" dirty="0"/>
              <a:t>Derrame pericárdico </a:t>
            </a:r>
            <a:br>
              <a:rPr lang="es-CL" dirty="0"/>
            </a:br>
            <a:r>
              <a:rPr lang="es-CL" dirty="0"/>
              <a:t>síntomas / signos </a:t>
            </a:r>
          </a:p>
        </p:txBody>
      </p:sp>
      <p:sp>
        <p:nvSpPr>
          <p:cNvPr id="3" name="Marcador de contenido 2">
            <a:extLst>
              <a:ext uri="{FF2B5EF4-FFF2-40B4-BE49-F238E27FC236}">
                <a16:creationId xmlns:a16="http://schemas.microsoft.com/office/drawing/2014/main" id="{3D68CCF3-00B9-556B-A264-750812B221E0}"/>
              </a:ext>
            </a:extLst>
          </p:cNvPr>
          <p:cNvSpPr>
            <a:spLocks noGrp="1"/>
          </p:cNvSpPr>
          <p:nvPr>
            <p:ph idx="1"/>
          </p:nvPr>
        </p:nvSpPr>
        <p:spPr/>
        <p:txBody>
          <a:bodyPr/>
          <a:lstStyle/>
          <a:p>
            <a:pPr>
              <a:lnSpc>
                <a:spcPct val="80000"/>
              </a:lnSpc>
            </a:pPr>
            <a:r>
              <a:rPr lang="en-GB" altLang="es-CL" sz="2000" dirty="0" err="1">
                <a:latin typeface="+mj-lt"/>
              </a:rPr>
              <a:t>Asintomático</a:t>
            </a:r>
            <a:r>
              <a:rPr lang="en-GB" altLang="es-CL" sz="2000" dirty="0">
                <a:latin typeface="+mj-lt"/>
              </a:rPr>
              <a:t> (</a:t>
            </a:r>
            <a:r>
              <a:rPr lang="en-GB" altLang="es-CL" sz="2000" dirty="0" err="1">
                <a:latin typeface="+mj-lt"/>
              </a:rPr>
              <a:t>derrames</a:t>
            </a:r>
            <a:r>
              <a:rPr lang="en-GB" altLang="es-CL" sz="2000" dirty="0">
                <a:latin typeface="+mj-lt"/>
              </a:rPr>
              <a:t> </a:t>
            </a:r>
            <a:r>
              <a:rPr lang="en-GB" altLang="es-CL" sz="2000" dirty="0" err="1">
                <a:latin typeface="+mj-lt"/>
              </a:rPr>
              <a:t>crónicos</a:t>
            </a:r>
            <a:r>
              <a:rPr lang="en-GB" altLang="es-CL" sz="2000" dirty="0">
                <a:latin typeface="+mj-lt"/>
              </a:rPr>
              <a:t>)</a:t>
            </a:r>
          </a:p>
          <a:p>
            <a:pPr>
              <a:lnSpc>
                <a:spcPct val="80000"/>
              </a:lnSpc>
            </a:pPr>
            <a:r>
              <a:rPr lang="en-GB" altLang="es-CL" sz="2000" dirty="0" err="1">
                <a:latin typeface="+mj-lt"/>
              </a:rPr>
              <a:t>Disnea</a:t>
            </a:r>
            <a:r>
              <a:rPr lang="en-GB" altLang="es-CL" sz="2000" dirty="0">
                <a:latin typeface="+mj-lt"/>
              </a:rPr>
              <a:t>, </a:t>
            </a:r>
            <a:r>
              <a:rPr lang="en-GB" altLang="es-CL" sz="2000" dirty="0" err="1">
                <a:latin typeface="+mj-lt"/>
              </a:rPr>
              <a:t>ortopnea</a:t>
            </a:r>
            <a:r>
              <a:rPr lang="en-GB" altLang="es-CL" sz="2000" dirty="0">
                <a:latin typeface="+mj-lt"/>
              </a:rPr>
              <a:t>, </a:t>
            </a:r>
            <a:r>
              <a:rPr lang="en-GB" altLang="es-CL" sz="2000" dirty="0" err="1">
                <a:latin typeface="+mj-lt"/>
              </a:rPr>
              <a:t>taquicardia</a:t>
            </a:r>
            <a:r>
              <a:rPr lang="en-GB" altLang="es-CL" sz="2000" dirty="0">
                <a:latin typeface="+mj-lt"/>
              </a:rPr>
              <a:t>, </a:t>
            </a:r>
            <a:r>
              <a:rPr lang="es-ES" altLang="es-CL" sz="2000" dirty="0">
                <a:latin typeface="+mj-lt"/>
              </a:rPr>
              <a:t>Dolor torácico</a:t>
            </a:r>
          </a:p>
          <a:p>
            <a:r>
              <a:rPr lang="es-ES" altLang="es-CL" sz="2000" dirty="0">
                <a:latin typeface="+mj-lt"/>
              </a:rPr>
              <a:t>Síntomas por compresión: bronquial (tos), esofágica (disfagia), del frénico (hipo), del laríngeo recurrente (disfonía)</a:t>
            </a:r>
          </a:p>
          <a:p>
            <a:r>
              <a:rPr lang="es-ES" altLang="es-CL" sz="2000" dirty="0">
                <a:latin typeface="+mj-lt"/>
              </a:rPr>
              <a:t>En pacientes con taponamiento insidioso: síntomas por insuficiencia renal, plétora abdominal, isquemia hepática o mesentérica </a:t>
            </a:r>
          </a:p>
          <a:p>
            <a:r>
              <a:rPr lang="es-ES" altLang="es-CL" sz="2000" dirty="0">
                <a:latin typeface="+mj-lt"/>
              </a:rPr>
              <a:t>Evaluar estado de hidratación: con hipovolemia puede aparecer ocasionalmente colapso de cavidades</a:t>
            </a:r>
            <a:endParaRPr lang="en-GB" altLang="es-CL" sz="2000" dirty="0">
              <a:latin typeface="+mj-lt"/>
            </a:endParaRPr>
          </a:p>
          <a:p>
            <a:pPr>
              <a:lnSpc>
                <a:spcPct val="80000"/>
              </a:lnSpc>
            </a:pPr>
            <a:r>
              <a:rPr lang="en-GB" altLang="es-CL" sz="2000" dirty="0" err="1">
                <a:latin typeface="+mj-lt"/>
              </a:rPr>
              <a:t>Auscultacion</a:t>
            </a:r>
            <a:r>
              <a:rPr lang="en-GB" altLang="es-CL" sz="2000" dirty="0">
                <a:latin typeface="+mj-lt"/>
              </a:rPr>
              <a:t>: </a:t>
            </a:r>
            <a:r>
              <a:rPr lang="en-GB" altLang="es-CL" sz="2000" dirty="0" err="1">
                <a:latin typeface="+mj-lt"/>
              </a:rPr>
              <a:t>ruidos</a:t>
            </a:r>
            <a:r>
              <a:rPr lang="en-GB" altLang="es-CL" sz="2000" dirty="0">
                <a:latin typeface="+mj-lt"/>
              </a:rPr>
              <a:t> </a:t>
            </a:r>
            <a:r>
              <a:rPr lang="en-GB" altLang="es-CL" sz="2000" dirty="0" err="1">
                <a:latin typeface="+mj-lt"/>
              </a:rPr>
              <a:t>cardiacos</a:t>
            </a:r>
            <a:r>
              <a:rPr lang="en-GB" altLang="es-CL" sz="2000" dirty="0">
                <a:latin typeface="+mj-lt"/>
              </a:rPr>
              <a:t> </a:t>
            </a:r>
            <a:r>
              <a:rPr lang="en-GB" altLang="es-CL" sz="2000" dirty="0" err="1">
                <a:latin typeface="+mj-lt"/>
              </a:rPr>
              <a:t>disminuidos</a:t>
            </a:r>
            <a:endParaRPr lang="en-GB" altLang="es-CL" sz="2000" dirty="0">
              <a:latin typeface="+mj-lt"/>
            </a:endParaRPr>
          </a:p>
          <a:p>
            <a:endParaRPr lang="es-CL" dirty="0"/>
          </a:p>
        </p:txBody>
      </p:sp>
      <p:pic>
        <p:nvPicPr>
          <p:cNvPr id="9" name="Audio 8">
            <a:extLst>
              <a:ext uri="{FF2B5EF4-FFF2-40B4-BE49-F238E27FC236}">
                <a16:creationId xmlns:a16="http://schemas.microsoft.com/office/drawing/2014/main" id="{D5E11C55-F633-9CBE-0D96-9707505354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10669192"/>
      </p:ext>
    </p:extLst>
  </p:cSld>
  <p:clrMapOvr>
    <a:masterClrMapping/>
  </p:clrMapOvr>
  <mc:AlternateContent xmlns:mc="http://schemas.openxmlformats.org/markup-compatibility/2006">
    <mc:Choice xmlns:p14="http://schemas.microsoft.com/office/powerpoint/2010/main" Requires="p14">
      <p:transition spd="slow" p14:dur="2000" advTm="70124"/>
    </mc:Choice>
    <mc:Fallback>
      <p:transition spd="slow" advTm="70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9206" x="8288338" y="6815138"/>
          <p14:tracePt t="19222" x="8288338" y="6781800"/>
          <p14:tracePt t="19224" x="8305800" y="6738938"/>
          <p14:tracePt t="19238" x="8305800" y="6662738"/>
          <p14:tracePt t="19240" x="8305800" y="6604000"/>
          <p14:tracePt t="19253" x="8305800" y="6494463"/>
          <p14:tracePt t="19263" x="8288338" y="6392863"/>
          <p14:tracePt t="19266" x="8229600" y="6316663"/>
          <p14:tracePt t="19268" x="8170863" y="6215063"/>
          <p14:tracePt t="19281" x="8077200" y="6121400"/>
          <p14:tracePt t="19296" x="8001000" y="6002338"/>
          <p14:tracePt t="19300" x="7916863" y="5910263"/>
          <p14:tracePt t="19301" x="7866063" y="5867400"/>
          <p14:tracePt t="19317" x="7704138" y="5707063"/>
          <p14:tracePt t="19333" x="7569200" y="5537200"/>
          <p14:tracePt t="19349" x="7450138" y="5384800"/>
          <p14:tracePt t="19366" x="7323138" y="5249863"/>
          <p14:tracePt t="19382" x="7119938" y="5072063"/>
          <p14:tracePt t="19399" x="6858000" y="4894263"/>
          <p14:tracePt t="19413" x="6604000" y="4699000"/>
          <p14:tracePt t="19415" x="6383338" y="4564063"/>
          <p14:tracePt t="19433" x="5867400" y="4259263"/>
          <p14:tracePt t="19447" x="5595938" y="4114800"/>
          <p14:tracePt t="19449" x="5468938" y="4056063"/>
          <p14:tracePt t="19465" x="5199063" y="3929063"/>
          <p14:tracePt t="19469" x="4927600" y="3827463"/>
          <p14:tracePt t="19471" x="4656138" y="3733800"/>
          <p14:tracePt t="19485" x="4427538" y="3675063"/>
          <p14:tracePt t="19487" x="4173538" y="3632200"/>
          <p14:tracePt t="19501" x="3725863" y="3573463"/>
          <p14:tracePt t="19516" x="3497263" y="3556000"/>
          <p14:tracePt t="19518" x="3284538" y="3556000"/>
          <p14:tracePt t="19536" x="2971800" y="3556000"/>
          <p14:tracePt t="19549" x="2811463" y="3556000"/>
          <p14:tracePt t="19551" x="2659063" y="3556000"/>
          <p14:tracePt t="19566" x="2420938" y="3632200"/>
          <p14:tracePt t="19582" x="2268538" y="3725863"/>
          <p14:tracePt t="19583" x="2192338" y="3784600"/>
          <p14:tracePt t="19600" x="2090738" y="3919538"/>
          <p14:tracePt t="19616" x="2014538" y="4064000"/>
          <p14:tracePt t="19634" x="1998663" y="4097338"/>
          <p14:tracePt t="19637" x="1981200" y="4140200"/>
          <p14:tracePt t="19639" x="1981200" y="4191000"/>
          <p14:tracePt t="19655" x="1981200" y="4249738"/>
          <p14:tracePt t="19672" x="1981200" y="4259263"/>
          <p14:tracePt t="19685" x="2024063" y="4275138"/>
          <p14:tracePt t="19686" x="2090738" y="4275138"/>
          <p14:tracePt t="19702" x="2159000" y="4275138"/>
          <p14:tracePt t="19704" x="2268538" y="4249738"/>
          <p14:tracePt t="19718" x="2354263" y="4198938"/>
          <p14:tracePt t="19720" x="2481263" y="4122738"/>
          <p14:tracePt t="19738" x="2565400" y="4038600"/>
          <p14:tracePt t="19746" x="2659063" y="3929063"/>
          <p14:tracePt t="19749" x="2674938" y="3868738"/>
          <p14:tracePt t="19751" x="2735263" y="3767138"/>
          <p14:tracePt t="19769" x="2776538" y="3573463"/>
          <p14:tracePt t="19783" x="2794000" y="3454400"/>
          <p14:tracePt t="19785" x="2794000" y="3360738"/>
          <p14:tracePt t="19801" x="2794000" y="3302000"/>
          <p14:tracePt t="19805" x="2776538" y="3225800"/>
          <p14:tracePt t="19808" x="2735263" y="3167063"/>
          <p14:tracePt t="19831" x="2700338" y="3124200"/>
          <p14:tracePt t="19833" x="2582863" y="3030538"/>
          <p14:tracePt t="19837" x="2489200" y="2997200"/>
          <p14:tracePt t="19865" x="2235200" y="2938463"/>
          <p14:tracePt t="19875" x="2133600" y="2928938"/>
          <p14:tracePt t="19889" x="2039938" y="2928938"/>
          <p14:tracePt t="19892" x="2014538" y="2928938"/>
          <p14:tracePt t="19905" x="1938338" y="2928938"/>
          <p14:tracePt t="19908" x="1887538" y="2928938"/>
          <p14:tracePt t="19921" x="1846263" y="2928938"/>
          <p14:tracePt t="19924" x="1820863" y="2928938"/>
          <p14:tracePt t="19930" x="1785938" y="2928938"/>
          <p14:tracePt t="19940" x="1770063" y="2928938"/>
          <p14:tracePt t="19951" x="1752600" y="2928938"/>
          <p14:tracePt t="19997" x="1803400" y="2938463"/>
          <p14:tracePt t="20014" x="1846263" y="2971800"/>
          <p14:tracePt t="20016" x="1887538" y="2997200"/>
          <p14:tracePt t="20033" x="2090738" y="3132138"/>
          <p14:tracePt t="20051" x="2252663" y="3208338"/>
          <p14:tracePt t="20055" x="2344738" y="3243263"/>
          <p14:tracePt t="20071" x="2420938" y="3268663"/>
          <p14:tracePt t="20073" x="2489200" y="3268663"/>
          <p14:tracePt t="20088" x="2540000" y="3268663"/>
          <p14:tracePt t="20090" x="2582863" y="3268663"/>
          <p14:tracePt t="20105" x="2624138" y="3268663"/>
          <p14:tracePt t="20108" x="2659063" y="3268663"/>
          <p14:tracePt t="20121" x="2684463" y="3268663"/>
          <p14:tracePt t="20123" x="2700338" y="3268663"/>
          <p14:tracePt t="20138" x="2717800" y="3259138"/>
          <p14:tracePt t="20147" x="2717800" y="3243263"/>
          <p14:tracePt t="20162" x="2717800" y="3225800"/>
          <p14:tracePt t="20166" x="2717800" y="3200400"/>
          <p14:tracePt t="20168" x="2717800" y="3167063"/>
          <p14:tracePt t="20183" x="2684463" y="3124200"/>
          <p14:tracePt t="20185" x="2659063" y="3073400"/>
          <p14:tracePt t="20199" x="2582863" y="2997200"/>
          <p14:tracePt t="20215" x="2489200" y="2928938"/>
          <p14:tracePt t="20231" x="2420938" y="2913063"/>
          <p14:tracePt t="20249" x="2328863" y="2895600"/>
          <p14:tracePt t="20274" x="2252663" y="2895600"/>
          <p14:tracePt t="20281" x="2235200" y="2895600"/>
          <p14:tracePt t="20291" x="2217738" y="2895600"/>
          <p14:tracePt t="20317" x="2209800" y="2895600"/>
          <p14:tracePt t="20399" x="2209800" y="2913063"/>
          <p14:tracePt t="20423" x="2209800" y="2928938"/>
          <p14:tracePt t="20464" x="2209800" y="2938463"/>
          <p14:tracePt t="20483" x="2192338" y="2954338"/>
          <p14:tracePt t="20498" x="2176463" y="2954338"/>
          <p14:tracePt t="20500" x="2159000" y="2954338"/>
          <p14:tracePt t="20515" x="2151063" y="2954338"/>
          <p14:tracePt t="20519" x="2133600" y="2954338"/>
          <p14:tracePt t="20520" x="2100263" y="2954338"/>
          <p14:tracePt t="20538" x="2090738" y="2954338"/>
          <p14:tracePt t="20551" x="2039938" y="2954338"/>
          <p14:tracePt t="20564" x="2024063" y="2938463"/>
          <p14:tracePt t="20578" x="2014538" y="2938463"/>
          <p14:tracePt t="20582" x="1998663" y="2928938"/>
          <p14:tracePt t="20584" x="1981200" y="2928938"/>
          <p14:tracePt t="20601" x="1963738" y="2913063"/>
          <p14:tracePt t="20616" x="1955800" y="2895600"/>
          <p14:tracePt t="20633" x="1955800" y="2878138"/>
          <p14:tracePt t="25901" x="1981200" y="2878138"/>
          <p14:tracePt t="25916" x="1998663" y="2878138"/>
          <p14:tracePt t="25918" x="2024063" y="2878138"/>
          <p14:tracePt t="25934" x="2100263" y="2878138"/>
          <p14:tracePt t="25949" x="2159000" y="2878138"/>
          <p14:tracePt t="25965" x="2192338" y="2878138"/>
          <p14:tracePt t="25967" x="2217738" y="2878138"/>
          <p14:tracePt t="25981" x="2252663" y="2878138"/>
          <p14:tracePt t="25983" x="2286000" y="2878138"/>
          <p14:tracePt t="25999" x="2344738" y="2878138"/>
          <p14:tracePt t="26014" x="2354263" y="2878138"/>
          <p14:tracePt t="26016" x="2370138" y="2878138"/>
          <p14:tracePt t="26031" x="2387600" y="2878138"/>
          <p14:tracePt t="26033" x="2420938" y="2878138"/>
          <p14:tracePt t="26047" x="2430463" y="2878138"/>
          <p14:tracePt t="26049" x="2463800" y="2878138"/>
          <p14:tracePt t="26059" x="2489200" y="2878138"/>
          <p14:tracePt t="26072" x="2506663" y="2895600"/>
          <p14:tracePt t="26079" x="2540000" y="2895600"/>
          <p14:tracePt t="26081" x="2547938" y="2913063"/>
          <p14:tracePt t="26099" x="2582863" y="2913063"/>
          <p14:tracePt t="26101" x="2616200" y="2928938"/>
          <p14:tracePt t="26103" x="2624138" y="2928938"/>
          <p14:tracePt t="26116" x="2659063" y="2938463"/>
          <p14:tracePt t="26118" x="2674938" y="2938463"/>
          <p14:tracePt t="26140" x="2735263" y="2954338"/>
          <p14:tracePt t="26148" x="2751138" y="2954338"/>
          <p14:tracePt t="26150" x="2751138" y="2971800"/>
          <p14:tracePt t="26169" x="2760663" y="2971800"/>
          <p14:tracePt t="26184" x="2776538" y="2971800"/>
          <p14:tracePt t="26221" x="2776538" y="2989263"/>
          <p14:tracePt t="26318" x="2794000" y="2989263"/>
          <p14:tracePt t="28598" x="2760663" y="2989263"/>
          <p14:tracePt t="28608" x="2735263" y="2989263"/>
          <p14:tracePt t="28621" x="2717800" y="2989263"/>
          <p14:tracePt t="28623" x="2684463" y="2989263"/>
          <p14:tracePt t="28637" x="2659063" y="2971800"/>
          <p14:tracePt t="28639" x="2624138" y="2954338"/>
          <p14:tracePt t="28655" x="2547938" y="2928938"/>
          <p14:tracePt t="28667" x="2540000" y="2928938"/>
          <p14:tracePt t="28681" x="2506663" y="2928938"/>
          <p14:tracePt t="28685" x="2481263" y="2913063"/>
          <p14:tracePt t="28687" x="2446338" y="2913063"/>
          <p14:tracePt t="28703" x="2430463" y="2913063"/>
          <p14:tracePt t="28705" x="2405063" y="2895600"/>
          <p14:tracePt t="28720" x="2370138" y="2895600"/>
          <p14:tracePt t="28722" x="2354263" y="2895600"/>
          <p14:tracePt t="28737" x="2344738" y="2895600"/>
          <p14:tracePt t="28738" x="2328863" y="2895600"/>
          <p14:tracePt t="28755" x="2311400" y="2895600"/>
          <p14:tracePt t="28769" x="2293938" y="2895600"/>
          <p14:tracePt t="28775" x="2293938" y="2913063"/>
          <p14:tracePt t="28790" x="2286000" y="2928938"/>
          <p14:tracePt t="28808" x="2268538" y="2954338"/>
          <p14:tracePt t="28816" x="2252663" y="2971800"/>
          <p14:tracePt t="28833" x="2252663" y="2989263"/>
          <p14:tracePt t="28849" x="2252663" y="2997200"/>
          <p14:tracePt t="28866" x="2252663" y="3030538"/>
          <p14:tracePt t="28881" x="2252663" y="3048000"/>
          <p14:tracePt t="28884" x="2252663" y="3065463"/>
          <p14:tracePt t="28897" x="2252663" y="3073400"/>
          <p14:tracePt t="28900" x="2252663" y="3106738"/>
          <p14:tracePt t="28914" x="2252663" y="3124200"/>
          <p14:tracePt t="28917" x="2252663" y="3149600"/>
          <p14:tracePt t="28920" x="2252663" y="3200400"/>
          <p14:tracePt t="28935" x="2268538" y="3208338"/>
          <p14:tracePt t="28937" x="2268538" y="3243263"/>
          <p14:tracePt t="28951" x="2293938" y="3284538"/>
          <p14:tracePt t="28967" x="2311400" y="3319463"/>
          <p14:tracePt t="28969" x="2311400" y="3327400"/>
          <p14:tracePt t="28983" x="2328863" y="3327400"/>
          <p14:tracePt t="28985" x="2354263" y="3360738"/>
          <p14:tracePt t="29000" x="2405063" y="3360738"/>
          <p14:tracePt t="29016" x="2430463" y="3378200"/>
          <p14:tracePt t="29018" x="2489200" y="3378200"/>
          <p14:tracePt t="29032" x="2506663" y="3378200"/>
          <p14:tracePt t="29034" x="2547938" y="3378200"/>
          <p14:tracePt t="29049" x="2582863" y="3378200"/>
          <p14:tracePt t="29051" x="2616200" y="3378200"/>
          <p14:tracePt t="29065" x="2641600" y="3378200"/>
          <p14:tracePt t="29067" x="2674938" y="3378200"/>
          <p14:tracePt t="29083" x="2684463" y="3378200"/>
          <p14:tracePt t="29087" x="2717800" y="3378200"/>
          <p14:tracePt t="29088" x="2735263" y="3378200"/>
          <p14:tracePt t="29099" x="2751138" y="3378200"/>
          <p14:tracePt t="29109" x="2776538" y="3360738"/>
          <p14:tracePt t="29124" x="2794000" y="3360738"/>
          <p14:tracePt t="29129" x="2819400" y="3344863"/>
          <p14:tracePt t="29151" x="2836863" y="3344863"/>
          <p14:tracePt t="29154" x="2852738" y="3344863"/>
          <p14:tracePt t="29170" x="2870200" y="3327400"/>
          <p14:tracePt t="29186" x="2878138" y="3327400"/>
          <p14:tracePt t="29201" x="2895600" y="3327400"/>
          <p14:tracePt t="29217" x="2913063" y="3319463"/>
          <p14:tracePt t="29248" x="2928938" y="3319463"/>
          <p14:tracePt t="33292" x="2946400" y="3319463"/>
          <p14:tracePt t="33306" x="2971800" y="3319463"/>
          <p14:tracePt t="33313" x="3014663" y="3319463"/>
          <p14:tracePt t="33315" x="3030538" y="3319463"/>
          <p14:tracePt t="33324" x="3048000" y="3319463"/>
          <p14:tracePt t="33339" x="3081338" y="3319463"/>
          <p14:tracePt t="33342" x="3090863" y="3327400"/>
          <p14:tracePt t="33356" x="3124200" y="3327400"/>
          <p14:tracePt t="33363" x="3141663" y="3327400"/>
          <p14:tracePt t="33366" x="3149600" y="3344863"/>
          <p14:tracePt t="33380" x="3167063" y="3344863"/>
          <p14:tracePt t="33384" x="3182938" y="3344863"/>
          <p14:tracePt t="33386" x="3200400" y="3360738"/>
          <p14:tracePt t="33402" x="3225800" y="3360738"/>
          <p14:tracePt t="33417" x="3276600" y="3378200"/>
          <p14:tracePt t="33434" x="3319463" y="3395663"/>
          <p14:tracePt t="33450" x="3360738" y="3403600"/>
          <p14:tracePt t="33467" x="3421063" y="3421063"/>
          <p14:tracePt t="33483" x="3471863" y="3421063"/>
          <p14:tracePt t="33498" x="3513138" y="3421063"/>
          <p14:tracePt t="33500" x="3548063" y="3421063"/>
          <p14:tracePt t="33514" x="3573463" y="3421063"/>
          <p14:tracePt t="33516" x="3606800" y="3421063"/>
          <p14:tracePt t="33525" x="3632200" y="3421063"/>
          <p14:tracePt t="33539" x="3665538" y="3421063"/>
          <p14:tracePt t="33541" x="3690938" y="3421063"/>
          <p14:tracePt t="33555" x="3708400" y="3421063"/>
          <p14:tracePt t="33558" x="3751263" y="3421063"/>
          <p14:tracePt t="33570" x="3767138" y="3421063"/>
          <p14:tracePt t="33580" x="3784600" y="3421063"/>
          <p14:tracePt t="33582" x="3802063" y="3421063"/>
          <p14:tracePt t="33592" x="3810000" y="3403600"/>
          <p14:tracePt t="33597" x="3827463" y="3403600"/>
          <p14:tracePt t="33609" x="3843338" y="3403600"/>
          <p14:tracePt t="33618" x="3878263" y="3395663"/>
          <p14:tracePt t="33634" x="3886200" y="3395663"/>
          <p14:tracePt t="33653" x="3919538" y="3395663"/>
          <p14:tracePt t="33666" x="3919538" y="3378200"/>
          <p14:tracePt t="33668" x="3937000" y="3378200"/>
          <p14:tracePt t="33683" x="3962400" y="3378200"/>
          <p14:tracePt t="33685" x="3979863" y="3360738"/>
          <p14:tracePt t="33697" x="3995738" y="3360738"/>
          <p14:tracePt t="33708" x="4005263" y="3344863"/>
          <p14:tracePt t="33724" x="4021138" y="3344863"/>
          <p14:tracePt t="33729" x="4038600" y="3327400"/>
          <p14:tracePt t="33751" x="4056063" y="3327400"/>
          <p14:tracePt t="33787" x="4071938" y="3327400"/>
          <p14:tracePt t="33866" x="4081463" y="3319463"/>
          <p14:tracePt t="33891" x="4097338" y="3319463"/>
          <p14:tracePt t="33907" x="4097338" y="3302000"/>
          <p14:tracePt t="33921" x="4114800" y="3302000"/>
          <p14:tracePt t="33923" x="4132263" y="3302000"/>
          <p14:tracePt t="33939" x="4140200" y="3284538"/>
          <p14:tracePt t="33971" x="4157663" y="3268663"/>
          <p14:tracePt t="33987" x="4157663" y="3259138"/>
          <p14:tracePt t="34004" x="4157663" y="3243263"/>
          <p14:tracePt t="34018" x="4157663" y="3208338"/>
          <p14:tracePt t="34034" x="4157663" y="3200400"/>
          <p14:tracePt t="34036" x="4132263" y="3167063"/>
          <p14:tracePt t="34051" x="4097338" y="3132138"/>
          <p14:tracePt t="34053" x="4056063" y="3090863"/>
          <p14:tracePt t="34069" x="4005263" y="3048000"/>
          <p14:tracePt t="34072" x="3962400" y="3014663"/>
          <p14:tracePt t="34074" x="3903663" y="2954338"/>
          <p14:tracePt t="34091" x="3810000" y="2878138"/>
          <p14:tracePt t="34107" x="3784600" y="2870200"/>
          <p14:tracePt t="34114" x="3751263" y="2836863"/>
          <p14:tracePt t="34116" x="3708400" y="2819400"/>
          <p14:tracePt t="34140" x="3649663" y="2801938"/>
          <p14:tracePt t="34147" x="3632200" y="2794000"/>
          <p14:tracePt t="34149" x="3614738" y="2794000"/>
          <p14:tracePt t="34167" x="3589338" y="2794000"/>
          <p14:tracePt t="34186" x="3573463" y="2801938"/>
          <p14:tracePt t="34203" x="3573463" y="2819400"/>
          <p14:tracePt t="34218" x="3573463" y="2836863"/>
          <p14:tracePt t="34220" x="3573463" y="2852738"/>
          <p14:tracePt t="34231" x="3573463" y="2870200"/>
          <p14:tracePt t="34241" x="3573463" y="2895600"/>
          <p14:tracePt t="34245" x="3573463" y="2928938"/>
          <p14:tracePt t="34263" x="3573463" y="2971800"/>
          <p14:tracePt t="34273" x="3573463" y="3014663"/>
          <p14:tracePt t="34275" x="3573463" y="3048000"/>
          <p14:tracePt t="34287" x="3589338" y="3073400"/>
          <p14:tracePt t="34301" x="3606800" y="3106738"/>
          <p14:tracePt t="34303" x="3614738" y="3124200"/>
          <p14:tracePt t="34319" x="3632200" y="3132138"/>
          <p14:tracePt t="34322" x="3665538" y="3182938"/>
          <p14:tracePt t="34324" x="3675063" y="3182938"/>
          <p14:tracePt t="34339" x="3708400" y="3208338"/>
          <p14:tracePt t="34349" x="3725863" y="3208338"/>
          <p14:tracePt t="34351" x="3751263" y="3225800"/>
          <p14:tracePt t="34368" x="3767138" y="3243263"/>
          <p14:tracePt t="34371" x="3802063" y="3243263"/>
          <p14:tracePt t="34373" x="3827463" y="3259138"/>
          <p14:tracePt t="34388" x="3843338" y="3259138"/>
          <p14:tracePt t="34390" x="3878263" y="3268663"/>
          <p14:tracePt t="34404" x="3903663" y="3268663"/>
          <p14:tracePt t="34406" x="3919538" y="3268663"/>
          <p14:tracePt t="34420" x="3944938" y="3268663"/>
          <p14:tracePt t="34422" x="3979863" y="3268663"/>
          <p14:tracePt t="34437" x="4005263" y="3268663"/>
          <p14:tracePt t="34439" x="4038600" y="3268663"/>
          <p14:tracePt t="34452" x="4071938" y="3259138"/>
          <p14:tracePt t="34454" x="4097338" y="3225800"/>
          <p14:tracePt t="34472" x="4097338" y="3208338"/>
          <p14:tracePt t="34475" x="4132263" y="3200400"/>
          <p14:tracePt t="34481" x="4140200" y="3182938"/>
          <p14:tracePt t="34483" x="4157663" y="3149600"/>
          <p14:tracePt t="34500" x="4173538" y="3090863"/>
          <p14:tracePt t="34517" x="4173538" y="3014663"/>
          <p14:tracePt t="34531" x="4173538" y="2971800"/>
          <p14:tracePt t="34533" x="4173538" y="2938463"/>
          <p14:tracePt t="34549" x="4132263" y="2870200"/>
          <p14:tracePt t="34566" x="4081463" y="2819400"/>
          <p14:tracePt t="34584" x="4021138" y="2794000"/>
          <p14:tracePt t="34587" x="4005263" y="2776538"/>
          <p14:tracePt t="34589" x="3962400" y="2760663"/>
          <p14:tracePt t="34605" x="3919538" y="2760663"/>
          <p14:tracePt t="34621" x="3878263" y="2760663"/>
          <p14:tracePt t="34636" x="3843338" y="2776538"/>
          <p14:tracePt t="34655" x="3827463" y="2794000"/>
          <p14:tracePt t="34670" x="3810000" y="2801938"/>
          <p14:tracePt t="34696" x="3810000" y="2819400"/>
          <p14:tracePt t="34712" x="3810000" y="2836863"/>
          <p14:tracePt t="34725" x="3810000" y="2852738"/>
          <p14:tracePt t="34741" x="3810000" y="2870200"/>
          <p14:tracePt t="34753" x="3810000" y="2878138"/>
          <p14:tracePt t="34767" x="3810000" y="2895600"/>
          <p14:tracePt t="34770" x="3827463" y="2913063"/>
          <p14:tracePt t="34772" x="3827463" y="2928938"/>
          <p14:tracePt t="34800" x="3860800" y="2989263"/>
          <p14:tracePt t="34814" x="3878263" y="2997200"/>
          <p14:tracePt t="34818" x="3886200" y="2997200"/>
          <p14:tracePt t="34820" x="3886200" y="3014663"/>
          <p14:tracePt t="34837" x="3903663" y="3014663"/>
          <p14:tracePt t="38361" x="3919538" y="3014663"/>
          <p14:tracePt t="38371" x="3937000" y="3014663"/>
          <p14:tracePt t="38386" x="3962400" y="3030538"/>
          <p14:tracePt t="38388" x="3979863" y="3030538"/>
          <p14:tracePt t="38402" x="4021138" y="3048000"/>
          <p14:tracePt t="38404" x="4056063" y="3065463"/>
          <p14:tracePt t="38419" x="4081463" y="3073400"/>
          <p14:tracePt t="38421" x="4114800" y="3090863"/>
          <p14:tracePt t="38440" x="4157663" y="3106738"/>
          <p14:tracePt t="38442" x="4216400" y="3132138"/>
          <p14:tracePt t="38464" x="4275138" y="3167063"/>
          <p14:tracePt t="38467" x="4386263" y="3200400"/>
          <p14:tracePt t="38485" x="4503738" y="3259138"/>
          <p14:tracePt t="38490" x="4564063" y="3284538"/>
          <p14:tracePt t="38506" x="4699000" y="3327400"/>
          <p14:tracePt t="38522" x="4792663" y="3378200"/>
          <p14:tracePt t="38537" x="4894263" y="3395663"/>
          <p14:tracePt t="38539" x="4953000" y="3421063"/>
          <p14:tracePt t="38556" x="5072063" y="3421063"/>
          <p14:tracePt t="38568" x="5138738" y="3421063"/>
          <p14:tracePt t="38587" x="5341938" y="3395663"/>
          <p14:tracePt t="38600" x="5402263" y="3360738"/>
          <p14:tracePt t="38602" x="5478463" y="3319463"/>
          <p14:tracePt t="38621" x="5595938" y="3259138"/>
          <p14:tracePt t="38635" x="5646738" y="3208338"/>
          <p14:tracePt t="38637" x="5689600" y="3182938"/>
          <p14:tracePt t="38667" x="5707063" y="3167063"/>
          <p14:tracePt t="38669" x="5783263" y="3090863"/>
          <p14:tracePt t="38684" x="5799138" y="3065463"/>
          <p14:tracePt t="38686" x="5799138" y="3048000"/>
          <p14:tracePt t="38690" x="5808663" y="3014663"/>
          <p14:tracePt t="38708" x="5808663" y="2989263"/>
          <p14:tracePt t="38723" x="5783263" y="2954338"/>
          <p14:tracePt t="38725" x="5732463" y="2928938"/>
          <p14:tracePt t="38741" x="5689600" y="2895600"/>
          <p14:tracePt t="38748" x="5630863" y="2870200"/>
          <p14:tracePt t="38765" x="5554663" y="2852738"/>
          <p14:tracePt t="38769" x="5316538" y="2819400"/>
          <p14:tracePt t="38771" x="5257800" y="2819400"/>
          <p14:tracePt t="38802" x="4927600" y="2819400"/>
          <p14:tracePt t="38805" x="4833938" y="2836863"/>
          <p14:tracePt t="38825" x="4757738" y="2878138"/>
          <p14:tracePt t="38832" x="4622800" y="2938463"/>
          <p14:tracePt t="38834" x="4579938" y="2989263"/>
          <p14:tracePt t="38853" x="4546600" y="3014663"/>
          <p14:tracePt t="38885" x="4503738" y="3090863"/>
          <p14:tracePt t="38890" x="4470400" y="3182938"/>
          <p14:tracePt t="38893" x="4470400" y="3200400"/>
          <p14:tracePt t="38921" x="4470400" y="3225800"/>
          <p14:tracePt t="38924" x="4470400" y="3344863"/>
          <p14:tracePt t="38938" x="4470400" y="3360738"/>
          <p14:tracePt t="38940" x="4487863" y="3403600"/>
          <p14:tracePt t="38957" x="4503738" y="3403600"/>
          <p14:tracePt t="38965" x="4538663" y="3436938"/>
          <p14:tracePt t="38970" x="4546600" y="3454400"/>
          <p14:tracePt t="38974" x="4564063" y="3454400"/>
          <p14:tracePt t="38998" x="4597400" y="3462338"/>
          <p14:tracePt t="39002" x="4656138" y="3479800"/>
          <p14:tracePt t="39005" x="4673600" y="3479800"/>
          <p14:tracePt t="39033" x="4716463" y="3479800"/>
          <p14:tracePt t="39036" x="4716463" y="3497263"/>
          <p14:tracePt t="39053" x="4732338" y="3497263"/>
          <p14:tracePt t="43681" x="4716463" y="3462338"/>
          <p14:tracePt t="43692" x="4699000" y="3454400"/>
          <p14:tracePt t="43708" x="4681538" y="3436938"/>
          <p14:tracePt t="43715" x="4656138" y="3395663"/>
          <p14:tracePt t="43717" x="4622800" y="3360738"/>
          <p14:tracePt t="43735" x="4597400" y="3344863"/>
          <p14:tracePt t="43738" x="4564063" y="3302000"/>
          <p14:tracePt t="43739" x="4538663" y="3268663"/>
          <p14:tracePt t="43756" x="4470400" y="3208338"/>
          <p14:tracePt t="43782" x="4411663" y="3132138"/>
          <p14:tracePt t="43796" x="4386263" y="3106738"/>
          <p14:tracePt t="43801" x="4368800" y="3090863"/>
          <p14:tracePt t="43803" x="4351338" y="3073400"/>
          <p14:tracePt t="43821" x="4325938" y="3048000"/>
          <p14:tracePt t="43837" x="4310063" y="3030538"/>
          <p14:tracePt t="43852" x="4292600" y="3030538"/>
          <p14:tracePt t="43890" x="4275138" y="3030538"/>
          <p14:tracePt t="55207" x="4275138" y="3065463"/>
          <p14:tracePt t="55219" x="4310063" y="3106738"/>
          <p14:tracePt t="55233" x="4325938" y="3149600"/>
          <p14:tracePt t="55235" x="4368800" y="3200400"/>
          <p14:tracePt t="55255" x="4402138" y="3259138"/>
          <p14:tracePt t="55257" x="4445000" y="3327400"/>
          <p14:tracePt t="55274" x="4538663" y="3436938"/>
          <p14:tracePt t="55290" x="4597400" y="3513138"/>
          <p14:tracePt t="55304" x="4673600" y="3589338"/>
          <p14:tracePt t="55316" x="4716463" y="3614738"/>
          <p14:tracePt t="55333" x="4757738" y="3657600"/>
          <p14:tracePt t="55336" x="4800600" y="3690938"/>
          <p14:tracePt t="55337" x="4851400" y="3733800"/>
          <p14:tracePt t="55356" x="4953000" y="3810000"/>
          <p14:tracePt t="55368" x="5011738" y="3843338"/>
          <p14:tracePt t="55384" x="5062538" y="3868738"/>
          <p14:tracePt t="55385" x="5164138" y="3944938"/>
          <p14:tracePt t="55402" x="5283200" y="4021138"/>
          <p14:tracePt t="55418" x="5392738" y="4081463"/>
          <p14:tracePt t="55434" x="5435600" y="4097338"/>
          <p14:tracePt t="55436" x="5468938" y="4122738"/>
          <p14:tracePt t="55453" x="5511800" y="4140200"/>
          <p14:tracePt t="55456" x="5554663" y="4157663"/>
          <p14:tracePt t="55458" x="5595938" y="4173538"/>
          <p14:tracePt t="55478" x="5664200" y="4191000"/>
          <p14:tracePt t="55493" x="5732463" y="4198938"/>
          <p14:tracePt t="55499" x="5765800" y="4216400"/>
          <p14:tracePt t="55503" x="5808663" y="4216400"/>
          <p14:tracePt t="55505" x="5859463" y="4233863"/>
          <p14:tracePt t="55521" x="5918200" y="4249738"/>
          <p14:tracePt t="55537" x="6002338" y="4249738"/>
          <p14:tracePt t="55553" x="6062663" y="4249738"/>
          <p14:tracePt t="55568" x="6113463" y="4249738"/>
          <p14:tracePt t="55570" x="6138863" y="4233863"/>
          <p14:tracePt t="55587" x="6248400" y="4191000"/>
          <p14:tracePt t="55602" x="6332538" y="4122738"/>
          <p14:tracePt t="55618" x="6408738" y="4064000"/>
          <p14:tracePt t="55634" x="6459538" y="4021138"/>
          <p14:tracePt t="55653" x="6484938" y="3979863"/>
          <p14:tracePt t="55667" x="6502400" y="3944938"/>
          <p14:tracePt t="55670" x="6502400" y="3929063"/>
          <p14:tracePt t="55672" x="6502400" y="3919538"/>
          <p14:tracePt t="55688" x="6502400" y="3886200"/>
          <p14:tracePt t="55690" x="6502400" y="3860800"/>
          <p14:tracePt t="55706" x="6469063" y="3827463"/>
          <p14:tracePt t="55722" x="6426200" y="3792538"/>
          <p14:tracePt t="55737" x="6350000" y="3751263"/>
          <p14:tracePt t="55754" x="6273800" y="3708400"/>
          <p14:tracePt t="55769" x="6189663" y="3657600"/>
          <p14:tracePt t="55785" x="6172200" y="3649663"/>
          <p14:tracePt t="55787" x="6113463" y="3614738"/>
          <p14:tracePt t="55801" x="6078538" y="3614738"/>
          <p14:tracePt t="55803" x="6053138" y="3598863"/>
          <p14:tracePt t="55818" x="6002338" y="3589338"/>
          <p14:tracePt t="55820" x="5976938" y="3589338"/>
          <p14:tracePt t="55832" x="5943600" y="3573463"/>
          <p14:tracePt t="55834" x="5918200" y="3573463"/>
          <p14:tracePt t="55852" x="5867400" y="3573463"/>
          <p14:tracePt t="55867" x="5859463" y="3573463"/>
          <p14:tracePt t="55882" x="5842000" y="3573463"/>
          <p14:tracePt t="55913" x="5824538" y="3573463"/>
          <p14:tracePt t="57368" x="5783263" y="3538538"/>
          <p14:tracePt t="57385" x="5707063" y="3497263"/>
          <p14:tracePt t="57387" x="5630863" y="3436938"/>
          <p14:tracePt t="57401" x="5478463" y="3327400"/>
          <p14:tracePt t="57418" x="5341938" y="3225800"/>
          <p14:tracePt t="57433" x="5181600" y="3132138"/>
          <p14:tracePt t="57450" x="5087938" y="3090863"/>
          <p14:tracePt t="57452" x="5011738" y="3048000"/>
          <p14:tracePt t="57468" x="4927600" y="3014663"/>
          <p14:tracePt t="57472" x="4741863" y="2938463"/>
          <p14:tracePt t="57488" x="4673600" y="2913063"/>
          <p14:tracePt t="57490" x="4579938" y="2878138"/>
          <p14:tracePt t="57506" x="4427538" y="2819400"/>
          <p14:tracePt t="57522" x="4310063" y="2794000"/>
          <p14:tracePt t="57537" x="4267200" y="2776538"/>
          <p14:tracePt t="57539" x="4208463" y="2760663"/>
          <p14:tracePt t="57566" x="4157663" y="2760663"/>
          <p14:tracePt t="57569" x="4081463" y="2743200"/>
          <p14:tracePt t="57572" x="4056063" y="2743200"/>
          <p14:tracePt t="57584" x="4021138" y="2743200"/>
          <p14:tracePt t="57586" x="3995738" y="2743200"/>
          <p14:tracePt t="57602" x="3962400" y="2760663"/>
          <p14:tracePt t="57618" x="3903663" y="2801938"/>
          <p14:tracePt t="57636" x="3878263" y="2852738"/>
          <p14:tracePt t="57652" x="3860800" y="2878138"/>
          <p14:tracePt t="57656" x="3843338" y="2895600"/>
          <p14:tracePt t="57658" x="3827463" y="2928938"/>
          <p14:tracePt t="57675" x="3802063" y="2989263"/>
          <p14:tracePt t="57691" x="3767138" y="3030538"/>
          <p14:tracePt t="57693" x="3767138" y="3048000"/>
          <p14:tracePt t="57706" x="3751263" y="3106738"/>
          <p14:tracePt t="57716" x="3741738" y="3124200"/>
          <p14:tracePt t="57720" x="3741738" y="3167063"/>
          <p14:tracePt t="57722" x="3741738" y="3208338"/>
          <p14:tracePt t="57737" x="3741738" y="3284538"/>
          <p14:tracePt t="57753" x="3741738" y="3327400"/>
          <p14:tracePt t="57756" x="3741738" y="3378200"/>
          <p14:tracePt t="57782" x="3767138" y="3436938"/>
          <p14:tracePt t="57786" x="3784600" y="3479800"/>
          <p14:tracePt t="57789" x="3810000" y="3513138"/>
          <p14:tracePt t="57820" x="3860800" y="3538538"/>
          <p14:tracePt t="57824" x="3995738" y="3657600"/>
          <p14:tracePt t="57827" x="4038600" y="3708400"/>
          <p14:tracePt t="57854" x="4097338" y="3751263"/>
          <p14:tracePt t="57858" x="4216400" y="3843338"/>
          <p14:tracePt t="57867" x="4267200" y="3868738"/>
          <p14:tracePt t="57870" x="4310063" y="3919538"/>
          <p14:tracePt t="57877" x="4351338" y="3944938"/>
          <p14:tracePt t="57883" x="4402138" y="3979863"/>
          <p14:tracePt t="57917" x="4445000" y="4005263"/>
          <p14:tracePt t="57922" x="4538663" y="4064000"/>
          <p14:tracePt t="57924" x="4564063" y="4081463"/>
          <p14:tracePt t="57955" x="4597400" y="4097338"/>
          <p14:tracePt t="57957" x="4656138" y="4122738"/>
          <p14:tracePt t="57982" x="4673600" y="4140200"/>
          <p14:tracePt t="57987" x="4699000" y="4140200"/>
          <p14:tracePt t="57989" x="4699000" y="4157663"/>
          <p14:tracePt t="57994" x="4716463" y="4157663"/>
          <p14:tracePt t="58017" x="4732338" y="4157663"/>
          <p14:tracePt t="60331" x="4699000" y="4140200"/>
          <p14:tracePt t="60342" x="4673600" y="4114800"/>
          <p14:tracePt t="60358" x="4605338" y="4064000"/>
          <p14:tracePt t="60371" x="4564063" y="4038600"/>
          <p14:tracePt t="60388" x="4538663" y="4005263"/>
          <p14:tracePt t="60390" x="4470400" y="3962400"/>
          <p14:tracePt t="60405" x="4402138" y="3929063"/>
          <p14:tracePt t="60421" x="4368800" y="3903663"/>
          <p14:tracePt t="60423" x="4325938" y="3868738"/>
          <p14:tracePt t="60437" x="4292600" y="3868738"/>
          <p14:tracePt t="60439" x="4267200" y="3860800"/>
          <p14:tracePt t="60454" x="4191000" y="3843338"/>
          <p14:tracePt t="60456" x="4157663" y="3827463"/>
          <p14:tracePt t="60471" x="4140200" y="3827463"/>
          <p14:tracePt t="60475" x="4114800" y="3810000"/>
          <p14:tracePt t="60477" x="4081463" y="3810000"/>
          <p14:tracePt t="60492" x="4056063" y="3810000"/>
          <p14:tracePt t="60499" x="4021138" y="3810000"/>
          <p14:tracePt t="60501" x="4005263" y="3810000"/>
          <p14:tracePt t="60517" x="3979863" y="3810000"/>
          <p14:tracePt t="60519" x="3962400" y="3810000"/>
          <p14:tracePt t="60532" x="3944938" y="3810000"/>
          <p14:tracePt t="60534" x="3919538" y="3810000"/>
          <p14:tracePt t="60544" x="3903663" y="3810000"/>
          <p14:tracePt t="60558" x="3878263" y="3827463"/>
          <p14:tracePt t="60559" x="3860800" y="3843338"/>
          <p14:tracePt t="60573" x="3843338" y="3860800"/>
          <p14:tracePt t="60585" x="3810000" y="3886200"/>
          <p14:tracePt t="60588" x="3802063" y="3886200"/>
          <p14:tracePt t="60590" x="3784600" y="3903663"/>
          <p14:tracePt t="60606" x="3751263" y="3929063"/>
          <p14:tracePt t="60622" x="3741738" y="3944938"/>
          <p14:tracePt t="60638" x="3741738" y="3962400"/>
          <p14:tracePt t="60653" x="3725863" y="3962400"/>
          <p14:tracePt t="60655" x="3725863" y="3979863"/>
          <p14:tracePt t="60689" x="3725863" y="3987800"/>
          <p14:tracePt t="60702" x="3725863" y="4005263"/>
          <p14:tracePt t="60704" x="3751263" y="4005263"/>
          <p14:tracePt t="60718" x="3767138" y="4038600"/>
          <p14:tracePt t="60720" x="3810000" y="4056063"/>
          <p14:tracePt t="60734" x="3843338" y="4081463"/>
          <p14:tracePt t="60736" x="3878263" y="4097338"/>
          <p14:tracePt t="60752" x="3903663" y="4122738"/>
          <p14:tracePt t="60756" x="3995738" y="4157663"/>
          <p14:tracePt t="60771" x="4005263" y="4173538"/>
          <p14:tracePt t="60773" x="4071938" y="4198938"/>
          <p14:tracePt t="60790" x="4132263" y="4216400"/>
          <p14:tracePt t="60806" x="4191000" y="4233863"/>
          <p14:tracePt t="60821" x="4233863" y="4249738"/>
          <p14:tracePt t="60837" x="4267200" y="4249738"/>
          <p14:tracePt t="60839" x="4275138" y="4249738"/>
          <p14:tracePt t="60853" x="4292600" y="4259263"/>
          <p14:tracePt t="60870" x="4310063" y="4259263"/>
          <p14:tracePt t="60885" x="4325938" y="4259263"/>
          <p14:tracePt t="61807" x="4292600" y="4259263"/>
          <p14:tracePt t="61819" x="4275138" y="4259263"/>
          <p14:tracePt t="61823" x="4249738" y="4249738"/>
          <p14:tracePt t="61838" x="4216400" y="4249738"/>
          <p14:tracePt t="61840" x="4173538" y="4216400"/>
          <p14:tracePt t="61856" x="4081463" y="4191000"/>
          <p14:tracePt t="61871" x="3995738" y="4140200"/>
          <p14:tracePt t="61888" x="3919538" y="4097338"/>
          <p14:tracePt t="61902" x="3878263" y="4081463"/>
          <p14:tracePt t="61904" x="3827463" y="4064000"/>
          <p14:tracePt t="61922" x="3725863" y="4021138"/>
          <p14:tracePt t="61937" x="3589338" y="3987800"/>
          <p14:tracePt t="61954" x="3436938" y="3944938"/>
          <p14:tracePt t="61969" x="3302000" y="3929063"/>
          <p14:tracePt t="61985" x="3141663" y="3919538"/>
          <p14:tracePt t="62001" x="2989263" y="3919538"/>
          <p14:tracePt t="62011" x="2928938" y="3919538"/>
          <p14:tracePt t="62025" x="2852738" y="3919538"/>
          <p14:tracePt t="62027" x="2776538" y="3919538"/>
          <p14:tracePt t="62041" x="2717800" y="3919538"/>
          <p14:tracePt t="62043" x="2659063" y="3919538"/>
          <p14:tracePt t="62057" x="2598738" y="3919538"/>
          <p14:tracePt t="62059" x="2540000" y="3944938"/>
          <p14:tracePt t="62075" x="2430463" y="3987800"/>
          <p14:tracePt t="62081" x="2370138" y="4038600"/>
          <p14:tracePt t="62084" x="2293938" y="4081463"/>
          <p14:tracePt t="62101" x="2268538" y="4122738"/>
          <p14:tracePt t="62104" x="2192338" y="4198938"/>
          <p14:tracePt t="62106" x="2151063" y="4259263"/>
          <p14:tracePt t="62123" x="2090738" y="4335463"/>
          <p14:tracePt t="62127" x="2039938" y="4394200"/>
          <p14:tracePt t="62132" x="2014538" y="4452938"/>
          <p14:tracePt t="62154" x="1998663" y="4487863"/>
          <p14:tracePt t="62160" x="1955800" y="4579938"/>
          <p14:tracePt t="62163" x="1938338" y="4605338"/>
          <p14:tracePt t="62186" x="1938338" y="4665663"/>
          <p14:tracePt t="62188" x="1938338" y="4699000"/>
          <p14:tracePt t="62202" x="1938338" y="4716463"/>
          <p14:tracePt t="62204" x="1938338" y="4741863"/>
          <p14:tracePt t="62219" x="1938338" y="4775200"/>
          <p14:tracePt t="62222" x="1938338" y="4800600"/>
          <p14:tracePt t="62224" x="1938338" y="4833938"/>
          <p14:tracePt t="62234" x="1938338" y="4859338"/>
          <p14:tracePt t="62244" x="1955800" y="4910138"/>
          <p14:tracePt t="62261" x="1981200" y="4935538"/>
          <p14:tracePt t="62267" x="2014538" y="4970463"/>
          <p14:tracePt t="62271" x="2024063" y="4978400"/>
          <p14:tracePt t="62273" x="2057400" y="5029200"/>
          <p14:tracePt t="62290" x="2151063" y="5087938"/>
          <p14:tracePt t="62303" x="2176463" y="5113338"/>
          <p14:tracePt t="62316" x="2217738" y="5148263"/>
          <p14:tracePt t="62320" x="2311400" y="5189538"/>
          <p14:tracePt t="62336" x="2405063" y="5249863"/>
          <p14:tracePt t="62352" x="2463800" y="5300663"/>
          <p14:tracePt t="62354" x="2506663" y="5326063"/>
          <p14:tracePt t="62370" x="2624138" y="5384800"/>
          <p14:tracePt t="62386" x="2717800" y="5435600"/>
          <p14:tracePt t="62402" x="2819400" y="5461000"/>
          <p14:tracePt t="62418" x="2895600" y="5494338"/>
          <p14:tracePt t="62435" x="2954338" y="5503863"/>
          <p14:tracePt t="62452" x="3005138" y="5503863"/>
          <p14:tracePt t="62465" x="3014663" y="5503863"/>
          <p14:tracePt t="62468" x="3048000" y="5519738"/>
          <p14:tracePt t="62487" x="3065463" y="5519738"/>
          <p14:tracePt t="62489" x="3090863" y="5519738"/>
          <p14:tracePt t="62504" x="3106738" y="5537200"/>
          <p14:tracePt t="62507" x="3124200" y="5537200"/>
          <p14:tracePt t="62520" x="3141663" y="5537200"/>
          <p14:tracePt t="62522" x="3149600" y="5554663"/>
          <p14:tracePt t="62538" x="3182938" y="5570538"/>
          <p14:tracePt t="62555" x="3225800" y="5570538"/>
          <p14:tracePt t="62569" x="3243263" y="5570538"/>
          <p14:tracePt t="62587" x="3259138" y="5570538"/>
          <p14:tracePt t="63459" x="3217863" y="5554663"/>
          <p14:tracePt t="63471" x="3182938" y="5537200"/>
          <p14:tracePt t="63486" x="3149600" y="5503863"/>
          <p14:tracePt t="63489" x="3106738" y="5478463"/>
          <p14:tracePt t="63491" x="3081338" y="5443538"/>
          <p14:tracePt t="63508" x="2971800" y="5384800"/>
          <p14:tracePt t="63522" x="2913063" y="5359400"/>
          <p14:tracePt t="63535" x="2878138" y="5326063"/>
          <p14:tracePt t="63539" x="2819400" y="5300663"/>
          <p14:tracePt t="63541" x="2794000" y="5283200"/>
          <p14:tracePt t="63557" x="2717800" y="5240338"/>
          <p14:tracePt t="63572" x="2700338" y="5224463"/>
          <p14:tracePt t="63574" x="2659063" y="5189538"/>
          <p14:tracePt t="63591" x="2641600" y="5173663"/>
          <p14:tracePt t="63598" x="2616200" y="5164138"/>
          <p14:tracePt t="63603" x="2582863" y="5148263"/>
          <p14:tracePt t="63605" x="2547938" y="5113338"/>
          <p14:tracePt t="63626" x="2522538" y="5087938"/>
          <p14:tracePt t="63630" x="2489200" y="5072063"/>
          <p14:tracePt t="63652" x="2463800" y="5054600"/>
          <p14:tracePt t="63654" x="2446338" y="5046663"/>
          <p14:tracePt t="63670" x="2430463" y="5046663"/>
          <p14:tracePt t="63685" x="2430463" y="5029200"/>
          <p14:tracePt t="63687" x="2420938" y="5029200"/>
          <p14:tracePt t="63703" x="2405063" y="5029200"/>
          <p14:tracePt t="63717" x="2405063" y="5011738"/>
          <p14:tracePt t="63734" x="2387600" y="5011738"/>
          <p14:tracePt t="63772" x="2370138" y="5011738"/>
          <p14:tracePt t="63916" x="2370138" y="4995863"/>
          <p14:tracePt t="64020" x="2354263" y="4995863"/>
          <p14:tracePt t="64047" x="2344738" y="4995863"/>
          <p14:tracePt t="64057" x="2328863" y="4978400"/>
          <p14:tracePt t="64069" x="2311400" y="4970463"/>
          <p14:tracePt t="64087" x="2293938" y="4970463"/>
          <p14:tracePt t="64090" x="2268538" y="4953000"/>
          <p14:tracePt t="64092" x="2252663" y="4935538"/>
          <p14:tracePt t="64109" x="2217738" y="4919663"/>
          <p14:tracePt t="64125" x="2192338" y="4894263"/>
          <p14:tracePt t="64150" x="2176463" y="4894263"/>
          <p14:tracePt t="64156" x="2159000" y="4876800"/>
          <p14:tracePt t="64158" x="2151063" y="4859338"/>
          <p14:tracePt t="64173" x="2133600" y="4843463"/>
          <p14:tracePt t="64190" x="2116138" y="4843463"/>
          <p14:tracePt t="64192" x="2116138" y="4833938"/>
          <p14:tracePt t="64204" x="2100263" y="4818063"/>
          <p14:tracePt t="64221" x="2090738" y="4818063"/>
          <p14:tracePt t="64223" x="2074863" y="4800600"/>
          <p14:tracePt t="64241" x="2074863" y="4783138"/>
          <p14:tracePt t="64248" x="2057400" y="4775200"/>
          <p14:tracePt t="64272" x="2039938" y="4775200"/>
          <p14:tracePt t="64372" x="2039938" y="4757738"/>
          <p14:tracePt t="65941" x="2057400" y="4757738"/>
          <p14:tracePt t="65951" x="2090738" y="4775200"/>
          <p14:tracePt t="65968" x="2151063" y="4833938"/>
          <p14:tracePt t="65983" x="2192338" y="4859338"/>
          <p14:tracePt t="65985" x="2235200" y="4910138"/>
          <p14:tracePt t="66004" x="2268538" y="4970463"/>
          <p14:tracePt t="66006" x="2328863" y="5072063"/>
          <p14:tracePt t="66023" x="2387600" y="5189538"/>
          <p14:tracePt t="66037" x="2420938" y="5240338"/>
          <p14:tracePt t="66049" x="2446338" y="5300663"/>
          <p14:tracePt t="66053" x="2463800" y="5359400"/>
          <p14:tracePt t="66055" x="2489200" y="5402263"/>
          <p14:tracePt t="66073" x="2547938" y="5519738"/>
          <p14:tracePt t="66087" x="2582863" y="5595938"/>
          <p14:tracePt t="66089" x="2616200" y="5656263"/>
          <p14:tracePt t="66104" x="2624138" y="5672138"/>
          <p14:tracePt t="66108" x="2659063" y="5748338"/>
          <p14:tracePt t="66110" x="2674938" y="5791200"/>
          <p14:tracePt t="66135" x="2684463" y="5824538"/>
          <p14:tracePt t="66137" x="2717800" y="5900738"/>
          <p14:tracePt t="66144" x="2735263" y="5926138"/>
          <p14:tracePt t="66167" x="2735263" y="5961063"/>
          <p14:tracePt t="66170" x="2751138" y="6019800"/>
          <p14:tracePt t="66186" x="2760663" y="6045200"/>
          <p14:tracePt t="66189" x="2776538" y="6096000"/>
          <p14:tracePt t="66191" x="2794000" y="6121400"/>
          <p14:tracePt t="66208" x="2794000" y="6180138"/>
          <p14:tracePt t="66223" x="2819400" y="6240463"/>
          <p14:tracePt t="66239" x="2819400" y="6291263"/>
          <p14:tracePt t="66255" x="2836863" y="6332538"/>
          <p14:tracePt t="66271" x="2852738" y="6350000"/>
          <p14:tracePt t="66287" x="2852738" y="6367463"/>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7ACAEFC5-A001-2EC7-7671-1E570F4D145C}"/>
              </a:ext>
            </a:extLst>
          </p:cNvPr>
          <p:cNvSpPr>
            <a:spLocks noGrp="1" noChangeArrowheads="1"/>
          </p:cNvSpPr>
          <p:nvPr>
            <p:ph type="title"/>
          </p:nvPr>
        </p:nvSpPr>
        <p:spPr bwMode="auto">
          <a:xfrm>
            <a:off x="825909" y="808055"/>
            <a:ext cx="3979205" cy="14533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r>
              <a:rPr lang="es-ES_tradnl" altLang="es-CL" dirty="0"/>
              <a:t>Funciones</a:t>
            </a:r>
          </a:p>
        </p:txBody>
      </p:sp>
      <p:sp>
        <p:nvSpPr>
          <p:cNvPr id="61443" name="Rectangle 3">
            <a:extLst>
              <a:ext uri="{FF2B5EF4-FFF2-40B4-BE49-F238E27FC236}">
                <a16:creationId xmlns:a16="http://schemas.microsoft.com/office/drawing/2014/main" id="{31EA8D01-D6A8-C95D-157D-68B64EA88FD9}"/>
              </a:ext>
            </a:extLst>
          </p:cNvPr>
          <p:cNvSpPr>
            <a:spLocks noGrp="1" noChangeArrowheads="1"/>
          </p:cNvSpPr>
          <p:nvPr>
            <p:ph idx="1"/>
          </p:nvPr>
        </p:nvSpPr>
        <p:spPr bwMode="auto">
          <a:xfrm>
            <a:off x="559859" y="1369046"/>
            <a:ext cx="4487574" cy="411990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a:lnSpc>
                <a:spcPct val="110000"/>
              </a:lnSpc>
            </a:pPr>
            <a:endParaRPr lang="es-AR" dirty="0">
              <a:latin typeface="Arial"/>
              <a:ea typeface="Arial"/>
              <a:cs typeface="Arial"/>
              <a:sym typeface="Arial"/>
            </a:endParaRPr>
          </a:p>
          <a:p>
            <a:pPr>
              <a:lnSpc>
                <a:spcPct val="110000"/>
              </a:lnSpc>
            </a:pPr>
            <a:r>
              <a:rPr lang="es-AR" sz="1800" dirty="0">
                <a:latin typeface="Arial"/>
                <a:ea typeface="Arial"/>
                <a:cs typeface="Arial"/>
                <a:sym typeface="Arial"/>
              </a:rPr>
              <a:t>Favorece la libre expansión de los ventrículos</a:t>
            </a:r>
            <a:endParaRPr lang="es-AR" sz="1800" dirty="0"/>
          </a:p>
          <a:p>
            <a:pPr>
              <a:lnSpc>
                <a:spcPct val="110000"/>
              </a:lnSpc>
            </a:pPr>
            <a:r>
              <a:rPr lang="es-AR" sz="1800" dirty="0">
                <a:latin typeface="Arial"/>
                <a:ea typeface="Arial"/>
                <a:cs typeface="Arial"/>
                <a:sym typeface="Arial"/>
              </a:rPr>
              <a:t>Facilita la transmisión de cambios de presiones intratorácicas al corazón</a:t>
            </a:r>
            <a:endParaRPr lang="es-AR" sz="1800" dirty="0"/>
          </a:p>
          <a:p>
            <a:pPr>
              <a:lnSpc>
                <a:spcPct val="110000"/>
              </a:lnSpc>
            </a:pPr>
            <a:r>
              <a:rPr lang="es-AR" sz="1800" dirty="0">
                <a:latin typeface="Arial"/>
                <a:ea typeface="Arial"/>
                <a:cs typeface="Arial"/>
                <a:sym typeface="Arial"/>
              </a:rPr>
              <a:t>Facilita la fijación en la cavidad torácica</a:t>
            </a:r>
          </a:p>
          <a:p>
            <a:pPr>
              <a:lnSpc>
                <a:spcPct val="110000"/>
              </a:lnSpc>
              <a:spcBef>
                <a:spcPts val="640"/>
              </a:spcBef>
            </a:pPr>
            <a:r>
              <a:rPr lang="es-AR" sz="1800" dirty="0">
                <a:latin typeface="Arial"/>
                <a:ea typeface="Arial"/>
                <a:cs typeface="Arial"/>
                <a:sym typeface="Arial"/>
              </a:rPr>
              <a:t>Reduce la fricción durante el ciclo cardíaco</a:t>
            </a:r>
          </a:p>
          <a:p>
            <a:pPr>
              <a:lnSpc>
                <a:spcPct val="110000"/>
              </a:lnSpc>
              <a:spcBef>
                <a:spcPts val="640"/>
              </a:spcBef>
            </a:pPr>
            <a:r>
              <a:rPr lang="es-AR" sz="1800" dirty="0">
                <a:latin typeface="Arial"/>
                <a:ea typeface="Arial"/>
                <a:cs typeface="Arial"/>
                <a:sym typeface="Arial"/>
              </a:rPr>
              <a:t> Actúa como barrera a la infección e inflamación</a:t>
            </a:r>
          </a:p>
        </p:txBody>
      </p:sp>
      <p:pic>
        <p:nvPicPr>
          <p:cNvPr id="9220" name="Picture 4" descr="Anatomía del Pericardio - CURSO DE ANATOMÍA - Paradigmia">
            <a:extLst>
              <a:ext uri="{FF2B5EF4-FFF2-40B4-BE49-F238E27FC236}">
                <a16:creationId xmlns:a16="http://schemas.microsoft.com/office/drawing/2014/main" id="{6340247C-7F43-945A-4018-063D7B71F738}"/>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289752" y="1511587"/>
            <a:ext cx="6095593" cy="3672594"/>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Audio 13">
            <a:extLst>
              <a:ext uri="{FF2B5EF4-FFF2-40B4-BE49-F238E27FC236}">
                <a16:creationId xmlns:a16="http://schemas.microsoft.com/office/drawing/2014/main" id="{3F6DE27F-0C72-9BE0-FD38-B3DB3D690A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22914668"/>
      </p:ext>
    </p:extLst>
  </p:cSld>
  <p:clrMapOvr>
    <a:masterClrMapping/>
  </p:clrMapOvr>
  <mc:AlternateContent xmlns:mc="http://schemas.openxmlformats.org/markup-compatibility/2006">
    <mc:Choice xmlns:p14="http://schemas.microsoft.com/office/powerpoint/2010/main" Requires="p14">
      <p:transition spd="slow" p14:dur="2000" advTm="19702"/>
    </mc:Choice>
    <mc:Fallback>
      <p:transition spd="slow" advTm="19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819661-88BA-EDDD-2E01-29DE3B0D45DD}"/>
              </a:ext>
            </a:extLst>
          </p:cNvPr>
          <p:cNvSpPr>
            <a:spLocks noGrp="1"/>
          </p:cNvSpPr>
          <p:nvPr>
            <p:ph type="title"/>
          </p:nvPr>
        </p:nvSpPr>
        <p:spPr/>
        <p:txBody>
          <a:bodyPr/>
          <a:lstStyle/>
          <a:p>
            <a:r>
              <a:rPr lang="es-CL" dirty="0"/>
              <a:t>Ecocardiograma </a:t>
            </a:r>
          </a:p>
        </p:txBody>
      </p:sp>
      <p:pic>
        <p:nvPicPr>
          <p:cNvPr id="22530" name="Picture 2" descr="Diagnóstico y cuantificación ecocardiográfica del derrame pericárdico">
            <a:extLst>
              <a:ext uri="{FF2B5EF4-FFF2-40B4-BE49-F238E27FC236}">
                <a16:creationId xmlns:a16="http://schemas.microsoft.com/office/drawing/2014/main" id="{A07EFA5D-621F-F910-D68D-B3F4A04BFC3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51384" y="2092376"/>
            <a:ext cx="4868745" cy="3646859"/>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Pericardial Effusion | Cardiology | JN Learning | AMA Ed Hub">
            <a:extLst>
              <a:ext uri="{FF2B5EF4-FFF2-40B4-BE49-F238E27FC236}">
                <a16:creationId xmlns:a16="http://schemas.microsoft.com/office/drawing/2014/main" id="{A659E064-77EF-609E-8ABF-5CE7FEDE22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9936" y="2092376"/>
            <a:ext cx="6483305" cy="3646859"/>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extLst>
              <a:ext uri="{FF2B5EF4-FFF2-40B4-BE49-F238E27FC236}">
                <a16:creationId xmlns:a16="http://schemas.microsoft.com/office/drawing/2014/main" id="{986EBC54-7598-23FD-1816-E2A62859AC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23343578"/>
      </p:ext>
    </p:extLst>
  </p:cSld>
  <p:clrMapOvr>
    <a:masterClrMapping/>
  </p:clrMapOvr>
  <mc:AlternateContent xmlns:mc="http://schemas.openxmlformats.org/markup-compatibility/2006">
    <mc:Choice xmlns:p14="http://schemas.microsoft.com/office/powerpoint/2010/main" Requires="p14">
      <p:transition spd="slow" p14:dur="2000" advTm="27515"/>
    </mc:Choice>
    <mc:Fallback>
      <p:transition spd="slow" advTm="27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2296" x="2852738" y="6367463"/>
          <p14:tracePt t="2311" x="2836863" y="6350000"/>
          <p14:tracePt t="2313" x="2819400" y="6350000"/>
          <p14:tracePt t="2328" x="2794000" y="6316663"/>
          <p14:tracePt t="2345" x="2760663" y="6316663"/>
          <p14:tracePt t="2347" x="2751138" y="6291263"/>
          <p14:tracePt t="2362" x="2717800" y="6291263"/>
          <p14:tracePt t="2364" x="2700338" y="6273800"/>
          <p14:tracePt t="2380" x="2674938" y="6256338"/>
          <p14:tracePt t="2383" x="2641600" y="6240463"/>
          <p14:tracePt t="2398" x="2582863" y="6215063"/>
          <p14:tracePt t="2400" x="2565400" y="6197600"/>
          <p14:tracePt t="2416" x="2506663" y="6164263"/>
          <p14:tracePt t="2432" x="2481263" y="6138863"/>
          <p14:tracePt t="2434" x="2446338" y="6121400"/>
          <p14:tracePt t="2450" x="2405063" y="6078538"/>
          <p14:tracePt t="2466" x="2387600" y="6062663"/>
          <p14:tracePt t="2469" x="2354263" y="6037263"/>
          <p14:tracePt t="2488" x="2311400" y="6002338"/>
          <p14:tracePt t="2492" x="2293938" y="5986463"/>
          <p14:tracePt t="2510" x="2286000" y="5969000"/>
          <p14:tracePt t="2513" x="2268538" y="5969000"/>
          <p14:tracePt t="2535" x="2252663" y="5969000"/>
          <p14:tracePt t="2627" x="2286000" y="5986463"/>
          <p14:tracePt t="2647" x="2311400" y="6002338"/>
          <p14:tracePt t="2649" x="2344738" y="6037263"/>
          <p14:tracePt t="2664" x="2354263" y="6045200"/>
          <p14:tracePt t="2666" x="2387600" y="6062663"/>
          <p14:tracePt t="2699" x="2489200" y="6164263"/>
          <p14:tracePt t="2728" x="2540000" y="6215063"/>
          <p14:tracePt t="2730" x="2641600" y="6316663"/>
          <p14:tracePt t="2747" x="2700338" y="6367463"/>
          <p14:tracePt t="2762" x="2751138" y="6408738"/>
          <p14:tracePt t="2780" x="2794000" y="6434138"/>
          <p14:tracePt t="2794" x="2811463" y="6434138"/>
          <p14:tracePt t="2797" x="2811463" y="6451600"/>
          <p14:tracePt t="2812" x="2819400" y="6451600"/>
          <p14:tracePt t="2828" x="2836863" y="6451600"/>
          <p14:tracePt t="2852" x="2852738" y="6451600"/>
          <p14:tracePt t="2867" x="2852738" y="6469063"/>
          <p14:tracePt t="8942" x="2836863" y="6469063"/>
          <p14:tracePt t="8954" x="2819400" y="6469063"/>
          <p14:tracePt t="8957" x="2794000" y="6451600"/>
          <p14:tracePt t="8979" x="2760663" y="6426200"/>
          <p14:tracePt t="8981" x="2751138" y="6426200"/>
          <p14:tracePt t="8998" x="2700338" y="6375400"/>
          <p14:tracePt t="9013" x="2684463" y="6375400"/>
          <p14:tracePt t="9015" x="2674938" y="6350000"/>
          <p14:tracePt t="9024" x="2624138" y="6332538"/>
          <p14:tracePt t="9036" x="2616200" y="6299200"/>
          <p14:tracePt t="9038" x="2582863" y="6299200"/>
          <p14:tracePt t="9060" x="2565400" y="6273800"/>
          <p14:tracePt t="9062" x="2506663" y="6240463"/>
          <p14:tracePt t="9079" x="2489200" y="6215063"/>
          <p14:tracePt t="9083" x="2481263" y="6197600"/>
          <p14:tracePt t="9084" x="2446338" y="6180138"/>
          <p14:tracePt t="9100" x="2405063" y="6154738"/>
          <p14:tracePt t="9116" x="2354263" y="6121400"/>
          <p14:tracePt t="9131" x="2344738" y="6096000"/>
          <p14:tracePt t="9133" x="2311400" y="6062663"/>
          <p14:tracePt t="9149" x="2286000" y="6037263"/>
          <p14:tracePt t="9165" x="2235200" y="5986463"/>
          <p14:tracePt t="9167" x="2217738" y="5969000"/>
          <p14:tracePt t="9182" x="2192338" y="5943600"/>
          <p14:tracePt t="9184" x="2176463" y="5926138"/>
          <p14:tracePt t="9198" x="2151063" y="5900738"/>
          <p14:tracePt t="9202" x="2133600" y="5884863"/>
          <p14:tracePt t="9204" x="2116138" y="5849938"/>
          <p14:tracePt t="9221" x="2090738" y="5824538"/>
          <p14:tracePt t="9236" x="2090738" y="5808663"/>
          <p14:tracePt t="9238" x="2074863" y="5791200"/>
          <p14:tracePt t="9250" x="2057400" y="5791200"/>
          <p14:tracePt t="9268" x="2057400" y="5773738"/>
          <p14:tracePt t="9270" x="2039938" y="5765800"/>
          <p14:tracePt t="9284" x="2024063" y="5748338"/>
          <p14:tracePt t="9300" x="2024063" y="5732463"/>
          <p14:tracePt t="9357" x="2024063" y="5715000"/>
          <p14:tracePt t="9380" x="2024063" y="5707063"/>
          <p14:tracePt t="9397" x="2024063" y="5689600"/>
          <p14:tracePt t="9413" x="2024063" y="5672138"/>
          <p14:tracePt t="9428" x="2039938" y="5672138"/>
          <p14:tracePt t="9430" x="2057400" y="5656263"/>
          <p14:tracePt t="9447" x="2074863" y="5638800"/>
          <p14:tracePt t="9464" x="2100263" y="5630863"/>
          <p14:tracePt t="9484" x="2133600" y="5613400"/>
          <p14:tracePt t="9496" x="2151063" y="5595938"/>
          <p14:tracePt t="9511" x="2159000" y="5580063"/>
          <p14:tracePt t="9515" x="2192338" y="5554663"/>
          <p14:tracePt t="9517" x="2209800" y="5554663"/>
          <p14:tracePt t="9533" x="2235200" y="5537200"/>
          <p14:tracePt t="9535" x="2252663" y="5503863"/>
          <p14:tracePt t="9551" x="2286000" y="5494338"/>
          <p14:tracePt t="9555" x="2293938" y="5478463"/>
          <p14:tracePt t="9560" x="2311400" y="5461000"/>
          <p14:tracePt t="9580" x="2328863" y="5443538"/>
          <p14:tracePt t="9582" x="2344738" y="5418138"/>
          <p14:tracePt t="9597" x="2354263" y="5402263"/>
          <p14:tracePt t="9625" x="2370138" y="5402263"/>
          <p14:tracePt t="9637" x="2370138" y="5384800"/>
          <p14:tracePt t="9775" x="2387600" y="5384800"/>
          <p14:tracePt t="9794" x="2387600" y="5376863"/>
          <p14:tracePt t="9817" x="2405063" y="5376863"/>
          <p14:tracePt t="9845" x="2405063" y="5359400"/>
          <p14:tracePt t="9855" x="2420938" y="5359400"/>
          <p14:tracePt t="9877" x="2420938" y="5341938"/>
          <p14:tracePt t="9913" x="2430463" y="5341938"/>
          <p14:tracePt t="9983" x="2430463" y="5326063"/>
          <p14:tracePt t="10295" x="2446338" y="5326063"/>
          <p14:tracePt t="10312" x="2463800" y="5308600"/>
          <p14:tracePt t="10338" x="2463800" y="5300663"/>
          <p14:tracePt t="10351" x="2481263" y="5300663"/>
          <p14:tracePt t="10367" x="2489200" y="5300663"/>
          <p14:tracePt t="10510" x="2489200" y="5283200"/>
          <p14:tracePt t="10678" x="2489200" y="5265738"/>
          <p14:tracePt t="10704" x="2489200" y="5249863"/>
          <p14:tracePt t="10730" x="2481263" y="5249863"/>
          <p14:tracePt t="10753" x="2463800" y="5240338"/>
          <p14:tracePt t="10785" x="2446338" y="5240338"/>
          <p14:tracePt t="10799" x="2430463" y="5224463"/>
          <p14:tracePt t="10816" x="2420938" y="5224463"/>
          <p14:tracePt t="10848" x="2420938" y="5207000"/>
          <p14:tracePt t="10919" x="2405063" y="5207000"/>
          <p14:tracePt t="10944" x="2405063" y="5189538"/>
          <p14:tracePt t="10954" x="2387600" y="5189538"/>
          <p14:tracePt t="10984" x="2387600" y="5173663"/>
          <p14:tracePt t="10985" x="2370138" y="5173663"/>
          <p14:tracePt t="11004" x="2354263" y="5164138"/>
          <p14:tracePt t="11034" x="2344738" y="5164138"/>
          <p14:tracePt t="11050" x="2344738" y="5148263"/>
          <p14:tracePt t="11521" x="2354263" y="5164138"/>
          <p14:tracePt t="11533" x="2370138" y="5164138"/>
          <p14:tracePt t="11549" x="2387600" y="5164138"/>
          <p14:tracePt t="11553" x="2405063" y="5173663"/>
          <p14:tracePt t="11570" x="2420938" y="5173663"/>
          <p14:tracePt t="11586" x="2430463" y="5189538"/>
          <p14:tracePt t="11641" x="2446338" y="5189538"/>
          <p14:tracePt t="14187" x="2430463" y="5189538"/>
          <p14:tracePt t="14205" x="2405063" y="5173663"/>
          <p14:tracePt t="14221" x="2387600" y="5164138"/>
          <p14:tracePt t="14228" x="2370138" y="5164138"/>
          <p14:tracePt t="14230" x="2344738" y="5148263"/>
          <p14:tracePt t="14247" x="2328863" y="5148263"/>
          <p14:tracePt t="14251" x="2293938" y="5130800"/>
          <p14:tracePt t="14253" x="2286000" y="5130800"/>
          <p14:tracePt t="14267" x="2268538" y="5113338"/>
          <p14:tracePt t="14269" x="2235200" y="5113338"/>
          <p14:tracePt t="14286" x="2209800" y="5113338"/>
          <p14:tracePt t="14301" x="2192338" y="5113338"/>
          <p14:tracePt t="14316" x="2176463" y="5113338"/>
          <p14:tracePt t="14333" x="2159000" y="5113338"/>
          <p14:tracePt t="14360" x="2133600" y="5113338"/>
          <p14:tracePt t="14370" x="2116138" y="5113338"/>
          <p14:tracePt t="14377" x="2100263" y="5113338"/>
          <p14:tracePt t="14387" x="2090738" y="5113338"/>
          <p14:tracePt t="14392" x="2074863" y="5113338"/>
          <p14:tracePt t="14403" x="2039938" y="5113338"/>
          <p14:tracePt t="14411" x="2024063" y="5113338"/>
          <p14:tracePt t="14413" x="1998663" y="5113338"/>
          <p14:tracePt t="14428" x="1963738" y="5113338"/>
          <p14:tracePt t="14438" x="1955800" y="5113338"/>
          <p14:tracePt t="14454" x="1938338" y="5113338"/>
          <p14:tracePt t="14467" x="1922463" y="5113338"/>
          <p14:tracePt t="14509" x="1922463" y="5130800"/>
          <p14:tracePt t="14548" x="1922463" y="5148263"/>
          <p14:tracePt t="14612" x="1922463" y="5164138"/>
          <p14:tracePt t="14636" x="1938338" y="5164138"/>
          <p14:tracePt t="14646" x="1963738" y="5173663"/>
          <p14:tracePt t="14665" x="2039938" y="5189538"/>
          <p14:tracePt t="14679" x="2100263" y="5207000"/>
          <p14:tracePt t="14681" x="2116138" y="5207000"/>
          <p14:tracePt t="14697" x="2176463" y="5224463"/>
          <p14:tracePt t="14701" x="2209800" y="5224463"/>
          <p14:tracePt t="14703" x="2252663" y="5240338"/>
          <p14:tracePt t="14718" x="2286000" y="5240338"/>
          <p14:tracePt t="14733" x="2311400" y="5240338"/>
          <p14:tracePt t="14762" x="2328863" y="5240338"/>
          <p14:tracePt t="14813" x="2328863" y="5224463"/>
          <p14:tracePt t="14835" x="2328863" y="5207000"/>
          <p14:tracePt t="14849" x="2311400" y="5189538"/>
          <p14:tracePt t="14865" x="2311400" y="5173663"/>
          <p14:tracePt t="14868" x="2293938" y="5164138"/>
          <p14:tracePt t="14870" x="2286000" y="5164138"/>
          <p14:tracePt t="14885" x="2268538" y="5148263"/>
          <p14:tracePt t="14887" x="2252663" y="5148263"/>
          <p14:tracePt t="14902" x="2235200" y="5148263"/>
          <p14:tracePt t="14904" x="2217738" y="5148263"/>
          <p14:tracePt t="14918" x="2209800" y="5148263"/>
          <p14:tracePt t="14920" x="2192338" y="5148263"/>
          <p14:tracePt t="14934" x="2176463" y="5148263"/>
          <p14:tracePt t="14936" x="2159000" y="5148263"/>
          <p14:tracePt t="14944" x="2151063" y="5148263"/>
          <p14:tracePt t="14953" x="2133600" y="5148263"/>
          <p14:tracePt t="14967" x="2133600" y="5164138"/>
          <p14:tracePt t="14969" x="2116138" y="5164138"/>
          <p14:tracePt t="14983" x="2116138" y="5173663"/>
          <p14:tracePt t="15000" x="2100263" y="5173663"/>
          <p14:tracePt t="15017" x="2100263" y="5189538"/>
          <p14:tracePt t="15157" x="2116138" y="5189538"/>
          <p14:tracePt t="15181" x="2133600" y="5189538"/>
          <p14:tracePt t="15182" x="2133600" y="5173663"/>
          <p14:tracePt t="15198" x="2151063" y="5173663"/>
          <p14:tracePt t="15215" x="2176463" y="5173663"/>
          <p14:tracePt t="15243" x="2192338" y="5173663"/>
          <p14:tracePt t="15253" x="2209800" y="5173663"/>
          <p14:tracePt t="15270" x="2217738" y="5173663"/>
          <p14:tracePt t="15286" x="2217738" y="5164138"/>
          <p14:tracePt t="15300" x="2235200" y="5164138"/>
          <p14:tracePt t="15330" x="2235200" y="5148263"/>
          <p14:tracePt t="15510" x="2217738" y="5148263"/>
          <p14:tracePt t="15521" x="2209800" y="5130800"/>
          <p14:tracePt t="15538" x="2192338" y="5130800"/>
          <p14:tracePt t="15547" x="2176463" y="5113338"/>
          <p14:tracePt t="15564" x="2159000" y="5113338"/>
          <p14:tracePt t="15582" x="2151063" y="5113338"/>
          <p14:tracePt t="15614" x="2133600" y="5113338"/>
          <p14:tracePt t="15639" x="2116138" y="5113338"/>
          <p14:tracePt t="15660" x="2100263" y="5113338"/>
          <p14:tracePt t="15681" x="2090738" y="5113338"/>
          <p14:tracePt t="15695" x="2090738" y="5105400"/>
          <p14:tracePt t="15705" x="2074863" y="5105400"/>
          <p14:tracePt t="15719" x="2074863" y="5087938"/>
          <p14:tracePt t="15736" x="2057400" y="5072063"/>
          <p14:tracePt t="15752" x="2057400" y="5054600"/>
          <p14:tracePt t="15768" x="2057400" y="5046663"/>
          <p14:tracePt t="15784" x="2024063" y="5011738"/>
          <p14:tracePt t="15796" x="2024063" y="4978400"/>
          <p14:tracePt t="15810" x="2014538" y="4970463"/>
          <p14:tracePt t="15813" x="1998663" y="4953000"/>
          <p14:tracePt t="15815" x="1998663" y="4919663"/>
          <p14:tracePt t="15830" x="1981200" y="4910138"/>
          <p14:tracePt t="15833" x="1963738" y="4894263"/>
          <p14:tracePt t="15850" x="1955800" y="4843463"/>
          <p14:tracePt t="15865" x="1938338" y="4833938"/>
          <p14:tracePt t="15883" x="1922463" y="4818063"/>
          <p14:tracePt t="15904" x="1922463" y="4800600"/>
          <p14:tracePt t="15946" x="1922463" y="4783138"/>
          <p14:tracePt t="15963" x="1905000" y="4783138"/>
          <p14:tracePt t="15979" x="1905000" y="4775200"/>
          <p14:tracePt t="15988" x="1887538" y="4757738"/>
          <p14:tracePt t="16012" x="1879600" y="4724400"/>
          <p14:tracePt t="16034" x="1862138" y="4699000"/>
          <p14:tracePt t="16048" x="1846263" y="4681538"/>
          <p14:tracePt t="16062" x="1846263" y="4665663"/>
          <p14:tracePt t="16064" x="1828800" y="4648200"/>
          <p14:tracePt t="16081" x="1820863" y="4622800"/>
          <p14:tracePt t="16104" x="1820863" y="4605338"/>
          <p14:tracePt t="16160" x="1803400" y="4605338"/>
          <p14:tracePt t="16216" x="1803400" y="4622800"/>
          <p14:tracePt t="16252" x="1803400" y="4640263"/>
          <p14:tracePt t="16267" x="1820863" y="4640263"/>
          <p14:tracePt t="16281" x="1820863" y="4648200"/>
          <p14:tracePt t="16296" x="1820863" y="4665663"/>
          <p14:tracePt t="16298" x="1828800" y="4681538"/>
          <p14:tracePt t="16314" x="1846263" y="4699000"/>
          <p14:tracePt t="16331" x="1862138" y="4716463"/>
          <p14:tracePt t="16346" x="1879600" y="4724400"/>
          <p14:tracePt t="16364" x="1887538" y="4757738"/>
          <p14:tracePt t="16379" x="1905000" y="4757738"/>
          <p14:tracePt t="16381" x="1922463" y="4775200"/>
          <p14:tracePt t="16396" x="1922463" y="4783138"/>
          <p14:tracePt t="16400" x="1938338" y="4783138"/>
          <p14:tracePt t="16402" x="1955800" y="4800600"/>
          <p14:tracePt t="16416" x="1963738" y="4800600"/>
          <p14:tracePt t="16418" x="1963738" y="4818063"/>
          <p14:tracePt t="16434" x="1998663" y="4843463"/>
          <p14:tracePt t="16447" x="2014538" y="4843463"/>
          <p14:tracePt t="16449" x="2014538" y="4859338"/>
          <p14:tracePt t="16466" x="2039938" y="4894263"/>
          <p14:tracePt t="16481" x="2074863" y="4919663"/>
          <p14:tracePt t="16499" x="2090738" y="4935538"/>
          <p14:tracePt t="16514" x="2100263" y="4953000"/>
          <p14:tracePt t="16533" x="2116138" y="4970463"/>
          <p14:tracePt t="16545" x="2133600" y="4970463"/>
          <p14:tracePt t="16556" x="2133600" y="4978400"/>
          <p14:tracePt t="16571" x="2151063" y="4978400"/>
          <p14:tracePt t="16586" x="2151063" y="4995863"/>
          <p14:tracePt t="16613" x="2151063" y="5011738"/>
          <p14:tracePt t="16721" x="2133600" y="5011738"/>
          <p14:tracePt t="16731" x="2116138" y="5011738"/>
          <p14:tracePt t="16747" x="2100263" y="5011738"/>
          <p14:tracePt t="16762" x="2090738" y="4995863"/>
          <p14:tracePt t="16764" x="2074863" y="4978400"/>
          <p14:tracePt t="16782" x="2039938" y="4970463"/>
          <p14:tracePt t="16797" x="2014538" y="4935538"/>
          <p14:tracePt t="16800" x="2014538" y="4919663"/>
          <p14:tracePt t="16802" x="1998663" y="4910138"/>
          <p14:tracePt t="16818" x="1963738" y="4859338"/>
          <p14:tracePt t="16833" x="1955800" y="4843463"/>
          <p14:tracePt t="16835" x="1938338" y="4833938"/>
          <p14:tracePt t="16852" x="1922463" y="4800600"/>
          <p14:tracePt t="16868" x="1905000" y="4775200"/>
          <p14:tracePt t="16882" x="1887538" y="4757738"/>
          <p14:tracePt t="16898" x="1879600" y="4741863"/>
          <p14:tracePt t="16900" x="1879600" y="4724400"/>
          <p14:tracePt t="16914" x="1862138" y="4716463"/>
          <p14:tracePt t="16916" x="1862138" y="4699000"/>
          <p14:tracePt t="16932" x="1828800" y="4681538"/>
          <p14:tracePt t="16947" x="1820863" y="4648200"/>
          <p14:tracePt t="16964" x="1820863" y="4640263"/>
          <p14:tracePt t="16979" x="1803400" y="4640263"/>
          <p14:tracePt t="16981" x="1803400" y="4622800"/>
          <p14:tracePt t="17004" x="1785938" y="4622800"/>
          <p14:tracePt t="17020" x="1785938" y="4605338"/>
          <p14:tracePt t="17037" x="1785938" y="4589463"/>
          <p14:tracePt t="17067" x="1770063" y="4579938"/>
          <p14:tracePt t="17163" x="1770063" y="4589463"/>
          <p14:tracePt t="17179" x="1770063" y="4605338"/>
          <p14:tracePt t="17196" x="1770063" y="4622800"/>
          <p14:tracePt t="17198" x="1770063" y="4640263"/>
          <p14:tracePt t="17212" x="1770063" y="4665663"/>
          <p14:tracePt t="17214" x="1785938" y="4681538"/>
          <p14:tracePt t="17230" x="1785938" y="4699000"/>
          <p14:tracePt t="17233" x="1803400" y="4724400"/>
          <p14:tracePt t="17235" x="1803400" y="4741863"/>
          <p14:tracePt t="17247" x="1820863" y="4757738"/>
          <p14:tracePt t="17262" x="1828800" y="4783138"/>
          <p14:tracePt t="17266" x="1846263" y="4800600"/>
          <p14:tracePt t="17268" x="1846263" y="4818063"/>
          <p14:tracePt t="17283" x="1879600" y="4843463"/>
          <p14:tracePt t="17300" x="1887538" y="4859338"/>
          <p14:tracePt t="17315" x="1905000" y="4894263"/>
          <p14:tracePt t="17334" x="1922463" y="4919663"/>
          <p14:tracePt t="17348" x="1922463" y="4935538"/>
          <p14:tracePt t="17350" x="1938338" y="4953000"/>
          <p14:tracePt t="17365" x="1938338" y="4970463"/>
          <p14:tracePt t="17367" x="1938338" y="4978400"/>
          <p14:tracePt t="17380" x="1955800" y="4995863"/>
          <p14:tracePt t="17382" x="1955800" y="5011738"/>
          <p14:tracePt t="17397" x="1963738" y="5029200"/>
          <p14:tracePt t="17400" x="1963738" y="5046663"/>
          <p14:tracePt t="17413" x="1981200" y="5046663"/>
          <p14:tracePt t="17415" x="1981200" y="5054600"/>
          <p14:tracePt t="17429" x="2014538" y="5054600"/>
          <p14:tracePt t="17445" x="2024063" y="5054600"/>
          <p14:tracePt t="17447" x="2039938" y="5072063"/>
          <p14:tracePt t="17466" x="2057400" y="5072063"/>
          <p14:tracePt t="17468" x="2074863" y="5087938"/>
          <p14:tracePt t="17488" x="2090738" y="5087938"/>
          <p14:tracePt t="17514" x="2100263" y="5087938"/>
          <p14:tracePt t="17518" x="2100263" y="5105400"/>
          <p14:tracePt t="17536" x="2116138" y="5105400"/>
          <p14:tracePt t="17604" x="2116138" y="5087938"/>
          <p14:tracePt t="17619" x="2100263" y="5087938"/>
          <p14:tracePt t="17622" x="2090738" y="5072063"/>
          <p14:tracePt t="17636" x="2074863" y="5054600"/>
          <p14:tracePt t="17645" x="2057400" y="5046663"/>
          <p14:tracePt t="17647" x="2039938" y="5011738"/>
          <p14:tracePt t="17661" x="2014538" y="4995863"/>
          <p14:tracePt t="17663" x="1998663" y="4970463"/>
          <p14:tracePt t="17681" x="1963738" y="4919663"/>
          <p14:tracePt t="17684" x="1922463" y="4843463"/>
          <p14:tracePt t="17699" x="1905000" y="4833938"/>
          <p14:tracePt t="17701" x="1887538" y="4800600"/>
          <p14:tracePt t="17724" x="1846263" y="4741863"/>
          <p14:tracePt t="17733" x="1828800" y="4724400"/>
          <p14:tracePt t="17750" x="1828800" y="4716463"/>
          <p14:tracePt t="17765" x="1828800" y="4699000"/>
          <p14:tracePt t="17840" x="1828800" y="4716463"/>
          <p14:tracePt t="17853" x="1828800" y="4724400"/>
          <p14:tracePt t="17859" x="1828800" y="4741863"/>
          <p14:tracePt t="17880" x="1846263" y="4757738"/>
          <p14:tracePt t="17956" x="1879600" y="4800600"/>
          <p14:tracePt t="17960" x="1981200" y="4970463"/>
          <p14:tracePt t="17967" x="1998663" y="4978400"/>
          <p14:tracePt t="18006" x="2014538" y="4995863"/>
          <p14:tracePt t="18013" x="2024063" y="5029200"/>
          <p14:tracePt t="18015" x="2039938" y="5046663"/>
          <p14:tracePt t="18046" x="2057400" y="5054600"/>
          <p14:tracePt t="18051" x="2090738" y="5087938"/>
          <p14:tracePt t="18067" x="2116138" y="5105400"/>
          <p14:tracePt t="18087" x="2133600" y="5113338"/>
          <p14:tracePt t="18103" x="2151063" y="5113338"/>
          <p14:tracePt t="18134" x="2159000" y="5113338"/>
          <p14:tracePt t="18143" x="2176463" y="5113338"/>
          <p14:tracePt t="18149" x="2192338" y="5113338"/>
          <p14:tracePt t="18182" x="2209800" y="5113338"/>
          <p14:tracePt t="18215" x="2209800" y="5130800"/>
          <p14:tracePt t="18246" x="2217738" y="5130800"/>
          <p14:tracePt t="18249" x="2217738" y="5148263"/>
          <p14:tracePt t="18325" x="2217738" y="5164138"/>
          <p14:tracePt t="18366" x="2209800" y="5164138"/>
          <p14:tracePt t="18382" x="2192338" y="5164138"/>
          <p14:tracePt t="18398" x="2151063" y="5164138"/>
          <p14:tracePt t="18415" x="2116138" y="5148263"/>
          <p14:tracePt t="18438" x="2100263" y="5130800"/>
          <p14:tracePt t="18501" x="2090738" y="5130800"/>
          <p14:tracePt t="18574" x="2074863" y="5130800"/>
          <p14:tracePt t="18612" x="2057400" y="5130800"/>
          <p14:tracePt t="18647" x="2039938" y="5130800"/>
          <p14:tracePt t="18687" x="2039938" y="5148263"/>
          <p14:tracePt t="18751" x="2039938" y="5164138"/>
          <p14:tracePt t="19517" x="2074863" y="5164138"/>
          <p14:tracePt t="19533" x="2159000" y="5173663"/>
          <p14:tracePt t="19547" x="2217738" y="5189538"/>
          <p14:tracePt t="19549" x="2293938" y="5207000"/>
          <p14:tracePt t="19567" x="2446338" y="5240338"/>
          <p14:tracePt t="19581" x="2624138" y="5249863"/>
          <p14:tracePt t="19598" x="2852738" y="5249863"/>
          <p14:tracePt t="19612" x="3030538" y="5249863"/>
          <p14:tracePt t="19614" x="3182938" y="5249863"/>
          <p14:tracePt t="19630" x="3548063" y="5224463"/>
          <p14:tracePt t="19645" x="3725863" y="5189538"/>
          <p14:tracePt t="19647" x="3937000" y="5164138"/>
          <p14:tracePt t="19662" x="4173538" y="5148263"/>
          <p14:tracePt t="19664" x="4427538" y="5148263"/>
          <p14:tracePt t="19680" x="4716463" y="5130800"/>
          <p14:tracePt t="19684" x="5003800" y="5130800"/>
          <p14:tracePt t="19686" x="5122863" y="5113338"/>
          <p14:tracePt t="19700" x="5376863" y="5113338"/>
          <p14:tracePt t="19702" x="5588000" y="5113338"/>
          <p14:tracePt t="19717" x="5783263" y="5113338"/>
          <p14:tracePt t="19719" x="5926138" y="5105400"/>
          <p14:tracePt t="19734" x="6172200" y="5087938"/>
          <p14:tracePt t="19749" x="6332538" y="5087938"/>
          <p14:tracePt t="19765" x="6426200" y="5087938"/>
          <p14:tracePt t="19767" x="6502400" y="5072063"/>
          <p14:tracePt t="19781" x="6578600" y="5072063"/>
          <p14:tracePt t="19783" x="6654800" y="5072063"/>
          <p14:tracePt t="19798" x="6756400" y="5054600"/>
          <p14:tracePt t="19813" x="6815138" y="5046663"/>
          <p14:tracePt t="19815" x="6908800" y="5029200"/>
          <p14:tracePt t="19832" x="6967538" y="5029200"/>
          <p14:tracePt t="19846" x="7010400" y="5011738"/>
          <p14:tracePt t="19849" x="7043738" y="5011738"/>
          <p14:tracePt t="19864" x="7069138" y="5011738"/>
          <p14:tracePt t="19867" x="7086600" y="5011738"/>
          <p14:tracePt t="19869" x="7104063" y="5011738"/>
          <p14:tracePt t="19881" x="7119938" y="5011738"/>
          <p14:tracePt t="19895" x="7129463" y="5011738"/>
          <p14:tracePt t="19897" x="7145338" y="5011738"/>
          <p14:tracePt t="19912" x="7162800" y="5011738"/>
          <p14:tracePt t="19915" x="7180263" y="5011738"/>
          <p14:tracePt t="19917" x="7188200" y="5011738"/>
          <p14:tracePt t="19933" x="7205663" y="5011738"/>
          <p14:tracePt t="19935" x="7221538" y="5011738"/>
          <p14:tracePt t="19946" x="7239000" y="5011738"/>
          <p14:tracePt t="19963" x="7256463" y="5011738"/>
          <p14:tracePt t="19965" x="7264400" y="5011738"/>
          <p14:tracePt t="19999" x="7281863" y="5011738"/>
          <p14:tracePt t="20031" x="7281863" y="5029200"/>
          <p14:tracePt t="20086" x="7297738" y="5029200"/>
          <p14:tracePt t="20104" x="7315200" y="5029200"/>
          <p14:tracePt t="20120" x="7323138" y="5029200"/>
          <p14:tracePt t="20134" x="7358063" y="5029200"/>
          <p14:tracePt t="20136" x="7391400" y="5029200"/>
          <p14:tracePt t="20151" x="7475538" y="4995863"/>
          <p14:tracePt t="20165" x="7535863" y="4978400"/>
          <p14:tracePt t="20168" x="7586663" y="4953000"/>
          <p14:tracePt t="20184" x="7670800" y="4910138"/>
          <p14:tracePt t="20199" x="7729538" y="4876800"/>
          <p14:tracePt t="20212" x="7747000" y="4859338"/>
          <p14:tracePt t="20214" x="7764463" y="4859338"/>
          <p14:tracePt t="20228" x="7780338" y="4843463"/>
          <p14:tracePt t="20245" x="7789863" y="4843463"/>
          <p14:tracePt t="20655" x="7823200" y="4843463"/>
          <p14:tracePt t="20665" x="7840663" y="4843463"/>
          <p14:tracePt t="20682" x="7916863" y="4843463"/>
          <p14:tracePt t="20696" x="7983538" y="4843463"/>
          <p14:tracePt t="20706" x="8051800" y="4843463"/>
          <p14:tracePt t="20720" x="8059738" y="4859338"/>
          <p14:tracePt t="20722" x="8110538" y="4859338"/>
          <p14:tracePt t="20736" x="8135938" y="4859338"/>
          <p14:tracePt t="20738" x="8170863" y="4859338"/>
          <p14:tracePt t="20753" x="8196263" y="4876800"/>
          <p14:tracePt t="20755" x="8255000" y="4876800"/>
          <p14:tracePt t="20763" x="8305800" y="4894263"/>
          <p14:tracePt t="20780" x="8313738" y="4894263"/>
          <p14:tracePt t="20783" x="8382000" y="4894263"/>
          <p14:tracePt t="20785" x="8389938" y="4894263"/>
          <p14:tracePt t="20800" x="8466138" y="4894263"/>
          <p14:tracePt t="20816" x="8516938" y="4894263"/>
          <p14:tracePt t="20818" x="8542338" y="4894263"/>
          <p14:tracePt t="20828" x="8585200" y="4894263"/>
          <p14:tracePt t="20838" x="8618538" y="4894263"/>
          <p14:tracePt t="20842" x="8643938" y="4894263"/>
          <p14:tracePt t="20860" x="8694738" y="4894263"/>
          <p14:tracePt t="20863" x="8720138" y="4894263"/>
          <p14:tracePt t="20877" x="8737600" y="4894263"/>
          <p14:tracePt t="20887" x="8770938" y="4910138"/>
          <p14:tracePt t="20893" x="8780463" y="4910138"/>
          <p14:tracePt t="20904" x="8796338" y="4910138"/>
          <p14:tracePt t="20911" x="8813800" y="4910138"/>
          <p14:tracePt t="20913" x="8847138" y="4910138"/>
          <p14:tracePt t="20929" x="8856663" y="4910138"/>
          <p14:tracePt t="20932" x="8907463" y="4910138"/>
          <p14:tracePt t="20946" x="8932863" y="4910138"/>
          <p14:tracePt t="20948" x="8948738" y="4910138"/>
          <p14:tracePt t="20963" x="8991600" y="4910138"/>
          <p14:tracePt t="20967" x="9009063" y="4910138"/>
          <p14:tracePt t="20969" x="9042400" y="4910138"/>
          <p14:tracePt t="20980" x="9050338" y="4910138"/>
          <p14:tracePt t="20994" x="9067800" y="4910138"/>
          <p14:tracePt t="21000" x="9085263" y="4910138"/>
          <p14:tracePt t="21027" x="9101138" y="4910138"/>
          <p14:tracePt t="21209" x="9085263" y="4910138"/>
          <p14:tracePt t="21232" x="9067800" y="4910138"/>
          <p14:tracePt t="21248" x="9050338" y="4919663"/>
          <p14:tracePt t="21264" x="9042400" y="4919663"/>
          <p14:tracePt t="21280" x="9024938" y="4935538"/>
          <p14:tracePt t="21282" x="9009063" y="4935538"/>
          <p14:tracePt t="21297" x="8991600" y="4935538"/>
          <p14:tracePt t="21315" x="8974138" y="4953000"/>
          <p14:tracePt t="21330" x="8966200" y="4953000"/>
          <p14:tracePt t="21348" x="8932863" y="4953000"/>
          <p14:tracePt t="21362" x="8915400" y="4953000"/>
          <p14:tracePt t="21364" x="8907463" y="4953000"/>
          <p14:tracePt t="21379" x="8890000" y="4953000"/>
          <p14:tracePt t="21381" x="8872538" y="4953000"/>
          <p14:tracePt t="21394" x="8856663" y="4953000"/>
          <p14:tracePt t="21396" x="8847138" y="4953000"/>
          <p14:tracePt t="21405" x="8831263" y="4953000"/>
          <p14:tracePt t="21420" x="8813800" y="4953000"/>
          <p14:tracePt t="21426" x="8780463" y="4953000"/>
          <p14:tracePt t="21429" x="8770938" y="4953000"/>
          <p14:tracePt t="21439" x="8755063" y="4953000"/>
          <p14:tracePt t="21445" x="8720138" y="4935538"/>
          <p14:tracePt t="21461" x="8694738" y="4935538"/>
          <p14:tracePt t="21465" x="8678863" y="4919663"/>
          <p14:tracePt t="21467" x="8661400" y="4919663"/>
          <p14:tracePt t="21481" x="8636000" y="4919663"/>
          <p14:tracePt t="21483" x="8618538" y="4910138"/>
          <p14:tracePt t="21500" x="8585200" y="4894263"/>
          <p14:tracePt t="21515" x="8577263" y="4876800"/>
          <p14:tracePt t="21533" x="8542338" y="4876800"/>
          <p14:tracePt t="21537" x="8526463" y="4859338"/>
          <p14:tracePt t="21553" x="8516938" y="4843463"/>
          <p14:tracePt t="21565" x="8501063" y="4843463"/>
          <p14:tracePt t="21583" x="8483600" y="4843463"/>
          <p14:tracePt t="21585" x="8483600" y="4833938"/>
          <p14:tracePt t="21597" x="8466138" y="4833938"/>
          <p14:tracePt t="21620" x="8466138" y="4818063"/>
          <p14:tracePt t="21634" x="8440738" y="4818063"/>
          <p14:tracePt t="21650" x="8424863" y="4800600"/>
          <p14:tracePt t="21669" x="8407400" y="4783138"/>
          <p14:tracePt t="21694" x="8389938" y="4783138"/>
          <p14:tracePt t="21697" x="8382000" y="4775200"/>
          <p14:tracePt t="21713" x="8364538" y="4775200"/>
          <p14:tracePt t="21715" x="8364538" y="4757738"/>
          <p14:tracePt t="21743" x="8348663" y="4741863"/>
          <p14:tracePt t="21764" x="8348663" y="4724400"/>
          <p14:tracePt t="21780" x="8331200" y="4724400"/>
          <p14:tracePt t="21796" x="8331200" y="4716463"/>
          <p14:tracePt t="21806" x="8313738" y="4699000"/>
          <p14:tracePt t="21845" x="8305800" y="4681538"/>
          <p14:tracePt t="21867" x="8288338" y="4665663"/>
          <p14:tracePt t="21881" x="8288338" y="4648200"/>
          <p14:tracePt t="21883" x="8272463" y="4648200"/>
          <p14:tracePt t="21899" x="8247063" y="4622800"/>
          <p14:tracePt t="21915" x="8229600" y="4605338"/>
          <p14:tracePt t="21931" x="8196263" y="4579938"/>
          <p14:tracePt t="21950" x="8170863" y="4564063"/>
          <p14:tracePt t="21954" x="8153400" y="4564063"/>
          <p14:tracePt t="21967" x="8153400" y="4546600"/>
          <p14:tracePt t="21981" x="8135938" y="4529138"/>
          <p14:tracePt t="21983" x="8120063" y="4529138"/>
          <p14:tracePt t="21995" x="8120063" y="4521200"/>
          <p14:tracePt t="22005" x="8110538" y="4503738"/>
          <p14:tracePt t="22034" x="8094663" y="4470400"/>
          <p14:tracePt t="22050" x="8077200" y="4452938"/>
          <p14:tracePt t="22066" x="8077200" y="4445000"/>
          <p14:tracePt t="22068" x="8059738" y="4427538"/>
          <p14:tracePt t="22084" x="8051800" y="4394200"/>
          <p14:tracePt t="22100" x="8051800" y="4386263"/>
          <p14:tracePt t="22117" x="8034338" y="4351338"/>
          <p14:tracePt t="22130" x="8018463" y="4335463"/>
          <p14:tracePt t="22147" x="8001000" y="4310063"/>
          <p14:tracePt t="22163" x="7983538" y="4310063"/>
          <p14:tracePt t="22165" x="7983538" y="4292600"/>
          <p14:tracePt t="22181" x="7975600" y="4259263"/>
          <p14:tracePt t="22184" x="7958138" y="4249738"/>
          <p14:tracePt t="22197" x="7942263" y="4233863"/>
          <p14:tracePt t="22199" x="7942263" y="4216400"/>
          <p14:tracePt t="22221" x="7924800" y="4191000"/>
          <p14:tracePt t="22226" x="7916863" y="4173538"/>
          <p14:tracePt t="22251" x="7916863" y="4157663"/>
          <p14:tracePt t="22254" x="7881938" y="4114800"/>
          <p14:tracePt t="22269" x="7881938" y="4097338"/>
          <p14:tracePt t="22273" x="7881938" y="4081463"/>
          <p14:tracePt t="22286" x="7866063" y="4081463"/>
          <p14:tracePt t="22292" x="7866063" y="4064000"/>
          <p14:tracePt t="22294" x="7866063" y="4056063"/>
          <p14:tracePt t="22306" x="7848600" y="4056063"/>
          <p14:tracePt t="22314" x="7848600" y="4038600"/>
          <p14:tracePt t="22330" x="7848600" y="4021138"/>
          <p14:tracePt t="22332" x="7840663" y="4005263"/>
          <p14:tracePt t="22349" x="7840663" y="3987800"/>
          <p14:tracePt t="22365" x="7840663" y="3962400"/>
          <p14:tracePt t="22380" x="7823200" y="3962400"/>
          <p14:tracePt t="22382" x="7823200" y="3944938"/>
          <p14:tracePt t="22398" x="7823200" y="3929063"/>
          <p14:tracePt t="22414" x="7805738" y="3903663"/>
          <p14:tracePt t="22430" x="7789863" y="3868738"/>
          <p14:tracePt t="22446" x="7780338" y="3843338"/>
          <p14:tracePt t="22463" x="7764463" y="3792538"/>
          <p14:tracePt t="22479" x="7764463" y="3767138"/>
          <p14:tracePt t="22483" x="7747000" y="3751263"/>
          <p14:tracePt t="22485" x="7747000" y="3733800"/>
          <p14:tracePt t="22500" x="7729538" y="3708400"/>
          <p14:tracePt t="22502" x="7729538" y="3690938"/>
          <p14:tracePt t="22518" x="7729538" y="3657600"/>
          <p14:tracePt t="22552" x="7729538" y="3632200"/>
          <p14:tracePt t="22560" x="7729538" y="3614738"/>
          <p14:tracePt t="22565" x="7729538" y="3598863"/>
          <p14:tracePt t="22583" x="7729538" y="3589338"/>
          <p14:tracePt t="22598" x="7729538" y="3573463"/>
          <p14:tracePt t="22612" x="7729538" y="3556000"/>
          <p14:tracePt t="22615" x="7729538" y="3538538"/>
          <p14:tracePt t="22637" x="7729538" y="3530600"/>
          <p14:tracePt t="22645" x="7729538" y="3513138"/>
          <p14:tracePt t="22667" x="7729538" y="3497263"/>
          <p14:tracePt t="22669" x="7729538" y="3479800"/>
          <p14:tracePt t="22688" x="7729538" y="3462338"/>
          <p14:tracePt t="22702" x="7747000" y="3454400"/>
          <p14:tracePt t="22713" x="7747000" y="3436938"/>
          <p14:tracePt t="22716" x="7764463" y="3421063"/>
          <p14:tracePt t="22738" x="7789863" y="3378200"/>
          <p14:tracePt t="22777" x="7805738" y="3360738"/>
          <p14:tracePt t="22781" x="7881938" y="3284538"/>
          <p14:tracePt t="22783" x="7916863" y="3259138"/>
          <p14:tracePt t="22815" x="7942263" y="3225800"/>
          <p14:tracePt t="22821" x="8034338" y="3149600"/>
          <p14:tracePt t="22824" x="8059738" y="3124200"/>
          <p14:tracePt t="22855" x="8094663" y="3106738"/>
          <p14:tracePt t="22860" x="8170863" y="3065463"/>
          <p14:tracePt t="22880" x="8186738" y="3048000"/>
          <p14:tracePt t="22885" x="8229600" y="3030538"/>
          <p14:tracePt t="22887" x="8247063" y="3030538"/>
          <p14:tracePt t="22917" x="8255000" y="3014663"/>
          <p14:tracePt t="22919" x="8288338" y="3014663"/>
          <p14:tracePt t="22950" x="8288338" y="2997200"/>
          <p14:tracePt t="22952" x="8305800" y="2997200"/>
          <p14:tracePt t="22998" x="8313738" y="2997200"/>
          <p14:tracePt t="23037" x="8331200" y="2997200"/>
          <p14:tracePt t="23068" x="8348663" y="2997200"/>
          <p14:tracePt t="23083" x="8364538" y="2997200"/>
          <p14:tracePt t="23085" x="8389938" y="2997200"/>
          <p14:tracePt t="23098" x="8407400" y="2997200"/>
          <p14:tracePt t="23112" x="8424863" y="2997200"/>
          <p14:tracePt t="23115" x="8450263" y="2997200"/>
          <p14:tracePt t="23117" x="8466138" y="2997200"/>
          <p14:tracePt t="23133" x="8483600" y="2997200"/>
          <p14:tracePt t="23135" x="8501063" y="2997200"/>
          <p14:tracePt t="23151" x="8516938" y="2997200"/>
          <p14:tracePt t="23153" x="8526463" y="2997200"/>
          <p14:tracePt t="23167" x="8542338" y="2997200"/>
          <p14:tracePt t="23169" x="8559800" y="2997200"/>
          <p14:tracePt t="23184" x="8585200" y="2997200"/>
          <p14:tracePt t="23186" x="8602663" y="2989263"/>
          <p14:tracePt t="23201" x="8618538" y="2989263"/>
          <p14:tracePt t="23205" x="8636000" y="2989263"/>
          <p14:tracePt t="23209" x="8643938" y="2971800"/>
          <p14:tracePt t="23231" x="8678863" y="2971800"/>
          <p14:tracePt t="23233" x="8694738" y="2971800"/>
          <p14:tracePt t="23248" x="8712200" y="2954338"/>
          <p14:tracePt t="23280" x="8720138" y="2954338"/>
          <p14:tracePt t="23392" x="8737600" y="2954338"/>
          <p14:tracePt t="23430" x="8755063" y="2954338"/>
          <p14:tracePt t="23446" x="8770938" y="2954338"/>
          <p14:tracePt t="23464" x="8780463" y="2954338"/>
          <p14:tracePt t="23466" x="8796338" y="2938463"/>
          <p14:tracePt t="23487" x="8813800" y="2938463"/>
          <p14:tracePt t="23520" x="8831263" y="2938463"/>
          <p14:tracePt t="23623" x="8831263" y="2928938"/>
          <p14:tracePt t="23671" x="8813800" y="2928938"/>
          <p14:tracePt t="23698" x="8796338" y="2928938"/>
          <p14:tracePt t="23712" x="8780463" y="2913063"/>
          <p14:tracePt t="23729" x="8770938" y="2913063"/>
          <p14:tracePt t="23745" x="8755063" y="2913063"/>
          <p14:tracePt t="23747" x="8737600" y="2895600"/>
          <p14:tracePt t="23767" x="8720138" y="2895600"/>
          <p14:tracePt t="23783" x="8712200" y="2895600"/>
          <p14:tracePt t="23801" x="8694738" y="2878138"/>
          <p14:tracePt t="23817" x="8678863" y="2878138"/>
          <p14:tracePt t="23833" x="8661400" y="2878138"/>
          <p14:tracePt t="23848" x="8643938" y="2870200"/>
          <p14:tracePt t="23865" x="8636000" y="2870200"/>
          <p14:tracePt t="23882" x="8618538" y="2870200"/>
          <p14:tracePt t="23899" x="8602663" y="2870200"/>
          <p14:tracePt t="23912" x="8585200" y="2870200"/>
          <p14:tracePt t="23915" x="8577263" y="2870200"/>
          <p14:tracePt t="23929" x="8559800" y="2870200"/>
          <p14:tracePt t="23931" x="8542338" y="2870200"/>
          <p14:tracePt t="23945" x="8526463" y="2870200"/>
          <p14:tracePt t="23947" x="8516938" y="2852738"/>
          <p14:tracePt t="23963" x="8501063" y="2852738"/>
          <p14:tracePt t="23967" x="8483600" y="2852738"/>
          <p14:tracePt t="23969" x="8466138" y="2852738"/>
          <p14:tracePt t="23985" x="8450263" y="2852738"/>
          <p14:tracePt t="24003" x="8440738" y="2852738"/>
          <p14:tracePt t="24008" x="8424863" y="2852738"/>
          <p14:tracePt t="24028" x="8407400" y="2852738"/>
          <p14:tracePt t="24032" x="8389938" y="2852738"/>
          <p14:tracePt t="24048" x="8382000" y="2852738"/>
          <p14:tracePt t="24065" x="8364538" y="2852738"/>
          <p14:tracePt t="24080" x="8348663" y="2852738"/>
          <p14:tracePt t="24098" x="8305800" y="2852738"/>
          <p14:tracePt t="24114" x="8288338" y="2870200"/>
          <p14:tracePt t="24131" x="8255000" y="2870200"/>
          <p14:tracePt t="24146" x="8247063" y="2870200"/>
          <p14:tracePt t="24148" x="8229600" y="2870200"/>
          <p14:tracePt t="24163" x="8212138" y="2878138"/>
          <p14:tracePt t="24167" x="8196263" y="2878138"/>
          <p14:tracePt t="24179" x="8186738" y="2878138"/>
          <p14:tracePt t="24201" x="8170863" y="2895600"/>
          <p14:tracePt t="24216" x="8153400" y="2895600"/>
          <p14:tracePt t="24218" x="8135938" y="2895600"/>
          <p14:tracePt t="24233" x="8120063" y="2913063"/>
          <p14:tracePt t="24235" x="8110538" y="2913063"/>
          <p14:tracePt t="24248" x="8110538" y="2928938"/>
          <p14:tracePt t="24251" x="8094663" y="2928938"/>
          <p14:tracePt t="24265" x="8077200" y="2938463"/>
          <p14:tracePt t="24267" x="8059738" y="2938463"/>
          <p14:tracePt t="24281" x="8051800" y="2954338"/>
          <p14:tracePt t="24283" x="8034338" y="2971800"/>
          <p14:tracePt t="24300" x="8018463" y="2971800"/>
          <p14:tracePt t="24305" x="8001000" y="2989263"/>
          <p14:tracePt t="24308" x="8001000" y="2997200"/>
          <p14:tracePt t="24332" x="7983538" y="2997200"/>
          <p14:tracePt t="24336" x="7975600" y="3014663"/>
          <p14:tracePt t="24352" x="7975600" y="3030538"/>
          <p14:tracePt t="24354" x="7958138" y="3048000"/>
          <p14:tracePt t="24383" x="7942263" y="3065463"/>
          <p14:tracePt t="24385" x="7942263" y="3073400"/>
          <p14:tracePt t="24401" x="7924800" y="3090863"/>
          <p14:tracePt t="24417" x="7916863" y="3090863"/>
          <p14:tracePt t="24419" x="7916863" y="3124200"/>
          <p14:tracePt t="24433" x="7899400" y="3124200"/>
          <p14:tracePt t="24435" x="7899400" y="3132138"/>
          <p14:tracePt t="24447" x="7881938" y="3149600"/>
          <p14:tracePt t="24449" x="7881938" y="3167063"/>
          <p14:tracePt t="24467" x="7866063" y="3182938"/>
          <p14:tracePt t="24481" x="7866063" y="3200400"/>
          <p14:tracePt t="24498" x="7848600" y="3200400"/>
          <p14:tracePt t="24515" x="7848600" y="3208338"/>
          <p14:tracePt t="24532" x="7848600" y="3225800"/>
          <p14:tracePt t="24547" x="7840663" y="3243263"/>
          <p14:tracePt t="24549" x="7840663" y="3259138"/>
          <p14:tracePt t="24566" x="7823200" y="3268663"/>
          <p14:tracePt t="24580" x="7823200" y="3284538"/>
          <p14:tracePt t="24582" x="7823200" y="3302000"/>
          <p14:tracePt t="24597" x="7805738" y="3302000"/>
          <p14:tracePt t="24601" x="7805738" y="3319463"/>
          <p14:tracePt t="24604" x="7805738" y="3327400"/>
          <p14:tracePt t="24635" x="7805738" y="3344863"/>
          <p14:tracePt t="24637" x="7805738" y="3395663"/>
          <p14:tracePt t="24649" x="7789863" y="3403600"/>
          <p14:tracePt t="24651" x="7789863" y="3421063"/>
          <p14:tracePt t="24668" x="7789863" y="3462338"/>
          <p14:tracePt t="24681" x="7789863" y="3497263"/>
          <p14:tracePt t="24695" x="7780338" y="3530600"/>
          <p14:tracePt t="24698" x="7780338" y="3556000"/>
          <p14:tracePt t="24719" x="7780338" y="3589338"/>
          <p14:tracePt t="24721" x="7764463" y="3598863"/>
          <p14:tracePt t="24738" x="7764463" y="3632200"/>
          <p14:tracePt t="24753" x="7764463" y="3649663"/>
          <p14:tracePt t="24755" x="7764463" y="3657600"/>
          <p14:tracePt t="24766" x="7764463" y="3675063"/>
          <p14:tracePt t="24781" x="7764463" y="3690938"/>
          <p14:tracePt t="24784" x="7764463" y="3725863"/>
          <p14:tracePt t="24786" x="7764463" y="3751263"/>
          <p14:tracePt t="24797" x="7764463" y="3767138"/>
          <p14:tracePt t="24812" x="7764463" y="3792538"/>
          <p14:tracePt t="24816" x="7764463" y="3827463"/>
          <p14:tracePt t="24819" x="7764463" y="3868738"/>
          <p14:tracePt t="24836" x="7764463" y="3944938"/>
          <p14:tracePt t="24850" x="7764463" y="3987800"/>
          <p14:tracePt t="24852" x="7764463" y="4056063"/>
          <p14:tracePt t="24867" x="7764463" y="4122738"/>
          <p14:tracePt t="24869" x="7789863" y="4191000"/>
          <p14:tracePt t="24883" x="7805738" y="4259263"/>
          <p14:tracePt t="24885" x="7848600" y="4335463"/>
          <p14:tracePt t="24900" x="7866063" y="4394200"/>
          <p14:tracePt t="24904" x="7899400" y="4452938"/>
          <p14:tracePt t="24906" x="7942263" y="4529138"/>
          <p14:tracePt t="24931" x="7975600" y="4579938"/>
          <p14:tracePt t="24933" x="8051800" y="4681538"/>
          <p14:tracePt t="24949" x="8077200" y="4724400"/>
          <p14:tracePt t="24953" x="8110538" y="4775200"/>
          <p14:tracePt t="24955" x="8120063" y="4818063"/>
          <p14:tracePt t="24972" x="8135938" y="4833938"/>
          <p14:tracePt t="24979" x="8186738" y="4894263"/>
          <p14:tracePt t="24982" x="8196263" y="4910138"/>
          <p14:tracePt t="24996" x="8212138" y="4935538"/>
          <p14:tracePt t="24998" x="8229600" y="4970463"/>
          <p14:tracePt t="25015" x="8247063" y="4978400"/>
          <p14:tracePt t="25020" x="8247063" y="4995863"/>
          <p14:tracePt t="25027" x="8255000" y="5011738"/>
          <p14:tracePt t="25052" x="8272463" y="5029200"/>
          <p14:tracePt t="25068" x="8288338" y="5029200"/>
          <p14:tracePt t="25083" x="8305800" y="5029200"/>
          <p14:tracePt t="25117" x="8313738" y="5029200"/>
          <p14:tracePt t="25179" x="8305800" y="5029200"/>
          <p14:tracePt t="25189" x="8288338" y="5011738"/>
          <p14:tracePt t="25197" x="8272463" y="5011738"/>
          <p14:tracePt t="25212" x="8247063" y="4995863"/>
          <p14:tracePt t="25215" x="8229600" y="4978400"/>
          <p14:tracePt t="25231" x="8186738" y="4953000"/>
          <p14:tracePt t="25234" x="8153400" y="4935538"/>
          <p14:tracePt t="25236" x="8110538" y="4910138"/>
          <p14:tracePt t="25253" x="8018463" y="4833938"/>
          <p14:tracePt t="25267" x="7958138" y="4775200"/>
          <p14:tracePt t="25283" x="7916863" y="4724400"/>
          <p14:tracePt t="25299" x="7881938" y="4699000"/>
          <p14:tracePt t="25301" x="7881938" y="4681538"/>
          <p14:tracePt t="25316" x="7848600" y="4640263"/>
          <p14:tracePt t="25332" x="7823200" y="4589463"/>
          <p14:tracePt t="25356" x="7823200" y="4546600"/>
          <p14:tracePt t="25363" x="7823200" y="4529138"/>
          <p14:tracePt t="25366" x="7823200" y="4521200"/>
          <p14:tracePt t="25380" x="7823200" y="4487863"/>
          <p14:tracePt t="25382" x="7823200" y="4470400"/>
          <p14:tracePt t="25397" x="7823200" y="4445000"/>
          <p14:tracePt t="25399" x="7823200" y="4394200"/>
          <p14:tracePt t="25413" x="7823200" y="4368800"/>
          <p14:tracePt t="25415" x="7823200" y="4318000"/>
          <p14:tracePt t="25430" x="7823200" y="4292600"/>
          <p14:tracePt t="25433" x="7823200" y="4249738"/>
          <p14:tracePt t="25435" x="7823200" y="4216400"/>
          <p14:tracePt t="25446" x="7823200" y="4191000"/>
          <p14:tracePt t="25455" x="7840663" y="4140200"/>
          <p14:tracePt t="25470" x="7848600" y="4064000"/>
          <p14:tracePt t="25477" x="7848600" y="4056063"/>
          <p14:tracePt t="25479" x="7866063" y="4021138"/>
          <p14:tracePt t="25497" x="7881938" y="3962400"/>
          <p14:tracePt t="25499" x="7899400" y="3929063"/>
          <p14:tracePt t="25501" x="7916863" y="3886200"/>
          <p14:tracePt t="25517" x="7916863" y="3868738"/>
          <p14:tracePt t="25519" x="7942263" y="3810000"/>
          <p14:tracePt t="25533" x="7958138" y="3767138"/>
          <p14:tracePt t="25535" x="7975600" y="3733800"/>
          <p14:tracePt t="25570" x="8018463" y="3657600"/>
          <p14:tracePt t="25572" x="8059738" y="3598863"/>
          <p14:tracePt t="25589" x="8059738" y="3589338"/>
          <p14:tracePt t="25596" x="8077200" y="3573463"/>
          <p14:tracePt t="25598" x="8094663" y="3556000"/>
          <p14:tracePt t="25612" x="8094663" y="3538538"/>
          <p14:tracePt t="25788" x="8077200" y="3538538"/>
          <p14:tracePt t="25821" x="8059738" y="3556000"/>
          <p14:tracePt t="25838" x="8051800" y="3556000"/>
          <p14:tracePt t="25853" x="8034338" y="3556000"/>
          <p14:tracePt t="25867" x="8018463" y="3556000"/>
          <p14:tracePt t="25924" x="8018463" y="3538538"/>
          <p14:tracePt t="25935" x="8018463" y="3530600"/>
          <p14:tracePt t="25947" x="8018463" y="3513138"/>
          <p14:tracePt t="25966" x="8034338" y="3497263"/>
          <p14:tracePt t="25968" x="8110538" y="3462338"/>
          <p14:tracePt t="25981" x="8170863" y="3436938"/>
          <p14:tracePt t="25983" x="8229600" y="3403600"/>
          <p14:tracePt t="25999" x="8288338" y="3395663"/>
          <p14:tracePt t="26002" x="8348663" y="3360738"/>
          <p14:tracePt t="26005" x="8382000" y="3360738"/>
          <p14:tracePt t="26030" x="8466138" y="3327400"/>
          <p14:tracePt t="26035" x="8542338" y="3319463"/>
          <p14:tracePt t="26038" x="8585200" y="3302000"/>
          <p14:tracePt t="26055" x="8636000" y="3302000"/>
          <p14:tracePt t="26061" x="8678863" y="3284538"/>
          <p14:tracePt t="26079" x="8712200" y="3284538"/>
          <p14:tracePt t="26081" x="8770938" y="3268663"/>
          <p14:tracePt t="26096" x="8780463" y="3268663"/>
          <p14:tracePt t="26100" x="8813800" y="3268663"/>
          <p14:tracePt t="26102" x="8847138" y="3268663"/>
          <p14:tracePt t="26117" x="8890000" y="3268663"/>
          <p14:tracePt t="26132" x="8915400" y="3268663"/>
          <p14:tracePt t="26134" x="8932863" y="3268663"/>
          <p14:tracePt t="26148" x="8948738" y="3268663"/>
          <p14:tracePt t="26150" x="8966200" y="3268663"/>
          <p14:tracePt t="26164" x="8974138" y="3268663"/>
          <p14:tracePt t="26182" x="8991600" y="3268663"/>
          <p14:tracePt t="26184" x="9009063" y="3284538"/>
          <p14:tracePt t="26213" x="9024938" y="3284538"/>
          <p14:tracePt t="26310" x="9009063" y="3284538"/>
          <p14:tracePt t="26320" x="8974138" y="3284538"/>
          <p14:tracePt t="26334" x="8907463" y="3268663"/>
          <p14:tracePt t="26349" x="8796338" y="3225800"/>
          <p14:tracePt t="26365" x="8720138" y="3208338"/>
          <p14:tracePt t="26367" x="8661400" y="3200400"/>
          <p14:tracePt t="26384" x="8577263" y="3167063"/>
          <p14:tracePt t="26401" x="8526463" y="3149600"/>
          <p14:tracePt t="26413" x="8483600" y="3149600"/>
          <p14:tracePt t="26415" x="8424863" y="3132138"/>
          <p14:tracePt t="26430" x="8382000" y="3132138"/>
          <p14:tracePt t="26446" x="8348663" y="3132138"/>
          <p14:tracePt t="26448" x="8331200" y="3132138"/>
          <p14:tracePt t="26463" x="8272463" y="3132138"/>
          <p14:tracePt t="26479" x="8247063" y="3132138"/>
          <p14:tracePt t="26481" x="8229600" y="3132138"/>
          <p14:tracePt t="26497" x="8196263" y="3132138"/>
          <p14:tracePt t="26500" x="8186738" y="3132138"/>
          <p14:tracePt t="26502" x="8170863" y="3132138"/>
          <p14:tracePt t="26518" x="8135938" y="3132138"/>
          <p14:tracePt t="26534" x="8120063" y="3149600"/>
          <p14:tracePt t="26536" x="8110538" y="3149600"/>
          <p14:tracePt t="26552" x="8077200" y="3167063"/>
          <p14:tracePt t="26566" x="8051800" y="3182938"/>
          <p14:tracePt t="26583" x="8034338" y="3200400"/>
          <p14:tracePt t="26600" x="8001000" y="3225800"/>
          <p14:tracePt t="26617" x="7975600" y="3243263"/>
          <p14:tracePt t="26630" x="7958138" y="3284538"/>
          <p14:tracePt t="26649" x="7924800" y="3319463"/>
          <p14:tracePt t="26664" x="7916863" y="3327400"/>
          <p14:tracePt t="26681" x="7899400" y="3344863"/>
          <p14:tracePt t="26698" x="7899400" y="3360738"/>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A8AC2A-ACF1-8C91-FB68-4D93A7AB2762}"/>
              </a:ext>
            </a:extLst>
          </p:cNvPr>
          <p:cNvSpPr>
            <a:spLocks noGrp="1"/>
          </p:cNvSpPr>
          <p:nvPr>
            <p:ph type="title"/>
          </p:nvPr>
        </p:nvSpPr>
        <p:spPr/>
        <p:txBody>
          <a:bodyPr/>
          <a:lstStyle/>
          <a:p>
            <a:r>
              <a:rPr lang="es-CL" dirty="0"/>
              <a:t>Ecocardiograma </a:t>
            </a:r>
          </a:p>
        </p:txBody>
      </p:sp>
      <p:pic>
        <p:nvPicPr>
          <p:cNvPr id="4" name="Picture 2" descr="D:\Libby\images\70FF9.jpg">
            <a:extLst>
              <a:ext uri="{FF2B5EF4-FFF2-40B4-BE49-F238E27FC236}">
                <a16:creationId xmlns:a16="http://schemas.microsoft.com/office/drawing/2014/main" id="{8D449525-4A96-2188-BBFC-E11BE129EF13}"/>
              </a:ext>
            </a:extLst>
          </p:cNvPr>
          <p:cNvPicPr>
            <a:picLocks noGrp="1" noChangeAspect="1" noChangeArrowheads="1"/>
          </p:cNvPicPr>
          <p:nvPr>
            <p:ph idx="1"/>
          </p:nvPr>
        </p:nvPicPr>
        <p:blipFill>
          <a:blip r:embed="rId4"/>
          <a:stretch>
            <a:fillRect/>
          </a:stretch>
        </p:blipFill>
        <p:spPr bwMode="auto">
          <a:xfrm>
            <a:off x="2923313" y="1975251"/>
            <a:ext cx="6345373" cy="4306922"/>
          </a:xfrm>
          <a:prstGeom prst="rect">
            <a:avLst/>
          </a:prstGeom>
          <a:noFill/>
        </p:spPr>
      </p:pic>
      <p:pic>
        <p:nvPicPr>
          <p:cNvPr id="9" name="Audio 8">
            <a:extLst>
              <a:ext uri="{FF2B5EF4-FFF2-40B4-BE49-F238E27FC236}">
                <a16:creationId xmlns:a16="http://schemas.microsoft.com/office/drawing/2014/main" id="{51DD87F7-4C1B-FBFB-FFAF-D46D012778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83358786"/>
      </p:ext>
    </p:extLst>
  </p:cSld>
  <p:clrMapOvr>
    <a:masterClrMapping/>
  </p:clrMapOvr>
  <mc:AlternateContent xmlns:mc="http://schemas.openxmlformats.org/markup-compatibility/2006">
    <mc:Choice xmlns:p14="http://schemas.microsoft.com/office/powerpoint/2010/main" Requires="p14">
      <p:transition spd="slow" p14:dur="2000" advTm="16753"/>
    </mc:Choice>
    <mc:Fallback>
      <p:transition spd="slow" advTm="16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610" x="7899400" y="3395663"/>
          <p14:tracePt t="626" x="7899400" y="3436938"/>
          <p14:tracePt t="628" x="7899400" y="3462338"/>
          <p14:tracePt t="643" x="7899400" y="3513138"/>
          <p14:tracePt t="645" x="7899400" y="3556000"/>
          <p14:tracePt t="675" x="7899400" y="3657600"/>
          <p14:tracePt t="677" x="7899400" y="3827463"/>
          <p14:tracePt t="691" x="7916863" y="4021138"/>
          <p14:tracePt t="693" x="7924800" y="4157663"/>
          <p14:tracePt t="711" x="7942263" y="4310063"/>
          <p14:tracePt t="715" x="7975600" y="4470400"/>
          <p14:tracePt t="722" x="7983538" y="4546600"/>
          <p14:tracePt t="724" x="7983538" y="4681538"/>
          <p14:tracePt t="745" x="8018463" y="4919663"/>
          <p14:tracePt t="747" x="8018463" y="5029200"/>
          <p14:tracePt t="773" x="8018463" y="5054600"/>
          <p14:tracePt t="775" x="8001000" y="5130800"/>
          <p14:tracePt t="789" x="8001000" y="5173663"/>
          <p14:tracePt t="792" x="7983538" y="5189538"/>
          <p14:tracePt t="807" x="7975600" y="5207000"/>
          <p14:tracePt t="811" x="7958138" y="5224463"/>
          <p14:tracePt t="813" x="7942263" y="5240338"/>
          <p14:tracePt t="830" x="7924800" y="5240338"/>
          <p14:tracePt t="845" x="7899400" y="5249863"/>
          <p14:tracePt t="859" x="7881938" y="5265738"/>
          <p14:tracePt t="873" x="7848600" y="5265738"/>
          <p14:tracePt t="875" x="7823200" y="5283200"/>
          <p14:tracePt t="892" x="7789863" y="5283200"/>
          <p14:tracePt t="896" x="7764463" y="5300663"/>
          <p14:tracePt t="911" x="7747000" y="5308600"/>
          <p14:tracePt t="915" x="7729538" y="5308600"/>
          <p14:tracePt t="920" x="7721600" y="5326063"/>
          <p14:tracePt t="924" x="7704138" y="5341938"/>
          <p14:tracePt t="942" x="7670800" y="5359400"/>
          <p14:tracePt t="958" x="7645400" y="5384800"/>
          <p14:tracePt t="976" x="7627938" y="5402263"/>
          <p14:tracePt t="996" x="7612063" y="5402263"/>
          <p14:tracePt t="1043" x="7612063" y="5384800"/>
          <p14:tracePt t="1059" x="7612063" y="5376863"/>
          <p14:tracePt t="1061" x="7612063" y="5341938"/>
          <p14:tracePt t="1077" x="7612063" y="5283200"/>
          <p14:tracePt t="1092" x="7612063" y="5249863"/>
          <p14:tracePt t="1094" x="7612063" y="5224463"/>
          <p14:tracePt t="1110" x="7612063" y="5164138"/>
          <p14:tracePt t="1125" x="7612063" y="5113338"/>
          <p14:tracePt t="1140" x="7612063" y="5087938"/>
          <p14:tracePt t="1156" x="7612063" y="5072063"/>
          <p14:tracePt t="1158" x="7612063" y="5054600"/>
          <p14:tracePt t="1174" x="7612063" y="5046663"/>
          <p14:tracePt t="1187" x="7612063" y="5029200"/>
          <p14:tracePt t="1229" x="7612063" y="5011738"/>
          <p14:tracePt t="1245" x="7612063" y="4995863"/>
          <p14:tracePt t="1260" x="7612063" y="4978400"/>
          <p14:tracePt t="1276" x="7586663" y="4935538"/>
          <p14:tracePt t="1292" x="7569200" y="4910138"/>
          <p14:tracePt t="1294" x="7518400" y="4843463"/>
          <p14:tracePt t="1313" x="7459663" y="4757738"/>
          <p14:tracePt t="1328" x="7434263" y="4699000"/>
          <p14:tracePt t="1331" x="7391400" y="4648200"/>
          <p14:tracePt t="1335" x="7358063" y="4579938"/>
          <p14:tracePt t="1358" x="7323138" y="4521200"/>
          <p14:tracePt t="1360" x="7315200" y="4487863"/>
          <p14:tracePt t="1379" x="7297738" y="4452938"/>
          <p14:tracePt t="1381" x="7281863" y="4427538"/>
          <p14:tracePt t="1398" x="7264400" y="4411663"/>
          <p14:tracePt t="1402" x="7264400" y="4394200"/>
          <p14:tracePt t="1429" x="7264400" y="4386263"/>
          <p14:tracePt t="1443" x="7256463" y="4368800"/>
          <p14:tracePt t="1445" x="7256463" y="4351338"/>
          <p14:tracePt t="1460" x="7239000" y="4335463"/>
          <p14:tracePt t="1462" x="7221538" y="4318000"/>
          <p14:tracePt t="1479" x="7205663" y="4275138"/>
          <p14:tracePt t="1492" x="7188200" y="4233863"/>
          <p14:tracePt t="1510" x="7180263" y="4216400"/>
          <p14:tracePt t="1512" x="7129463" y="4157663"/>
          <p14:tracePt t="1530" x="7119938" y="4140200"/>
          <p14:tracePt t="1536" x="7104063" y="4114800"/>
          <p14:tracePt t="1541" x="7086600" y="4081463"/>
          <p14:tracePt t="1543" x="7069138" y="4064000"/>
          <p14:tracePt t="1561" x="7053263" y="4021138"/>
          <p14:tracePt t="1575" x="7043738" y="4005263"/>
          <p14:tracePt t="1577" x="7043738" y="3987800"/>
          <p14:tracePt t="1592" x="7027863" y="3979863"/>
          <p14:tracePt t="1598" x="7027863" y="3944938"/>
          <p14:tracePt t="3774" x="7027863" y="3962400"/>
          <p14:tracePt t="3787" x="7027863" y="3987800"/>
          <p14:tracePt t="3797" x="7043738" y="4038600"/>
          <p14:tracePt t="3804" x="7053263" y="4097338"/>
          <p14:tracePt t="3821" x="7069138" y="4140200"/>
          <p14:tracePt t="3823" x="7104063" y="4275138"/>
          <p14:tracePt t="3841" x="7129463" y="4394200"/>
          <p14:tracePt t="3856" x="7145338" y="4427538"/>
          <p14:tracePt t="3858" x="7145338" y="4503738"/>
          <p14:tracePt t="3874" x="7162800" y="4546600"/>
          <p14:tracePt t="3878" x="7180263" y="4589463"/>
          <p14:tracePt t="3880" x="7180263" y="4640263"/>
          <p14:tracePt t="3895" x="7188200" y="4741863"/>
          <p14:tracePt t="3910" x="7188200" y="4783138"/>
          <p14:tracePt t="3925" x="7188200" y="4833938"/>
          <p14:tracePt t="3927" x="7188200" y="4859338"/>
          <p14:tracePt t="3943" x="7162800" y="4953000"/>
          <p14:tracePt t="3958" x="7145338" y="4978400"/>
          <p14:tracePt t="3960" x="7119938" y="5029200"/>
          <p14:tracePt t="3977" x="7053263" y="5113338"/>
          <p14:tracePt t="3992" x="7027863" y="5164138"/>
          <p14:tracePt t="3994" x="6992938" y="5207000"/>
          <p14:tracePt t="4009" x="6951663" y="5265738"/>
          <p14:tracePt t="4011" x="6926263" y="5308600"/>
          <p14:tracePt t="4030" x="6875463" y="5359400"/>
          <p14:tracePt t="4032" x="6832600" y="5418138"/>
          <p14:tracePt t="4046" x="6799263" y="5435600"/>
          <p14:tracePt t="4056" x="6773863" y="5461000"/>
          <p14:tracePt t="4058" x="6738938" y="5461000"/>
          <p14:tracePt t="4073" x="6723063" y="5478463"/>
          <p14:tracePt t="4075" x="6713538" y="5494338"/>
          <p14:tracePt t="4091" x="6697663" y="5494338"/>
          <p14:tracePt t="4095" x="6680200" y="5503863"/>
          <p14:tracePt t="4123" x="6662738" y="5503863"/>
          <p14:tracePt t="4175" x="6654800" y="5503863"/>
          <p14:tracePt t="4187" x="6654800" y="5519738"/>
          <p14:tracePt t="4222" x="6637338" y="5519738"/>
          <p14:tracePt t="4240" x="6637338" y="5537200"/>
          <p14:tracePt t="4242" x="6604000" y="5554663"/>
          <p14:tracePt t="4258" x="6578600" y="5570538"/>
          <p14:tracePt t="4274" x="6561138" y="5580063"/>
          <p14:tracePt t="4277" x="6545263" y="5580063"/>
          <p14:tracePt t="4280" x="6527800" y="5595938"/>
          <p14:tracePt t="4295" x="6502400" y="5613400"/>
          <p14:tracePt t="4297" x="6484938" y="5613400"/>
          <p14:tracePt t="4314" x="6469063" y="5630863"/>
          <p14:tracePt t="4320" x="6459538" y="5630863"/>
          <p14:tracePt t="4322" x="6443663" y="5630863"/>
          <p14:tracePt t="4339" x="6426200" y="5630863"/>
          <p14:tracePt t="4342" x="6408738" y="5638800"/>
          <p14:tracePt t="4344" x="6392863" y="5638800"/>
          <p14:tracePt t="4358" x="6383338" y="5638800"/>
          <p14:tracePt t="4360" x="6350000" y="5638800"/>
          <p14:tracePt t="4376" x="6273800" y="5656263"/>
          <p14:tracePt t="4388" x="6230938" y="5672138"/>
          <p14:tracePt t="4400" x="6197600" y="5672138"/>
          <p14:tracePt t="4406" x="6154738" y="5689600"/>
          <p14:tracePt t="4408" x="6129338" y="5707063"/>
          <p14:tracePt t="4423" x="6096000" y="5707063"/>
          <p14:tracePt t="4426" x="6062663" y="5707063"/>
          <p14:tracePt t="4441" x="6053138" y="5715000"/>
          <p14:tracePt t="4455" x="6037263" y="5715000"/>
          <p14:tracePt t="4857" x="6002338" y="5715000"/>
          <p14:tracePt t="4872" x="5961063" y="5715000"/>
          <p14:tracePt t="4874" x="5900738" y="5715000"/>
          <p14:tracePt t="4890" x="5842000" y="5715000"/>
          <p14:tracePt t="4892" x="5765800" y="5715000"/>
          <p14:tracePt t="4907" x="5646738" y="5707063"/>
          <p14:tracePt t="4923" x="5529263" y="5689600"/>
          <p14:tracePt t="4946" x="5418138" y="5672138"/>
          <p14:tracePt t="4962" x="5392738" y="5638800"/>
          <p14:tracePt t="4979" x="5341938" y="5630863"/>
          <p14:tracePt t="4997" x="5334000" y="5630863"/>
          <p14:tracePt t="5012" x="5334000" y="5613400"/>
          <p14:tracePt t="5014" x="5316538" y="5613400"/>
          <p14:tracePt t="5028" x="5300663" y="5595938"/>
          <p14:tracePt t="5030" x="5283200" y="5595938"/>
          <p14:tracePt t="5079" x="5257800" y="5570538"/>
          <p14:tracePt t="5082" x="5207000" y="5554663"/>
          <p14:tracePt t="5090" x="5164138" y="5519738"/>
          <p14:tracePt t="5124" x="5148263" y="5503863"/>
          <p14:tracePt t="5128" x="5062538" y="5443538"/>
          <p14:tracePt t="5130" x="5029200" y="5435600"/>
          <p14:tracePt t="5149" x="4986338" y="5384800"/>
          <p14:tracePt t="5188" x="4935538" y="5341938"/>
          <p14:tracePt t="5190" x="4894263" y="5300663"/>
          <p14:tracePt t="5194" x="4876800" y="5283200"/>
          <p14:tracePt t="5221" x="4868863" y="5265738"/>
          <p14:tracePt t="5225" x="4868863" y="5249863"/>
          <p14:tracePt t="5227" x="4851400" y="5240338"/>
          <p14:tracePt t="5244" x="4851400" y="5224463"/>
          <p14:tracePt t="5249" x="4833938" y="5207000"/>
          <p14:tracePt t="5271" x="4818063" y="5207000"/>
          <p14:tracePt t="5275" x="4800600" y="5173663"/>
          <p14:tracePt t="5277" x="4800600" y="5164138"/>
          <p14:tracePt t="5307" x="4792663" y="5148263"/>
          <p14:tracePt t="5309" x="4757738" y="5087938"/>
          <p14:tracePt t="5333" x="4757738" y="5072063"/>
          <p14:tracePt t="5342" x="4741863" y="5046663"/>
          <p14:tracePt t="5345" x="4732338" y="5029200"/>
          <p14:tracePt t="5347" x="4732338" y="5011738"/>
          <p14:tracePt t="5362" x="4716463" y="4978400"/>
          <p14:tracePt t="5378" x="4681538" y="4935538"/>
          <p14:tracePt t="5380" x="4673600" y="4919663"/>
          <p14:tracePt t="5396" x="4656138" y="4894263"/>
          <p14:tracePt t="5408" x="4656138" y="4876800"/>
          <p14:tracePt t="5410" x="4605338" y="4800600"/>
          <p14:tracePt t="5425" x="4605338" y="4775200"/>
          <p14:tracePt t="5427" x="4579938" y="4741863"/>
          <p14:tracePt t="5444" x="4564063" y="4716463"/>
          <p14:tracePt t="5446" x="4564063" y="4681538"/>
          <p14:tracePt t="5461" x="4546600" y="4640263"/>
          <p14:tracePt t="5463" x="4538663" y="4605338"/>
          <p14:tracePt t="5482" x="4538663" y="4589463"/>
          <p14:tracePt t="5486" x="4521200" y="4521200"/>
          <p14:tracePt t="5509" x="4503738" y="4470400"/>
          <p14:tracePt t="5511" x="4503738" y="4452938"/>
          <p14:tracePt t="5514" x="4503738" y="4445000"/>
          <p14:tracePt t="5531" x="4503738" y="4427538"/>
          <p14:tracePt t="5539" x="4487863" y="4394200"/>
          <p14:tracePt t="5541" x="4487863" y="4386263"/>
          <p14:tracePt t="5557" x="4470400" y="4351338"/>
          <p14:tracePt t="5575" x="4470400" y="4310063"/>
          <p14:tracePt t="5589" x="4470400" y="4292600"/>
          <p14:tracePt t="5591" x="4470400" y="4275138"/>
          <p14:tracePt t="5606" x="4470400" y="4259263"/>
          <p14:tracePt t="5609" x="4470400" y="4249738"/>
          <p14:tracePt t="5611" x="4470400" y="4216400"/>
          <p14:tracePt t="5627" x="4470400" y="4198938"/>
          <p14:tracePt t="5628" x="4470400" y="4191000"/>
          <p14:tracePt t="5644" x="4470400" y="4157663"/>
          <p14:tracePt t="5659" x="4462463" y="4140200"/>
          <p14:tracePt t="5661" x="4462463" y="4122738"/>
          <p14:tracePt t="5675" x="4462463" y="4081463"/>
          <p14:tracePt t="5688" x="4462463" y="4064000"/>
          <p14:tracePt t="5699" x="4462463" y="4056063"/>
          <p14:tracePt t="5706" x="4462463" y="4038600"/>
          <p14:tracePt t="5709" x="4462463" y="4021138"/>
          <p14:tracePt t="5724" x="4462463" y="3987800"/>
          <p14:tracePt t="5739" x="4462463" y="3979863"/>
          <p14:tracePt t="5741" x="4462463" y="3962400"/>
          <p14:tracePt t="5756" x="4462463" y="3929063"/>
          <p14:tracePt t="5775" x="4462463" y="3919538"/>
          <p14:tracePt t="5790" x="4462463" y="3903663"/>
          <p14:tracePt t="5806" x="4470400" y="3886200"/>
          <p14:tracePt t="5822" x="4470400" y="3868738"/>
          <p14:tracePt t="5828" x="4487863" y="3860800"/>
          <p14:tracePt t="5844" x="4487863" y="3843338"/>
          <p14:tracePt t="5859" x="4503738" y="3827463"/>
          <p14:tracePt t="5861" x="4503738" y="3810000"/>
          <p14:tracePt t="5876" x="4521200" y="3784600"/>
          <p14:tracePt t="5894" x="4538663" y="3767138"/>
          <p14:tracePt t="5910" x="4546600" y="3733800"/>
          <p14:tracePt t="5926" x="4564063" y="3708400"/>
          <p14:tracePt t="5942" x="4579938" y="3690938"/>
          <p14:tracePt t="5943" x="4579938" y="3675063"/>
          <p14:tracePt t="5956" x="4597400" y="3657600"/>
          <p14:tracePt t="5958" x="4597400" y="3649663"/>
          <p14:tracePt t="5975" x="4605338" y="3632200"/>
          <p14:tracePt t="5990" x="4622800" y="3614738"/>
          <p14:tracePt t="5992" x="4622800" y="3598863"/>
          <p14:tracePt t="6008" x="4640263" y="3589338"/>
          <p14:tracePt t="6013" x="4656138" y="3556000"/>
          <p14:tracePt t="6031" x="4681538" y="3513138"/>
          <p14:tracePt t="6039" x="4699000" y="3497263"/>
          <p14:tracePt t="6055" x="4732338" y="3462338"/>
          <p14:tracePt t="6059" x="4741863" y="3454400"/>
          <p14:tracePt t="6060" x="4757738" y="3436938"/>
          <p14:tracePt t="6078" x="4792663" y="3395663"/>
          <p14:tracePt t="6093" x="4818063" y="3360738"/>
          <p14:tracePt t="6110" x="4833938" y="3327400"/>
          <p14:tracePt t="6123" x="4851400" y="3327400"/>
          <p14:tracePt t="6125" x="4851400" y="3319463"/>
          <p14:tracePt t="6141" x="4876800" y="3302000"/>
          <p14:tracePt t="6155" x="4894263" y="3284538"/>
          <p14:tracePt t="6157" x="4910138" y="3284538"/>
          <p14:tracePt t="6175" x="4935538" y="3259138"/>
          <p14:tracePt t="6192" x="4970463" y="3225800"/>
          <p14:tracePt t="6207" x="4986338" y="3225800"/>
          <p14:tracePt t="6210" x="5003800" y="3208338"/>
          <p14:tracePt t="6221" x="5011738" y="3200400"/>
          <p14:tracePt t="6223" x="5029200" y="3200400"/>
          <p14:tracePt t="6240" x="5046663" y="3182938"/>
          <p14:tracePt t="6244" x="5062538" y="3167063"/>
          <p14:tracePt t="6246" x="5072063" y="3149600"/>
          <p14:tracePt t="6262" x="5122863" y="3106738"/>
          <p14:tracePt t="6278" x="5148263" y="3090863"/>
          <p14:tracePt t="6280" x="5181600" y="3065463"/>
          <p14:tracePt t="6296" x="5199063" y="3048000"/>
          <p14:tracePt t="6300" x="5224463" y="3014663"/>
          <p14:tracePt t="6320" x="5265738" y="2971800"/>
          <p14:tracePt t="6323" x="5300663" y="2954338"/>
          <p14:tracePt t="6326" x="5316538" y="2928938"/>
          <p14:tracePt t="6342" x="5341938" y="2913063"/>
          <p14:tracePt t="6358" x="5359400" y="2895600"/>
          <p14:tracePt t="6375" x="5376863" y="2878138"/>
          <p14:tracePt t="6391" x="5402263" y="2870200"/>
          <p14:tracePt t="6408" x="5453063" y="2852738"/>
          <p14:tracePt t="6423" x="5468938" y="2852738"/>
          <p14:tracePt t="6425" x="5478463" y="2836863"/>
          <p14:tracePt t="6441" x="5494338" y="2836863"/>
          <p14:tracePt t="6444" x="5511800" y="2819400"/>
          <p14:tracePt t="6447" x="5529263" y="2801938"/>
          <p14:tracePt t="6462" x="5537200" y="2801938"/>
          <p14:tracePt t="6464" x="5554663" y="2801938"/>
          <p14:tracePt t="6477" x="5613400" y="2794000"/>
          <p14:tracePt t="6494" x="5630863" y="2776538"/>
          <p14:tracePt t="6496" x="5664200" y="2760663"/>
          <p14:tracePt t="6511" x="5689600" y="2743200"/>
          <p14:tracePt t="6513" x="5707063" y="2743200"/>
          <p14:tracePt t="6522" x="5748338" y="2735263"/>
          <p14:tracePt t="6539" x="5783263" y="2735263"/>
          <p14:tracePt t="6542" x="5799138" y="2717800"/>
          <p14:tracePt t="6544" x="5824538" y="2717800"/>
          <p14:tracePt t="6557" x="5842000" y="2700338"/>
          <p14:tracePt t="6559" x="5859463" y="2700338"/>
          <p14:tracePt t="6575" x="5884863" y="2684463"/>
          <p14:tracePt t="6591" x="5918200" y="2684463"/>
          <p14:tracePt t="6606" x="5926138" y="2684463"/>
          <p14:tracePt t="6622" x="5943600" y="2684463"/>
          <p14:tracePt t="6645" x="5961063" y="2684463"/>
          <p14:tracePt t="6659" x="5976938" y="2684463"/>
          <p14:tracePt t="6677" x="5994400" y="2684463"/>
          <p14:tracePt t="6711" x="6002338" y="2684463"/>
          <p14:tracePt t="6739" x="6019800" y="2684463"/>
          <p14:tracePt t="6751" x="6037263" y="2684463"/>
          <p14:tracePt t="6775" x="6053138" y="2684463"/>
          <p14:tracePt t="6777" x="6062663" y="2684463"/>
          <p14:tracePt t="6787" x="6096000" y="2684463"/>
          <p14:tracePt t="6797" x="6113463" y="2684463"/>
          <p14:tracePt t="6799" x="6129338" y="2684463"/>
          <p14:tracePt t="6814" x="6138863" y="2684463"/>
          <p14:tracePt t="6816" x="6172200" y="2684463"/>
          <p14:tracePt t="6829" x="6189663" y="2684463"/>
          <p14:tracePt t="6831" x="6197600" y="2684463"/>
          <p14:tracePt t="6843" x="6215063" y="2684463"/>
          <p14:tracePt t="6857" x="6230938" y="2684463"/>
          <p14:tracePt t="6859" x="6248400" y="2684463"/>
          <p14:tracePt t="6872" x="6265863" y="2684463"/>
          <p14:tracePt t="6878" x="6273800" y="2684463"/>
          <p14:tracePt t="6898" x="6291263" y="2684463"/>
          <p14:tracePt t="6914" x="6307138" y="2684463"/>
          <p14:tracePt t="6943" x="6324600" y="2684463"/>
          <p14:tracePt t="7296" x="6291263" y="2684463"/>
          <p14:tracePt t="7306" x="6273800" y="2667000"/>
          <p14:tracePt t="7324" x="6215063" y="2659063"/>
          <p14:tracePt t="7339" x="6189663" y="2641600"/>
          <p14:tracePt t="7342" x="6154738" y="2624138"/>
          <p14:tracePt t="7344" x="6138863" y="2624138"/>
          <p14:tracePt t="7360" x="6078538" y="2598738"/>
          <p14:tracePt t="7375" x="6062663" y="2598738"/>
          <p14:tracePt t="7377" x="6053138" y="2598738"/>
          <p14:tracePt t="7393" x="6037263" y="2598738"/>
          <p14:tracePt t="7408" x="6019800" y="2598738"/>
          <p14:tracePt t="7410" x="6002338" y="2598738"/>
          <p14:tracePt t="7426" x="5994400" y="2598738"/>
          <p14:tracePt t="7441" x="5976938" y="2598738"/>
          <p14:tracePt t="7443" x="5961063" y="2598738"/>
          <p14:tracePt t="7457" x="5943600" y="2598738"/>
          <p14:tracePt t="7459" x="5926138" y="2598738"/>
          <p14:tracePt t="7473" x="5918200" y="2598738"/>
          <p14:tracePt t="7475" x="5900738" y="2598738"/>
          <p14:tracePt t="7490" x="5884863" y="2598738"/>
          <p14:tracePt t="7492" x="5867400" y="2598738"/>
          <p14:tracePt t="7506" x="5842000" y="2598738"/>
          <p14:tracePt t="7514" x="5808663" y="2598738"/>
          <p14:tracePt t="7527" x="5799138" y="2598738"/>
          <p14:tracePt t="7529" x="5765800" y="2598738"/>
          <p14:tracePt t="7544" x="5748338" y="2598738"/>
          <p14:tracePt t="7546" x="5732463" y="2598738"/>
          <p14:tracePt t="7561" x="5689600" y="2608263"/>
          <p14:tracePt t="7573" x="5672138" y="2608263"/>
          <p14:tracePt t="7587" x="5664200" y="2608263"/>
          <p14:tracePt t="7590" x="5630863" y="2624138"/>
          <p14:tracePt t="7592" x="5613400" y="2624138"/>
          <p14:tracePt t="7605" x="5595938" y="2624138"/>
          <p14:tracePt t="7616" x="5588000" y="2641600"/>
          <p14:tracePt t="7624" x="5570538" y="2641600"/>
          <p14:tracePt t="7626" x="5554663" y="2641600"/>
          <p14:tracePt t="7643" x="5529263" y="2659063"/>
          <p14:tracePt t="7661" x="5511800" y="2667000"/>
          <p14:tracePt t="7676" x="5478463" y="2684463"/>
          <p14:tracePt t="7695" x="5468938" y="2684463"/>
          <p14:tracePt t="7697" x="5453063" y="2700338"/>
          <p14:tracePt t="7711" x="5435600" y="2717800"/>
          <p14:tracePt t="7713" x="5418138" y="2735263"/>
          <p14:tracePt t="7730" x="5392738" y="2743200"/>
          <p14:tracePt t="7742" x="5376863" y="2760663"/>
          <p14:tracePt t="7758" x="5359400" y="2776538"/>
          <p14:tracePt t="7761" x="5341938" y="2776538"/>
          <p14:tracePt t="7763" x="5334000" y="2801938"/>
          <p14:tracePt t="7779" x="5300663" y="2819400"/>
          <p14:tracePt t="7795" x="5283200" y="2836863"/>
          <p14:tracePt t="7810" x="5265738" y="2852738"/>
          <p14:tracePt t="7826" x="5257800" y="2870200"/>
          <p14:tracePt t="7841" x="5240338" y="2878138"/>
          <p14:tracePt t="7858" x="5207000" y="2913063"/>
          <p14:tracePt t="7871" x="5199063" y="2913063"/>
          <p14:tracePt t="7874" x="5181600" y="2928938"/>
          <p14:tracePt t="7891" x="5148263" y="2954338"/>
          <p14:tracePt t="7907" x="5122863" y="2989263"/>
          <p14:tracePt t="7924" x="5105400" y="3014663"/>
          <p14:tracePt t="7940" x="5072063" y="3048000"/>
          <p14:tracePt t="7956" x="5062538" y="3065463"/>
          <p14:tracePt t="7958" x="5046663" y="3073400"/>
          <p14:tracePt t="7971" x="5029200" y="3090863"/>
          <p14:tracePt t="7973" x="5003800" y="3124200"/>
          <p14:tracePt t="7991" x="5003800" y="3149600"/>
          <p14:tracePt t="7994" x="4970463" y="3167063"/>
          <p14:tracePt t="7996" x="4953000" y="3200400"/>
          <p14:tracePt t="8010" x="4927600" y="3243263"/>
          <p14:tracePt t="8028" x="4910138" y="3302000"/>
          <p14:tracePt t="8030" x="4894263" y="3319463"/>
          <p14:tracePt t="8044" x="4876800" y="3344863"/>
          <p14:tracePt t="8048" x="4868863" y="3378200"/>
          <p14:tracePt t="8054" x="4851400" y="3395663"/>
          <p14:tracePt t="8072" x="4833938" y="3421063"/>
          <p14:tracePt t="8075" x="4818063" y="3454400"/>
          <p14:tracePt t="8092" x="4792663" y="3479800"/>
          <p14:tracePt t="8108" x="4775200" y="3530600"/>
          <p14:tracePt t="8124" x="4757738" y="3556000"/>
          <p14:tracePt t="8140" x="4741863" y="3598863"/>
          <p14:tracePt t="8158" x="4732338" y="3649663"/>
          <p14:tracePt t="8161" x="4732338" y="3657600"/>
          <p14:tracePt t="8176" x="4732338" y="3675063"/>
          <p14:tracePt t="8178" x="4716463" y="3690938"/>
          <p14:tracePt t="8194" x="4716463" y="3725863"/>
          <p14:tracePt t="8196" x="4716463" y="3733800"/>
          <p14:tracePt t="8213" x="4716463" y="3751263"/>
          <p14:tracePt t="8228" x="4716463" y="3767138"/>
          <p14:tracePt t="8244" x="4716463" y="3784600"/>
          <p14:tracePt t="8260" x="4716463" y="3792538"/>
          <p14:tracePt t="8275" x="4716463" y="3810000"/>
          <p14:tracePt t="8291" x="4716463" y="3843338"/>
          <p14:tracePt t="8315" x="4716463" y="3860800"/>
          <p14:tracePt t="8350" x="4716463" y="3868738"/>
          <p14:tracePt t="8402" x="4716463" y="3886200"/>
          <p14:tracePt t="8427" x="4716463" y="3919538"/>
          <p14:tracePt t="8442" x="4716463" y="3929063"/>
          <p14:tracePt t="8444" x="4716463" y="3962400"/>
          <p14:tracePt t="8460" x="4716463" y="4021138"/>
          <p14:tracePt t="8475" x="4716463" y="4056063"/>
          <p14:tracePt t="8477" x="4716463" y="4064000"/>
          <p14:tracePt t="8494" x="4716463" y="4122738"/>
          <p14:tracePt t="8508" x="4716463" y="4157663"/>
          <p14:tracePt t="8510" x="4716463" y="4173538"/>
          <p14:tracePt t="8520" x="4716463" y="4198938"/>
          <p14:tracePt t="8536" x="4716463" y="4216400"/>
          <p14:tracePt t="8540" x="4716463" y="4233863"/>
          <p14:tracePt t="8542" x="4716463" y="4249738"/>
          <p14:tracePt t="8556" x="4716463" y="4259263"/>
          <p14:tracePt t="8558" x="4716463" y="4275138"/>
          <p14:tracePt t="8572" x="4716463" y="4292600"/>
          <p14:tracePt t="8574" x="4716463" y="4310063"/>
          <p14:tracePt t="8590" x="4716463" y="4318000"/>
          <p14:tracePt t="8593" x="4716463" y="4335463"/>
          <p14:tracePt t="8595" x="4716463" y="4351338"/>
          <p14:tracePt t="8605" x="4716463" y="4368800"/>
          <p14:tracePt t="8615" x="4716463" y="4386263"/>
          <p14:tracePt t="8629" x="4716463" y="4394200"/>
          <p14:tracePt t="8631" x="4732338" y="4411663"/>
          <p14:tracePt t="8644" x="4732338" y="4427538"/>
          <p14:tracePt t="8656" x="4732338" y="4445000"/>
          <p14:tracePt t="8659" x="4741863" y="4452938"/>
          <p14:tracePt t="8661" x="4741863" y="4470400"/>
          <p14:tracePt t="8675" x="4757738" y="4503738"/>
          <p14:tracePt t="8695" x="4775200" y="4521200"/>
          <p14:tracePt t="8707" x="4792663" y="4529138"/>
          <p14:tracePt t="8709" x="4800600" y="4546600"/>
          <p14:tracePt t="8726" x="4868863" y="4589463"/>
          <p14:tracePt t="8742" x="4927600" y="4640263"/>
          <p14:tracePt t="8758" x="5003800" y="4699000"/>
          <p14:tracePt t="8774" x="5072063" y="4757738"/>
          <p14:tracePt t="8790" x="5122863" y="4783138"/>
          <p14:tracePt t="8807" x="5199063" y="4833938"/>
          <p14:tracePt t="8823" x="5224463" y="4843463"/>
          <p14:tracePt t="8827" x="5283200" y="4859338"/>
          <p14:tracePt t="8829" x="5300663" y="4859338"/>
          <p14:tracePt t="8844" x="5376863" y="4876800"/>
          <p14:tracePt t="8861" x="5468938" y="4894263"/>
          <p14:tracePt t="8875" x="5511800" y="4894263"/>
          <p14:tracePt t="8878" x="5537200" y="4894263"/>
          <p14:tracePt t="8893" x="5570538" y="4894263"/>
          <p14:tracePt t="8895" x="5613400" y="4894263"/>
          <p14:tracePt t="8908" x="5672138" y="4894263"/>
          <p14:tracePt t="8910" x="5689600" y="4894263"/>
          <p14:tracePt t="8927" x="5808663" y="4894263"/>
          <p14:tracePt t="8938" x="5867400" y="4894263"/>
          <p14:tracePt t="8960" x="5918200" y="4894263"/>
          <p14:tracePt t="8963" x="6053138" y="4876800"/>
          <p14:tracePt t="8965" x="6129338" y="4876800"/>
          <p14:tracePt t="8980" x="6248400" y="4859338"/>
          <p14:tracePt t="8995" x="6307138" y="4843463"/>
          <p14:tracePt t="9008" x="6367463" y="4843463"/>
          <p14:tracePt t="9011" x="6484938" y="4833938"/>
          <p14:tracePt t="9028" x="6561138" y="4833938"/>
          <p14:tracePt t="9030" x="6596063" y="4818063"/>
          <p14:tracePt t="9045" x="6738938" y="4800600"/>
          <p14:tracePt t="9060" x="6799263" y="4800600"/>
          <p14:tracePt t="9076" x="6832600" y="4783138"/>
          <p14:tracePt t="9078" x="6850063" y="4783138"/>
          <p14:tracePt t="9092" x="6858000" y="4783138"/>
          <p14:tracePt t="9109" x="6875463" y="4783138"/>
          <p14:tracePt t="9126" x="6891338" y="4783138"/>
          <p14:tracePt t="9204" x="6875463" y="4783138"/>
          <p14:tracePt t="9228" x="6858000" y="4800600"/>
          <p14:tracePt t="9230" x="6850063" y="4800600"/>
          <p14:tracePt t="9245" x="6799263" y="4818063"/>
          <p14:tracePt t="9261" x="6773863" y="4833938"/>
          <p14:tracePt t="9262" x="6756400" y="4833938"/>
          <p14:tracePt t="9276" x="6723063" y="4833938"/>
          <p14:tracePt t="9278" x="6713538" y="4843463"/>
          <p14:tracePt t="9295" x="6654800" y="4859338"/>
          <p14:tracePt t="9309" x="6604000" y="4859338"/>
          <p14:tracePt t="9326" x="6545263" y="4859338"/>
          <p14:tracePt t="9338" x="6519863" y="4859338"/>
          <p14:tracePt t="9348" x="6484938" y="4859338"/>
          <p14:tracePt t="9356" x="6443663" y="4843463"/>
          <p14:tracePt t="9358" x="6426200" y="4843463"/>
          <p14:tracePt t="9374" x="6350000" y="4818063"/>
          <p14:tracePt t="9391" x="6273800" y="4800600"/>
          <p14:tracePt t="9406" x="6215063" y="4775200"/>
          <p14:tracePt t="9424" x="6197600" y="4775200"/>
          <p14:tracePt t="9426" x="6172200" y="4757738"/>
          <p14:tracePt t="9441" x="6154738" y="4741863"/>
          <p14:tracePt t="9445" x="6129338" y="4741863"/>
          <p14:tracePt t="9447" x="6113463" y="4724400"/>
          <p14:tracePt t="9462" x="6078538" y="4716463"/>
          <p14:tracePt t="9477" x="6062663" y="4716463"/>
          <p14:tracePt t="9479" x="6053138" y="4699000"/>
          <p14:tracePt t="9496" x="6019800" y="4699000"/>
          <p14:tracePt t="9509" x="6002338" y="4681538"/>
          <p14:tracePt t="9511" x="5994400" y="4681538"/>
          <p14:tracePt t="9529" x="5961063" y="4665663"/>
          <p14:tracePt t="9537" x="5943600" y="4665663"/>
          <p14:tracePt t="9541" x="5918200" y="4648200"/>
          <p14:tracePt t="9558" x="5900738" y="4640263"/>
          <p14:tracePt t="9560" x="5884863" y="4622800"/>
          <p14:tracePt t="9576" x="5859463" y="4622800"/>
          <p14:tracePt t="9590" x="5842000" y="4589463"/>
          <p14:tracePt t="9607" x="5824538" y="4579938"/>
          <p14:tracePt t="9623" x="5808663" y="4564063"/>
          <p14:tracePt t="9640" x="5799138" y="4529138"/>
          <p14:tracePt t="9656" x="5783263" y="4503738"/>
          <p14:tracePt t="9673" x="5748338" y="4452938"/>
          <p14:tracePt t="9689" x="5748338" y="4427538"/>
          <p14:tracePt t="9692" x="5732463" y="4411663"/>
          <p14:tracePt t="9694" x="5732463" y="4386263"/>
          <p14:tracePt t="9711" x="5707063" y="4351338"/>
          <p14:tracePt t="9722" x="5707063" y="4335463"/>
          <p14:tracePt t="9734" x="5689600" y="4318000"/>
          <p14:tracePt t="9740" x="5689600" y="4310063"/>
          <p14:tracePt t="9742" x="5689600" y="4292600"/>
          <p14:tracePt t="9755" x="5672138" y="4275138"/>
          <p14:tracePt t="9773" x="5672138" y="4259263"/>
          <p14:tracePt t="9789" x="5672138" y="4249738"/>
          <p14:tracePt t="9791" x="5664200" y="4233863"/>
          <p14:tracePt t="9808" x="5664200" y="4216400"/>
          <p14:tracePt t="9823" x="5646738" y="4191000"/>
          <p14:tracePt t="9840" x="5630863" y="4157663"/>
          <p14:tracePt t="9856" x="5630863" y="4122738"/>
          <p14:tracePt t="9867" x="5630863" y="4114800"/>
          <p14:tracePt t="9880" x="5630863" y="4081463"/>
          <p14:tracePt t="9882" x="5630863" y="4064000"/>
          <p14:tracePt t="9896" x="5613400" y="4056063"/>
          <p14:tracePt t="9898" x="5613400" y="4021138"/>
          <p14:tracePt t="9914" x="5613400" y="4005263"/>
          <p14:tracePt t="9920" x="5613400" y="3987800"/>
          <p14:tracePt t="9922" x="5613400" y="3979863"/>
          <p14:tracePt t="9931" x="5613400" y="3962400"/>
          <p14:tracePt t="9941" x="5613400" y="3944938"/>
          <p14:tracePt t="9943" x="5613400" y="3919538"/>
          <p14:tracePt t="9966" x="5613400" y="3903663"/>
          <p14:tracePt t="9974" x="5613400" y="3886200"/>
          <p14:tracePt t="9975" x="5613400" y="3868738"/>
          <p14:tracePt t="9992" x="5613400" y="3860800"/>
          <p14:tracePt t="10008" x="5630863" y="3827463"/>
          <p14:tracePt t="10025" x="5630863" y="3810000"/>
          <p14:tracePt t="10041" x="5646738" y="3792538"/>
          <p14:tracePt t="10062" x="5664200" y="3767138"/>
          <p14:tracePt t="10064" x="5672138" y="3751263"/>
          <p14:tracePt t="10090" x="5689600" y="3725863"/>
          <p14:tracePt t="10093" x="5722938" y="3690938"/>
          <p14:tracePt t="10095" x="5732463" y="3675063"/>
          <p14:tracePt t="10114" x="5765800" y="3632200"/>
          <p14:tracePt t="10129" x="5799138" y="3598863"/>
          <p14:tracePt t="10143" x="5808663" y="3573463"/>
          <p14:tracePt t="10163" x="5824538" y="3573463"/>
          <p14:tracePt t="10167" x="5842000" y="3556000"/>
          <p14:tracePt t="10170" x="5859463" y="3538538"/>
          <p14:tracePt t="10179" x="5867400" y="3530600"/>
          <p14:tracePt t="10208" x="5900738" y="3513138"/>
          <p14:tracePt t="10210" x="5961063" y="3479800"/>
          <p14:tracePt t="10228" x="6002338" y="3462338"/>
          <p14:tracePt t="10242" x="6019800" y="3454400"/>
          <p14:tracePt t="10245" x="6062663" y="3436938"/>
          <p14:tracePt t="10248" x="6078538" y="3421063"/>
          <p14:tracePt t="10281" x="6113463" y="3421063"/>
          <p14:tracePt t="10290" x="6215063" y="3395663"/>
          <p14:tracePt t="10294" x="6248400" y="3378200"/>
          <p14:tracePt t="10297" x="6291263" y="3378200"/>
          <p14:tracePt t="10324" x="6307138" y="3360738"/>
          <p14:tracePt t="10329" x="6426200" y="3344863"/>
          <p14:tracePt t="10331" x="6443663" y="3344863"/>
          <p14:tracePt t="10344" x="6484938" y="3327400"/>
          <p14:tracePt t="10346" x="6527800" y="3327400"/>
          <p14:tracePt t="10370" x="6604000" y="3319463"/>
          <p14:tracePt t="10389" x="6637338" y="3319463"/>
          <p14:tracePt t="10412" x="6654800" y="3319463"/>
          <p14:tracePt t="10577" x="6637338" y="3319463"/>
          <p14:tracePt t="10592" x="6621463" y="3319463"/>
          <p14:tracePt t="10595" x="6604000" y="3319463"/>
          <p14:tracePt t="10609" x="6561138" y="3319463"/>
          <p14:tracePt t="10624" x="6527800" y="3319463"/>
          <p14:tracePt t="10626" x="6502400" y="3319463"/>
          <p14:tracePt t="10642" x="6443663" y="3319463"/>
          <p14:tracePt t="10656" x="6408738" y="3319463"/>
          <p14:tracePt t="10658" x="6392863" y="3319463"/>
          <p14:tracePt t="10673" x="6350000" y="3319463"/>
          <p14:tracePt t="10689" x="6307138" y="3319463"/>
          <p14:tracePt t="10700" x="6291263" y="3319463"/>
          <p14:tracePt t="10714" x="6265863" y="3319463"/>
          <p14:tracePt t="10716" x="6230938" y="3319463"/>
          <p14:tracePt t="10730" x="6215063" y="3319463"/>
          <p14:tracePt t="10731" x="6189663" y="3319463"/>
          <p14:tracePt t="10746" x="6172200" y="3319463"/>
          <p14:tracePt t="10748" x="6138863" y="3319463"/>
          <p14:tracePt t="10762" x="6129338" y="3319463"/>
          <p14:tracePt t="10764" x="6113463" y="3319463"/>
          <p14:tracePt t="10778" x="6078538" y="3319463"/>
          <p14:tracePt t="10793" x="6062663" y="3327400"/>
          <p14:tracePt t="10795" x="6053138" y="3327400"/>
          <p14:tracePt t="10809" x="6037263" y="3344863"/>
          <p14:tracePt t="10825" x="6019800" y="3344863"/>
          <p14:tracePt t="10842" x="6002338" y="3360738"/>
          <p14:tracePt t="10857" x="5994400" y="3378200"/>
          <p14:tracePt t="10859" x="5976938" y="3378200"/>
          <p14:tracePt t="10876" x="5943600" y="3403600"/>
          <p14:tracePt t="10891" x="5918200" y="3421063"/>
          <p14:tracePt t="10908" x="5867400" y="3454400"/>
          <p14:tracePt t="10924" x="5824538" y="3479800"/>
          <p14:tracePt t="10941" x="5783263" y="3497263"/>
          <p14:tracePt t="10957" x="5732463" y="3513138"/>
          <p14:tracePt t="10973" x="5689600" y="3530600"/>
          <p14:tracePt t="10989" x="5672138" y="3538538"/>
          <p14:tracePt t="10993" x="5664200" y="3538538"/>
          <p14:tracePt t="10995" x="5646738" y="3538538"/>
          <p14:tracePt t="11009" x="5630863" y="3556000"/>
          <p14:tracePt t="11026" x="5613400" y="3573463"/>
          <p14:tracePt t="11028" x="5595938" y="3573463"/>
          <p14:tracePt t="11042" x="5588000" y="3589338"/>
          <p14:tracePt t="11060" x="5570538" y="3598863"/>
          <p14:tracePt t="11075" x="5554663" y="3598863"/>
          <p14:tracePt t="11090" x="5554663" y="3614738"/>
          <p14:tracePt t="11162" x="5554663" y="3632200"/>
          <p14:tracePt t="11190" x="5554663" y="3649663"/>
          <p14:tracePt t="11210" x="5554663" y="3657600"/>
          <p14:tracePt t="11226" x="5554663" y="3675063"/>
          <p14:tracePt t="11228" x="5554663" y="3690938"/>
          <p14:tracePt t="11243" x="5554663" y="3725863"/>
          <p14:tracePt t="11258" x="5554663" y="3733800"/>
          <p14:tracePt t="11274" x="5554663" y="3751263"/>
          <p14:tracePt t="11276" x="5554663" y="3767138"/>
          <p14:tracePt t="11291" x="5554663" y="3784600"/>
          <p14:tracePt t="11293" x="5554663" y="3792538"/>
          <p14:tracePt t="11310" x="5554663" y="3810000"/>
          <p14:tracePt t="11314" x="5554663" y="3827463"/>
          <p14:tracePt t="11316" x="5554663" y="3843338"/>
          <p14:tracePt t="11326" x="5554663" y="3860800"/>
          <p14:tracePt t="11341" x="5570538" y="3868738"/>
          <p14:tracePt t="11343" x="5570538" y="3886200"/>
          <p14:tracePt t="11355" x="5588000" y="3886200"/>
          <p14:tracePt t="11357" x="5588000" y="3903663"/>
          <p14:tracePt t="11372" x="5595938" y="3929063"/>
          <p14:tracePt t="11374" x="5613400" y="3944938"/>
          <p14:tracePt t="11387" x="5630863" y="3944938"/>
          <p14:tracePt t="11389" x="5646738" y="3979863"/>
          <p14:tracePt t="11405" x="5664200" y="3979863"/>
          <p14:tracePt t="11410" x="5689600" y="3987800"/>
          <p14:tracePt t="11413" x="5707063" y="4005263"/>
          <p14:tracePt t="11428" x="5765800" y="4021138"/>
          <p14:tracePt t="11444" x="5824538" y="4038600"/>
          <p14:tracePt t="11459" x="5918200" y="4064000"/>
          <p14:tracePt t="11474" x="5961063" y="4064000"/>
          <p14:tracePt t="11476" x="5994400" y="4064000"/>
          <p14:tracePt t="11487" x="6062663" y="4081463"/>
          <p14:tracePt t="11500" x="6113463" y="4081463"/>
          <p14:tracePt t="11507" x="6154738" y="4081463"/>
          <p14:tracePt t="11509" x="6215063" y="4081463"/>
          <p14:tracePt t="11525" x="6273800" y="4081463"/>
          <p14:tracePt t="11527" x="6324600" y="4081463"/>
          <p14:tracePt t="11541" x="6350000" y="4081463"/>
          <p14:tracePt t="11543" x="6383338" y="4081463"/>
          <p14:tracePt t="11557" x="6426200" y="4081463"/>
          <p14:tracePt t="11559" x="6443663" y="4064000"/>
          <p14:tracePt t="11575" x="6459538" y="4064000"/>
          <p14:tracePt t="11579" x="6484938" y="4056063"/>
          <p14:tracePt t="11599" x="6502400" y="4038600"/>
          <p14:tracePt t="11620" x="6519863" y="4021138"/>
          <p14:tracePt t="11645" x="6561138" y="3987800"/>
          <p14:tracePt t="11660" x="6578600" y="3962400"/>
          <p14:tracePt t="11676" x="6596063" y="3929063"/>
          <p14:tracePt t="11691" x="6604000" y="3886200"/>
          <p14:tracePt t="11708" x="6621463" y="3868738"/>
          <p14:tracePt t="11724" x="6637338" y="3860800"/>
          <p14:tracePt t="11743" x="6637338" y="3843338"/>
          <p14:tracePt t="11758" x="6637338" y="3827463"/>
          <p14:tracePt t="11793" x="6637338" y="3810000"/>
          <p14:tracePt t="11807" x="6637338" y="3792538"/>
          <p14:tracePt t="11811" x="6637338" y="3784600"/>
          <p14:tracePt t="11813" x="6637338" y="3767138"/>
          <p14:tracePt t="11823" x="6637338" y="3751263"/>
          <p14:tracePt t="11841" x="6637338" y="3733800"/>
          <p14:tracePt t="11844" x="6621463" y="3725863"/>
          <p14:tracePt t="11846" x="6621463" y="3708400"/>
          <p14:tracePt t="11860" x="6604000" y="3675063"/>
          <p14:tracePt t="11877" x="6596063" y="3657600"/>
          <p14:tracePt t="11889" x="6561138" y="3632200"/>
          <p14:tracePt t="11900" x="6561138" y="3614738"/>
          <p14:tracePt t="11908" x="6545263" y="3589338"/>
          <p14:tracePt t="11910" x="6519863" y="3556000"/>
          <p14:tracePt t="11924" x="6469063" y="3497263"/>
          <p14:tracePt t="11947" x="6443663" y="3462338"/>
          <p14:tracePt t="11949" x="6426200" y="3436938"/>
          <p14:tracePt t="11973" x="6392863" y="3421063"/>
          <p14:tracePt t="11975" x="6367463" y="3395663"/>
          <p14:tracePt t="11991" x="6350000" y="3378200"/>
          <p14:tracePt t="11993" x="6332538" y="3378200"/>
          <p14:tracePt t="12010" x="6324600" y="3378200"/>
          <p14:tracePt t="12013" x="6291263" y="3360738"/>
          <p14:tracePt t="12028" x="6273800" y="3360738"/>
          <p14:tracePt t="12030" x="6265863" y="3360738"/>
          <p14:tracePt t="12044" x="6248400" y="3360738"/>
          <p14:tracePt t="12046" x="6230938" y="3360738"/>
          <p14:tracePt t="12061" x="6197600" y="3360738"/>
          <p14:tracePt t="12076" x="6189663" y="3360738"/>
          <p14:tracePt t="12078" x="6172200" y="3378200"/>
          <p14:tracePt t="12092" x="6154738" y="3378200"/>
          <p14:tracePt t="12094" x="6138863" y="3395663"/>
          <p14:tracePt t="12111" x="6113463" y="3403600"/>
          <p14:tracePt t="12125" x="6078538" y="3403600"/>
          <p14:tracePt t="12127" x="6062663" y="3421063"/>
          <p14:tracePt t="12145" x="6019800" y="3421063"/>
          <p14:tracePt t="12157" x="6002338" y="3436938"/>
          <p14:tracePt t="12174" x="5976938" y="3436938"/>
          <p14:tracePt t="12176" x="5943600" y="3454400"/>
          <p14:tracePt t="12191" x="5926138" y="3454400"/>
          <p14:tracePt t="12193" x="5918200" y="3462338"/>
          <p14:tracePt t="12208" x="5900738" y="3462338"/>
          <p14:tracePt t="12211" x="5884863" y="3479800"/>
          <p14:tracePt t="12213" x="5867400" y="3479800"/>
          <p14:tracePt t="12228" x="5859463" y="3497263"/>
          <p14:tracePt t="12246" x="5842000" y="3513138"/>
          <p14:tracePt t="12261" x="5824538" y="3513138"/>
          <p14:tracePt t="12274" x="5824538" y="3530600"/>
          <p14:tracePt t="12288" x="5808663" y="3530600"/>
          <p14:tracePt t="12290" x="5808663" y="3538538"/>
          <p14:tracePt t="12306" x="5799138" y="3556000"/>
          <p14:tracePt t="12325" x="5799138" y="3573463"/>
          <p14:tracePt t="12327" x="5783263" y="3589338"/>
          <p14:tracePt t="12358" x="5783263" y="3598863"/>
          <p14:tracePt t="12359" x="5765800" y="3598863"/>
          <p14:tracePt t="12373" x="5765800" y="3614738"/>
          <p14:tracePt t="12389" x="5765800" y="3632200"/>
          <p14:tracePt t="12406" x="5765800" y="3649663"/>
          <p14:tracePt t="12408" x="5748338" y="3657600"/>
          <p14:tracePt t="12424" x="5748338" y="3708400"/>
          <p14:tracePt t="12439" x="5748338" y="3733800"/>
          <p14:tracePt t="12441" x="5748338" y="3751263"/>
          <p14:tracePt t="12457" x="5732463" y="3784600"/>
          <p14:tracePt t="12461" x="5732463" y="3827463"/>
          <p14:tracePt t="12464" x="5732463" y="3860800"/>
          <p14:tracePt t="12478" x="5732463" y="3868738"/>
          <p14:tracePt t="12480" x="5732463" y="3903663"/>
          <p14:tracePt t="12496" x="5732463" y="3929063"/>
          <p14:tracePt t="12512" x="5732463" y="3944938"/>
          <p14:tracePt t="12521" x="5732463" y="3962400"/>
          <p14:tracePt t="12527" x="5732463" y="3979863"/>
          <p14:tracePt t="12560" x="5732463" y="3987800"/>
          <p14:tracePt t="12592" x="5748338" y="3987800"/>
          <p14:tracePt t="12606" x="5765800" y="3987800"/>
          <p14:tracePt t="12632" x="5783263" y="3987800"/>
          <p14:tracePt t="12646" x="5799138" y="3987800"/>
          <p14:tracePt t="12648" x="5808663" y="3987800"/>
          <p14:tracePt t="12673" x="5824538" y="3987800"/>
          <p14:tracePt t="12677" x="5842000" y="3987800"/>
          <p14:tracePt t="12679" x="5867400" y="3987800"/>
          <p14:tracePt t="12694" x="5884863" y="3987800"/>
          <p14:tracePt t="12696" x="5918200" y="3987800"/>
          <p14:tracePt t="12711" x="5961063" y="3987800"/>
          <p14:tracePt t="12726" x="5976938" y="3987800"/>
          <p14:tracePt t="12728" x="5994400" y="3987800"/>
          <p14:tracePt t="12743" x="6002338" y="3987800"/>
          <p14:tracePt t="12759" x="6019800" y="3979863"/>
          <p14:tracePt t="12778" x="6037263" y="3979863"/>
          <p14:tracePt t="12830" x="6037263" y="3987800"/>
          <p14:tracePt t="12861" x="6037263" y="4005263"/>
          <p14:tracePt t="12877" x="6037263" y="4021138"/>
          <p14:tracePt t="12890" x="6037263" y="4038600"/>
          <p14:tracePt t="12914" x="6037263" y="4064000"/>
          <p14:tracePt t="12930" x="6037263" y="4081463"/>
          <p14:tracePt t="12960" x="6037263" y="4097338"/>
          <p14:tracePt t="13006" x="6019800" y="4097338"/>
          <p14:tracePt t="13008" x="6019800" y="4114800"/>
          <p14:tracePt t="13025" x="6002338" y="4114800"/>
          <p14:tracePt t="13027" x="5994400" y="4114800"/>
          <p14:tracePt t="13042" x="5976938" y="4114800"/>
          <p14:tracePt t="13044" x="5943600" y="4114800"/>
          <p14:tracePt t="13056" x="5918200" y="4114800"/>
          <p14:tracePt t="13058" x="5900738" y="4122738"/>
          <p14:tracePt t="13074" x="5867400" y="4122738"/>
          <p14:tracePt t="13078" x="5842000" y="4122738"/>
          <p14:tracePt t="13080" x="5808663" y="4122738"/>
          <p14:tracePt t="13094" x="5799138" y="4122738"/>
          <p14:tracePt t="13096" x="5783263" y="4122738"/>
          <p14:tracePt t="13112" x="5765800" y="4122738"/>
          <p14:tracePt t="13127" x="5748338" y="4122738"/>
          <p14:tracePt t="13129" x="5732463" y="4122738"/>
          <p14:tracePt t="13144" x="5732463" y="4140200"/>
          <p14:tracePt t="13146" x="5722938" y="4140200"/>
          <p14:tracePt t="13163" x="5707063" y="4140200"/>
          <p14:tracePt t="13178" x="5707063" y="4157663"/>
          <p14:tracePt t="13180" x="5689600" y="4157663"/>
          <p14:tracePt t="13188" x="5689600" y="4173538"/>
          <p14:tracePt t="13199" x="5689600" y="4191000"/>
          <p14:tracePt t="13206" x="5672138" y="4191000"/>
          <p14:tracePt t="13209" x="5672138" y="4198938"/>
          <p14:tracePt t="13233" x="5672138" y="4216400"/>
          <p14:tracePt t="13248" x="5672138" y="4233863"/>
          <p14:tracePt t="13262" x="5672138" y="4249738"/>
          <p14:tracePt t="13264" x="5672138" y="4259263"/>
          <p14:tracePt t="13279" x="5672138" y="4275138"/>
          <p14:tracePt t="13281" x="5672138" y="4292600"/>
          <p14:tracePt t="13297" x="5672138" y="4310063"/>
          <p14:tracePt t="13312" x="5672138" y="4318000"/>
          <p14:tracePt t="13327" x="5672138" y="4335463"/>
          <p14:tracePt t="13343" x="5672138" y="4351338"/>
          <p14:tracePt t="13345" x="5672138" y="4368800"/>
          <p14:tracePt t="13362" x="5672138" y="4386263"/>
          <p14:tracePt t="13377" x="5672138" y="4394200"/>
          <p14:tracePt t="13396" x="5672138" y="4411663"/>
          <p14:tracePt t="13408" x="5672138" y="4427538"/>
          <p14:tracePt t="13421" x="5672138" y="4445000"/>
          <p14:tracePt t="13437" x="5672138" y="4452938"/>
          <p14:tracePt t="13449" x="5672138" y="4470400"/>
          <p14:tracePt t="13477" x="5672138" y="4487863"/>
          <p14:tracePt t="13480" x="5672138" y="4503738"/>
          <p14:tracePt t="13498" x="5672138" y="4521200"/>
          <p14:tracePt t="13527" x="5672138" y="4529138"/>
          <p14:tracePt t="13577" x="5664200" y="4529138"/>
          <p14:tracePt t="13737" x="5664200" y="4521200"/>
          <p14:tracePt t="13849" x="5664200" y="4503738"/>
          <p14:tracePt t="14904" x="5646738" y="4503738"/>
          <p14:tracePt t="14914" x="5613400" y="4503738"/>
          <p14:tracePt t="14929" x="5529263" y="4546600"/>
          <p14:tracePt t="14944" x="5468938" y="4579938"/>
          <p14:tracePt t="14947" x="5418138" y="4622800"/>
          <p14:tracePt t="14968" x="5265738" y="4716463"/>
          <p14:tracePt t="14988" x="5207000" y="4741863"/>
          <p14:tracePt t="14992" x="5105400" y="4818063"/>
          <p14:tracePt t="14994" x="5072063" y="4833938"/>
          <p14:tracePt t="15013" x="5003800" y="4894263"/>
          <p14:tracePt t="15020" x="4970463" y="4919663"/>
          <p14:tracePt t="15034" x="4935538" y="4935538"/>
          <p14:tracePt t="15041" x="4910138" y="4970463"/>
          <p14:tracePt t="15043" x="4894263" y="4995863"/>
          <p14:tracePt t="15058" x="4851400" y="5054600"/>
          <p14:tracePt t="15091" x="4757738" y="5164138"/>
          <p14:tracePt t="15114" x="4699000" y="5224463"/>
          <p14:tracePt t="15138" x="4681538" y="5240338"/>
          <p14:tracePt t="15140" x="4673600" y="5249863"/>
          <p14:tracePt t="15155" x="4656138" y="5265738"/>
          <p14:tracePt t="15173" x="4656138" y="5283200"/>
          <p14:tracePt t="15177" x="4640263" y="5300663"/>
          <p14:tracePt t="15185" x="4622800" y="5308600"/>
          <p14:tracePt t="15188" x="4605338" y="5326063"/>
          <p14:tracePt t="15212" x="4597400" y="5341938"/>
          <p14:tracePt t="15214" x="4564063" y="5376863"/>
          <p14:tracePt t="15230" x="4546600" y="5376863"/>
          <p14:tracePt t="15237" x="4546600" y="5384800"/>
          <p14:tracePt t="15241" x="4538663" y="5384800"/>
          <p14:tracePt t="15243" x="4521200" y="5402263"/>
          <p14:tracePt t="15258" x="4503738" y="5402263"/>
          <p14:tracePt t="15305" x="4503738" y="5384800"/>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4ECB55-0258-4CD8-A104-7B12D0361EC2}"/>
              </a:ext>
            </a:extLst>
          </p:cNvPr>
          <p:cNvSpPr>
            <a:spLocks noGrp="1"/>
          </p:cNvSpPr>
          <p:nvPr>
            <p:ph type="title"/>
          </p:nvPr>
        </p:nvSpPr>
        <p:spPr/>
        <p:txBody>
          <a:bodyPr/>
          <a:lstStyle/>
          <a:p>
            <a:r>
              <a:rPr lang="es-CL" dirty="0" err="1"/>
              <a:t>Tomografia</a:t>
            </a:r>
            <a:r>
              <a:rPr lang="es-CL" dirty="0"/>
              <a:t> computada </a:t>
            </a:r>
          </a:p>
        </p:txBody>
      </p:sp>
      <p:pic>
        <p:nvPicPr>
          <p:cNvPr id="23556" name="Picture 4" descr="Pericardial effusion | Radiology Case | Radiopaedia.org">
            <a:extLst>
              <a:ext uri="{FF2B5EF4-FFF2-40B4-BE49-F238E27FC236}">
                <a16:creationId xmlns:a16="http://schemas.microsoft.com/office/drawing/2014/main" id="{4173E27D-FFC6-9AF3-235C-6D076CA128A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199011" y="2065867"/>
            <a:ext cx="5853922" cy="3979252"/>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Axial chest computed tomography showing trace of pericardial effusion.... |  Download Scientific Diagram">
            <a:extLst>
              <a:ext uri="{FF2B5EF4-FFF2-40B4-BE49-F238E27FC236}">
                <a16:creationId xmlns:a16="http://schemas.microsoft.com/office/drawing/2014/main" id="{77C1F99D-3689-D086-F6FF-6F4B5BC1A1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009" y="2065867"/>
            <a:ext cx="5135488" cy="3979252"/>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extLst>
              <a:ext uri="{FF2B5EF4-FFF2-40B4-BE49-F238E27FC236}">
                <a16:creationId xmlns:a16="http://schemas.microsoft.com/office/drawing/2014/main" id="{05A2337F-311D-E1BF-CCE0-DC2ED4C618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125920622"/>
      </p:ext>
    </p:extLst>
  </p:cSld>
  <p:clrMapOvr>
    <a:masterClrMapping/>
  </p:clrMapOvr>
  <mc:AlternateContent xmlns:mc="http://schemas.openxmlformats.org/markup-compatibility/2006">
    <mc:Choice xmlns:p14="http://schemas.microsoft.com/office/powerpoint/2010/main" Requires="p14">
      <p:transition spd="slow" p14:dur="2000" advTm="33111"/>
    </mc:Choice>
    <mc:Fallback>
      <p:transition spd="slow" advTm="33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1445" x="4487863" y="5384800"/>
          <p14:tracePt t="1461" x="4445000" y="5359400"/>
          <p14:tracePt t="1465" x="4402138" y="5326063"/>
          <p14:tracePt t="1467" x="4343400" y="5265738"/>
          <p14:tracePt t="1484" x="4157663" y="5105400"/>
          <p14:tracePt t="1499" x="4021138" y="4978400"/>
          <p14:tracePt t="1516" x="3944938" y="4919663"/>
          <p14:tracePt t="1519" x="3860800" y="4843463"/>
          <p14:tracePt t="1522" x="3784600" y="4783138"/>
          <p14:tracePt t="1539" x="3708400" y="4724400"/>
          <p14:tracePt t="1547" x="3665538" y="4699000"/>
          <p14:tracePt t="1549" x="3589338" y="4640263"/>
          <p14:tracePt t="1565" x="3548063" y="4589463"/>
          <p14:tracePt t="1568" x="3497263" y="4564063"/>
          <p14:tracePt t="1570" x="3436938" y="4521200"/>
          <p14:tracePt t="1589" x="3319463" y="4427538"/>
          <p14:tracePt t="1604" x="3276600" y="4394200"/>
          <p14:tracePt t="1607" x="3217863" y="4351338"/>
          <p14:tracePt t="1622" x="3149600" y="4310063"/>
          <p14:tracePt t="1630" x="3090863" y="4259263"/>
          <p14:tracePt t="1633" x="3030538" y="4216400"/>
          <p14:tracePt t="1636" x="2971800" y="4173538"/>
          <p14:tracePt t="1653" x="2870200" y="4097338"/>
          <p14:tracePt t="1661" x="2819400" y="4056063"/>
          <p14:tracePt t="1678" x="2760663" y="4021138"/>
          <p14:tracePt t="1681" x="2717800" y="4005263"/>
          <p14:tracePt t="1684" x="2684463" y="3987800"/>
          <p14:tracePt t="1701" x="2598738" y="3962400"/>
          <p14:tracePt t="1717" x="2522538" y="3944938"/>
          <p14:tracePt t="1732" x="2489200" y="3944938"/>
          <p14:tracePt t="1735" x="2481263" y="3944938"/>
          <p14:tracePt t="1748" x="2430463" y="3944938"/>
          <p14:tracePt t="1753" x="2420938" y="3944938"/>
          <p14:tracePt t="1762" x="2370138" y="3944938"/>
          <p14:tracePt t="1765" x="2354263" y="3962400"/>
          <p14:tracePt t="1780" x="2328863" y="3979863"/>
          <p14:tracePt t="1782" x="2311400" y="4005263"/>
          <p14:tracePt t="1799" x="2286000" y="4038600"/>
          <p14:tracePt t="1802" x="2252663" y="4064000"/>
          <p14:tracePt t="1804" x="2235200" y="4114800"/>
          <p14:tracePt t="1822" x="2217738" y="4140200"/>
          <p14:tracePt t="1829" x="2209800" y="4191000"/>
          <p14:tracePt t="1833" x="2209800" y="4216400"/>
          <p14:tracePt t="1835" x="2192338" y="4292600"/>
          <p14:tracePt t="1852" x="2192338" y="4394200"/>
          <p14:tracePt t="1866" x="2192338" y="4487863"/>
          <p14:tracePt t="1883" x="2209800" y="4529138"/>
          <p14:tracePt t="1884" x="2268538" y="4605338"/>
          <p14:tracePt t="1900" x="2420938" y="4716463"/>
          <p14:tracePt t="1917" x="2598738" y="4800600"/>
          <p14:tracePt t="1931" x="2700338" y="4843463"/>
          <p14:tracePt t="1933" x="2811463" y="4910138"/>
          <p14:tracePt t="1949" x="2895600" y="4935538"/>
          <p14:tracePt t="1952" x="2989263" y="4970463"/>
          <p14:tracePt t="1954" x="3048000" y="4995863"/>
          <p14:tracePt t="1972" x="3149600" y="5011738"/>
          <p14:tracePt t="1986" x="3243263" y="5046663"/>
          <p14:tracePt t="1998" x="3344863" y="5054600"/>
          <p14:tracePt t="2013" x="3378200" y="5054600"/>
          <p14:tracePt t="2015" x="3421063" y="5054600"/>
          <p14:tracePt t="2029" x="3497263" y="5054600"/>
          <p14:tracePt t="2033" x="3513138" y="5054600"/>
          <p14:tracePt t="2035" x="3556000" y="5054600"/>
          <p14:tracePt t="2050" x="3606800" y="5054600"/>
          <p14:tracePt t="2052" x="3632200" y="5054600"/>
          <p14:tracePt t="2069" x="3665538" y="5054600"/>
          <p14:tracePt t="2071" x="3675063" y="5054600"/>
          <p14:tracePt t="2084" x="3690938" y="5054600"/>
          <p14:tracePt t="2100" x="3708400" y="5054600"/>
          <p14:tracePt t="3319" x="3741738" y="5054600"/>
          <p14:tracePt t="3334" x="3827463" y="5054600"/>
          <p14:tracePt t="3350" x="3944938" y="5046663"/>
          <p14:tracePt t="3364" x="3995738" y="5046663"/>
          <p14:tracePt t="3367" x="4081463" y="5046663"/>
          <p14:tracePt t="3382" x="4140200" y="5029200"/>
          <p14:tracePt t="3384" x="4216400" y="5029200"/>
          <p14:tracePt t="3398" x="4402138" y="5011738"/>
          <p14:tracePt t="3416" x="4622800" y="5011738"/>
          <p14:tracePt t="3434" x="4876800" y="5011738"/>
          <p14:tracePt t="3439" x="5011738" y="5011738"/>
          <p14:tracePt t="3455" x="5138738" y="5011738"/>
          <p14:tracePt t="3464" x="5283200" y="5011738"/>
          <p14:tracePt t="3466" x="5392738" y="5011738"/>
          <p14:tracePt t="3481" x="5511800" y="5011738"/>
          <p14:tracePt t="3485" x="5595938" y="5011738"/>
          <p14:tracePt t="3487" x="5646738" y="5011738"/>
          <p14:tracePt t="3514" x="5707063" y="5011738"/>
          <p14:tracePt t="3518" x="5867400" y="4978400"/>
          <p14:tracePt t="3520" x="5926138" y="4970463"/>
          <p14:tracePt t="3554" x="6215063" y="4775200"/>
          <p14:tracePt t="3561" x="6291263" y="4681538"/>
          <p14:tracePt t="3578" x="6426200" y="4470400"/>
          <p14:tracePt t="3615" x="6459538" y="4394200"/>
          <p14:tracePt t="3618" x="6604000" y="3944938"/>
          <p14:tracePt t="3648" x="6621463" y="3843338"/>
          <p14:tracePt t="3651" x="6637338" y="3573463"/>
          <p14:tracePt t="3668" x="6637338" y="3479800"/>
          <p14:tracePt t="3672" x="6604000" y="3208338"/>
          <p14:tracePt t="3688" x="6578600" y="3106738"/>
          <p14:tracePt t="3697" x="6545263" y="3065463"/>
          <p14:tracePt t="3700" x="6469063" y="2852738"/>
          <p14:tracePt t="3721" x="6443663" y="2801938"/>
          <p14:tracePt t="3723" x="6324600" y="2608263"/>
          <p14:tracePt t="3747" x="6265863" y="2522538"/>
          <p14:tracePt t="3751" x="6113463" y="2328863"/>
          <p14:tracePt t="3755" x="6078538" y="2278063"/>
          <p14:tracePt t="3778" x="5976938" y="2159000"/>
          <p14:tracePt t="3781" x="5867400" y="2057400"/>
          <p14:tracePt t="3784" x="5808663" y="1998663"/>
          <p14:tracePt t="3800" x="5689600" y="1887538"/>
          <p14:tracePt t="3817" x="5588000" y="1811338"/>
          <p14:tracePt t="3833" x="5529263" y="1785938"/>
          <p14:tracePt t="3835" x="5511800" y="1785938"/>
          <p14:tracePt t="3850" x="5468938" y="1752600"/>
          <p14:tracePt t="3852" x="5435600" y="1752600"/>
          <p14:tracePt t="3866" x="5402263" y="1752600"/>
          <p14:tracePt t="3868" x="5376863" y="1752600"/>
          <p14:tracePt t="3882" x="5334000" y="1752600"/>
          <p14:tracePt t="3886" x="5316538" y="1752600"/>
          <p14:tracePt t="3888" x="5300663" y="1752600"/>
          <p14:tracePt t="3899" x="5265738" y="1752600"/>
          <p14:tracePt t="3916" x="5257800" y="1752600"/>
          <p14:tracePt t="3930" x="5240338" y="1752600"/>
          <p14:tracePt t="3932" x="5240338" y="1770063"/>
          <p14:tracePt t="3946" x="5240338" y="1785938"/>
          <p14:tracePt t="3950" x="5240338" y="1803400"/>
          <p14:tracePt t="3952" x="5240338" y="1811338"/>
          <p14:tracePt t="3966" x="5240338" y="1828800"/>
          <p14:tracePt t="3968" x="5257800" y="1846263"/>
          <p14:tracePt t="3985" x="5283200" y="1846263"/>
          <p14:tracePt t="3987" x="5334000" y="1862138"/>
          <p14:tracePt t="4000" x="5392738" y="1862138"/>
          <p14:tracePt t="4002" x="5468938" y="1879600"/>
          <p14:tracePt t="4018" x="5588000" y="1879600"/>
          <p14:tracePt t="4033" x="5783263" y="1785938"/>
          <p14:tracePt t="4050" x="5859463" y="1693863"/>
          <p14:tracePt t="4065" x="5926138" y="1574800"/>
          <p14:tracePt t="4081" x="5961063" y="1498600"/>
          <p14:tracePt t="4097" x="5994400" y="1422400"/>
          <p14:tracePt t="4115" x="5994400" y="1354138"/>
          <p14:tracePt t="4130" x="5994400" y="1303338"/>
          <p14:tracePt t="4146" x="5976938" y="1277938"/>
          <p14:tracePt t="4148" x="5926138" y="1262063"/>
          <p14:tracePt t="4163" x="5859463" y="1244600"/>
          <p14:tracePt t="4167" x="5783263" y="1227138"/>
          <p14:tracePt t="4169" x="5689600" y="1227138"/>
          <p14:tracePt t="4185" x="5570538" y="1227138"/>
          <p14:tracePt t="4200" x="5453063" y="1227138"/>
          <p14:tracePt t="4217" x="5392738" y="1227138"/>
          <p14:tracePt t="4233" x="5376863" y="1227138"/>
          <p14:tracePt t="4247" x="5359400" y="1227138"/>
          <p14:tracePt t="4892" x="5334000" y="1227138"/>
          <p14:tracePt t="4902" x="5300663" y="1219200"/>
          <p14:tracePt t="4916" x="5265738" y="1201738"/>
          <p14:tracePt t="4918" x="5207000" y="1185863"/>
          <p14:tracePt t="4934" x="5122863" y="1143000"/>
          <p14:tracePt t="4937" x="5011738" y="1109663"/>
          <p14:tracePt t="4939" x="4910138" y="1066800"/>
          <p14:tracePt t="4956" x="4622800" y="973138"/>
          <p14:tracePt t="4971" x="4546600" y="947738"/>
          <p14:tracePt t="4973" x="4411663" y="914400"/>
          <p14:tracePt t="4987" x="4292600" y="896938"/>
          <p14:tracePt t="4998" x="4056063" y="855663"/>
          <p14:tracePt t="5013" x="3962400" y="855663"/>
          <p14:tracePt t="5016" x="3860800" y="838200"/>
          <p14:tracePt t="5019" x="3827463" y="838200"/>
          <p14:tracePt t="5034" x="3690938" y="838200"/>
          <p14:tracePt t="5049" x="3614738" y="838200"/>
          <p14:tracePt t="5051" x="3589338" y="838200"/>
          <p14:tracePt t="5067" x="3548063" y="838200"/>
          <p14:tracePt t="5069" x="3530600" y="838200"/>
          <p14:tracePt t="5079" x="3497263" y="855663"/>
          <p14:tracePt t="5094" x="3479800" y="871538"/>
          <p14:tracePt t="5099" x="3471863" y="871538"/>
          <p14:tracePt t="5101" x="3454400" y="871538"/>
          <p14:tracePt t="5115" x="3436938" y="889000"/>
          <p14:tracePt t="5131" x="3436938" y="896938"/>
          <p14:tracePt t="5180" x="3436938" y="914400"/>
          <p14:tracePt t="5205" x="3436938" y="931863"/>
          <p14:tracePt t="5221" x="3436938" y="947738"/>
          <p14:tracePt t="5236" x="3436938" y="957263"/>
          <p14:tracePt t="5254" x="3471863" y="973138"/>
          <p14:tracePt t="5270" x="3530600" y="990600"/>
          <p14:tracePt t="5285" x="3573463" y="990600"/>
          <p14:tracePt t="5286" x="3614738" y="1008063"/>
          <p14:tracePt t="5301" x="3675063" y="1008063"/>
          <p14:tracePt t="5303" x="3751263" y="1008063"/>
          <p14:tracePt t="5316" x="3827463" y="1008063"/>
          <p14:tracePt t="5318" x="3878263" y="1008063"/>
          <p14:tracePt t="5332" x="3937000" y="1008063"/>
          <p14:tracePt t="5334" x="3979863" y="1008063"/>
          <p14:tracePt t="5347" x="4038600" y="1008063"/>
          <p14:tracePt t="5349" x="4097338" y="1008063"/>
          <p14:tracePt t="5367" x="4191000" y="1008063"/>
          <p14:tracePt t="5380" x="4216400" y="1008063"/>
          <p14:tracePt t="5383" x="4267200" y="1008063"/>
          <p14:tracePt t="5398" x="4292600" y="1008063"/>
          <p14:tracePt t="5400" x="4325938" y="1023938"/>
          <p14:tracePt t="5416" x="4351338" y="1023938"/>
          <p14:tracePt t="5419" x="4368800" y="1023938"/>
          <p14:tracePt t="5422" x="4386263" y="1023938"/>
          <p14:tracePt t="5436" x="4402138" y="1023938"/>
          <p14:tracePt t="5438" x="4411663" y="1023938"/>
          <p14:tracePt t="6845" x="4386263" y="1023938"/>
          <p14:tracePt t="6855" x="4343400" y="1049338"/>
          <p14:tracePt t="6870" x="4249738" y="1109663"/>
          <p14:tracePt t="6884" x="4208463" y="1143000"/>
          <p14:tracePt t="6896" x="4157663" y="1185863"/>
          <p14:tracePt t="6899" x="4097338" y="1227138"/>
          <p14:tracePt t="6901" x="4056063" y="1277938"/>
          <p14:tracePt t="6917" x="3944938" y="1363663"/>
          <p14:tracePt t="6933" x="3860800" y="1481138"/>
          <p14:tracePt t="6947" x="3810000" y="1549400"/>
          <p14:tracePt t="6950" x="3767138" y="1608138"/>
          <p14:tracePt t="6967" x="3675063" y="1752600"/>
          <p14:tracePt t="6982" x="3632200" y="1828800"/>
          <p14:tracePt t="6984" x="3606800" y="1887538"/>
          <p14:tracePt t="6998" x="3573463" y="1947863"/>
          <p14:tracePt t="7001" x="3530600" y="2014538"/>
          <p14:tracePt t="7016" x="3513138" y="2074863"/>
          <p14:tracePt t="7019" x="3497263" y="2082800"/>
          <p14:tracePt t="7021" x="3479800" y="2141538"/>
          <p14:tracePt t="7045" x="3454400" y="2209800"/>
          <p14:tracePt t="7048" x="3436938" y="2293938"/>
          <p14:tracePt t="7062" x="3421063" y="2336800"/>
          <p14:tracePt t="7064" x="3411538" y="2413000"/>
          <p14:tracePt t="7081" x="3411538" y="2463800"/>
          <p14:tracePt t="7084" x="3411538" y="2506663"/>
          <p14:tracePt t="7087" x="3411538" y="2565400"/>
          <p14:tracePt t="7099" x="3411538" y="2641600"/>
          <p14:tracePt t="7101" x="3411538" y="2667000"/>
          <p14:tracePt t="7117" x="3411538" y="2776538"/>
          <p14:tracePt t="7133" x="3411538" y="2836863"/>
          <p14:tracePt t="7135" x="3411538" y="2878138"/>
          <p14:tracePt t="7150" x="3436938" y="2954338"/>
          <p14:tracePt t="7164" x="3454400" y="2997200"/>
          <p14:tracePt t="7166" x="3479800" y="3048000"/>
          <p14:tracePt t="7184" x="3530600" y="3106738"/>
          <p14:tracePt t="7199" x="3589338" y="3182938"/>
          <p14:tracePt t="7215" x="3632200" y="3225800"/>
          <p14:tracePt t="7233" x="3675063" y="3259138"/>
          <p14:tracePt t="7249" x="3725863" y="3284538"/>
          <p14:tracePt t="7252" x="3751263" y="3302000"/>
          <p14:tracePt t="7254" x="3767138" y="3302000"/>
          <p14:tracePt t="7269" x="3802063" y="3319463"/>
          <p14:tracePt t="7271" x="3827463" y="3327400"/>
          <p14:tracePt t="7286" x="3878263" y="3344863"/>
          <p14:tracePt t="7302" x="3937000" y="3378200"/>
          <p14:tracePt t="7318" x="3995738" y="3395663"/>
          <p14:tracePt t="7333" x="4038600" y="3403600"/>
          <p14:tracePt t="7349" x="4071938" y="3403600"/>
          <p14:tracePt t="7351" x="4097338" y="3403600"/>
          <p14:tracePt t="7362" x="4114800" y="3403600"/>
          <p14:tracePt t="7372" x="4140200" y="3403600"/>
          <p14:tracePt t="7380" x="4173538" y="3403600"/>
          <p14:tracePt t="7382" x="4216400" y="3403600"/>
          <p14:tracePt t="7397" x="4249738" y="3403600"/>
          <p14:tracePt t="7399" x="4267200" y="3403600"/>
          <p14:tracePt t="7416" x="4351338" y="3403600"/>
          <p14:tracePt t="7431" x="4402138" y="3403600"/>
          <p14:tracePt t="7446" x="4445000" y="3395663"/>
          <p14:tracePt t="7448" x="4462463" y="3378200"/>
          <p14:tracePt t="7462" x="4470400" y="3378200"/>
          <p14:tracePt t="7464" x="4487863" y="3360738"/>
          <p14:tracePt t="7480" x="4503738" y="3360738"/>
          <p14:tracePt t="7483" x="4503738" y="3344863"/>
          <p14:tracePt t="7497" x="4521200" y="3344863"/>
          <p14:tracePt t="7516" x="4521200" y="3327400"/>
          <p14:tracePt t="7537" x="4521200" y="3319463"/>
          <p14:tracePt t="7552" x="4521200" y="3302000"/>
          <p14:tracePt t="7567" x="4503738" y="3268663"/>
          <p14:tracePt t="7581" x="4487863" y="3259138"/>
          <p14:tracePt t="7583" x="4470400" y="3243263"/>
          <p14:tracePt t="7601" x="4445000" y="3208338"/>
          <p14:tracePt t="7616" x="4427538" y="3200400"/>
          <p14:tracePt t="7632" x="4411663" y="3182938"/>
          <p14:tracePt t="7648" x="4386263" y="3167063"/>
          <p14:tracePt t="7666" x="4368800" y="3132138"/>
          <p14:tracePt t="7685" x="4351338" y="3124200"/>
          <p14:tracePt t="7687" x="4343400" y="3124200"/>
          <p14:tracePt t="7702" x="4343400" y="3106738"/>
          <p14:tracePt t="7704" x="4325938" y="3106738"/>
          <p14:tracePt t="7718" x="4325938" y="3090863"/>
          <p14:tracePt t="7736" x="4310063" y="3090863"/>
          <p14:tracePt t="7754" x="4310063" y="3073400"/>
          <p14:tracePt t="7760" x="4292600" y="3073400"/>
          <p14:tracePt t="7784" x="4275138" y="3065463"/>
          <p14:tracePt t="7798" x="4267200" y="3065463"/>
          <p14:tracePt t="7815" x="4267200" y="3048000"/>
          <p14:tracePt t="7829" x="4249738" y="3048000"/>
          <p14:tracePt t="7854" x="4233863" y="3048000"/>
          <p14:tracePt t="7880" x="4216400" y="3048000"/>
          <p14:tracePt t="7882" x="4208463" y="3048000"/>
          <p14:tracePt t="7898" x="4191000" y="3030538"/>
          <p14:tracePt t="7915" x="4173538" y="3030538"/>
          <p14:tracePt t="7929" x="4157663" y="3030538"/>
          <p14:tracePt t="7931" x="4140200" y="3030538"/>
          <p14:tracePt t="7942" x="4132263" y="3030538"/>
          <p14:tracePt t="7955" x="4097338" y="3030538"/>
          <p14:tracePt t="7969" x="4081463" y="3014663"/>
          <p14:tracePt t="7971" x="4071938" y="3014663"/>
          <p14:tracePt t="7987" x="4056063" y="3014663"/>
          <p14:tracePt t="7993" x="4038600" y="3014663"/>
          <p14:tracePt t="7997" x="4021138" y="3014663"/>
          <p14:tracePt t="8000" x="4005263" y="2997200"/>
          <p14:tracePt t="8017" x="3995738" y="2997200"/>
          <p14:tracePt t="8033" x="3979863" y="2997200"/>
          <p14:tracePt t="8049" x="3962400" y="2997200"/>
          <p14:tracePt t="8064" x="3944938" y="2989263"/>
          <p14:tracePt t="8066" x="3937000" y="2989263"/>
          <p14:tracePt t="8082" x="3919538" y="2989263"/>
          <p14:tracePt t="8097" x="3886200" y="2971800"/>
          <p14:tracePt t="8114" x="3860800" y="2971800"/>
          <p14:tracePt t="8129" x="3843338" y="2954338"/>
          <p14:tracePt t="8131" x="3827463" y="2954338"/>
          <p14:tracePt t="8148" x="3810000" y="2954338"/>
          <p14:tracePt t="8151" x="3802063" y="2954338"/>
          <p14:tracePt t="8167" x="3784600" y="2954338"/>
          <p14:tracePt t="8169" x="3767138" y="2954338"/>
          <p14:tracePt t="8184" x="3751263" y="2954338"/>
          <p14:tracePt t="8186" x="3741738" y="2954338"/>
          <p14:tracePt t="8196" x="3725863" y="2954338"/>
          <p14:tracePt t="8206" x="3708400" y="2954338"/>
          <p14:tracePt t="8210" x="3690938" y="2954338"/>
          <p14:tracePt t="8232" x="3665538" y="2954338"/>
          <p14:tracePt t="8235" x="3649663" y="2954338"/>
          <p14:tracePt t="8247" x="3632200" y="2954338"/>
          <p14:tracePt t="8249" x="3614738" y="2954338"/>
          <p14:tracePt t="8265" x="3606800" y="2971800"/>
          <p14:tracePt t="8267" x="3589338" y="2971800"/>
          <p14:tracePt t="8280" x="3573463" y="2989263"/>
          <p14:tracePt t="8281" x="3548063" y="2989263"/>
          <p14:tracePt t="8299" x="3530600" y="2989263"/>
          <p14:tracePt t="8303" x="3513138" y="2997200"/>
          <p14:tracePt t="8305" x="3497263" y="2997200"/>
          <p14:tracePt t="8320" x="3479800" y="2997200"/>
          <p14:tracePt t="8322" x="3479800" y="3014663"/>
          <p14:tracePt t="8336" x="3471863" y="3014663"/>
          <p14:tracePt t="8353" x="3454400" y="3014663"/>
          <p14:tracePt t="8456" x="3454400" y="2997200"/>
          <p14:tracePt t="8482" x="3479800" y="2997200"/>
          <p14:tracePt t="8484" x="3497263" y="2997200"/>
          <p14:tracePt t="8498" x="3513138" y="2997200"/>
          <p14:tracePt t="8500" x="3556000" y="2997200"/>
          <p14:tracePt t="8515" x="3589338" y="2989263"/>
          <p14:tracePt t="8516" x="3614738" y="2989263"/>
          <p14:tracePt t="8530" x="3649663" y="2989263"/>
          <p14:tracePt t="8532" x="3675063" y="2989263"/>
          <p14:tracePt t="8548" x="3708400" y="2989263"/>
          <p14:tracePt t="8551" x="3741738" y="2989263"/>
          <p14:tracePt t="8553" x="3767138" y="2989263"/>
          <p14:tracePt t="8563" x="3802063" y="2989263"/>
          <p14:tracePt t="8575" x="3827463" y="2989263"/>
          <p14:tracePt t="8589" x="3860800" y="2989263"/>
          <p14:tracePt t="8594" x="3878263" y="2989263"/>
          <p14:tracePt t="8616" x="3903663" y="2989263"/>
          <p14:tracePt t="8631" x="3919538" y="2989263"/>
          <p14:tracePt t="8649" x="3937000" y="2989263"/>
          <p14:tracePt t="9832" x="3903663" y="2989263"/>
          <p14:tracePt t="9847" x="3878263" y="2971800"/>
          <p14:tracePt t="9849" x="3827463" y="2954338"/>
          <p14:tracePt t="9864" x="3741738" y="2938463"/>
          <p14:tracePt t="9881" x="3665538" y="2928938"/>
          <p14:tracePt t="9897" x="3548063" y="2895600"/>
          <p14:tracePt t="9914" x="3421063" y="2878138"/>
          <p14:tracePt t="9931" x="3276600" y="2870200"/>
          <p14:tracePt t="9948" x="3124200" y="2870200"/>
          <p14:tracePt t="9952" x="3030538" y="2870200"/>
          <p14:tracePt t="9967" x="2954338" y="2870200"/>
          <p14:tracePt t="9969" x="2878138" y="2870200"/>
          <p14:tracePt t="9985" x="2811463" y="2870200"/>
          <p14:tracePt t="9987" x="2751138" y="2870200"/>
          <p14:tracePt t="10002" x="2641600" y="2928938"/>
          <p14:tracePt t="10018" x="2540000" y="2989263"/>
          <p14:tracePt t="10034" x="2446338" y="3048000"/>
          <p14:tracePt t="10050" x="2354263" y="3106738"/>
          <p14:tracePt t="10065" x="2311400" y="3149600"/>
          <p14:tracePt t="10082" x="2252663" y="3208338"/>
          <p14:tracePt t="10097" x="2235200" y="3243263"/>
          <p14:tracePt t="10099" x="2217738" y="3259138"/>
          <p14:tracePt t="10121" x="2217738" y="3268663"/>
          <p14:tracePt t="10124" x="2209800" y="3302000"/>
          <p14:tracePt t="10138" x="2192338" y="3327400"/>
          <p14:tracePt t="10140" x="2192338" y="3344863"/>
          <p14:tracePt t="10153" x="2192338" y="3360738"/>
          <p14:tracePt t="10164" x="2192338" y="3395663"/>
          <p14:tracePt t="10168" x="2192338" y="3436938"/>
          <p14:tracePt t="10170" x="2192338" y="3462338"/>
          <p14:tracePt t="10180" x="2192338" y="3513138"/>
          <p14:tracePt t="10190" x="2192338" y="3538538"/>
          <p14:tracePt t="10204" x="2192338" y="3598863"/>
          <p14:tracePt t="10207" x="2192338" y="3649663"/>
          <p14:tracePt t="10221" x="2209800" y="3690938"/>
          <p14:tracePt t="10229" x="2217738" y="3733800"/>
          <p14:tracePt t="10233" x="2235200" y="3784600"/>
          <p14:tracePt t="10235" x="2252663" y="3792538"/>
          <p14:tracePt t="10255" x="2293938" y="3886200"/>
          <p14:tracePt t="10261" x="2293938" y="3903663"/>
          <p14:tracePt t="10278" x="2328863" y="3944938"/>
          <p14:tracePt t="10281" x="2344738" y="3962400"/>
          <p14:tracePt t="10283" x="2354263" y="3979863"/>
          <p14:tracePt t="10299" x="2405063" y="4056063"/>
          <p14:tracePt t="10316" x="2446338" y="4081463"/>
          <p14:tracePt t="10332" x="2463800" y="4114800"/>
          <p14:tracePt t="10335" x="2489200" y="4122738"/>
          <p14:tracePt t="10337" x="2506663" y="4140200"/>
          <p14:tracePt t="10354" x="2582863" y="4191000"/>
          <p14:tracePt t="10367" x="2616200" y="4198938"/>
          <p14:tracePt t="10382" x="2624138" y="4198938"/>
          <p14:tracePt t="10385" x="2659063" y="4198938"/>
          <p14:tracePt t="10387" x="2684463" y="4216400"/>
          <p14:tracePt t="10402" x="2794000" y="4249738"/>
          <p14:tracePt t="10420" x="2878138" y="4259263"/>
          <p14:tracePt t="10435" x="2954338" y="4292600"/>
          <p14:tracePt t="10451" x="2989263" y="4292600"/>
          <p14:tracePt t="10453" x="3030538" y="4310063"/>
          <p14:tracePt t="10466" x="3065463" y="4318000"/>
          <p14:tracePt t="10468" x="3090863" y="4318000"/>
          <p14:tracePt t="10483" x="3106738" y="4335463"/>
          <p14:tracePt t="10485" x="3124200" y="4335463"/>
          <p14:tracePt t="10489" x="3141663" y="4351338"/>
          <p14:tracePt t="10507" x="3149600" y="4351338"/>
          <p14:tracePt t="10527" x="3167063" y="4351338"/>
          <p14:tracePt t="10546" x="3182938" y="4351338"/>
          <p14:tracePt t="10548" x="3200400" y="4351338"/>
          <p14:tracePt t="10565" x="3217863" y="4351338"/>
          <p14:tracePt t="10574" x="3225800" y="4351338"/>
          <p14:tracePt t="10588" x="3243263" y="4351338"/>
          <p14:tracePt t="10595" x="3259138" y="4351338"/>
          <p14:tracePt t="10597" x="3276600" y="4351338"/>
          <p14:tracePt t="10606" x="3284538" y="4351338"/>
          <p14:tracePt t="10621" x="3302000" y="4351338"/>
          <p14:tracePt t="10623" x="3319463" y="4351338"/>
          <p14:tracePt t="10646" x="3344863" y="4351338"/>
          <p14:tracePt t="10650" x="3360738" y="4351338"/>
          <p14:tracePt t="10651" x="3378200" y="4351338"/>
          <p14:tracePt t="10666" x="3411538" y="4335463"/>
          <p14:tracePt t="10668" x="3421063" y="4335463"/>
          <p14:tracePt t="10684" x="3436938" y="4318000"/>
          <p14:tracePt t="10700" x="3471863" y="4310063"/>
          <p14:tracePt t="10717" x="3471863" y="4292600"/>
          <p14:tracePt t="10735" x="3479800" y="4292600"/>
          <p14:tracePt t="10738" x="3479800" y="4275138"/>
          <p14:tracePt t="10740" x="3479800" y="4259263"/>
          <p14:tracePt t="10762" x="3479800" y="4249738"/>
          <p14:tracePt t="10765" x="3471863" y="4198938"/>
          <p14:tracePt t="10781" x="3454400" y="4191000"/>
          <p14:tracePt t="10783" x="3436938" y="4157663"/>
          <p14:tracePt t="10797" x="3421063" y="4122738"/>
          <p14:tracePt t="10799" x="3411538" y="4081463"/>
          <p14:tracePt t="10815" x="3395663" y="4056063"/>
          <p14:tracePt t="10819" x="3319463" y="3979863"/>
          <p14:tracePt t="10836" x="3243263" y="3886200"/>
          <p14:tracePt t="10861" x="3167063" y="3810000"/>
          <p14:tracePt t="10865" x="3141663" y="3784600"/>
          <p14:tracePt t="10868" x="3090863" y="3767138"/>
          <p14:tracePt t="10884" x="3030538" y="3725863"/>
          <p14:tracePt t="10901" x="2971800" y="3725863"/>
          <p14:tracePt t="10916" x="2946400" y="3725863"/>
          <p14:tracePt t="10918" x="2913063" y="3725863"/>
          <p14:tracePt t="10932" x="2878138" y="3725863"/>
          <p14:tracePt t="10950" x="2836863" y="3733800"/>
          <p14:tracePt t="10965" x="2819400" y="3751263"/>
          <p14:tracePt t="10967" x="2811463" y="3767138"/>
          <p14:tracePt t="10982" x="2794000" y="3784600"/>
          <p14:tracePt t="10985" x="2776538" y="3792538"/>
          <p14:tracePt t="10987" x="2776538" y="3810000"/>
          <p14:tracePt t="11004" x="2760663" y="3827463"/>
          <p14:tracePt t="11006" x="2760663" y="3860800"/>
          <p14:tracePt t="11020" x="2760663" y="3868738"/>
          <p14:tracePt t="11022" x="2760663" y="3903663"/>
          <p14:tracePt t="11037" x="2760663" y="3929063"/>
          <p14:tracePt t="11039" x="2760663" y="3979863"/>
          <p14:tracePt t="11055" x="2760663" y="4005263"/>
          <p14:tracePt t="11060" x="2760663" y="4021138"/>
          <p14:tracePt t="11084" x="2776538" y="4056063"/>
          <p14:tracePt t="11086" x="2878138" y="4157663"/>
          <p14:tracePt t="11100" x="2946400" y="4191000"/>
          <p14:tracePt t="11117" x="3014663" y="4216400"/>
          <p14:tracePt t="11132" x="3048000" y="4233863"/>
          <p14:tracePt t="11135" x="3081338" y="4233863"/>
          <p14:tracePt t="11149" x="3106738" y="4233863"/>
          <p14:tracePt t="11151" x="3124200" y="4233863"/>
          <p14:tracePt t="11165" x="3149600" y="4233863"/>
          <p14:tracePt t="11167" x="3167063" y="4233863"/>
          <p14:tracePt t="11181" x="3182938" y="4233863"/>
          <p14:tracePt t="11183" x="3200400" y="4233863"/>
          <p14:tracePt t="11197" x="3217863" y="4216400"/>
          <p14:tracePt t="11199" x="3225800" y="4216400"/>
          <p14:tracePt t="11215" x="3225800" y="4198938"/>
          <p14:tracePt t="11220" x="3243263" y="4198938"/>
          <p14:tracePt t="11248" x="3243263" y="4191000"/>
          <p14:tracePt t="12256" x="3243263" y="4157663"/>
          <p14:tracePt t="12267" x="3243263" y="4122738"/>
          <p14:tracePt t="12282" x="3243263" y="4081463"/>
          <p14:tracePt t="12286" x="3243263" y="4038600"/>
          <p14:tracePt t="12288" x="3243263" y="4005263"/>
          <p14:tracePt t="12304" x="3243263" y="3919538"/>
          <p14:tracePt t="12320" x="3225800" y="3860800"/>
          <p14:tracePt t="12336" x="3200400" y="3792538"/>
          <p14:tracePt t="12352" x="3182938" y="3767138"/>
          <p14:tracePt t="12354" x="3167063" y="3751263"/>
          <p14:tracePt t="12375" x="3141663" y="3725863"/>
          <p14:tracePt t="12381" x="3090863" y="3675063"/>
          <p14:tracePt t="12383" x="3065463" y="3649663"/>
          <p14:tracePt t="12400" x="3005138" y="3614738"/>
          <p14:tracePt t="12422" x="2946400" y="3598863"/>
          <p14:tracePt t="12427" x="2895600" y="3589338"/>
          <p14:tracePt t="12445" x="2852738" y="3573463"/>
          <p14:tracePt t="12449" x="2794000" y="3573463"/>
          <p14:tracePt t="12450" x="2751138" y="3573463"/>
          <p14:tracePt t="12463" x="2684463" y="3573463"/>
          <p14:tracePt t="12465" x="2641600" y="3573463"/>
          <p14:tracePt t="12481" x="2565400" y="3573463"/>
          <p14:tracePt t="12496" x="2540000" y="3573463"/>
          <p14:tracePt t="12498" x="2489200" y="3589338"/>
          <p14:tracePt t="12518" x="2463800" y="3598863"/>
          <p14:tracePt t="12520" x="2446338" y="3598863"/>
          <p14:tracePt t="12540" x="2430463" y="3614738"/>
          <p14:tracePt t="12569" x="2430463" y="3632200"/>
          <p14:tracePt t="12585" x="2430463" y="3675063"/>
          <p14:tracePt t="12600" x="2463800" y="3767138"/>
          <p14:tracePt t="12618" x="2506663" y="3860800"/>
          <p14:tracePt t="12621" x="2547938" y="3919538"/>
          <p14:tracePt t="12635" x="2616200" y="4005263"/>
          <p14:tracePt t="12638" x="2674938" y="4097338"/>
          <p14:tracePt t="12640" x="2760663" y="4191000"/>
          <p14:tracePt t="12661" x="2811463" y="4233863"/>
          <p14:tracePt t="12665" x="2878138" y="4310063"/>
          <p14:tracePt t="12667" x="2946400" y="4368800"/>
          <p14:tracePt t="12682" x="2971800" y="4394200"/>
          <p14:tracePt t="12685" x="3014663" y="4427538"/>
          <p14:tracePt t="12699" x="3065463" y="4452938"/>
          <p14:tracePt t="12703" x="3090863" y="4487863"/>
          <p14:tracePt t="12705" x="3124200" y="4503738"/>
          <p14:tracePt t="12732" x="3217863" y="4521200"/>
          <p14:tracePt t="12747" x="3243263" y="4521200"/>
          <p14:tracePt t="12752" x="3259138" y="4521200"/>
          <p14:tracePt t="12769" x="3276600" y="4521200"/>
          <p14:tracePt t="12784" x="3284538" y="4521200"/>
          <p14:tracePt t="12786" x="3284538" y="4503738"/>
          <p14:tracePt t="12802" x="3284538" y="4487863"/>
          <p14:tracePt t="12817" x="3284538" y="4470400"/>
          <p14:tracePt t="12819" x="3284538" y="4452938"/>
          <p14:tracePt t="12838" x="3276600" y="4445000"/>
          <p14:tracePt t="12844" x="3259138" y="4427538"/>
          <p14:tracePt t="12847" x="3225800" y="4394200"/>
          <p14:tracePt t="12849" x="3217863" y="4386263"/>
          <p14:tracePt t="12866" x="3167063" y="4335463"/>
          <p14:tracePt t="12882" x="3124200" y="4310063"/>
          <p14:tracePt t="12900" x="3090863" y="4292600"/>
          <p14:tracePt t="12915" x="3081338" y="4275138"/>
          <p14:tracePt t="12917" x="3065463" y="4275138"/>
          <p14:tracePt t="12944" x="3048000" y="4259263"/>
          <p14:tracePt t="13081" x="3065463" y="4259263"/>
          <p14:tracePt t="13095" x="3065463" y="4249738"/>
          <p14:tracePt t="13105" x="3081338" y="4249738"/>
          <p14:tracePt t="13118" x="3081338" y="4233863"/>
          <p14:tracePt t="13133" x="3090863" y="4233863"/>
          <p14:tracePt t="13695" x="3090863" y="4198938"/>
          <p14:tracePt t="13705" x="3106738" y="4191000"/>
          <p14:tracePt t="13719" x="3124200" y="4140200"/>
          <p14:tracePt t="13740" x="3141663" y="4114800"/>
          <p14:tracePt t="13744" x="3141663" y="4097338"/>
          <p14:tracePt t="13747" x="3141663" y="4064000"/>
          <p14:tracePt t="13801" x="3141663" y="3979863"/>
          <p14:tracePt t="13804" x="3005138" y="3810000"/>
          <p14:tracePt t="13809" x="2971800" y="3784600"/>
          <p14:tracePt t="13831" x="2895600" y="3767138"/>
          <p14:tracePt t="13833" x="2852738" y="3751263"/>
          <p14:tracePt t="13865" x="2751138" y="3751263"/>
          <p14:tracePt t="13867" x="2735263" y="3751263"/>
          <p14:tracePt t="13882" x="2700338" y="3751263"/>
          <p14:tracePt t="13887" x="2684463" y="3767138"/>
          <p14:tracePt t="13914" x="2674938" y="3792538"/>
          <p14:tracePt t="13953" x="2674938" y="3810000"/>
          <p14:tracePt t="13970" x="2684463" y="3810000"/>
          <p14:tracePt t="13983" x="2717800" y="3810000"/>
          <p14:tracePt t="14004" x="2735263" y="3810000"/>
          <p14:tracePt t="14033" x="2751138" y="3810000"/>
          <p14:tracePt t="14073" x="2751138" y="3792538"/>
          <p14:tracePt t="14082" x="2751138" y="3784600"/>
          <p14:tracePt t="14098" x="2751138" y="3751263"/>
          <p14:tracePt t="14100" x="2735263" y="3725863"/>
          <p14:tracePt t="14115" x="2735263" y="3708400"/>
          <p14:tracePt t="14118" x="2717800" y="3675063"/>
          <p14:tracePt t="14120" x="2700338" y="3649663"/>
          <p14:tracePt t="14136" x="2684463" y="3598863"/>
          <p14:tracePt t="14152" x="2684463" y="3573463"/>
          <p14:tracePt t="14168" x="2674938" y="3556000"/>
          <p14:tracePt t="14170" x="2674938" y="3530600"/>
          <p14:tracePt t="14187" x="2674938" y="3497263"/>
          <p14:tracePt t="14200" x="2674938" y="3462338"/>
          <p14:tracePt t="14212" x="2684463" y="3436938"/>
          <p14:tracePt t="14227" x="2684463" y="3421063"/>
          <p14:tracePt t="14232" x="2700338" y="3378200"/>
          <p14:tracePt t="14249" x="2717800" y="3360738"/>
          <p14:tracePt t="14251" x="2717800" y="3344863"/>
          <p14:tracePt t="14266" x="2735263" y="3302000"/>
          <p14:tracePt t="14284" x="2751138" y="3268663"/>
          <p14:tracePt t="14297" x="2760663" y="3259138"/>
          <p14:tracePt t="14299" x="2760663" y="3243263"/>
          <p14:tracePt t="14316" x="2776538" y="3225800"/>
          <p14:tracePt t="14319" x="2776538" y="3208338"/>
          <p14:tracePt t="14321" x="2776538" y="3200400"/>
          <p14:tracePt t="14335" x="2794000" y="3182938"/>
          <p14:tracePt t="14337" x="2794000" y="3167063"/>
          <p14:tracePt t="14353" x="2794000" y="3149600"/>
          <p14:tracePt t="14368" x="2794000" y="3132138"/>
          <p14:tracePt t="14386" x="2794000" y="3106738"/>
          <p14:tracePt t="14388" x="2776538" y="3090863"/>
          <p14:tracePt t="14400" x="2760663" y="3065463"/>
          <p14:tracePt t="14402" x="2751138" y="3048000"/>
          <p14:tracePt t="14423" x="2735263" y="2997200"/>
          <p14:tracePt t="14426" x="2717800" y="2989263"/>
          <p14:tracePt t="14448" x="2700338" y="2954338"/>
          <p14:tracePt t="14450" x="2684463" y="2954338"/>
          <p14:tracePt t="14466" x="2674938" y="2938463"/>
          <p14:tracePt t="14484" x="2641600" y="2928938"/>
          <p14:tracePt t="14497" x="2616200" y="2913063"/>
          <p14:tracePt t="14514" x="2598738" y="2895600"/>
          <p14:tracePt t="14516" x="2582863" y="2895600"/>
          <p14:tracePt t="14531" x="2547938" y="2878138"/>
          <p14:tracePt t="14533" x="2540000" y="2878138"/>
          <p14:tracePt t="14549" x="2522538" y="2878138"/>
          <p14:tracePt t="14553" x="2481263" y="2878138"/>
          <p14:tracePt t="14568" x="2446338" y="2878138"/>
          <p14:tracePt t="14570" x="2430463" y="2895600"/>
          <p14:tracePt t="14585" x="2420938" y="2895600"/>
          <p14:tracePt t="14586" x="2405063" y="2913063"/>
          <p14:tracePt t="14612" x="2370138" y="2928938"/>
          <p14:tracePt t="14615" x="2354263" y="2938463"/>
          <p14:tracePt t="14633" x="2344738" y="2954338"/>
          <p14:tracePt t="14635" x="2328863" y="2954338"/>
          <p14:tracePt t="14650" x="2311400" y="2989263"/>
          <p14:tracePt t="14666" x="2293938" y="3014663"/>
          <p14:tracePt t="14668" x="2293938" y="3030538"/>
          <p14:tracePt t="14684" x="2268538" y="3065463"/>
          <p14:tracePt t="14700" x="2235200" y="3124200"/>
          <p14:tracePt t="14716" x="2209800" y="3167063"/>
          <p14:tracePt t="14736" x="2192338" y="3243263"/>
          <p14:tracePt t="14738" x="2176463" y="3268663"/>
          <p14:tracePt t="14763" x="2159000" y="3360738"/>
          <p14:tracePt t="14768" x="2159000" y="3403600"/>
          <p14:tracePt t="14770" x="2159000" y="3462338"/>
          <p14:tracePt t="14784" x="2159000" y="3513138"/>
          <p14:tracePt t="14786" x="2159000" y="3556000"/>
          <p14:tracePt t="14802" x="2159000" y="3614738"/>
          <p14:tracePt t="14804" x="2176463" y="3657600"/>
          <p14:tracePt t="14818" x="2235200" y="3767138"/>
          <p14:tracePt t="14835" x="2268538" y="3827463"/>
          <p14:tracePt t="14837" x="2293938" y="3868738"/>
          <p14:tracePt t="14851" x="2344738" y="3929063"/>
          <p14:tracePt t="14853" x="2387600" y="3979863"/>
          <p14:tracePt t="14868" x="2430463" y="4038600"/>
          <p14:tracePt t="14870" x="2481263" y="4097338"/>
          <p14:tracePt t="14877" x="2540000" y="4157663"/>
          <p14:tracePt t="14896" x="2582863" y="4216400"/>
          <p14:tracePt t="14899" x="2641600" y="4259263"/>
          <p14:tracePt t="14901" x="2700338" y="4318000"/>
          <p14:tracePt t="14918" x="2819400" y="4445000"/>
          <p14:tracePt t="14933" x="2895600" y="4503738"/>
          <p14:tracePt t="14936" x="2954338" y="4546600"/>
          <p14:tracePt t="14938" x="2989263" y="4546600"/>
          <p14:tracePt t="14954" x="3090863" y="4605338"/>
          <p14:tracePt t="14956" x="3141663" y="4622800"/>
          <p14:tracePt t="14974" x="3167063" y="4622800"/>
          <p14:tracePt t="14981" x="3225800" y="4640263"/>
          <p14:tracePt t="14983" x="3302000" y="4648200"/>
          <p14:tracePt t="14996" x="3344863" y="4648200"/>
          <p14:tracePt t="14998" x="3411538" y="4648200"/>
          <p14:tracePt t="15007" x="3471863" y="4665663"/>
          <p14:tracePt t="15023" x="3497263" y="4665663"/>
          <p14:tracePt t="15029" x="3548063" y="4665663"/>
          <p14:tracePt t="15031" x="3589338" y="4665663"/>
          <p14:tracePt t="15041" x="3614738" y="4665663"/>
          <p14:tracePt t="15049" x="3632200" y="4665663"/>
          <p14:tracePt t="15051" x="3649663" y="4665663"/>
          <p14:tracePt t="15065" x="3665538" y="4665663"/>
          <p14:tracePt t="15067" x="3675063" y="4681538"/>
          <p14:tracePt t="15096" x="3690938" y="4681538"/>
          <p14:tracePt t="15147" x="3708400" y="4681538"/>
          <p14:tracePt t="15170" x="3708400" y="4665663"/>
          <p14:tracePt t="15211" x="3690938" y="4648200"/>
          <p14:tracePt t="15238" x="3675063" y="4648200"/>
          <p14:tracePt t="15241" x="3665538" y="4640263"/>
          <p14:tracePt t="15247" x="3649663" y="4640263"/>
          <p14:tracePt t="15262" x="3632200" y="4622800"/>
          <p14:tracePt t="15268" x="3614738" y="4622800"/>
          <p14:tracePt t="15283" x="3589338" y="4622800"/>
          <p14:tracePt t="15300" x="3556000" y="4622800"/>
          <p14:tracePt t="15314" x="3530600" y="4622800"/>
          <p14:tracePt t="15317" x="3513138" y="4622800"/>
          <p14:tracePt t="15332" x="3421063" y="4622800"/>
          <p14:tracePt t="15348" x="3378200" y="4622800"/>
          <p14:tracePt t="15350" x="3319463" y="4622800"/>
          <p14:tracePt t="15366" x="3182938" y="4589463"/>
          <p14:tracePt t="15381" x="3065463" y="4529138"/>
          <p14:tracePt t="15399" x="2989263" y="4470400"/>
          <p14:tracePt t="15416" x="2928938" y="4427538"/>
          <p14:tracePt t="15420" x="2895600" y="4394200"/>
          <p14:tracePt t="15435" x="2870200" y="4351338"/>
          <p14:tracePt t="15437" x="2836863" y="4335463"/>
          <p14:tracePt t="15453" x="2819400" y="4292600"/>
          <p14:tracePt t="15470" x="2794000" y="4216400"/>
          <p14:tracePt t="15484" x="2776538" y="4157663"/>
          <p14:tracePt t="15501" x="2751138" y="4064000"/>
          <p14:tracePt t="15516" x="2735263" y="3962400"/>
          <p14:tracePt t="15533" x="2684463" y="3843338"/>
          <p14:tracePt t="15549" x="2641600" y="3725863"/>
          <p14:tracePt t="15565" x="2582863" y="3589338"/>
          <p14:tracePt t="15581" x="2547938" y="3513138"/>
          <p14:tracePt t="15598" x="2540000" y="3479800"/>
          <p14:tracePt t="15600" x="2506663" y="3436938"/>
          <p14:tracePt t="15613" x="2489200" y="3421063"/>
          <p14:tracePt t="15615" x="2481263" y="3403600"/>
          <p14:tracePt t="15632" x="2463800" y="3378200"/>
          <p14:tracePt t="15638" x="2430463" y="3360738"/>
          <p14:tracePt t="15653" x="2420938" y="3327400"/>
          <p14:tracePt t="22183" x="2430463" y="3327400"/>
          <p14:tracePt t="22198" x="2481263" y="3327400"/>
          <p14:tracePt t="22200" x="2506663" y="3327400"/>
          <p14:tracePt t="22216" x="2565400" y="3344863"/>
          <p14:tracePt t="22233" x="2598738" y="3360738"/>
          <p14:tracePt t="22235" x="2624138" y="3378200"/>
          <p14:tracePt t="22249" x="2684463" y="3395663"/>
          <p14:tracePt t="22251" x="2735263" y="3403600"/>
          <p14:tracePt t="22270" x="2776538" y="3421063"/>
          <p14:tracePt t="22272" x="2878138" y="3462338"/>
          <p14:tracePt t="22288" x="2971800" y="3497263"/>
          <p14:tracePt t="22304" x="3048000" y="3513138"/>
          <p14:tracePt t="22320" x="3081338" y="3513138"/>
          <p14:tracePt t="22322" x="3124200" y="3530600"/>
          <p14:tracePt t="22337" x="3149600" y="3530600"/>
          <p14:tracePt t="22339" x="3200400" y="3530600"/>
          <p14:tracePt t="22353" x="3225800" y="3530600"/>
          <p14:tracePt t="22356" x="3259138" y="3530600"/>
          <p14:tracePt t="22370" x="3319463" y="3530600"/>
          <p14:tracePt t="22374" x="3360738" y="3530600"/>
          <p14:tracePt t="22377" x="3411538" y="3530600"/>
          <p14:tracePt t="22397" x="3513138" y="3530600"/>
          <p14:tracePt t="22399" x="3573463" y="3530600"/>
          <p14:tracePt t="22415" x="3649663" y="3530600"/>
          <p14:tracePt t="22417" x="3708400" y="3530600"/>
          <p14:tracePt t="22433" x="3827463" y="3538538"/>
          <p14:tracePt t="22450" x="3937000" y="3573463"/>
          <p14:tracePt t="22466" x="3979863" y="3573463"/>
          <p14:tracePt t="22470" x="4056063" y="3598863"/>
          <p14:tracePt t="22472" x="4071938" y="3598863"/>
          <p14:tracePt t="22487" x="4140200" y="3614738"/>
          <p14:tracePt t="22489" x="4157663" y="3614738"/>
          <p14:tracePt t="22504" x="4249738" y="3632200"/>
          <p14:tracePt t="22519" x="4310063" y="3632200"/>
          <p14:tracePt t="22535" x="4325938" y="3632200"/>
          <p14:tracePt t="22537" x="4343400" y="3632200"/>
          <p14:tracePt t="22552" x="4368800" y="3632200"/>
          <p14:tracePt t="22567" x="4386263" y="3632200"/>
          <p14:tracePt t="22583" x="4386263" y="3614738"/>
          <p14:tracePt t="22585" x="4402138" y="3589338"/>
          <p14:tracePt t="22599" x="4411663" y="3538538"/>
          <p14:tracePt t="22615" x="4411663" y="3497263"/>
          <p14:tracePt t="22617" x="4411663" y="3454400"/>
          <p14:tracePt t="22632" x="4411663" y="3327400"/>
          <p14:tracePt t="22647" x="4411663" y="3268663"/>
          <p14:tracePt t="22649" x="4368800" y="3200400"/>
          <p14:tracePt t="22670" x="4310063" y="3065463"/>
          <p14:tracePt t="22672" x="4267200" y="2997200"/>
          <p14:tracePt t="22686" x="4233863" y="2938463"/>
          <p14:tracePt t="22688" x="4216400" y="2913063"/>
          <p14:tracePt t="22705" x="4157663" y="2836863"/>
          <p14:tracePt t="22720" x="4081463" y="2743200"/>
          <p14:tracePt t="22738" x="4021138" y="2667000"/>
          <p14:tracePt t="22757" x="3944938" y="2608263"/>
          <p14:tracePt t="22779" x="3919538" y="2608263"/>
          <p14:tracePt t="22783" x="3843338" y="2565400"/>
          <p14:tracePt t="22785" x="3827463" y="2565400"/>
          <p14:tracePt t="22802" x="3784600" y="2540000"/>
          <p14:tracePt t="22816" x="3751263" y="2540000"/>
          <p14:tracePt t="22832" x="3741738" y="2540000"/>
          <p14:tracePt t="22849" x="3725863" y="2540000"/>
          <p14:tracePt t="23386" x="3725863" y="2547938"/>
          <p14:tracePt t="23395" x="3725863" y="2582863"/>
          <p14:tracePt t="23406" x="3725863" y="2624138"/>
          <p14:tracePt t="23421" x="3725863" y="2667000"/>
          <p14:tracePt t="23424" x="3725863" y="2735263"/>
          <p14:tracePt t="23428" x="3725863" y="2794000"/>
          <p14:tracePt t="23450" x="3725863" y="3030538"/>
          <p14:tracePt t="23452" x="3725863" y="3167063"/>
          <p14:tracePt t="23466" x="3725863" y="3268663"/>
          <p14:tracePt t="23468" x="3725863" y="3403600"/>
          <p14:tracePt t="23495" x="3741738" y="3649663"/>
          <p14:tracePt t="23513" x="3751263" y="3657600"/>
          <p14:tracePt t="23516" x="3802063" y="3792538"/>
          <p14:tracePt t="23534" x="3843338" y="3860800"/>
          <p14:tracePt t="23549" x="3903663" y="3886200"/>
          <p14:tracePt t="23553" x="3944938" y="3903663"/>
          <p14:tracePt t="23555" x="4056063" y="3944938"/>
          <p14:tracePt t="23571" x="4249738" y="4021138"/>
          <p14:tracePt t="23597" x="4546600" y="4097338"/>
          <p14:tracePt t="23601" x="4699000" y="4122738"/>
          <p14:tracePt t="23603" x="4775200" y="4122738"/>
          <p14:tracePt t="23618" x="5062538" y="4173538"/>
          <p14:tracePt t="23634" x="5300663" y="4198938"/>
          <p14:tracePt t="23650" x="5418138" y="4216400"/>
          <p14:tracePt t="23652" x="5529263" y="4233863"/>
          <p14:tracePt t="23669" x="5842000" y="4275138"/>
          <p14:tracePt t="23684" x="5900738" y="4275138"/>
          <p14:tracePt t="23687" x="6037263" y="4310063"/>
          <p14:tracePt t="23700" x="6172200" y="4310063"/>
          <p14:tracePt t="23702" x="6273800" y="4335463"/>
          <p14:tracePt t="23716" x="6383338" y="4335463"/>
          <p14:tracePt t="23719" x="6502400" y="4351338"/>
          <p14:tracePt t="23734" x="6596063" y="4368800"/>
          <p14:tracePt t="23738" x="6662738" y="4368800"/>
          <p14:tracePt t="23740" x="6756400" y="4368800"/>
          <p14:tracePt t="23758" x="6815138" y="4368800"/>
          <p14:tracePt t="23766" x="6875463" y="4368800"/>
          <p14:tracePt t="23769" x="6951663" y="4368800"/>
          <p14:tracePt t="23771" x="7010400" y="4368800"/>
          <p14:tracePt t="23785" x="7069138" y="4368800"/>
          <p14:tracePt t="23788" x="7145338" y="4368800"/>
          <p14:tracePt t="23803" x="7221538" y="4351338"/>
          <p14:tracePt t="23805" x="7315200" y="4335463"/>
          <p14:tracePt t="23819" x="7399338" y="4318000"/>
          <p14:tracePt t="23821" x="7493000" y="4318000"/>
          <p14:tracePt t="23836" x="7535863" y="4318000"/>
          <p14:tracePt t="23838" x="7594600" y="4310063"/>
          <p14:tracePt t="23854" x="7670800" y="4292600"/>
          <p14:tracePt t="23857" x="7729538" y="4292600"/>
          <p14:tracePt t="23861" x="7780338" y="4292600"/>
          <p14:tracePt t="23879" x="7899400" y="4275138"/>
          <p14:tracePt t="23892" x="7916863" y="4275138"/>
          <p14:tracePt t="23898" x="7958138" y="4259263"/>
          <p14:tracePt t="23900" x="7983538" y="4259263"/>
          <p14:tracePt t="23917" x="8051800" y="4249738"/>
          <p14:tracePt t="23932" x="8059738" y="4249738"/>
          <p14:tracePt t="23934" x="8077200" y="4233863"/>
          <p14:tracePt t="23950" x="8094663" y="4233863"/>
          <p14:tracePt t="23954" x="8110538" y="4233863"/>
          <p14:tracePt t="23967" x="8120063" y="4233863"/>
          <p14:tracePt t="24147" x="8120063" y="4216400"/>
          <p14:tracePt t="24157" x="8120063" y="4198938"/>
          <p14:tracePt t="24171" x="8120063" y="4173538"/>
          <p14:tracePt t="24173" x="8120063" y="4122738"/>
          <p14:tracePt t="24188" x="8120063" y="4097338"/>
          <p14:tracePt t="24190" x="8120063" y="4081463"/>
          <p14:tracePt t="24204" x="8120063" y="4056063"/>
          <p14:tracePt t="24207" x="8120063" y="4021138"/>
          <p14:tracePt t="24220" x="8120063" y="3987800"/>
          <p14:tracePt t="24232" x="8120063" y="3962400"/>
          <p14:tracePt t="24235" x="8110538" y="3944938"/>
          <p14:tracePt t="24237" x="8094663" y="3929063"/>
          <p14:tracePt t="24253" x="8059738" y="3903663"/>
          <p14:tracePt t="24271" x="8051800" y="3868738"/>
          <p14:tracePt t="24287" x="8034338" y="3860800"/>
          <p14:tracePt t="24303" x="8018463" y="3860800"/>
          <p14:tracePt t="24372" x="8034338" y="3860800"/>
          <p14:tracePt t="24382" x="8051800" y="3860800"/>
          <p14:tracePt t="24399" x="8077200" y="3860800"/>
          <p14:tracePt t="24401" x="8120063" y="3868738"/>
          <p14:tracePt t="24416" x="8153400" y="3868738"/>
          <p14:tracePt t="24420" x="8196263" y="3868738"/>
          <p14:tracePt t="24423" x="8247063" y="3886200"/>
          <p14:tracePt t="24438" x="8305800" y="3886200"/>
          <p14:tracePt t="24448" x="8364538" y="3886200"/>
          <p14:tracePt t="24451" x="8424863" y="3886200"/>
          <p14:tracePt t="24453" x="8466138" y="3886200"/>
          <p14:tracePt t="24468" x="8526463" y="3886200"/>
          <p14:tracePt t="24470" x="8577263" y="3886200"/>
          <p14:tracePt t="24486" x="8678863" y="3886200"/>
          <p14:tracePt t="24501" x="8755063" y="3886200"/>
          <p14:tracePt t="24517" x="8780463" y="3886200"/>
          <p14:tracePt t="24520" x="8831263" y="3886200"/>
          <p14:tracePt t="24529" x="8847138" y="3886200"/>
          <p14:tracePt t="24540" x="8856663" y="3886200"/>
          <p14:tracePt t="24546" x="8872538" y="3886200"/>
          <p14:tracePt t="24797" x="8872538" y="3903663"/>
          <p14:tracePt t="24807" x="8872538" y="3919538"/>
          <p14:tracePt t="24822" x="8872538" y="3929063"/>
          <p14:tracePt t="24824" x="8872538" y="3944938"/>
          <p14:tracePt t="24840" x="8872538" y="3979863"/>
          <p14:tracePt t="24848" x="8890000" y="3987800"/>
          <p14:tracePt t="24850" x="8890000" y="4021138"/>
          <p14:tracePt t="24864" x="8907463" y="4064000"/>
          <p14:tracePt t="24868" x="8915400" y="4097338"/>
          <p14:tracePt t="24870" x="8932863" y="4140200"/>
          <p14:tracePt t="24887" x="8991600" y="4259263"/>
          <p14:tracePt t="24903" x="9042400" y="4394200"/>
          <p14:tracePt t="24919" x="9101138" y="4470400"/>
          <p14:tracePt t="24934" x="9177338" y="4564063"/>
          <p14:tracePt t="24951" x="9278938" y="4622800"/>
          <p14:tracePt t="24965" x="9380538" y="4640263"/>
          <p14:tracePt t="24982" x="9431338" y="4640263"/>
          <p14:tracePt t="24984" x="9491663" y="4640263"/>
          <p14:tracePt t="24999" x="9575800" y="4640263"/>
          <p14:tracePt t="25014" x="9644063" y="4622800"/>
          <p14:tracePt t="25017" x="9685338" y="4589463"/>
          <p14:tracePt t="25030" x="9728200" y="4579938"/>
          <p14:tracePt t="25032" x="9786938" y="4546600"/>
          <p14:tracePt t="25054" x="9847263" y="4521200"/>
          <p14:tracePt t="25056" x="9974263" y="4452938"/>
          <p14:tracePt t="25071" x="10101263" y="4411663"/>
          <p14:tracePt t="25086" x="10228263" y="4335463"/>
          <p14:tracePt t="25103" x="10345738" y="4292600"/>
          <p14:tracePt t="25115" x="10363200" y="4275138"/>
          <p14:tracePt t="25129" x="10406063" y="4259263"/>
          <p14:tracePt t="25134" x="10482263" y="4198938"/>
          <p14:tracePt t="25151" x="10541000" y="4140200"/>
          <p14:tracePt t="25167" x="10566400" y="4064000"/>
          <p14:tracePt t="25183" x="10599738" y="4021138"/>
          <p14:tracePt t="25185" x="10617200" y="4005263"/>
          <p14:tracePt t="25200" x="10642600" y="3944938"/>
          <p14:tracePt t="25202" x="10660063" y="3919538"/>
          <p14:tracePt t="25218" x="10675938" y="3886200"/>
          <p14:tracePt t="25222" x="10693400" y="3860800"/>
          <p14:tracePt t="25224" x="10701338" y="3810000"/>
          <p14:tracePt t="25241" x="10701338" y="3792538"/>
          <p14:tracePt t="25248" x="10718800" y="3767138"/>
          <p14:tracePt t="25251" x="10736263" y="3733800"/>
          <p14:tracePt t="25266" x="10736263" y="3725863"/>
          <p14:tracePt t="25269" x="10736263" y="3690938"/>
          <p14:tracePt t="25271" x="10752138" y="3675063"/>
          <p14:tracePt t="25288" x="10769600" y="3614738"/>
          <p14:tracePt t="25304" x="10769600" y="3573463"/>
          <p14:tracePt t="25319" x="10777538" y="3538538"/>
          <p14:tracePt t="25333" x="10795000" y="3513138"/>
          <p14:tracePt t="25351" x="10812463" y="3479800"/>
          <p14:tracePt t="25391" x="10812463" y="3462338"/>
          <p14:tracePt t="25405" x="10828338" y="3462338"/>
          <p14:tracePt t="25406" x="10828338" y="3454400"/>
          <p14:tracePt t="25423" x="10828338" y="3436938"/>
          <p14:tracePt t="25432" x="10828338" y="3421063"/>
          <p14:tracePt t="25434" x="10828338" y="3403600"/>
          <p14:tracePt t="25448" x="10837863" y="3395663"/>
          <p14:tracePt t="25451" x="10837863" y="3360738"/>
          <p14:tracePt t="25466" x="10837863" y="3327400"/>
          <p14:tracePt t="25470" x="10837863" y="3319463"/>
          <p14:tracePt t="25472" x="10837863" y="3268663"/>
          <p14:tracePt t="25486" x="10837863" y="3259138"/>
          <p14:tracePt t="25488" x="10837863" y="3225800"/>
          <p14:tracePt t="25503" x="10828338" y="3200400"/>
          <p14:tracePt t="25519" x="10812463" y="3167063"/>
          <p14:tracePt t="25521" x="10795000" y="3132138"/>
          <p14:tracePt t="25537" x="10752138" y="3090863"/>
          <p14:tracePt t="25551" x="10718800" y="3073400"/>
          <p14:tracePt t="25566" x="10693400" y="3048000"/>
          <p14:tracePt t="25569" x="10599738" y="2989263"/>
          <p14:tracePt t="25591" x="10498138" y="2913063"/>
          <p14:tracePt t="25606" x="10482263" y="2878138"/>
          <p14:tracePt t="25612" x="10447338" y="2870200"/>
          <p14:tracePt t="25625" x="10421938" y="2852738"/>
          <p14:tracePt t="25632" x="10371138" y="2819400"/>
          <p14:tracePt t="25634" x="10363200" y="2819400"/>
          <p14:tracePt t="25647" x="10304463" y="2794000"/>
          <p14:tracePt t="25650" x="10253663" y="2776538"/>
          <p14:tracePt t="25668" x="10228263" y="2776538"/>
          <p14:tracePt t="25672" x="10177463" y="2760663"/>
          <p14:tracePt t="25674" x="10134600" y="2743200"/>
          <p14:tracePt t="25697" x="10075863" y="2735263"/>
          <p14:tracePt t="25699" x="9999663" y="2735263"/>
          <p14:tracePt t="25714" x="9956800" y="2717800"/>
          <p14:tracePt t="25718" x="9863138" y="2700338"/>
          <p14:tracePt t="25720" x="9821863" y="2700338"/>
          <p14:tracePt t="25736" x="9771063" y="2684463"/>
          <p14:tracePt t="25738" x="9761538" y="2684463"/>
          <p14:tracePt t="25757" x="9685338" y="2684463"/>
          <p14:tracePt t="25766" x="9626600" y="2667000"/>
          <p14:tracePt t="25768" x="9550400" y="2667000"/>
          <p14:tracePt t="25785" x="9491663" y="2667000"/>
          <p14:tracePt t="25801" x="9440863" y="2667000"/>
          <p14:tracePt t="25803" x="9398000" y="2667000"/>
          <p14:tracePt t="25814" x="9372600" y="2659063"/>
          <p14:tracePt t="25816" x="9321800" y="2659063"/>
          <p14:tracePt t="25833" x="9263063" y="2659063"/>
          <p14:tracePt t="25848" x="9202738" y="2659063"/>
          <p14:tracePt t="25864" x="9177338" y="2659063"/>
          <p14:tracePt t="25866" x="9144000" y="2659063"/>
          <p14:tracePt t="25883" x="9110663" y="2659063"/>
          <p14:tracePt t="25886" x="9101138" y="2659063"/>
          <p14:tracePt t="25888" x="9067800" y="2659063"/>
          <p14:tracePt t="25902" x="9050338" y="2659063"/>
          <p14:tracePt t="25904" x="9024938" y="2659063"/>
          <p14:tracePt t="25920" x="9009063" y="2659063"/>
          <p14:tracePt t="25922" x="8974138" y="2659063"/>
          <p14:tracePt t="25938" x="8966200" y="2659063"/>
          <p14:tracePt t="25940" x="8948738" y="2659063"/>
          <p14:tracePt t="25954" x="8915400" y="2659063"/>
          <p14:tracePt t="25956" x="8907463" y="2659063"/>
          <p14:tracePt t="25971" x="8890000" y="2659063"/>
          <p14:tracePt t="25978" x="8872538" y="2667000"/>
          <p14:tracePt t="25981" x="8847138" y="2684463"/>
          <p14:tracePt t="26000" x="8813800" y="2700338"/>
          <p14:tracePt t="26002" x="8780463" y="2735263"/>
          <p14:tracePt t="26016" x="8770938" y="2743200"/>
          <p14:tracePt t="26018" x="8755063" y="2760663"/>
          <p14:tracePt t="26035" x="8712200" y="2794000"/>
          <p14:tracePt t="26050" x="8678863" y="2819400"/>
          <p14:tracePt t="26067" x="8636000" y="2870200"/>
          <p14:tracePt t="26083" x="8602663" y="2913063"/>
          <p14:tracePt t="26100" x="8585200" y="2938463"/>
          <p14:tracePt t="26103" x="8577263" y="2971800"/>
          <p14:tracePt t="26105" x="8542338" y="2997200"/>
          <p14:tracePt t="26122" x="8516938" y="3090863"/>
          <p14:tracePt t="26137" x="8501063" y="3149600"/>
          <p14:tracePt t="26152" x="8483600" y="3182938"/>
          <p14:tracePt t="26154" x="8466138" y="3225800"/>
          <p14:tracePt t="26170" x="8466138" y="3284538"/>
          <p14:tracePt t="26184" x="8450263" y="3319463"/>
          <p14:tracePt t="26186" x="8450263" y="3344863"/>
          <p14:tracePt t="26206" x="8450263" y="3378200"/>
          <p14:tracePt t="26212" x="8440738" y="3403600"/>
          <p14:tracePt t="26216" x="8440738" y="3454400"/>
          <p14:tracePt t="26218" x="8440738" y="3479800"/>
          <p14:tracePt t="26236" x="8440738" y="3556000"/>
          <p14:tracePt t="26246" x="8440738" y="3598863"/>
          <p14:tracePt t="26256" x="8440738" y="3632200"/>
          <p14:tracePt t="26258" x="8440738" y="3657600"/>
          <p14:tracePt t="26274" x="8440738" y="3690938"/>
          <p14:tracePt t="26277" x="8440738" y="3733800"/>
          <p14:tracePt t="26299" x="8450263" y="3784600"/>
          <p14:tracePt t="26302" x="8466138" y="3810000"/>
          <p14:tracePt t="26314" x="8483600" y="3827463"/>
          <p14:tracePt t="26316" x="8501063" y="3868738"/>
          <p14:tracePt t="26333" x="8516938" y="3886200"/>
          <p14:tracePt t="26337" x="8542338" y="3929063"/>
          <p14:tracePt t="26339" x="8542338" y="3944938"/>
          <p14:tracePt t="26354" x="8577263" y="3987800"/>
          <p14:tracePt t="26370" x="8602663" y="4056063"/>
          <p14:tracePt t="26382" x="8618538" y="4064000"/>
          <p14:tracePt t="26398" x="8636000" y="4097338"/>
          <p14:tracePt t="26402" x="8636000" y="4114800"/>
          <p14:tracePt t="26404" x="8661400" y="4140200"/>
          <p14:tracePt t="26420" x="8661400" y="4157663"/>
          <p14:tracePt t="26422" x="8694738" y="4191000"/>
          <p14:tracePt t="26438" x="8712200" y="4198938"/>
          <p14:tracePt t="26441" x="8737600" y="4233863"/>
          <p14:tracePt t="26448" x="8755063" y="4249738"/>
          <p14:tracePt t="26450" x="8770938" y="4275138"/>
          <p14:tracePt t="26468" x="8813800" y="4292600"/>
          <p14:tracePt t="26483" x="8856663" y="4335463"/>
          <p14:tracePt t="26500" x="8907463" y="4368800"/>
          <p14:tracePt t="26522" x="8915400" y="4368800"/>
          <p14:tracePt t="26524" x="8948738" y="4394200"/>
          <p14:tracePt t="26539" x="8966200" y="4394200"/>
          <p14:tracePt t="26548" x="8974138" y="4411663"/>
          <p14:tracePt t="26550" x="8991600" y="4427538"/>
          <p14:tracePt t="26565" x="9009063" y="4427538"/>
          <p14:tracePt t="26569" x="9024938" y="4445000"/>
          <p14:tracePt t="26571" x="9050338" y="4445000"/>
          <p14:tracePt t="26587" x="9067800" y="4445000"/>
          <p14:tracePt t="26589" x="9085263" y="4452938"/>
          <p14:tracePt t="26603" x="9110663" y="4452938"/>
          <p14:tracePt t="26605" x="9144000" y="4470400"/>
          <p14:tracePt t="26622" x="9161463" y="4470400"/>
          <p14:tracePt t="26630" x="9202738" y="4470400"/>
          <p14:tracePt t="26634" x="9220200" y="4470400"/>
          <p14:tracePt t="26636" x="9245600" y="4470400"/>
          <p14:tracePt t="26650" x="9278938" y="4470400"/>
          <p14:tracePt t="26666" x="9313863" y="4470400"/>
          <p14:tracePt t="26681" x="9321800" y="4470400"/>
          <p14:tracePt t="26683" x="9339263" y="4470400"/>
          <p14:tracePt t="26699" x="9355138" y="4452938"/>
          <p14:tracePt t="26717" x="9380538" y="4452938"/>
          <p14:tracePt t="26732" x="9415463" y="4445000"/>
          <p14:tracePt t="26735" x="9431338" y="4445000"/>
          <p14:tracePt t="26747" x="9456738" y="4427538"/>
          <p14:tracePt t="26749" x="9474200" y="4411663"/>
          <p14:tracePt t="26756" x="9507538" y="4411663"/>
          <p14:tracePt t="26775" x="9550400" y="4394200"/>
          <p14:tracePt t="26789" x="9567863" y="4394200"/>
          <p14:tracePt t="26796" x="9575800" y="4386263"/>
          <p14:tracePt t="26798" x="9593263" y="4386263"/>
          <p14:tracePt t="26815" x="9609138" y="4386263"/>
          <p14:tracePt t="26819" x="9626600" y="4386263"/>
          <p14:tracePt t="26850" x="9644063" y="4386263"/>
          <p14:tracePt t="26883" x="9652000" y="4386263"/>
          <p14:tracePt t="26919" x="9669463" y="4386263"/>
          <p14:tracePt t="26933" x="9669463" y="4394200"/>
          <p14:tracePt t="26935" x="9669463" y="4411663"/>
          <p14:tracePt t="26950" x="9685338" y="4411663"/>
          <p14:tracePt t="26964" x="9685338" y="4427538"/>
          <p14:tracePt t="26975" x="9685338" y="4445000"/>
          <p14:tracePt t="26990" x="9685338" y="4452938"/>
          <p14:tracePt t="27004" x="9685338" y="4470400"/>
          <p14:tracePt t="27022" x="9685338" y="4487863"/>
          <p14:tracePt t="27032" x="9685338" y="4503738"/>
          <p14:tracePt t="27048" x="9685338" y="4529138"/>
          <p14:tracePt t="27052" x="9669463" y="4546600"/>
          <p14:tracePt t="27053" x="9669463" y="4564063"/>
          <p14:tracePt t="27067" x="9652000" y="4589463"/>
          <p14:tracePt t="27069" x="9644063" y="4605338"/>
          <p14:tracePt t="27086" x="9626600" y="4622800"/>
          <p14:tracePt t="27101" x="9609138" y="4640263"/>
          <p14:tracePt t="27117" x="9609138" y="4648200"/>
          <p14:tracePt t="27163" x="9609138" y="4665663"/>
          <p14:tracePt t="27188" x="9609138" y="4681538"/>
          <p14:tracePt t="27206" x="9609138" y="4699000"/>
          <p14:tracePt t="27220" x="9609138" y="4724400"/>
          <p14:tracePt t="27237" x="9609138" y="4741863"/>
          <p14:tracePt t="27239" x="9626600" y="4757738"/>
          <p14:tracePt t="27250" x="9644063" y="4775200"/>
          <p14:tracePt t="27285" x="9644063" y="4783138"/>
          <p14:tracePt t="27287" x="9669463" y="4818063"/>
          <p14:tracePt t="27332" x="9702800" y="4843463"/>
          <p14:tracePt t="27334" x="9702800" y="4859338"/>
          <p14:tracePt t="27406" x="9710738" y="4894263"/>
          <p14:tracePt t="27418" x="9728200" y="4935538"/>
          <p14:tracePt t="27422" x="9745663" y="4935538"/>
          <p14:tracePt t="27450" x="9745663" y="4953000"/>
          <p14:tracePt t="27453" x="9761538" y="4953000"/>
          <p14:tracePt t="27478" x="9771063" y="4970463"/>
          <p14:tracePt t="27483" x="9786938" y="4978400"/>
          <p14:tracePt t="27495" x="9804400" y="4995863"/>
          <p14:tracePt t="27500" x="9821863" y="4995863"/>
          <p14:tracePt t="27503" x="9821863" y="5011738"/>
          <p14:tracePt t="27533" x="9847263" y="5029200"/>
          <p14:tracePt t="27535" x="9863138" y="5046663"/>
          <p14:tracePt t="27552" x="9880600" y="5046663"/>
          <p14:tracePt t="27556" x="9898063" y="5054600"/>
          <p14:tracePt t="27573" x="9906000" y="5072063"/>
          <p14:tracePt t="27598" x="9923463" y="5072063"/>
          <p14:tracePt t="27600" x="9923463" y="5087938"/>
          <p14:tracePt t="27618" x="9939338" y="5087938"/>
          <p14:tracePt t="27623" x="9956800" y="5105400"/>
          <p14:tracePt t="27651" x="9974263" y="5105400"/>
          <p14:tracePt t="27654" x="9974263" y="5113338"/>
          <p14:tracePt t="27668" x="9982200" y="5113338"/>
          <p14:tracePt t="27688" x="9999663" y="5130800"/>
          <p14:tracePt t="27716" x="9999663" y="5148263"/>
          <p14:tracePt t="27718" x="10015538" y="5148263"/>
          <p14:tracePt t="27734" x="10033000" y="5148263"/>
          <p14:tracePt t="27753" x="10040938" y="5148263"/>
          <p14:tracePt t="27782" x="10091738" y="5164138"/>
          <p14:tracePt t="27798" x="10101263" y="5164138"/>
          <p14:tracePt t="27814" x="10117138" y="5164138"/>
          <p14:tracePt t="27816" x="10134600" y="5173663"/>
          <p14:tracePt t="27832" x="10152063" y="5173663"/>
          <p14:tracePt t="27835" x="10177463" y="5173663"/>
          <p14:tracePt t="27837" x="10210800" y="5173663"/>
          <p14:tracePt t="27853" x="10228263" y="5173663"/>
          <p14:tracePt t="27855" x="10253663" y="5173663"/>
          <p14:tracePt t="27873" x="10304463" y="5173663"/>
          <p14:tracePt t="27887" x="10329863" y="5173663"/>
          <p14:tracePt t="27889" x="10345738" y="5173663"/>
          <p14:tracePt t="27903" x="10371138" y="5173663"/>
          <p14:tracePt t="27905" x="10406063" y="5173663"/>
          <p14:tracePt t="27918" x="10421938" y="5173663"/>
          <p14:tracePt t="27920" x="10439400" y="5173663"/>
          <p14:tracePt t="27934" x="10447338" y="5173663"/>
          <p14:tracePt t="27950" x="10464800" y="5173663"/>
          <p14:tracePt t="27952" x="10482263" y="5173663"/>
          <p14:tracePt t="27969" x="10498138" y="5173663"/>
          <p14:tracePt t="27988" x="10507663" y="5173663"/>
          <p14:tracePt t="27990" x="10523538" y="5173663"/>
          <p14:tracePt t="28015" x="10541000" y="5173663"/>
          <p14:tracePt t="28025" x="10558463" y="5173663"/>
          <p14:tracePt t="28053" x="10566400" y="5173663"/>
          <p14:tracePt t="28176" x="10558463" y="5173663"/>
          <p14:tracePt t="28191" x="10541000" y="5173663"/>
          <p14:tracePt t="28194" x="10523538" y="5173663"/>
          <p14:tracePt t="28218" x="10498138" y="5173663"/>
          <p14:tracePt t="28221" x="10482263" y="5173663"/>
          <p14:tracePt t="28223" x="10447338" y="5173663"/>
          <p14:tracePt t="28236" x="10439400" y="5173663"/>
          <p14:tracePt t="28238" x="10406063" y="5173663"/>
          <p14:tracePt t="28253" x="10388600" y="5173663"/>
          <p14:tracePt t="28255" x="10363200" y="5173663"/>
          <p14:tracePt t="28271" x="10329863" y="5173663"/>
          <p14:tracePt t="28273" x="10312400" y="5173663"/>
          <p14:tracePt t="28298" x="10269538" y="5173663"/>
          <p14:tracePt t="28302" x="10236200" y="5164138"/>
          <p14:tracePt t="28319" x="10228263" y="5164138"/>
          <p14:tracePt t="28335" x="10228263" y="5148263"/>
          <p14:tracePt t="28363" x="10210800" y="5148263"/>
          <p14:tracePt t="28374" x="10193338" y="5148263"/>
          <p14:tracePt t="28377" x="10193338" y="5130800"/>
          <p14:tracePt t="28400" x="10167938" y="5130800"/>
          <p14:tracePt t="28403" x="10152063" y="5113338"/>
          <p14:tracePt t="28408" x="10134600" y="5113338"/>
          <p14:tracePt t="28434" x="10117138" y="5105400"/>
          <p14:tracePt t="28438" x="10091738" y="5087938"/>
          <p14:tracePt t="28440" x="10075863" y="5072063"/>
          <p14:tracePt t="28464" x="10040938" y="5072063"/>
          <p14:tracePt t="28466" x="10033000" y="5054600"/>
          <p14:tracePt t="28481" x="10015538" y="5046663"/>
          <p14:tracePt t="28485" x="9999663" y="5029200"/>
          <p14:tracePt t="28488" x="9982200" y="5029200"/>
          <p14:tracePt t="28514" x="9974263" y="5011738"/>
          <p14:tracePt t="28518" x="9939338" y="4978400"/>
          <p14:tracePt t="28521" x="9923463" y="4970463"/>
          <p14:tracePt t="28550" x="9906000" y="4953000"/>
          <p14:tracePt t="28552" x="9898063" y="4953000"/>
          <p14:tracePt t="28568" x="9898063" y="4935538"/>
          <p14:tracePt t="29118" x="9898063" y="4970463"/>
          <p14:tracePt t="29138" x="9898063" y="5046663"/>
          <p14:tracePt t="29149" x="9898063" y="5072063"/>
          <p14:tracePt t="29166" x="9906000" y="5087938"/>
          <p14:tracePt t="29168" x="9939338" y="5130800"/>
          <p14:tracePt t="29181" x="9939338" y="5148263"/>
          <p14:tracePt t="29183" x="9956800" y="5164138"/>
          <p14:tracePt t="29200" x="9974263" y="5173663"/>
          <p14:tracePt t="29203" x="9982200" y="5207000"/>
          <p14:tracePt t="29205" x="9999663" y="5207000"/>
          <p14:tracePt t="29222" x="10015538" y="5224463"/>
          <p14:tracePt t="29240" x="10033000" y="5240338"/>
          <p14:tracePt t="29248" x="10040938" y="5240338"/>
          <p14:tracePt t="29251" x="10058400" y="5249863"/>
          <p14:tracePt t="29253" x="10075863" y="5265738"/>
          <p14:tracePt t="29269" x="10101263" y="5283200"/>
          <p14:tracePt t="29285" x="10134600" y="5300663"/>
          <p14:tracePt t="29287" x="10152063" y="5300663"/>
          <p14:tracePt t="29301" x="10177463" y="5308600"/>
          <p14:tracePt t="29317" x="10193338" y="5308600"/>
          <p14:tracePt t="29335" x="10228263" y="5326063"/>
          <p14:tracePt t="29350" x="10236200" y="5326063"/>
          <p14:tracePt t="29366" x="10253663" y="5326063"/>
          <p14:tracePt t="29381" x="10287000" y="5326063"/>
          <p14:tracePt t="29398" x="10304463" y="5326063"/>
          <p14:tracePt t="29400" x="10312400" y="5326063"/>
          <p14:tracePt t="29415" x="10329863" y="5326063"/>
          <p14:tracePt t="29434" x="10345738" y="5326063"/>
          <p14:tracePt t="29437" x="10363200" y="5326063"/>
          <p14:tracePt t="29448" x="10371138" y="5326063"/>
          <p14:tracePt t="29473" x="10388600" y="5326063"/>
          <p14:tracePt t="29503" x="10406063" y="5326063"/>
          <p14:tracePt t="29521" x="10421938" y="5326063"/>
          <p14:tracePt t="29539" x="10439400" y="5326063"/>
          <p14:tracePt t="29567" x="10447338" y="5326063"/>
          <p14:tracePt t="31507" x="10439400" y="5326063"/>
          <p14:tracePt t="31517" x="10421938" y="5308600"/>
          <p14:tracePt t="31534" x="10388600" y="5249863"/>
          <p14:tracePt t="31548" x="10363200" y="5224463"/>
          <p14:tracePt t="31550" x="10345738" y="5207000"/>
          <p14:tracePt t="31567" x="10312400" y="5189538"/>
          <p14:tracePt t="31571" x="10304463" y="5164138"/>
          <p14:tracePt t="31573" x="10287000" y="5148263"/>
          <p14:tracePt t="31589" x="10253663" y="5105400"/>
          <p14:tracePt t="31605" x="10236200" y="5072063"/>
          <p14:tracePt t="31620" x="10228263" y="5054600"/>
          <p14:tracePt t="31637" x="10228263" y="5046663"/>
          <p14:tracePt t="31651" x="10210800" y="5029200"/>
          <p14:tracePt t="31669" x="10193338" y="5029200"/>
          <p14:tracePt t="31684" x="10193338" y="5011738"/>
          <p14:tracePt t="31700" x="10177463" y="5011738"/>
          <p14:tracePt t="31724" x="10167938" y="5011738"/>
          <p14:tracePt t="31740" x="10152063" y="5011738"/>
          <p14:tracePt t="31767" x="10134600" y="5011738"/>
          <p14:tracePt t="31771" x="10117138" y="5011738"/>
          <p14:tracePt t="31772" x="10101263" y="5011738"/>
          <p14:tracePt t="31783" x="10091738" y="5011738"/>
          <p14:tracePt t="31799" x="10075863" y="5011738"/>
          <p14:tracePt t="31804" x="10058400" y="5011738"/>
          <p14:tracePt t="31847" x="10058400" y="4995863"/>
          <p14:tracePt t="31876" x="10091738" y="4995863"/>
          <p14:tracePt t="31886" x="10117138" y="4995863"/>
          <p14:tracePt t="31901" x="10228263" y="4995863"/>
          <p14:tracePt t="31916" x="10253663" y="4995863"/>
          <p14:tracePt t="31918" x="10304463" y="4995863"/>
          <p14:tracePt t="31934" x="10363200" y="4995863"/>
          <p14:tracePt t="31948" x="10388600" y="4995863"/>
          <p14:tracePt t="31959" x="10406063" y="4995863"/>
          <p14:tracePt t="32020" x="10388600" y="4995863"/>
          <p14:tracePt t="32033" x="10388600" y="4978400"/>
          <p14:tracePt t="32043" x="10371138" y="4978400"/>
          <p14:tracePt t="32059" x="10363200" y="4978400"/>
          <p14:tracePt t="32064" x="10345738" y="4978400"/>
          <p14:tracePt t="32074" x="10345738" y="4970463"/>
          <p14:tracePt t="32082" x="10329863" y="4970463"/>
          <p14:tracePt t="32098" x="10312400" y="4970463"/>
          <p14:tracePt t="32115" x="10304463" y="4970463"/>
          <p14:tracePt t="32117" x="10287000" y="4970463"/>
          <p14:tracePt t="32132" x="10269538" y="4970463"/>
          <p14:tracePt t="32134" x="10253663" y="4970463"/>
          <p14:tracePt t="32150" x="10228263" y="4970463"/>
          <p14:tracePt t="32165" x="10210800" y="4953000"/>
          <p14:tracePt t="32167" x="10193338" y="4953000"/>
          <p14:tracePt t="32183" x="10177463" y="4953000"/>
          <p14:tracePt t="32189" x="10167938" y="4953000"/>
          <p14:tracePt t="32200" x="10152063" y="4953000"/>
          <p14:tracePt t="32209" x="10134600" y="4953000"/>
          <p14:tracePt t="32223" x="10117138" y="4935538"/>
          <p14:tracePt t="32225" x="10101263" y="4935538"/>
          <p14:tracePt t="32241" x="10075863" y="4919663"/>
          <p14:tracePt t="32246" x="10033000" y="4910138"/>
          <p14:tracePt t="32264" x="9999663" y="4894263"/>
          <p14:tracePt t="32267" x="9898063" y="4843463"/>
          <p14:tracePt t="32269" x="9837738" y="4833938"/>
          <p14:tracePt t="32289" x="9771063" y="4800600"/>
          <p14:tracePt t="32296" x="9728200" y="4800600"/>
          <p14:tracePt t="32309" x="9685338" y="4783138"/>
          <p14:tracePt t="32315" x="9644063" y="4775200"/>
          <p14:tracePt t="32317" x="9609138" y="4775200"/>
          <p14:tracePt t="32335" x="9532938" y="4757738"/>
          <p14:tracePt t="32351" x="9456738" y="4757738"/>
          <p14:tracePt t="32367" x="9398000" y="4757738"/>
          <p14:tracePt t="32382" x="9372600" y="4757738"/>
          <p14:tracePt t="32384" x="9355138" y="4757738"/>
          <p14:tracePt t="32399" x="9321800" y="4757738"/>
          <p14:tracePt t="32401" x="9313863" y="4757738"/>
          <p14:tracePt t="32418" x="9296400" y="4757738"/>
          <p14:tracePt t="32432" x="9278938" y="4757738"/>
          <p14:tracePt t="32435" x="9245600" y="4757738"/>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166B7F-0599-3632-D5E8-0419D38E4ECA}"/>
              </a:ext>
            </a:extLst>
          </p:cNvPr>
          <p:cNvSpPr>
            <a:spLocks noGrp="1"/>
          </p:cNvSpPr>
          <p:nvPr>
            <p:ph type="title"/>
          </p:nvPr>
        </p:nvSpPr>
        <p:spPr/>
        <p:txBody>
          <a:bodyPr/>
          <a:lstStyle/>
          <a:p>
            <a:r>
              <a:rPr lang="es-CL" dirty="0"/>
              <a:t>Resonancia magnética </a:t>
            </a:r>
          </a:p>
        </p:txBody>
      </p:sp>
      <p:pic>
        <p:nvPicPr>
          <p:cNvPr id="24578" name="Picture 2" descr="New Diagnostic Criteria for Acute Pericarditis: A Cardiac MRI Perspective -  American College of Cardiology">
            <a:extLst>
              <a:ext uri="{FF2B5EF4-FFF2-40B4-BE49-F238E27FC236}">
                <a16:creationId xmlns:a16="http://schemas.microsoft.com/office/drawing/2014/main" id="{6D216A38-DA73-6E51-C2A7-DD447515CC1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657822" y="2065867"/>
            <a:ext cx="6876355" cy="4388307"/>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extLst>
              <a:ext uri="{FF2B5EF4-FFF2-40B4-BE49-F238E27FC236}">
                <a16:creationId xmlns:a16="http://schemas.microsoft.com/office/drawing/2014/main" id="{10208B83-8342-9D14-B990-F57CE5AC15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57124537"/>
      </p:ext>
    </p:extLst>
  </p:cSld>
  <p:clrMapOvr>
    <a:masterClrMapping/>
  </p:clrMapOvr>
  <mc:AlternateContent xmlns:mc="http://schemas.openxmlformats.org/markup-compatibility/2006">
    <mc:Choice xmlns:p14="http://schemas.microsoft.com/office/powerpoint/2010/main" Requires="p14">
      <p:transition spd="slow" p14:dur="2000" advTm="21710"/>
    </mc:Choice>
    <mc:Fallback>
      <p:transition spd="slow" advTm="21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1924" x="9245600" y="4757738"/>
          <p14:tracePt t="1941" x="9237663" y="4757738"/>
          <p14:tracePt t="1943" x="9202738" y="4741863"/>
          <p14:tracePt t="1960" x="9144000" y="4716463"/>
          <p14:tracePt t="1976" x="9042400" y="4648200"/>
          <p14:tracePt t="1992" x="8932863" y="4589463"/>
          <p14:tracePt t="2008" x="8813800" y="4521200"/>
          <p14:tracePt t="2025" x="8643938" y="4411663"/>
          <p14:tracePt t="2029" x="8602663" y="4394200"/>
          <p14:tracePt t="2046" x="8466138" y="4292600"/>
          <p14:tracePt t="2062" x="8313738" y="4198938"/>
          <p14:tracePt t="2077" x="8196263" y="4114800"/>
          <p14:tracePt t="2094" x="8186738" y="4097338"/>
          <p14:tracePt t="2096" x="8110538" y="4038600"/>
          <p14:tracePt t="2111" x="8018463" y="3979863"/>
          <p14:tracePt t="2128" x="7958138" y="3944938"/>
          <p14:tracePt t="2138" x="7916863" y="3929063"/>
          <p14:tracePt t="2158" x="7881938" y="3903663"/>
          <p14:tracePt t="2160" x="7805738" y="3868738"/>
          <p14:tracePt t="2176" x="7729538" y="3827463"/>
          <p14:tracePt t="2192" x="7670800" y="3784600"/>
          <p14:tracePt t="2209" x="7627938" y="3751263"/>
          <p14:tracePt t="2225" x="7569200" y="3725863"/>
          <p14:tracePt t="2242" x="7535863" y="3708400"/>
          <p14:tracePt t="2246" x="7510463" y="3708400"/>
          <p14:tracePt t="2259" x="7475538" y="3708400"/>
          <p14:tracePt t="2274" x="7450138" y="3708400"/>
          <p14:tracePt t="2278" x="7416800" y="3708400"/>
          <p14:tracePt t="2280" x="7391400" y="3708400"/>
          <p14:tracePt t="2294" x="7315200" y="3725863"/>
          <p14:tracePt t="2312" x="7239000" y="3751263"/>
          <p14:tracePt t="2327" x="7180263" y="3767138"/>
          <p14:tracePt t="2329" x="7129463" y="3767138"/>
          <p14:tracePt t="2344" x="7119938" y="3784600"/>
          <p14:tracePt t="2346" x="7027863" y="3810000"/>
          <p14:tracePt t="2361" x="6992938" y="3810000"/>
          <p14:tracePt t="2365" x="6951663" y="3827463"/>
          <p14:tracePt t="2370" x="6908800" y="3843338"/>
          <p14:tracePt t="2384" x="6858000" y="3860800"/>
          <p14:tracePt t="2390" x="6815138" y="3868738"/>
          <p14:tracePt t="2392" x="6773863" y="3886200"/>
          <p14:tracePt t="2412" x="6713538" y="3919538"/>
          <p14:tracePt t="2425" x="6697663" y="3929063"/>
          <p14:tracePt t="2428" x="6662738" y="3944938"/>
          <p14:tracePt t="2445" x="6621463" y="3979863"/>
          <p14:tracePt t="2448" x="6578600" y="4021138"/>
          <p14:tracePt t="2464" x="6561138" y="4038600"/>
          <p14:tracePt t="2471" x="6527800" y="4056063"/>
          <p14:tracePt t="2474" x="6502400" y="4081463"/>
          <p14:tracePt t="2490" x="6469063" y="4097338"/>
          <p14:tracePt t="2494" x="6459538" y="4114800"/>
          <p14:tracePt t="2496" x="6443663" y="4122738"/>
          <p14:tracePt t="2512" x="6408738" y="4157663"/>
          <p14:tracePt t="2528" x="6392863" y="4157663"/>
          <p14:tracePt t="2544" x="6383338" y="4173538"/>
          <p14:tracePt t="2559" x="6367463" y="4173538"/>
          <p14:tracePt t="4014" x="6332538" y="4173538"/>
          <p14:tracePt t="4025" x="6307138" y="4191000"/>
          <p14:tracePt t="4040" x="6248400" y="4216400"/>
          <p14:tracePt t="4058" x="6215063" y="4233863"/>
          <p14:tracePt t="4073" x="6154738" y="4249738"/>
          <p14:tracePt t="4091" x="6113463" y="4259263"/>
          <p14:tracePt t="4107" x="6096000" y="4259263"/>
          <p14:tracePt t="4110" x="6078538" y="4275138"/>
          <p14:tracePt t="4112" x="6062663" y="4275138"/>
          <p14:tracePt t="4128" x="6037263" y="4310063"/>
          <p14:tracePt t="4146" x="5976938" y="4335463"/>
          <p14:tracePt t="4161" x="5961063" y="4351338"/>
          <p14:tracePt t="4163" x="5943600" y="4368800"/>
          <p14:tracePt t="4178" x="5918200" y="4386263"/>
          <p14:tracePt t="4179" x="5884863" y="4394200"/>
          <p14:tracePt t="4199" x="5859463" y="4427538"/>
          <p14:tracePt t="4202" x="5808663" y="4445000"/>
          <p14:tracePt t="4226" x="5748338" y="4452938"/>
          <p14:tracePt t="4228" x="5732463" y="4470400"/>
          <p14:tracePt t="4243" x="5722938" y="4487863"/>
          <p14:tracePt t="4247" x="5672138" y="4503738"/>
          <p14:tracePt t="4263" x="5613400" y="4529138"/>
          <p14:tracePt t="4279" x="5595938" y="4529138"/>
          <p14:tracePt t="4281" x="5570538" y="4529138"/>
          <p14:tracePt t="4296" x="5537200" y="4546600"/>
          <p14:tracePt t="4298" x="5529263" y="4564063"/>
          <p14:tracePt t="4315" x="5511800" y="4564063"/>
          <p14:tracePt t="4323" x="5478463" y="4579938"/>
          <p14:tracePt t="4326" x="5468938" y="4579938"/>
          <p14:tracePt t="4328" x="5453063" y="4589463"/>
          <p14:tracePt t="4342" x="5418138" y="4589463"/>
          <p14:tracePt t="4344" x="5402263" y="4605338"/>
          <p14:tracePt t="4361" x="5392738" y="4622800"/>
          <p14:tracePt t="4363" x="5359400" y="4622800"/>
          <p14:tracePt t="4377" x="5341938" y="4640263"/>
          <p14:tracePt t="4379" x="5334000" y="4640263"/>
          <p14:tracePt t="4393" x="5300663" y="4648200"/>
          <p14:tracePt t="4395" x="5257800" y="4665663"/>
          <p14:tracePt t="4410" x="5240338" y="4665663"/>
          <p14:tracePt t="4412" x="5199063" y="4681538"/>
          <p14:tracePt t="4427" x="5148263" y="4681538"/>
          <p14:tracePt t="4430" x="5105400" y="4681538"/>
          <p14:tracePt t="4432" x="5087938" y="4699000"/>
          <p14:tracePt t="4447" x="5046663" y="4699000"/>
          <p14:tracePt t="4460" x="4986338" y="4716463"/>
          <p14:tracePt t="4474" x="4970463" y="4724400"/>
          <p14:tracePt t="4476" x="4953000" y="4724400"/>
          <p14:tracePt t="4492" x="4927600" y="4724400"/>
          <p14:tracePt t="4585" x="4927600" y="4741863"/>
          <p14:tracePt t="4753" x="4927600" y="4724400"/>
          <p14:tracePt t="4774" x="4935538" y="4716463"/>
          <p14:tracePt t="4790" x="4970463" y="4699000"/>
          <p14:tracePt t="4805" x="5003800" y="4665663"/>
          <p14:tracePt t="4809" x="5011738" y="4665663"/>
          <p14:tracePt t="4811" x="5062538" y="4648200"/>
          <p14:tracePt t="4826" x="5105400" y="4622800"/>
          <p14:tracePt t="4842" x="5148263" y="4605338"/>
          <p14:tracePt t="4859" x="5181600" y="4589463"/>
          <p14:tracePt t="4872" x="5199063" y="4579938"/>
          <p14:tracePt t="4874" x="5207000" y="4579938"/>
          <p14:tracePt t="4893" x="5224463" y="4564063"/>
          <p14:tracePt t="4906" x="5240338" y="4546600"/>
          <p14:tracePt t="4908" x="5257800" y="4546600"/>
          <p14:tracePt t="4925" x="5265738" y="4529138"/>
          <p14:tracePt t="4928" x="5283200" y="4521200"/>
          <p14:tracePt t="4931" x="5283200" y="4503738"/>
          <p14:tracePt t="4945" x="5316538" y="4487863"/>
          <p14:tracePt t="4962" x="5316538" y="4470400"/>
          <p14:tracePt t="4963" x="5334000" y="4452938"/>
          <p14:tracePt t="4978" x="5334000" y="4427538"/>
          <p14:tracePt t="4994" x="5341938" y="4386263"/>
          <p14:tracePt t="5009" x="5341938" y="4368800"/>
          <p14:tracePt t="5011" x="5341938" y="4351338"/>
          <p14:tracePt t="5026" x="5341938" y="4335463"/>
          <p14:tracePt t="5028" x="5341938" y="4318000"/>
          <p14:tracePt t="5038" x="5341938" y="4292600"/>
          <p14:tracePt t="5049" x="5341938" y="4259263"/>
          <p14:tracePt t="5056" x="5341938" y="4233863"/>
          <p14:tracePt t="5059" x="5341938" y="4216400"/>
          <p14:tracePt t="5073" x="5341938" y="4191000"/>
          <p14:tracePt t="5076" x="5341938" y="4173538"/>
          <p14:tracePt t="5093" x="5341938" y="4122738"/>
          <p14:tracePt t="5124" x="5341938" y="4114800"/>
          <p14:tracePt t="5126" x="5341938" y="4064000"/>
          <p14:tracePt t="5140" x="5334000" y="4056063"/>
          <p14:tracePt t="5157" x="5316538" y="4038600"/>
          <p14:tracePt t="5160" x="5283200" y="4021138"/>
          <p14:tracePt t="5162" x="5283200" y="4005263"/>
          <p14:tracePt t="5177" x="5240338" y="3979863"/>
          <p14:tracePt t="5180" x="5224463" y="3962400"/>
          <p14:tracePt t="5197" x="5181600" y="3919538"/>
          <p14:tracePt t="5223" x="5164138" y="3903663"/>
          <p14:tracePt t="5227" x="5122863" y="3860800"/>
          <p14:tracePt t="5229" x="5105400" y="3843338"/>
          <p14:tracePt t="5244" x="5062538" y="3792538"/>
          <p14:tracePt t="5260" x="5011738" y="3751263"/>
          <p14:tracePt t="5277" x="4970463" y="3725863"/>
          <p14:tracePt t="5291" x="4953000" y="3690938"/>
          <p14:tracePt t="5292" x="4935538" y="3675063"/>
          <p14:tracePt t="5323" x="4868863" y="3614738"/>
          <p14:tracePt t="5341" x="4851400" y="3589338"/>
          <p14:tracePt t="5358" x="4818063" y="3589338"/>
          <p14:tracePt t="5371" x="4800600" y="3589338"/>
          <p14:tracePt t="5374" x="4775200" y="3589338"/>
          <p14:tracePt t="5383" x="4757738" y="3589338"/>
          <p14:tracePt t="5393" x="4741863" y="3589338"/>
          <p14:tracePt t="5395" x="4716463" y="3573463"/>
          <p14:tracePt t="5429" x="4640263" y="3573463"/>
          <p14:tracePt t="5455" x="4622800" y="3573463"/>
          <p14:tracePt t="5460" x="4579938" y="3573463"/>
          <p14:tracePt t="5479" x="4564063" y="3556000"/>
          <p14:tracePt t="5516" x="4546600" y="3556000"/>
          <p14:tracePt t="5524" x="4538663" y="3556000"/>
          <p14:tracePt t="5596" x="4546600" y="3573463"/>
          <p14:tracePt t="5615" x="4605338" y="3589338"/>
          <p14:tracePt t="5640" x="4673600" y="3649663"/>
          <p14:tracePt t="5646" x="4732338" y="3708400"/>
          <p14:tracePt t="5664" x="4741863" y="3725863"/>
          <p14:tracePt t="5671" x="4792663" y="3784600"/>
          <p14:tracePt t="5675" x="4792663" y="3792538"/>
          <p14:tracePt t="5677" x="4818063" y="3827463"/>
          <p14:tracePt t="5693" x="4851400" y="3886200"/>
          <p14:tracePt t="5708" x="4851400" y="3903663"/>
          <p14:tracePt t="5710" x="4868863" y="3919538"/>
          <p14:tracePt t="5725" x="4876800" y="3944938"/>
          <p14:tracePt t="5728" x="4894263" y="3979863"/>
          <p14:tracePt t="5744" x="4910138" y="4021138"/>
          <p14:tracePt t="5758" x="4927600" y="4064000"/>
          <p14:tracePt t="5763" x="4927600" y="4081463"/>
          <p14:tracePt t="5764" x="4927600" y="4122738"/>
          <p14:tracePt t="5778" x="4935538" y="4173538"/>
          <p14:tracePt t="5780" x="4935538" y="4198938"/>
          <p14:tracePt t="5796" x="4953000" y="4275138"/>
          <p14:tracePt t="5811" x="4953000" y="4310063"/>
          <p14:tracePt t="5813" x="4953000" y="4318000"/>
          <p14:tracePt t="5828" x="4953000" y="4351338"/>
          <p14:tracePt t="5844" x="4953000" y="4368800"/>
          <p14:tracePt t="5860" x="4953000" y="4386263"/>
          <p14:tracePt t="5916" x="4970463" y="4386263"/>
          <p14:tracePt t="6319" x="5011738" y="4411663"/>
          <p14:tracePt t="6330" x="5029200" y="4427538"/>
          <p14:tracePt t="6342" x="5046663" y="4452938"/>
          <p14:tracePt t="6358" x="5072063" y="4470400"/>
          <p14:tracePt t="6360" x="5105400" y="4503738"/>
          <p14:tracePt t="6376" x="5122863" y="4521200"/>
          <p14:tracePt t="6379" x="5138738" y="4529138"/>
          <p14:tracePt t="6396" x="5148263" y="4529138"/>
          <p14:tracePt t="6398" x="5148263" y="4546600"/>
          <p14:tracePt t="6426" x="5164138" y="4546600"/>
          <p14:tracePt t="6462" x="5181600" y="4546600"/>
          <p14:tracePt t="6525" x="5199063" y="4546600"/>
          <p14:tracePt t="6541" x="5207000" y="4546600"/>
          <p14:tracePt t="6543" x="5224463" y="4546600"/>
          <p14:tracePt t="6559" x="5240338" y="4546600"/>
          <p14:tracePt t="6578" x="5257800" y="4546600"/>
          <p14:tracePt t="6590" x="5265738" y="4546600"/>
          <p14:tracePt t="6614" x="5283200" y="4546600"/>
          <p14:tracePt t="6769" x="5300663" y="4546600"/>
          <p14:tracePt t="6785" x="5316538" y="4546600"/>
          <p14:tracePt t="6810" x="5334000" y="4546600"/>
          <p14:tracePt t="6815" x="5341938" y="4546600"/>
          <p14:tracePt t="6839" x="5359400" y="4546600"/>
          <p14:tracePt t="7121" x="5376863" y="4546600"/>
          <p14:tracePt t="7145" x="5392738" y="4546600"/>
          <p14:tracePt t="7160" x="5418138" y="4546600"/>
          <p14:tracePt t="7175" x="5435600" y="4546600"/>
          <p14:tracePt t="7177" x="5453063" y="4546600"/>
          <p14:tracePt t="7195" x="5468938" y="4546600"/>
          <p14:tracePt t="7199" x="5494338" y="4546600"/>
          <p14:tracePt t="7207" x="5537200" y="4546600"/>
          <p14:tracePt t="7208" x="5554663" y="4546600"/>
          <p14:tracePt t="7224" x="5588000" y="4546600"/>
          <p14:tracePt t="7226" x="5630863" y="4546600"/>
          <p14:tracePt t="7241" x="5664200" y="4546600"/>
          <p14:tracePt t="7242" x="5722938" y="4529138"/>
          <p14:tracePt t="7259" x="5783263" y="4529138"/>
          <p14:tracePt t="7263" x="5824538" y="4529138"/>
          <p14:tracePt t="7264" x="5859463" y="4529138"/>
          <p14:tracePt t="7275" x="5943600" y="4529138"/>
          <p14:tracePt t="7292" x="6002338" y="4521200"/>
          <p14:tracePt t="7297" x="6062663" y="4521200"/>
          <p14:tracePt t="7300" x="6096000" y="4521200"/>
          <p14:tracePt t="7316" x="6189663" y="4487863"/>
          <p14:tracePt t="7327" x="6265863" y="4487863"/>
          <p14:tracePt t="7330" x="6332538" y="4487863"/>
          <p14:tracePt t="7343" x="6426200" y="4487863"/>
          <p14:tracePt t="7345" x="6469063" y="4487863"/>
          <p14:tracePt t="7360" x="6545263" y="4487863"/>
          <p14:tracePt t="7376" x="6578600" y="4487863"/>
          <p14:tracePt t="7377" x="6604000" y="4487863"/>
          <p14:tracePt t="7395" x="6654800" y="4487863"/>
          <p14:tracePt t="7409" x="6662738" y="4487863"/>
          <p14:tracePt t="7411" x="6662738" y="4503738"/>
          <p14:tracePt t="7426" x="6680200" y="4503738"/>
          <p14:tracePt t="7475" x="6654800" y="4503738"/>
          <p14:tracePt t="7490" x="6561138" y="4503738"/>
          <p14:tracePt t="7513" x="6392863" y="4452938"/>
          <p14:tracePt t="7530" x="6265863" y="4411663"/>
          <p14:tracePt t="7545" x="6154738" y="4368800"/>
          <p14:tracePt t="7560" x="6096000" y="4335463"/>
          <p14:tracePt t="7562" x="6053138" y="4310063"/>
          <p14:tracePt t="7578" x="5961063" y="4249738"/>
          <p14:tracePt t="7593" x="5943600" y="4249738"/>
          <p14:tracePt t="7595" x="5884863" y="4216400"/>
          <p14:tracePt t="7612" x="5799138" y="4173538"/>
          <p14:tracePt t="7627" x="5748338" y="4140200"/>
          <p14:tracePt t="7628" x="5707063" y="4122738"/>
          <p14:tracePt t="7644" x="5646738" y="4097338"/>
          <p14:tracePt t="7648" x="5595938" y="4081463"/>
          <p14:tracePt t="7657" x="5529263" y="4056063"/>
          <p14:tracePt t="7659" x="5478463" y="4038600"/>
          <p14:tracePt t="7677" x="5341938" y="3987800"/>
          <p14:tracePt t="7693" x="5283200" y="3979863"/>
          <p14:tracePt t="7696" x="5148263" y="3929063"/>
          <p14:tracePt t="7699" x="5062538" y="3903663"/>
          <p14:tracePt t="7723" x="4935538" y="3860800"/>
          <p14:tracePt t="7725" x="4656138" y="3751263"/>
          <p14:tracePt t="7742" x="4487863" y="3690938"/>
          <p14:tracePt t="7746" x="4411663" y="3657600"/>
          <p14:tracePt t="7748" x="4292600" y="3589338"/>
          <p14:tracePt t="7766" x="4191000" y="3538538"/>
          <p14:tracePt t="7770" x="4157663" y="3513138"/>
          <p14:tracePt t="7793" x="4097338" y="3479800"/>
          <p14:tracePt t="7797" x="4005263" y="3421063"/>
          <p14:tracePt t="7814" x="4005263" y="3403600"/>
          <p14:tracePt t="7830" x="3995738" y="3403600"/>
          <p14:tracePt t="7837" x="3995738" y="3395663"/>
          <p14:tracePt t="7881" x="4005263" y="3395663"/>
          <p14:tracePt t="7891" x="4021138" y="3395663"/>
          <p14:tracePt t="7907" x="4056063" y="3395663"/>
          <p14:tracePt t="7923" x="4071938" y="3395663"/>
          <p14:tracePt t="7925" x="4081463" y="3395663"/>
          <p14:tracePt t="7942" x="4097338" y="3403600"/>
          <p14:tracePt t="7958" x="4114800" y="3403600"/>
          <p14:tracePt t="8002" x="4132263" y="3403600"/>
          <p14:tracePt t="8041" x="4140200" y="3403600"/>
          <p14:tracePt t="8043" x="4173538" y="3403600"/>
          <p14:tracePt t="8058" x="4191000" y="3403600"/>
          <p14:tracePt t="8060" x="4208463" y="3421063"/>
          <p14:tracePt t="8076" x="4216400" y="3421063"/>
          <p14:tracePt t="8078" x="4233863" y="3436938"/>
          <p14:tracePt t="8091" x="4249738" y="3436938"/>
          <p14:tracePt t="8093" x="4267200" y="3454400"/>
          <p14:tracePt t="8109" x="4275138" y="3454400"/>
          <p14:tracePt t="8113" x="4292600" y="3462338"/>
          <p14:tracePt t="8114" x="4310063" y="3479800"/>
          <p14:tracePt t="8133" x="4325938" y="3479800"/>
          <p14:tracePt t="8141" x="4343400" y="3497263"/>
          <p14:tracePt t="8144" x="4351338" y="3513138"/>
          <p14:tracePt t="8162" x="4368800" y="3530600"/>
          <p14:tracePt t="8164" x="4386263" y="3530600"/>
          <p14:tracePt t="8179" x="4402138" y="3538538"/>
          <p14:tracePt t="8194" x="4411663" y="3538538"/>
          <p14:tracePt t="8196" x="4411663" y="3556000"/>
          <p14:tracePt t="8211" x="4427538" y="3556000"/>
          <p14:tracePt t="8215" x="4445000" y="3573463"/>
          <p14:tracePt t="8243" x="4462463" y="3589338"/>
          <p14:tracePt t="8245" x="4462463" y="3598863"/>
          <p14:tracePt t="8257" x="4470400" y="3598863"/>
          <p14:tracePt t="8272" x="4470400" y="3614738"/>
          <p14:tracePt t="8284" x="4470400" y="3632200"/>
          <p14:tracePt t="8322" x="4470400" y="3649663"/>
          <p14:tracePt t="8324" x="4470400" y="3657600"/>
          <p14:tracePt t="8342" x="4470400" y="3675063"/>
          <p14:tracePt t="8358" x="4470400" y="3690938"/>
          <p14:tracePt t="8361" x="4462463" y="3708400"/>
          <p14:tracePt t="8363" x="4445000" y="3725863"/>
          <p14:tracePt t="8378" x="4427538" y="3733800"/>
          <p14:tracePt t="8380" x="4411663" y="3751263"/>
          <p14:tracePt t="8397" x="4402138" y="3767138"/>
          <p14:tracePt t="8412" x="4386263" y="3784600"/>
          <p14:tracePt t="8441" x="4368800" y="3784600"/>
          <p14:tracePt t="8539" x="4368800" y="3767138"/>
          <p14:tracePt t="8564" x="4386263" y="3751263"/>
          <p14:tracePt t="8590" x="4386263" y="3733800"/>
          <p14:tracePt t="8593" x="4402138" y="3733800"/>
          <p14:tracePt t="8595" x="4411663" y="3725863"/>
          <p14:tracePt t="8611" x="4445000" y="3725863"/>
          <p14:tracePt t="8629" x="4462463" y="3708400"/>
          <p14:tracePt t="8632" x="4487863" y="3708400"/>
          <p14:tracePt t="8647" x="4503738" y="3708400"/>
          <p14:tracePt t="8658" x="4538663" y="3708400"/>
          <p14:tracePt t="8660" x="4579938" y="3708400"/>
          <p14:tracePt t="8672" x="4605338" y="3708400"/>
          <p14:tracePt t="8682" x="4622800" y="3708400"/>
          <p14:tracePt t="8688" x="4640263" y="3708400"/>
          <p14:tracePt t="8699" x="4656138" y="3708400"/>
          <p14:tracePt t="8714" x="4673600" y="3708400"/>
          <p14:tracePt t="8716" x="4699000" y="3708400"/>
          <p14:tracePt t="8728" x="4716463" y="3708400"/>
          <p14:tracePt t="8741" x="4732338" y="3708400"/>
          <p14:tracePt t="8743" x="4741863" y="3708400"/>
          <p14:tracePt t="8760" x="4757738" y="3708400"/>
          <p14:tracePt t="8765" x="4775200" y="3708400"/>
          <p14:tracePt t="8778" x="4792663" y="3708400"/>
          <p14:tracePt t="8780" x="4800600" y="3725863"/>
          <p14:tracePt t="8795" x="4833938" y="3725863"/>
          <p14:tracePt t="8809" x="4851400" y="3733800"/>
          <p14:tracePt t="8827" x="4868863" y="3751263"/>
          <p14:tracePt t="8829" x="4876800" y="3751263"/>
          <p14:tracePt t="8845" x="4894263" y="3751263"/>
          <p14:tracePt t="8863" x="4910138" y="3767138"/>
          <p14:tracePt t="8884" x="4927600" y="3784600"/>
          <p14:tracePt t="8907" x="4935538" y="3792538"/>
          <p14:tracePt t="8909" x="4953000" y="3792538"/>
          <p14:tracePt t="8925" x="4970463" y="3810000"/>
          <p14:tracePt t="8941" x="4970463" y="3843338"/>
          <p14:tracePt t="8957" x="4986338" y="3843338"/>
          <p14:tracePt t="8959" x="4986338" y="3860800"/>
          <p14:tracePt t="8973" x="5003800" y="3860800"/>
          <p14:tracePt t="8976" x="5011738" y="3868738"/>
          <p14:tracePt t="8995" x="5011738" y="3886200"/>
          <p14:tracePt t="8997" x="5029200" y="3903663"/>
          <p14:tracePt t="9011" x="5029200" y="3919538"/>
          <p14:tracePt t="9013" x="5046663" y="3919538"/>
          <p14:tracePt t="9028" x="5062538" y="3929063"/>
          <p14:tracePt t="9044" x="5062538" y="3944938"/>
          <p14:tracePt t="9046" x="5072063" y="3962400"/>
          <p14:tracePt t="9062" x="5072063" y="3979863"/>
          <p14:tracePt t="9076" x="5087938" y="3987800"/>
          <p14:tracePt t="9094" x="5087938" y="4005263"/>
          <p14:tracePt t="9109" x="5105400" y="4021138"/>
          <p14:tracePt t="9110" x="5105400" y="4038600"/>
          <p14:tracePt t="9133" x="5105400" y="4056063"/>
          <p14:tracePt t="9145" x="5122863" y="4056063"/>
          <p14:tracePt t="9159" x="5122863" y="4064000"/>
          <p14:tracePt t="9178" x="5122863" y="4081463"/>
          <p14:tracePt t="9196" x="5138738" y="4097338"/>
          <p14:tracePt t="9213" x="5138738" y="4114800"/>
          <p14:tracePt t="9228" x="5148263" y="4122738"/>
          <p14:tracePt t="9230" x="5148263" y="4140200"/>
          <p14:tracePt t="9246" x="5164138" y="4157663"/>
          <p14:tracePt t="9264" x="5164138" y="4173538"/>
          <p14:tracePt t="9283" x="5181600" y="4191000"/>
          <p14:tracePt t="9288" x="5181600" y="4198938"/>
          <p14:tracePt t="9307" x="5181600" y="4216400"/>
          <p14:tracePt t="9324" x="5181600" y="4233863"/>
          <p14:tracePt t="9326" x="5199063" y="4233863"/>
          <p14:tracePt t="9341" x="5199063" y="4249738"/>
          <p14:tracePt t="9343" x="5199063" y="4259263"/>
          <p14:tracePt t="9358" x="5199063" y="4275138"/>
          <p14:tracePt t="9390" x="5199063" y="4292600"/>
          <p14:tracePt t="9392" x="5199063" y="4310063"/>
          <p14:tracePt t="9406" x="5207000" y="4310063"/>
          <p14:tracePt t="9408" x="5207000" y="4318000"/>
          <p14:tracePt t="9423" x="5207000" y="4335463"/>
          <p14:tracePt t="9434" x="5207000" y="4351338"/>
          <p14:tracePt t="9446" x="5207000" y="4368800"/>
          <p14:tracePt t="9448" x="5207000" y="4386263"/>
          <p14:tracePt t="9465" x="5207000" y="4394200"/>
          <p14:tracePt t="9482" x="5207000" y="4411663"/>
          <p14:tracePt t="9495" x="5207000" y="4427538"/>
          <p14:tracePt t="9514" x="5207000" y="4445000"/>
          <p14:tracePt t="9528" x="5207000" y="4452938"/>
          <p14:tracePt t="9543" x="5207000" y="4470400"/>
          <p14:tracePt t="9557" x="5199063" y="4470400"/>
          <p14:tracePt t="9559" x="5199063" y="4487863"/>
          <p14:tracePt t="9575" x="5181600" y="4503738"/>
          <p14:tracePt t="9593" x="5164138" y="4529138"/>
          <p14:tracePt t="9609" x="5148263" y="4564063"/>
          <p14:tracePt t="9630" x="5148263" y="4579938"/>
          <p14:tracePt t="9649" x="5138738" y="4579938"/>
          <p14:tracePt t="9657" x="5138738" y="4589463"/>
          <p14:tracePt t="9679" x="5122863" y="4589463"/>
          <p14:tracePt t="9807" x="5138738" y="4579938"/>
          <p14:tracePt t="9825" x="5138738" y="4564063"/>
          <p14:tracePt t="9848" x="5148263" y="4546600"/>
          <p14:tracePt t="9865" x="5148263" y="4529138"/>
          <p14:tracePt t="9878" x="5148263" y="4521200"/>
          <p14:tracePt t="9880" x="5148263" y="4503738"/>
          <p14:tracePt t="9899" x="5164138" y="4487863"/>
          <p14:tracePt t="9913" x="5164138" y="4470400"/>
          <p14:tracePt t="9927" x="5164138" y="4452938"/>
          <p14:tracePt t="9944" x="5164138" y="4445000"/>
          <p14:tracePt t="9959" x="5164138" y="4427538"/>
          <p14:tracePt t="9975" x="5164138" y="4411663"/>
          <p14:tracePt t="9977" x="5164138" y="4394200"/>
          <p14:tracePt t="9992" x="5164138" y="4386263"/>
          <p14:tracePt t="10010" x="5164138" y="4351338"/>
          <p14:tracePt t="10028" x="5164138" y="4335463"/>
          <p14:tracePt t="10033" x="5164138" y="4318000"/>
          <p14:tracePt t="10046" x="5164138" y="4310063"/>
          <p14:tracePt t="10063" x="5164138" y="4292600"/>
          <p14:tracePt t="10065" x="5164138" y="4275138"/>
          <p14:tracePt t="10080" x="5148263" y="4259263"/>
          <p14:tracePt t="10112" x="5138738" y="4249738"/>
          <p14:tracePt t="10114" x="5138738" y="4233863"/>
          <p14:tracePt t="10144" x="5105400" y="4216400"/>
          <p14:tracePt t="10161" x="5105400" y="4198938"/>
          <p14:tracePt t="10189" x="5087938" y="4198938"/>
          <p14:tracePt t="10700" x="5105400" y="4198938"/>
          <p14:tracePt t="10714" x="5164138" y="4173538"/>
          <p14:tracePt t="10726" x="5257800" y="4140200"/>
          <p14:tracePt t="10740" x="5341938" y="4114800"/>
          <p14:tracePt t="10742" x="5646738" y="4021138"/>
          <p14:tracePt t="10757" x="6019800" y="3944938"/>
          <p14:tracePt t="10767" x="6197600" y="3919538"/>
          <p14:tracePt t="10782" x="6291263" y="3903663"/>
          <p14:tracePt t="10788" x="6469063" y="3886200"/>
          <p14:tracePt t="10790" x="6519863" y="3868738"/>
          <p14:tracePt t="10810" x="6773863" y="3860800"/>
          <p14:tracePt t="10813" x="6850063" y="3860800"/>
          <p14:tracePt t="10824" x="6908800" y="3860800"/>
          <p14:tracePt t="10834" x="6951663" y="3843338"/>
          <p14:tracePt t="10857" x="6992938" y="3843338"/>
          <p14:tracePt t="10861" x="7027863" y="3843338"/>
          <p14:tracePt t="10863" x="7043738" y="3843338"/>
          <p14:tracePt t="10879" x="7069138" y="3843338"/>
          <p14:tracePt t="10893" x="7086600" y="3843338"/>
          <p14:tracePt t="10909" x="7104063" y="3843338"/>
          <p14:tracePt t="10926" x="7119938" y="3843338"/>
          <p14:tracePt t="11326" x="7129463" y="3843338"/>
          <p14:tracePt t="11342" x="7145338" y="3827463"/>
          <p14:tracePt t="11344" x="7180263" y="3827463"/>
          <p14:tracePt t="11360" x="7188200" y="3827463"/>
          <p14:tracePt t="11362" x="7205663" y="3810000"/>
          <p14:tracePt t="11377" x="7221538" y="3810000"/>
          <p14:tracePt t="11382" x="7239000" y="3810000"/>
          <p14:tracePt t="11384" x="7256463" y="3810000"/>
          <p14:tracePt t="11395" x="7264400" y="3792538"/>
          <p14:tracePt t="11410" x="7281863" y="3792538"/>
          <p14:tracePt t="11416" x="7297738" y="3784600"/>
          <p14:tracePt t="11430" x="7315200" y="3784600"/>
          <p14:tracePt t="11432" x="7340600" y="3784600"/>
          <p14:tracePt t="11442" x="7358063" y="3767138"/>
          <p14:tracePt t="11457" x="7399338" y="3767138"/>
          <p14:tracePt t="11459" x="7434263" y="3751263"/>
          <p14:tracePt t="11475" x="7475538" y="3733800"/>
          <p14:tracePt t="11478" x="7493000" y="3725863"/>
          <p14:tracePt t="11480" x="7535863" y="3725863"/>
          <p14:tracePt t="11496" x="7612063" y="3690938"/>
          <p14:tracePt t="11511" x="7670800" y="3675063"/>
          <p14:tracePt t="11528" x="7721600" y="3657600"/>
          <p14:tracePt t="11543" x="7747000" y="3657600"/>
          <p14:tracePt t="11559" x="7764463" y="3649663"/>
          <p14:tracePt t="11561" x="7780338" y="3649663"/>
          <p14:tracePt t="11577" x="7805738" y="3649663"/>
          <p14:tracePt t="11594" x="7840663" y="3649663"/>
          <p14:tracePt t="11607" x="7848600" y="3632200"/>
          <p14:tracePt t="11609" x="7881938" y="3632200"/>
          <p14:tracePt t="11627" x="7924800" y="3632200"/>
          <p14:tracePt t="11640" x="7942263" y="3632200"/>
          <p14:tracePt t="11642" x="7958138" y="3632200"/>
          <p14:tracePt t="11649" x="7975600" y="3632200"/>
          <p14:tracePt t="11655" x="8001000" y="3632200"/>
          <p14:tracePt t="11675" x="8018463" y="3632200"/>
          <p14:tracePt t="11679" x="8034338" y="3632200"/>
          <p14:tracePt t="11680" x="8051800" y="3632200"/>
          <p14:tracePt t="11691" x="8059738" y="3632200"/>
          <p14:tracePt t="11700" x="8094663" y="3632200"/>
          <p14:tracePt t="11714" x="8120063" y="3632200"/>
          <p14:tracePt t="11716" x="8135938" y="3632200"/>
          <p14:tracePt t="11728" x="8153400" y="3632200"/>
          <p14:tracePt t="11741" x="8170863" y="3632200"/>
          <p14:tracePt t="11743" x="8212138" y="3632200"/>
          <p14:tracePt t="11759" x="8229600" y="3632200"/>
          <p14:tracePt t="11775" x="8247063" y="3632200"/>
          <p14:tracePt t="11777" x="8255000" y="3632200"/>
          <p14:tracePt t="11791" x="8272463" y="3632200"/>
          <p14:tracePt t="11793" x="8272463" y="3649663"/>
          <p14:tracePt t="11810" x="8305800" y="3649663"/>
          <p14:tracePt t="11823" x="8313738" y="3649663"/>
          <p14:tracePt t="11834" x="8331200" y="3657600"/>
          <p14:tracePt t="11850" x="8348663" y="3657600"/>
          <p14:tracePt t="11878" x="8364538" y="3657600"/>
          <p14:tracePt t="11881" x="8407400" y="3675063"/>
          <p14:tracePt t="11896" x="8424863" y="3675063"/>
          <p14:tracePt t="11911" x="8440738" y="3690938"/>
          <p14:tracePt t="11913" x="8450263" y="3690938"/>
          <p14:tracePt t="11925" x="8483600" y="3708400"/>
          <p14:tracePt t="11940" x="8501063" y="3708400"/>
          <p14:tracePt t="11944" x="8526463" y="3708400"/>
          <p14:tracePt t="11946" x="8559800" y="3725863"/>
          <p14:tracePt t="11958" x="8602663" y="3725863"/>
          <p14:tracePt t="11961" x="8618538" y="3733800"/>
          <p14:tracePt t="11977" x="8661400" y="3751263"/>
          <p14:tracePt t="11992" x="8694738" y="3751263"/>
          <p14:tracePt t="11993" x="8712200" y="3751263"/>
          <p14:tracePt t="12009" x="8737600" y="3784600"/>
          <p14:tracePt t="12021" x="8755063" y="3784600"/>
          <p14:tracePt t="12032" x="8780463" y="3792538"/>
          <p14:tracePt t="12048" x="8796338" y="3810000"/>
          <p14:tracePt t="12050" x="8813800" y="3810000"/>
          <p14:tracePt t="12063" x="8813800" y="3827463"/>
          <p14:tracePt t="12075" x="8831263" y="3827463"/>
          <p14:tracePt t="12090" x="8847138" y="3843338"/>
          <p14:tracePt t="12108" x="8856663" y="3860800"/>
          <p14:tracePt t="12123" x="8856663" y="3868738"/>
          <p14:tracePt t="12125" x="8872538" y="3868738"/>
          <p14:tracePt t="12134" x="8872538" y="3886200"/>
          <p14:tracePt t="12155" x="8872538" y="3903663"/>
          <p14:tracePt t="12157" x="8890000" y="3903663"/>
          <p14:tracePt t="12176" x="8890000" y="3919538"/>
          <p14:tracePt t="12193" x="8890000" y="3929063"/>
          <p14:tracePt t="12208" x="8890000" y="3944938"/>
          <p14:tracePt t="12210" x="8907463" y="3944938"/>
          <p14:tracePt t="12225" x="8907463" y="3962400"/>
          <p14:tracePt t="12227" x="8907463" y="3979863"/>
          <p14:tracePt t="12242" x="8907463" y="3987800"/>
          <p14:tracePt t="12257" x="8907463" y="4005263"/>
          <p14:tracePt t="12273" x="8907463" y="4021138"/>
          <p14:tracePt t="12283" x="8907463" y="4056063"/>
          <p14:tracePt t="12300" x="8907463" y="4064000"/>
          <p14:tracePt t="12322" x="8907463" y="4081463"/>
          <p14:tracePt t="12324" x="8907463" y="4097338"/>
          <p14:tracePt t="12334" x="8907463" y="4114800"/>
          <p14:tracePt t="12351" x="8907463" y="4122738"/>
          <p14:tracePt t="12366" x="8907463" y="4157663"/>
          <p14:tracePt t="12389" x="8907463" y="4173538"/>
          <p14:tracePt t="12394" x="8907463" y="4191000"/>
          <p14:tracePt t="12409" x="8907463" y="4198938"/>
          <p14:tracePt t="12411" x="8907463" y="4216400"/>
          <p14:tracePt t="12428" x="8907463" y="4249738"/>
          <p14:tracePt t="12443" x="8907463" y="4275138"/>
          <p14:tracePt t="12458" x="8890000" y="4310063"/>
          <p14:tracePt t="12474" x="8890000" y="4318000"/>
          <p14:tracePt t="12476" x="8872538" y="4335463"/>
          <p14:tracePt t="12492" x="8872538" y="4351338"/>
          <p14:tracePt t="12494" x="8872538" y="4368800"/>
          <p14:tracePt t="12507" x="8872538" y="4386263"/>
          <p14:tracePt t="12509" x="8856663" y="4394200"/>
          <p14:tracePt t="12525" x="8856663" y="4411663"/>
          <p14:tracePt t="12529" x="8847138" y="4427538"/>
          <p14:tracePt t="12531" x="8847138" y="4445000"/>
          <p14:tracePt t="12546" x="8831263" y="4470400"/>
          <p14:tracePt t="12561" x="8831263" y="4487863"/>
          <p14:tracePt t="12563" x="8813800" y="4503738"/>
          <p14:tracePt t="12578" x="8796338" y="4564063"/>
          <p14:tracePt t="12595" x="8780463" y="4589463"/>
          <p14:tracePt t="12597" x="8770938" y="4605338"/>
          <p14:tracePt t="12611" x="8755063" y="4640263"/>
          <p14:tracePt t="12613" x="8755063" y="4648200"/>
          <p14:tracePt t="12628" x="8737600" y="4681538"/>
          <p14:tracePt t="12630" x="8712200" y="4716463"/>
          <p14:tracePt t="12645" x="8712200" y="4724400"/>
          <p14:tracePt t="12650" x="8694738" y="4741863"/>
          <p14:tracePt t="12658" x="8678863" y="4757738"/>
          <p14:tracePt t="12660" x="8678863" y="4775200"/>
          <p14:tracePt t="12677" x="8643938" y="4818063"/>
          <p14:tracePt t="12693" x="8636000" y="4833938"/>
          <p14:tracePt t="12696" x="8602663" y="4843463"/>
          <p14:tracePt t="12698" x="8602663" y="4859338"/>
          <p14:tracePt t="12717" x="8559800" y="4910138"/>
          <p14:tracePt t="12726" x="8516938" y="4935538"/>
          <p14:tracePt t="12741" x="8501063" y="4953000"/>
          <p14:tracePt t="12745" x="8483600" y="4970463"/>
          <p14:tracePt t="12747" x="8440738" y="4995863"/>
          <p14:tracePt t="12764" x="8389938" y="5029200"/>
          <p14:tracePt t="12778" x="8348663" y="5054600"/>
          <p14:tracePt t="12808" x="8305800" y="5087938"/>
          <p14:tracePt t="12811" x="8288338" y="5105400"/>
          <p14:tracePt t="12813" x="8272463" y="5105400"/>
          <p14:tracePt t="12828" x="8229600" y="5113338"/>
          <p14:tracePt t="12858" x="8170863" y="5148263"/>
          <p14:tracePt t="12860" x="8153400" y="5148263"/>
          <p14:tracePt t="12878" x="8120063" y="5164138"/>
          <p14:tracePt t="12890" x="8110538" y="5164138"/>
          <p14:tracePt t="12892" x="8094663" y="5164138"/>
          <p14:tracePt t="12908" x="8051800" y="5173663"/>
          <p14:tracePt t="12925" x="8001000" y="5173663"/>
          <p14:tracePt t="12943" x="7942263" y="5173663"/>
          <p14:tracePt t="12956" x="7924800" y="5173663"/>
          <p14:tracePt t="12958" x="7899400" y="5173663"/>
          <p14:tracePt t="12967" x="7866063" y="5173663"/>
          <p14:tracePt t="12979" x="7823200" y="5173663"/>
          <p14:tracePt t="12994" x="7805738" y="5173663"/>
          <p14:tracePt t="12996" x="7789863" y="5173663"/>
          <p14:tracePt t="13011" x="7780338" y="5173663"/>
          <p14:tracePt t="13027" x="7747000" y="5164138"/>
          <p14:tracePt t="13029" x="7721600" y="5148263"/>
          <p14:tracePt t="13044" x="7653338" y="5113338"/>
          <p14:tracePt t="13060" x="7586663" y="5087938"/>
          <p14:tracePt t="13076" x="7551738" y="5054600"/>
          <p14:tracePt t="13078" x="7535863" y="5054600"/>
          <p14:tracePt t="13093" x="7493000" y="5029200"/>
          <p14:tracePt t="13095" x="7475538" y="5011738"/>
          <p14:tracePt t="13109" x="7450138" y="4995863"/>
          <p14:tracePt t="13111" x="7434263" y="4978400"/>
          <p14:tracePt t="13127" x="7416800" y="4978400"/>
          <p14:tracePt t="13130" x="7416800" y="4970463"/>
          <p14:tracePt t="13132" x="7399338" y="4970463"/>
          <p14:tracePt t="13220" x="7399338" y="4953000"/>
          <p14:tracePt t="13291" x="7399338" y="4935538"/>
          <p14:tracePt t="13311" x="7416800" y="4935538"/>
          <p14:tracePt t="13333" x="7434263" y="4935538"/>
          <p14:tracePt t="13348" x="7450138" y="4935538"/>
          <p14:tracePt t="13350" x="7459663" y="4935538"/>
          <p14:tracePt t="13364" x="7475538" y="4935538"/>
          <p14:tracePt t="13367" x="7493000" y="4919663"/>
          <p14:tracePt t="13380" x="7510463" y="4919663"/>
          <p14:tracePt t="13391" x="7518400" y="4919663"/>
          <p14:tracePt t="13395" x="7535863" y="4919663"/>
          <p14:tracePt t="13397" x="7551738" y="4919663"/>
          <p14:tracePt t="13406" x="7569200" y="4919663"/>
          <p14:tracePt t="13430" x="7586663" y="4919663"/>
          <p14:tracePt t="13431" x="7594600" y="4919663"/>
          <p14:tracePt t="13463" x="7627938" y="4910138"/>
          <p14:tracePt t="13466" x="7645400" y="4910138"/>
          <p14:tracePt t="13470" x="7653338" y="4910138"/>
          <p14:tracePt t="13493" x="7688263" y="4910138"/>
          <p14:tracePt t="13495" x="7704138" y="4910138"/>
          <p14:tracePt t="13508" x="7721600" y="4894263"/>
          <p14:tracePt t="13510" x="7729538" y="4894263"/>
          <p14:tracePt t="13527" x="7780338" y="4876800"/>
          <p14:tracePt t="13540" x="7789863" y="4876800"/>
          <p14:tracePt t="13543" x="7823200" y="4876800"/>
          <p14:tracePt t="13558" x="7840663" y="4859338"/>
          <p14:tracePt t="13560" x="7866063" y="4859338"/>
          <p14:tracePt t="13576" x="7881938" y="4859338"/>
          <p14:tracePt t="13591" x="7899400" y="4859338"/>
          <p14:tracePt t="13593" x="7916863" y="4843463"/>
          <p14:tracePt t="13609" x="7924800" y="4843463"/>
          <p14:tracePt t="13627" x="7942263" y="4843463"/>
          <p14:tracePt t="13645" x="7958138" y="4833938"/>
          <p14:tracePt t="13664" x="7975600" y="4833938"/>
          <p14:tracePt t="13677" x="7983538" y="4818063"/>
          <p14:tracePt t="13693" x="8001000" y="4818063"/>
          <p14:tracePt t="13697" x="8001000" y="4800600"/>
          <p14:tracePt t="13711" x="8018463" y="4800600"/>
          <p14:tracePt t="13713" x="8018463" y="4783138"/>
          <p14:tracePt t="13726" x="8034338" y="4783138"/>
          <p14:tracePt t="13728" x="8034338" y="4775200"/>
          <p14:tracePt t="13742" x="8051800" y="4775200"/>
          <p14:tracePt t="13744" x="8051800" y="4757738"/>
          <p14:tracePt t="13759" x="8059738" y="4757738"/>
          <p14:tracePt t="13774" x="8077200" y="4741863"/>
          <p14:tracePt t="13791" x="8077200" y="4724400"/>
          <p14:tracePt t="13801" x="8094663" y="4724400"/>
          <p14:tracePt t="13816" x="8110538" y="4716463"/>
          <p14:tracePt t="13846" x="8120063" y="4699000"/>
          <p14:tracePt t="13848" x="8153400" y="4681538"/>
          <p14:tracePt t="13865" x="8170863" y="4665663"/>
          <p14:tracePt t="13883" x="8186738" y="4665663"/>
          <p14:tracePt t="13888" x="8186738" y="4648200"/>
          <p14:tracePt t="13897" x="8196263" y="4648200"/>
          <p14:tracePt t="13905" x="8196263" y="4640263"/>
          <p14:tracePt t="13916" x="8229600" y="4622800"/>
          <p14:tracePt t="13934" x="8255000" y="4579938"/>
          <p14:tracePt t="13950" x="8272463" y="4564063"/>
          <p14:tracePt t="13957" x="8288338" y="4546600"/>
          <p14:tracePt t="13959" x="8288338" y="4529138"/>
          <p14:tracePt t="13976" x="8313738" y="4503738"/>
          <p14:tracePt t="13993" x="8331200" y="4470400"/>
          <p14:tracePt t="14008" x="8331200" y="4452938"/>
          <p14:tracePt t="14011" x="8331200" y="4445000"/>
          <p14:tracePt t="14014" x="8348663" y="4445000"/>
          <p14:tracePt t="14026" x="8348663" y="4427538"/>
          <p14:tracePt t="14045" x="8348663" y="4411663"/>
          <p14:tracePt t="14058" x="8348663" y="4394200"/>
          <p14:tracePt t="14080" x="8348663" y="4386263"/>
          <p14:tracePt t="14082" x="8348663" y="4368800"/>
          <p14:tracePt t="14096" x="8348663" y="4351338"/>
          <p14:tracePt t="14113" x="8348663" y="4318000"/>
          <p14:tracePt t="14127" x="8348663" y="4310063"/>
          <p14:tracePt t="14144" x="8348663" y="4292600"/>
          <p14:tracePt t="14173" x="8348663" y="4275138"/>
          <p14:tracePt t="14183" x="8348663" y="4259263"/>
          <p14:tracePt t="14199" x="8348663" y="4249738"/>
          <p14:tracePt t="14216" x="8331200" y="4216400"/>
          <p14:tracePt t="14229" x="8331200" y="4198938"/>
          <p14:tracePt t="14247" x="8313738" y="4173538"/>
          <p14:tracePt t="14249" x="8305800" y="4140200"/>
          <p14:tracePt t="14264" x="8288338" y="4122738"/>
          <p14:tracePt t="14266" x="8288338" y="4114800"/>
          <p14:tracePt t="14281" x="8272463" y="4097338"/>
          <p14:tracePt t="14291" x="8272463" y="4081463"/>
          <p14:tracePt t="14312" x="8255000" y="4064000"/>
          <p14:tracePt t="14339" x="8255000" y="4056063"/>
          <p14:tracePt t="14349" x="8247063" y="4056063"/>
          <p14:tracePt t="14363" x="8229600" y="4056063"/>
          <p14:tracePt t="14392" x="8229600" y="4038600"/>
          <p14:tracePt t="16993" x="8196263" y="4038600"/>
          <p14:tracePt t="17009" x="8186738" y="4038600"/>
          <p14:tracePt t="17011" x="8186738" y="4021138"/>
          <p14:tracePt t="17027" x="8170863" y="4005263"/>
          <p14:tracePt t="17043" x="8135938" y="4005263"/>
          <p14:tracePt t="17058" x="8120063" y="3987800"/>
          <p14:tracePt t="17083" x="8110538" y="3987800"/>
          <p14:tracePt t="17101" x="8094663" y="3987800"/>
          <p14:tracePt t="17114" x="8094663" y="3979863"/>
          <p14:tracePt t="17130" x="8077200" y="3979863"/>
          <p14:tracePt t="17145" x="8059738" y="3979863"/>
          <p14:tracePt t="17147" x="8051800" y="3979863"/>
          <p14:tracePt t="17163" x="8051800" y="3962400"/>
          <p14:tracePt t="17178" x="8034338" y="3962400"/>
          <p14:tracePt t="17194" x="8018463" y="3962400"/>
          <p14:tracePt t="17210" x="8018463" y="3944938"/>
          <p14:tracePt t="18172" x="8018463" y="3929063"/>
          <p14:tracePt t="18196" x="8018463" y="3919538"/>
          <p14:tracePt t="18212" x="8018463" y="3903663"/>
          <p14:tracePt t="18226" x="8001000" y="3903663"/>
          <p14:tracePt t="18241" x="8001000" y="3886200"/>
          <p14:tracePt t="18256" x="7975600" y="3886200"/>
          <p14:tracePt t="18270" x="7958138" y="3886200"/>
          <p14:tracePt t="18293" x="7924800" y="3868738"/>
          <p14:tracePt t="18310" x="7916863" y="3868738"/>
          <p14:tracePt t="18326" x="7899400" y="3868738"/>
          <p14:tracePt t="18381" x="7899400" y="3860800"/>
          <p14:tracePt t="18409" x="7916863" y="3860800"/>
          <p14:tracePt t="18418" x="7924800" y="3843338"/>
          <p14:tracePt t="18432" x="7958138" y="3843338"/>
          <p14:tracePt t="18435" x="7983538" y="3843338"/>
          <p14:tracePt t="18448" x="8051800" y="3843338"/>
          <p14:tracePt t="18454" x="8059738" y="3843338"/>
          <p14:tracePt t="18457" x="8094663" y="3843338"/>
          <p14:tracePt t="18466" x="8120063" y="3843338"/>
          <p14:tracePt t="18480" x="8153400" y="3843338"/>
          <p14:tracePt t="18483" x="8170863" y="3843338"/>
          <p14:tracePt t="18487" x="8186738" y="3843338"/>
          <p14:tracePt t="18509" x="8196263" y="3860800"/>
          <p14:tracePt t="18511" x="8212138" y="3860800"/>
          <p14:tracePt t="18526" x="8212138" y="3868738"/>
          <p14:tracePt t="18542" x="8229600" y="3886200"/>
          <p14:tracePt t="18560" x="8229600" y="3903663"/>
          <p14:tracePt t="18596" x="8229600" y="3919538"/>
          <p14:tracePt t="18631" x="8229600" y="3929063"/>
          <p14:tracePt t="18664" x="8212138" y="3929063"/>
          <p14:tracePt t="18676" x="8196263" y="3929063"/>
          <p14:tracePt t="18678" x="8186738" y="3929063"/>
          <p14:tracePt t="18694" x="8170863" y="3929063"/>
          <p14:tracePt t="18696" x="8153400" y="3919538"/>
          <p14:tracePt t="18709" x="8135938" y="3919538"/>
          <p14:tracePt t="18711" x="8135938" y="3886200"/>
          <p14:tracePt t="18727" x="8120063" y="3868738"/>
          <p14:tracePt t="18741" x="8110538" y="3860800"/>
          <p14:tracePt t="18757" x="8110538" y="3843338"/>
          <p14:tracePt t="18768" x="8110538" y="3827463"/>
          <p14:tracePt t="18781" x="8110538" y="3810000"/>
          <p14:tracePt t="18795" x="8110538" y="3792538"/>
          <p14:tracePt t="18808" x="8120063" y="3792538"/>
          <p14:tracePt t="18810" x="8135938" y="3784600"/>
          <p14:tracePt t="18826" x="8186738" y="3767138"/>
          <p14:tracePt t="18829" x="8212138" y="3751263"/>
          <p14:tracePt t="18831" x="8272463" y="3751263"/>
          <p14:tracePt t="18846" x="8382000" y="3751263"/>
          <p14:tracePt t="18862" x="8450263" y="3751263"/>
          <p14:tracePt t="18878" x="8483600" y="3751263"/>
          <p14:tracePt t="18880" x="8516938" y="3751263"/>
          <p14:tracePt t="18895" x="8559800" y="3767138"/>
          <p14:tracePt t="18897" x="8585200" y="3792538"/>
          <p14:tracePt t="18911" x="8618538" y="3810000"/>
          <p14:tracePt t="18913" x="8618538" y="3827463"/>
          <p14:tracePt t="18928" x="8643938" y="3868738"/>
          <p14:tracePt t="18943" x="8678863" y="3903663"/>
          <p14:tracePt t="18960" x="8678863" y="3919538"/>
          <p14:tracePt t="18975" x="8694738" y="3919538"/>
          <p14:tracePt t="19039" x="8678863" y="3919538"/>
          <p14:tracePt t="19049" x="8661400" y="3919538"/>
          <p14:tracePt t="19064" x="8618538" y="3903663"/>
          <p14:tracePt t="19079" x="8585200" y="3886200"/>
          <p14:tracePt t="19081" x="8542338" y="3860800"/>
          <p14:tracePt t="19100" x="8424863" y="3784600"/>
          <p14:tracePt t="19112" x="8364538" y="3733800"/>
          <p14:tracePt t="19125" x="8305800" y="3690938"/>
          <p14:tracePt t="19127" x="8170863" y="3589338"/>
          <p14:tracePt t="19144" x="8034338" y="3479800"/>
          <p14:tracePt t="19161" x="7916863" y="3378200"/>
          <p14:tracePt t="19175" x="7747000" y="3208338"/>
          <p14:tracePt t="19192" x="7627938" y="3132138"/>
          <p14:tracePt t="19209" x="7535863" y="3073400"/>
          <p14:tracePt t="19225" x="7450138" y="3030538"/>
          <p14:tracePt t="19242" x="7399338" y="2997200"/>
          <p14:tracePt t="19259" x="7373938" y="2989263"/>
          <p14:tracePt t="19276" x="7373938" y="2971800"/>
          <p14:tracePt t="19284" x="7358063" y="2971800"/>
          <p14:tracePt t="19937" x="7323138" y="2971800"/>
          <p14:tracePt t="19948" x="7281863" y="2954338"/>
          <p14:tracePt t="19950" x="7239000" y="2928938"/>
          <p14:tracePt t="19966" x="7205663" y="2913063"/>
          <p14:tracePt t="19974" x="7129463" y="2870200"/>
          <p14:tracePt t="19975" x="7043738" y="2819400"/>
          <p14:tracePt t="19993" x="6850063" y="2700338"/>
          <p14:tracePt t="19998" x="6756400" y="2641600"/>
          <p14:tracePt t="20013" x="6713538" y="2608263"/>
          <p14:tracePt t="20014" x="6596063" y="2489200"/>
          <p14:tracePt t="20031" x="6469063" y="2387600"/>
          <p14:tracePt t="20046" x="6324600" y="2235200"/>
          <p14:tracePt t="20062" x="6265863" y="2176463"/>
          <p14:tracePt t="20064" x="6215063" y="2116138"/>
          <p14:tracePt t="20079" x="6154738" y="2057400"/>
          <p14:tracePt t="20081" x="6096000" y="1998663"/>
          <p14:tracePt t="20097" x="6053138" y="1947863"/>
          <p14:tracePt t="20101" x="6002338" y="1922463"/>
          <p14:tracePt t="20106" x="5994400" y="1887538"/>
          <p14:tracePt t="20126" x="5961063" y="1879600"/>
          <p14:tracePt t="20128" x="5918200" y="1811338"/>
          <p14:tracePt t="20158" x="5884863" y="1803400"/>
          <p14:tracePt t="20160" x="5859463" y="1770063"/>
          <p14:tracePt t="20174" x="5842000" y="1752600"/>
          <p14:tracePt t="20176" x="5808663" y="1709738"/>
          <p14:tracePt t="20928" x="5808663" y="1684338"/>
          <p14:tracePt t="20943" x="5799138" y="1651000"/>
          <p14:tracePt t="20945" x="5799138" y="1617663"/>
          <p14:tracePt t="20959" x="5783263" y="1592263"/>
          <p14:tracePt t="20961" x="5783263" y="1557338"/>
          <p14:tracePt t="20978" x="5748338" y="1481138"/>
          <p14:tracePt t="20994" x="5732463" y="1379538"/>
          <p14:tracePt t="21010" x="5722938" y="1287463"/>
          <p14:tracePt t="21026" x="5707063" y="1201738"/>
          <p14:tracePt t="21043" x="5707063" y="1168400"/>
          <p14:tracePt t="21045" x="5707063" y="1143000"/>
          <p14:tracePt t="21058" x="5707063" y="1109663"/>
          <p14:tracePt t="21060" x="5707063" y="1092200"/>
          <p14:tracePt t="21083" x="5707063" y="1084263"/>
          <p14:tracePt t="21113" x="5707063" y="1066800"/>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CEED80-88C1-0428-202B-158B24B6787B}"/>
              </a:ext>
            </a:extLst>
          </p:cNvPr>
          <p:cNvSpPr>
            <a:spLocks noGrp="1"/>
          </p:cNvSpPr>
          <p:nvPr>
            <p:ph type="title"/>
          </p:nvPr>
        </p:nvSpPr>
        <p:spPr/>
        <p:txBody>
          <a:bodyPr/>
          <a:lstStyle/>
          <a:p>
            <a:r>
              <a:rPr lang="es-CL" dirty="0" err="1"/>
              <a:t>Metodos</a:t>
            </a:r>
            <a:r>
              <a:rPr lang="es-CL" dirty="0"/>
              <a:t> complementarios</a:t>
            </a:r>
            <a:br>
              <a:rPr lang="es-CL" dirty="0"/>
            </a:br>
            <a:r>
              <a:rPr lang="es-CL" dirty="0" err="1"/>
              <a:t>Rx</a:t>
            </a:r>
            <a:r>
              <a:rPr lang="es-CL" dirty="0"/>
              <a:t> de </a:t>
            </a:r>
            <a:r>
              <a:rPr lang="es-CL" dirty="0" err="1"/>
              <a:t>torax</a:t>
            </a:r>
            <a:r>
              <a:rPr lang="es-CL" dirty="0"/>
              <a:t>  </a:t>
            </a:r>
          </a:p>
        </p:txBody>
      </p:sp>
      <p:sp>
        <p:nvSpPr>
          <p:cNvPr id="3" name="Marcador de contenido 2">
            <a:extLst>
              <a:ext uri="{FF2B5EF4-FFF2-40B4-BE49-F238E27FC236}">
                <a16:creationId xmlns:a16="http://schemas.microsoft.com/office/drawing/2014/main" id="{8008159F-3E85-AC8F-0EE2-47399C0BDFCB}"/>
              </a:ext>
            </a:extLst>
          </p:cNvPr>
          <p:cNvSpPr>
            <a:spLocks noGrp="1"/>
          </p:cNvSpPr>
          <p:nvPr>
            <p:ph idx="1"/>
          </p:nvPr>
        </p:nvSpPr>
        <p:spPr/>
        <p:txBody>
          <a:bodyPr/>
          <a:lstStyle/>
          <a:p>
            <a:endParaRPr lang="es-CL" dirty="0"/>
          </a:p>
        </p:txBody>
      </p:sp>
      <p:pic>
        <p:nvPicPr>
          <p:cNvPr id="4" name="Picture 5">
            <a:extLst>
              <a:ext uri="{FF2B5EF4-FFF2-40B4-BE49-F238E27FC236}">
                <a16:creationId xmlns:a16="http://schemas.microsoft.com/office/drawing/2014/main" id="{80958805-E1D3-F7EF-D595-D7AAC9F4F4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54105"/>
          <a:stretch>
            <a:fillRect/>
          </a:stretch>
        </p:blipFill>
        <p:spPr bwMode="auto">
          <a:xfrm>
            <a:off x="1847528" y="2033736"/>
            <a:ext cx="3962400" cy="44196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CF7A4FEC-AFDC-4391-A35B-FFB8A7A0D7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9062" b="5167"/>
          <a:stretch>
            <a:fillRect/>
          </a:stretch>
        </p:blipFill>
        <p:spPr bwMode="auto">
          <a:xfrm>
            <a:off x="6419528" y="2105744"/>
            <a:ext cx="3962400" cy="44196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1" name="Audio 10">
            <a:extLst>
              <a:ext uri="{FF2B5EF4-FFF2-40B4-BE49-F238E27FC236}">
                <a16:creationId xmlns:a16="http://schemas.microsoft.com/office/drawing/2014/main" id="{0B85144A-A67D-3B87-D903-4B18087931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42140004"/>
      </p:ext>
    </p:extLst>
  </p:cSld>
  <p:clrMapOvr>
    <a:masterClrMapping/>
  </p:clrMapOvr>
  <mc:AlternateContent xmlns:mc="http://schemas.openxmlformats.org/markup-compatibility/2006">
    <mc:Choice xmlns:p14="http://schemas.microsoft.com/office/powerpoint/2010/main" Requires="p14">
      <p:transition spd="slow" p14:dur="2000" advTm="20410"/>
    </mc:Choice>
    <mc:Fallback>
      <p:transition spd="slow" advTm="20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703" x="5707063" y="1084263"/>
          <p14:tracePt t="721" x="5707063" y="1109663"/>
          <p14:tracePt t="724" x="5707063" y="1143000"/>
          <p14:tracePt t="727" x="5707063" y="1201738"/>
          <p14:tracePt t="742" x="5707063" y="1244600"/>
          <p14:tracePt t="744" x="5689600" y="1320800"/>
          <p14:tracePt t="759" x="5646738" y="1439863"/>
          <p14:tracePt t="762" x="5630863" y="1481138"/>
          <p14:tracePt t="780" x="5613400" y="1574800"/>
          <p14:tracePt t="783" x="5537200" y="1770063"/>
          <p14:tracePt t="806" x="5494338" y="1947863"/>
          <p14:tracePt t="807" x="5468938" y="2039938"/>
          <p14:tracePt t="826" x="5435600" y="2133600"/>
          <p14:tracePt t="830" x="5402263" y="2235200"/>
          <p14:tracePt t="835" x="5376863" y="2370138"/>
          <p14:tracePt t="855" x="5376863" y="2506663"/>
          <p14:tracePt t="858" x="5341938" y="2760663"/>
          <p14:tracePt t="877" x="5341938" y="2878138"/>
          <p14:tracePt t="879" x="5341938" y="3124200"/>
          <p14:tracePt t="894" x="5341938" y="3225800"/>
          <p14:tracePt t="896" x="5376863" y="3327400"/>
          <p14:tracePt t="912" x="5402263" y="3403600"/>
          <p14:tracePt t="914" x="5468938" y="3513138"/>
          <p14:tracePt t="919" x="5494338" y="3573463"/>
          <p14:tracePt t="941" x="5588000" y="3708400"/>
          <p14:tracePt t="943" x="5630863" y="3751263"/>
          <p14:tracePt t="970" x="5672138" y="3792538"/>
          <p14:tracePt t="974" x="5783263" y="3843338"/>
          <p14:tracePt t="976" x="5824538" y="3860800"/>
          <p14:tracePt t="993" x="5900738" y="3868738"/>
          <p14:tracePt t="996" x="5961063" y="3868738"/>
          <p14:tracePt t="998" x="6019800" y="3868738"/>
          <p14:tracePt t="1014" x="6113463" y="3868738"/>
          <p14:tracePt t="1020" x="6189663" y="3860800"/>
          <p14:tracePt t="1023" x="6248400" y="3827463"/>
          <p14:tracePt t="1043" x="6383338" y="3751263"/>
          <p14:tracePt t="1057" x="6426200" y="3725863"/>
          <p14:tracePt t="1060" x="6469063" y="3675063"/>
          <p14:tracePt t="1062" x="6484938" y="3657600"/>
          <p14:tracePt t="1081" x="6545263" y="3614738"/>
          <p14:tracePt t="1095" x="6561138" y="3589338"/>
          <p14:tracePt t="1097" x="6578600" y="3573463"/>
          <p14:tracePt t="1112" x="6596063" y="3556000"/>
          <p14:tracePt t="1121" x="6604000" y="3538538"/>
          <p14:tracePt t="1125" x="6621463" y="3513138"/>
          <p14:tracePt t="1144" x="6637338" y="3497263"/>
          <p14:tracePt t="1187" x="6637338" y="3479800"/>
          <p14:tracePt t="8477" x="6604000" y="3479800"/>
          <p14:tracePt t="8480" x="6408738" y="3395663"/>
          <p14:tracePt t="8504" x="6324600" y="3360738"/>
          <p14:tracePt t="8507" x="6062663" y="3259138"/>
          <p14:tracePt t="8529" x="5900738" y="3200400"/>
          <p14:tracePt t="8533" x="5529263" y="3048000"/>
          <p14:tracePt t="8559" x="5148263" y="2913063"/>
          <p14:tracePt t="8562" x="4910138" y="2870200"/>
          <p14:tracePt t="8571" x="4792663" y="2852738"/>
          <p14:tracePt t="8576" x="4673600" y="2819400"/>
          <p14:tracePt t="8605" x="4597400" y="2819400"/>
          <p14:tracePt t="8607" x="4445000" y="2819400"/>
          <p14:tracePt t="8622" x="4411663" y="2852738"/>
          <p14:tracePt t="8625" x="4386263" y="2878138"/>
          <p14:tracePt t="8640" x="4343400" y="2989263"/>
          <p14:tracePt t="8655" x="4310063" y="3124200"/>
          <p14:tracePt t="8682" x="4310063" y="3344863"/>
          <p14:tracePt t="8698" x="4310063" y="3421063"/>
          <p14:tracePt t="8706" x="4310063" y="3479800"/>
          <p14:tracePt t="8710" x="4325938" y="3573463"/>
          <p14:tracePt t="8713" x="4368800" y="3675063"/>
          <p14:tracePt t="8737" x="4402138" y="3725863"/>
          <p14:tracePt t="8740" x="4487863" y="3868738"/>
          <p14:tracePt t="8760" x="4546600" y="3929063"/>
          <p14:tracePt t="8762" x="4605338" y="4005263"/>
          <p14:tracePt t="8782" x="4622800" y="4038600"/>
          <p14:tracePt t="8787" x="4673600" y="4081463"/>
          <p14:tracePt t="8805" x="4681538" y="4097338"/>
          <p14:tracePt t="8825" x="4699000" y="4114800"/>
          <p14:tracePt t="8840" x="4699000" y="4140200"/>
          <p14:tracePt t="8856" x="4699000" y="4191000"/>
          <p14:tracePt t="8873" x="4699000" y="4216400"/>
          <p14:tracePt t="8876" x="4699000" y="4259263"/>
          <p14:tracePt t="8891" x="4699000" y="4292600"/>
          <p14:tracePt t="8895" x="4699000" y="4351338"/>
          <p14:tracePt t="8897" x="4699000" y="4411663"/>
          <p14:tracePt t="8911" x="4699000" y="4470400"/>
          <p14:tracePt t="8914" x="4699000" y="4529138"/>
          <p14:tracePt t="8932" x="4699000" y="4605338"/>
          <p14:tracePt t="8938" x="4699000" y="4665663"/>
          <p14:tracePt t="8943" x="4699000" y="4741863"/>
          <p14:tracePt t="8946" x="4716463" y="4818063"/>
          <p14:tracePt t="8961" x="4732338" y="4876800"/>
          <p14:tracePt t="8963" x="4732338" y="4910138"/>
          <p14:tracePt t="8978" x="4741863" y="4970463"/>
          <p14:tracePt t="8987" x="4757738" y="5011738"/>
          <p14:tracePt t="8991" x="4757738" y="5054600"/>
          <p14:tracePt t="8993" x="4775200" y="5105400"/>
          <p14:tracePt t="9010" x="4792663" y="5164138"/>
          <p14:tracePt t="9026" x="4800600" y="5207000"/>
          <p14:tracePt t="9041" x="4818063" y="5265738"/>
          <p14:tracePt t="9057" x="4818063" y="5300663"/>
          <p14:tracePt t="9072" x="4833938" y="5308600"/>
          <p14:tracePt t="9090" x="4833938" y="5341938"/>
          <p14:tracePt t="9105" x="4833938" y="5376863"/>
          <p14:tracePt t="9121" x="4833938" y="5418138"/>
          <p14:tracePt t="9123" x="4833938" y="5443538"/>
          <p14:tracePt t="9137" x="4833938" y="5494338"/>
          <p14:tracePt t="9139" x="4833938" y="5537200"/>
          <p14:tracePt t="9149" x="4833938" y="5580063"/>
          <p14:tracePt t="9163" x="4833938" y="5630863"/>
          <p14:tracePt t="9171" x="4818063" y="5672138"/>
          <p14:tracePt t="9174" x="4818063" y="5707063"/>
          <p14:tracePt t="9176" x="4792663" y="5765800"/>
          <p14:tracePt t="9192" x="4716463" y="5834063"/>
          <p14:tracePt t="9208" x="4622800" y="5884863"/>
          <p14:tracePt t="9225" x="4386263" y="5900738"/>
          <p14:tracePt t="9237" x="4114800" y="5900738"/>
          <p14:tracePt t="9247" x="3919538" y="5824538"/>
          <p14:tracePt t="9256" x="3802063" y="5748338"/>
          <p14:tracePt t="9258" x="3606800" y="5672138"/>
          <p14:tracePt t="9274" x="3335338" y="5570538"/>
          <p14:tracePt t="9290" x="3081338" y="5461000"/>
          <p14:tracePt t="9305" x="2954338" y="5435600"/>
          <p14:tracePt t="9323" x="2870200" y="5402263"/>
          <p14:tracePt t="9339" x="2811463" y="5384800"/>
          <p14:tracePt t="9356" x="2794000" y="5384800"/>
          <p14:tracePt t="9450" x="2794000" y="5376863"/>
          <p14:tracePt t="9461" x="2794000" y="5359400"/>
          <p14:tracePt t="9473" x="2794000" y="5341938"/>
          <p14:tracePt t="9489" x="2794000" y="5326063"/>
          <p14:tracePt t="9491" x="2794000" y="5265738"/>
          <p14:tracePt t="9505" x="2819400" y="5240338"/>
          <p14:tracePt t="9508" x="2852738" y="5207000"/>
          <p14:tracePt t="9523" x="2913063" y="5173663"/>
          <p14:tracePt t="9525" x="3005138" y="5148263"/>
          <p14:tracePt t="9541" x="3106738" y="5130800"/>
          <p14:tracePt t="9544" x="3225800" y="5130800"/>
          <p14:tracePt t="9546" x="3344863" y="5130800"/>
          <p14:tracePt t="9562" x="3649663" y="5148263"/>
          <p14:tracePt t="9577" x="3708400" y="5173663"/>
          <p14:tracePt t="9579" x="3937000" y="5265738"/>
          <p14:tracePt t="9597" x="4132263" y="5359400"/>
          <p14:tracePt t="9614" x="4233863" y="5418138"/>
          <p14:tracePt t="9621" x="4325938" y="5478463"/>
          <p14:tracePt t="9625" x="4411663" y="5503863"/>
          <p14:tracePt t="9627" x="4470400" y="5554663"/>
          <p14:tracePt t="9646" x="4538663" y="5580063"/>
          <p14:tracePt t="9660" x="4564063" y="5595938"/>
          <p14:tracePt t="9662" x="4597400" y="5613400"/>
          <p14:tracePt t="9680" x="4605338" y="5613400"/>
          <p14:tracePt t="9688" x="4622800" y="5630863"/>
          <p14:tracePt t="9706" x="4640263" y="5630863"/>
          <p14:tracePt t="9745" x="4656138" y="5630863"/>
          <p14:tracePt t="9777" x="4673600" y="5630863"/>
          <p14:tracePt t="9811" x="4681538" y="5630863"/>
          <p14:tracePt t="9813" x="4699000" y="5613400"/>
          <p14:tracePt t="9838" x="4716463" y="5613400"/>
          <p14:tracePt t="9857" x="4732338" y="5613400"/>
          <p14:tracePt t="9874" x="4741863" y="5613400"/>
          <p14:tracePt t="9891" x="4757738" y="5613400"/>
          <p14:tracePt t="9907" x="4775200" y="5613400"/>
          <p14:tracePt t="9923" x="4792663" y="5595938"/>
          <p14:tracePt t="9925" x="4800600" y="5595938"/>
          <p14:tracePt t="9941" x="4818063" y="5580063"/>
          <p14:tracePt t="9944" x="4833938" y="5580063"/>
          <p14:tracePt t="9948" x="4868863" y="5570538"/>
          <p14:tracePt t="9963" x="4876800" y="5570538"/>
          <p14:tracePt t="9965" x="4910138" y="5554663"/>
          <p14:tracePt t="9982" x="4927600" y="5537200"/>
          <p14:tracePt t="9988" x="4935538" y="5519738"/>
          <p14:tracePt t="9990" x="4970463" y="5503863"/>
          <p14:tracePt t="10009" x="4986338" y="5461000"/>
          <p14:tracePt t="10011" x="5003800" y="5418138"/>
          <p14:tracePt t="10326" x="4986338" y="5418138"/>
          <p14:tracePt t="10339" x="4953000" y="5418138"/>
          <p14:tracePt t="10350" x="4927600" y="5418138"/>
          <p14:tracePt t="10362" x="4876800" y="5435600"/>
          <p14:tracePt t="10366" x="4818063" y="5443538"/>
          <p14:tracePt t="10371" x="4757738" y="5494338"/>
          <p14:tracePt t="10390" x="4622800" y="5537200"/>
          <p14:tracePt t="10392" x="4521200" y="5580063"/>
          <p14:tracePt t="10394" x="4470400" y="5595938"/>
          <p14:tracePt t="10410" x="4368800" y="5638800"/>
          <p14:tracePt t="10413" x="4275138" y="5689600"/>
          <p14:tracePt t="10415" x="4208463" y="5707063"/>
          <p14:tracePt t="10438" x="4173538" y="5715000"/>
          <p14:tracePt t="10441" x="4005263" y="5748338"/>
          <p14:tracePt t="10459" x="3886200" y="5748338"/>
          <p14:tracePt t="10473" x="3802063" y="5748338"/>
          <p14:tracePt t="10475" x="3767138" y="5732463"/>
          <p14:tracePt t="10491" x="3708400" y="5689600"/>
          <p14:tracePt t="10494" x="3649663" y="5638800"/>
          <p14:tracePt t="10496" x="3614738" y="5630863"/>
          <p14:tracePt t="10512" x="3548063" y="5570538"/>
          <p14:tracePt t="10526" x="3513138" y="5554663"/>
          <p14:tracePt t="10538" x="3497263" y="5537200"/>
          <p14:tracePt t="10540" x="3479800" y="5519738"/>
          <p14:tracePt t="10544" x="3471863" y="5519738"/>
          <p14:tracePt t="10560" x="3436938" y="5494338"/>
          <p14:tracePt t="10577" x="3411538" y="5443538"/>
          <p14:tracePt t="10593" x="3360738" y="5418138"/>
          <p14:tracePt t="10611" x="3335338" y="5376863"/>
          <p14:tracePt t="10625" x="3284538" y="5308600"/>
          <p14:tracePt t="10642" x="3259138" y="5265738"/>
          <p14:tracePt t="10657" x="3225800" y="5207000"/>
          <p14:tracePt t="10659" x="3217863" y="5164138"/>
          <p14:tracePt t="10675" x="3200400" y="5130800"/>
          <p14:tracePt t="10678" x="3200400" y="5087938"/>
          <p14:tracePt t="10681" x="3182938" y="5054600"/>
          <p14:tracePt t="10697" x="3149600" y="4978400"/>
          <p14:tracePt t="10704" x="3149600" y="4953000"/>
          <p14:tracePt t="10706" x="3149600" y="4919663"/>
          <p14:tracePt t="10723" x="3124200" y="4876800"/>
          <p14:tracePt t="10740" x="3124200" y="4833938"/>
          <p14:tracePt t="10756" x="3124200" y="4818063"/>
          <p14:tracePt t="10803" x="3106738" y="4818063"/>
          <p14:tracePt t="10840" x="3106738" y="4833938"/>
          <p14:tracePt t="10857" x="3106738" y="4843463"/>
          <p14:tracePt t="10859" x="3106738" y="4876800"/>
          <p14:tracePt t="10871" x="3106738" y="4894263"/>
          <p14:tracePt t="10873" x="3090863" y="4919663"/>
          <p14:tracePt t="10891" x="3090863" y="4953000"/>
          <p14:tracePt t="10905" x="3090863" y="4978400"/>
          <p14:tracePt t="10916" x="3090863" y="4995863"/>
          <p14:tracePt t="10930" x="3090863" y="5011738"/>
          <p14:tracePt t="10932" x="3090863" y="5029200"/>
          <p14:tracePt t="10940" x="3090863" y="5046663"/>
          <p14:tracePt t="10956" x="3090863" y="5054600"/>
          <p14:tracePt t="10959" x="3090863" y="5072063"/>
          <p14:tracePt t="10962" x="3106738" y="5072063"/>
          <p14:tracePt t="10977" x="3124200" y="5113338"/>
          <p14:tracePt t="10994" x="3141663" y="5130800"/>
          <p14:tracePt t="11011" x="3141663" y="5148263"/>
          <p14:tracePt t="11026" x="3149600" y="5148263"/>
          <p14:tracePt t="11081" x="3149600" y="5130800"/>
          <p14:tracePt t="11092" x="3149600" y="5105400"/>
          <p14:tracePt t="11108" x="3141663" y="5046663"/>
          <p14:tracePt t="11124" x="3124200" y="4953000"/>
          <p14:tracePt t="11140" x="3106738" y="4894263"/>
          <p14:tracePt t="11143" x="3106738" y="4818063"/>
          <p14:tracePt t="11145" x="3106738" y="4741863"/>
          <p14:tracePt t="11158" x="3106738" y="4665663"/>
          <p14:tracePt t="11172" x="3106738" y="4579938"/>
          <p14:tracePt t="11175" x="3106738" y="4503738"/>
          <p14:tracePt t="11178" x="3141663" y="4445000"/>
          <p14:tracePt t="11191" x="3141663" y="4411663"/>
          <p14:tracePt t="11193" x="3149600" y="4351338"/>
          <p14:tracePt t="11210" x="3182938" y="4292600"/>
          <p14:tracePt t="11222" x="3200400" y="4259263"/>
          <p14:tracePt t="11238" x="3217863" y="4249738"/>
          <p14:tracePt t="11241" x="3243263" y="4216400"/>
          <p14:tracePt t="11243" x="3259138" y="4191000"/>
          <p14:tracePt t="11260" x="3284538" y="4157663"/>
          <p14:tracePt t="11276" x="3319463" y="4122738"/>
          <p14:tracePt t="11290" x="3335338" y="4097338"/>
          <p14:tracePt t="11292" x="3344863" y="4081463"/>
          <p14:tracePt t="11309" x="3360738" y="4064000"/>
          <p14:tracePt t="11312" x="3360738" y="4056063"/>
          <p14:tracePt t="11314" x="3360738" y="4038600"/>
          <p14:tracePt t="11339" x="3378200" y="4021138"/>
          <p14:tracePt t="11341" x="3378200" y="4005263"/>
          <p14:tracePt t="11358" x="3378200" y="3987800"/>
          <p14:tracePt t="11374" x="3378200" y="3979863"/>
          <p14:tracePt t="11391" x="3360738" y="3979863"/>
          <p14:tracePt t="11406" x="3344863" y="3979863"/>
          <p14:tracePt t="11420" x="3319463" y="3979863"/>
          <p14:tracePt t="11422" x="3302000" y="3979863"/>
          <p14:tracePt t="11432" x="3259138" y="3979863"/>
          <p14:tracePt t="11439" x="3225800" y="4005263"/>
          <p14:tracePt t="11454" x="3182938" y="4056063"/>
          <p14:tracePt t="11458" x="3141663" y="4114800"/>
          <p14:tracePt t="11460" x="3090863" y="4157663"/>
          <p14:tracePt t="11476" x="2989263" y="4292600"/>
          <p14:tracePt t="11492" x="2895600" y="4427538"/>
          <p14:tracePt t="11508" x="2870200" y="4487863"/>
          <p14:tracePt t="11510" x="2852738" y="4521200"/>
          <p14:tracePt t="11525" x="2836863" y="4546600"/>
          <p14:tracePt t="11529" x="2819400" y="4589463"/>
          <p14:tracePt t="11531" x="2819400" y="4605338"/>
          <p14:tracePt t="11548" x="2811463" y="4640263"/>
          <p14:tracePt t="11552" x="2811463" y="4648200"/>
          <p14:tracePt t="11578" x="2811463" y="4681538"/>
          <p14:tracePt t="11580" x="2811463" y="4716463"/>
          <p14:tracePt t="11594" x="2811463" y="4724400"/>
          <p14:tracePt t="11611" x="2811463" y="4741863"/>
          <p14:tracePt t="11638" x="2819400" y="4741863"/>
          <p14:tracePt t="11649" x="2836863" y="4741863"/>
          <p14:tracePt t="11654" x="2852738" y="4724400"/>
          <p14:tracePt t="11671" x="2878138" y="4699000"/>
          <p14:tracePt t="11674" x="2895600" y="4681538"/>
          <p14:tracePt t="11676" x="2946400" y="4640263"/>
          <p14:tracePt t="11693" x="3065463" y="4503738"/>
          <p14:tracePt t="11708" x="3124200" y="4427538"/>
          <p14:tracePt t="11710" x="3182938" y="4335463"/>
          <p14:tracePt t="11725" x="3276600" y="4233863"/>
          <p14:tracePt t="11727" x="3302000" y="4173538"/>
          <p14:tracePt t="11743" x="3378200" y="4064000"/>
          <p14:tracePt t="11747" x="3436938" y="3962400"/>
          <p14:tracePt t="11749" x="3479800" y="3868738"/>
          <p14:tracePt t="11772" x="3513138" y="3843338"/>
          <p14:tracePt t="11774" x="3556000" y="3733800"/>
          <p14:tracePt t="11788" x="3573463" y="3708400"/>
          <p14:tracePt t="11790" x="3589338" y="3690938"/>
          <p14:tracePt t="11808" x="3589338" y="3675063"/>
          <p14:tracePt t="11811" x="3606800" y="3657600"/>
          <p14:tracePt t="11956" x="3606800" y="3675063"/>
          <p14:tracePt t="11972" x="3606800" y="3725863"/>
          <p14:tracePt t="11982" x="3589338" y="3733800"/>
          <p14:tracePt t="11997" x="3556000" y="3767138"/>
          <p14:tracePt t="12005" x="3548063" y="3792538"/>
          <p14:tracePt t="12007" x="3497263" y="3843338"/>
          <p14:tracePt t="12022" x="3471863" y="3886200"/>
          <p14:tracePt t="12024" x="3436938" y="3929063"/>
          <p14:tracePt t="12029" x="3411538" y="3979863"/>
          <p14:tracePt t="12046" x="3344863" y="4038600"/>
          <p14:tracePt t="12062" x="3319463" y="4081463"/>
          <p14:tracePt t="12077" x="3302000" y="4097338"/>
          <p14:tracePt t="12164" x="3302000" y="4081463"/>
          <p14:tracePt t="12196" x="3302000" y="4064000"/>
          <p14:tracePt t="12303" x="3302000" y="4056063"/>
          <p14:tracePt t="12339" x="3302000" y="4038600"/>
          <p14:tracePt t="12341" x="3302000" y="4021138"/>
          <p14:tracePt t="12358" x="3302000" y="4005263"/>
          <p14:tracePt t="12374" x="3302000" y="3987800"/>
          <p14:tracePt t="12376" x="3319463" y="3979863"/>
          <p14:tracePt t="12389" x="3319463" y="3962400"/>
          <p14:tracePt t="12391" x="3319463" y="3944938"/>
          <p14:tracePt t="12406" x="3319463" y="3919538"/>
          <p14:tracePt t="12424" x="3319463" y="3903663"/>
          <p14:tracePt t="12440" x="3319463" y="3886200"/>
          <p14:tracePt t="12473" x="3319463" y="3868738"/>
          <p14:tracePt t="12495" x="3319463" y="3860800"/>
          <p14:tracePt t="13537" x="3344863" y="3860800"/>
          <p14:tracePt t="13548" x="3360738" y="3843338"/>
          <p14:tracePt t="13563" x="3411538" y="3827463"/>
          <p14:tracePt t="13569" x="3454400" y="3792538"/>
          <p14:tracePt t="13587" x="3513138" y="3767138"/>
          <p14:tracePt t="13591" x="3632200" y="3725863"/>
          <p14:tracePt t="13593" x="3649663" y="3708400"/>
          <p14:tracePt t="13615" x="3725863" y="3657600"/>
          <p14:tracePt t="13623" x="3751263" y="3649663"/>
          <p14:tracePt t="13625" x="3767138" y="3649663"/>
          <p14:tracePt t="13641" x="3784600" y="3632200"/>
          <p14:tracePt t="13659" x="3784600" y="3614738"/>
          <p14:tracePt t="13703" x="3784600" y="3598863"/>
          <p14:tracePt t="13725" x="3767138" y="3589338"/>
          <p14:tracePt t="13776" x="3751263" y="3589338"/>
          <p14:tracePt t="13797" x="3741738" y="3589338"/>
          <p14:tracePt t="13812" x="3741738" y="3598863"/>
          <p14:tracePt t="13820" x="3725863" y="3632200"/>
          <p14:tracePt t="13823" x="3690938" y="3657600"/>
          <p14:tracePt t="13825" x="3665538" y="3708400"/>
          <p14:tracePt t="13842" x="3606800" y="3792538"/>
          <p14:tracePt t="13859" x="3548063" y="3929063"/>
          <p14:tracePt t="13874" x="3471863" y="4056063"/>
          <p14:tracePt t="13891" x="3411538" y="4216400"/>
          <p14:tracePt t="13907" x="3344863" y="4386263"/>
          <p14:tracePt t="13925" x="3302000" y="4529138"/>
          <p14:tracePt t="13939" x="3284538" y="4622800"/>
          <p14:tracePt t="13943" x="3276600" y="4699000"/>
          <p14:tracePt t="13947" x="3276600" y="4724400"/>
          <p14:tracePt t="13954" x="3259138" y="4783138"/>
          <p14:tracePt t="13973" x="3259138" y="4843463"/>
          <p14:tracePt t="13976" x="3243263" y="4910138"/>
          <p14:tracePt t="13978" x="3243263" y="4970463"/>
          <p14:tracePt t="13995" x="3243263" y="5046663"/>
          <p14:tracePt t="14008" x="3243263" y="5072063"/>
          <p14:tracePt t="14020" x="3243263" y="5105400"/>
          <p14:tracePt t="14024" x="3243263" y="5130800"/>
          <p14:tracePt t="14026" x="3243263" y="5148263"/>
          <p14:tracePt t="14040" x="3243263" y="5173663"/>
          <p14:tracePt t="14059" x="3243263" y="5189538"/>
          <p14:tracePt t="14097" x="3243263" y="5164138"/>
          <p14:tracePt t="14107" x="3243263" y="5113338"/>
          <p14:tracePt t="14123" x="3243263" y="4953000"/>
          <p14:tracePt t="14139" x="3243263" y="4910138"/>
          <p14:tracePt t="14141" x="3243263" y="4800600"/>
          <p14:tracePt t="14156" x="3243263" y="4589463"/>
          <p14:tracePt t="14159" x="3276600" y="4452938"/>
          <p14:tracePt t="14162" x="3319463" y="4310063"/>
          <p14:tracePt t="14176" x="3344863" y="4191000"/>
          <p14:tracePt t="14178" x="3421063" y="4021138"/>
          <p14:tracePt t="14194" x="3589338" y="3751263"/>
          <p14:tracePt t="14209" x="3632200" y="3708400"/>
          <p14:tracePt t="14211" x="3708400" y="3598863"/>
          <p14:tracePt t="14227" x="3860800" y="3479800"/>
          <p14:tracePt t="14242" x="3903663" y="3462338"/>
          <p14:tracePt t="14244" x="3944938" y="3436938"/>
          <p14:tracePt t="14261" x="4056063" y="3403600"/>
          <p14:tracePt t="14264" x="4081463" y="3403600"/>
          <p14:tracePt t="14272" x="4140200" y="3403600"/>
          <p14:tracePt t="14274" x="4216400" y="3403600"/>
          <p14:tracePt t="14291" x="4368800" y="3538538"/>
          <p14:tracePt t="14307" x="4564063" y="3751263"/>
          <p14:tracePt t="14324" x="4699000" y="3929063"/>
          <p14:tracePt t="14340" x="4851400" y="4173538"/>
          <p14:tracePt t="14356" x="4953000" y="4318000"/>
          <p14:tracePt t="14373" x="5029200" y="4427538"/>
          <p14:tracePt t="14389" x="5072063" y="4503738"/>
          <p14:tracePt t="14393" x="5105400" y="4529138"/>
          <p14:tracePt t="14395" x="5122863" y="4546600"/>
          <p14:tracePt t="14413" x="5164138" y="4589463"/>
          <p14:tracePt t="14429" x="5181600" y="4605338"/>
          <p14:tracePt t="14432" x="5199063" y="4622800"/>
          <p14:tracePt t="14459" x="5207000" y="4622800"/>
          <p14:tracePt t="14474" x="5224463" y="4622800"/>
          <p14:tracePt t="14490" x="5257800" y="4622800"/>
          <p14:tracePt t="14506" x="5283200" y="4589463"/>
          <p14:tracePt t="14508" x="5334000" y="4564063"/>
          <p14:tracePt t="14531" x="5511800" y="4452938"/>
          <p14:tracePt t="14549" x="5630863" y="4386263"/>
          <p14:tracePt t="14555" x="5722938" y="4335463"/>
          <p14:tracePt t="14558" x="5783263" y="4318000"/>
          <p14:tracePt t="14575" x="5884863" y="4275138"/>
          <p14:tracePt t="14578" x="6078538" y="4233863"/>
          <p14:tracePt t="14580" x="6215063" y="4216400"/>
          <p14:tracePt t="14606" x="6367463" y="4216400"/>
          <p14:tracePt t="14610" x="6738938" y="4216400"/>
          <p14:tracePt t="14611" x="6934200" y="4249738"/>
          <p14:tracePt t="14640" x="7180263" y="4335463"/>
          <p14:tracePt t="14642" x="7239000" y="4368800"/>
          <p14:tracePt t="14658" x="7281863" y="4386263"/>
          <p14:tracePt t="14660" x="7315200" y="4394200"/>
          <p14:tracePt t="14677" x="7340600" y="4411663"/>
          <p14:tracePt t="14694" x="7340600" y="4427538"/>
          <p14:tracePt t="14706" x="7358063" y="4427538"/>
          <p14:tracePt t="14762" x="7323138" y="4427538"/>
          <p14:tracePt t="14773" x="7297738" y="4427538"/>
          <p14:tracePt t="14790" x="7205663" y="4427538"/>
          <p14:tracePt t="14805" x="7129463" y="4427538"/>
          <p14:tracePt t="14807" x="7086600" y="4427538"/>
          <p14:tracePt t="14827" x="7010400" y="4427538"/>
          <p14:tracePt t="14829" x="6934200" y="4411663"/>
          <p14:tracePt t="14842" x="6891338" y="4394200"/>
          <p14:tracePt t="14844" x="6858000" y="4394200"/>
          <p14:tracePt t="14860" x="6832600" y="4386263"/>
          <p14:tracePt t="14876" x="6799263" y="4368800"/>
          <p14:tracePt t="14893" x="6789738" y="4368800"/>
          <p14:tracePt t="14916" x="6773863" y="4351338"/>
          <p14:tracePt t="14955" x="6756400" y="4335463"/>
          <p14:tracePt t="14957" x="6738938" y="4335463"/>
          <p14:tracePt t="14975" x="6723063" y="4310063"/>
          <p14:tracePt t="14990" x="6697663" y="4275138"/>
          <p14:tracePt t="14994" x="6680200" y="4249738"/>
          <p14:tracePt t="14997" x="6662738" y="4216400"/>
          <p14:tracePt t="15016" x="6637338" y="4173538"/>
          <p14:tracePt t="15022" x="6621463" y="4140200"/>
          <p14:tracePt t="15024" x="6596063" y="4081463"/>
          <p14:tracePt t="15045" x="6578600" y="4038600"/>
          <p14:tracePt t="15047" x="6527800" y="3886200"/>
          <p14:tracePt t="15064" x="6502400" y="3810000"/>
          <p14:tracePt t="15068" x="6502400" y="3784600"/>
          <p14:tracePt t="15091" x="6484938" y="3725863"/>
          <p14:tracePt t="15093" x="6469063" y="3598863"/>
          <p14:tracePt t="15109" x="6459538" y="3556000"/>
          <p14:tracePt t="15127" x="6459538" y="3538538"/>
          <p14:tracePt t="15173" x="6443663" y="3538538"/>
          <p14:tracePt t="15196" x="6426200" y="3538538"/>
          <p14:tracePt t="15207" x="6408738" y="3538538"/>
          <p14:tracePt t="15223" x="6350000" y="3538538"/>
          <p14:tracePt t="15227" x="6291263" y="3538538"/>
          <p14:tracePt t="15229" x="6197600" y="3538538"/>
          <p14:tracePt t="15240" x="6078538" y="3538538"/>
          <p14:tracePt t="15246" x="5976938" y="3538538"/>
          <p14:tracePt t="15261" x="5707063" y="3556000"/>
          <p14:tracePt t="15278" x="5468938" y="3573463"/>
          <p14:tracePt t="15295" x="5240338" y="3598863"/>
          <p14:tracePt t="15316" x="5046663" y="3632200"/>
          <p14:tracePt t="15321" x="4970463" y="3649663"/>
          <p14:tracePt t="15340" x="4894263" y="3657600"/>
          <p14:tracePt t="15343" x="4792663" y="3675063"/>
          <p14:tracePt t="15359" x="4681538" y="3690938"/>
          <p14:tracePt t="15375" x="4622800" y="3708400"/>
          <p14:tracePt t="15392" x="4579938" y="3708400"/>
          <p14:tracePt t="15407" x="4564063" y="3708400"/>
          <p14:tracePt t="16924" x="4546600" y="3708400"/>
          <p14:tracePt t="16943" x="4521200" y="3690938"/>
          <p14:tracePt t="16948" x="4487863" y="3690938"/>
          <p14:tracePt t="16952" x="4462463" y="3675063"/>
          <p14:tracePt t="16971" x="4386263" y="3649663"/>
          <p14:tracePt t="16973" x="4343400" y="3614738"/>
          <p14:tracePt t="16991" x="4216400" y="3556000"/>
          <p14:tracePt t="17008" x="4097338" y="3497263"/>
          <p14:tracePt t="17022" x="4038600" y="3462338"/>
          <p14:tracePt t="17025" x="3979863" y="3436938"/>
          <p14:tracePt t="17041" x="3919538" y="3421063"/>
          <p14:tracePt t="17045" x="3860800" y="3378200"/>
          <p14:tracePt t="17061" x="3802063" y="3344863"/>
          <p14:tracePt t="17078" x="3767138" y="3327400"/>
          <p14:tracePt t="17080" x="3751263" y="3327400"/>
          <p14:tracePt t="17095" x="3741738" y="3327400"/>
          <p14:tracePt t="17156" x="3751263" y="3327400"/>
          <p14:tracePt t="17170" x="3784600" y="3327400"/>
          <p14:tracePt t="17181" x="3827463" y="3327400"/>
          <p14:tracePt t="17185" x="3886200" y="3327400"/>
          <p14:tracePt t="17197" x="3962400" y="3327400"/>
          <p14:tracePt t="17199" x="4021138" y="3360738"/>
          <p14:tracePt t="17215" x="4097338" y="3395663"/>
          <p14:tracePt t="17218" x="4173538" y="3403600"/>
          <p14:tracePt t="17239" x="4325938" y="3462338"/>
          <p14:tracePt t="17241" x="4386263" y="3479800"/>
          <p14:tracePt t="17257" x="4445000" y="3530600"/>
          <p14:tracePt t="17261" x="4503738" y="3556000"/>
          <p14:tracePt t="17263" x="4546600" y="3589338"/>
          <p14:tracePt t="17288" x="4605338" y="3614738"/>
          <p14:tracePt t="17291" x="4716463" y="3708400"/>
          <p14:tracePt t="17293" x="4818063" y="3792538"/>
          <p14:tracePt t="17311" x="4953000" y="3929063"/>
          <p14:tracePt t="17327" x="5138738" y="4122738"/>
          <p14:tracePt t="17342" x="5257800" y="4275138"/>
          <p14:tracePt t="17359" x="5334000" y="4394200"/>
          <p14:tracePt t="17372" x="5359400" y="4452938"/>
          <p14:tracePt t="17374" x="5392738" y="4503738"/>
          <p14:tracePt t="17392" x="5418138" y="4579938"/>
          <p14:tracePt t="17406" x="5435600" y="4622800"/>
          <p14:tracePt t="17424" x="5453063" y="4665663"/>
          <p14:tracePt t="17440" x="5453063" y="4681538"/>
          <p14:tracePt t="17456" x="5453063" y="4699000"/>
          <p14:tracePt t="17472" x="5453063" y="4716463"/>
          <p14:tracePt t="17557" x="5453063" y="4699000"/>
          <p14:tracePt t="17573" x="5453063" y="4665663"/>
          <p14:tracePt t="17575" x="5453063" y="4640263"/>
          <p14:tracePt t="17592" x="5392738" y="4521200"/>
          <p14:tracePt t="17609" x="5316538" y="4411663"/>
          <p14:tracePt t="17626" x="5148263" y="4198938"/>
          <p14:tracePt t="17639" x="5087938" y="4122738"/>
          <p14:tracePt t="17641" x="5003800" y="4021138"/>
          <p14:tracePt t="17662" x="4910138" y="3929063"/>
          <p14:tracePt t="17664" x="4699000" y="3751263"/>
          <p14:tracePt t="17681" x="4656138" y="3725863"/>
          <p14:tracePt t="17687" x="4487863" y="3598863"/>
          <p14:tracePt t="17707" x="4402138" y="3573463"/>
          <p14:tracePt t="17710" x="4325938" y="3556000"/>
          <p14:tracePt t="17712" x="4267200" y="3538538"/>
          <p14:tracePt t="17731" x="4140200" y="3538538"/>
          <p14:tracePt t="17745" x="4081463" y="3538538"/>
          <p14:tracePt t="17749" x="4038600" y="3538538"/>
          <p14:tracePt t="17757" x="3979863" y="3538538"/>
          <p14:tracePt t="17759" x="3919538" y="3573463"/>
          <p14:tracePt t="17776" x="3810000" y="3614738"/>
          <p14:tracePt t="17790" x="3767138" y="3649663"/>
          <p14:tracePt t="17792" x="3708400" y="3690938"/>
          <p14:tracePt t="17810" x="3632200" y="3767138"/>
          <p14:tracePt t="17825" x="3589338" y="3810000"/>
          <p14:tracePt t="17827" x="3548063" y="3868738"/>
          <p14:tracePt t="17845" x="3497263" y="3929063"/>
          <p14:tracePt t="17847" x="3436938" y="4081463"/>
          <p14:tracePt t="17873" x="3411538" y="4157663"/>
          <p14:tracePt t="17875" x="3360738" y="4259263"/>
          <p14:tracePt t="17888" x="3335338" y="4318000"/>
          <p14:tracePt t="17890" x="3319463" y="4351338"/>
          <p14:tracePt t="17907" x="3302000" y="4386263"/>
          <p14:tracePt t="17911" x="3302000" y="4394200"/>
          <p14:tracePt t="17913" x="3284538" y="4411663"/>
          <p14:tracePt t="17929" x="3284538" y="4427538"/>
          <p14:tracePt t="18015" x="3284538" y="4411663"/>
          <p14:tracePt t="18025" x="3284538" y="4394200"/>
          <p14:tracePt t="18041" x="3284538" y="4368800"/>
          <p14:tracePt t="18056" x="3284538" y="4292600"/>
          <p14:tracePt t="18077" x="3284538" y="4191000"/>
          <p14:tracePt t="18090" x="3302000" y="4122738"/>
          <p14:tracePt t="18092" x="3319463" y="4056063"/>
          <p14:tracePt t="18109" x="3319463" y="4021138"/>
          <p14:tracePt t="18112" x="3360738" y="3929063"/>
          <p14:tracePt t="18127" x="3378200" y="3886200"/>
          <p14:tracePt t="18146" x="3395663" y="3868738"/>
          <p14:tracePt t="18148" x="3395663" y="3860800"/>
          <p14:tracePt t="18175" x="3411538" y="3843338"/>
          <p14:tracePt t="18216" x="3411538" y="3860800"/>
          <p14:tracePt t="18239" x="3411538" y="3868738"/>
          <p14:tracePt t="18241" x="3411538" y="3886200"/>
          <p14:tracePt t="18257" x="3344863" y="3944938"/>
          <p14:tracePt t="18276" x="3302000" y="3979863"/>
          <p14:tracePt t="18280" x="3259138" y="4005263"/>
          <p14:tracePt t="18288" x="3217863" y="4038600"/>
          <p14:tracePt t="18290" x="3182938" y="4056063"/>
          <p14:tracePt t="18309" x="3090863" y="4122738"/>
          <p14:tracePt t="18327" x="3065463" y="4173538"/>
          <p14:tracePt t="18330" x="3005138" y="4233863"/>
          <p14:tracePt t="18347" x="2971800" y="4310063"/>
          <p14:tracePt t="18362" x="2946400" y="4427538"/>
          <p14:tracePt t="18377" x="2913063" y="4503738"/>
          <p14:tracePt t="18391" x="2913063" y="4546600"/>
          <p14:tracePt t="18394" x="2895600" y="4648200"/>
          <p14:tracePt t="18396" x="2895600" y="4716463"/>
          <p14:tracePt t="18409" x="2878138" y="4783138"/>
          <p14:tracePt t="18411" x="2878138" y="4818063"/>
          <p14:tracePt t="18426" x="2878138" y="4859338"/>
          <p14:tracePt t="18428" x="2878138" y="4919663"/>
          <p14:tracePt t="18441" x="2870200" y="4953000"/>
          <p14:tracePt t="18443" x="2870200" y="4995863"/>
          <p14:tracePt t="18461" x="2870200" y="5054600"/>
          <p14:tracePt t="18475" x="2870200" y="5087938"/>
          <p14:tracePt t="18477" x="2852738" y="5113338"/>
          <p14:tracePt t="18513" x="2852738" y="5148263"/>
          <p14:tracePt t="18515" x="2852738" y="5173663"/>
          <p14:tracePt t="18556" x="2852738" y="5148263"/>
          <p14:tracePt t="18572" x="2852738" y="5130800"/>
          <p14:tracePt t="18576" x="2852738" y="5105400"/>
          <p14:tracePt t="18578" x="2852738" y="5054600"/>
          <p14:tracePt t="18595" x="2895600" y="4894263"/>
          <p14:tracePt t="18613" x="3014663" y="4699000"/>
          <p14:tracePt t="18626" x="3090863" y="4564063"/>
          <p14:tracePt t="18628" x="3182938" y="4445000"/>
          <p14:tracePt t="18644" x="3276600" y="4318000"/>
          <p14:tracePt t="18648" x="3302000" y="4275138"/>
          <p14:tracePt t="18652" x="3395663" y="4173538"/>
          <p14:tracePt t="18672" x="3548063" y="4021138"/>
          <p14:tracePt t="18674" x="3606800" y="3962400"/>
          <p14:tracePt t="18698" x="3690938" y="3903663"/>
          <p14:tracePt t="18715" x="3725863" y="3886200"/>
          <p14:tracePt t="18722" x="3751263" y="3868738"/>
          <p14:tracePt t="18740" x="3767138" y="3868738"/>
          <p14:tracePt t="18754" x="3767138" y="3860800"/>
          <p14:tracePt t="18785" x="3741738" y="3860800"/>
          <p14:tracePt t="18797" x="3725863" y="3860800"/>
          <p14:tracePt t="18825" x="3649663" y="3868738"/>
          <p14:tracePt t="18827" x="3573463" y="3903663"/>
          <p14:tracePt t="18856" x="3548063" y="3903663"/>
          <p14:tracePt t="18859" x="3454400" y="3944938"/>
          <p14:tracePt t="18890" x="3395663" y="3987800"/>
          <p14:tracePt t="18893" x="3378200" y="3987800"/>
          <p14:tracePt t="18928" x="3360738" y="3987800"/>
          <p14:tracePt t="18930" x="3344863" y="3987800"/>
          <p14:tracePt t="18972" x="3344863" y="3979863"/>
          <p14:tracePt t="18974" x="3360738" y="3962400"/>
          <p14:tracePt t="18990" x="3421063" y="3944938"/>
          <p14:tracePt t="18994" x="3513138" y="3919538"/>
          <p14:tracePt t="18996" x="3665538" y="3903663"/>
          <p14:tracePt t="19030" x="4427538" y="3903663"/>
          <p14:tracePt t="19045" x="4622800" y="3903663"/>
          <p14:tracePt t="19048" x="4757738" y="3903663"/>
          <p14:tracePt t="19052" x="4800600" y="3903663"/>
          <p14:tracePt t="19074" x="4986338" y="3944938"/>
          <p14:tracePt t="19076" x="5029200" y="3944938"/>
          <p14:tracePt t="19090" x="5062538" y="3962400"/>
          <p14:tracePt t="19092" x="5122863" y="3979863"/>
          <p14:tracePt t="19113" x="5181600" y="4021138"/>
          <p14:tracePt t="19116" x="5207000" y="4021138"/>
          <p14:tracePt t="19131" x="5224463" y="4038600"/>
          <p14:tracePt t="19141" x="5257800" y="4056063"/>
          <p14:tracePt t="19145" x="5283200" y="4064000"/>
          <p14:tracePt t="19147" x="5300663" y="4081463"/>
          <p14:tracePt t="19165" x="5334000" y="4097338"/>
          <p14:tracePt t="19181" x="5341938" y="4097338"/>
          <p14:tracePt t="19188" x="5359400" y="4114800"/>
          <p14:tracePt t="19259" x="5359400" y="4097338"/>
          <p14:tracePt t="19275" x="5341938" y="4081463"/>
          <p14:tracePt t="19277" x="5316538" y="4056063"/>
          <p14:tracePt t="19291" x="5283200" y="3987800"/>
          <p14:tracePt t="19309" x="5224463" y="3903663"/>
          <p14:tracePt t="19325" x="5199063" y="3827463"/>
          <p14:tracePt t="19342" x="5164138" y="3784600"/>
          <p14:tracePt t="19358" x="5148263" y="3751263"/>
          <p14:tracePt t="19374" x="5148263" y="3733800"/>
          <p14:tracePt t="19395" x="5148263" y="3725863"/>
          <p14:tracePt t="19499" x="5148263" y="3708400"/>
          <p14:tracePt t="19512" x="5164138" y="3690938"/>
          <p14:tracePt t="19526" x="5164138" y="3657600"/>
          <p14:tracePt t="19528" x="5164138" y="3632200"/>
          <p14:tracePt t="19542" x="5199063" y="3556000"/>
          <p14:tracePt t="19543" x="5207000" y="3479800"/>
          <p14:tracePt t="19558" x="5257800" y="3360738"/>
          <p14:tracePt t="19561" x="5316538" y="3225800"/>
          <p14:tracePt t="19564" x="5359400" y="3106738"/>
          <p14:tracePt t="19588" x="5435600" y="2913063"/>
          <p14:tracePt t="19590" x="5494338" y="2801938"/>
          <p14:tracePt t="19606" x="5554663" y="2700338"/>
          <p14:tracePt t="19608" x="5595938" y="2598738"/>
          <p14:tracePt t="19625" x="5646738" y="2522538"/>
          <p14:tracePt t="19628" x="5689600" y="2446338"/>
          <p14:tracePt t="19630" x="5732463" y="2370138"/>
          <p14:tracePt t="19646" x="5808663" y="2278063"/>
          <p14:tracePt t="19660" x="5867400" y="2209800"/>
          <p14:tracePt t="19676" x="5900738" y="2159000"/>
          <p14:tracePt t="19678" x="5926138" y="2133600"/>
          <p14:tracePt t="19694" x="5976938" y="2082800"/>
          <p14:tracePt t="19696" x="6002338" y="2039938"/>
          <p14:tracePt t="19703" x="6053138" y="1981200"/>
          <p14:tracePt t="19721" x="6096000" y="1938338"/>
          <p14:tracePt t="19725" x="6138863" y="1862138"/>
          <p14:tracePt t="19726" x="6172200" y="1785938"/>
          <p14:tracePt t="19742" x="6265863" y="1617663"/>
          <p14:tracePt t="19744" x="6273800" y="1574800"/>
          <p14:tracePt t="19759" x="6307138" y="1473200"/>
          <p14:tracePt t="19761" x="6324600" y="1439863"/>
          <p14:tracePt t="19776" x="6350000" y="1379538"/>
          <p14:tracePt t="19780" x="6367463" y="1320800"/>
          <p14:tracePt t="19782" x="6383338" y="1287463"/>
          <p14:tracePt t="19798" x="6383338" y="1262063"/>
          <p14:tracePt t="19806" x="6383338" y="1244600"/>
          <p14:tracePt t="19808" x="6392863" y="1201738"/>
          <p14:tracePt t="19822" x="6408738" y="1125538"/>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CEED80-88C1-0428-202B-158B24B6787B}"/>
              </a:ext>
            </a:extLst>
          </p:cNvPr>
          <p:cNvSpPr>
            <a:spLocks noGrp="1"/>
          </p:cNvSpPr>
          <p:nvPr>
            <p:ph type="title"/>
          </p:nvPr>
        </p:nvSpPr>
        <p:spPr/>
        <p:txBody>
          <a:bodyPr/>
          <a:lstStyle/>
          <a:p>
            <a:r>
              <a:rPr lang="es-CL" dirty="0"/>
              <a:t>Métodos complementarios </a:t>
            </a:r>
            <a:br>
              <a:rPr lang="es-CL" dirty="0"/>
            </a:br>
            <a:r>
              <a:rPr lang="es-CL" dirty="0"/>
              <a:t>ECG</a:t>
            </a:r>
          </a:p>
        </p:txBody>
      </p:sp>
      <p:pic>
        <p:nvPicPr>
          <p:cNvPr id="21506" name="Picture 2" descr="Derrame Pericárdico Electrocardiograma">
            <a:extLst>
              <a:ext uri="{FF2B5EF4-FFF2-40B4-BE49-F238E27FC236}">
                <a16:creationId xmlns:a16="http://schemas.microsoft.com/office/drawing/2014/main" id="{08A9D27E-3EE2-39AB-05BC-4D3556F6A0CD}"/>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955540" y="1897827"/>
            <a:ext cx="8280920" cy="4350573"/>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extLst>
              <a:ext uri="{FF2B5EF4-FFF2-40B4-BE49-F238E27FC236}">
                <a16:creationId xmlns:a16="http://schemas.microsoft.com/office/drawing/2014/main" id="{CF647076-F081-20EE-BCBF-07B7C45A39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47525984"/>
      </p:ext>
    </p:extLst>
  </p:cSld>
  <p:clrMapOvr>
    <a:masterClrMapping/>
  </p:clrMapOvr>
  <mc:AlternateContent xmlns:mc="http://schemas.openxmlformats.org/markup-compatibility/2006">
    <mc:Choice xmlns:p14="http://schemas.microsoft.com/office/powerpoint/2010/main" Requires="p14">
      <p:transition spd="slow" p14:dur="2000" advTm="11400"/>
    </mc:Choice>
    <mc:Fallback>
      <p:transition spd="slow" advTm="11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1587" x="6408738" y="1125538"/>
          <p14:tracePt t="1606" x="6350000" y="1125538"/>
          <p14:tracePt t="1621" x="6307138" y="1125538"/>
          <p14:tracePt t="1623" x="6265863" y="1125538"/>
          <p14:tracePt t="1638" x="6189663" y="1125538"/>
          <p14:tracePt t="1642" x="6113463" y="1125538"/>
          <p14:tracePt t="1644" x="6002338" y="1109663"/>
          <p14:tracePt t="1658" x="5918200" y="1084263"/>
          <p14:tracePt t="1660" x="5808663" y="1066800"/>
          <p14:tracePt t="1677" x="5570538" y="1023938"/>
          <p14:tracePt t="1692" x="5453063" y="1023938"/>
          <p14:tracePt t="1694" x="5341938" y="990600"/>
          <p14:tracePt t="1709" x="5138738" y="973138"/>
          <p14:tracePt t="1725" x="4970463" y="957263"/>
          <p14:tracePt t="1742" x="4792663" y="947738"/>
          <p14:tracePt t="1757" x="4640263" y="947738"/>
          <p14:tracePt t="1773" x="4538663" y="947738"/>
          <p14:tracePt t="1788" x="4487863" y="947738"/>
          <p14:tracePt t="1791" x="4386263" y="947738"/>
          <p14:tracePt t="1805" x="4368800" y="947738"/>
          <p14:tracePt t="1807" x="4325938" y="947738"/>
          <p14:tracePt t="1820" x="4292600" y="947738"/>
          <p14:tracePt t="1823" x="4267200" y="947738"/>
          <p14:tracePt t="1838" x="4233863" y="957263"/>
          <p14:tracePt t="1840" x="4191000" y="973138"/>
          <p14:tracePt t="1856" x="4191000" y="990600"/>
          <p14:tracePt t="1862" x="4140200" y="1023938"/>
          <p14:tracePt t="1864" x="4132263" y="1049338"/>
          <p14:tracePt t="1886" x="4114800" y="1084263"/>
          <p14:tracePt t="1888" x="4081463" y="1185863"/>
          <p14:tracePt t="1904" x="4081463" y="1227138"/>
          <p14:tracePt t="1908" x="4071938" y="1320800"/>
          <p14:tracePt t="1910" x="4056063" y="1397000"/>
          <p14:tracePt t="1926" x="4038600" y="1592263"/>
          <p14:tracePt t="1942" x="4038600" y="1693863"/>
          <p14:tracePt t="1944" x="4038600" y="1828800"/>
          <p14:tracePt t="1958" x="4038600" y="1963738"/>
          <p14:tracePt t="1960" x="4038600" y="2209800"/>
          <p14:tracePt t="1973" x="4038600" y="2354263"/>
          <p14:tracePt t="1975" x="4038600" y="2540000"/>
          <p14:tracePt t="1990" x="4038600" y="2700338"/>
          <p14:tracePt t="1992" x="4081463" y="2913063"/>
          <p14:tracePt t="2006" x="4114800" y="3106738"/>
          <p14:tracePt t="2008" x="4140200" y="3200400"/>
          <p14:tracePt t="2024" x="4173538" y="3344863"/>
          <p14:tracePt t="2028" x="4208463" y="3497263"/>
          <p14:tracePt t="2030" x="4233863" y="3598863"/>
          <p14:tracePt t="2038" x="4249738" y="3649663"/>
          <p14:tracePt t="2057" x="4275138" y="3792538"/>
          <p14:tracePt t="2072" x="4325938" y="3868738"/>
          <p14:tracePt t="2075" x="4343400" y="3919538"/>
          <p14:tracePt t="2077" x="4351338" y="3962400"/>
          <p14:tracePt t="2094" x="4386263" y="4038600"/>
          <p14:tracePt t="2109" x="4427538" y="4097338"/>
          <p14:tracePt t="2126" x="4445000" y="4122738"/>
          <p14:tracePt t="2128" x="4462463" y="4140200"/>
          <p14:tracePt t="2143" x="4487863" y="4191000"/>
          <p14:tracePt t="2145" x="4487863" y="4198938"/>
          <p14:tracePt t="2162" x="4521200" y="4233863"/>
          <p14:tracePt t="2168" x="4538663" y="4259263"/>
          <p14:tracePt t="2173" x="4546600" y="4292600"/>
          <p14:tracePt t="2174" x="4564063" y="4318000"/>
          <p14:tracePt t="2196" x="4605338" y="4368800"/>
          <p14:tracePt t="2201" x="4656138" y="4411663"/>
          <p14:tracePt t="2215" x="4681538" y="4452938"/>
          <p14:tracePt t="2222" x="4732338" y="4503738"/>
          <p14:tracePt t="2224" x="4757738" y="4564063"/>
          <p14:tracePt t="2240" x="4792663" y="4605338"/>
          <p14:tracePt t="2243" x="4818063" y="4648200"/>
          <p14:tracePt t="2246" x="4851400" y="4716463"/>
          <p14:tracePt t="2264" x="4868863" y="4724400"/>
          <p14:tracePt t="2271" x="4876800" y="4775200"/>
          <p14:tracePt t="2273" x="4910138" y="4833938"/>
          <p14:tracePt t="2289" x="4927600" y="4833938"/>
          <p14:tracePt t="2293" x="4935538" y="4859338"/>
          <p14:tracePt t="2295" x="4970463" y="4910138"/>
          <p14:tracePt t="2311" x="5003800" y="4935538"/>
          <p14:tracePt t="2326" x="5011738" y="4953000"/>
          <p14:tracePt t="2328" x="5011738" y="4970463"/>
          <p14:tracePt t="2343" x="5029200" y="4978400"/>
          <p14:tracePt t="2345" x="5046663" y="4978400"/>
          <p14:tracePt t="2352" x="5046663" y="4995863"/>
          <p14:tracePt t="2365" x="5062538" y="5011738"/>
          <p14:tracePt t="2373" x="5062538" y="5029200"/>
          <p14:tracePt t="2375" x="5072063" y="5046663"/>
          <p14:tracePt t="2391" x="5072063" y="5072063"/>
          <p14:tracePt t="2407" x="5087938" y="5087938"/>
          <p14:tracePt t="2409" x="5087938" y="5105400"/>
          <p14:tracePt t="2423" x="5105400" y="5113338"/>
          <p14:tracePt t="2425" x="5105400" y="5148263"/>
          <p14:tracePt t="2440" x="5105400" y="5164138"/>
          <p14:tracePt t="2442" x="5105400" y="5189538"/>
          <p14:tracePt t="2456" x="5105400" y="5207000"/>
          <p14:tracePt t="2460" x="5105400" y="5224463"/>
          <p14:tracePt t="2462" x="5105400" y="5249863"/>
          <p14:tracePt t="2477" x="5087938" y="5265738"/>
          <p14:tracePt t="2479" x="5062538" y="5300663"/>
          <p14:tracePt t="2495" x="5062538" y="5308600"/>
          <p14:tracePt t="2497" x="5046663" y="5326063"/>
          <p14:tracePt t="2512" x="5011738" y="5341938"/>
          <p14:tracePt t="2525" x="4986338" y="5376863"/>
          <p14:tracePt t="2529" x="4953000" y="5418138"/>
          <p14:tracePt t="2546" x="4935538" y="5418138"/>
          <p14:tracePt t="2554" x="4927600" y="5443538"/>
          <p14:tracePt t="2558" x="4910138" y="5461000"/>
          <p14:tracePt t="2560" x="4894263" y="5478463"/>
          <p14:tracePt t="2577" x="4868863" y="5503863"/>
          <p14:tracePt t="2592" x="4833938" y="5519738"/>
          <p14:tracePt t="2608" x="4800600" y="5554663"/>
          <p14:tracePt t="2639" x="4792663" y="5570538"/>
          <p14:tracePt t="2655" x="4775200" y="5570538"/>
          <p14:tracePt t="3030" x="4741863" y="5570538"/>
          <p14:tracePt t="3043" x="4699000" y="5570538"/>
          <p14:tracePt t="3057" x="4640263" y="5570538"/>
          <p14:tracePt t="3059" x="4597400" y="5570538"/>
          <p14:tracePt t="3072" x="4521200" y="5570538"/>
          <p14:tracePt t="3074" x="4462463" y="5570538"/>
          <p14:tracePt t="3104" x="4292600" y="5570538"/>
          <p14:tracePt t="3106" x="4191000" y="5570538"/>
          <p14:tracePt t="3121" x="4081463" y="5570538"/>
          <p14:tracePt t="3123" x="4056063" y="5570538"/>
          <p14:tracePt t="3138" x="3962400" y="5570538"/>
          <p14:tracePt t="3142" x="3937000" y="5570538"/>
          <p14:tracePt t="3145" x="3860800" y="5554663"/>
          <p14:tracePt t="3160" x="3802063" y="5537200"/>
          <p14:tracePt t="3176" x="3767138" y="5519738"/>
          <p14:tracePt t="3178" x="3741738" y="5503863"/>
          <p14:tracePt t="3209" x="3708400" y="5494338"/>
          <p14:tracePt t="3212" x="3649663" y="5478463"/>
          <p14:tracePt t="3242" x="3632200" y="5461000"/>
          <p14:tracePt t="3244" x="3573463" y="5443538"/>
          <p14:tracePt t="3248" x="3548063" y="5435600"/>
          <p14:tracePt t="3271" x="3513138" y="5435600"/>
          <p14:tracePt t="3273" x="3497263" y="5418138"/>
          <p14:tracePt t="3306" x="3436938" y="5384800"/>
          <p14:tracePt t="3308" x="3421063" y="5376863"/>
          <p14:tracePt t="3329" x="3411538" y="5376863"/>
          <p14:tracePt t="3331" x="3378200" y="5341938"/>
          <p14:tracePt t="3359" x="3344863" y="5341938"/>
          <p14:tracePt t="3361" x="3302000" y="5308600"/>
          <p14:tracePt t="3376" x="3284538" y="5300663"/>
          <p14:tracePt t="3393" x="3259138" y="5300663"/>
          <p14:tracePt t="3411" x="3243263" y="5300663"/>
          <p14:tracePt t="3428" x="3225800" y="5300663"/>
          <p14:tracePt t="3443" x="3217863" y="5300663"/>
          <p14:tracePt t="3473" x="3200400" y="5300663"/>
          <p14:tracePt t="3497" x="3200400" y="5308600"/>
          <p14:tracePt t="3508" x="3182938" y="5308600"/>
          <p14:tracePt t="3531" x="3167063" y="5308600"/>
          <p14:tracePt t="3546" x="3149600" y="5308600"/>
          <p14:tracePt t="3561" x="3141663" y="5308600"/>
          <p14:tracePt t="3578" x="3124200" y="5308600"/>
          <p14:tracePt t="3593" x="3090863" y="5308600"/>
          <p14:tracePt t="3608" x="3081338" y="5308600"/>
          <p14:tracePt t="3625" x="3065463" y="5308600"/>
          <p14:tracePt t="3627" x="3048000" y="5308600"/>
          <p14:tracePt t="3641" x="3030538" y="5300663"/>
          <p14:tracePt t="3658" x="3005138" y="5265738"/>
          <p14:tracePt t="3674" x="2989263" y="5249863"/>
          <p14:tracePt t="3676" x="2971800" y="5240338"/>
          <p14:tracePt t="3693" x="2971800" y="5224463"/>
          <p14:tracePt t="3706" x="2954338" y="5207000"/>
          <p14:tracePt t="3725" x="2946400" y="5173663"/>
          <p14:tracePt t="3740" x="2946400" y="5164138"/>
          <p14:tracePt t="3745" x="2946400" y="5148263"/>
          <p14:tracePt t="3760" x="2946400" y="5130800"/>
          <p14:tracePt t="3774" x="2928938" y="5130800"/>
          <p14:tracePt t="3788" x="2928938" y="5113338"/>
          <p14:tracePt t="3791" x="2928938" y="5105400"/>
          <p14:tracePt t="3806" x="2928938" y="5087938"/>
          <p14:tracePt t="3825" x="2928938" y="5072063"/>
          <p14:tracePt t="3841" x="2928938" y="5054600"/>
          <p14:tracePt t="3869" x="2928938" y="5046663"/>
          <p14:tracePt t="3897" x="2928938" y="5029200"/>
          <p14:tracePt t="3923" x="2928938" y="5011738"/>
          <p14:tracePt t="3953" x="2946400" y="5011738"/>
          <p14:tracePt t="3963" x="2946400" y="4995863"/>
          <p14:tracePt t="3977" x="2954338" y="4995863"/>
          <p14:tracePt t="3993" x="2971800" y="4978400"/>
          <p14:tracePt t="4011" x="2989263" y="4978400"/>
          <p14:tracePt t="4026" x="3005138" y="4970463"/>
          <p14:tracePt t="4046" x="3014663" y="4970463"/>
          <p14:tracePt t="4057" x="3014663" y="4953000"/>
          <p14:tracePt t="4059" x="3030538" y="4953000"/>
          <p14:tracePt t="4093" x="3048000" y="4953000"/>
          <p14:tracePt t="4121" x="3065463" y="4935538"/>
          <p14:tracePt t="4137" x="3081338" y="4935538"/>
          <p14:tracePt t="4148" x="3090863" y="4935538"/>
          <p14:tracePt t="4164" x="3106738" y="4935538"/>
          <p14:tracePt t="4178" x="3124200" y="4935538"/>
          <p14:tracePt t="4190" x="3141663" y="4935538"/>
          <p14:tracePt t="4204" x="3149600" y="4935538"/>
          <p14:tracePt t="4206" x="3167063" y="4935538"/>
          <p14:tracePt t="4216" x="3182938" y="4935538"/>
          <p14:tracePt t="4229" x="3200400" y="4935538"/>
          <p14:tracePt t="4232" x="3217863" y="4935538"/>
          <p14:tracePt t="4244" x="3225800" y="4935538"/>
          <p14:tracePt t="4246" x="3243263" y="4935538"/>
          <p14:tracePt t="4260" x="3259138" y="4935538"/>
          <p14:tracePt t="4263" x="3276600" y="4935538"/>
          <p14:tracePt t="4277" x="3284538" y="4935538"/>
          <p14:tracePt t="4279" x="3319463" y="4935538"/>
          <p14:tracePt t="4293" x="3335338" y="4935538"/>
          <p14:tracePt t="4296" x="3360738" y="4935538"/>
          <p14:tracePt t="4302" x="3395663" y="4935538"/>
          <p14:tracePt t="4311" x="3411538" y="4935538"/>
          <p14:tracePt t="4324" x="3421063" y="4935538"/>
          <p14:tracePt t="4326" x="3454400" y="4935538"/>
          <p14:tracePt t="4330" x="3471863" y="4935538"/>
          <p14:tracePt t="4342" x="3497263" y="4935538"/>
          <p14:tracePt t="4357" x="3513138" y="4935538"/>
          <p14:tracePt t="4360" x="3530600" y="4935538"/>
          <p14:tracePt t="4363" x="3556000" y="4935538"/>
          <p14:tracePt t="4377" x="3573463" y="4935538"/>
          <p14:tracePt t="4383" x="3606800" y="4935538"/>
          <p14:tracePt t="4397" x="3632200" y="4935538"/>
          <p14:tracePt t="4402" x="3665538" y="4935538"/>
          <p14:tracePt t="4426" x="3725863" y="4935538"/>
          <p14:tracePt t="4429" x="3860800" y="4953000"/>
          <p14:tracePt t="4442" x="3903663" y="4953000"/>
          <p14:tracePt t="4444" x="3962400" y="4953000"/>
          <p14:tracePt t="4460" x="4021138" y="4953000"/>
          <p14:tracePt t="4462" x="4081463" y="4953000"/>
          <p14:tracePt t="4472" x="4140200" y="4953000"/>
          <p14:tracePt t="4481" x="4208463" y="4953000"/>
          <p14:tracePt t="4488" x="4267200" y="4953000"/>
          <p14:tracePt t="4498" x="4310063" y="4953000"/>
          <p14:tracePt t="4503" x="4368800" y="4953000"/>
          <p14:tracePt t="4513" x="4427538" y="4953000"/>
          <p14:tracePt t="4520" x="4487863" y="4953000"/>
          <p14:tracePt t="4524" x="4546600" y="4953000"/>
          <p14:tracePt t="4540" x="4622800" y="4953000"/>
          <p14:tracePt t="4556" x="4732338" y="4953000"/>
          <p14:tracePt t="4571" x="4800600" y="4953000"/>
          <p14:tracePt t="4581" x="4876800" y="4953000"/>
          <p14:tracePt t="4596" x="4894263" y="4953000"/>
          <p14:tracePt t="4598" x="4927600" y="4953000"/>
          <p14:tracePt t="4612" x="4970463" y="4953000"/>
          <p14:tracePt t="4614" x="5003800" y="4953000"/>
          <p14:tracePt t="4627" x="5011738" y="4953000"/>
          <p14:tracePt t="4643" x="5046663" y="4970463"/>
          <p14:tracePt t="4646" x="5105400" y="4970463"/>
          <p14:tracePt t="4658" x="5138738" y="4970463"/>
          <p14:tracePt t="4660" x="5164138" y="4970463"/>
          <p14:tracePt t="4676" x="5224463" y="4970463"/>
          <p14:tracePt t="4691" x="5257800" y="4970463"/>
          <p14:tracePt t="4693" x="5265738" y="4970463"/>
          <p14:tracePt t="4708" x="5316538" y="4970463"/>
          <p14:tracePt t="4723" x="5334000" y="4970463"/>
          <p14:tracePt t="4725" x="5341938" y="4970463"/>
          <p14:tracePt t="4741" x="5376863" y="4970463"/>
          <p14:tracePt t="4754" x="5392738" y="4970463"/>
          <p14:tracePt t="4756" x="5402263" y="4970463"/>
          <p14:tracePt t="4772" x="5418138" y="4970463"/>
          <p14:tracePt t="4789" x="5435600" y="4970463"/>
          <p14:tracePt t="4814" x="5453063" y="4970463"/>
          <p14:tracePt t="5265" x="5435600" y="4970463"/>
          <p14:tracePt t="5275" x="5402263" y="4970463"/>
          <p14:tracePt t="5289" x="5341938" y="4978400"/>
          <p14:tracePt t="5291" x="5283200" y="4995863"/>
          <p14:tracePt t="5306" x="5207000" y="5029200"/>
          <p14:tracePt t="5308" x="5062538" y="5072063"/>
          <p14:tracePt t="5324" x="4894263" y="5130800"/>
          <p14:tracePt t="5327" x="4681538" y="5207000"/>
          <p14:tracePt t="5329" x="4470400" y="5265738"/>
          <p14:tracePt t="5347" x="4005263" y="5418138"/>
          <p14:tracePt t="5361" x="3784600" y="5494338"/>
          <p14:tracePt t="5363" x="3690938" y="5503863"/>
          <p14:tracePt t="5379" x="3497263" y="5554663"/>
          <p14:tracePt t="5382" x="3182938" y="5595938"/>
          <p14:tracePt t="5397" x="3005138" y="5613400"/>
          <p14:tracePt t="5402" x="2836863" y="5613400"/>
          <p14:tracePt t="5421" x="2760663" y="5613400"/>
          <p14:tracePt t="5425" x="2481263" y="5595938"/>
          <p14:tracePt t="5427" x="2370138" y="5554663"/>
          <p14:tracePt t="5443" x="2209800" y="5461000"/>
          <p14:tracePt t="5459" x="2100263" y="5376863"/>
          <p14:tracePt t="5474" x="2057400" y="5326063"/>
          <p14:tracePt t="5476" x="2024063" y="5300663"/>
          <p14:tracePt t="5492" x="1998663" y="5249863"/>
          <p14:tracePt t="5496" x="1955800" y="5224463"/>
          <p14:tracePt t="5498" x="1922463" y="5189538"/>
          <p14:tracePt t="5522" x="1862138" y="5105400"/>
          <p14:tracePt t="5525" x="1820863" y="5054600"/>
          <p14:tracePt t="5539" x="1785938" y="5046663"/>
          <p14:tracePt t="5541" x="1752600" y="4995863"/>
          <p14:tracePt t="5557" x="1727200" y="4970463"/>
          <p14:tracePt t="5561" x="1693863" y="4919663"/>
          <p14:tracePt t="5563" x="1668463" y="4894263"/>
          <p14:tracePt t="5580" x="1625600" y="4843463"/>
          <p14:tracePt t="5588" x="1592263" y="4818063"/>
          <p14:tracePt t="5590" x="1549400" y="4775200"/>
          <p14:tracePt t="5603" x="1498600" y="4724400"/>
          <p14:tracePt t="5609" x="1439863" y="4665663"/>
          <p14:tracePt t="5625" x="1414463" y="4605338"/>
          <p14:tracePt t="5628" x="1320800" y="4503738"/>
          <p14:tracePt t="5643" x="1244600" y="4386263"/>
          <p14:tracePt t="5660" x="1201738" y="4318000"/>
          <p14:tracePt t="5662" x="1185863" y="4259263"/>
          <p14:tracePt t="5677" x="1168400" y="4249738"/>
          <p14:tracePt t="5680" x="1160463" y="4198938"/>
          <p14:tracePt t="5686" x="1143000" y="4173538"/>
          <p14:tracePt t="5703" x="1143000" y="4140200"/>
          <p14:tracePt t="5706" x="1125538" y="4122738"/>
          <p14:tracePt t="5708" x="1125538" y="4114800"/>
          <p14:tracePt t="5725" x="1125538" y="4097338"/>
          <p14:tracePt t="5740" x="1092200" y="4097338"/>
          <p14:tracePt t="5755" x="1066800" y="4097338"/>
          <p14:tracePt t="5757" x="1049338" y="4097338"/>
          <p14:tracePt t="5771" x="1023938" y="4097338"/>
          <p14:tracePt t="5774" x="1008063" y="4097338"/>
          <p14:tracePt t="5788" x="973138" y="4097338"/>
          <p14:tracePt t="5790" x="947738" y="4097338"/>
          <p14:tracePt t="5804" x="914400" y="4097338"/>
          <p14:tracePt t="5807" x="889000" y="4097338"/>
          <p14:tracePt t="5810" x="871538" y="4097338"/>
          <p14:tracePt t="5824" x="838200" y="4097338"/>
          <p14:tracePt t="5838" x="830263" y="4081463"/>
          <p14:tracePt t="5842" x="812800" y="4081463"/>
          <p14:tracePt t="5844" x="795338" y="4064000"/>
          <p14:tracePt t="5859" x="762000" y="4064000"/>
          <p14:tracePt t="5872" x="754063" y="4064000"/>
          <p14:tracePt t="5887" x="736600" y="4064000"/>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a:extLst>
              <a:ext uri="{FF2B5EF4-FFF2-40B4-BE49-F238E27FC236}">
                <a16:creationId xmlns:a16="http://schemas.microsoft.com/office/drawing/2014/main" id="{277B8946-3453-F595-3476-BA8A75A3E0F3}"/>
              </a:ext>
            </a:extLst>
          </p:cNvPr>
          <p:cNvSpPr>
            <a:spLocks noGrp="1" noChangeArrowheads="1"/>
          </p:cNvSpPr>
          <p:nvPr>
            <p:ph type="title"/>
          </p:nvPr>
        </p:nvSpPr>
        <p:spPr bwMode="auto">
          <a:xfrm>
            <a:off x="1774825" y="908050"/>
            <a:ext cx="8229600"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r>
              <a:rPr lang="es-AR" altLang="es-CL" dirty="0"/>
              <a:t>Derrames </a:t>
            </a:r>
            <a:r>
              <a:rPr lang="es-AR" altLang="es-CL" dirty="0" err="1"/>
              <a:t>pericardicos</a:t>
            </a:r>
            <a:endParaRPr lang="es-ES" altLang="es-CL" dirty="0"/>
          </a:p>
        </p:txBody>
      </p:sp>
      <p:sp>
        <p:nvSpPr>
          <p:cNvPr id="233475" name="Rectangle 3">
            <a:extLst>
              <a:ext uri="{FF2B5EF4-FFF2-40B4-BE49-F238E27FC236}">
                <a16:creationId xmlns:a16="http://schemas.microsoft.com/office/drawing/2014/main" id="{327711A4-E405-0FE4-F63A-72887D93E5E5}"/>
              </a:ext>
            </a:extLst>
          </p:cNvPr>
          <p:cNvSpPr>
            <a:spLocks noGrp="1" noChangeArrowheads="1"/>
          </p:cNvSpPr>
          <p:nvPr>
            <p:ph idx="1"/>
          </p:nvPr>
        </p:nvSpPr>
        <p:spPr bwMode="auto">
          <a:xfrm>
            <a:off x="1981200" y="1600201"/>
            <a:ext cx="8229600" cy="452596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buFontTx/>
              <a:buNone/>
            </a:pPr>
            <a:r>
              <a:rPr lang="es-AR" altLang="es-CL" sz="2400" dirty="0">
                <a:latin typeface="+mj-lt"/>
              </a:rPr>
              <a:t>Rol de la pericardiocentesis y la biopsia</a:t>
            </a:r>
          </a:p>
          <a:p>
            <a:pPr>
              <a:buFontTx/>
              <a:buNone/>
            </a:pPr>
            <a:endParaRPr lang="es-AR" altLang="es-CL" sz="2400" dirty="0">
              <a:latin typeface="+mj-lt"/>
            </a:endParaRPr>
          </a:p>
          <a:p>
            <a:r>
              <a:rPr lang="es-AR" altLang="es-CL" sz="2400" dirty="0">
                <a:latin typeface="+mj-lt"/>
              </a:rPr>
              <a:t>Pericardiocentesis=(guiada por eco) ante:</a:t>
            </a:r>
          </a:p>
          <a:p>
            <a:r>
              <a:rPr lang="es-AR" altLang="es-CL" sz="2400" dirty="0">
                <a:latin typeface="+mj-lt"/>
              </a:rPr>
              <a:t>a)taponamiento</a:t>
            </a:r>
          </a:p>
          <a:p>
            <a:r>
              <a:rPr lang="es-AR" altLang="es-CL" sz="2400" dirty="0">
                <a:latin typeface="+mj-lt"/>
              </a:rPr>
              <a:t>b) alta sospecha de pericarditis TBC</a:t>
            </a:r>
          </a:p>
          <a:p>
            <a:pPr>
              <a:buFontTx/>
              <a:buNone/>
            </a:pPr>
            <a:endParaRPr lang="es-AR" altLang="es-CL" sz="2400" dirty="0">
              <a:latin typeface="+mj-lt"/>
            </a:endParaRPr>
          </a:p>
          <a:p>
            <a:pPr>
              <a:buFontTx/>
              <a:buNone/>
            </a:pPr>
            <a:r>
              <a:rPr lang="es-AR" altLang="es-CL" sz="2400" dirty="0">
                <a:latin typeface="+mj-lt"/>
              </a:rPr>
              <a:t>Biopsia pericárdica (preferentemente con </a:t>
            </a:r>
            <a:r>
              <a:rPr lang="es-AR" altLang="es-CL" sz="2400" dirty="0" err="1">
                <a:latin typeface="+mj-lt"/>
              </a:rPr>
              <a:t>pericardioscopía</a:t>
            </a:r>
            <a:r>
              <a:rPr lang="es-AR" altLang="es-CL" sz="2400" dirty="0">
                <a:latin typeface="+mj-lt"/>
              </a:rPr>
              <a:t>)</a:t>
            </a:r>
          </a:p>
          <a:p>
            <a:pPr>
              <a:buFontTx/>
              <a:buNone/>
            </a:pPr>
            <a:r>
              <a:rPr lang="es-AR" altLang="es-CL" sz="2400" dirty="0">
                <a:latin typeface="+mj-lt"/>
              </a:rPr>
              <a:t>- Cuando se efectúa la punción en pacientes sin diagnóstico claro (rendimiento bajo)</a:t>
            </a:r>
          </a:p>
          <a:p>
            <a:endParaRPr lang="es-ES" altLang="es-CL" sz="2400" dirty="0">
              <a:solidFill>
                <a:srgbClr val="FFFF00"/>
              </a:solidFill>
              <a:latin typeface="Comic Sans MS" panose="030F0902030302020204" pitchFamily="66" charset="0"/>
            </a:endParaRPr>
          </a:p>
        </p:txBody>
      </p:sp>
      <p:pic>
        <p:nvPicPr>
          <p:cNvPr id="7" name="Audio 6">
            <a:extLst>
              <a:ext uri="{FF2B5EF4-FFF2-40B4-BE49-F238E27FC236}">
                <a16:creationId xmlns:a16="http://schemas.microsoft.com/office/drawing/2014/main" id="{99F7FACA-6FD9-B7BA-AFAF-8394B3E7C5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95432498"/>
      </p:ext>
    </p:extLst>
  </p:cSld>
  <p:clrMapOvr>
    <a:masterClrMapping/>
  </p:clrMapOvr>
  <mc:AlternateContent xmlns:mc="http://schemas.openxmlformats.org/markup-compatibility/2006">
    <mc:Choice xmlns:p14="http://schemas.microsoft.com/office/powerpoint/2010/main" Requires="p14">
      <p:transition spd="slow" p14:dur="2000" advTm="45186"/>
    </mc:Choice>
    <mc:Fallback>
      <p:transition spd="slow" advTm="45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24061" x="754063" y="4064000"/>
          <p14:tracePt t="24076" x="795338" y="4064000"/>
          <p14:tracePt t="24079" x="830263" y="4064000"/>
          <p14:tracePt t="24081" x="871538" y="4064000"/>
          <p14:tracePt t="24097" x="1049338" y="4081463"/>
          <p14:tracePt t="24113" x="1295400" y="4097338"/>
          <p14:tracePt t="24134" x="1549400" y="4122738"/>
          <p14:tracePt t="24147" x="1668463" y="4122738"/>
          <p14:tracePt t="24149" x="1803400" y="4122738"/>
          <p14:tracePt t="24163" x="1922463" y="4122738"/>
          <p14:tracePt t="24165" x="2057400" y="4140200"/>
          <p14:tracePt t="24169" x="2192338" y="4140200"/>
          <p14:tracePt t="24182" x="2293938" y="4157663"/>
          <p14:tracePt t="24198" x="2405063" y="4157663"/>
          <p14:tracePt t="24201" x="2522538" y="4173538"/>
          <p14:tracePt t="24206" x="2624138" y="4191000"/>
          <p14:tracePt t="24218" x="2819400" y="4233863"/>
          <p14:tracePt t="24226" x="2946400" y="4259263"/>
          <p14:tracePt t="24228" x="3081338" y="4318000"/>
          <p14:tracePt t="24244" x="3225800" y="4386263"/>
          <p14:tracePt t="24248" x="3395663" y="4445000"/>
          <p14:tracePt t="24250" x="3548063" y="4503738"/>
          <p14:tracePt t="24275" x="3878263" y="4622800"/>
          <p14:tracePt t="24278" x="3962400" y="4640263"/>
          <p14:tracePt t="24293" x="4132263" y="4648200"/>
          <p14:tracePt t="24297" x="4275138" y="4681538"/>
          <p14:tracePt t="24299" x="4538663" y="4699000"/>
          <p14:tracePt t="24316" x="4818063" y="4699000"/>
          <p14:tracePt t="24326" x="4953000" y="4648200"/>
          <p14:tracePt t="24344" x="5148263" y="4564063"/>
          <p14:tracePt t="24346" x="5341938" y="4487863"/>
          <p14:tracePt t="24363" x="5646738" y="4394200"/>
          <p14:tracePt t="24379" x="5859463" y="4386263"/>
          <p14:tracePt t="24395" x="6002338" y="4386263"/>
          <p14:tracePt t="24397" x="6129338" y="4386263"/>
          <p14:tracePt t="24412" x="6248400" y="4386263"/>
          <p14:tracePt t="24414" x="6273800" y="4386263"/>
          <p14:tracePt t="24427" x="6426200" y="4386263"/>
          <p14:tracePt t="24429" x="6459538" y="4386263"/>
          <p14:tracePt t="24446" x="6519863" y="4386263"/>
          <p14:tracePt t="24449" x="6561138" y="4386263"/>
          <p14:tracePt t="24451" x="6604000" y="4386263"/>
          <p14:tracePt t="24470" x="6621463" y="4368800"/>
          <p14:tracePt t="24477" x="6637338" y="4368800"/>
          <p14:tracePt t="24481" x="6654800" y="4351338"/>
          <p14:tracePt t="24498" x="6662738" y="4335463"/>
          <p14:tracePt t="24523" x="6662738" y="4318000"/>
          <p14:tracePt t="24533" x="6654800" y="4318000"/>
          <p14:tracePt t="24546" x="6621463" y="4310063"/>
          <p14:tracePt t="24549" x="6604000" y="4310063"/>
          <p14:tracePt t="24563" x="6596063" y="4310063"/>
          <p14:tracePt t="24565" x="6561138" y="4292600"/>
          <p14:tracePt t="24580" x="6545263" y="4292600"/>
          <p14:tracePt t="24582" x="6527800" y="4292600"/>
          <p14:tracePt t="24597" x="6519863" y="4292600"/>
          <p14:tracePt t="24658" x="6545263" y="4292600"/>
          <p14:tracePt t="24670" x="6561138" y="4292600"/>
          <p14:tracePt t="24683" x="6621463" y="4292600"/>
          <p14:tracePt t="24685" x="6662738" y="4292600"/>
          <p14:tracePt t="24691" x="6697663" y="4292600"/>
          <p14:tracePt t="24711" x="6756400" y="4275138"/>
          <p14:tracePt t="24714" x="6799263" y="4259263"/>
          <p14:tracePt t="24716" x="6815138" y="4249738"/>
          <p14:tracePt t="24732" x="6891338" y="4216400"/>
          <p14:tracePt t="24748" x="6926263" y="4198938"/>
          <p14:tracePt t="24750" x="6934200" y="4191000"/>
          <p14:tracePt t="24766" x="6967538" y="4173538"/>
          <p14:tracePt t="24777" x="6985000" y="4157663"/>
          <p14:tracePt t="24779" x="6992938" y="4157663"/>
          <p14:tracePt t="24795" x="7010400" y="4140200"/>
          <p14:tracePt t="24812" x="7027863" y="4140200"/>
          <p14:tracePt t="24844" x="7043738" y="4140200"/>
          <p14:tracePt t="26290" x="7086600" y="4140200"/>
          <p14:tracePt t="26300" x="7119938" y="4140200"/>
          <p14:tracePt t="26316" x="7205663" y="4114800"/>
          <p14:tracePt t="26327" x="7221538" y="4114800"/>
          <p14:tracePt t="26337" x="7256463" y="4097338"/>
          <p14:tracePt t="26353" x="7297738" y="4081463"/>
          <p14:tracePt t="26358" x="7399338" y="4056063"/>
          <p14:tracePt t="26376" x="7416800" y="4056063"/>
          <p14:tracePt t="26379" x="7450138" y="4038600"/>
          <p14:tracePt t="26381" x="7493000" y="4021138"/>
          <p14:tracePt t="26396" x="7535863" y="4005263"/>
          <p14:tracePt t="26413" x="7569200" y="3987800"/>
          <p14:tracePt t="26428" x="7586663" y="3979863"/>
          <p14:tracePt t="26445" x="7594600" y="3979863"/>
          <p14:tracePt t="26500" x="7586663" y="3979863"/>
          <p14:tracePt t="26511" x="7569200" y="3979863"/>
          <p14:tracePt t="26520" x="7551738" y="3979863"/>
          <p14:tracePt t="26533" x="7535863" y="3979863"/>
          <p14:tracePt t="26535" x="7510463" y="3979863"/>
          <p14:tracePt t="26548" x="7493000" y="3979863"/>
          <p14:tracePt t="26560" x="7475538" y="3979863"/>
          <p14:tracePt t="26564" x="7459663" y="3979863"/>
          <p14:tracePt t="26604" x="7450138" y="3979863"/>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3B1E86-AAC9-3876-A07D-F76E486DB5C4}"/>
              </a:ext>
            </a:extLst>
          </p:cNvPr>
          <p:cNvSpPr>
            <a:spLocks noGrp="1"/>
          </p:cNvSpPr>
          <p:nvPr>
            <p:ph type="title"/>
          </p:nvPr>
        </p:nvSpPr>
        <p:spPr/>
        <p:txBody>
          <a:bodyPr/>
          <a:lstStyle/>
          <a:p>
            <a:r>
              <a:rPr lang="es-CL" dirty="0"/>
              <a:t>Taponamiento cardiaco </a:t>
            </a:r>
          </a:p>
        </p:txBody>
      </p:sp>
      <p:pic>
        <p:nvPicPr>
          <p:cNvPr id="4" name="Picture 2" descr="Treating cardiac tamponade">
            <a:extLst>
              <a:ext uri="{FF2B5EF4-FFF2-40B4-BE49-F238E27FC236}">
                <a16:creationId xmlns:a16="http://schemas.microsoft.com/office/drawing/2014/main" id="{E8F08125-0D71-6EEC-2687-D3D1A3BF8D4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703511" y="1793162"/>
            <a:ext cx="9189075" cy="4660174"/>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extLst>
              <a:ext uri="{FF2B5EF4-FFF2-40B4-BE49-F238E27FC236}">
                <a16:creationId xmlns:a16="http://schemas.microsoft.com/office/drawing/2014/main" id="{60F0A2AF-42F5-87B1-EBD3-1E956E11A3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3361505"/>
      </p:ext>
    </p:extLst>
  </p:cSld>
  <p:clrMapOvr>
    <a:masterClrMapping/>
  </p:clrMapOvr>
  <mc:AlternateContent xmlns:mc="http://schemas.openxmlformats.org/markup-compatibility/2006">
    <mc:Choice xmlns:p14="http://schemas.microsoft.com/office/powerpoint/2010/main" Requires="p14">
      <p:transition spd="slow" p14:dur="2000" advTm="23707"/>
    </mc:Choice>
    <mc:Fallback>
      <p:transition spd="slow" advTm="23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0740" x="7450138" y="3979863"/>
          <p14:tracePt t="10755" x="7416800" y="3979863"/>
          <p14:tracePt t="10759" x="7373938" y="3979863"/>
          <p14:tracePt t="10761" x="7340600" y="3979863"/>
          <p14:tracePt t="10777" x="7264400" y="3979863"/>
          <p14:tracePt t="10792" x="7145338" y="3979863"/>
          <p14:tracePt t="10794" x="7027863" y="3979863"/>
          <p14:tracePt t="10809" x="6604000" y="3810000"/>
          <p14:tracePt t="10824" x="6392863" y="3675063"/>
          <p14:tracePt t="10826" x="6307138" y="3614738"/>
          <p14:tracePt t="10843" x="5884863" y="3395663"/>
          <p14:tracePt t="10857" x="5707063" y="3284538"/>
          <p14:tracePt t="10859" x="5646738" y="3259138"/>
          <p14:tracePt t="10875" x="5511800" y="3182938"/>
          <p14:tracePt t="10879" x="5392738" y="3124200"/>
          <p14:tracePt t="10881" x="5265738" y="3065463"/>
          <p14:tracePt t="10898" x="5087938" y="2989263"/>
          <p14:tracePt t="10913" x="4927600" y="2913063"/>
          <p14:tracePt t="10929" x="4716463" y="2870200"/>
          <p14:tracePt t="10949" x="4622800" y="2836863"/>
          <p14:tracePt t="10956" x="4538663" y="2801938"/>
          <p14:tracePt t="10960" x="4411663" y="2794000"/>
          <p14:tracePt t="10976" x="4343400" y="2776538"/>
          <p14:tracePt t="10992" x="4325938" y="2776538"/>
          <p14:tracePt t="10994" x="4310063" y="2776538"/>
          <p14:tracePt t="11011" x="4292600" y="2776538"/>
          <p14:tracePt t="11042" x="4292600" y="2794000"/>
          <p14:tracePt t="11056" x="4292600" y="2819400"/>
          <p14:tracePt t="11059" x="4292600" y="2870200"/>
          <p14:tracePt t="11073" x="4310063" y="2913063"/>
          <p14:tracePt t="11075" x="4325938" y="2954338"/>
          <p14:tracePt t="11091" x="4351338" y="3030538"/>
          <p14:tracePt t="11095" x="4402138" y="3090863"/>
          <p14:tracePt t="11096" x="4462463" y="3208338"/>
          <p14:tracePt t="11114" x="4538663" y="3327400"/>
          <p14:tracePt t="11129" x="4699000" y="3589338"/>
          <p14:tracePt t="11145" x="4868863" y="3843338"/>
          <p14:tracePt t="11161" x="4910138" y="3919538"/>
          <p14:tracePt t="11163" x="4986338" y="4021138"/>
          <p14:tracePt t="11179" x="5087938" y="4140200"/>
          <p14:tracePt t="11194" x="5164138" y="4249738"/>
          <p14:tracePt t="11213" x="5207000" y="4310063"/>
          <p14:tracePt t="11224" x="5224463" y="4310063"/>
          <p14:tracePt t="11226" x="5224463" y="4318000"/>
          <p14:tracePt t="11242" x="5257800" y="4335463"/>
          <p14:tracePt t="11258" x="5283200" y="4368800"/>
          <p14:tracePt t="11275" x="5334000" y="4427538"/>
          <p14:tracePt t="11291" x="5359400" y="4452938"/>
          <p14:tracePt t="11293" x="5402263" y="4503738"/>
          <p14:tracePt t="11309" x="5435600" y="4546600"/>
          <p14:tracePt t="11313" x="5468938" y="4589463"/>
          <p14:tracePt t="11315" x="5494338" y="4640263"/>
          <p14:tracePt t="11331" x="5595938" y="4757738"/>
          <p14:tracePt t="11346" x="5722938" y="4876800"/>
          <p14:tracePt t="11361" x="5799138" y="4953000"/>
          <p14:tracePt t="11363" x="5842000" y="4978400"/>
          <p14:tracePt t="11379" x="6002338" y="5087938"/>
          <p14:tracePt t="11394" x="6062663" y="5130800"/>
          <p14:tracePt t="11396" x="6096000" y="5148263"/>
          <p14:tracePt t="11412" x="6154738" y="5164138"/>
          <p14:tracePt t="11414" x="6197600" y="5173663"/>
          <p14:tracePt t="11429" x="6248400" y="5207000"/>
          <p14:tracePt t="11432" x="6273800" y="5207000"/>
          <p14:tracePt t="11435" x="6307138" y="5224463"/>
          <p14:tracePt t="11460" x="6324600" y="5224463"/>
          <p14:tracePt t="11462" x="6367463" y="5240338"/>
          <p14:tracePt t="11477" x="6383338" y="5240338"/>
          <p14:tracePt t="11481" x="6408738" y="5240338"/>
          <p14:tracePt t="11493" x="6426200" y="5240338"/>
          <p14:tracePt t="11746" x="6459538" y="5240338"/>
          <p14:tracePt t="11764" x="6469063" y="5240338"/>
          <p14:tracePt t="11767" x="6519863" y="5240338"/>
          <p14:tracePt t="11781" x="6578600" y="5224463"/>
          <p14:tracePt t="11783" x="6637338" y="5224463"/>
          <p14:tracePt t="11796" x="6713538" y="5207000"/>
          <p14:tracePt t="11806" x="6789738" y="5207000"/>
          <p14:tracePt t="11809" x="6858000" y="5207000"/>
          <p14:tracePt t="11811" x="6951663" y="5207000"/>
          <p14:tracePt t="11826" x="7010400" y="5207000"/>
          <p14:tracePt t="11828" x="7069138" y="5207000"/>
          <p14:tracePt t="11843" x="7188200" y="5240338"/>
          <p14:tracePt t="11859" x="7297738" y="5283200"/>
          <p14:tracePt t="11876" x="7399338" y="5308600"/>
          <p14:tracePt t="11893" x="7518400" y="5341938"/>
          <p14:tracePt t="11909" x="7653338" y="5384800"/>
          <p14:tracePt t="11925" x="7747000" y="5402263"/>
          <p14:tracePt t="11929" x="7823200" y="5435600"/>
          <p14:tracePt t="11933" x="7899400" y="5443538"/>
          <p14:tracePt t="11957" x="7975600" y="5461000"/>
          <p14:tracePt t="11959" x="8094663" y="5478463"/>
          <p14:tracePt t="11976" x="8120063" y="5478463"/>
          <p14:tracePt t="11979" x="8255000" y="5478463"/>
          <p14:tracePt t="11995" x="8313738" y="5478463"/>
          <p14:tracePt t="12011" x="8364538" y="5478463"/>
          <p14:tracePt t="12013" x="8424863" y="5461000"/>
          <p14:tracePt t="12026" x="8466138" y="5461000"/>
          <p14:tracePt t="12028" x="8516938" y="5443538"/>
          <p14:tracePt t="12044" x="8618538" y="5435600"/>
          <p14:tracePt t="12060" x="8737600" y="5418138"/>
          <p14:tracePt t="12076" x="8847138" y="5384800"/>
          <p14:tracePt t="12093" x="8948738" y="5341938"/>
          <p14:tracePt t="12108" x="9050338" y="5300663"/>
          <p14:tracePt t="12125" x="9161463" y="5249863"/>
          <p14:tracePt t="12141" x="9220200" y="5240338"/>
          <p14:tracePt t="12143" x="9263063" y="5224463"/>
          <p14:tracePt t="12160" x="9339263" y="5189538"/>
          <p14:tracePt t="12163" x="9398000" y="5164138"/>
          <p14:tracePt t="12165" x="9474200" y="5130800"/>
          <p14:tracePt t="12182" x="9609138" y="5072063"/>
          <p14:tracePt t="12195" x="9761538" y="4978400"/>
          <p14:tracePt t="12211" x="9880600" y="4910138"/>
          <p14:tracePt t="12228" x="9923463" y="4876800"/>
          <p14:tracePt t="12230" x="9974263" y="4833938"/>
          <p14:tracePt t="12245" x="9999663" y="4800600"/>
          <p14:tracePt t="12247" x="10040938" y="4757738"/>
          <p14:tracePt t="12261" x="10058400" y="4724400"/>
          <p14:tracePt t="12264" x="10101263" y="4648200"/>
          <p14:tracePt t="12278" x="10101263" y="4640263"/>
          <p14:tracePt t="12282" x="10117138" y="4605338"/>
          <p14:tracePt t="12284" x="10134600" y="4564063"/>
          <p14:tracePt t="12299" x="10152063" y="4529138"/>
          <p14:tracePt t="12309" x="10152063" y="4470400"/>
          <p14:tracePt t="12311" x="10152063" y="4427538"/>
          <p14:tracePt t="12325" x="10152063" y="4394200"/>
          <p14:tracePt t="12327" x="10152063" y="4368800"/>
          <p14:tracePt t="12342" x="10134600" y="4318000"/>
          <p14:tracePt t="12344" x="10117138" y="4292600"/>
          <p14:tracePt t="12357" x="10101263" y="4259263"/>
          <p14:tracePt t="12359" x="10091738" y="4249738"/>
          <p14:tracePt t="12376" x="10058400" y="4216400"/>
          <p14:tracePt t="12379" x="10015538" y="4157663"/>
          <p14:tracePt t="12394" x="9982200" y="4122738"/>
          <p14:tracePt t="12397" x="9956800" y="4081463"/>
          <p14:tracePt t="12413" x="9880600" y="3979863"/>
          <p14:tracePt t="12429" x="9786938" y="3843338"/>
          <p14:tracePt t="12447" x="9710738" y="3733800"/>
          <p14:tracePt t="12460" x="9669463" y="3690938"/>
          <p14:tracePt t="12462" x="9644063" y="3649663"/>
          <p14:tracePt t="12478" x="9575800" y="3589338"/>
          <p14:tracePt t="12480" x="9532938" y="3556000"/>
          <p14:tracePt t="12484" x="9491663" y="3513138"/>
          <p14:tracePt t="12502" x="9380538" y="3421063"/>
          <p14:tracePt t="12525" x="9321800" y="3395663"/>
          <p14:tracePt t="12527" x="9263063" y="3344863"/>
          <p14:tracePt t="12543" x="9237663" y="3327400"/>
          <p14:tracePt t="12547" x="9202738" y="3319463"/>
          <p14:tracePt t="12549" x="9177338" y="3284538"/>
          <p14:tracePt t="12576" x="9085263" y="3268663"/>
          <p14:tracePt t="12591" x="9050338" y="3259138"/>
          <p14:tracePt t="12596" x="9024938" y="3259138"/>
          <p14:tracePt t="12598" x="8974138" y="3243263"/>
          <p14:tracePt t="12624" x="8872538" y="3243263"/>
          <p14:tracePt t="12640" x="8847138" y="3243263"/>
          <p14:tracePt t="12644" x="8796338" y="3243263"/>
          <p14:tracePt t="12646" x="8755063" y="3243263"/>
          <p14:tracePt t="12662" x="8737600" y="3243263"/>
          <p14:tracePt t="12663" x="8712200" y="3243263"/>
          <p14:tracePt t="12673" x="8678863" y="3243263"/>
          <p14:tracePt t="12683" x="8643938" y="3243263"/>
          <p14:tracePt t="12691" x="8618538" y="3259138"/>
          <p14:tracePt t="12693" x="8577263" y="3268663"/>
          <p14:tracePt t="12709" x="8516938" y="3302000"/>
          <p14:tracePt t="12726" x="8450263" y="3344863"/>
          <p14:tracePt t="12742" x="8382000" y="3421063"/>
          <p14:tracePt t="12759" x="8288338" y="3538538"/>
          <p14:tracePt t="12775" x="8247063" y="3690938"/>
          <p14:tracePt t="12792" x="8186738" y="3868738"/>
          <p14:tracePt t="12796" x="8170863" y="3903663"/>
          <p14:tracePt t="12813" x="8170863" y="3979863"/>
          <p14:tracePt t="12815" x="8153400" y="4081463"/>
          <p14:tracePt t="12829" x="8153400" y="4157663"/>
          <p14:tracePt t="12840" x="8153400" y="4198938"/>
          <p14:tracePt t="12843" x="8153400" y="4275138"/>
          <p14:tracePt t="12845" x="8153400" y="4335463"/>
          <p14:tracePt t="12860" x="8153400" y="4394200"/>
          <p14:tracePt t="12862" x="8153400" y="4445000"/>
          <p14:tracePt t="12878" x="8170863" y="4546600"/>
          <p14:tracePt t="12893" x="8186738" y="4605338"/>
          <p14:tracePt t="12895" x="8196263" y="4648200"/>
          <p14:tracePt t="12910" x="8229600" y="4699000"/>
          <p14:tracePt t="12912" x="8255000" y="4757738"/>
          <p14:tracePt t="12928" x="8288338" y="4818063"/>
          <p14:tracePt t="12932" x="8331200" y="4876800"/>
          <p14:tracePt t="12941" x="8382000" y="4935538"/>
          <p14:tracePt t="12945" x="8407400" y="4995863"/>
          <p14:tracePt t="12963" x="8450263" y="5072063"/>
          <p14:tracePt t="12965" x="8516938" y="5148263"/>
          <p14:tracePt t="12981" x="8559800" y="5224463"/>
          <p14:tracePt t="12996" x="8577263" y="5240338"/>
          <p14:tracePt t="12998" x="8585200" y="5283200"/>
          <p14:tracePt t="13024" x="8618538" y="5300663"/>
          <p14:tracePt t="13028" x="8678863" y="5359400"/>
          <p14:tracePt t="13030" x="8720138" y="5384800"/>
          <p14:tracePt t="13046" x="8831263" y="5461000"/>
          <p14:tracePt t="13062" x="8948738" y="5519738"/>
          <p14:tracePt t="13078" x="8966200" y="5519738"/>
          <p14:tracePt t="13080" x="9042400" y="5554663"/>
          <p14:tracePt t="13093" x="9110663" y="5554663"/>
          <p14:tracePt t="13095" x="9177338" y="5570538"/>
          <p14:tracePt t="13111" x="9220200" y="5570538"/>
          <p14:tracePt t="13113" x="9278938" y="5570538"/>
          <p14:tracePt t="13129" x="9321800" y="5570538"/>
          <p14:tracePt t="13142" x="9380538" y="5570538"/>
          <p14:tracePt t="13144" x="9517063" y="5519738"/>
          <p14:tracePt t="13160" x="9575800" y="5503863"/>
          <p14:tracePt t="13163" x="9644063" y="5478463"/>
          <p14:tracePt t="13165" x="9710738" y="5435600"/>
          <p14:tracePt t="13181" x="9821863" y="5384800"/>
          <p14:tracePt t="13197" x="9863138" y="5341938"/>
          <p14:tracePt t="13199" x="9906000" y="5326063"/>
          <p14:tracePt t="13215" x="9999663" y="5249863"/>
          <p14:tracePt t="13234" x="10033000" y="5224463"/>
          <p14:tracePt t="13242" x="10075863" y="5189538"/>
          <p14:tracePt t="13245" x="10101263" y="5164138"/>
          <p14:tracePt t="13252" x="10152063" y="5130800"/>
          <p14:tracePt t="13271" x="10177463" y="5087938"/>
          <p14:tracePt t="13274" x="10253663" y="4970463"/>
          <p14:tracePt t="13293" x="10287000" y="4910138"/>
          <p14:tracePt t="13295" x="10329863" y="4757738"/>
          <p14:tracePt t="13310" x="10363200" y="4640263"/>
          <p14:tracePt t="13327" x="10371138" y="4546600"/>
          <p14:tracePt t="13343" x="10371138" y="4487863"/>
          <p14:tracePt t="13365" x="10371138" y="4470400"/>
          <p14:tracePt t="13367" x="10371138" y="4452938"/>
          <p14:tracePt t="13393" x="10371138" y="4445000"/>
          <p14:tracePt t="13409" x="10345738" y="4427538"/>
          <p14:tracePt t="13426" x="10329863" y="4427538"/>
          <p14:tracePt t="13429" x="10312400" y="4411663"/>
          <p14:tracePt t="13431" x="10304463" y="4394200"/>
          <p14:tracePt t="13452" x="10253663" y="4368800"/>
          <p14:tracePt t="13457" x="10228263" y="4335463"/>
          <p14:tracePt t="13475" x="10210800" y="4335463"/>
          <p14:tracePt t="13478" x="10167938" y="4310063"/>
          <p14:tracePt t="13480" x="10134600" y="4275138"/>
          <p14:tracePt t="13495" x="10058400" y="4216400"/>
          <p14:tracePt t="13510" x="10015538" y="4191000"/>
          <p14:tracePt t="13512" x="9974263" y="4140200"/>
          <p14:tracePt t="13528" x="9898063" y="4064000"/>
          <p14:tracePt t="13544" x="9847263" y="4038600"/>
          <p14:tracePt t="13546" x="9804400" y="3987800"/>
          <p14:tracePt t="13562" x="9745663" y="3962400"/>
          <p14:tracePt t="13566" x="9685338" y="3903663"/>
          <p14:tracePt t="13567" x="9644063" y="3868738"/>
          <p14:tracePt t="13591" x="9507538" y="3767138"/>
          <p14:tracePt t="13593" x="9456738" y="3725863"/>
          <p14:tracePt t="13609" x="9398000" y="3675063"/>
          <p14:tracePt t="13612" x="9355138" y="3632200"/>
          <p14:tracePt t="13615" x="9296400" y="3598863"/>
          <p14:tracePt t="13633" x="9220200" y="3556000"/>
          <p14:tracePt t="13649" x="9186863" y="3538538"/>
          <p14:tracePt t="13656" x="9161463" y="3530600"/>
          <p14:tracePt t="13661" x="9126538" y="3513138"/>
          <p14:tracePt t="13664" x="9101138" y="3497263"/>
          <p14:tracePt t="13680" x="9042400" y="3479800"/>
          <p14:tracePt t="13696" x="9009063" y="3462338"/>
          <p14:tracePt t="13698" x="8991600" y="3454400"/>
          <p14:tracePt t="13713" x="8966200" y="3454400"/>
          <p14:tracePt t="13717" x="8948738" y="3436938"/>
          <p14:tracePt t="13722" x="8915400" y="3436938"/>
          <p14:tracePt t="13735" x="8907463" y="3421063"/>
          <p14:tracePt t="13742" x="8872538" y="3421063"/>
          <p14:tracePt t="13744" x="8856663" y="3421063"/>
          <p14:tracePt t="13765" x="8780463" y="3421063"/>
          <p14:tracePt t="13768" x="8755063" y="3421063"/>
          <p14:tracePt t="13779" x="8712200" y="3421063"/>
          <p14:tracePt t="13792" x="8678863" y="3436938"/>
          <p14:tracePt t="13794" x="8636000" y="3462338"/>
          <p14:tracePt t="13807" x="8577263" y="3497263"/>
          <p14:tracePt t="13810" x="8559800" y="3513138"/>
          <p14:tracePt t="13827" x="8516938" y="3538538"/>
          <p14:tracePt t="13831" x="8466138" y="3573463"/>
          <p14:tracePt t="13833" x="8450263" y="3589338"/>
          <p14:tracePt t="13850" x="8424863" y="3614738"/>
          <p14:tracePt t="13859" x="8407400" y="3649663"/>
          <p14:tracePt t="13864" x="8382000" y="3675063"/>
          <p14:tracePt t="13866" x="8382000" y="3690938"/>
          <p14:tracePt t="13880" x="8348663" y="3733800"/>
          <p14:tracePt t="13884" x="8348663" y="3784600"/>
          <p14:tracePt t="13907" x="8313738" y="3868738"/>
          <p14:tracePt t="13910" x="8313738" y="3929063"/>
          <p14:tracePt t="13912" x="8305800" y="3987800"/>
          <p14:tracePt t="13927" x="8305800" y="4140200"/>
          <p14:tracePt t="13945" x="8305800" y="4198938"/>
          <p14:tracePt t="13947" x="8305800" y="4275138"/>
          <p14:tracePt t="13960" x="8305800" y="4351338"/>
          <p14:tracePt t="13962" x="8305800" y="4427538"/>
          <p14:tracePt t="13977" x="8305800" y="4503738"/>
          <p14:tracePt t="13979" x="8305800" y="4589463"/>
          <p14:tracePt t="13992" x="8305800" y="4665663"/>
          <p14:tracePt t="13994" x="8305800" y="4757738"/>
          <p14:tracePt t="14009" x="8313738" y="4859338"/>
          <p14:tracePt t="14011" x="8331200" y="4935538"/>
          <p14:tracePt t="14024" x="8364538" y="5011738"/>
          <p14:tracePt t="14026" x="8382000" y="5087938"/>
          <p14:tracePt t="14044" x="8389938" y="5105400"/>
          <p14:tracePt t="14047" x="8407400" y="5148263"/>
          <p14:tracePt t="14049" x="8440738" y="5207000"/>
          <p14:tracePt t="14064" x="8450263" y="5224463"/>
          <p14:tracePt t="14067" x="8501063" y="5265738"/>
          <p14:tracePt t="14073" x="8516938" y="5300663"/>
          <p14:tracePt t="14095" x="8542338" y="5308600"/>
          <p14:tracePt t="14098" x="8618538" y="5376863"/>
          <p14:tracePt t="14115" x="8661400" y="5402263"/>
          <p14:tracePt t="14123" x="8720138" y="5443538"/>
          <p14:tracePt t="14127" x="8780463" y="5478463"/>
          <p14:tracePt t="14129" x="8856663" y="5503863"/>
          <p14:tracePt t="14147" x="8966200" y="5570538"/>
          <p14:tracePt t="14161" x="8991600" y="5570538"/>
          <p14:tracePt t="14163" x="9050338" y="5580063"/>
          <p14:tracePt t="14183" x="9085263" y="5595938"/>
          <p14:tracePt t="14190" x="9186863" y="5613400"/>
          <p14:tracePt t="14192" x="9278938" y="5613400"/>
          <p14:tracePt t="14209" x="9372600" y="5613400"/>
          <p14:tracePt t="14227" x="9474200" y="5580063"/>
          <p14:tracePt t="14242" x="9532938" y="5570538"/>
          <p14:tracePt t="14244" x="9567863" y="5537200"/>
          <p14:tracePt t="14260" x="9626600" y="5519738"/>
          <p14:tracePt t="14263" x="9669463" y="5494338"/>
          <p14:tracePt t="14265" x="9685338" y="5478463"/>
          <p14:tracePt t="14285" x="9761538" y="5418138"/>
          <p14:tracePt t="14292" x="9786938" y="5402263"/>
          <p14:tracePt t="14308" x="9821863" y="5359400"/>
          <p14:tracePt t="14311" x="9837738" y="5326063"/>
          <p14:tracePt t="14313" x="9847263" y="5300663"/>
          <p14:tracePt t="14329" x="9898063" y="5224463"/>
          <p14:tracePt t="14344" x="9906000" y="5164138"/>
          <p14:tracePt t="14346" x="9923463" y="5113338"/>
          <p14:tracePt t="14362" x="9939338" y="5054600"/>
          <p14:tracePt t="14364" x="9939338" y="4995863"/>
          <p14:tracePt t="14378" x="9956800" y="4919663"/>
          <p14:tracePt t="14380" x="9956800" y="4859338"/>
          <p14:tracePt t="14395" x="9956800" y="4783138"/>
          <p14:tracePt t="14399" x="9956800" y="4757738"/>
          <p14:tracePt t="14408" x="9956800" y="4716463"/>
          <p14:tracePt t="14410" x="9956800" y="4681538"/>
          <p14:tracePt t="14426" x="9956800" y="4622800"/>
          <p14:tracePt t="14441" x="9956800" y="4589463"/>
          <p14:tracePt t="14457" x="9956800" y="4579938"/>
          <p14:tracePt t="14460" x="9939338" y="4564063"/>
          <p14:tracePt t="14475" x="9939338" y="4546600"/>
          <p14:tracePt t="14478" x="9923463" y="4529138"/>
          <p14:tracePt t="14480" x="9923463" y="4521200"/>
          <p14:tracePt t="14497" x="9898063" y="4470400"/>
          <p14:tracePt t="14513" x="9880600" y="4452938"/>
          <p14:tracePt t="14529" x="9880600" y="4427538"/>
          <p14:tracePt t="14531" x="9847263" y="4394200"/>
          <p14:tracePt t="14544" x="9837738" y="4368800"/>
          <p14:tracePt t="14546" x="9804400" y="4351338"/>
          <p14:tracePt t="14563" x="9745663" y="4259263"/>
          <p14:tracePt t="14578" x="9685338" y="4191000"/>
          <p14:tracePt t="14580" x="9626600" y="4114800"/>
          <p14:tracePt t="14608" x="9567863" y="4056063"/>
          <p14:tracePt t="14610" x="9380538" y="3868738"/>
          <p14:tracePt t="14627" x="9278938" y="3767138"/>
          <p14:tracePt t="14644" x="9220200" y="3708400"/>
          <p14:tracePt t="14659" x="9186863" y="3675063"/>
          <p14:tracePt t="14661" x="9161463" y="3657600"/>
          <p14:tracePt t="14676" x="9126538" y="3649663"/>
          <p14:tracePt t="14680" x="9110663" y="3632200"/>
          <p14:tracePt t="14682" x="9101138" y="3632200"/>
          <p14:tracePt t="14698" x="9067800" y="3614738"/>
          <p14:tracePt t="14716" x="9042400" y="3614738"/>
          <p14:tracePt t="14729" x="9024938" y="3598863"/>
          <p14:tracePt t="14746" x="9009063" y="3598863"/>
          <p14:tracePt t="14748" x="8991600" y="3598863"/>
          <p14:tracePt t="14761" x="8974138" y="3598863"/>
          <p14:tracePt t="14777" x="8948738" y="3598863"/>
          <p14:tracePt t="14792" x="8932863" y="3598863"/>
          <p14:tracePt t="14795" x="8915400" y="3598863"/>
          <p14:tracePt t="14812" x="8856663" y="3632200"/>
          <p14:tracePt t="14827" x="8831263" y="3657600"/>
          <p14:tracePt t="14829" x="8796338" y="3690938"/>
          <p14:tracePt t="14844" x="8755063" y="3725863"/>
          <p14:tracePt t="14848" x="8712200" y="3733800"/>
          <p14:tracePt t="14850" x="8694738" y="3751263"/>
          <p14:tracePt t="14868" x="8636000" y="3810000"/>
          <p14:tracePt t="14877" x="8585200" y="3843338"/>
          <p14:tracePt t="14890" x="8559800" y="3886200"/>
          <p14:tracePt t="14892" x="8542338" y="3919538"/>
          <p14:tracePt t="14912" x="8526463" y="3944938"/>
          <p14:tracePt t="14914" x="8483600" y="4005263"/>
          <p14:tracePt t="14941" x="8450263" y="4081463"/>
          <p14:tracePt t="14944" x="8450263" y="4097338"/>
          <p14:tracePt t="14946" x="8440738" y="4122738"/>
          <p14:tracePt t="14961" x="8440738" y="4198938"/>
          <p14:tracePt t="14978" x="8424863" y="4249738"/>
          <p14:tracePt t="14980" x="8424863" y="4318000"/>
          <p14:tracePt t="14993" x="8424863" y="4351338"/>
          <p14:tracePt t="14995" x="8424863" y="4411663"/>
          <p14:tracePt t="15012" x="8424863" y="4503738"/>
          <p14:tracePt t="15025" x="8440738" y="4564063"/>
          <p14:tracePt t="15027" x="8450263" y="4622800"/>
          <p14:tracePt t="15044" x="8501063" y="4741863"/>
          <p14:tracePt t="15057" x="8526463" y="4800600"/>
          <p14:tracePt t="15059" x="8542338" y="4843463"/>
          <p14:tracePt t="15078" x="8559800" y="4919663"/>
          <p14:tracePt t="15092" x="8585200" y="4978400"/>
          <p14:tracePt t="15095" x="8602663" y="4995863"/>
          <p14:tracePt t="15098" x="8636000" y="5046663"/>
          <p14:tracePt t="15117" x="8661400" y="5105400"/>
          <p14:tracePt t="15132" x="8694738" y="5130800"/>
          <p14:tracePt t="15134" x="8712200" y="5130800"/>
          <p14:tracePt t="15147" x="8755063" y="5173663"/>
          <p14:tracePt t="15160" x="8770938" y="5189538"/>
          <p14:tracePt t="15162" x="8831263" y="5224463"/>
          <p14:tracePt t="15178" x="8890000" y="5249863"/>
          <p14:tracePt t="15194" x="8948738" y="5265738"/>
          <p14:tracePt t="15210" x="9024938" y="5283200"/>
          <p14:tracePt t="15233" x="9067800" y="5300663"/>
          <p14:tracePt t="15238" x="9101138" y="5300663"/>
          <p14:tracePt t="15250" x="9161463" y="5308600"/>
          <p14:tracePt t="15257" x="9177338" y="5308600"/>
          <p14:tracePt t="15260" x="9237663" y="5308600"/>
          <p14:tracePt t="15276" x="9296400" y="5308600"/>
          <p14:tracePt t="15291" x="9321800" y="5326063"/>
          <p14:tracePt t="15293" x="9372600" y="5326063"/>
          <p14:tracePt t="15308" x="9398000" y="5326063"/>
          <p14:tracePt t="15310" x="9431338" y="5326063"/>
          <p14:tracePt t="15324" x="9456738" y="5326063"/>
          <p14:tracePt t="15327" x="9491663" y="5326063"/>
          <p14:tracePt t="15341" x="9507538" y="5326063"/>
          <p14:tracePt t="15344" x="9532938" y="5326063"/>
          <p14:tracePt t="15346" x="9567863" y="5326063"/>
          <p14:tracePt t="15361" x="9593263" y="5308600"/>
          <p14:tracePt t="15364" x="9626600" y="5300663"/>
          <p14:tracePt t="15379" x="9685338" y="5265738"/>
          <p14:tracePt t="15395" x="9728200" y="5249863"/>
          <p14:tracePt t="15410" x="9771063" y="5207000"/>
          <p14:tracePt t="15429" x="9821863" y="5173663"/>
          <p14:tracePt t="15443" x="9837738" y="5164138"/>
          <p14:tracePt t="15445" x="9863138" y="5113338"/>
          <p14:tracePt t="15463" x="9898063" y="5072063"/>
          <p14:tracePt t="15466" x="9898063" y="5054600"/>
          <p14:tracePt t="15481" x="9898063" y="5029200"/>
          <p14:tracePt t="15483" x="9906000" y="4995863"/>
          <p14:tracePt t="15499" x="9906000" y="4953000"/>
          <p14:tracePt t="15501" x="9923463" y="4919663"/>
          <p14:tracePt t="15514" x="9923463" y="4910138"/>
          <p14:tracePt t="15527" x="9923463" y="4876800"/>
          <p14:tracePt t="15531" x="9923463" y="4859338"/>
          <p14:tracePt t="15533" x="9923463" y="4833938"/>
          <p14:tracePt t="15542" x="9923463" y="4818063"/>
          <p14:tracePt t="15552" x="9923463" y="4783138"/>
          <p14:tracePt t="15565" x="9906000" y="4775200"/>
          <p14:tracePt t="15569" x="9906000" y="4757738"/>
          <p14:tracePt t="15574" x="9898063" y="4741863"/>
          <p14:tracePt t="15592" x="9880600" y="4716463"/>
          <p14:tracePt t="15595" x="9863138" y="4681538"/>
          <p14:tracePt t="15598" x="9837738" y="4648200"/>
          <p14:tracePt t="15613" x="9771063" y="4579938"/>
          <p14:tracePt t="15615" x="9761538" y="4546600"/>
          <p14:tracePt t="15629" x="9710738" y="4487863"/>
          <p14:tracePt t="15633" x="9644063" y="4386263"/>
          <p14:tracePt t="15638" x="9609138" y="4335463"/>
          <p14:tracePt t="15652" x="9575800" y="4275138"/>
          <p14:tracePt t="15659" x="9532938" y="4198938"/>
          <p14:tracePt t="15661" x="9491663" y="4157663"/>
          <p14:tracePt t="15676" x="9440863" y="4081463"/>
          <p14:tracePt t="15693" x="9372600" y="4005263"/>
          <p14:tracePt t="15709" x="9321800" y="3979863"/>
          <p14:tracePt t="15725" x="9296400" y="3962400"/>
          <p14:tracePt t="15728" x="9278938" y="3944938"/>
          <p14:tracePt t="15740" x="9245600" y="3944938"/>
          <p14:tracePt t="15742" x="9237663" y="3929063"/>
          <p14:tracePt t="15759" x="9202738" y="3929063"/>
          <p14:tracePt t="15762" x="9186863" y="3929063"/>
          <p14:tracePt t="15764" x="9161463" y="3929063"/>
          <p14:tracePt t="15779" x="9126538" y="3929063"/>
          <p14:tracePt t="15781" x="9101138" y="3929063"/>
          <p14:tracePt t="15796" x="9050338" y="3929063"/>
          <p14:tracePt t="15811" x="9042400" y="3929063"/>
          <p14:tracePt t="15812" x="9024938" y="3929063"/>
          <p14:tracePt t="15828" x="8991600" y="3929063"/>
          <p14:tracePt t="15846" x="8974138" y="3929063"/>
          <p14:tracePt t="15862" x="8966200" y="3962400"/>
          <p14:tracePt t="15866" x="8948738" y="3979863"/>
          <p14:tracePt t="15870" x="8932863" y="3979863"/>
          <p14:tracePt t="15885" x="8915400" y="3987800"/>
          <p14:tracePt t="15892" x="8907463" y="4021138"/>
          <p14:tracePt t="15895" x="8890000" y="4038600"/>
          <p14:tracePt t="15910" x="8872538" y="4056063"/>
          <p14:tracePt t="15914" x="8856663" y="4081463"/>
          <p14:tracePt t="15916" x="8847138" y="4097338"/>
          <p14:tracePt t="15934" x="8847138" y="4122738"/>
          <p14:tracePt t="15940" x="8831263" y="4140200"/>
          <p14:tracePt t="15945" x="8813800" y="4173538"/>
          <p14:tracePt t="15948" x="8813800" y="4191000"/>
          <p14:tracePt t="15966" x="8796338" y="4233863"/>
          <p14:tracePt t="15983" x="8796338" y="4259263"/>
          <p14:tracePt t="15989" x="8796338" y="4310063"/>
          <p14:tracePt t="15991" x="8796338" y="4335463"/>
          <p14:tracePt t="15995" x="8796338" y="4386263"/>
          <p14:tracePt t="16011" x="8796338" y="4427538"/>
          <p14:tracePt t="16013" x="8796338" y="4470400"/>
          <p14:tracePt t="16028" x="8796338" y="4521200"/>
          <p14:tracePt t="16029" x="8831263" y="4579938"/>
          <p14:tracePt t="16063" x="8872538" y="4681538"/>
          <p14:tracePt t="16067" x="8915400" y="4783138"/>
          <p14:tracePt t="16072" x="8948738" y="4833938"/>
          <p14:tracePt t="16091" x="8991600" y="4859338"/>
          <p14:tracePt t="16094" x="9050338" y="4919663"/>
          <p14:tracePt t="16108" x="9085263" y="4953000"/>
          <p14:tracePt t="16110" x="9126538" y="4978400"/>
          <p14:tracePt t="16128" x="9220200" y="5029200"/>
          <p14:tracePt t="16142" x="9245600" y="5046663"/>
          <p14:tracePt t="16144" x="9339263" y="5054600"/>
          <p14:tracePt t="16161" x="9380538" y="5072063"/>
          <p14:tracePt t="16165" x="9440863" y="5072063"/>
          <p14:tracePt t="16167" x="9474200" y="5072063"/>
          <p14:tracePt t="16182" x="9517063" y="5072063"/>
          <p14:tracePt t="16183" x="9550400" y="5072063"/>
          <p14:tracePt t="16196" x="9593263" y="5072063"/>
          <p14:tracePt t="16207" x="9644063" y="5054600"/>
          <p14:tracePt t="16222" x="9669463" y="5046663"/>
          <p14:tracePt t="16225" x="9685338" y="5029200"/>
          <p14:tracePt t="16241" x="9702800" y="5011738"/>
          <p14:tracePt t="16244" x="9702800" y="4995863"/>
          <p14:tracePt t="16246" x="9710738" y="4978400"/>
          <p14:tracePt t="16261" x="9728200" y="4953000"/>
          <p14:tracePt t="16277" x="9728200" y="4910138"/>
          <p14:tracePt t="16294" x="9728200" y="4894263"/>
          <p14:tracePt t="16299" x="9728200" y="4859338"/>
          <p14:tracePt t="16301" x="9728200" y="4818063"/>
          <p14:tracePt t="16315" x="9710738" y="4783138"/>
          <p14:tracePt t="16318" x="9685338" y="4699000"/>
          <p14:tracePt t="16375" x="9431338" y="4191000"/>
          <p14:tracePt t="16379" x="9355138" y="4056063"/>
          <p14:tracePt t="16382" x="9321800" y="3987800"/>
          <p14:tracePt t="16401" x="9278938" y="3919538"/>
          <p14:tracePt t="16428" x="9263063" y="3886200"/>
          <p14:tracePt t="16431" x="9186863" y="3860800"/>
          <p14:tracePt t="16445" x="9161463" y="3860800"/>
          <p14:tracePt t="16447" x="9110663" y="3860800"/>
          <p14:tracePt t="16460" x="9042400" y="3860800"/>
          <p14:tracePt t="16463" x="8974138" y="3860800"/>
          <p14:tracePt t="16495" x="8813800" y="3903663"/>
          <p14:tracePt t="16497" x="8661400" y="3979863"/>
          <p14:tracePt t="16512" x="8602663" y="4021138"/>
          <p14:tracePt t="16517" x="8542338" y="4064000"/>
          <p14:tracePt t="16526" x="8501063" y="4097338"/>
          <p14:tracePt t="16528" x="8483600" y="4122738"/>
          <p14:tracePt t="16545" x="8450263" y="4157663"/>
          <p14:tracePt t="16550" x="8424863" y="4191000"/>
          <p14:tracePt t="16551" x="8407400" y="4216400"/>
          <p14:tracePt t="16581" x="8389938" y="4249738"/>
          <p14:tracePt t="16585" x="8348663" y="4310063"/>
          <p14:tracePt t="16625" x="8348663" y="4318000"/>
          <p14:tracePt t="16629" x="8331200" y="4411663"/>
          <p14:tracePt t="16632" x="8331200" y="4445000"/>
          <p14:tracePt t="16643" x="8331200" y="4487863"/>
          <p14:tracePt t="16650" x="8331200" y="4521200"/>
          <p14:tracePt t="16657" x="8331200" y="4546600"/>
          <p14:tracePt t="16672" x="8331200" y="4589463"/>
          <p14:tracePt t="16677" x="8348663" y="4622800"/>
          <p14:tracePt t="16680" x="8364538" y="4665663"/>
          <p14:tracePt t="16705" x="8407400" y="4716463"/>
          <p14:tracePt t="16709" x="8466138" y="4783138"/>
          <p14:tracePt t="16711" x="8516938" y="4818063"/>
          <p14:tracePt t="16731" x="8585200" y="4843463"/>
          <p14:tracePt t="16734" x="8636000" y="4876800"/>
          <p14:tracePt t="16750" x="8694738" y="4894263"/>
          <p14:tracePt t="16757" x="8755063" y="4910138"/>
          <p14:tracePt t="16760" x="8831263" y="4910138"/>
          <p14:tracePt t="16775" x="8915400" y="4935538"/>
          <p14:tracePt t="16777" x="8991600" y="4935538"/>
          <p14:tracePt t="16810" x="9085263" y="4953000"/>
          <p14:tracePt t="16814" x="9339263" y="4953000"/>
          <p14:tracePt t="16816" x="9372600" y="4953000"/>
          <p14:tracePt t="16850" x="9440863" y="4953000"/>
          <p14:tracePt t="16856" x="9567863" y="4953000"/>
          <p14:tracePt t="16873" x="9593263" y="4953000"/>
          <p14:tracePt t="16877" x="9652000" y="4910138"/>
          <p14:tracePt t="16896" x="9669463" y="4859338"/>
          <p14:tracePt t="16928" x="9685338" y="4843463"/>
          <p14:tracePt t="16932" x="9702800" y="4775200"/>
          <p14:tracePt t="16935" x="9702800" y="4741863"/>
          <p14:tracePt t="16951" x="9702800" y="4724400"/>
          <p14:tracePt t="16958" x="9702800" y="4699000"/>
          <p14:tracePt t="16964" x="9702800" y="4681538"/>
          <p14:tracePt t="16966" x="9702800" y="4648200"/>
          <p14:tracePt t="16981" x="9702800" y="4640263"/>
          <p14:tracePt t="16983" x="9685338" y="4605338"/>
          <p14:tracePt t="17009" x="9652000" y="4579938"/>
          <p14:tracePt t="17014" x="9609138" y="4503738"/>
          <p14:tracePt t="17016" x="9575800" y="4452938"/>
          <p14:tracePt t="17039" x="9550400" y="4411663"/>
          <p14:tracePt t="17041" x="9517063" y="4351338"/>
          <p14:tracePt t="17059" x="9491663" y="4318000"/>
          <p14:tracePt t="17062" x="9474200" y="4292600"/>
          <p14:tracePt t="17065" x="9440863" y="4259263"/>
          <p14:tracePt t="17083" x="9431338" y="4249738"/>
          <p14:tracePt t="17088" x="9415463" y="4233863"/>
          <p14:tracePt t="17110" x="9355138" y="4198938"/>
          <p14:tracePt t="17112" x="9339263" y="4191000"/>
          <p14:tracePt t="17135" x="9313863" y="4173538"/>
          <p14:tracePt t="17142" x="9278938" y="4173538"/>
          <p14:tracePt t="17144" x="9245600" y="4173538"/>
          <p14:tracePt t="17160" x="9186863" y="4173538"/>
          <p14:tracePt t="17177" x="9110663" y="4157663"/>
          <p14:tracePt t="17192" x="9067800" y="4157663"/>
          <p14:tracePt t="17214" x="9050338" y="4157663"/>
          <p14:tracePt t="17216" x="9024938" y="4157663"/>
          <p14:tracePt t="17230" x="9009063" y="4157663"/>
          <p14:tracePt t="17246" x="8991600" y="4157663"/>
          <p14:tracePt t="17259" x="8974138" y="4157663"/>
          <p14:tracePt t="17290" x="8966200" y="4157663"/>
          <p14:tracePt t="17682" x="8948738" y="4191000"/>
          <p14:tracePt t="17694" x="8948738" y="4216400"/>
          <p14:tracePt t="17710" x="8915400" y="4292600"/>
          <p14:tracePt t="17726" x="8856663" y="4427538"/>
          <p14:tracePt t="17743" x="8847138" y="4546600"/>
          <p14:tracePt t="17758" x="8831263" y="4648200"/>
          <p14:tracePt t="17760" x="8831263" y="4716463"/>
          <p14:tracePt t="17776" x="8831263" y="4775200"/>
          <p14:tracePt t="17779" x="8831263" y="4833938"/>
          <p14:tracePt t="17781" x="8831263" y="4876800"/>
          <p14:tracePt t="17796" x="8872538" y="4995863"/>
          <p14:tracePt t="17813" x="8932863" y="5087938"/>
          <p14:tracePt t="17828" x="8991600" y="5130800"/>
          <p14:tracePt t="17830" x="9042400" y="5164138"/>
          <p14:tracePt t="17848" x="9085263" y="5189538"/>
          <p14:tracePt t="17852" x="9126538" y="5207000"/>
          <p14:tracePt t="17857" x="9186863" y="5224463"/>
          <p14:tracePt t="17876" x="9237663" y="5240338"/>
          <p14:tracePt t="17878" x="9339263" y="5240338"/>
          <p14:tracePt t="17894" x="9440863" y="5240338"/>
          <p14:tracePt t="17909" x="9550400" y="5224463"/>
          <p14:tracePt t="17927" x="9626600" y="5173663"/>
          <p14:tracePt t="17947" x="9652000" y="5148263"/>
          <p14:tracePt t="17949" x="9710738" y="5087938"/>
          <p14:tracePt t="17965" x="9761538" y="5046663"/>
          <p14:tracePt t="17980" x="9786938" y="4978400"/>
          <p14:tracePt t="17996" x="9804400" y="4876800"/>
          <p14:tracePt t="18013" x="9821863" y="4800600"/>
          <p14:tracePt t="18027" x="9821863" y="4741863"/>
          <p14:tracePt t="18029" x="9821863" y="4681538"/>
          <p14:tracePt t="18046" x="9786938" y="4546600"/>
          <p14:tracePt t="18061" x="9761538" y="4487863"/>
          <p14:tracePt t="18062" x="9710738" y="4427538"/>
          <p14:tracePt t="18079" x="9669463" y="4351338"/>
          <p14:tracePt t="18093" x="9626600" y="4318000"/>
          <p14:tracePt t="18095" x="9593263" y="4292600"/>
          <p14:tracePt t="18111" x="9532938" y="4249738"/>
          <p14:tracePt t="18114" x="9507538" y="4233863"/>
          <p14:tracePt t="18117" x="9474200" y="4216400"/>
          <p14:tracePt t="18135" x="9415463" y="4198938"/>
          <p14:tracePt t="18143" x="9372600" y="4191000"/>
          <p14:tracePt t="18146" x="9321800" y="4173538"/>
          <p14:tracePt t="18148" x="9263063" y="4173538"/>
          <p14:tracePt t="18164" x="9144000" y="4173538"/>
          <p14:tracePt t="18180" x="9067800" y="4173538"/>
          <p14:tracePt t="18182" x="9024938" y="4173538"/>
          <p14:tracePt t="18197" x="8991600" y="4173538"/>
          <p14:tracePt t="18199" x="8948738" y="4173538"/>
          <p14:tracePt t="18213" x="8847138" y="4198938"/>
          <p14:tracePt t="18225" x="8796338" y="4216400"/>
          <p14:tracePt t="18244" x="8755063" y="4259263"/>
          <p14:tracePt t="18246" x="8737600" y="4275138"/>
          <p14:tracePt t="18261" x="8712200" y="4318000"/>
          <p14:tracePt t="18277" x="8678863" y="4351338"/>
          <p14:tracePt t="18293" x="8678863" y="4386263"/>
          <p14:tracePt t="18309" x="8678863" y="4394200"/>
          <p14:tracePt t="18311" x="8678863" y="4427538"/>
          <p14:tracePt t="18326" x="8678863" y="4452938"/>
          <p14:tracePt t="18328" x="8678863" y="4487863"/>
          <p14:tracePt t="18342" x="8678863" y="4529138"/>
          <p14:tracePt t="18344" x="8678863" y="4564063"/>
          <p14:tracePt t="18357" x="8712200" y="4622800"/>
          <p14:tracePt t="18360" x="8737600" y="4681538"/>
          <p14:tracePt t="18376" x="8796338" y="4775200"/>
          <p14:tracePt t="18380" x="8831263" y="4800600"/>
          <p14:tracePt t="18382" x="8890000" y="4876800"/>
          <p14:tracePt t="18399" x="8991600" y="4995863"/>
          <p14:tracePt t="18414" x="9050338" y="5054600"/>
          <p14:tracePt t="18423" x="9101138" y="5087938"/>
          <p14:tracePt t="18426" x="9126538" y="5105400"/>
          <p14:tracePt t="18443" x="9177338" y="5130800"/>
          <p14:tracePt t="18445" x="9237663" y="5164138"/>
          <p14:tracePt t="18447" x="9278938" y="5164138"/>
          <p14:tracePt t="18466" x="9313863" y="5173663"/>
          <p14:tracePt t="18472" x="9372600" y="5173663"/>
          <p14:tracePt t="18475" x="9398000" y="5173663"/>
          <p14:tracePt t="18477" x="9440863" y="5173663"/>
          <p14:tracePt t="18494" x="9517063" y="5130800"/>
          <p14:tracePt t="18509" x="9567863" y="5087938"/>
          <p14:tracePt t="18511" x="9593263" y="5072063"/>
          <p14:tracePt t="18526" x="9652000" y="4978400"/>
          <p14:tracePt t="18542" x="9669463" y="4970463"/>
          <p14:tracePt t="18544" x="9669463" y="4919663"/>
          <p14:tracePt t="18560" x="9685338" y="4894263"/>
          <p14:tracePt t="18563" x="9702800" y="4818063"/>
          <p14:tracePt t="18565" x="9710738" y="4775200"/>
          <p14:tracePt t="18582" x="9710738" y="4699000"/>
          <p14:tracePt t="18597" x="9710738" y="4665663"/>
          <p14:tracePt t="18600" x="9710738" y="4622800"/>
          <p14:tracePt t="18610" x="9710738" y="4589463"/>
          <p14:tracePt t="18624" x="9710738" y="4564063"/>
          <p14:tracePt t="18626" x="9710738" y="4529138"/>
          <p14:tracePt t="18636" x="9710738" y="4503738"/>
          <p14:tracePt t="18648" x="9702800" y="4487863"/>
          <p14:tracePt t="18650" x="9702800" y="4470400"/>
          <p14:tracePt t="18655" x="9685338" y="4445000"/>
          <p14:tracePt t="18678" x="9669463" y="4427538"/>
          <p14:tracePt t="18680" x="9652000" y="4411663"/>
          <p14:tracePt t="18697" x="9644063" y="4394200"/>
          <p14:tracePt t="18712" x="9626600" y="4394200"/>
          <p14:tracePt t="18714" x="9609138" y="4394200"/>
          <p14:tracePt t="18728" x="9593263" y="4394200"/>
          <p14:tracePt t="18730" x="9575800" y="4394200"/>
          <p14:tracePt t="18744" x="9567863" y="4394200"/>
          <p14:tracePt t="18746" x="9550400" y="4394200"/>
          <p14:tracePt t="18762" x="9507538" y="4411663"/>
          <p14:tracePt t="20804" x="9491663" y="4394200"/>
          <p14:tracePt t="20815" x="9456738" y="4386263"/>
          <p14:tracePt t="20829" x="9440863" y="4368800"/>
          <p14:tracePt t="20832" x="9431338" y="4351338"/>
          <p14:tracePt t="20850" x="9415463" y="4318000"/>
          <p14:tracePt t="20856" x="9339263" y="4275138"/>
          <p14:tracePt t="20872" x="9313863" y="4249738"/>
          <p14:tracePt t="20875" x="9278938" y="4216400"/>
          <p14:tracePt t="20877" x="9245600" y="4191000"/>
          <p14:tracePt t="20893" x="9202738" y="4157663"/>
          <p14:tracePt t="20909" x="9144000" y="4114800"/>
          <p14:tracePt t="20927" x="9067800" y="4064000"/>
          <p14:tracePt t="20941" x="9042400" y="4056063"/>
          <p14:tracePt t="20944" x="9024938" y="4021138"/>
          <p14:tracePt t="20963" x="8974138" y="4005263"/>
          <p14:tracePt t="20965" x="8915400" y="3944938"/>
          <p14:tracePt t="20981" x="8831263" y="3868738"/>
          <p14:tracePt t="20996" x="8780463" y="3827463"/>
          <p14:tracePt t="20998" x="8770938" y="3810000"/>
          <p14:tracePt t="21013" x="8720138" y="3784600"/>
          <p14:tracePt t="21015" x="8712200" y="3751263"/>
          <p14:tracePt t="21034" x="8678863" y="3733800"/>
          <p14:tracePt t="21038" x="8643938" y="3708400"/>
          <p14:tracePt t="21061" x="8636000" y="3708400"/>
          <p14:tracePt t="21064" x="8618538" y="3690938"/>
          <p14:tracePt t="21082" x="8602663" y="3690938"/>
          <p14:tracePt t="21083" x="8602663" y="3675063"/>
          <p14:tracePt t="21099" x="8585200" y="3675063"/>
          <p14:tracePt t="21101" x="8577263" y="3675063"/>
          <p14:tracePt t="21114" x="8559800" y="3675063"/>
          <p14:tracePt t="21131" x="8542338" y="3657600"/>
          <p14:tracePt t="21134" x="8526463" y="3657600"/>
          <p14:tracePt t="21146" x="8516938" y="3657600"/>
          <p14:tracePt t="21148" x="8483600" y="3657600"/>
          <p14:tracePt t="21163" x="8466138" y="3657600"/>
          <p14:tracePt t="21178" x="8450263" y="3657600"/>
          <p14:tracePt t="21180" x="8440738" y="3657600"/>
          <p14:tracePt t="21196" x="8407400" y="3657600"/>
          <p14:tracePt t="21212" x="8348663" y="3708400"/>
          <p14:tracePt t="21229" x="8313738" y="3725863"/>
          <p14:tracePt t="21244" x="8288338" y="3751263"/>
          <p14:tracePt t="21246" x="8272463" y="3767138"/>
          <p14:tracePt t="21264" x="8212138" y="3827463"/>
          <p14:tracePt t="21278" x="8196263" y="3843338"/>
          <p14:tracePt t="21280" x="8153400" y="3868738"/>
          <p14:tracePt t="21295" x="8135938" y="3903663"/>
          <p14:tracePt t="21298" x="8120063" y="3929063"/>
          <p14:tracePt t="21300" x="8094663" y="3979863"/>
          <p14:tracePt t="21318" x="8059738" y="4021138"/>
          <p14:tracePt t="21326" x="8018463" y="4114800"/>
          <p14:tracePt t="21343" x="7983538" y="4198938"/>
          <p14:tracePt t="21359" x="7958138" y="4292600"/>
          <p14:tracePt t="21375" x="7942263" y="4318000"/>
          <p14:tracePt t="21378" x="7942263" y="4351338"/>
          <p14:tracePt t="21400" x="7942263" y="4368800"/>
          <p14:tracePt t="21406" x="7942263" y="4445000"/>
          <p14:tracePt t="21429" x="7942263" y="4452938"/>
          <p14:tracePt t="21431" x="7942263" y="4579938"/>
          <p14:tracePt t="21443" x="7975600" y="4622800"/>
          <p14:tracePt t="21445" x="8001000" y="4699000"/>
          <p14:tracePt t="21462" x="8059738" y="4818063"/>
          <p14:tracePt t="21481" x="8135938" y="4919663"/>
          <p14:tracePt t="21510" x="8196263" y="5046663"/>
          <p14:tracePt t="21513" x="8247063" y="5113338"/>
          <p14:tracePt t="21536" x="8272463" y="5164138"/>
          <p14:tracePt t="21544" x="8331200" y="5240338"/>
          <p14:tracePt t="21547" x="8382000" y="5283200"/>
          <p14:tracePt t="21549" x="8407400" y="5308600"/>
          <p14:tracePt t="21566" x="8501063" y="5402263"/>
          <p14:tracePt t="21579" x="8559800" y="5443538"/>
          <p14:tracePt t="21595" x="8618538" y="5478463"/>
          <p14:tracePt t="21599" x="8720138" y="5537200"/>
          <p14:tracePt t="21609" x="8770938" y="5554663"/>
          <p14:tracePt t="21657" x="8813800" y="5570538"/>
          <p14:tracePt t="21661" x="9067800" y="5638800"/>
          <p14:tracePt t="21663" x="9144000" y="5656263"/>
          <p14:tracePt t="21680" x="9263063" y="5672138"/>
          <p14:tracePt t="21708" x="9415463" y="5672138"/>
          <p14:tracePt t="21710" x="9575800" y="5672138"/>
          <p14:tracePt t="21728" x="9702800" y="5672138"/>
          <p14:tracePt t="21749" x="9821863" y="5638800"/>
          <p14:tracePt t="21752" x="9880600" y="5630863"/>
          <p14:tracePt t="21781" x="9923463" y="5595938"/>
          <p14:tracePt t="21784" x="10040938" y="5494338"/>
          <p14:tracePt t="21830" x="10101263" y="5418138"/>
          <p14:tracePt t="21833" x="10228263" y="5130800"/>
          <p14:tracePt t="21859" x="10236200" y="5054600"/>
          <p14:tracePt t="21862" x="10253663" y="4894263"/>
          <p14:tracePt t="21864" x="10253663" y="4818063"/>
          <p14:tracePt t="21878" x="10253663" y="4741863"/>
          <p14:tracePt t="21880" x="10253663" y="4648200"/>
          <p14:tracePt t="21894" x="10228263" y="4579938"/>
          <p14:tracePt t="21896" x="10193338" y="4521200"/>
          <p14:tracePt t="21912" x="10167938" y="4452938"/>
          <p14:tracePt t="21914" x="10134600" y="4445000"/>
          <p14:tracePt t="21929" x="10091738" y="4368800"/>
          <p14:tracePt t="21933" x="10040938" y="4318000"/>
          <p14:tracePt t="21941" x="10015538" y="4292600"/>
          <p14:tracePt t="21944" x="9956800" y="4259263"/>
          <p14:tracePt t="21962" x="9786938" y="4173538"/>
          <p14:tracePt t="21977" x="9702800" y="4114800"/>
          <p14:tracePt t="21981" x="9593263" y="4056063"/>
          <p14:tracePt t="21983" x="9456738" y="3979863"/>
          <p14:tracePt t="22000" x="9186863" y="3792538"/>
          <p14:tracePt t="22015" x="9126538" y="3767138"/>
          <p14:tracePt t="22017" x="9009063" y="3708400"/>
          <p14:tracePt t="22033" x="8932863" y="3657600"/>
          <p14:tracePt t="22036" x="8907463" y="3649663"/>
          <p14:tracePt t="22053" x="8831263" y="3614738"/>
          <p14:tracePt t="22058" x="8720138" y="3589338"/>
          <p14:tracePt t="22075" x="8694738" y="3589338"/>
          <p14:tracePt t="22078" x="8661400" y="3573463"/>
          <p14:tracePt t="22080" x="8636000" y="3573463"/>
          <p14:tracePt t="22095" x="8585200" y="3573463"/>
          <p14:tracePt t="22110" x="8577263" y="3573463"/>
          <p14:tracePt t="22113" x="8559800" y="3573463"/>
          <p14:tracePt t="22128" x="8542338" y="3573463"/>
          <p14:tracePt t="22129" x="8526463" y="3573463"/>
          <p14:tracePt t="22152" x="8501063" y="3573463"/>
        </p14:tracePtLst>
      </p14:laserTrace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781371-B36A-BAAD-2310-BEEBA51C22BF}"/>
              </a:ext>
            </a:extLst>
          </p:cNvPr>
          <p:cNvSpPr>
            <a:spLocks noGrp="1"/>
          </p:cNvSpPr>
          <p:nvPr>
            <p:ph type="title"/>
          </p:nvPr>
        </p:nvSpPr>
        <p:spPr/>
        <p:txBody>
          <a:bodyPr/>
          <a:lstStyle/>
          <a:p>
            <a:r>
              <a:rPr lang="es-CL" dirty="0"/>
              <a:t>Taponamiento cardiaco </a:t>
            </a:r>
          </a:p>
        </p:txBody>
      </p:sp>
      <p:sp>
        <p:nvSpPr>
          <p:cNvPr id="3" name="Marcador de contenido 2">
            <a:extLst>
              <a:ext uri="{FF2B5EF4-FFF2-40B4-BE49-F238E27FC236}">
                <a16:creationId xmlns:a16="http://schemas.microsoft.com/office/drawing/2014/main" id="{A134CCDE-2C80-BC7B-2447-45937802BD66}"/>
              </a:ext>
            </a:extLst>
          </p:cNvPr>
          <p:cNvSpPr>
            <a:spLocks noGrp="1"/>
          </p:cNvSpPr>
          <p:nvPr>
            <p:ph sz="half" idx="1"/>
          </p:nvPr>
        </p:nvSpPr>
        <p:spPr>
          <a:xfrm>
            <a:off x="551384" y="2142067"/>
            <a:ext cx="4995334" cy="3649134"/>
          </a:xfrm>
        </p:spPr>
        <p:txBody>
          <a:bodyPr>
            <a:normAutofit fontScale="85000" lnSpcReduction="20000"/>
          </a:bodyPr>
          <a:lstStyle/>
          <a:p>
            <a:r>
              <a:rPr lang="es-ES_tradnl" altLang="es-CL" sz="2800" dirty="0">
                <a:latin typeface="+mj-lt"/>
              </a:rPr>
              <a:t>Disnea, ortopnea, inquietud</a:t>
            </a:r>
          </a:p>
          <a:p>
            <a:r>
              <a:rPr lang="es-ES_tradnl" altLang="es-CL" sz="2800" dirty="0">
                <a:latin typeface="+mj-lt"/>
              </a:rPr>
              <a:t>Taquicardia</a:t>
            </a:r>
          </a:p>
          <a:p>
            <a:r>
              <a:rPr lang="es-ES_tradnl" altLang="es-CL" sz="2800" dirty="0">
                <a:latin typeface="+mj-lt"/>
              </a:rPr>
              <a:t>Bajo gasto, extremidades frías, pobre perfusión</a:t>
            </a:r>
          </a:p>
          <a:p>
            <a:r>
              <a:rPr lang="es-ES_tradnl" altLang="es-CL" sz="2800" dirty="0">
                <a:latin typeface="+mj-lt"/>
              </a:rPr>
              <a:t>Shock cardiogénico</a:t>
            </a:r>
          </a:p>
          <a:p>
            <a:r>
              <a:rPr lang="es-ES_tradnl" altLang="es-CL" sz="2800" dirty="0">
                <a:latin typeface="+mj-lt"/>
              </a:rPr>
              <a:t>Ingurgitación yugular </a:t>
            </a:r>
          </a:p>
          <a:p>
            <a:r>
              <a:rPr lang="es-ES_tradnl" altLang="es-CL" sz="2800" dirty="0">
                <a:latin typeface="+mj-lt"/>
              </a:rPr>
              <a:t>Signo de Kussmaul</a:t>
            </a:r>
          </a:p>
          <a:p>
            <a:r>
              <a:rPr lang="es-ES_tradnl" altLang="es-CL" sz="2800" dirty="0">
                <a:latin typeface="+mj-lt"/>
              </a:rPr>
              <a:t>Pulso arterial paradójico (&lt;10mmHg </a:t>
            </a:r>
            <a:r>
              <a:rPr lang="es-ES_tradnl" altLang="es-CL" sz="2800" dirty="0" err="1">
                <a:latin typeface="+mj-lt"/>
              </a:rPr>
              <a:t>ins</a:t>
            </a:r>
            <a:r>
              <a:rPr lang="es-ES_tradnl" altLang="es-CL" sz="2800" dirty="0">
                <a:latin typeface="+mj-lt"/>
              </a:rPr>
              <a:t>)</a:t>
            </a:r>
          </a:p>
          <a:p>
            <a:pPr marL="380990" indent="-380990">
              <a:buClr>
                <a:srgbClr val="000000"/>
              </a:buClr>
              <a:buSzPts val="1400"/>
              <a:buFont typeface="Arial"/>
              <a:buChar char="-"/>
            </a:pPr>
            <a:endParaRPr lang="es-AR" sz="2000" dirty="0"/>
          </a:p>
          <a:p>
            <a:endParaRPr lang="es-CL" dirty="0"/>
          </a:p>
        </p:txBody>
      </p:sp>
      <p:sp>
        <p:nvSpPr>
          <p:cNvPr id="4" name="Marcador de contenido 3">
            <a:extLst>
              <a:ext uri="{FF2B5EF4-FFF2-40B4-BE49-F238E27FC236}">
                <a16:creationId xmlns:a16="http://schemas.microsoft.com/office/drawing/2014/main" id="{BF8863F0-3CA6-26F9-EBFB-638A9AB619A1}"/>
              </a:ext>
            </a:extLst>
          </p:cNvPr>
          <p:cNvSpPr>
            <a:spLocks noGrp="1"/>
          </p:cNvSpPr>
          <p:nvPr>
            <p:ph sz="half" idx="2"/>
          </p:nvPr>
        </p:nvSpPr>
        <p:spPr/>
        <p:txBody>
          <a:bodyPr/>
          <a:lstStyle/>
          <a:p>
            <a:endParaRPr lang="es-CL"/>
          </a:p>
        </p:txBody>
      </p:sp>
      <p:pic>
        <p:nvPicPr>
          <p:cNvPr id="5" name="Imagen 4">
            <a:extLst>
              <a:ext uri="{FF2B5EF4-FFF2-40B4-BE49-F238E27FC236}">
                <a16:creationId xmlns:a16="http://schemas.microsoft.com/office/drawing/2014/main" id="{265ACFAC-C2F2-F238-E0B7-44CB50CDADAF}"/>
              </a:ext>
            </a:extLst>
          </p:cNvPr>
          <p:cNvPicPr>
            <a:picLocks noChangeAspect="1"/>
          </p:cNvPicPr>
          <p:nvPr/>
        </p:nvPicPr>
        <p:blipFill>
          <a:blip r:embed="rId5"/>
          <a:stretch>
            <a:fillRect/>
          </a:stretch>
        </p:blipFill>
        <p:spPr>
          <a:xfrm>
            <a:off x="6357411" y="1157817"/>
            <a:ext cx="3924300" cy="5118100"/>
          </a:xfrm>
          <a:prstGeom prst="rect">
            <a:avLst/>
          </a:prstGeom>
        </p:spPr>
      </p:pic>
      <p:pic>
        <p:nvPicPr>
          <p:cNvPr id="14" name="Audio 13">
            <a:extLst>
              <a:ext uri="{FF2B5EF4-FFF2-40B4-BE49-F238E27FC236}">
                <a16:creationId xmlns:a16="http://schemas.microsoft.com/office/drawing/2014/main" id="{E9E23803-350E-9611-43A7-2F6C6E123B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48680137"/>
      </p:ext>
    </p:extLst>
  </p:cSld>
  <p:clrMapOvr>
    <a:masterClrMapping/>
  </p:clrMapOvr>
  <mc:AlternateContent xmlns:mc="http://schemas.openxmlformats.org/markup-compatibility/2006">
    <mc:Choice xmlns:p14="http://schemas.microsoft.com/office/powerpoint/2010/main" Requires="p14">
      <p:transition spd="slow" p14:dur="2000" advTm="90406"/>
    </mc:Choice>
    <mc:Fallback>
      <p:transition spd="slow" advTm="90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27497" x="4487863" y="6621463"/>
          <p14:tracePt t="27498" x="4622800" y="6494463"/>
          <p14:tracePt t="27515" x="4970463" y="6180138"/>
          <p14:tracePt t="27528" x="5199063" y="5986463"/>
          <p14:tracePt t="27530" x="5418138" y="5824538"/>
          <p14:tracePt t="27544" x="5808663" y="5554663"/>
          <p14:tracePt t="27562" x="6002338" y="5435600"/>
          <p14:tracePt t="27564" x="6154738" y="5326063"/>
          <p14:tracePt t="27576" x="6307138" y="5240338"/>
          <p14:tracePt t="27578" x="6443663" y="5148263"/>
          <p14:tracePt t="27595" x="6738938" y="4843463"/>
          <p14:tracePt t="27604" x="6858000" y="4716463"/>
          <p14:tracePt t="27618" x="6985000" y="4622800"/>
          <p14:tracePt t="27620" x="7027863" y="4564063"/>
          <p14:tracePt t="27634" x="7129463" y="4487863"/>
          <p14:tracePt t="27643" x="7239000" y="4445000"/>
          <p14:tracePt t="27646" x="7323138" y="4411663"/>
          <p14:tracePt t="27648" x="7416800" y="4386263"/>
          <p14:tracePt t="27664" x="7551738" y="4351338"/>
          <p14:tracePt t="27680" x="7627938" y="4318000"/>
          <p14:tracePt t="27681" x="7670800" y="4292600"/>
          <p14:tracePt t="27696" x="7721600" y="4275138"/>
          <p14:tracePt t="27697" x="7780338" y="4249738"/>
          <p14:tracePt t="27714" x="7823200" y="4216400"/>
          <p14:tracePt t="27730" x="7916863" y="4191000"/>
          <p14:tracePt t="27745" x="7942263" y="4173538"/>
          <p14:tracePt t="27746" x="7975600" y="4173538"/>
          <p14:tracePt t="27762" x="8018463" y="4157663"/>
          <p14:tracePt t="27779" x="8051800" y="4157663"/>
          <p14:tracePt t="27793" x="8059738" y="4140200"/>
          <p14:tracePt t="27795" x="8077200" y="4140200"/>
          <p14:tracePt t="27816" x="8094663" y="4140200"/>
          <p14:tracePt t="27819" x="8120063" y="4140200"/>
          <p14:tracePt t="27832" x="8135938" y="4140200"/>
          <p14:tracePt t="27834" x="8153400" y="4140200"/>
          <p14:tracePt t="27849" x="8170863" y="4140200"/>
          <p14:tracePt t="27865" x="8170863" y="4157663"/>
          <p14:tracePt t="27878" x="8186738" y="4157663"/>
          <p14:tracePt t="27885" x="8186738" y="4173538"/>
          <p14:tracePt t="27897" x="8186738" y="4191000"/>
          <p14:tracePt t="27899" x="8186738" y="4198938"/>
          <p14:tracePt t="27913" x="8186738" y="4216400"/>
          <p14:tracePt t="27915" x="8186738" y="4233863"/>
          <p14:tracePt t="27929" x="8186738" y="4259263"/>
          <p14:tracePt t="27942" x="8186738" y="4275138"/>
          <p14:tracePt t="27950" x="8196263" y="4292600"/>
          <p14:tracePt t="27952" x="8196263" y="4310063"/>
          <p14:tracePt t="27986" x="8212138" y="4310063"/>
          <p14:tracePt t="28003" x="8229600" y="4310063"/>
          <p14:tracePt t="28019" x="8247063" y="4275138"/>
          <p14:tracePt t="28025" x="8272463" y="4249738"/>
          <p14:tracePt t="28027" x="8288338" y="4191000"/>
          <p14:tracePt t="28042" x="8313738" y="4122738"/>
          <p14:tracePt t="28044" x="8364538" y="4064000"/>
          <p14:tracePt t="28060" x="8389938" y="4005263"/>
          <p14:tracePt t="28062" x="8424863" y="3944938"/>
          <p14:tracePt t="28077" x="8450263" y="3868738"/>
          <p14:tracePt t="28080" x="8450263" y="3860800"/>
          <p14:tracePt t="28082" x="8483600" y="3810000"/>
          <p14:tracePt t="28096" x="8559800" y="3690938"/>
          <p14:tracePt t="28098" x="8577263" y="3675063"/>
          <p14:tracePt t="28115" x="8585200" y="3657600"/>
          <p14:tracePt t="28117" x="8602663" y="3632200"/>
          <p14:tracePt t="28133" x="8618538" y="3614738"/>
          <p14:tracePt t="28136" x="8643938" y="3598863"/>
          <p14:tracePt t="28138" x="8643938" y="3589338"/>
          <p14:tracePt t="28154" x="8661400" y="3589338"/>
          <p14:tracePt t="28157" x="8678863" y="3573463"/>
          <p14:tracePt t="28182" x="8694738" y="3573463"/>
          <p14:tracePt t="28193" x="8694738" y="3556000"/>
          <p14:tracePt t="28250" x="8712200" y="3556000"/>
          <p14:tracePt t="28260" x="8712200" y="3573463"/>
          <p14:tracePt t="28282" x="8712200" y="3589338"/>
          <p14:tracePt t="28299" x="8712200" y="3598863"/>
          <p14:tracePt t="28311" x="8712200" y="3614738"/>
          <p14:tracePt t="28320" x="8712200" y="3632200"/>
          <p14:tracePt t="28323" x="8712200" y="3649663"/>
          <p14:tracePt t="28346" x="8712200" y="3690938"/>
          <p14:tracePt t="28347" x="8712200" y="3725863"/>
          <p14:tracePt t="28361" x="8712200" y="3751263"/>
          <p14:tracePt t="28363" x="8712200" y="3784600"/>
          <p14:tracePt t="28378" x="8712200" y="3810000"/>
          <p14:tracePt t="28379" x="8712200" y="3827463"/>
          <p14:tracePt t="28394" x="8712200" y="3860800"/>
          <p14:tracePt t="28396" x="8712200" y="3868738"/>
          <p14:tracePt t="28410" x="8712200" y="3903663"/>
          <p14:tracePt t="28412" x="8712200" y="3929063"/>
          <p14:tracePt t="28426" x="8712200" y="3944938"/>
          <p14:tracePt t="28428" x="8712200" y="3987800"/>
          <p14:tracePt t="28442" x="8694738" y="4021138"/>
          <p14:tracePt t="28444" x="8678863" y="4056063"/>
          <p14:tracePt t="28461" x="8636000" y="4114800"/>
          <p14:tracePt t="28477" x="8585200" y="4157663"/>
          <p14:tracePt t="28489" x="8577263" y="4198938"/>
          <p14:tracePt t="28501" x="8559800" y="4216400"/>
          <p14:tracePt t="28503" x="8526463" y="4249738"/>
          <p14:tracePt t="28517" x="8526463" y="4275138"/>
          <p14:tracePt t="28525" x="8501063" y="4310063"/>
          <p14:tracePt t="28527" x="8501063" y="4318000"/>
          <p14:tracePt t="28539" x="8483600" y="4335463"/>
          <p14:tracePt t="28543" x="8466138" y="4368800"/>
          <p14:tracePt t="28559" x="8466138" y="4386263"/>
          <p14:tracePt t="28563" x="8450263" y="4411663"/>
          <p14:tracePt t="28564" x="8450263" y="4427538"/>
          <p14:tracePt t="28578" x="8440738" y="4445000"/>
          <p14:tracePt t="28580" x="8424863" y="4470400"/>
          <p14:tracePt t="28596" x="8407400" y="4521200"/>
          <p14:tracePt t="28612" x="8382000" y="4546600"/>
          <p14:tracePt t="28627" x="8364538" y="4579938"/>
          <p14:tracePt t="28644" x="8331200" y="4605338"/>
          <p14:tracePt t="28646" x="8331200" y="4622800"/>
          <p14:tracePt t="28661" x="8288338" y="4665663"/>
          <p14:tracePt t="28677" x="8247063" y="4716463"/>
          <p14:tracePt t="28688" x="8229600" y="4741863"/>
          <p14:tracePt t="28702" x="8196263" y="4757738"/>
          <p14:tracePt t="28704" x="8186738" y="4783138"/>
          <p14:tracePt t="28716" x="8170863" y="4800600"/>
          <p14:tracePt t="28726" x="8153400" y="4833938"/>
          <p14:tracePt t="28729" x="8110538" y="4876800"/>
          <p14:tracePt t="28731" x="8110538" y="4894263"/>
          <p14:tracePt t="28751" x="8077200" y="4953000"/>
          <p14:tracePt t="28770" x="8059738" y="4978400"/>
          <p14:tracePt t="28776" x="8051800" y="5029200"/>
          <p14:tracePt t="28796" x="8051800" y="5072063"/>
          <p14:tracePt t="28798" x="8051800" y="5105400"/>
          <p14:tracePt t="28810" x="8051800" y="5130800"/>
          <p14:tracePt t="28812" x="8051800" y="5148263"/>
          <p14:tracePt t="28826" x="8034338" y="5148263"/>
          <p14:tracePt t="28828" x="8034338" y="5164138"/>
          <p14:tracePt t="28841" x="8034338" y="5173663"/>
          <p14:tracePt t="28851" x="8034338" y="5189538"/>
          <p14:tracePt t="28864" x="8034338" y="5207000"/>
          <p14:tracePt t="28896" x="8034338" y="5224463"/>
          <p14:tracePt t="30027" x="8034338" y="5240338"/>
          <p14:tracePt t="30036" x="8001000" y="5265738"/>
          <p14:tracePt t="30048" x="7983538" y="5300663"/>
          <p14:tracePt t="30061" x="7958138" y="5326063"/>
          <p14:tracePt t="30063" x="7924800" y="5376863"/>
          <p14:tracePt t="30076" x="7881938" y="5418138"/>
          <p14:tracePt t="30078" x="7848600" y="5461000"/>
          <p14:tracePt t="30094" x="7823200" y="5503863"/>
          <p14:tracePt t="30097" x="7780338" y="5537200"/>
          <p14:tracePt t="30099" x="7747000" y="5580063"/>
          <p14:tracePt t="30116" x="7704138" y="5613400"/>
          <p14:tracePt t="30131" x="7688263" y="5638800"/>
          <p14:tracePt t="30132" x="7670800" y="5656263"/>
          <p14:tracePt t="30149" x="7653338" y="5672138"/>
          <p14:tracePt t="30164" x="7645400" y="5689600"/>
          <p14:tracePt t="30181" x="7612063" y="5707063"/>
          <p14:tracePt t="30196" x="7586663" y="5715000"/>
          <p14:tracePt t="30212" x="7518400" y="5732463"/>
          <p14:tracePt t="30227" x="7493000" y="5748338"/>
          <p14:tracePt t="30229" x="7434263" y="5765800"/>
          <p14:tracePt t="30244" x="7315200" y="5824538"/>
          <p14:tracePt t="30261" x="7221538" y="5834063"/>
          <p14:tracePt t="30262" x="7162800" y="5849938"/>
          <p14:tracePt t="30269" x="7086600" y="5884863"/>
          <p14:tracePt t="30287" x="6891338" y="5926138"/>
          <p14:tracePt t="30301" x="6723063" y="5961063"/>
          <p14:tracePt t="30303" x="6578600" y="5986463"/>
          <p14:tracePt t="30320" x="6502400" y="5986463"/>
          <p14:tracePt t="30326" x="6350000" y="6019800"/>
          <p14:tracePt t="30329" x="6230938" y="6019800"/>
          <p14:tracePt t="30331" x="6096000" y="6037263"/>
          <p14:tracePt t="30344" x="5961063" y="6045200"/>
          <p14:tracePt t="30355" x="5867400" y="6045200"/>
          <p14:tracePt t="30360" x="5783263" y="6045200"/>
          <p14:tracePt t="30368" x="5689600" y="6045200"/>
          <p14:tracePt t="30380" x="5595938" y="6045200"/>
          <p14:tracePt t="30382" x="5529263" y="6045200"/>
          <p14:tracePt t="30396" x="5468938" y="6037263"/>
          <p14:tracePt t="30398" x="5392738" y="6019800"/>
          <p14:tracePt t="30413" x="5199063" y="5926138"/>
          <p14:tracePt t="30429" x="5062538" y="5849938"/>
          <p14:tracePt t="30444" x="4986338" y="5791200"/>
          <p14:tracePt t="30446" x="4894263" y="5748338"/>
          <p14:tracePt t="30462" x="4741863" y="5656263"/>
          <p14:tracePt t="30478" x="4597400" y="5570538"/>
          <p14:tracePt t="30494" x="4538663" y="5519738"/>
          <p14:tracePt t="30496" x="4470400" y="5494338"/>
          <p14:tracePt t="30510" x="4427538" y="5443538"/>
          <p14:tracePt t="30513" x="4386263" y="5402263"/>
          <p14:tracePt t="30527" x="4343400" y="5376863"/>
          <p14:tracePt t="30529" x="4275138" y="5341938"/>
          <p14:tracePt t="30543" x="4233863" y="5300663"/>
          <p14:tracePt t="30546" x="4191000" y="5265738"/>
          <p14:tracePt t="30548" x="4140200" y="5240338"/>
          <p14:tracePt t="30564" x="4097338" y="5224463"/>
          <p14:tracePt t="30565" x="4056063" y="5189538"/>
          <p14:tracePt t="30582" x="3995738" y="5148263"/>
          <p14:tracePt t="30596" x="3962400" y="5113338"/>
          <p14:tracePt t="30598" x="3937000" y="5105400"/>
          <p14:tracePt t="30614" x="3878263" y="5029200"/>
          <p14:tracePt t="30629" x="3860800" y="5029200"/>
          <p14:tracePt t="30631" x="3810000" y="4970463"/>
          <p14:tracePt t="30643" x="3767138" y="4935538"/>
          <p14:tracePt t="30644" x="3751263" y="4935538"/>
          <p14:tracePt t="30660" x="3725863" y="4910138"/>
          <p14:tracePt t="30662" x="3708400" y="4894263"/>
          <p14:tracePt t="30679" x="3649663" y="4859338"/>
          <p14:tracePt t="30694" x="3632200" y="4833938"/>
          <p14:tracePt t="30696" x="3606800" y="4833938"/>
          <p14:tracePt t="30710" x="3573463" y="4800600"/>
          <p14:tracePt t="30712" x="3556000" y="4800600"/>
          <p14:tracePt t="30727" x="3548063" y="4783138"/>
          <p14:tracePt t="30728" x="3530600" y="4775200"/>
          <p14:tracePt t="30745" x="3513138" y="4775200"/>
          <p14:tracePt t="30748" x="3497263" y="4757738"/>
          <p14:tracePt t="30749" x="3479800" y="4757738"/>
          <p14:tracePt t="30761" x="3479800" y="4741863"/>
          <p14:tracePt t="30769" x="3471863" y="4741863"/>
          <p14:tracePt t="30782" x="3454400" y="4741863"/>
          <p14:tracePt t="30797" x="3436938" y="4741863"/>
          <p14:tracePt t="30876" x="3436938" y="4757738"/>
          <p14:tracePt t="30897" x="3436938" y="4783138"/>
          <p14:tracePt t="30910" x="3436938" y="4800600"/>
          <p14:tracePt t="30912" x="3436938" y="4843463"/>
          <p14:tracePt t="30921" x="3471863" y="4919663"/>
          <p14:tracePt t="30935" x="3497263" y="4953000"/>
          <p14:tracePt t="30936" x="3556000" y="5054600"/>
          <p14:tracePt t="30952" x="3589338" y="5087938"/>
          <p14:tracePt t="30954" x="3675063" y="5240338"/>
          <p14:tracePt t="30967" x="3708400" y="5283200"/>
          <p14:tracePt t="30977" x="3751263" y="5341938"/>
          <p14:tracePt t="30980" x="3810000" y="5418138"/>
          <p14:tracePt t="30982" x="3860800" y="5494338"/>
          <p14:tracePt t="30998" x="3937000" y="5638800"/>
          <p14:tracePt t="31013" x="3944938" y="5707063"/>
          <p14:tracePt t="31015" x="3979863" y="5765800"/>
          <p14:tracePt t="31031" x="4038600" y="5884863"/>
          <p14:tracePt t="31048" x="4097338" y="5986463"/>
          <p14:tracePt t="31063" x="4173538" y="6103938"/>
          <p14:tracePt t="31079" x="4249738" y="6230938"/>
          <p14:tracePt t="31093" x="4292600" y="6291263"/>
          <p14:tracePt t="31095" x="4325938" y="6332538"/>
          <p14:tracePt t="31111" x="4386263" y="6408738"/>
          <p14:tracePt t="31128" x="4427538" y="6469063"/>
          <p14:tracePt t="31144" x="4445000" y="6484938"/>
          <p14:tracePt t="31148" x="4462463" y="6494463"/>
          <p14:tracePt t="31159" x="4462463" y="6510338"/>
          <p14:tracePt t="31180" x="4470400" y="6510338"/>
          <p14:tracePt t="50214" x="4487863" y="6510338"/>
          <p14:tracePt t="50229" x="4503738" y="6510338"/>
          <p14:tracePt t="50230" x="4521200" y="6510338"/>
          <p14:tracePt t="50245" x="4538663" y="6510338"/>
          <p14:tracePt t="50247" x="4546600" y="6527800"/>
          <p14:tracePt t="50264" x="4597400" y="6527800"/>
          <p14:tracePt t="50272" x="4622800" y="6545263"/>
          <p14:tracePt t="50283" x="4640263" y="6545263"/>
          <p14:tracePt t="50297" x="4656138" y="6545263"/>
          <p14:tracePt t="50300" x="4681538" y="6561138"/>
          <p14:tracePt t="50302" x="4699000" y="6570663"/>
          <p14:tracePt t="50318" x="4732338" y="6586538"/>
          <p14:tracePt t="50333" x="4741863" y="6604000"/>
          <p14:tracePt t="50335" x="4757738" y="6604000"/>
          <p14:tracePt t="50350" x="4757738" y="6621463"/>
          <p14:tracePt t="50351" x="4775200" y="6621463"/>
          <p14:tracePt t="50366" x="4792663" y="6629400"/>
          <p14:tracePt t="50368" x="4800600" y="6646863"/>
          <p14:tracePt t="50382" x="4818063" y="6662738"/>
          <p14:tracePt t="50398" x="4851400" y="6697663"/>
          <p14:tracePt t="50400" x="4868863" y="6705600"/>
          <p14:tracePt t="50414" x="4894263" y="6738938"/>
          <p14:tracePt t="50415" x="4910138" y="6764338"/>
          <p14:tracePt t="50431" x="4970463" y="6815138"/>
          <p14:tracePt t="88943" x="4681538" y="6799263"/>
          <p14:tracePt t="88946" x="4622800" y="6756400"/>
          <p14:tracePt t="88964" x="4521200" y="6662738"/>
          <p14:tracePt t="88968" x="4411663" y="6586538"/>
          <p14:tracePt t="88970" x="4343400" y="6494463"/>
          <p14:tracePt t="88987" x="4191000" y="6367463"/>
          <p14:tracePt t="89001" x="4071938" y="6215063"/>
          <p14:tracePt t="89016" x="4005263" y="6154738"/>
          <p14:tracePt t="89017" x="3944938" y="6103938"/>
          <p14:tracePt t="89033" x="3886200" y="6062663"/>
          <p14:tracePt t="89048" x="3810000" y="6019800"/>
          <p14:tracePt t="89064" x="3802063" y="6002338"/>
          <p14:tracePt t="89066" x="3767138" y="5986463"/>
          <p14:tracePt t="89082" x="3725863" y="5969000"/>
          <p14:tracePt t="89097" x="3690938" y="5961063"/>
          <p14:tracePt t="89099" x="3665538" y="5961063"/>
          <p14:tracePt t="89114" x="3632200" y="5926138"/>
          <p14:tracePt t="89116" x="3614738" y="5926138"/>
          <p14:tracePt t="89127" x="3589338" y="5900738"/>
          <p14:tracePt t="89141" x="3573463" y="5884863"/>
          <p14:tracePt t="89147" x="3530600" y="5849938"/>
          <p14:tracePt t="89149" x="3513138" y="5834063"/>
          <p14:tracePt t="89165" x="3479800" y="5808663"/>
          <p14:tracePt t="89168" x="3454400" y="5773738"/>
          <p14:tracePt t="89170" x="3454400" y="5748338"/>
          <p14:tracePt t="89184" x="3421063" y="5707063"/>
          <p14:tracePt t="89185" x="3411538" y="5638800"/>
          <p14:tracePt t="89201" x="3378200" y="5595938"/>
          <p14:tracePt t="89203" x="3360738" y="5580063"/>
          <p14:tracePt t="89219" x="3335338" y="5503863"/>
          <p14:tracePt t="89234" x="3302000" y="5461000"/>
          <p14:tracePt t="89249" x="3284538" y="5435600"/>
          <p14:tracePt t="89268" x="3284538" y="5418138"/>
          <p14:tracePt t="89283" x="3276600" y="5418138"/>
          <p14:tracePt t="89298" x="3276600" y="5402263"/>
          <p14:tracePt t="89329" x="3276600" y="5384800"/>
          <p14:tracePt t="89409" x="3259138" y="5384800"/>
        </p14:tracePtLst>
      </p14:laserTraceLst>
    </p:ext>
  </p:extLst>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ítulo 1">
            <a:extLst>
              <a:ext uri="{FF2B5EF4-FFF2-40B4-BE49-F238E27FC236}">
                <a16:creationId xmlns:a16="http://schemas.microsoft.com/office/drawing/2014/main" id="{A2EE27AC-7186-3029-2160-E3DD9B2320BA}"/>
              </a:ext>
            </a:extLst>
          </p:cNvPr>
          <p:cNvSpPr>
            <a:spLocks noGrp="1"/>
          </p:cNvSpPr>
          <p:nvPr>
            <p:ph type="title"/>
          </p:nvPr>
        </p:nvSpPr>
        <p:spPr>
          <a:xfrm>
            <a:off x="825909" y="808055"/>
            <a:ext cx="3979205" cy="1453363"/>
          </a:xfrm>
        </p:spPr>
        <p:txBody>
          <a:bodyPr vert="horz" lIns="91440" tIns="45720" rIns="91440" bIns="45720" rtlCol="0" anchor="ctr">
            <a:normAutofit/>
          </a:bodyPr>
          <a:lstStyle/>
          <a:p>
            <a:r>
              <a:rPr lang="en-US" dirty="0" err="1"/>
              <a:t>Pulso</a:t>
            </a:r>
            <a:r>
              <a:rPr lang="en-US" dirty="0"/>
              <a:t> </a:t>
            </a:r>
            <a:br>
              <a:rPr lang="en-US" dirty="0"/>
            </a:br>
            <a:r>
              <a:rPr lang="en-US" dirty="0" err="1"/>
              <a:t>paradogico</a:t>
            </a:r>
            <a:r>
              <a:rPr lang="en-US" dirty="0"/>
              <a:t> </a:t>
            </a:r>
          </a:p>
        </p:txBody>
      </p:sp>
      <p:sp>
        <p:nvSpPr>
          <p:cNvPr id="4" name="Marcador de contenido 3">
            <a:extLst>
              <a:ext uri="{FF2B5EF4-FFF2-40B4-BE49-F238E27FC236}">
                <a16:creationId xmlns:a16="http://schemas.microsoft.com/office/drawing/2014/main" id="{13E904D0-B0C7-CABA-7734-44F51BBFADA2}"/>
              </a:ext>
            </a:extLst>
          </p:cNvPr>
          <p:cNvSpPr>
            <a:spLocks noGrp="1"/>
          </p:cNvSpPr>
          <p:nvPr>
            <p:ph sz="half" idx="2"/>
          </p:nvPr>
        </p:nvSpPr>
        <p:spPr>
          <a:xfrm>
            <a:off x="802178" y="2261420"/>
            <a:ext cx="4002936" cy="4335932"/>
          </a:xfrm>
        </p:spPr>
        <p:txBody>
          <a:bodyPr vert="horz" lIns="91440" tIns="45720" rIns="91440" bIns="45720" rtlCol="0" anchor="ctr">
            <a:normAutofit fontScale="92500"/>
          </a:bodyPr>
          <a:lstStyle/>
          <a:p>
            <a:endParaRPr lang="es-CL" sz="2100" b="0" i="0" dirty="0">
              <a:effectLst/>
              <a:latin typeface="+mj-lt"/>
            </a:endParaRPr>
          </a:p>
          <a:p>
            <a:r>
              <a:rPr lang="es-CL" sz="2100" dirty="0">
                <a:latin typeface="+mj-lt"/>
              </a:rPr>
              <a:t>F</a:t>
            </a:r>
            <a:r>
              <a:rPr lang="es-CL" sz="2100" b="0" i="0" dirty="0">
                <a:effectLst/>
                <a:latin typeface="+mj-lt"/>
              </a:rPr>
              <a:t>enómeno de interdependencia se exagera debido a que el aumento de presión </a:t>
            </a:r>
            <a:r>
              <a:rPr lang="es-CL" sz="2100" b="0" i="0" dirty="0" err="1">
                <a:effectLst/>
                <a:latin typeface="+mj-lt"/>
              </a:rPr>
              <a:t>intrapericárdica</a:t>
            </a:r>
            <a:r>
              <a:rPr lang="es-CL" sz="2100" b="0" i="0" dirty="0">
                <a:effectLst/>
                <a:latin typeface="+mj-lt"/>
              </a:rPr>
              <a:t> impide la normal expansión del VD en inspiración, con lo que éste comprime al VI, mientras que lo opuesto sucede en espiración. </a:t>
            </a:r>
          </a:p>
          <a:p>
            <a:r>
              <a:rPr lang="es-CL" sz="2100" dirty="0">
                <a:latin typeface="+mj-lt"/>
              </a:rPr>
              <a:t>C</a:t>
            </a:r>
            <a:r>
              <a:rPr lang="es-CL" sz="2100" b="0" i="0" dirty="0">
                <a:effectLst/>
                <a:latin typeface="+mj-lt"/>
              </a:rPr>
              <a:t>on la inspiración el tabique intraventricular se desplaza bruscamente hacia la izquierda, para luego desplazarse a la derecha con la espiración. </a:t>
            </a:r>
          </a:p>
          <a:p>
            <a:endParaRPr lang="en-US" dirty="0"/>
          </a:p>
        </p:txBody>
      </p:sp>
      <p:pic>
        <p:nvPicPr>
          <p:cNvPr id="5" name="Marcador de contenido 4">
            <a:extLst>
              <a:ext uri="{FF2B5EF4-FFF2-40B4-BE49-F238E27FC236}">
                <a16:creationId xmlns:a16="http://schemas.microsoft.com/office/drawing/2014/main" id="{52847EC4-0532-C14E-46A5-E6B55CA6C4F9}"/>
              </a:ext>
            </a:extLst>
          </p:cNvPr>
          <p:cNvPicPr>
            <a:picLocks noGrp="1" noChangeAspect="1"/>
          </p:cNvPicPr>
          <p:nvPr>
            <p:ph sz="half" idx="1"/>
          </p:nvPr>
        </p:nvPicPr>
        <p:blipFill>
          <a:blip r:embed="rId7"/>
          <a:stretch>
            <a:fillRect/>
          </a:stretch>
        </p:blipFill>
        <p:spPr>
          <a:xfrm>
            <a:off x="5449173" y="2346139"/>
            <a:ext cx="6095593" cy="216393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12" name="Audio 11">
            <a:extLst>
              <a:ext uri="{FF2B5EF4-FFF2-40B4-BE49-F238E27FC236}">
                <a16:creationId xmlns:a16="http://schemas.microsoft.com/office/drawing/2014/main" id="{64C20913-85ED-2469-F92C-75056E0EBE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47008741"/>
      </p:ext>
    </p:extLst>
  </p:cSld>
  <p:clrMapOvr>
    <a:masterClrMapping/>
  </p:clrMapOvr>
  <mc:AlternateContent xmlns:mc="http://schemas.openxmlformats.org/markup-compatibility/2006">
    <mc:Choice xmlns:p14="http://schemas.microsoft.com/office/powerpoint/2010/main" Requires="p14">
      <p:transition spd="slow" p14:dur="2000" advTm="72121"/>
    </mc:Choice>
    <mc:Fallback>
      <p:transition spd="slow" advTm="72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1668" x="3276600" y="5384800"/>
          <p14:tracePt t="1705" x="3319463" y="5384800"/>
          <p14:tracePt t="1707" x="3395663" y="5384800"/>
          <p14:tracePt t="1709" x="3421063" y="5402263"/>
          <p14:tracePt t="1736" x="3471863" y="5418138"/>
          <p14:tracePt t="1739" x="3530600" y="5443538"/>
          <p14:tracePt t="1741" x="3573463" y="5443538"/>
          <p14:tracePt t="1759" x="3614738" y="5461000"/>
          <p14:tracePt t="1763" x="3675063" y="5478463"/>
          <p14:tracePt t="1765" x="3741738" y="5494338"/>
          <p14:tracePt t="1786" x="3810000" y="5503863"/>
          <p14:tracePt t="1788" x="3944938" y="5537200"/>
          <p14:tracePt t="1805" x="4114800" y="5580063"/>
          <p14:tracePt t="1829" x="4445000" y="5689600"/>
          <p14:tracePt t="1855" x="4546600" y="5748338"/>
          <p14:tracePt t="1860" x="4757738" y="5849938"/>
          <p14:tracePt t="1862" x="4894263" y="5943600"/>
          <p14:tracePt t="1880" x="5011738" y="6002338"/>
          <p14:tracePt t="1884" x="5164138" y="6078538"/>
          <p14:tracePt t="1903" x="5334000" y="6138863"/>
          <p14:tracePt t="1906" x="5630863" y="6291263"/>
          <p14:tracePt t="1908" x="5842000" y="6367463"/>
          <p14:tracePt t="1936" x="6248400" y="6510338"/>
          <p14:tracePt t="1947" x="6392863" y="6570663"/>
          <p14:tracePt t="1952" x="6545263" y="6621463"/>
          <p14:tracePt t="1964" x="6662738" y="6662738"/>
          <p14:tracePt t="1971" x="6773863" y="6697663"/>
          <p14:tracePt t="1973" x="6967538" y="6756400"/>
          <p14:tracePt t="1990" x="7205663" y="6840538"/>
          <p14:tracePt t="50563" x="12072938" y="5884863"/>
          <p14:tracePt t="50574" x="11828463" y="5765800"/>
          <p14:tracePt t="50591" x="11607800" y="5656263"/>
          <p14:tracePt t="50594" x="11396663" y="5554663"/>
          <p14:tracePt t="50597" x="11244263" y="5461000"/>
          <p14:tracePt t="50612" x="11099800" y="5384800"/>
          <p14:tracePt t="50615" x="10964863" y="5300663"/>
          <p14:tracePt t="50629" x="10914063" y="5249863"/>
          <p14:tracePt t="50632" x="10795000" y="5164138"/>
          <p14:tracePt t="50634" x="10701338" y="5087938"/>
          <p14:tracePt t="50650" x="10617200" y="5029200"/>
          <p14:tracePt t="50657" x="10558463" y="4970463"/>
          <p14:tracePt t="50659" x="10482263" y="4910138"/>
          <p14:tracePt t="50675" x="10406063" y="4859338"/>
          <p14:tracePt t="50690" x="10371138" y="4833938"/>
          <p14:tracePt t="50692" x="10304463" y="4775200"/>
          <p14:tracePt t="50725" x="10253663" y="4757738"/>
          <p14:tracePt t="50729" x="10117138" y="4699000"/>
          <p14:tracePt t="50731" x="10091738" y="4681538"/>
          <p14:tracePt t="50746" x="9982200" y="4648200"/>
          <p14:tracePt t="50762" x="9906000" y="4622800"/>
          <p14:tracePt t="50764" x="9821863" y="4605338"/>
          <p14:tracePt t="50780" x="9626600" y="4564063"/>
          <p14:tracePt t="50794" x="9313863" y="4521200"/>
          <p14:tracePt t="50813" x="9024938" y="4470400"/>
          <p14:tracePt t="50839" x="8856663" y="4445000"/>
          <p14:tracePt t="50843" x="8577263" y="4368800"/>
          <p14:tracePt t="50845" x="8526463" y="4335463"/>
          <p14:tracePt t="50866" x="8407400" y="4310063"/>
          <p14:tracePt t="50874" x="8255000" y="4216400"/>
          <p14:tracePt t="50876" x="8247063" y="4198938"/>
          <p14:tracePt t="50892" x="8153400" y="4140200"/>
          <p14:tracePt t="50912" x="8110538" y="4114800"/>
          <p14:tracePt t="50933" x="8110538" y="4097338"/>
          <p14:tracePt t="50946" x="8094663" y="4097338"/>
          <p14:tracePt t="51045" x="8077200" y="4081463"/>
          <p14:tracePt t="51058" x="8077200" y="4056063"/>
          <p14:tracePt t="51060" x="8059738" y="4056063"/>
          <p14:tracePt t="51074" x="8051800" y="4021138"/>
          <p14:tracePt t="51076" x="8034338" y="4005263"/>
          <p14:tracePt t="51092" x="8001000" y="3979863"/>
          <p14:tracePt t="51107" x="7983538" y="3944938"/>
          <p14:tracePt t="51109" x="7975600" y="3944938"/>
          <p14:tracePt t="51126" x="7942263" y="3919538"/>
          <p14:tracePt t="51142" x="7924800" y="3919538"/>
          <p14:tracePt t="51157" x="7924800" y="3903663"/>
          <p14:tracePt t="53582" x="7924800" y="3886200"/>
          <p14:tracePt t="53600" x="7924800" y="3868738"/>
          <p14:tracePt t="53614" x="7924800" y="3860800"/>
          <p14:tracePt t="53627" x="7924800" y="3843338"/>
          <p14:tracePt t="53640" x="7916863" y="3827463"/>
          <p14:tracePt t="53642" x="7916863" y="3810000"/>
          <p14:tracePt t="53656" x="7916863" y="3792538"/>
          <p14:tracePt t="53667" x="7899400" y="3784600"/>
          <p14:tracePt t="53681" x="7899400" y="3767138"/>
          <p14:tracePt t="53683" x="7899400" y="3751263"/>
          <p14:tracePt t="53699" x="7881938" y="3751263"/>
          <p14:tracePt t="53712" x="7881938" y="3733800"/>
          <p14:tracePt t="53714" x="7881938" y="3725863"/>
          <p14:tracePt t="53728" x="7881938" y="3708400"/>
          <p14:tracePt t="53742" x="7866063" y="3708400"/>
          <p14:tracePt t="53744" x="7866063" y="3690938"/>
          <p14:tracePt t="53759" x="7866063" y="3675063"/>
          <p14:tracePt t="53791" x="7866063" y="3657600"/>
          <p14:tracePt t="53818" x="7866063" y="3649663"/>
          <p14:tracePt t="53850" x="7866063" y="3632200"/>
          <p14:tracePt t="53878" x="7866063" y="3614738"/>
          <p14:tracePt t="53899" x="7866063" y="3598863"/>
          <p14:tracePt t="53959" x="7866063" y="3589338"/>
          <p14:tracePt t="53983" x="7848600" y="3589338"/>
          <p14:tracePt t="53992" x="7848600" y="3573463"/>
          <p14:tracePt t="54006" x="7840663" y="3573463"/>
          <p14:tracePt t="54008" x="7840663" y="3556000"/>
          <p14:tracePt t="54022" x="7823200" y="3538538"/>
          <p14:tracePt t="54025" x="7805738" y="3530600"/>
          <p14:tracePt t="54042" x="7789863" y="3513138"/>
          <p14:tracePt t="54059" x="7780338" y="3479800"/>
          <p14:tracePt t="54074" x="7780338" y="3462338"/>
          <p14:tracePt t="54076" x="7780338" y="3436938"/>
          <p14:tracePt t="54085" x="7780338" y="3421063"/>
          <p14:tracePt t="54098" x="7780338" y="3403600"/>
          <p14:tracePt t="54100" x="7780338" y="3395663"/>
          <p14:tracePt t="54111" x="7780338" y="3378200"/>
          <p14:tracePt t="54128" x="7780338" y="3344863"/>
          <p14:tracePt t="54131" x="7780338" y="3319463"/>
          <p14:tracePt t="54141" x="7780338" y="3302000"/>
          <p14:tracePt t="54150" x="7780338" y="3284538"/>
          <p14:tracePt t="54153" x="7789863" y="3268663"/>
          <p14:tracePt t="54177" x="7805738" y="3243263"/>
          <p14:tracePt t="54179" x="7823200" y="3225800"/>
          <p14:tracePt t="54194" x="7840663" y="3208338"/>
          <p14:tracePt t="54210" x="7848600" y="3200400"/>
          <p14:tracePt t="54231" x="7866063" y="3182938"/>
          <p14:tracePt t="54234" x="7881938" y="3182938"/>
          <p14:tracePt t="54248" x="7899400" y="3167063"/>
          <p14:tracePt t="54263" x="7916863" y="3149600"/>
          <p14:tracePt t="54277" x="7924800" y="3149600"/>
          <p14:tracePt t="54290" x="7924800" y="3132138"/>
          <p14:tracePt t="54292" x="7942263" y="3132138"/>
          <p14:tracePt t="54301" x="7942263" y="3124200"/>
          <p14:tracePt t="54328" x="7958138" y="3124200"/>
          <p14:tracePt t="54341" x="7958138" y="3106738"/>
          <p14:tracePt t="54364" x="7975600" y="3106738"/>
          <p14:tracePt t="54385" x="7983538" y="3106738"/>
          <p14:tracePt t="54397" x="7983538" y="3090863"/>
          <p14:tracePt t="54440" x="8001000" y="3090863"/>
          <p14:tracePt t="54442" x="8001000" y="3073400"/>
          <p14:tracePt t="54452" x="8001000" y="3065463"/>
          <p14:tracePt t="54458" x="8018463" y="3030538"/>
          <p14:tracePt t="54474" x="8034338" y="3014663"/>
          <p14:tracePt t="54476" x="8051800" y="2989263"/>
          <p14:tracePt t="54492" x="8059738" y="2954338"/>
          <p14:tracePt t="54494" x="8077200" y="2928938"/>
          <p14:tracePt t="54506" x="8120063" y="2870200"/>
          <p14:tracePt t="54508" x="8135938" y="2836863"/>
          <p14:tracePt t="54524" x="8153400" y="2819400"/>
          <p14:tracePt t="54527" x="8170863" y="2794000"/>
          <p14:tracePt t="54529" x="8186738" y="2776538"/>
          <p14:tracePt t="54545" x="8196263" y="2743200"/>
          <p14:tracePt t="54563" x="8212138" y="2735263"/>
          <p14:tracePt t="54587" x="8229600" y="2735263"/>
          <p14:tracePt t="54657" x="8247063" y="2735263"/>
          <p14:tracePt t="54777" x="8247063" y="2717800"/>
          <p14:tracePt t="54804" x="8229600" y="2700338"/>
          <p14:tracePt t="54816" x="8212138" y="2700338"/>
          <p14:tracePt t="54818" x="8196263" y="2700338"/>
          <p14:tracePt t="54832" x="8186738" y="2700338"/>
          <p14:tracePt t="54834" x="8153400" y="2684463"/>
          <p14:tracePt t="54857" x="8135938" y="2684463"/>
          <p14:tracePt t="54861" x="8094663" y="2684463"/>
          <p14:tracePt t="54875" x="8077200" y="2684463"/>
          <p14:tracePt t="54890" x="8059738" y="2684463"/>
          <p14:tracePt t="54900" x="8051800" y="2684463"/>
          <p14:tracePt t="54986" x="8051800" y="2700338"/>
          <p14:tracePt t="55010" x="8077200" y="2700338"/>
          <p14:tracePt t="55023" x="8094663" y="2717800"/>
          <p14:tracePt t="55034" x="8110538" y="2717800"/>
          <p14:tracePt t="55041" x="8120063" y="2717800"/>
          <p14:tracePt t="55043" x="8153400" y="2735263"/>
          <p14:tracePt t="55058" x="8170863" y="2735263"/>
          <p14:tracePt t="55060" x="8196263" y="2743200"/>
          <p14:tracePt t="55075" x="8255000" y="2760663"/>
          <p14:tracePt t="55091" x="8272463" y="2760663"/>
          <p14:tracePt t="55093" x="8288338" y="2776538"/>
          <p14:tracePt t="55108" x="8313738" y="2794000"/>
          <p14:tracePt t="55126" x="8331200" y="2794000"/>
          <p14:tracePt t="55141" x="8348663" y="2794000"/>
          <p14:tracePt t="55218" x="8331200" y="2794000"/>
          <p14:tracePt t="55228" x="8313738" y="2776538"/>
          <p14:tracePt t="55243" x="8305800" y="2776538"/>
          <p14:tracePt t="55245" x="8288338" y="2776538"/>
          <p14:tracePt t="55259" x="8255000" y="2760663"/>
          <p14:tracePt t="55275" x="8212138" y="2760663"/>
          <p14:tracePt t="55307" x="8196263" y="2743200"/>
          <p14:tracePt t="55324" x="8186738" y="2743200"/>
          <p14:tracePt t="55419" x="8196263" y="2743200"/>
          <p14:tracePt t="63366" x="8229600" y="2743200"/>
          <p14:tracePt t="63381" x="8272463" y="2743200"/>
          <p14:tracePt t="63394" x="8313738" y="2743200"/>
          <p14:tracePt t="63396" x="8348663" y="2743200"/>
          <p14:tracePt t="63411" x="8407400" y="2743200"/>
          <p14:tracePt t="63412" x="8542338" y="2794000"/>
          <p14:tracePt t="63426" x="8618538" y="2819400"/>
          <p14:tracePt t="63428" x="8712200" y="2870200"/>
          <p14:tracePt t="63447" x="8915400" y="2989263"/>
          <p14:tracePt t="63460" x="8974138" y="3014663"/>
          <p14:tracePt t="63462" x="9177338" y="3124200"/>
          <p14:tracePt t="63478" x="9278938" y="3200400"/>
          <p14:tracePt t="63481" x="9380538" y="3268663"/>
          <p14:tracePt t="63483" x="9491663" y="3344863"/>
          <p14:tracePt t="63501" x="9761538" y="3513138"/>
          <p14:tracePt t="63514" x="9898063" y="3598863"/>
          <p14:tracePt t="63515" x="10040938" y="3675063"/>
          <p14:tracePt t="63532" x="10439400" y="3903663"/>
          <p14:tracePt t="63546" x="10795000" y="4064000"/>
          <p14:tracePt t="63548" x="11049000" y="4191000"/>
          <p14:tracePt t="63566" x="11396663" y="4368800"/>
          <p14:tracePt t="63580" x="12039600" y="469900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5748A98F-4B5E-C1EB-15B5-9B752C64B3EA}"/>
              </a:ext>
            </a:extLst>
          </p:cNvPr>
          <p:cNvSpPr>
            <a:spLocks noGrp="1" noChangeArrowheads="1"/>
          </p:cNvSpPr>
          <p:nvPr>
            <p:ph type="title"/>
          </p:nvPr>
        </p:nvSpPr>
        <p:spPr bwMode="auto">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r>
              <a:rPr lang="es-AR" altLang="es-CL" sz="4000" dirty="0" err="1"/>
              <a:t>Pericardiopatías</a:t>
            </a:r>
            <a:br>
              <a:rPr lang="es-AR" altLang="es-CL" sz="4000" b="1" i="1" dirty="0">
                <a:solidFill>
                  <a:schemeClr val="bg1"/>
                </a:solidFill>
                <a:latin typeface="Comic Sans MS" panose="030F0902030302020204" pitchFamily="66" charset="0"/>
              </a:rPr>
            </a:br>
            <a:endParaRPr lang="es-ES_tradnl" altLang="es-CL" sz="4000" b="1" i="1" dirty="0">
              <a:solidFill>
                <a:schemeClr val="bg1"/>
              </a:solidFill>
              <a:latin typeface="Comic Sans MS" panose="030F0902030302020204" pitchFamily="66" charset="0"/>
            </a:endParaRPr>
          </a:p>
        </p:txBody>
      </p:sp>
      <p:sp>
        <p:nvSpPr>
          <p:cNvPr id="67587" name="Rectangle 3">
            <a:extLst>
              <a:ext uri="{FF2B5EF4-FFF2-40B4-BE49-F238E27FC236}">
                <a16:creationId xmlns:a16="http://schemas.microsoft.com/office/drawing/2014/main" id="{B3AD7F95-A8F2-63F1-DE2F-B40D97D9DE04}"/>
              </a:ext>
            </a:extLst>
          </p:cNvPr>
          <p:cNvSpPr>
            <a:spLocks noGrp="1" noChangeArrowheads="1"/>
          </p:cNvSpPr>
          <p:nvPr>
            <p:ph idx="1"/>
          </p:nvPr>
        </p:nvSpPr>
        <p:spPr bwMode="auto">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s-ES_tradnl" altLang="es-CL" sz="3600" dirty="0">
                <a:latin typeface="+mj-lt"/>
              </a:rPr>
              <a:t>Pericarditis aguda</a:t>
            </a:r>
          </a:p>
          <a:p>
            <a:r>
              <a:rPr lang="es-ES_tradnl" altLang="es-CL" sz="3600" dirty="0">
                <a:latin typeface="+mj-lt"/>
              </a:rPr>
              <a:t>Derrame pericárdico</a:t>
            </a:r>
          </a:p>
          <a:p>
            <a:r>
              <a:rPr lang="es-ES_tradnl" altLang="es-CL" sz="3600" dirty="0">
                <a:latin typeface="+mj-lt"/>
              </a:rPr>
              <a:t>Taponamiento cardíaco</a:t>
            </a:r>
          </a:p>
          <a:p>
            <a:r>
              <a:rPr lang="es-ES_tradnl" altLang="es-CL" sz="3600" dirty="0">
                <a:latin typeface="+mj-lt"/>
              </a:rPr>
              <a:t>Pericarditis constrictiva</a:t>
            </a:r>
          </a:p>
        </p:txBody>
      </p:sp>
      <p:pic>
        <p:nvPicPr>
          <p:cNvPr id="1026" name="Picture 2" descr="Pericarditis Constrictiva | Amanda Serquén | uDocz">
            <a:extLst>
              <a:ext uri="{FF2B5EF4-FFF2-40B4-BE49-F238E27FC236}">
                <a16:creationId xmlns:a16="http://schemas.microsoft.com/office/drawing/2014/main" id="{41686C67-0B4C-6BB4-B92A-75E350788A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4" name="Audio 23">
            <a:extLst>
              <a:ext uri="{FF2B5EF4-FFF2-40B4-BE49-F238E27FC236}">
                <a16:creationId xmlns:a16="http://schemas.microsoft.com/office/drawing/2014/main" id="{90001BD4-7A9B-4B9A-7AE3-409DD9874E6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6916"/>
    </mc:Choice>
    <mc:Fallback>
      <p:transition spd="slow" advTm="76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67587">
                                            <p:txEl>
                                              <p:pRg st="0" end="0"/>
                                            </p:txEl>
                                          </p:spTgt>
                                        </p:tgtEl>
                                        <p:attrNameLst>
                                          <p:attrName>style.visibility</p:attrName>
                                        </p:attrNameLst>
                                      </p:cBhvr>
                                      <p:to>
                                        <p:strVal val="visible"/>
                                      </p:to>
                                    </p:set>
                                    <p:animEffect transition="in" filter="box(in)">
                                      <p:cBhvr>
                                        <p:cTn id="11" dur="500"/>
                                        <p:tgtEl>
                                          <p:spTgt spid="6758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67587">
                                            <p:txEl>
                                              <p:pRg st="1" end="1"/>
                                            </p:txEl>
                                          </p:spTgt>
                                        </p:tgtEl>
                                        <p:attrNameLst>
                                          <p:attrName>style.visibility</p:attrName>
                                        </p:attrNameLst>
                                      </p:cBhvr>
                                      <p:to>
                                        <p:strVal val="visible"/>
                                      </p:to>
                                    </p:set>
                                    <p:animEffect transition="in" filter="box(in)">
                                      <p:cBhvr>
                                        <p:cTn id="16" dur="500"/>
                                        <p:tgtEl>
                                          <p:spTgt spid="6758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childTnLst>
                                    <p:set>
                                      <p:cBhvr>
                                        <p:cTn id="20" dur="1" fill="hold">
                                          <p:stCondLst>
                                            <p:cond delay="0"/>
                                          </p:stCondLst>
                                        </p:cTn>
                                        <p:tgtEl>
                                          <p:spTgt spid="67587">
                                            <p:txEl>
                                              <p:pRg st="2" end="2"/>
                                            </p:txEl>
                                          </p:spTgt>
                                        </p:tgtEl>
                                        <p:attrNameLst>
                                          <p:attrName>style.visibility</p:attrName>
                                        </p:attrNameLst>
                                      </p:cBhvr>
                                      <p:to>
                                        <p:strVal val="visible"/>
                                      </p:to>
                                    </p:set>
                                    <p:animEffect transition="in" filter="box(in)">
                                      <p:cBhvr>
                                        <p:cTn id="21" dur="500"/>
                                        <p:tgtEl>
                                          <p:spTgt spid="67587">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nodeType="clickEffect">
                                  <p:stCondLst>
                                    <p:cond delay="0"/>
                                  </p:stCondLst>
                                  <p:childTnLst>
                                    <p:set>
                                      <p:cBhvr>
                                        <p:cTn id="25" dur="1" fill="hold">
                                          <p:stCondLst>
                                            <p:cond delay="0"/>
                                          </p:stCondLst>
                                        </p:cTn>
                                        <p:tgtEl>
                                          <p:spTgt spid="67587">
                                            <p:txEl>
                                              <p:pRg st="3" end="3"/>
                                            </p:txEl>
                                          </p:spTgt>
                                        </p:tgtEl>
                                        <p:attrNameLst>
                                          <p:attrName>style.visibility</p:attrName>
                                        </p:attrNameLst>
                                      </p:cBhvr>
                                      <p:to>
                                        <p:strVal val="visible"/>
                                      </p:to>
                                    </p:set>
                                    <p:animEffect transition="in" filter="box(in)">
                                      <p:cBhvr>
                                        <p:cTn id="26" dur="500"/>
                                        <p:tgtEl>
                                          <p:spTgt spid="675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4"/>
                </p:tgtEl>
              </p:cMediaNode>
            </p:audio>
          </p:childTnLst>
        </p:cTn>
      </p:par>
    </p:tnLst>
  </p:timing>
  <p:extLst>
    <p:ext uri="{3A86A75C-4F4B-4683-9AE1-C65F6400EC91}">
      <p14:laserTraceLst xmlns:p14="http://schemas.microsoft.com/office/powerpoint/2010/main">
        <p14:tracePtLst>
          <p14:tracePt t="5587" x="10566400" y="1998663"/>
          <p14:tracePt t="5601" x="10617200" y="1998663"/>
          <p14:tracePt t="5603" x="10660063" y="1998663"/>
          <p14:tracePt t="5615" x="10701338" y="1998663"/>
          <p14:tracePt t="5629" x="10752138" y="1998663"/>
          <p14:tracePt t="5631" x="10812463" y="1981200"/>
          <p14:tracePt t="5647" x="10964863" y="1947863"/>
          <p14:tracePt t="5650" x="11066463" y="1922463"/>
          <p14:tracePt t="5652" x="11125200" y="1905000"/>
          <p14:tracePt t="5677" x="11295063" y="1828800"/>
          <p14:tracePt t="5682" x="11361738" y="1785938"/>
          <p14:tracePt t="5684" x="11437938" y="1727200"/>
          <p14:tracePt t="5700" x="11564938" y="1617663"/>
          <p14:tracePt t="5716" x="11590338" y="1557338"/>
          <p14:tracePt t="5718" x="11633200" y="1481138"/>
          <p14:tracePt t="5732" x="11709400" y="1320800"/>
          <p14:tracePt t="5750" x="11760200" y="1125538"/>
          <p14:tracePt t="5763" x="11785600" y="1023938"/>
          <p14:tracePt t="5779" x="11785600" y="889000"/>
          <p14:tracePt t="5781" x="11818938" y="719138"/>
          <p14:tracePt t="5796" x="11828463" y="566738"/>
          <p14:tracePt t="5811" x="11828463" y="508000"/>
          <p14:tracePt t="5814" x="11828463" y="465138"/>
          <p14:tracePt t="5828" x="11828463" y="431800"/>
          <p14:tracePt t="5837" x="11828463" y="423863"/>
          <p14:tracePt t="5854" x="11803063" y="406400"/>
          <p14:tracePt t="5867" x="11760200" y="388938"/>
          <p14:tracePt t="5884" x="11726863" y="388938"/>
          <p14:tracePt t="5886" x="11625263" y="363538"/>
          <p14:tracePt t="5900" x="11531600" y="347663"/>
          <p14:tracePt t="5916" x="11472863" y="330200"/>
          <p14:tracePt t="5918" x="11430000" y="330200"/>
          <p14:tracePt t="5931" x="11361738" y="312738"/>
          <p14:tracePt t="5932" x="11303000" y="296863"/>
          <p14:tracePt t="5948" x="11066463" y="236538"/>
          <p14:tracePt t="5965" x="10566400" y="119063"/>
          <p14:tracePt t="5982" x="10421938" y="101600"/>
          <p14:tracePt t="5984" x="9898063" y="17463"/>
          <p14:tracePt t="6025" x="7975600" y="17463"/>
          <p14:tracePt t="6029" x="7627938" y="93663"/>
          <p14:tracePt t="6045" x="6951663" y="373063"/>
          <p14:tracePt t="6055" x="6604000" y="541338"/>
          <p14:tracePt t="6069" x="6307138" y="719138"/>
          <p14:tracePt t="6071" x="5976938" y="914400"/>
          <p14:tracePt t="6084" x="5722938" y="1150938"/>
          <p14:tracePt t="6086" x="5478463" y="1354138"/>
          <p14:tracePt t="6101" x="5181600" y="1651000"/>
          <p14:tracePt t="6115" x="5029200" y="1846263"/>
          <p14:tracePt t="6117" x="4876800" y="2039938"/>
          <p14:tracePt t="6131" x="4775200" y="2209800"/>
          <p14:tracePt t="6133" x="4741863" y="2278063"/>
          <p14:tracePt t="6150" x="4605338" y="2547938"/>
          <p14:tracePt t="6165" x="4521200" y="2776538"/>
          <p14:tracePt t="6181" x="4462463" y="2954338"/>
          <p14:tracePt t="6197" x="4411663" y="3132138"/>
          <p14:tracePt t="6212" x="4402138" y="3243263"/>
          <p14:tracePt t="6214" x="4402138" y="3344863"/>
          <p14:tracePt t="6231" x="4402138" y="3589338"/>
          <p14:tracePt t="6244" x="4402138" y="3733800"/>
          <p14:tracePt t="6246" x="4402138" y="3868738"/>
          <p14:tracePt t="6261" x="4402138" y="3987800"/>
          <p14:tracePt t="6263" x="4402138" y="4114800"/>
          <p14:tracePt t="6279" x="4411663" y="4249738"/>
          <p14:tracePt t="6297" x="4445000" y="4368800"/>
          <p14:tracePt t="6311" x="4445000" y="4394200"/>
          <p14:tracePt t="6315" x="4462463" y="4427538"/>
          <p14:tracePt t="6331" x="4462463" y="4445000"/>
          <p14:tracePt t="6334" x="4470400" y="4445000"/>
          <p14:tracePt t="6349" x="4487863" y="4445000"/>
          <p14:tracePt t="6366" x="4503738" y="4445000"/>
          <p14:tracePt t="6377" x="4521200" y="4452938"/>
          <p14:tracePt t="6388" x="4538663" y="4452938"/>
          <p14:tracePt t="6392" x="4538663" y="4470400"/>
          <p14:tracePt t="6411" x="4546600" y="4503738"/>
          <p14:tracePt t="6413" x="4546600" y="4529138"/>
          <p14:tracePt t="6429" x="4546600" y="4546600"/>
          <p14:tracePt t="6430" x="4546600" y="4579938"/>
          <p14:tracePt t="6446" x="4546600" y="4605338"/>
          <p14:tracePt t="6460" x="4521200" y="4622800"/>
          <p14:tracePt t="6462" x="4470400" y="4648200"/>
          <p14:tracePt t="6482" x="4351338" y="4681538"/>
          <p14:tracePt t="6503" x="4275138" y="4699000"/>
          <p14:tracePt t="6506" x="4071938" y="4724400"/>
          <p14:tracePt t="6523" x="3944938" y="4741863"/>
          <p14:tracePt t="6528" x="3827463" y="4757738"/>
          <p14:tracePt t="6531" x="3741738" y="4757738"/>
          <p14:tracePt t="6533" x="3649663" y="4775200"/>
          <p14:tracePt t="6549" x="3530600" y="4783138"/>
          <p14:tracePt t="6566" x="3471863" y="4800600"/>
          <p14:tracePt t="6567" x="3411538" y="4800600"/>
          <p14:tracePt t="6582" x="3378200" y="4818063"/>
          <p14:tracePt t="6584" x="3335338" y="4818063"/>
          <p14:tracePt t="6598" x="3276600" y="4833938"/>
          <p14:tracePt t="6614" x="3225800" y="4843463"/>
          <p14:tracePt t="6630" x="3182938" y="4859338"/>
          <p14:tracePt t="6649" x="3149600" y="4876800"/>
          <p14:tracePt t="6982" x="3182938" y="4843463"/>
          <p14:tracePt t="6998" x="3200400" y="4800600"/>
          <p14:tracePt t="7000" x="3225800" y="4775200"/>
          <p14:tracePt t="7014" x="3243263" y="4724400"/>
          <p14:tracePt t="7016" x="3276600" y="4681538"/>
          <p14:tracePt t="7037" x="3284538" y="4589463"/>
          <p14:tracePt t="7043" x="3284538" y="4529138"/>
          <p14:tracePt t="7055" x="3284538" y="4487863"/>
          <p14:tracePt t="7062" x="3284538" y="4411663"/>
          <p14:tracePt t="7064" x="3284538" y="4368800"/>
          <p14:tracePt t="7080" x="3284538" y="4292600"/>
          <p14:tracePt t="7095" x="3259138" y="4216400"/>
          <p14:tracePt t="7120" x="3225800" y="4122738"/>
          <p14:tracePt t="7138" x="3200400" y="4097338"/>
          <p14:tracePt t="7145" x="3182938" y="4081463"/>
          <p14:tracePt t="7149" x="3149600" y="4056063"/>
          <p14:tracePt t="7151" x="3141663" y="4038600"/>
          <p14:tracePt t="7171" x="3048000" y="3979863"/>
          <p14:tracePt t="7184" x="2989263" y="3944938"/>
          <p14:tracePt t="7194" x="2946400" y="3903663"/>
          <p14:tracePt t="7198" x="2878138" y="3868738"/>
          <p14:tracePt t="7200" x="2811463" y="3827463"/>
          <p14:tracePt t="7228" x="2674938" y="3751263"/>
          <p14:tracePt t="7243" x="2641600" y="3733800"/>
          <p14:tracePt t="7247" x="2616200" y="3733800"/>
          <p14:tracePt t="7249" x="2582863" y="3725863"/>
          <p14:tracePt t="7264" x="2506663" y="3708400"/>
          <p14:tracePt t="7281" x="2430463" y="3708400"/>
          <p14:tracePt t="7296" x="2370138" y="3708400"/>
          <p14:tracePt t="7306" x="2311400" y="3708400"/>
          <p14:tracePt t="7327" x="2252663" y="3725863"/>
          <p14:tracePt t="7329" x="2159000" y="3792538"/>
          <p14:tracePt t="7348" x="2024063" y="3919538"/>
          <p14:tracePt t="7362" x="1938338" y="4038600"/>
          <p14:tracePt t="7365" x="1905000" y="4081463"/>
          <p14:tracePt t="7367" x="1820863" y="4233863"/>
          <p14:tracePt t="7384" x="1752600" y="4411663"/>
          <p14:tracePt t="7399" x="1709738" y="4546600"/>
          <p14:tracePt t="7401" x="1684338" y="4648200"/>
          <p14:tracePt t="7419" x="1651000" y="4876800"/>
          <p14:tracePt t="7435" x="1651000" y="4970463"/>
          <p14:tracePt t="7438" x="1651000" y="5011738"/>
          <p14:tracePt t="7441" x="1651000" y="5113338"/>
          <p14:tracePt t="7464" x="1651000" y="5207000"/>
          <p14:tracePt t="7466" x="1651000" y="5240338"/>
          <p14:tracePt t="7479" x="1668463" y="5265738"/>
          <p14:tracePt t="7481" x="1684338" y="5300663"/>
          <p14:tracePt t="7498" x="1744663" y="5341938"/>
          <p14:tracePt t="7513" x="1820863" y="5376863"/>
          <p14:tracePt t="7530" x="1955800" y="5418138"/>
          <p14:tracePt t="7545" x="2024063" y="5435600"/>
          <p14:tracePt t="7546" x="2151063" y="5435600"/>
          <p14:tracePt t="7562" x="2252663" y="5443538"/>
          <p14:tracePt t="7565" x="2446338" y="5461000"/>
          <p14:tracePt t="7567" x="2582863" y="5461000"/>
          <p14:tracePt t="7583" x="2674938" y="5461000"/>
          <p14:tracePt t="7585" x="2776538" y="5461000"/>
          <p14:tracePt t="7600" x="3005138" y="5418138"/>
          <p14:tracePt t="7615" x="3081338" y="5402263"/>
          <p14:tracePt t="7617" x="3106738" y="5384800"/>
          <p14:tracePt t="7634" x="3225800" y="5326063"/>
          <p14:tracePt t="7649" x="3259138" y="5300663"/>
          <p14:tracePt t="7651" x="3276600" y="5283200"/>
          <p14:tracePt t="7667" x="3302000" y="5265738"/>
          <p14:tracePt t="7671" x="3319463" y="5224463"/>
          <p14:tracePt t="7677" x="3319463" y="5207000"/>
          <p14:tracePt t="7689" x="3335338" y="5189538"/>
          <p14:tracePt t="7695" x="3335338" y="5148263"/>
          <p14:tracePt t="7697" x="3344863" y="5130800"/>
          <p14:tracePt t="7715" x="3344863" y="5046663"/>
          <p14:tracePt t="7728" x="3335338" y="4953000"/>
          <p14:tracePt t="7747" x="3243263" y="4818063"/>
          <p14:tracePt t="7762" x="3182938" y="4741863"/>
          <p14:tracePt t="7764" x="3081338" y="4648200"/>
          <p14:tracePt t="7779" x="3005138" y="4564063"/>
          <p14:tracePt t="7783" x="2954338" y="4521200"/>
          <p14:tracePt t="7785" x="2878138" y="4445000"/>
          <p14:tracePt t="7800" x="2811463" y="4368800"/>
          <p14:tracePt t="7816" x="2760663" y="4318000"/>
          <p14:tracePt t="7818" x="2735263" y="4310063"/>
          <p14:tracePt t="7833" x="2684463" y="4259263"/>
          <p14:tracePt t="7860" x="2624138" y="4233863"/>
          <p14:tracePt t="7871" x="2616200" y="4233863"/>
          <p14:tracePt t="7874" x="2582863" y="4233863"/>
          <p14:tracePt t="7895" x="2540000" y="4233863"/>
          <p14:tracePt t="7897" x="2506663" y="4233863"/>
          <p14:tracePt t="7911" x="2489200" y="4233863"/>
          <p14:tracePt t="7913" x="2463800" y="4233863"/>
          <p14:tracePt t="7927" x="2430463" y="4233863"/>
          <p14:tracePt t="7929" x="2405063" y="4233863"/>
          <p14:tracePt t="7939" x="2387600" y="4249738"/>
          <p14:tracePt t="8450" x="2387600" y="4259263"/>
          <p14:tracePt t="8465" x="2387600" y="4310063"/>
          <p14:tracePt t="8468" x="2387600" y="4368800"/>
          <p14:tracePt t="8495" x="2387600" y="4487863"/>
          <p14:tracePt t="8498" x="2387600" y="4579938"/>
          <p14:tracePt t="8500" x="2387600" y="4640263"/>
          <p14:tracePt t="8517" x="2387600" y="4757738"/>
          <p14:tracePt t="8534" x="2387600" y="4783138"/>
          <p14:tracePt t="8539" x="2405063" y="4859338"/>
          <p14:tracePt t="8544" x="2420938" y="4876800"/>
          <p14:tracePt t="8546" x="2430463" y="4910138"/>
          <p14:tracePt t="8565" x="2481263" y="4978400"/>
          <p14:tracePt t="8588" x="2481263" y="4995863"/>
          <p14:tracePt t="8594" x="2540000" y="5046663"/>
          <p14:tracePt t="8612" x="2547938" y="5046663"/>
          <p14:tracePt t="8614" x="2616200" y="5072063"/>
          <p14:tracePt t="8629" x="2674938" y="5087938"/>
          <p14:tracePt t="8631" x="2684463" y="5087938"/>
          <p14:tracePt t="8646" x="2751138" y="5105400"/>
          <p14:tracePt t="8649" x="2776538" y="5105400"/>
          <p14:tracePt t="8651" x="2819400" y="5105400"/>
          <p14:tracePt t="8667" x="2870200" y="5105400"/>
          <p14:tracePt t="8670" x="2928938" y="5105400"/>
          <p14:tracePt t="8678" x="2971800" y="5087938"/>
          <p14:tracePt t="8694" x="3014663" y="5072063"/>
          <p14:tracePt t="8697" x="3081338" y="5054600"/>
          <p14:tracePt t="8699" x="3106738" y="5029200"/>
          <p14:tracePt t="8715" x="3200400" y="4978400"/>
          <p14:tracePt t="8731" x="3225800" y="4953000"/>
          <p14:tracePt t="8733" x="3276600" y="4935538"/>
          <p14:tracePt t="8749" x="3335338" y="4876800"/>
          <p14:tracePt t="8765" x="3360738" y="4800600"/>
          <p14:tracePt t="8784" x="3411538" y="4699000"/>
          <p14:tracePt t="8787" x="3411538" y="4648200"/>
          <p14:tracePt t="8799" x="3411538" y="4622800"/>
          <p14:tracePt t="8814" x="3411538" y="4579938"/>
          <p14:tracePt t="8818" x="3395663" y="4521200"/>
          <p14:tracePt t="8820" x="3360738" y="4470400"/>
          <p14:tracePt t="8836" x="3302000" y="4427538"/>
          <p14:tracePt t="8839" x="3259138" y="4386263"/>
          <p14:tracePt t="8855" x="3200400" y="4351338"/>
          <p14:tracePt t="8861" x="3149600" y="4318000"/>
          <p14:tracePt t="8863" x="3106738" y="4292600"/>
          <p14:tracePt t="8882" x="3081338" y="4292600"/>
          <p14:tracePt t="8884" x="2971800" y="4249738"/>
          <p14:tracePt t="8912" x="2928938" y="4249738"/>
          <p14:tracePt t="8916" x="2836863" y="4249738"/>
          <p14:tracePt t="8919" x="2794000" y="4249738"/>
          <p14:tracePt t="8929" x="2751138" y="4249738"/>
          <p14:tracePt t="8931" x="2700338" y="4249738"/>
          <p14:tracePt t="8947" x="2659063" y="4292600"/>
          <p14:tracePt t="8949" x="2616200" y="4318000"/>
          <p14:tracePt t="8964" x="2540000" y="4411663"/>
          <p14:tracePt t="8980" x="2489200" y="4487863"/>
          <p14:tracePt t="9003" x="2446338" y="4546600"/>
          <p14:tracePt t="9005" x="2430463" y="4564063"/>
          <p14:tracePt t="9030" x="2430463" y="4579938"/>
          <p14:tracePt t="9032" x="2430463" y="4589463"/>
          <p14:tracePt t="9047" x="2420938" y="4589463"/>
          <p14:tracePt t="9625" x="2420938" y="4605338"/>
          <p14:tracePt t="9648" x="2430463" y="4640263"/>
          <p14:tracePt t="9651" x="2481263" y="4699000"/>
          <p14:tracePt t="9681" x="2547938" y="4783138"/>
          <p14:tracePt t="9688" x="2624138" y="4843463"/>
          <p14:tracePt t="9691" x="2674938" y="4894263"/>
          <p14:tracePt t="9709" x="2751138" y="4910138"/>
          <p14:tracePt t="9731" x="2811463" y="4935538"/>
          <p14:tracePt t="9733" x="2895600" y="4935538"/>
          <p14:tracePt t="9748" x="2928938" y="4935538"/>
          <p14:tracePt t="9751" x="2989263" y="4935538"/>
          <p14:tracePt t="9753" x="3030538" y="4935538"/>
          <p14:tracePt t="9768" x="3081338" y="4910138"/>
          <p14:tracePt t="9770" x="3124200" y="4876800"/>
          <p14:tracePt t="9786" x="3182938" y="4833938"/>
          <p14:tracePt t="9801" x="3225800" y="4775200"/>
          <p14:tracePt t="9816" x="3243263" y="4724400"/>
          <p14:tracePt t="9818" x="3276600" y="4681538"/>
          <p14:tracePt t="9846" x="3276600" y="4579938"/>
          <p14:tracePt t="9861" x="3276600" y="4529138"/>
          <p14:tracePt t="9865" x="3225800" y="4470400"/>
          <p14:tracePt t="9882" x="3167063" y="4411663"/>
          <p14:tracePt t="9898" x="3090863" y="4335463"/>
          <p14:tracePt t="9915" x="3048000" y="4310063"/>
          <p14:tracePt t="9932" x="2989263" y="4259263"/>
          <p14:tracePt t="9949" x="2928938" y="4233863"/>
          <p14:tracePt t="9964" x="2913063" y="4233863"/>
          <p14:tracePt t="9966" x="2878138" y="4233863"/>
          <p14:tracePt t="9979" x="2870200" y="4233863"/>
          <p14:tracePt t="9981" x="2836863" y="4233863"/>
          <p14:tracePt t="9995" x="2811463" y="4233863"/>
          <p14:tracePt t="10005" x="2776538" y="4259263"/>
          <p14:tracePt t="10022" x="2760663" y="4292600"/>
          <p14:tracePt t="10048" x="2751138" y="4310063"/>
          <p14:tracePt t="10050" x="2735263" y="4318000"/>
          <p14:tracePt t="12333" x="2751138" y="4318000"/>
          <p14:tracePt t="12347" x="2776538" y="4318000"/>
          <p14:tracePt t="12349" x="2811463" y="4318000"/>
          <p14:tracePt t="12368" x="2870200" y="4318000"/>
          <p14:tracePt t="12381" x="2878138" y="4318000"/>
          <p14:tracePt t="12397" x="2895600" y="4318000"/>
          <p14:tracePt t="12399" x="2954338" y="4351338"/>
          <p14:tracePt t="12411" x="2971800" y="4368800"/>
          <p14:tracePt t="12413" x="3014663" y="4394200"/>
          <p14:tracePt t="12432" x="3081338" y="4445000"/>
          <p14:tracePt t="12436" x="3106738" y="4470400"/>
          <p14:tracePt t="12453" x="3200400" y="4521200"/>
          <p14:tracePt t="12471" x="3276600" y="4579938"/>
          <p14:tracePt t="12497" x="3284538" y="4579938"/>
          <p14:tracePt t="12500" x="3395663" y="4622800"/>
          <p14:tracePt t="12503" x="3421063" y="4622800"/>
          <p14:tracePt t="12520" x="3479800" y="4640263"/>
          <p14:tracePt t="12528" x="3530600" y="4648200"/>
          <p14:tracePt t="12531" x="3573463" y="4648200"/>
          <p14:tracePt t="12534" x="3632200" y="4648200"/>
          <p14:tracePt t="12549" x="3690938" y="4648200"/>
          <p14:tracePt t="12551" x="3751263" y="4648200"/>
          <p14:tracePt t="12563" x="3810000" y="4648200"/>
          <p14:tracePt t="12565" x="3886200" y="4648200"/>
          <p14:tracePt t="12580" x="3937000" y="4648200"/>
          <p14:tracePt t="12582" x="4005263" y="4648200"/>
          <p14:tracePt t="12596" x="4132263" y="4589463"/>
          <p14:tracePt t="12613" x="4157663" y="4579938"/>
          <p14:tracePt t="12615" x="4208463" y="4546600"/>
          <p14:tracePt t="12629" x="4249738" y="4521200"/>
          <p14:tracePt t="12651" x="4275138" y="4487863"/>
          <p14:tracePt t="12653" x="4310063" y="4445000"/>
          <p14:tracePt t="12672" x="4343400" y="4411663"/>
          <p14:tracePt t="12688" x="4351338" y="4386263"/>
          <p14:tracePt t="12694" x="4351338" y="4368800"/>
          <p14:tracePt t="12696" x="4351338" y="4351338"/>
          <p14:tracePt t="12712" x="4368800" y="4310063"/>
          <p14:tracePt t="12715" x="4368800" y="4292600"/>
          <p14:tracePt t="12717" x="4368800" y="4259263"/>
          <p14:tracePt t="12732" x="4368800" y="4233863"/>
          <p14:tracePt t="12734" x="4368800" y="4198938"/>
          <p14:tracePt t="12750" x="4310063" y="4157663"/>
          <p14:tracePt t="12764" x="4267200" y="4122738"/>
          <p14:tracePt t="12766" x="4233863" y="4097338"/>
          <p14:tracePt t="12782" x="4097338" y="4064000"/>
          <p14:tracePt t="12798" x="3919538" y="4038600"/>
          <p14:tracePt t="12815" x="3741738" y="4038600"/>
          <p14:tracePt t="12829" x="3690938" y="4038600"/>
          <p14:tracePt t="12831" x="3606800" y="4038600"/>
          <p14:tracePt t="12846" x="3556000" y="4038600"/>
          <p14:tracePt t="12848" x="3513138" y="4038600"/>
          <p14:tracePt t="12862" x="3454400" y="4038600"/>
          <p14:tracePt t="12873" x="3436938" y="4056063"/>
          <p14:tracePt t="12888" x="3421063" y="4064000"/>
          <p14:tracePt t="12902" x="3411538" y="4064000"/>
          <p14:tracePt t="12919" x="3411538" y="4081463"/>
          <p14:tracePt t="12921" x="3411538" y="4114800"/>
          <p14:tracePt t="12934" x="3395663" y="4122738"/>
          <p14:tracePt t="12936" x="3378200" y="4157663"/>
          <p14:tracePt t="12954" x="3378200" y="4173538"/>
          <p14:tracePt t="12958" x="3378200" y="4198938"/>
          <p14:tracePt t="12980" x="3378200" y="4249738"/>
          <p14:tracePt t="12982" x="3378200" y="4335463"/>
          <p14:tracePt t="12997" x="3378200" y="4386263"/>
          <p14:tracePt t="12998" x="3378200" y="4394200"/>
          <p14:tracePt t="13013" x="3395663" y="4411663"/>
          <p14:tracePt t="13029" x="3421063" y="4427538"/>
          <p14:tracePt t="13031" x="3436938" y="4427538"/>
          <p14:tracePt t="13047" x="3479800" y="4427538"/>
          <p14:tracePt t="13063" x="3530600" y="4427538"/>
          <p14:tracePt t="13078" x="3548063" y="4427538"/>
          <p14:tracePt t="13080" x="3556000" y="4427538"/>
          <p14:tracePt t="13096" x="3573463" y="4427538"/>
          <p14:tracePt t="13119" x="3589338" y="4427538"/>
          <p14:tracePt t="13182" x="3589338" y="4411663"/>
          <p14:tracePt t="13203" x="3589338" y="4394200"/>
          <p14:tracePt t="13207" x="3556000" y="4386263"/>
          <p14:tracePt t="13229" x="3530600" y="4368800"/>
          <p14:tracePt t="13231" x="3395663" y="4275138"/>
          <p14:tracePt t="13247" x="3284538" y="4216400"/>
          <p14:tracePt t="13264" x="3182938" y="4173538"/>
          <p14:tracePt t="13287" x="3081338" y="4140200"/>
          <p14:tracePt t="13314" x="3014663" y="4122738"/>
          <p14:tracePt t="13318" x="2913063" y="4122738"/>
          <p14:tracePt t="13321" x="2870200" y="4122738"/>
          <p14:tracePt t="13345" x="2819400" y="4122738"/>
          <p14:tracePt t="13349" x="2751138" y="4157663"/>
          <p14:tracePt t="13351" x="2735263" y="4173538"/>
          <p14:tracePt t="13368" x="2684463" y="4233863"/>
          <p14:tracePt t="13386" x="2659063" y="4259263"/>
          <p14:tracePt t="13417" x="2659063" y="4310063"/>
          <p14:tracePt t="13422" x="2659063" y="4351338"/>
          <p14:tracePt t="13432" x="2674938" y="4394200"/>
          <p14:tracePt t="13435" x="2700338" y="4427538"/>
          <p14:tracePt t="13465" x="2751138" y="4452938"/>
          <p14:tracePt t="13467" x="2928938" y="4579938"/>
          <p14:tracePt t="13518" x="3005138" y="4589463"/>
          <p14:tracePt t="13520" x="3471863" y="4640263"/>
          <p14:tracePt t="13561" x="3548063" y="4605338"/>
          <p14:tracePt t="13565" x="3606800" y="4529138"/>
          <p14:tracePt t="13567" x="3606800" y="4487863"/>
          <p14:tracePt t="13595" x="3606800" y="4470400"/>
          <p14:tracePt t="13599" x="3589338" y="4386263"/>
          <p14:tracePt t="13600" x="3548063" y="4351338"/>
          <p14:tracePt t="13615" x="3411538" y="4249738"/>
          <p14:tracePt t="13631" x="3243263" y="4140200"/>
          <p14:tracePt t="13646" x="3149600" y="4081463"/>
          <p14:tracePt t="13648" x="3081338" y="4038600"/>
          <p14:tracePt t="13670" x="3005138" y="4005263"/>
          <p14:tracePt t="13678" x="2946400" y="3987800"/>
          <p14:tracePt t="13681" x="2895600" y="3987800"/>
          <p14:tracePt t="13698" x="2836863" y="3987800"/>
          <p14:tracePt t="13713" x="2794000" y="3987800"/>
          <p14:tracePt t="13723" x="2794000" y="4005263"/>
          <p14:tracePt t="13735" x="2776538" y="4021138"/>
          <p14:tracePt t="13737" x="2776538" y="4038600"/>
          <p14:tracePt t="13752" x="2776538" y="4081463"/>
          <p14:tracePt t="13754" x="2776538" y="4114800"/>
          <p14:tracePt t="13768" x="2776538" y="4122738"/>
          <p14:tracePt t="13769" x="2794000" y="4157663"/>
          <p14:tracePt t="13784" x="2870200" y="4259263"/>
          <p14:tracePt t="13803" x="2971800" y="4368800"/>
          <p14:tracePt t="13820" x="3048000" y="4427538"/>
          <p14:tracePt t="13826" x="3106738" y="4487863"/>
          <p14:tracePt t="13830" x="3167063" y="4529138"/>
          <p14:tracePt t="13832" x="3200400" y="4564063"/>
          <p14:tracePt t="13849" x="3302000" y="4648200"/>
          <p14:tracePt t="13866" x="3378200" y="4699000"/>
          <p14:tracePt t="13882" x="3471863" y="4724400"/>
          <p14:tracePt t="13902" x="3530600" y="4741863"/>
          <p14:tracePt t="13904" x="3573463" y="4741863"/>
          <p14:tracePt t="13921" x="3589338" y="4741863"/>
          <p14:tracePt t="13930" x="3606800" y="4741863"/>
          <p14:tracePt t="13935" x="3614738" y="4724400"/>
          <p14:tracePt t="13937" x="3632200" y="4716463"/>
          <p14:tracePt t="13962" x="3632200" y="4665663"/>
          <p14:tracePt t="13967" x="3649663" y="4564063"/>
          <p14:tracePt t="13970" x="3649663" y="4470400"/>
          <p14:tracePt t="13997" x="3632200" y="4394200"/>
          <p14:tracePt t="14001" x="3573463" y="4233863"/>
          <p14:tracePt t="14004" x="3530600" y="4140200"/>
          <p14:tracePt t="14027" x="3454400" y="4005263"/>
          <p14:tracePt t="14031" x="3344863" y="3860800"/>
          <p14:tracePt t="14033" x="3284538" y="3784600"/>
          <p14:tracePt t="14064" x="3167063" y="3649663"/>
          <p14:tracePt t="14066" x="3124200" y="3614738"/>
          <p14:tracePt t="14082" x="3081338" y="3589338"/>
          <p14:tracePt t="14084" x="3048000" y="3589338"/>
          <p14:tracePt t="14089" x="3014663" y="3589338"/>
          <p14:tracePt t="14113" x="2989263" y="3589338"/>
          <p14:tracePt t="14116" x="2878138" y="3690938"/>
          <p14:tracePt t="14135" x="2852738" y="3708400"/>
          <p14:tracePt t="14137" x="2717800" y="3903663"/>
          <p14:tracePt t="14164" x="2659063" y="3979863"/>
          <p14:tracePt t="14168" x="2565400" y="4140200"/>
          <p14:tracePt t="14170" x="2506663" y="4233863"/>
          <p14:tracePt t="14198" x="2430463" y="4411663"/>
          <p14:tracePt t="14200" x="2387600" y="4529138"/>
          <p14:tracePt t="14232" x="2370138" y="4640263"/>
          <p14:tracePt t="14235" x="2370138" y="4716463"/>
          <p14:tracePt t="14252" x="2370138" y="4757738"/>
          <p14:tracePt t="14256" x="2405063" y="4775200"/>
          <p14:tracePt t="14264" x="2430463" y="4783138"/>
          <p14:tracePt t="14266" x="2489200" y="4783138"/>
          <p14:tracePt t="14285" x="2547938" y="4800600"/>
          <p14:tracePt t="14289" x="2641600" y="4800600"/>
          <p14:tracePt t="14298" x="2735263" y="4800600"/>
          <p14:tracePt t="14301" x="2819400" y="4800600"/>
          <p14:tracePt t="14319" x="2946400" y="4800600"/>
          <p14:tracePt t="14322" x="3124200" y="4800600"/>
          <p14:tracePt t="14347" x="3302000" y="4783138"/>
          <p14:tracePt t="14351" x="3378200" y="4783138"/>
          <p14:tracePt t="14354" x="3454400" y="4775200"/>
          <p14:tracePt t="14369" x="3548063" y="4741863"/>
          <p14:tracePt t="14385" x="3606800" y="4716463"/>
          <p14:tracePt t="14401" x="3649663" y="4699000"/>
          <p14:tracePt t="14417" x="3649663" y="4681538"/>
          <p14:tracePt t="14434" x="3649663" y="4665663"/>
          <p14:tracePt t="14460" x="3614738" y="4648200"/>
          <p14:tracePt t="14471" x="3589338" y="4648200"/>
          <p14:tracePt t="15166" x="3589338" y="4640263"/>
          <p14:tracePt t="15182" x="3589338" y="4589463"/>
          <p14:tracePt t="15183" x="3556000" y="4564063"/>
          <p14:tracePt t="15198" x="3530600" y="4503738"/>
          <p14:tracePt t="15199" x="3479800" y="4445000"/>
          <p14:tracePt t="15216" x="3411538" y="4318000"/>
          <p14:tracePt t="15231" x="3395663" y="4310063"/>
          <p14:tracePt t="15232" x="3319463" y="4233863"/>
          <p14:tracePt t="15248" x="3243263" y="4173538"/>
          <p14:tracePt t="15266" x="3182938" y="4157663"/>
          <p14:tracePt t="15286" x="3149600" y="4140200"/>
          <p14:tracePt t="15288" x="3090863" y="4140200"/>
          <p14:tracePt t="15306" x="3030538" y="4140200"/>
          <p14:tracePt t="15314" x="3005138" y="4140200"/>
          <p14:tracePt t="15318" x="2989263" y="4140200"/>
          <p14:tracePt t="15319" x="2971800" y="4157663"/>
          <p14:tracePt t="15334" x="2946400" y="4173538"/>
          <p14:tracePt t="15336" x="2928938" y="4191000"/>
          <p14:tracePt t="15352" x="2913063" y="4233863"/>
          <p14:tracePt t="15372" x="2913063" y="4275138"/>
          <p14:tracePt t="15388" x="2913063" y="4318000"/>
          <p14:tracePt t="15399" x="2913063" y="4335463"/>
          <p14:tracePt t="15413" x="2913063" y="4351338"/>
          <p14:tracePt t="15415" x="2954338" y="4394200"/>
          <p14:tracePt t="15431" x="3005138" y="4427538"/>
          <p14:tracePt t="15433" x="3048000" y="4452938"/>
          <p14:tracePt t="15448" x="3182938" y="4521200"/>
          <p14:tracePt t="15465" x="3360738" y="4579938"/>
          <p14:tracePt t="15483" x="3548063" y="4622800"/>
          <p14:tracePt t="15487" x="3665538" y="4640263"/>
          <p14:tracePt t="15501" x="3767138" y="4648200"/>
          <p14:tracePt t="15503" x="3903663" y="4665663"/>
          <p14:tracePt t="15519" x="4173538" y="4665663"/>
          <p14:tracePt t="15532" x="4292600" y="4681538"/>
          <p14:tracePt t="15546" x="4427538" y="4681538"/>
          <p14:tracePt t="15549" x="4564063" y="4699000"/>
          <p14:tracePt t="15551" x="4673600" y="4699000"/>
          <p14:tracePt t="15562" x="4775200" y="4699000"/>
          <p14:tracePt t="15573" x="4868863" y="4699000"/>
          <p14:tracePt t="15586" x="4935538" y="4699000"/>
          <p14:tracePt t="15590" x="5003800" y="4699000"/>
          <p14:tracePt t="15595" x="5072063" y="4699000"/>
          <p14:tracePt t="15604" x="5122863" y="4699000"/>
          <p14:tracePt t="15618" x="5164138" y="4665663"/>
          <p14:tracePt t="15620" x="5207000" y="4640263"/>
          <p14:tracePt t="15636" x="5257800" y="4589463"/>
          <p14:tracePt t="15639" x="5283200" y="4546600"/>
          <p14:tracePt t="15645" x="5316538" y="4503738"/>
          <p14:tracePt t="15648" x="5341938" y="4452938"/>
          <p14:tracePt t="15669" x="5392738" y="4351338"/>
          <p14:tracePt t="15677" x="5402263" y="4292600"/>
          <p14:tracePt t="15689" x="5402263" y="4259263"/>
          <p14:tracePt t="15695" x="5418138" y="4216400"/>
          <p14:tracePt t="15697" x="5435600" y="4140200"/>
          <p14:tracePt t="15715" x="5435600" y="4064000"/>
          <p14:tracePt t="15729" x="5435600" y="4021138"/>
          <p14:tracePt t="15730" x="5435600" y="3979863"/>
          <p14:tracePt t="15744" x="5435600" y="3929063"/>
          <p14:tracePt t="15747" x="5435600" y="3919538"/>
          <p14:tracePt t="15755" x="5418138" y="3903663"/>
          <p14:tracePt t="15770" x="5392738" y="3860800"/>
          <p14:tracePt t="15772" x="5359400" y="3843338"/>
          <p14:tracePt t="15788" x="5334000" y="3827463"/>
          <p14:tracePt t="15796" x="5283200" y="3792538"/>
          <p14:tracePt t="15800" x="5240338" y="3784600"/>
          <p14:tracePt t="15802" x="5164138" y="3767138"/>
          <p14:tracePt t="15818" x="5072063" y="3733800"/>
          <p14:tracePt t="15833" x="4986338" y="3725863"/>
          <p14:tracePt t="15848" x="4927600" y="3725863"/>
          <p14:tracePt t="15863" x="4894263" y="3725863"/>
          <p14:tracePt t="15865" x="4876800" y="3725863"/>
          <p14:tracePt t="15880" x="4868863" y="3725863"/>
          <p14:tracePt t="15881" x="4851400" y="3725863"/>
          <p14:tracePt t="15897" x="4833938" y="3725863"/>
          <p14:tracePt t="15912" x="4818063" y="3725863"/>
          <p14:tracePt t="15913" x="4800600" y="3733800"/>
          <p14:tracePt t="15930" x="4775200" y="3792538"/>
          <p14:tracePt t="15946" x="4741863" y="3868738"/>
          <p14:tracePt t="15963" x="4716463" y="4038600"/>
          <p14:tracePt t="15979" x="4673600" y="4259263"/>
          <p14:tracePt t="15996" x="4673600" y="4452938"/>
          <p14:tracePt t="16007" x="4673600" y="4564063"/>
          <p14:tracePt t="16018" x="4673600" y="4640263"/>
          <p14:tracePt t="16020" x="4699000" y="4699000"/>
          <p14:tracePt t="16035" x="4732338" y="4741863"/>
          <p14:tracePt t="16037" x="4775200" y="4775200"/>
          <p14:tracePt t="16053" x="4818063" y="4800600"/>
          <p14:tracePt t="16059" x="4876800" y="4818063"/>
          <p14:tracePt t="16063" x="4935538" y="4833938"/>
          <p14:tracePt t="16065" x="5029200" y="4843463"/>
          <p14:tracePt t="16083" x="5164138" y="4843463"/>
          <p14:tracePt t="16100" x="5316538" y="4843463"/>
          <p14:tracePt t="16104" x="5376863" y="4833938"/>
          <p14:tracePt t="16121" x="5453063" y="4818063"/>
          <p14:tracePt t="16135" x="5529263" y="4783138"/>
          <p14:tracePt t="16137" x="5529263" y="4775200"/>
          <p14:tracePt t="16153" x="5554663" y="4757738"/>
          <p14:tracePt t="16154" x="5570538" y="4724400"/>
          <p14:tracePt t="16171" x="5588000" y="4716463"/>
          <p14:tracePt t="16177" x="5588000" y="4699000"/>
          <p14:tracePt t="16179" x="5595938" y="4648200"/>
          <p14:tracePt t="16198" x="5595938" y="4589463"/>
          <p14:tracePt t="16210" x="5588000" y="4564063"/>
          <p14:tracePt t="16213" x="5554663" y="4521200"/>
          <p14:tracePt t="16230" x="5511800" y="4487863"/>
          <p14:tracePt t="16232" x="5468938" y="4427538"/>
          <p14:tracePt t="16235" x="5402263" y="4394200"/>
          <p14:tracePt t="16250" x="5265738" y="4310063"/>
          <p14:tracePt t="16265" x="5087938" y="4233863"/>
          <p14:tracePt t="16280" x="5011738" y="4216400"/>
          <p14:tracePt t="16282" x="4986338" y="4216400"/>
          <p14:tracePt t="16299" x="4876800" y="4191000"/>
          <p14:tracePt t="16312" x="4833938" y="4191000"/>
          <p14:tracePt t="16314" x="4818063" y="4191000"/>
          <p14:tracePt t="16330" x="4800600" y="4191000"/>
          <p14:tracePt t="16333" x="4792663" y="4191000"/>
          <p14:tracePt t="18053" x="4792663" y="4216400"/>
          <p14:tracePt t="18065" x="4800600" y="4249738"/>
          <p14:tracePt t="18079" x="4833938" y="4310063"/>
          <p14:tracePt t="18081" x="4876800" y="4368800"/>
          <p14:tracePt t="18098" x="4927600" y="4427538"/>
          <p14:tracePt t="18101" x="4970463" y="4487863"/>
          <p14:tracePt t="18103" x="5029200" y="4546600"/>
          <p14:tracePt t="18119" x="5138738" y="4648200"/>
          <p14:tracePt t="18134" x="5207000" y="4681538"/>
          <p14:tracePt t="18149" x="5240338" y="4699000"/>
          <p14:tracePt t="18151" x="5300663" y="4716463"/>
          <p14:tracePt t="18169" x="5376863" y="4724400"/>
          <p14:tracePt t="18176" x="5392738" y="4724400"/>
          <p14:tracePt t="18188" x="5418138" y="4699000"/>
          <p14:tracePt t="18193" x="5435600" y="4665663"/>
          <p14:tracePt t="18207" x="5453063" y="4648200"/>
          <p14:tracePt t="18213" x="5478463" y="4589463"/>
          <p14:tracePt t="18214" x="5494338" y="4564063"/>
          <p14:tracePt t="18230" x="5529263" y="4427538"/>
          <p14:tracePt t="18246" x="5529263" y="4233863"/>
          <p14:tracePt t="18256" x="5511800" y="4122738"/>
          <p14:tracePt t="18271" x="5494338" y="4081463"/>
          <p14:tracePt t="18273" x="5453063" y="3979863"/>
          <p14:tracePt t="18280" x="5392738" y="3868738"/>
          <p14:tracePt t="18304" x="5341938" y="3810000"/>
          <p14:tracePt t="18306" x="5283200" y="3733800"/>
          <p14:tracePt t="18323" x="5265738" y="3708400"/>
          <p14:tracePt t="18329" x="5224463" y="3690938"/>
          <p14:tracePt t="18333" x="5199063" y="3675063"/>
          <p14:tracePt t="18335" x="5181600" y="3675063"/>
          <p14:tracePt t="18350" x="5105400" y="3675063"/>
          <p14:tracePt t="18365" x="5072063" y="3675063"/>
          <p14:tracePt t="18367" x="5046663" y="3675063"/>
          <p14:tracePt t="18382" x="5003800" y="3708400"/>
          <p14:tracePt t="18384" x="4953000" y="3751263"/>
          <p14:tracePt t="18416" x="4910138" y="3792538"/>
          <p14:tracePt t="18418" x="4851400" y="3919538"/>
          <p14:tracePt t="18448" x="4851400" y="3944938"/>
          <p14:tracePt t="18451" x="4833938" y="4081463"/>
          <p14:tracePt t="18462" x="4833938" y="4140200"/>
          <p14:tracePt t="18464" x="4833938" y="4173538"/>
          <p14:tracePt t="18479" x="4868863" y="4233863"/>
          <p14:tracePt t="18481" x="4910138" y="4335463"/>
          <p14:tracePt t="18504" x="4953000" y="4394200"/>
          <p14:tracePt t="18512" x="5072063" y="4579938"/>
          <p14:tracePt t="18515" x="5105400" y="4622800"/>
          <p14:tracePt t="18537" x="5148263" y="4699000"/>
          <p14:tracePt t="18546" x="5265738" y="4833938"/>
          <p14:tracePt t="18550" x="5283200" y="4843463"/>
          <p14:tracePt t="18552" x="5334000" y="4894263"/>
          <p14:tracePt t="18578" x="5376863" y="4919663"/>
          <p14:tracePt t="18582" x="5478463" y="4953000"/>
          <p14:tracePt t="18584" x="5529263" y="4970463"/>
          <p14:tracePt t="18681" x="5842000" y="4741863"/>
          <p14:tracePt t="18688" x="5842000" y="4724400"/>
          <p14:tracePt t="18695" x="5842000" y="4716463"/>
          <p14:tracePt t="18697" x="5842000" y="4699000"/>
          <p14:tracePt t="18714" x="5824538" y="4681538"/>
          <p14:tracePt t="18736" x="5808663" y="4665663"/>
          <p14:tracePt t="18738" x="5722938" y="4648200"/>
          <p14:tracePt t="18768" x="5689600" y="4648200"/>
          <p14:tracePt t="18770" x="5595938" y="4648200"/>
          <p14:tracePt t="18784" x="5570538" y="4648200"/>
          <p14:tracePt t="18786" x="5554663" y="4648200"/>
          <p14:tracePt t="18802" x="5537200" y="4665663"/>
          <p14:tracePt t="18817" x="5529263" y="4681538"/>
          <p14:tracePt t="18847" x="5529263" y="4699000"/>
          <p14:tracePt t="18882" x="5529263" y="4716463"/>
          <p14:tracePt t="18896" x="5554663" y="4724400"/>
          <p14:tracePt t="18913" x="5595938" y="4757738"/>
          <p14:tracePt t="18930" x="5664200" y="4757738"/>
          <p14:tracePt t="18940" x="5672138" y="4757738"/>
          <p14:tracePt t="18952" x="5707063" y="4757738"/>
          <p14:tracePt t="18954" x="5722938" y="4757738"/>
          <p14:tracePt t="18967" x="5765800" y="4757738"/>
          <p14:tracePt t="19509" x="5765800" y="4775200"/>
          <p14:tracePt t="19518" x="5765800" y="4818063"/>
          <p14:tracePt t="19532" x="5783263" y="4876800"/>
          <p14:tracePt t="19534" x="5799138" y="4919663"/>
          <p14:tracePt t="19550" x="5824538" y="5029200"/>
          <p14:tracePt t="19565" x="5859463" y="5072063"/>
          <p14:tracePt t="19566" x="5867400" y="5105400"/>
          <p14:tracePt t="19582" x="5918200" y="5173663"/>
          <p14:tracePt t="19596" x="5926138" y="5189538"/>
          <p14:tracePt t="19598" x="5961063" y="5224463"/>
          <p14:tracePt t="19616" x="6037263" y="5265738"/>
          <p14:tracePt t="19630" x="6062663" y="5265738"/>
          <p14:tracePt t="19632" x="6129338" y="5283200"/>
          <p14:tracePt t="19649" x="6172200" y="5283200"/>
          <p14:tracePt t="19652" x="6215063" y="5300663"/>
          <p14:tracePt t="19654" x="6273800" y="5300663"/>
          <p14:tracePt t="19673" x="6307138" y="5300663"/>
          <p14:tracePt t="19679" x="6350000" y="5300663"/>
          <p14:tracePt t="19682" x="6392863" y="5300663"/>
          <p14:tracePt t="19695" x="6426200" y="5300663"/>
          <p14:tracePt t="19697" x="6502400" y="5300663"/>
          <p14:tracePt t="19706" x="6519863" y="5300663"/>
          <p14:tracePt t="19720" x="6561138" y="5300663"/>
          <p14:tracePt t="19723" x="6604000" y="5283200"/>
          <p14:tracePt t="19729" x="6621463" y="5265738"/>
          <p14:tracePt t="19747" x="6654800" y="5249863"/>
          <p14:tracePt t="19749" x="6697663" y="5224463"/>
          <p14:tracePt t="19765" x="6723063" y="5207000"/>
          <p14:tracePt t="19766" x="6738938" y="5189538"/>
          <p14:tracePt t="19783" x="6773863" y="5148263"/>
          <p14:tracePt t="19798" x="6799263" y="5105400"/>
          <p14:tracePt t="19814" x="6815138" y="5054600"/>
          <p14:tracePt t="19829" x="6815138" y="5029200"/>
          <p14:tracePt t="19832" x="6832600" y="4978400"/>
          <p14:tracePt t="19849" x="6832600" y="4919663"/>
          <p14:tracePt t="19863" x="6832600" y="4894263"/>
          <p14:tracePt t="19865" x="6815138" y="4859338"/>
          <p14:tracePt t="19880" x="6799263" y="4833938"/>
          <p14:tracePt t="19882" x="6756400" y="4800600"/>
          <p14:tracePt t="19894" x="6723063" y="4757738"/>
          <p14:tracePt t="19896" x="6680200" y="4724400"/>
          <p14:tracePt t="19914" x="6637338" y="4681538"/>
          <p14:tracePt t="19931" x="6604000" y="4665663"/>
          <p14:tracePt t="19934" x="6578600" y="4648200"/>
          <p14:tracePt t="19937" x="6561138" y="4640263"/>
          <p14:tracePt t="19954" x="6545263" y="4640263"/>
          <p14:tracePt t="19959" x="6527800" y="4622800"/>
          <p14:tracePt t="19978" x="6519863" y="4622800"/>
          <p14:tracePt t="19982" x="6502400" y="4622800"/>
          <p14:tracePt t="24319" x="6502400" y="4640263"/>
          <p14:tracePt t="24332" x="6502400" y="4681538"/>
          <p14:tracePt t="24346" x="6519863" y="4741863"/>
          <p14:tracePt t="24348" x="6545263" y="4859338"/>
          <p14:tracePt t="24364" x="6596063" y="4970463"/>
          <p14:tracePt t="24381" x="6621463" y="5054600"/>
          <p14:tracePt t="24396" x="6680200" y="5113338"/>
          <p14:tracePt t="24413" x="6697663" y="5148263"/>
          <p14:tracePt t="24415" x="6738938" y="5189538"/>
          <p14:tracePt t="24431" x="6832600" y="5249863"/>
          <p14:tracePt t="24448" x="6891338" y="5283200"/>
          <p14:tracePt t="24453" x="6951663" y="5308600"/>
          <p14:tracePt t="24455" x="7010400" y="5341938"/>
          <p14:tracePt t="24469" x="7069138" y="5359400"/>
          <p14:tracePt t="24471" x="7129463" y="5376863"/>
          <p14:tracePt t="24490" x="7239000" y="5384800"/>
          <p14:tracePt t="24503" x="7297738" y="5384800"/>
          <p14:tracePt t="24506" x="7323138" y="5384800"/>
          <p14:tracePt t="24512" x="7373938" y="5384800"/>
          <p14:tracePt t="24521" x="7399338" y="5384800"/>
          <p14:tracePt t="24535" x="7450138" y="5359400"/>
          <p14:tracePt t="24537" x="7459663" y="5341938"/>
          <p14:tracePt t="24543" x="7518400" y="5283200"/>
          <p14:tracePt t="24566" x="7551738" y="5265738"/>
          <p14:tracePt t="24569" x="7594600" y="5189538"/>
          <p14:tracePt t="24585" x="7594600" y="5164138"/>
          <p14:tracePt t="24589" x="7612063" y="5130800"/>
          <p14:tracePt t="24597" x="7627938" y="5105400"/>
          <p14:tracePt t="24598" x="7645400" y="5072063"/>
          <p14:tracePt t="24614" x="7645400" y="4995863"/>
          <p14:tracePt t="24631" x="7645400" y="4970463"/>
          <p14:tracePt t="24633" x="7645400" y="4935538"/>
          <p14:tracePt t="24646" x="7645400" y="4894263"/>
          <p14:tracePt t="24648" x="7645400" y="4859338"/>
          <p14:tracePt t="24670" x="7594600" y="4800600"/>
          <p14:tracePt t="24672" x="7475538" y="4699000"/>
          <p14:tracePt t="24679" x="7434263" y="4665663"/>
          <p14:tracePt t="24700" x="7297738" y="4564063"/>
          <p14:tracePt t="24702" x="7264400" y="4546600"/>
          <p14:tracePt t="24717" x="7162800" y="4487863"/>
          <p14:tracePt t="24733" x="7129463" y="4470400"/>
          <p14:tracePt t="24735" x="7104063" y="4452938"/>
          <p14:tracePt t="24749" x="7053263" y="4452938"/>
          <p14:tracePt t="24766" x="7043738" y="4452938"/>
          <p14:tracePt t="24797" x="7027863" y="4452938"/>
          <p14:tracePt t="25318" x="7027863" y="4427538"/>
          <p14:tracePt t="25329" x="6992938" y="4394200"/>
          <p14:tracePt t="25346" x="6985000" y="4386263"/>
          <p14:tracePt t="25349" x="6967538" y="4368800"/>
          <p14:tracePt t="25350" x="6934200" y="4351338"/>
          <p14:tracePt t="25366" x="6891338" y="4318000"/>
          <p14:tracePt t="25383" x="6832600" y="4292600"/>
          <p14:tracePt t="25398" x="6773863" y="4275138"/>
          <p14:tracePt t="25400" x="6723063" y="4249738"/>
          <p14:tracePt t="25416" x="6654800" y="4216400"/>
          <p14:tracePt t="25432" x="6621463" y="4216400"/>
          <p14:tracePt t="25433" x="6596063" y="4198938"/>
          <p14:tracePt t="25449" x="6545263" y="4198938"/>
          <p14:tracePt t="25465" x="6527800" y="4198938"/>
          <p14:tracePt t="25488" x="6519863" y="4198938"/>
          <p14:tracePt t="25519" x="6519863" y="4216400"/>
          <p14:tracePt t="25521" x="6519863" y="4233863"/>
          <p14:tracePt t="25536" x="6519863" y="4259263"/>
          <p14:tracePt t="25551" x="6502400" y="4275138"/>
          <p14:tracePt t="25553" x="6502400" y="4310063"/>
          <p14:tracePt t="25567" x="6502400" y="4318000"/>
          <p14:tracePt t="25569" x="6502400" y="4368800"/>
          <p14:tracePt t="25583" x="6502400" y="4411663"/>
          <p14:tracePt t="25585" x="6502400" y="4470400"/>
          <p14:tracePt t="25595" x="6502400" y="4521200"/>
          <p14:tracePt t="25604" x="6502400" y="4579938"/>
          <p14:tracePt t="25616" x="6519863" y="4622800"/>
          <p14:tracePt t="25618" x="6519863" y="4699000"/>
          <p14:tracePt t="25632" x="6527800" y="4716463"/>
          <p14:tracePt t="25634" x="6545263" y="4757738"/>
          <p14:tracePt t="25651" x="6578600" y="4818063"/>
          <p14:tracePt t="25664" x="6596063" y="4833938"/>
          <p14:tracePt t="25666" x="6596063" y="4843463"/>
          <p14:tracePt t="25673" x="6604000" y="4859338"/>
          <p14:tracePt t="25696" x="6637338" y="4876800"/>
          <p14:tracePt t="25698" x="6654800" y="4876800"/>
          <p14:tracePt t="25713" x="6697663" y="4894263"/>
          <p14:tracePt t="25730" x="6738938" y="4919663"/>
          <p14:tracePt t="25746" x="6756400" y="4919663"/>
          <p14:tracePt t="25756" x="6773863" y="4919663"/>
          <p14:tracePt t="25770" x="6773863" y="4935538"/>
          <p14:tracePt t="25771" x="6789738" y="4935538"/>
          <p14:tracePt t="26425" x="6799263" y="4935538"/>
          <p14:tracePt t="26434" x="6850063" y="4935538"/>
          <p14:tracePt t="26448" x="6891338" y="4953000"/>
          <p14:tracePt t="26450" x="6934200" y="4970463"/>
          <p14:tracePt t="26466" x="7069138" y="4978400"/>
          <p14:tracePt t="26481" x="7205663" y="4995863"/>
          <p14:tracePt t="26497" x="7281863" y="4995863"/>
          <p14:tracePt t="26499" x="7340600" y="4995863"/>
          <p14:tracePt t="26513" x="7493000" y="4970463"/>
          <p14:tracePt t="26530" x="7627938" y="4919663"/>
          <p14:tracePt t="26546" x="7688263" y="4910138"/>
          <p14:tracePt t="26548" x="7729538" y="4859338"/>
          <p14:tracePt t="26564" x="7764463" y="4843463"/>
          <p14:tracePt t="26566" x="7789863" y="4818063"/>
          <p14:tracePt t="26581" x="7840663" y="4783138"/>
          <p14:tracePt t="26584" x="7848600" y="4757738"/>
          <p14:tracePt t="26585" x="7881938" y="4724400"/>
          <p14:tracePt t="26602" x="7916863" y="4640263"/>
          <p14:tracePt t="26617" x="7916863" y="4589463"/>
          <p14:tracePt t="26619" x="7916863" y="4564063"/>
          <p14:tracePt t="26633" x="7916863" y="4521200"/>
          <p14:tracePt t="26636" x="7899400" y="4470400"/>
          <p14:tracePt t="26650" x="7866063" y="4427538"/>
          <p14:tracePt t="26651" x="7840663" y="4368800"/>
          <p14:tracePt t="26673" x="7764463" y="4259263"/>
          <p14:tracePt t="26678" x="7704138" y="4216400"/>
          <p14:tracePt t="26699" x="7653338" y="4173538"/>
          <p14:tracePt t="26701" x="7569200" y="4064000"/>
          <p14:tracePt t="26716" x="7510463" y="4038600"/>
          <p14:tracePt t="26718" x="7493000" y="4021138"/>
          <p14:tracePt t="26733" x="7450138" y="4005263"/>
          <p14:tracePt t="26735" x="7416800" y="3979863"/>
          <p14:tracePt t="26738" x="7391400" y="3979863"/>
          <p14:tracePt t="26755" x="7358063" y="3962400"/>
          <p14:tracePt t="26762" x="7340600" y="3962400"/>
          <p14:tracePt t="26764" x="7315200" y="3962400"/>
          <p14:tracePt t="26781" x="7264400" y="3962400"/>
          <p14:tracePt t="26795" x="7256463" y="3962400"/>
          <p14:tracePt t="26797" x="7239000" y="3979863"/>
          <p14:tracePt t="26812" x="7221538" y="3987800"/>
          <p14:tracePt t="26814" x="7205663" y="3987800"/>
          <p14:tracePt t="26828" x="7188200" y="4005263"/>
          <p14:tracePt t="26830" x="7180263" y="4021138"/>
          <p14:tracePt t="26850" x="7145338" y="4021138"/>
          <p14:tracePt t="27656" x="7129463" y="4021138"/>
          <p14:tracePt t="27669" x="7119938" y="4021138"/>
          <p14:tracePt t="27683" x="7086600" y="4021138"/>
          <p14:tracePt t="27685" x="7053263" y="4021138"/>
          <p14:tracePt t="27698" x="7043738" y="4021138"/>
          <p14:tracePt t="27700" x="6992938" y="4038600"/>
          <p14:tracePt t="27714" x="6951663" y="4056063"/>
          <p14:tracePt t="27715" x="6908800" y="4064000"/>
          <p14:tracePt t="27732" x="6858000" y="4081463"/>
          <p14:tracePt t="27734" x="6815138" y="4097338"/>
          <p14:tracePt t="27736" x="6773863" y="4122738"/>
          <p14:tracePt t="27752" x="6713538" y="4173538"/>
          <p14:tracePt t="27768" x="6654800" y="4233863"/>
          <p14:tracePt t="27784" x="6637338" y="4259263"/>
          <p14:tracePt t="27786" x="6621463" y="4292600"/>
          <p14:tracePt t="27801" x="6596063" y="4351338"/>
          <p14:tracePt t="27816" x="6578600" y="4386263"/>
          <p14:tracePt t="27818" x="6578600" y="4427538"/>
          <p14:tracePt t="27834" x="6578600" y="4470400"/>
          <p14:tracePt t="27835" x="6578600" y="4521200"/>
          <p14:tracePt t="27849" x="6578600" y="4564063"/>
          <p14:tracePt t="27851" x="6578600" y="4622800"/>
          <p14:tracePt t="27866" x="6604000" y="4757738"/>
          <p14:tracePt t="27881" x="6680200" y="4876800"/>
          <p14:tracePt t="27897" x="6789738" y="5011738"/>
          <p14:tracePt t="27913" x="6832600" y="5072063"/>
          <p14:tracePt t="27915" x="6875463" y="5130800"/>
          <p14:tracePt t="27932" x="6967538" y="5224463"/>
          <p14:tracePt t="27947" x="7053263" y="5300663"/>
          <p14:tracePt t="27964" x="7145338" y="5341938"/>
          <p14:tracePt t="27979" x="7188200" y="5376863"/>
          <p14:tracePt t="27981" x="7221538" y="5376863"/>
          <p14:tracePt t="27997" x="7281863" y="5384800"/>
          <p14:tracePt t="28000" x="7340600" y="5384800"/>
          <p14:tracePt t="28002" x="7373938" y="5402263"/>
          <p14:tracePt t="28017" x="7416800" y="5402263"/>
          <p14:tracePt t="28018" x="7475538" y="5402263"/>
          <p14:tracePt t="28033" x="7551738" y="5402263"/>
          <p14:tracePt t="28046" x="7594600" y="5384800"/>
          <p14:tracePt t="28057" x="7612063" y="5376863"/>
          <p14:tracePt t="28064" x="7670800" y="5341938"/>
          <p14:tracePt t="28066" x="7704138" y="5326063"/>
          <p14:tracePt t="28081" x="7729538" y="5308600"/>
          <p14:tracePt t="28083" x="7747000" y="5300663"/>
          <p14:tracePt t="28100" x="7823200" y="5249863"/>
          <p14:tracePt t="28115" x="7848600" y="5207000"/>
          <p14:tracePt t="28131" x="7881938" y="5164138"/>
          <p14:tracePt t="28148" x="7916863" y="5087938"/>
          <p14:tracePt t="28164" x="7924800" y="4995863"/>
          <p14:tracePt t="28182" x="7924800" y="4910138"/>
          <p14:tracePt t="28191" x="7924800" y="4876800"/>
          <p14:tracePt t="28197" x="7924800" y="4843463"/>
          <p14:tracePt t="28213" x="7924800" y="4800600"/>
          <p14:tracePt t="28216" x="7924800" y="4783138"/>
          <p14:tracePt t="28220" x="7924800" y="4741863"/>
          <p14:tracePt t="28238" x="7881938" y="4699000"/>
          <p14:tracePt t="28252" x="7848600" y="4665663"/>
          <p14:tracePt t="28254" x="7823200" y="4640263"/>
          <p14:tracePt t="28271" x="7789863" y="4622800"/>
          <p14:tracePt t="28277" x="7764463" y="4605338"/>
          <p14:tracePt t="28281" x="7704138" y="4564063"/>
          <p14:tracePt t="28282" x="7653338" y="4546600"/>
          <p14:tracePt t="28299" x="7612063" y="4529138"/>
          <p14:tracePt t="28330" x="7535863" y="4503738"/>
          <p14:tracePt t="28332" x="7510463" y="4503738"/>
          <p14:tracePt t="28356" x="7493000" y="4503738"/>
          <p14:tracePt t="28363" x="7434263" y="4503738"/>
          <p14:tracePt t="28366" x="7416800" y="4503738"/>
          <p14:tracePt t="28380" x="7391400" y="4503738"/>
          <p14:tracePt t="28382" x="7358063" y="4529138"/>
          <p14:tracePt t="28396" x="7323138" y="4564063"/>
          <p14:tracePt t="28398" x="7297738" y="4579938"/>
          <p14:tracePt t="28415" x="7264400" y="4622800"/>
          <p14:tracePt t="28420" x="7221538" y="4665663"/>
          <p14:tracePt t="28451" x="7205663" y="4699000"/>
          <p14:tracePt t="28453" x="7180263" y="4757738"/>
          <p14:tracePt t="28486" x="7162800" y="4775200"/>
          <p14:tracePt t="28489" x="7162800" y="4783138"/>
          <p14:tracePt t="28547" x="7180263" y="4800600"/>
          <p14:tracePt t="28549" x="7205663" y="4800600"/>
          <p14:tracePt t="28565" x="7264400" y="4818063"/>
          <p14:tracePt t="28582" x="7323138" y="4818063"/>
          <p14:tracePt t="28596" x="7358063" y="4818063"/>
          <p14:tracePt t="28598" x="7399338" y="4818063"/>
          <p14:tracePt t="28606" x="7416800" y="4818063"/>
          <p14:tracePt t="28620" x="7450138" y="4818063"/>
          <p14:tracePt t="28622" x="7459663" y="4818063"/>
          <p14:tracePt t="28635" x="7475538" y="4800600"/>
          <p14:tracePt t="28637" x="7493000" y="4783138"/>
          <p14:tracePt t="28654" x="7510463" y="4757738"/>
          <p14:tracePt t="28674" x="7518400" y="4724400"/>
          <p14:tracePt t="28679" x="7535863" y="4681538"/>
          <p14:tracePt t="28694" x="7535863" y="4648200"/>
          <p14:tracePt t="28698" x="7535863" y="4622800"/>
          <p14:tracePt t="28699" x="7518400" y="4589463"/>
          <p14:tracePt t="28715" x="7450138" y="4529138"/>
          <p14:tracePt t="28730" x="7416800" y="4521200"/>
          <p14:tracePt t="28733" x="7391400" y="4503738"/>
          <p14:tracePt t="28750" x="7323138" y="4470400"/>
          <p14:tracePt t="28765" x="7264400" y="4452938"/>
          <p14:tracePt t="28782" x="7205663" y="4452938"/>
          <p14:tracePt t="28797" x="7188200" y="4452938"/>
          <p14:tracePt t="28799" x="7162800" y="4452938"/>
          <p14:tracePt t="28813" x="7145338" y="4452938"/>
          <p14:tracePt t="28815" x="7129463" y="4470400"/>
          <p14:tracePt t="28830" x="7104063" y="4503738"/>
          <p14:tracePt t="28831" x="7086600" y="4521200"/>
          <p14:tracePt t="28848" x="7069138" y="4546600"/>
          <p14:tracePt t="28851" x="7053263" y="4589463"/>
          <p14:tracePt t="28853" x="7043738" y="4605338"/>
          <p14:tracePt t="28869" x="6992938" y="4699000"/>
          <p14:tracePt t="28885" x="6967538" y="4775200"/>
          <p14:tracePt t="28900" x="6951663" y="4843463"/>
          <p14:tracePt t="28916" x="6934200" y="4910138"/>
          <p14:tracePt t="28928" x="6934200" y="4935538"/>
          <p14:tracePt t="28938" x="6934200" y="4953000"/>
          <p14:tracePt t="28940" x="6934200" y="4970463"/>
          <p14:tracePt t="28952" x="6934200" y="4978400"/>
          <p14:tracePt t="28965" x="6934200" y="4995863"/>
          <p14:tracePt t="31636" x="6934200" y="5011738"/>
          <p14:tracePt t="31650" x="6934200" y="5072063"/>
          <p14:tracePt t="31668" x="6934200" y="5087938"/>
          <p14:tracePt t="31673" x="6951663" y="5113338"/>
          <p14:tracePt t="31678" x="6951663" y="5130800"/>
          <p14:tracePt t="31698" x="6967538" y="5189538"/>
          <p14:tracePt t="31701" x="6992938" y="5265738"/>
          <p14:tracePt t="31714" x="6992938" y="5283200"/>
          <p14:tracePt t="31716" x="7010400" y="5326063"/>
          <p14:tracePt t="31733" x="7053263" y="5402263"/>
          <p14:tracePt t="31748" x="7104063" y="5443538"/>
          <p14:tracePt t="31764" x="7129463" y="5461000"/>
          <p14:tracePt t="31781" x="7188200" y="5478463"/>
          <p14:tracePt t="31797" x="7205663" y="5478463"/>
          <p14:tracePt t="31799" x="7239000" y="5478463"/>
          <p14:tracePt t="31811" x="7281863" y="5478463"/>
          <p14:tracePt t="31813" x="7315200" y="5478463"/>
          <p14:tracePt t="31822" x="7323138" y="5461000"/>
          <p14:tracePt t="31838" x="7373938" y="5435600"/>
          <p14:tracePt t="31845" x="7373938" y="5418138"/>
          <p14:tracePt t="31847" x="7399338" y="5384800"/>
          <p14:tracePt t="31863" x="7434263" y="5359400"/>
          <p14:tracePt t="31866" x="7450138" y="5283200"/>
          <p14:tracePt t="31880" x="7459663" y="5265738"/>
          <p14:tracePt t="31882" x="7459663" y="5240338"/>
          <p14:tracePt t="31898" x="7459663" y="5207000"/>
          <p14:tracePt t="31900" x="7459663" y="5173663"/>
          <p14:tracePt t="31914" x="7459663" y="5113338"/>
          <p14:tracePt t="31929" x="7450138" y="5072063"/>
          <p14:tracePt t="31931" x="7434263" y="5046663"/>
          <p14:tracePt t="31948" x="7358063" y="4970463"/>
          <p14:tracePt t="31964" x="7264400" y="4876800"/>
          <p14:tracePt t="31979" x="7205663" y="4833938"/>
          <p14:tracePt t="31981" x="7162800" y="4783138"/>
          <p14:tracePt t="31997" x="7129463" y="4775200"/>
          <p14:tracePt t="31999" x="7086600" y="4741863"/>
          <p14:tracePt t="32014" x="7053263" y="4716463"/>
          <p14:tracePt t="32017" x="7027863" y="4681538"/>
          <p14:tracePt t="32019" x="6992938" y="4665663"/>
          <p14:tracePt t="32036" x="6934200" y="4648200"/>
          <p14:tracePt t="32050" x="6875463" y="4640263"/>
          <p14:tracePt t="32067" x="6799263" y="4640263"/>
          <p14:tracePt t="32082" x="6773863" y="4640263"/>
          <p14:tracePt t="32084" x="6738938" y="4640263"/>
          <p14:tracePt t="32099" x="6697663" y="4648200"/>
          <p14:tracePt t="32114" x="6654800" y="4681538"/>
          <p14:tracePt t="32117" x="6637338" y="4699000"/>
          <p14:tracePt t="32134" x="6596063" y="4757738"/>
          <p14:tracePt t="32148" x="6561138" y="4783138"/>
          <p14:tracePt t="32150" x="6545263" y="4818063"/>
          <p14:tracePt t="32166" x="6527800" y="4859338"/>
          <p14:tracePt t="32169" x="6519863" y="4894263"/>
          <p14:tracePt t="32171" x="6502400" y="4935538"/>
          <p14:tracePt t="32188" x="6502400" y="5011738"/>
          <p14:tracePt t="32202" x="6484938" y="5130800"/>
          <p14:tracePt t="32215" x="6484938" y="5164138"/>
          <p14:tracePt t="32229" x="6484938" y="5207000"/>
          <p14:tracePt t="32232" x="6484938" y="5240338"/>
          <p14:tracePt t="32245" x="6502400" y="5283200"/>
          <p14:tracePt t="32247" x="6519863" y="5300663"/>
          <p14:tracePt t="32264" x="6561138" y="5326063"/>
          <p14:tracePt t="32267" x="6578600" y="5341938"/>
          <p14:tracePt t="32269" x="6596063" y="5376863"/>
          <p14:tracePt t="32284" x="6621463" y="5376863"/>
          <p14:tracePt t="32286" x="6654800" y="5384800"/>
          <p14:tracePt t="32300" x="6697663" y="5402263"/>
          <p14:tracePt t="32302" x="6713538" y="5418138"/>
          <p14:tracePt t="32317" x="6773863" y="5418138"/>
          <p14:tracePt t="32318" x="6815138" y="5435600"/>
          <p14:tracePt t="32336" x="6832600" y="5435600"/>
          <p14:tracePt t="32339" x="6908800" y="5435600"/>
          <p14:tracePt t="32343" x="6951663" y="5435600"/>
          <p14:tracePt t="32354" x="6967538" y="5435600"/>
          <p14:tracePt t="32356" x="7027863" y="5435600"/>
          <p14:tracePt t="32367" x="7053263" y="5435600"/>
          <p14:tracePt t="32381" x="7119938" y="5418138"/>
          <p14:tracePt t="32383" x="7129463" y="5418138"/>
          <p14:tracePt t="32398" x="7180263" y="5402263"/>
          <p14:tracePt t="32400" x="7205663" y="5384800"/>
          <p14:tracePt t="32415" x="7239000" y="5376863"/>
          <p14:tracePt t="32418" x="7264400" y="5359400"/>
          <p14:tracePt t="32421" x="7297738" y="5341938"/>
          <p14:tracePt t="32437" x="7358063" y="5300663"/>
          <p14:tracePt t="32452" x="7373938" y="5265738"/>
          <p14:tracePt t="32468" x="7416800" y="5224463"/>
          <p14:tracePt t="32484" x="7434263" y="5189538"/>
          <p14:tracePt t="32499" x="7434263" y="5173663"/>
          <p14:tracePt t="32501" x="7450138" y="5148263"/>
          <p14:tracePt t="32517" x="7450138" y="5113338"/>
          <p14:tracePt t="32531" x="7450138" y="5105400"/>
          <p14:tracePt t="32533" x="7450138" y="5087938"/>
          <p14:tracePt t="32548" x="7450138" y="5072063"/>
          <p14:tracePt t="32549" x="7416800" y="5046663"/>
          <p14:tracePt t="32565" x="7391400" y="5011738"/>
          <p14:tracePt t="32582" x="7340600" y="4978400"/>
          <p14:tracePt t="32598" x="7281863" y="4935538"/>
          <p14:tracePt t="32614" x="7239000" y="4910138"/>
          <p14:tracePt t="32631" x="7188200" y="4876800"/>
          <p14:tracePt t="32648" x="7162800" y="4859338"/>
          <p14:tracePt t="32664" x="7145338" y="4843463"/>
          <p14:tracePt t="32671" x="7129463" y="4843463"/>
          <p14:tracePt t="32686" x="7119938" y="4843463"/>
          <p14:tracePt t="32700" x="7104063" y="4843463"/>
          <p14:tracePt t="32716" x="7086600" y="4843463"/>
          <p14:tracePt t="32729" x="7069138" y="4843463"/>
          <p14:tracePt t="32738" x="7053263" y="4843463"/>
          <p14:tracePt t="32740" x="7053263" y="4859338"/>
          <p14:tracePt t="32754" x="7043738" y="4859338"/>
          <p14:tracePt t="32756" x="7043738" y="4876800"/>
          <p14:tracePt t="32770" x="7010400" y="4910138"/>
          <p14:tracePt t="32772" x="7010400" y="4919663"/>
          <p14:tracePt t="32787" x="6985000" y="4953000"/>
          <p14:tracePt t="32789" x="6967538" y="4978400"/>
          <p14:tracePt t="32804" x="6951663" y="5029200"/>
          <p14:tracePt t="32807" x="6934200" y="5054600"/>
          <p14:tracePt t="32823" x="6926263" y="5087938"/>
          <p14:tracePt t="32827" x="6908800" y="5113338"/>
          <p14:tracePt t="32852" x="6908800" y="5164138"/>
          <p14:tracePt t="32854" x="6891338" y="5240338"/>
          <p14:tracePt t="32870" x="6891338" y="5265738"/>
          <p14:tracePt t="32885" x="6891338" y="5283200"/>
          <p14:tracePt t="32899" x="6891338" y="5300663"/>
          <p14:tracePt t="32900" x="6891338" y="5308600"/>
          <p14:tracePt t="32916" x="6926263" y="5326063"/>
          <p14:tracePt t="32931" x="6934200" y="5341938"/>
          <p14:tracePt t="32933" x="6967538" y="5359400"/>
          <p14:tracePt t="32949" x="6992938" y="5376863"/>
          <p14:tracePt t="32965" x="7053263" y="5402263"/>
          <p14:tracePt t="32981" x="7104063" y="5418138"/>
          <p14:tracePt t="32997" x="7129463" y="5418138"/>
          <p14:tracePt t="32999" x="7162800" y="5435600"/>
          <p14:tracePt t="33014" x="7205663" y="5435600"/>
          <p14:tracePt t="33030" x="7264400" y="5435600"/>
          <p14:tracePt t="33039" x="7315200" y="5435600"/>
          <p14:tracePt t="33053" x="7340600" y="5435600"/>
          <p14:tracePt t="33055" x="7358063" y="5435600"/>
          <p14:tracePt t="33069" x="7391400" y="5418138"/>
          <p14:tracePt t="33070" x="7434263" y="5402263"/>
          <p14:tracePt t="33086" x="7493000" y="5376863"/>
          <p14:tracePt t="33100" x="7518400" y="5359400"/>
          <p14:tracePt t="33102" x="7551738" y="5326063"/>
          <p14:tracePt t="33119" x="7586663" y="5300663"/>
          <p14:tracePt t="33133" x="7594600" y="5283200"/>
          <p14:tracePt t="33135" x="7612063" y="5249863"/>
          <p14:tracePt t="33152" x="7645400" y="5189538"/>
          <p14:tracePt t="33166" x="7645400" y="5164138"/>
          <p14:tracePt t="33167" x="7645400" y="5130800"/>
          <p14:tracePt t="33183" x="7645400" y="5054600"/>
          <p14:tracePt t="33197" x="7645400" y="5011738"/>
          <p14:tracePt t="33199" x="7645400" y="4978400"/>
          <p14:tracePt t="33214" x="7627938" y="4894263"/>
          <p14:tracePt t="33232" x="7586663" y="4818063"/>
          <p14:tracePt t="33248" x="7551738" y="4775200"/>
          <p14:tracePt t="33250" x="7518400" y="4741863"/>
          <p14:tracePt t="33264" x="7475538" y="4699000"/>
          <p14:tracePt t="33265" x="7450138" y="4665663"/>
          <p14:tracePt t="33282" x="7399338" y="4640263"/>
          <p14:tracePt t="33285" x="7358063" y="4605338"/>
          <p14:tracePt t="33287" x="7315200" y="4589463"/>
          <p14:tracePt t="33303" x="7264400" y="4564063"/>
          <p14:tracePt t="33318" x="7205663" y="4521200"/>
          <p14:tracePt t="33334" x="7162800" y="4503738"/>
          <p14:tracePt t="33350" x="7129463" y="4503738"/>
          <p14:tracePt t="33364" x="7119938" y="4503738"/>
          <p14:tracePt t="33366" x="7104063" y="4503738"/>
          <p14:tracePt t="33382" x="7086600" y="4503738"/>
          <p14:tracePt t="33383" x="7053263" y="4503738"/>
          <p14:tracePt t="33396" x="7043738" y="4503738"/>
          <p14:tracePt t="33398" x="7010400" y="4503738"/>
          <p14:tracePt t="33413" x="6985000" y="4521200"/>
          <p14:tracePt t="33415" x="6951663" y="4546600"/>
          <p14:tracePt t="33437" x="6891338" y="4589463"/>
          <p14:tracePt t="33440" x="6875463" y="4622800"/>
          <p14:tracePt t="33451" x="6832600" y="4648200"/>
          <p14:tracePt t="33458" x="6799263" y="4681538"/>
          <p14:tracePt t="33496" x="6773863" y="4716463"/>
          <p14:tracePt t="33498" x="6713538" y="4818063"/>
          <p14:tracePt t="33515" x="6697663" y="4833938"/>
          <p14:tracePt t="33518" x="6680200" y="4843463"/>
          <p14:tracePt t="33520" x="6680200" y="4859338"/>
          <p14:tracePt t="33553" x="6680200" y="4876800"/>
          <p14:tracePt t="33570" x="6680200" y="4894263"/>
          <p14:tracePt t="33587" x="6680200" y="4910138"/>
          <p14:tracePt t="33607" x="6680200" y="4919663"/>
          <p14:tracePt t="33615" x="6680200" y="4953000"/>
          <p14:tracePt t="33617" x="6680200" y="4978400"/>
          <p14:tracePt t="33626" x="6697663" y="4995863"/>
          <p14:tracePt t="33641" x="6723063" y="5087938"/>
          <p14:tracePt t="33670" x="6756400" y="5164138"/>
          <p14:tracePt t="33673" x="6773863" y="5189538"/>
          <p14:tracePt t="33733" x="6799263" y="5265738"/>
          <p14:tracePt t="33742" x="6951663" y="5503863"/>
          <p14:tracePt t="33744" x="6985000" y="5554663"/>
          <p14:tracePt t="33783" x="7027863" y="5613400"/>
          <p14:tracePt t="33786" x="7104063" y="5672138"/>
          <p14:tracePt t="33830" x="7180263" y="5672138"/>
          <p14:tracePt t="33834" x="7358063" y="5638800"/>
          <p14:tracePt t="33864" x="7399338" y="5613400"/>
          <p14:tracePt t="33866" x="7535863" y="5554663"/>
          <p14:tracePt t="33915" x="7627938" y="5519738"/>
          <p14:tracePt t="33921" x="7780338" y="5418138"/>
          <p14:tracePt t="33945" x="7789863" y="5402263"/>
          <p14:tracePt t="33947" x="7840663" y="5359400"/>
          <p14:tracePt t="33967" x="7848600" y="5341938"/>
          <p14:tracePt t="33969" x="7881938" y="5283200"/>
          <p14:tracePt t="34001" x="7881938" y="5265738"/>
          <p14:tracePt t="34004" x="7899400" y="5130800"/>
          <p14:tracePt t="34035" x="7899400" y="5087938"/>
          <p14:tracePt t="34038" x="7866063" y="4970463"/>
          <p14:tracePt t="34040" x="7866063" y="4953000"/>
          <p14:tracePt t="34054" x="7840663" y="4910138"/>
          <p14:tracePt t="34065" x="7823200" y="4876800"/>
          <p14:tracePt t="34066" x="7789863" y="4833938"/>
          <p14:tracePt t="34081" x="7780338" y="4818063"/>
          <p14:tracePt t="34083" x="7764463" y="4800600"/>
          <p14:tracePt t="34099" x="7747000" y="4783138"/>
          <p14:tracePt t="34102" x="7729538" y="4775200"/>
          <p14:tracePt t="34103" x="7704138" y="4757738"/>
          <p14:tracePt t="34120" x="7688263" y="4741863"/>
          <p14:tracePt t="34135" x="7670800" y="4741863"/>
          <p14:tracePt t="34137" x="7653338" y="4741863"/>
          <p14:tracePt t="34151" x="7645400" y="4716463"/>
          <p14:tracePt t="35416" x="7627938" y="4681538"/>
          <p14:tracePt t="35436" x="7569200" y="4622800"/>
          <p14:tracePt t="35450" x="7518400" y="4579938"/>
          <p14:tracePt t="35454" x="7475538" y="4546600"/>
          <p14:tracePt t="35455" x="7434263" y="4521200"/>
          <p14:tracePt t="35473" x="7391400" y="4470400"/>
          <p14:tracePt t="35479" x="7323138" y="4445000"/>
          <p14:tracePt t="35481" x="7315200" y="4427538"/>
          <p14:tracePt t="35499" x="7221538" y="4394200"/>
          <p14:tracePt t="35515" x="7180263" y="4386263"/>
          <p14:tracePt t="35518" x="7145338" y="4368800"/>
          <p14:tracePt t="35521" x="7119938" y="4368800"/>
          <p14:tracePt t="35539" x="7086600" y="4351338"/>
          <p14:tracePt t="35547" x="7053263" y="4351338"/>
          <p14:tracePt t="35550" x="7010400" y="4351338"/>
          <p14:tracePt t="35552" x="6992938" y="4351338"/>
          <p14:tracePt t="35564" x="6967538" y="4351338"/>
          <p14:tracePt t="35572" x="6934200" y="4386263"/>
          <p14:tracePt t="35587" x="6908800" y="4411663"/>
          <p14:tracePt t="35590" x="6875463" y="4452938"/>
          <p14:tracePt t="35595" x="6850063" y="4521200"/>
          <p14:tracePt t="35615" x="6815138" y="4579938"/>
          <p14:tracePt t="35616" x="6773863" y="4724400"/>
          <p14:tracePt t="35635" x="6756400" y="4757738"/>
          <p14:tracePt t="35638" x="6756400" y="4818063"/>
          <p14:tracePt t="35639" x="6738938" y="4876800"/>
          <p14:tracePt t="35657" x="6738938" y="4919663"/>
          <p14:tracePt t="35663" x="6738938" y="4970463"/>
          <p14:tracePt t="35666" x="6738938" y="4995863"/>
          <p14:tracePt t="35681" x="6738938" y="5046663"/>
          <p14:tracePt t="35683" x="6738938" y="5054600"/>
          <p14:tracePt t="35697" x="6738938" y="5105400"/>
          <p14:tracePt t="35699" x="6756400" y="5113338"/>
          <p14:tracePt t="35713" x="6773863" y="5164138"/>
          <p14:tracePt t="35715" x="6799263" y="5164138"/>
          <p14:tracePt t="35730" x="6832600" y="5207000"/>
          <p14:tracePt t="35733" x="6850063" y="5240338"/>
          <p14:tracePt t="35735" x="6875463" y="5249863"/>
          <p14:tracePt t="35755" x="6934200" y="5300663"/>
          <p14:tracePt t="35769" x="6967538" y="5308600"/>
          <p14:tracePt t="35771" x="6992938" y="5326063"/>
          <p14:tracePt t="35786" x="7027863" y="5341938"/>
          <p14:tracePt t="35788" x="7069138" y="5341938"/>
          <p14:tracePt t="35803" x="7104063" y="5359400"/>
          <p14:tracePt t="35806" x="7145338" y="5359400"/>
          <p14:tracePt t="35811" x="7205663" y="5376863"/>
          <p14:tracePt t="35824" x="7221538" y="5376863"/>
          <p14:tracePt t="35832" x="7297738" y="5376863"/>
          <p14:tracePt t="35834" x="7323138" y="5376863"/>
          <p14:tracePt t="35846" x="7358063" y="5376863"/>
          <p14:tracePt t="35848" x="7391400" y="5376863"/>
          <p14:tracePt t="35864" x="7416800" y="5376863"/>
          <p14:tracePt t="35866" x="7450138" y="5376863"/>
          <p14:tracePt t="35880" x="7475538" y="5359400"/>
          <p14:tracePt t="35882" x="7493000" y="5359400"/>
          <p14:tracePt t="35900" x="7518400" y="5341938"/>
          <p14:tracePt t="35916" x="7535863" y="5341938"/>
          <p14:tracePt t="35928" x="7535863" y="5326063"/>
          <p14:tracePt t="37155" x="7569200" y="5326063"/>
          <p14:tracePt t="37174" x="7594600" y="5326063"/>
          <p14:tracePt t="37191" x="7627938" y="5341938"/>
          <p14:tracePt t="37196" x="7653338" y="5376863"/>
          <p14:tracePt t="37198" x="7688263" y="5384800"/>
          <p14:tracePt t="37216" x="7721600" y="5402263"/>
          <p14:tracePt t="37218" x="7747000" y="5435600"/>
          <p14:tracePt t="37220" x="7780338" y="5443538"/>
          <p14:tracePt t="37237" x="7866063" y="5519738"/>
          <p14:tracePt t="37252" x="7958138" y="5580063"/>
          <p14:tracePt t="37267" x="7983538" y="5595938"/>
          <p14:tracePt t="37269" x="8051800" y="5630863"/>
          <p14:tracePt t="37285" x="8153400" y="5656263"/>
          <p14:tracePt t="37304" x="8272463" y="5689600"/>
          <p14:tracePt t="37317" x="8331200" y="5689600"/>
          <p14:tracePt t="37319" x="8407400" y="5707063"/>
          <p14:tracePt t="37333" x="8466138" y="5707063"/>
          <p14:tracePt t="37336" x="8559800" y="5707063"/>
          <p14:tracePt t="37349" x="8636000" y="5707063"/>
          <p14:tracePt t="37350" x="8712200" y="5707063"/>
          <p14:tracePt t="37364" x="8780463" y="5707063"/>
          <p14:tracePt t="37366" x="8890000" y="5672138"/>
          <p14:tracePt t="37382" x="8966200" y="5638800"/>
          <p14:tracePt t="37384" x="9042400" y="5613400"/>
          <p14:tracePt t="37402" x="9110663" y="5580063"/>
          <p14:tracePt t="37404" x="9237663" y="5503863"/>
          <p14:tracePt t="37421" x="9355138" y="5418138"/>
          <p14:tracePt t="37436" x="9440863" y="5326063"/>
          <p14:tracePt t="37452" x="9517063" y="5249863"/>
          <p14:tracePt t="37467" x="9532938" y="5207000"/>
          <p14:tracePt t="37469" x="9567863" y="5189538"/>
          <p14:tracePt t="37485" x="9593263" y="5113338"/>
          <p14:tracePt t="37503" x="9626600" y="5011738"/>
          <p14:tracePt t="37516" x="9626600" y="4953000"/>
          <p14:tracePt t="37531" x="9626600" y="4876800"/>
          <p14:tracePt t="37532" x="9609138" y="4757738"/>
          <p14:tracePt t="37548" x="9532938" y="4605338"/>
          <p14:tracePt t="37564" x="9507538" y="4564063"/>
          <p14:tracePt t="37566" x="9474200" y="4503738"/>
          <p14:tracePt t="37582" x="9398000" y="4427538"/>
          <p14:tracePt t="37599" x="9339263" y="4368800"/>
          <p14:tracePt t="37613" x="9321800" y="4351338"/>
          <p14:tracePt t="37615" x="9296400" y="4351338"/>
          <p14:tracePt t="37631" x="9263063" y="4335463"/>
          <p14:tracePt t="37633" x="9186863" y="4318000"/>
          <p14:tracePt t="37646" x="9144000" y="4318000"/>
          <p14:tracePt t="37648" x="9101138" y="4318000"/>
          <p14:tracePt t="37657" x="9042400" y="4318000"/>
          <p14:tracePt t="37679" x="8991600" y="4335463"/>
          <p14:tracePt t="37684" x="8907463" y="4394200"/>
          <p14:tracePt t="37686" x="8856663" y="4445000"/>
          <p14:tracePt t="37706" x="8796338" y="4503738"/>
          <p14:tracePt t="37712" x="8780463" y="4546600"/>
          <p14:tracePt t="37728" x="8755063" y="4622800"/>
          <p14:tracePt t="37745" x="8755063" y="4640263"/>
          <p14:tracePt t="37748" x="8737600" y="4699000"/>
          <p14:tracePt t="37750" x="8737600" y="4716463"/>
          <p14:tracePt t="37766" x="8737600" y="4775200"/>
          <p14:tracePt t="37781" x="8796338" y="4833938"/>
          <p14:tracePt t="37797" x="8907463" y="4894263"/>
          <p14:tracePt t="37816" x="9085263" y="4970463"/>
          <p14:tracePt t="37820" x="9186863" y="4995863"/>
          <p14:tracePt t="37836" x="9415463" y="5054600"/>
          <p14:tracePt t="37849" x="9517063" y="5054600"/>
          <p14:tracePt t="37858" x="9609138" y="5072063"/>
          <p14:tracePt t="37874" x="9710738" y="5072063"/>
          <p14:tracePt t="37880" x="9804400" y="5072063"/>
          <p14:tracePt t="37881" x="9880600" y="5072063"/>
          <p14:tracePt t="37891" x="9956800" y="5072063"/>
          <p14:tracePt t="37896" x="9982200" y="5054600"/>
          <p14:tracePt t="37908" x="10015538" y="5046663"/>
          <p14:tracePt t="37912" x="10058400" y="5011738"/>
          <p14:tracePt t="37930" x="10101263" y="4978400"/>
          <p14:tracePt t="37933" x="10152063" y="4919663"/>
          <p14:tracePt t="37948" x="10167938" y="4894263"/>
          <p14:tracePt t="37950" x="10167938" y="4843463"/>
          <p14:tracePt t="37966" x="10167938" y="4775200"/>
          <p14:tracePt t="37981" x="10167938" y="4724400"/>
          <p14:tracePt t="37983" x="10134600" y="4681538"/>
          <p14:tracePt t="37999" x="10058400" y="4605338"/>
          <p14:tracePt t="38014" x="9999663" y="4546600"/>
          <p14:tracePt t="38032" x="9906000" y="4503738"/>
          <p14:tracePt t="38047" x="9880600" y="4487863"/>
          <p14:tracePt t="38049" x="9863138" y="4470400"/>
          <p14:tracePt t="38065" x="9837738" y="4452938"/>
          <p14:tracePt t="38068" x="9821863" y="4452938"/>
          <p14:tracePt t="38070" x="9804400" y="4452938"/>
          <p14:tracePt t="38082" x="9786938" y="4452938"/>
          <p14:tracePt t="38097" x="9771063" y="4452938"/>
          <p14:tracePt t="38106" x="9761538" y="4452938"/>
          <p14:tracePt t="38119" x="9745663" y="4452938"/>
          <p14:tracePt t="38121" x="9745663" y="4487863"/>
          <p14:tracePt t="38144" x="9710738" y="4546600"/>
          <p14:tracePt t="38148" x="9702800" y="4564063"/>
          <p14:tracePt t="38150" x="9669463" y="4640263"/>
          <p14:tracePt t="38166" x="9652000" y="4681538"/>
          <p14:tracePt t="38181" x="9652000" y="4724400"/>
          <p14:tracePt t="38183" x="9644063" y="4757738"/>
          <p14:tracePt t="38199" x="9644063" y="4818063"/>
          <p14:tracePt t="38214" x="9644063" y="4843463"/>
          <p14:tracePt t="38230" x="9644063" y="4859338"/>
          <p14:tracePt t="38232" x="9644063" y="4876800"/>
          <p14:tracePt t="38266" x="9644063" y="4894263"/>
          <p14:tracePt t="44132" x="9202738" y="4783138"/>
          <p14:tracePt t="44141" x="9110663" y="4741863"/>
          <p14:tracePt t="44156" x="8991600" y="4716463"/>
          <p14:tracePt t="44163" x="8890000" y="4665663"/>
          <p14:tracePt t="44165" x="8780463" y="4640263"/>
          <p14:tracePt t="44182" x="8559800" y="4579938"/>
          <p14:tracePt t="44198" x="8186738" y="4487863"/>
          <p14:tracePt t="44212" x="7747000" y="4394200"/>
          <p14:tracePt t="44215" x="7450138" y="4335463"/>
          <p14:tracePt t="44230" x="7129463" y="4249738"/>
          <p14:tracePt t="44233" x="6756400" y="4157663"/>
          <p14:tracePt t="44235" x="6578600" y="4122738"/>
          <p14:tracePt t="44248" x="6230938" y="4056063"/>
          <p14:tracePt t="44256" x="5884863" y="3987800"/>
          <p14:tracePt t="44270" x="5588000" y="3929063"/>
          <p14:tracePt t="44272" x="5265738" y="3886200"/>
          <p14:tracePt t="44284" x="4986338" y="3843338"/>
          <p14:tracePt t="44286" x="4741863" y="3792538"/>
          <p14:tracePt t="44301" x="4351338" y="3733800"/>
          <p14:tracePt t="44315" x="4157663" y="3690938"/>
          <p14:tracePt t="44316" x="4081463" y="3675063"/>
          <p14:tracePt t="44335" x="3810000" y="3614738"/>
          <p14:tracePt t="44348" x="3690938" y="3589338"/>
          <p14:tracePt t="44350" x="3606800" y="3556000"/>
          <p14:tracePt t="44367" x="3436938" y="3538538"/>
          <p14:tracePt t="44381" x="3378200" y="3538538"/>
          <p14:tracePt t="44383" x="3319463" y="3538538"/>
          <p14:tracePt t="44398" x="3302000" y="3538538"/>
          <p14:tracePt t="44401" x="3225800" y="3538538"/>
          <p14:tracePt t="44413" x="3200400" y="3538538"/>
          <p14:tracePt t="44415" x="3167063" y="3538538"/>
          <p14:tracePt t="44423" x="3149600" y="3538538"/>
          <p14:tracePt t="44437" x="3141663" y="3556000"/>
          <p14:tracePt t="44439" x="3124200" y="3556000"/>
          <p14:tracePt t="44453" x="3106738" y="3573463"/>
          <p14:tracePt t="44469" x="3090863" y="3589338"/>
          <p14:tracePt t="44500" x="3090863" y="3598863"/>
          <p14:tracePt t="44532" x="3090863" y="3614738"/>
          <p14:tracePt t="44534" x="3106738" y="3632200"/>
          <p14:tracePt t="44550" x="3200400" y="3733800"/>
          <p14:tracePt t="44566" x="3360738" y="3868738"/>
          <p14:tracePt t="44582" x="3471863" y="3979863"/>
          <p14:tracePt t="44599" x="3614738" y="4114800"/>
          <p14:tracePt t="44615" x="3784600" y="4259263"/>
          <p14:tracePt t="44630" x="3919538" y="4386263"/>
          <p14:tracePt t="44647" x="3995738" y="4445000"/>
          <p14:tracePt t="44648" x="4056063" y="4487863"/>
          <p14:tracePt t="44664" x="4114800" y="4546600"/>
          <p14:tracePt t="44671" x="4233863" y="4622800"/>
          <p14:tracePt t="44687" x="4292600" y="4665663"/>
          <p14:tracePt t="44689" x="4343400" y="4716463"/>
          <p14:tracePt t="44705" x="4402138" y="4741863"/>
          <p14:tracePt t="44711" x="4462463" y="4783138"/>
          <p14:tracePt t="44715" x="4521200" y="4818063"/>
          <p14:tracePt t="44717" x="4564063" y="4833938"/>
          <p14:tracePt t="44734" x="4673600" y="4876800"/>
          <p14:tracePt t="44750" x="4757738" y="4910138"/>
          <p14:tracePt t="44764" x="4868863" y="4910138"/>
          <p14:tracePt t="44774" x="4910138" y="4910138"/>
          <p14:tracePt t="44785" x="4986338" y="4910138"/>
          <p14:tracePt t="44799" x="5046663" y="4910138"/>
          <p14:tracePt t="44800" x="5122863" y="4910138"/>
          <p14:tracePt t="44815" x="5181600" y="4910138"/>
          <p14:tracePt t="44817" x="5207000" y="4910138"/>
          <p14:tracePt t="44832" x="5265738" y="4910138"/>
          <p14:tracePt t="44835" x="5316538" y="4910138"/>
          <p14:tracePt t="44837" x="5359400" y="4894263"/>
          <p14:tracePt t="44848" x="5402263" y="4894263"/>
          <p14:tracePt t="44857" x="5435600" y="4894263"/>
          <p14:tracePt t="44871" x="5468938" y="4894263"/>
          <p14:tracePt t="44873" x="5494338" y="4894263"/>
          <p14:tracePt t="44885" x="5554663" y="4894263"/>
          <p14:tracePt t="44899" x="5630863" y="4894263"/>
          <p14:tracePt t="44901" x="5689600" y="4894263"/>
          <p14:tracePt t="44916" x="5748338" y="4894263"/>
          <p14:tracePt t="44918" x="5842000" y="4910138"/>
          <p14:tracePt t="44934" x="5994400" y="4919663"/>
          <p14:tracePt t="44949" x="6078538" y="4935538"/>
          <p14:tracePt t="44951" x="6172200" y="4935538"/>
          <p14:tracePt t="44967" x="6332538" y="4953000"/>
          <p14:tracePt t="44982" x="6459538" y="4970463"/>
          <p14:tracePt t="45000" x="6578600" y="4978400"/>
          <p14:tracePt t="45015" x="6697663" y="4995863"/>
          <p14:tracePt t="45032" x="6832600" y="5011738"/>
          <p14:tracePt t="45047" x="6967538" y="5029200"/>
          <p14:tracePt t="45064" x="7043738" y="5029200"/>
          <p14:tracePt t="45066" x="7104063" y="5029200"/>
          <p14:tracePt t="45075" x="7180263" y="5046663"/>
          <p14:tracePt t="45088" x="7256463" y="5054600"/>
          <p14:tracePt t="45095" x="7281863" y="5054600"/>
          <p14:tracePt t="45099" x="7391400" y="5072063"/>
          <p14:tracePt t="45101" x="7450138" y="5072063"/>
          <p14:tracePt t="45113" x="7510463" y="5072063"/>
          <p14:tracePt t="45123" x="7569200" y="5087938"/>
          <p14:tracePt t="45129" x="7627938" y="5087938"/>
          <p14:tracePt t="45141" x="7704138" y="5105400"/>
          <p14:tracePt t="45146" x="7747000" y="5113338"/>
          <p14:tracePt t="45158" x="7840663" y="5130800"/>
          <p14:tracePt t="45165" x="7899400" y="5148263"/>
          <p14:tracePt t="45167" x="7958138" y="5164138"/>
          <p14:tracePt t="45183" x="8077200" y="5173663"/>
          <p14:tracePt t="45199" x="8170863" y="5189538"/>
          <p14:tracePt t="45215" x="8288338" y="5189538"/>
          <p14:tracePt t="45230" x="8313738" y="5189538"/>
          <p14:tracePt t="45232" x="8348663" y="5189538"/>
          <p14:tracePt t="45247" x="8382000" y="5189538"/>
          <p14:tracePt t="45249" x="8389938" y="5189538"/>
          <p14:tracePt t="45258" x="8424863" y="5189538"/>
          <p14:tracePt t="45271" x="8450263" y="5173663"/>
          <p14:tracePt t="45272" x="8466138" y="5173663"/>
          <p14:tracePt t="45287" x="8501063" y="5164138"/>
          <p14:tracePt t="45302" x="8526463" y="5148263"/>
          <p14:tracePt t="45315" x="8542338" y="5148263"/>
          <p14:tracePt t="45324" x="8577263" y="5148263"/>
          <p14:tracePt t="45330" x="8585200" y="5130800"/>
          <p14:tracePt t="45342" x="8602663" y="5130800"/>
          <p14:tracePt t="45346" x="8618538" y="5130800"/>
          <p14:tracePt t="45355" x="8643938" y="5130800"/>
          <p14:tracePt t="45368" x="8661400" y="5130800"/>
          <p14:tracePt t="45391" x="8678863" y="5130800"/>
          <p14:tracePt t="49334" x="8694738" y="5130800"/>
          <p14:tracePt t="49336" x="8712200" y="5148263"/>
          <p14:tracePt t="49351" x="8720138" y="5164138"/>
          <p14:tracePt t="49353" x="8737600" y="5164138"/>
          <p14:tracePt t="49369" x="8780463" y="5189538"/>
          <p14:tracePt t="49384" x="8813800" y="5224463"/>
          <p14:tracePt t="49400" x="8831263" y="5224463"/>
          <p14:tracePt t="49401" x="8847138" y="5240338"/>
          <p14:tracePt t="49423" x="8872538" y="5249863"/>
          <p14:tracePt t="49428" x="8907463" y="5265738"/>
          <p14:tracePt t="49441" x="8915400" y="5265738"/>
          <p14:tracePt t="49447" x="8966200" y="5283200"/>
          <p14:tracePt t="49464" x="8991600" y="5283200"/>
          <p14:tracePt t="49466" x="9009063" y="5283200"/>
          <p14:tracePt t="49475" x="9042400" y="5283200"/>
          <p14:tracePt t="49488" x="9067800" y="5283200"/>
          <p14:tracePt t="49489" x="9110663" y="5283200"/>
          <p14:tracePt t="49503" x="9177338" y="5283200"/>
          <p14:tracePt t="49521" x="9263063" y="5265738"/>
          <p14:tracePt t="49536" x="9296400" y="5249863"/>
          <p14:tracePt t="49537" x="9321800" y="5240338"/>
          <p14:tracePt t="49554" x="9398000" y="5173663"/>
          <p14:tracePt t="49569" x="9431338" y="5164138"/>
          <p14:tracePt t="49570" x="9474200" y="5130800"/>
          <p14:tracePt t="49587" x="9491663" y="5105400"/>
          <p14:tracePt t="49590" x="9517063" y="5087938"/>
          <p14:tracePt t="49596" x="9567863" y="5046663"/>
          <p14:tracePt t="49613" x="9575800" y="5029200"/>
          <p14:tracePt t="49615" x="9593263" y="4995863"/>
          <p14:tracePt t="49617" x="9609138" y="4970463"/>
          <p14:tracePt t="49634" x="9644063" y="4919663"/>
          <p14:tracePt t="49650" x="9652000" y="4876800"/>
          <p14:tracePt t="49670" x="9669463" y="4833938"/>
          <p14:tracePt t="49674" x="9669463" y="4818063"/>
          <p14:tracePt t="49686" x="9669463" y="4783138"/>
          <p14:tracePt t="49704" x="9669463" y="4775200"/>
          <p14:tracePt t="49706" x="9669463" y="4741863"/>
          <p14:tracePt t="49716" x="9669463" y="4724400"/>
          <p14:tracePt t="49725" x="9652000" y="4699000"/>
          <p14:tracePt t="49740" x="9644063" y="4699000"/>
          <p14:tracePt t="49744" x="9609138" y="4665663"/>
          <p14:tracePt t="49769" x="9593263" y="4648200"/>
          <p14:tracePt t="49771" x="9491663" y="4564063"/>
          <p14:tracePt t="49785" x="9440863" y="4546600"/>
          <p14:tracePt t="49787" x="9431338" y="4521200"/>
          <p14:tracePt t="49802" x="9398000" y="4503738"/>
          <p14:tracePt t="49804" x="9372600" y="4470400"/>
          <p14:tracePt t="49818" x="9339263" y="4452938"/>
          <p14:tracePt t="49821" x="9321800" y="4427538"/>
          <p14:tracePt t="49840" x="9296400" y="4411663"/>
          <p14:tracePt t="49842" x="9237663" y="4368800"/>
          <p14:tracePt t="49857" x="9220200" y="4351338"/>
          <p14:tracePt t="49861" x="9186863" y="4335463"/>
          <p14:tracePt t="49883" x="9126538" y="4318000"/>
          <p14:tracePt t="49886" x="9050338" y="4318000"/>
          <p14:tracePt t="49888" x="9042400" y="4318000"/>
          <p14:tracePt t="49904" x="9009063" y="4318000"/>
          <p14:tracePt t="49906" x="8974138" y="4318000"/>
          <p14:tracePt t="49920" x="8948738" y="4318000"/>
          <p14:tracePt t="49937" x="8915400" y="4318000"/>
          <p14:tracePt t="49964" x="8907463" y="4318000"/>
          <p14:tracePt t="49975" x="8907463" y="4335463"/>
          <p14:tracePt t="49980" x="8890000" y="4335463"/>
          <p14:tracePt t="49991" x="8890000" y="4351338"/>
          <p14:tracePt t="49994" x="8872538" y="4368800"/>
          <p14:tracePt t="50017" x="8856663" y="4394200"/>
          <p14:tracePt t="50019" x="8847138" y="4394200"/>
          <p14:tracePt t="50033" x="8831263" y="4427538"/>
          <p14:tracePt t="50049" x="8831263" y="4445000"/>
          <p14:tracePt t="50051" x="8813800" y="4470400"/>
          <p14:tracePt t="50066" x="8796338" y="4503738"/>
          <p14:tracePt t="50082" x="8796338" y="4529138"/>
          <p14:tracePt t="50097" x="8780463" y="4564063"/>
          <p14:tracePt t="50099" x="8780463" y="4579938"/>
          <p14:tracePt t="50115" x="8770938" y="4665663"/>
          <p14:tracePt t="50131" x="8755063" y="4757738"/>
          <p14:tracePt t="50148" x="8755063" y="4800600"/>
          <p14:tracePt t="50151" x="8755063" y="4833938"/>
          <p14:tracePt t="50152" x="8755063" y="4894263"/>
          <p14:tracePt t="50166" x="8755063" y="4935538"/>
          <p14:tracePt t="50175" x="8755063" y="4970463"/>
          <p14:tracePt t="50181" x="8755063" y="5011738"/>
          <p14:tracePt t="50190" x="8755063" y="5046663"/>
          <p14:tracePt t="50202" x="8755063" y="5087938"/>
          <p14:tracePt t="50205" x="8755063" y="5113338"/>
          <p14:tracePt t="50217" x="8755063" y="5148263"/>
          <p14:tracePt t="50219" x="8755063" y="5164138"/>
          <p14:tracePt t="50234" x="8770938" y="5207000"/>
          <p14:tracePt t="50251" x="8796338" y="5249863"/>
          <p14:tracePt t="50267" x="8813800" y="5283200"/>
          <p14:tracePt t="50284" x="8831263" y="5308600"/>
          <p14:tracePt t="50299" x="8847138" y="5308600"/>
          <p14:tracePt t="50301" x="8856663" y="5326063"/>
          <p14:tracePt t="50316" x="8872538" y="5341938"/>
          <p14:tracePt t="50319" x="8890000" y="5359400"/>
          <p14:tracePt t="50321" x="8907463" y="5359400"/>
          <p14:tracePt t="50338" x="8932863" y="5376863"/>
          <p14:tracePt t="50352" x="8948738" y="5384800"/>
          <p14:tracePt t="50354" x="8974138" y="5384800"/>
          <p14:tracePt t="50369" x="9042400" y="5402263"/>
          <p14:tracePt t="50386" x="9085263" y="5418138"/>
          <p14:tracePt t="50400" x="9110663" y="5435600"/>
          <p14:tracePt t="50402" x="9126538" y="5443538"/>
          <p14:tracePt t="50419" x="9186863" y="5443538"/>
          <p14:tracePt t="50433" x="9237663" y="5478463"/>
          <p14:tracePt t="50451" x="9263063" y="5478463"/>
          <p14:tracePt t="50466" x="9313863" y="5494338"/>
          <p14:tracePt t="50483" x="9339263" y="5494338"/>
          <p14:tracePt t="50492" x="9372600" y="5503863"/>
          <p14:tracePt t="50507" x="9398000" y="5503863"/>
          <p14:tracePt t="50513" x="9456738" y="5503863"/>
          <p14:tracePt t="50515" x="9474200" y="5503863"/>
          <p14:tracePt t="50525" x="9507538" y="5503863"/>
          <p14:tracePt t="50531" x="9550400" y="5503863"/>
          <p14:tracePt t="50541" x="9575800" y="5503863"/>
          <p14:tracePt t="50557" x="9626600" y="5503863"/>
          <p14:tracePt t="50563" x="9652000" y="5503863"/>
          <p14:tracePt t="50565" x="9685338" y="5503863"/>
          <p14:tracePt t="50573" x="9728200" y="5503863"/>
          <p14:tracePt t="50587" x="9771063" y="5494338"/>
          <p14:tracePt t="50589" x="9786938" y="5494338"/>
          <p14:tracePt t="50604" x="9837738" y="5478463"/>
          <p14:tracePt t="50606" x="9847263" y="5478463"/>
          <p14:tracePt t="50621" x="9880600" y="5461000"/>
          <p14:tracePt t="50624" x="9923463" y="5435600"/>
          <p14:tracePt t="50627" x="9956800" y="5418138"/>
          <p14:tracePt t="50649" x="10033000" y="5384800"/>
          <p14:tracePt t="50669" x="10091738" y="5359400"/>
          <p14:tracePt t="50685" x="10117138" y="5326063"/>
          <p14:tracePt t="50688" x="10134600" y="5308600"/>
          <p14:tracePt t="50689" x="10167938" y="5283200"/>
          <p14:tracePt t="50707" x="10210800" y="5240338"/>
          <p14:tracePt t="50722" x="10253663" y="5164138"/>
          <p14:tracePt t="50735" x="10269538" y="5130800"/>
          <p14:tracePt t="50749" x="10269538" y="5113338"/>
          <p14:tracePt t="50753" x="10269538" y="5072063"/>
          <p14:tracePt t="50755" x="10287000" y="5029200"/>
          <p14:tracePt t="50771" x="10304463" y="4970463"/>
          <p14:tracePt t="50786" x="10304463" y="4935538"/>
          <p14:tracePt t="50788" x="10304463" y="4919663"/>
          <p14:tracePt t="50803" x="10304463" y="4859338"/>
          <p14:tracePt t="50819" x="10269538" y="4833938"/>
          <p14:tracePt t="50821" x="10236200" y="4800600"/>
          <p14:tracePt t="50834" x="10193338" y="4757738"/>
          <p14:tracePt t="50836" x="10152063" y="4724400"/>
          <p14:tracePt t="50852" x="10075863" y="4665663"/>
          <p14:tracePt t="50868" x="10040938" y="4640263"/>
          <p14:tracePt t="50870" x="10015538" y="4622800"/>
          <p14:tracePt t="50885" x="9974263" y="4589463"/>
          <p14:tracePt t="50887" x="9906000" y="4564063"/>
          <p14:tracePt t="50901" x="9898063" y="4546600"/>
          <p14:tracePt t="50904" x="9847263" y="4521200"/>
          <p14:tracePt t="50906" x="9837738" y="4521200"/>
          <p14:tracePt t="50921" x="9804400" y="4503738"/>
          <p14:tracePt t="50923" x="9771063" y="4487863"/>
          <p14:tracePt t="50939" x="9745663" y="4487863"/>
          <p14:tracePt t="50940" x="9710738" y="4470400"/>
          <p14:tracePt t="50955" x="9669463" y="4470400"/>
          <p14:tracePt t="50957" x="9644063" y="4470400"/>
          <p14:tracePt t="50962" x="9609138" y="4470400"/>
          <p14:tracePt t="50981" x="9593263" y="4470400"/>
          <p14:tracePt t="50983" x="9567863" y="4470400"/>
          <p14:tracePt t="50992" x="9532938" y="4470400"/>
          <p14:tracePt t="51004" x="9507538" y="4470400"/>
          <p14:tracePt t="51005" x="9491663" y="4470400"/>
          <p14:tracePt t="51018" x="9474200" y="4487863"/>
          <p14:tracePt t="51020" x="9456738" y="4503738"/>
          <p14:tracePt t="51036" x="9415463" y="4529138"/>
          <p14:tracePt t="51052" x="9398000" y="4546600"/>
          <p14:tracePt t="51067" x="9372600" y="4589463"/>
          <p14:tracePt t="51069" x="9372600" y="4605338"/>
          <p14:tracePt t="51086" x="9321800" y="4681538"/>
          <p14:tracePt t="51100" x="9313863" y="4716463"/>
          <p14:tracePt t="51101" x="9296400" y="4757738"/>
          <p14:tracePt t="51119" x="9245600" y="4894263"/>
          <p14:tracePt t="51133" x="9220200" y="4970463"/>
          <p14:tracePt t="51135" x="9202738" y="5029200"/>
          <p14:tracePt t="51150" x="9186863" y="5054600"/>
          <p14:tracePt t="51153" x="9177338" y="5113338"/>
          <p14:tracePt t="51154" x="9161463" y="5164138"/>
          <p14:tracePt t="51172" x="9144000" y="5249863"/>
          <p14:tracePt t="51191" x="9126538" y="5308600"/>
          <p14:tracePt t="51205" x="9126538" y="5341938"/>
          <p14:tracePt t="51206" x="9126538" y="5359400"/>
          <p14:tracePt t="51219" x="9126538" y="5376863"/>
          <p14:tracePt t="51221" x="9126538" y="5384800"/>
          <p14:tracePt t="51236" x="9126538" y="5402263"/>
          <p14:tracePt t="51238" x="9126538" y="5418138"/>
          <p14:tracePt t="51250" x="9161463" y="5443538"/>
          <p14:tracePt t="51252" x="9177338" y="5478463"/>
          <p14:tracePt t="51268" x="9220200" y="5519738"/>
          <p14:tracePt t="51284" x="9278938" y="5595938"/>
          <p14:tracePt t="51304" x="9321800" y="5638800"/>
          <p14:tracePt t="51317" x="9372600" y="5689600"/>
          <p14:tracePt t="51318" x="9415463" y="5715000"/>
          <p14:tracePt t="51336" x="9415463" y="5732463"/>
          <p14:tracePt t="51338" x="9474200" y="5773738"/>
          <p14:tracePt t="51340" x="9491663" y="5791200"/>
          <p14:tracePt t="51356" x="9532938" y="5824538"/>
          <p14:tracePt t="51358" x="9567863" y="5834063"/>
          <p14:tracePt t="51374" x="9593263" y="5849938"/>
          <p14:tracePt t="51381" x="9609138" y="5867400"/>
          <p14:tracePt t="51382" x="9644063" y="5884863"/>
          <p14:tracePt t="51406" x="9669463" y="5900738"/>
          <p14:tracePt t="51408" x="9728200" y="5910263"/>
          <p14:tracePt t="51424" x="9761538" y="5910263"/>
          <p14:tracePt t="51431" x="9786938" y="5926138"/>
          <p14:tracePt t="51434" x="9804400" y="5926138"/>
          <p14:tracePt t="51436" x="9837738" y="5926138"/>
          <p14:tracePt t="51450" x="9863138" y="5926138"/>
          <p14:tracePt t="51451" x="9906000" y="5926138"/>
          <p14:tracePt t="51467" x="9923463" y="5926138"/>
          <p14:tracePt t="51469" x="9956800" y="5926138"/>
          <p14:tracePt t="51484" x="9982200" y="5926138"/>
          <p14:tracePt t="51486" x="10015538" y="5926138"/>
          <p14:tracePt t="51502" x="10058400" y="5926138"/>
          <p14:tracePt t="51517" x="10101263" y="5910263"/>
          <p14:tracePt t="51534" x="10134600" y="5900738"/>
          <p14:tracePt t="51549" x="10177463" y="5884863"/>
          <p14:tracePt t="51567" x="10210800" y="5867400"/>
          <p14:tracePt t="51581" x="10236200" y="5867400"/>
          <p14:tracePt t="51583" x="10253663" y="5834063"/>
          <p14:tracePt t="51598" x="10269538" y="5834063"/>
          <p14:tracePt t="51602" x="10304463" y="5824538"/>
          <p14:tracePt t="51605" x="10312400" y="5808663"/>
          <p14:tracePt t="51622" x="10363200" y="5765800"/>
          <p14:tracePt t="51638" x="10371138" y="5748338"/>
          <p14:tracePt t="51653" x="10406063" y="5707063"/>
          <p14:tracePt t="51671" x="10439400" y="5689600"/>
          <p14:tracePt t="51678" x="10439400" y="5672138"/>
          <p14:tracePt t="51682" x="10447338" y="5656263"/>
          <p14:tracePt t="51685" x="10464800" y="5630863"/>
          <p14:tracePt t="51707" x="10498138" y="5570538"/>
          <p14:tracePt t="51720" x="10498138" y="5554663"/>
          <p14:tracePt t="51734" x="10507663" y="5537200"/>
          <p14:tracePt t="51736" x="10507663" y="5519738"/>
          <p14:tracePt t="51747" x="10507663" y="5503863"/>
          <p14:tracePt t="51749" x="10523538" y="5494338"/>
          <p14:tracePt t="51765" x="10523538" y="5461000"/>
          <p14:tracePt t="51783" x="10523538" y="5443538"/>
          <p14:tracePt t="51797" x="10523538" y="5435600"/>
          <p14:tracePt t="51814" x="10523538" y="5418138"/>
          <p14:tracePt t="51816" x="10523538" y="5402263"/>
          <p14:tracePt t="51837" x="10523538" y="5384800"/>
          <p14:tracePt t="51839" x="10523538" y="5376863"/>
          <p14:tracePt t="51852" x="10523538" y="5359400"/>
          <p14:tracePt t="51868" x="10523538" y="5341938"/>
          <p14:tracePt t="51881" x="10523538" y="5326063"/>
          <p14:tracePt t="51902" x="10523538" y="5308600"/>
          <p14:tracePt t="51918" x="10507663" y="5300663"/>
          <p14:tracePt t="51934" x="10507663" y="5283200"/>
          <p14:tracePt t="51949" x="10498138" y="5283200"/>
          <p14:tracePt t="51950" x="10498138" y="5265738"/>
          <p14:tracePt t="51965" x="10482263" y="5249863"/>
          <p14:tracePt t="51982" x="10482263" y="5240338"/>
          <p14:tracePt t="51997" x="10464800" y="5240338"/>
          <p14:tracePt t="51999" x="10464800" y="5224463"/>
          <p14:tracePt t="52013" x="10447338" y="5224463"/>
          <p14:tracePt t="52015" x="10439400" y="5207000"/>
          <p14:tracePt t="52033" x="10439400" y="5189538"/>
          <p14:tracePt t="52046" x="10421938" y="5189538"/>
          <p14:tracePt t="52048" x="10406063" y="5189538"/>
          <p14:tracePt t="52056" x="10406063" y="5173663"/>
          <p14:tracePt t="52070" x="10388600" y="5173663"/>
          <p14:tracePt t="52072" x="10388600" y="5164138"/>
          <p14:tracePt t="52084" x="10371138" y="5164138"/>
          <p14:tracePt t="52086" x="10371138" y="5148263"/>
          <p14:tracePt t="52100" x="10363200" y="5148263"/>
          <p14:tracePt t="52102" x="10363200" y="5130800"/>
          <p14:tracePt t="52116" x="10345738" y="5130800"/>
          <p14:tracePt t="52118" x="10329863" y="5113338"/>
          <p14:tracePt t="52134" x="10287000" y="5105400"/>
          <p14:tracePt t="52150" x="10269538" y="5087938"/>
          <p14:tracePt t="52152" x="10253663" y="5072063"/>
          <p14:tracePt t="52167" x="10228263" y="5046663"/>
          <p14:tracePt t="52184" x="10193338" y="5029200"/>
          <p14:tracePt t="52200" x="10167938" y="5011738"/>
          <p14:tracePt t="52203" x="10152063" y="4995863"/>
          <p14:tracePt t="52205" x="10134600" y="4995863"/>
          <p14:tracePt t="52220" x="10101263" y="4978400"/>
          <p14:tracePt t="52221" x="10091738" y="4970463"/>
          <p14:tracePt t="52237" x="10058400" y="4953000"/>
          <p14:tracePt t="52239" x="10040938" y="4953000"/>
          <p14:tracePt t="52253" x="10015538" y="4919663"/>
          <p14:tracePt t="52269" x="9974263" y="4910138"/>
          <p14:tracePt t="52282" x="9956800" y="4894263"/>
          <p14:tracePt t="52297" x="9939338" y="4894263"/>
          <p14:tracePt t="52300" x="9923463" y="4876800"/>
          <p14:tracePt t="52302" x="9906000" y="4876800"/>
          <p14:tracePt t="52317" x="9898063" y="4859338"/>
          <p14:tracePt t="52319" x="9880600" y="4859338"/>
          <p14:tracePt t="52342" x="9847263" y="4843463"/>
          <p14:tracePt t="52346" x="9837738" y="4843463"/>
          <p14:tracePt t="52358" x="9837738" y="4833938"/>
          <p14:tracePt t="52365" x="9821863" y="4833938"/>
          <p14:tracePt t="52366" x="9804400" y="4833938"/>
          <p14:tracePt t="52382" x="9771063" y="4818063"/>
          <p14:tracePt t="52399" x="9728200" y="4800600"/>
          <p14:tracePt t="52416" x="9685338" y="4800600"/>
          <p14:tracePt t="52431" x="9669463" y="4783138"/>
          <p14:tracePt t="52435" x="9644063" y="4783138"/>
          <p14:tracePt t="52438" x="9626600" y="4775200"/>
          <p14:tracePt t="52455" x="9575800" y="4775200"/>
          <p14:tracePt t="52467" x="9567863" y="4757738"/>
          <p14:tracePt t="52470" x="9550400" y="4757738"/>
          <p14:tracePt t="52486" x="9517063" y="4757738"/>
          <p14:tracePt t="52501" x="9507538" y="4757738"/>
          <p14:tracePt t="52503" x="9491663" y="4757738"/>
          <p14:tracePt t="52519" x="9474200" y="4757738"/>
          <p14:tracePt t="52537" x="9456738" y="4757738"/>
          <p14:tracePt t="52552" x="9440863" y="4757738"/>
          <p14:tracePt t="52566" x="9415463" y="4775200"/>
          <p14:tracePt t="52582" x="9398000" y="4783138"/>
          <p14:tracePt t="52598" x="9380538" y="4800600"/>
          <p14:tracePt t="52615" x="9355138" y="4818063"/>
          <p14:tracePt t="52632" x="9321800" y="4833938"/>
          <p14:tracePt t="52653" x="9313863" y="4843463"/>
          <p14:tracePt t="52655" x="9278938" y="4876800"/>
          <p14:tracePt t="52673" x="9263063" y="4919663"/>
          <p14:tracePt t="52695" x="9220200" y="4970463"/>
          <p14:tracePt t="52697" x="9220200" y="4978400"/>
          <p14:tracePt t="52712" x="9202738" y="4995863"/>
          <p14:tracePt t="52715" x="9186863" y="5029200"/>
          <p14:tracePt t="52731" x="9177338" y="5046663"/>
          <p14:tracePt t="52736" x="9177338" y="5072063"/>
          <p14:tracePt t="52750" x="9161463" y="5072063"/>
          <p14:tracePt t="52752" x="9161463" y="5087938"/>
          <p14:tracePt t="52766" x="9161463" y="5105400"/>
          <p14:tracePt t="52781" x="9161463" y="5113338"/>
          <p14:tracePt t="52784" x="9161463" y="5130800"/>
          <p14:tracePt t="52798" x="9161463" y="5164138"/>
          <p14:tracePt t="52800" x="9161463" y="5173663"/>
          <p14:tracePt t="52814" x="9161463" y="5207000"/>
          <p14:tracePt t="52816" x="9161463" y="5224463"/>
          <p14:tracePt t="52832" x="9161463" y="5249863"/>
          <p14:tracePt t="52834" x="9161463" y="5300663"/>
          <p14:tracePt t="52847" x="9161463" y="5308600"/>
          <p14:tracePt t="52849" x="9161463" y="5341938"/>
          <p14:tracePt t="52859" x="9161463" y="5359400"/>
          <p14:tracePt t="52873" x="9161463" y="5376863"/>
          <p14:tracePt t="52875" x="9161463" y="5402263"/>
          <p14:tracePt t="52888" x="9161463" y="5418138"/>
          <p14:tracePt t="52902" x="9161463" y="5435600"/>
          <p14:tracePt t="52904" x="9161463" y="5443538"/>
          <p14:tracePt t="52915" x="9177338" y="5461000"/>
          <p14:tracePt t="52930" x="9177338" y="5478463"/>
          <p14:tracePt t="52933" x="9186863" y="5494338"/>
          <p14:tracePt t="52935" x="9186863" y="5503863"/>
          <p14:tracePt t="52948" x="9202738" y="5519738"/>
          <p14:tracePt t="52960" x="9220200" y="5519738"/>
          <p14:tracePt t="52966" x="9237663" y="5554663"/>
          <p14:tracePt t="52983" x="9263063" y="5570538"/>
          <p14:tracePt t="52999" x="9296400" y="5595938"/>
          <p14:tracePt t="53015" x="9313863" y="5613400"/>
          <p14:tracePt t="53032" x="9339263" y="5630863"/>
          <p14:tracePt t="53049" x="9372600" y="5656263"/>
          <p14:tracePt t="53066" x="9380538" y="5656263"/>
          <p14:tracePt t="53070" x="9415463" y="5672138"/>
          <p14:tracePt t="53072" x="9431338" y="5689600"/>
          <p14:tracePt t="53088" x="9456738" y="5707063"/>
          <p14:tracePt t="53103" x="9491663" y="5715000"/>
          <p14:tracePt t="53118" x="9517063" y="5715000"/>
          <p14:tracePt t="53120" x="9532938" y="5732463"/>
          <p14:tracePt t="53134" x="9550400" y="5732463"/>
          <p14:tracePt t="53136" x="9593263" y="5748338"/>
          <p14:tracePt t="53152" x="9644063" y="5748338"/>
          <p14:tracePt t="53167" x="9669463" y="5765800"/>
          <p14:tracePt t="53169" x="9710738" y="5765800"/>
          <p14:tracePt t="53183" x="9745663" y="5773738"/>
          <p14:tracePt t="53185" x="9786938" y="5773738"/>
          <p14:tracePt t="53201" x="9847263" y="5791200"/>
          <p14:tracePt t="53216" x="9906000" y="5791200"/>
          <p14:tracePt t="53231" x="9939338" y="5808663"/>
          <p14:tracePt t="53232" x="9956800" y="5808663"/>
          <p14:tracePt t="53249" x="9999663" y="5808663"/>
          <p14:tracePt t="53259" x="10015538" y="5824538"/>
          <p14:tracePt t="53284" x="10040938" y="5824538"/>
          <p14:tracePt t="53288" x="10091738" y="5824538"/>
          <p14:tracePt t="53290" x="10117138" y="5824538"/>
          <p14:tracePt t="53303" x="10134600" y="5824538"/>
          <p14:tracePt t="53315" x="10167938" y="5824538"/>
          <p14:tracePt t="53318" x="10193338" y="5824538"/>
          <p14:tracePt t="53320" x="10228263" y="5824538"/>
          <p14:tracePt t="53335" x="10287000" y="5824538"/>
          <p14:tracePt t="53350" x="10304463" y="5824538"/>
          <p14:tracePt t="53352" x="10329863" y="5824538"/>
          <p14:tracePt t="53367" x="10345738" y="5808663"/>
          <p14:tracePt t="53369" x="10388600" y="5791200"/>
          <p14:tracePt t="53399" x="10447338" y="5748338"/>
          <p14:tracePt t="53402" x="10464800" y="5732463"/>
          <p14:tracePt t="53424" x="10507663" y="5689600"/>
          <p14:tracePt t="53439" x="10523538" y="5672138"/>
          <p14:tracePt t="53441" x="10541000" y="5656263"/>
          <p14:tracePt t="53457" x="10541000" y="5638800"/>
          <p14:tracePt t="53464" x="10558463" y="5630863"/>
          <p14:tracePt t="53466" x="10558463" y="5613400"/>
          <p14:tracePt t="53487" x="10566400" y="5580063"/>
          <p14:tracePt t="53490" x="10566400" y="5570538"/>
          <p14:tracePt t="53519" x="10583863" y="5554663"/>
          <p14:tracePt t="53522" x="10583863" y="5537200"/>
          <p14:tracePt t="53547" x="10583863" y="5519738"/>
          <p14:tracePt t="53556" x="10583863" y="5503863"/>
          <p14:tracePt t="53585" x="10583863" y="5494338"/>
          <p14:tracePt t="53608" x="10583863" y="5478463"/>
          <p14:tracePt t="53626" x="10566400" y="5478463"/>
          <p14:tracePt t="53646" x="10566400" y="5461000"/>
          <p14:tracePt t="64821" x="10599738" y="5461000"/>
          <p14:tracePt t="64835" x="10617200" y="5494338"/>
          <p14:tracePt t="64836" x="10634663" y="5494338"/>
          <p14:tracePt t="64851" x="10660063" y="5503863"/>
          <p14:tracePt t="64853" x="10675938" y="5519738"/>
          <p14:tracePt t="64868" x="10693400" y="5537200"/>
          <p14:tracePt t="64870" x="10736263" y="5554663"/>
          <p14:tracePt t="64885" x="10777538" y="5580063"/>
          <p14:tracePt t="64889" x="10777538" y="5595938"/>
          <p14:tracePt t="64890" x="10812463" y="5613400"/>
          <p14:tracePt t="64907" x="10853738" y="5630863"/>
          <p14:tracePt t="64922" x="10871200" y="5638800"/>
          <p14:tracePt t="64924" x="10888663" y="5638800"/>
          <p14:tracePt t="64938" x="10896600" y="5656263"/>
          <p14:tracePt t="64953" x="10914063" y="5672138"/>
          <p14:tracePt t="64955" x="10929938" y="5672138"/>
          <p14:tracePt t="64986" x="10947400" y="5672138"/>
          <p14:tracePt t="65002" x="10964863" y="5672138"/>
          <p14:tracePt t="65019" x="10964863" y="5656263"/>
          <p14:tracePt t="65035" x="10964863" y="5638800"/>
          <p14:tracePt t="65051" x="10964863" y="5613400"/>
          <p14:tracePt t="65063" x="10964863" y="5580063"/>
          <p14:tracePt t="65075" x="10964863" y="5554663"/>
          <p14:tracePt t="65083" x="10947400" y="5519738"/>
          <p14:tracePt t="65085" x="10929938" y="5503863"/>
          <p14:tracePt t="65098" x="10914063" y="5478463"/>
          <p14:tracePt t="65100" x="10896600" y="5443538"/>
          <p14:tracePt t="65117" x="10888663" y="5402263"/>
          <p14:tracePt t="65133" x="10853738" y="5376863"/>
          <p14:tracePt t="65148" x="10853738" y="5359400"/>
          <p14:tracePt t="65159" x="10837863" y="5341938"/>
          <p14:tracePt t="65172" x="10837863" y="5326063"/>
          <p14:tracePt t="65174" x="10828338" y="5326063"/>
          <p14:tracePt t="65187" x="10828338" y="5308600"/>
          <p14:tracePt t="65198" x="10812463" y="5308600"/>
          <p14:tracePt t="65201" x="10812463" y="5300663"/>
          <p14:tracePt t="65203" x="10795000" y="5283200"/>
          <p14:tracePt t="65219" x="10777538" y="5265738"/>
          <p14:tracePt t="65237" x="10777538" y="5249863"/>
          <p14:tracePt t="65249" x="10769600" y="5240338"/>
          <p14:tracePt t="65251" x="10769600" y="5224463"/>
          <p14:tracePt t="65268" x="10752138" y="5207000"/>
          <p14:tracePt t="65269" x="10736263" y="5189538"/>
          <p14:tracePt t="65286" x="10701338" y="5148263"/>
          <p14:tracePt t="65303" x="10693400" y="5130800"/>
          <p14:tracePt t="65306" x="10675938" y="5113338"/>
          <p14:tracePt t="65308" x="10642600" y="5087938"/>
          <p14:tracePt t="65325" x="10634663" y="5072063"/>
          <p14:tracePt t="65333" x="10599738" y="5046663"/>
          <p14:tracePt t="65335" x="10583863" y="5029200"/>
          <p14:tracePt t="65348" x="10566400" y="5011738"/>
          <p14:tracePt t="65351" x="10558463" y="4995863"/>
          <p14:tracePt t="65368" x="10541000" y="4978400"/>
          <p14:tracePt t="65371" x="10523538" y="4970463"/>
          <p14:tracePt t="65372" x="10507663" y="4953000"/>
          <p14:tracePt t="65398" x="10498138" y="4935538"/>
          <p14:tracePt t="65401" x="10482263" y="4919663"/>
          <p14:tracePt t="65812" x="10464800" y="4910138"/>
          <p14:tracePt t="65826" x="10447338" y="4910138"/>
          <p14:tracePt t="65832" x="10439400" y="4894263"/>
          <p14:tracePt t="65843" x="10439400" y="4876800"/>
          <p14:tracePt t="65848" x="10406063" y="4859338"/>
          <p14:tracePt t="65859" x="10388600" y="4843463"/>
          <p14:tracePt t="65865" x="10371138" y="4833938"/>
          <p14:tracePt t="65881" x="10345738" y="4800600"/>
          <p14:tracePt t="65883" x="10329863" y="4800600"/>
          <p14:tracePt t="65885" x="10304463" y="4783138"/>
          <p14:tracePt t="65902" x="10236200" y="4757738"/>
          <p14:tracePt t="65923" x="10193338" y="4724400"/>
          <p14:tracePt t="65925" x="10177463" y="4716463"/>
          <p14:tracePt t="65940" x="10134600" y="4699000"/>
          <p14:tracePt t="65955" x="10117138" y="4699000"/>
          <p14:tracePt t="65957" x="10101263" y="4681538"/>
          <p14:tracePt t="65970" x="10091738" y="4681538"/>
          <p14:tracePt t="65972" x="10058400" y="4665663"/>
          <p14:tracePt t="65987" x="10040938" y="4648200"/>
          <p14:tracePt t="65989" x="10015538" y="4640263"/>
          <p14:tracePt t="66008" x="9974263" y="4622800"/>
          <p14:tracePt t="66026" x="9939338" y="4605338"/>
          <p14:tracePt t="66031" x="9923463" y="4605338"/>
          <p14:tracePt t="66035" x="9863138" y="4589463"/>
          <p14:tracePt t="66037" x="9821863" y="4579938"/>
          <p14:tracePt t="66053" x="9702800" y="4564063"/>
          <p14:tracePt t="66068" x="9644063" y="4546600"/>
          <p14:tracePt t="66069" x="9567863" y="4546600"/>
          <p14:tracePt t="66086" x="9398000" y="4521200"/>
          <p14:tracePt t="66100" x="9372600" y="4521200"/>
          <p14:tracePt t="66102" x="9313863" y="4521200"/>
          <p14:tracePt t="66120" x="9263063" y="4521200"/>
          <p14:tracePt t="66124" x="9177338" y="4503738"/>
          <p14:tracePt t="66127" x="9161463" y="4503738"/>
          <p14:tracePt t="66139" x="9110663" y="4503738"/>
          <p14:tracePt t="66142" x="9042400" y="4503738"/>
          <p14:tracePt t="66153" x="8991600" y="4503738"/>
          <p14:tracePt t="66166" x="8948738" y="4503738"/>
          <p14:tracePt t="66168" x="8907463" y="4503738"/>
          <p14:tracePt t="66181" x="8847138" y="4503738"/>
          <p14:tracePt t="66183" x="8796338" y="4503738"/>
          <p14:tracePt t="66193" x="8737600" y="4503738"/>
          <p14:tracePt t="66206" x="8678863" y="4521200"/>
          <p14:tracePt t="66208" x="8636000" y="4546600"/>
          <p14:tracePt t="66225" x="8577263" y="4579938"/>
          <p14:tracePt t="66232" x="8516938" y="4605338"/>
          <p14:tracePt t="66235" x="8450263" y="4640263"/>
          <p14:tracePt t="66237" x="8407400" y="4681538"/>
          <p14:tracePt t="66255" x="8331200" y="4757738"/>
          <p14:tracePt t="66269" x="8255000" y="4843463"/>
          <p14:tracePt t="66283" x="8229600" y="4876800"/>
          <p14:tracePt t="66285" x="8212138" y="4919663"/>
          <p14:tracePt t="66300" x="8196263" y="4953000"/>
          <p14:tracePt t="66302" x="8170863" y="4995863"/>
          <p14:tracePt t="66320" x="8153400" y="5054600"/>
          <p14:tracePt t="66336" x="8135938" y="5148263"/>
          <p14:tracePt t="66352" x="8135938" y="5224463"/>
          <p14:tracePt t="66366" x="8135938" y="5249863"/>
          <p14:tracePt t="66368" x="8135938" y="5326063"/>
          <p14:tracePt t="66382" x="8135938" y="5376863"/>
          <p14:tracePt t="66384" x="8135938" y="5402263"/>
          <p14:tracePt t="66399" x="8135938" y="5461000"/>
          <p14:tracePt t="66401" x="8170863" y="5554663"/>
          <p14:tracePt t="66416" x="8186738" y="5580063"/>
          <p14:tracePt t="66419" x="8212138" y="5656263"/>
          <p14:tracePt t="66421" x="8247063" y="5715000"/>
          <p14:tracePt t="66441" x="8331200" y="5867400"/>
          <p14:tracePt t="66456" x="8440738" y="6002338"/>
          <p14:tracePt t="66469" x="8483600" y="6078538"/>
          <p14:tracePt t="66486" x="8577263" y="6180138"/>
          <p14:tracePt t="66489" x="8720138" y="6316663"/>
          <p14:tracePt t="66502" x="8796338" y="6375400"/>
          <p14:tracePt t="66504" x="8872538" y="6451600"/>
          <p14:tracePt t="66519" x="8915400" y="6484938"/>
          <p14:tracePt t="66521" x="9009063" y="6527800"/>
          <p14:tracePt t="66536" x="9085263" y="6561138"/>
          <p14:tracePt t="66538" x="9177338" y="6586538"/>
          <p14:tracePt t="66560" x="9245600" y="6621463"/>
          <p14:tracePt t="66565" x="9415463" y="6646863"/>
          <p14:tracePt t="66567" x="9517063" y="6646863"/>
          <p14:tracePt t="66584" x="9669463" y="6662738"/>
          <p14:tracePt t="66599" x="9745663" y="6662738"/>
          <p14:tracePt t="66601" x="9771063" y="6662738"/>
          <p14:tracePt t="66615" x="9821863" y="6662738"/>
          <p14:tracePt t="66616" x="9880600" y="6662738"/>
          <p14:tracePt t="66626" x="9939338" y="6662738"/>
          <p14:tracePt t="66641" x="9982200" y="6662738"/>
          <p14:tracePt t="66648" x="10040938" y="6662738"/>
          <p14:tracePt t="66650" x="10091738" y="6662738"/>
          <p14:tracePt t="66659" x="10167938" y="6646863"/>
          <p14:tracePt t="66681" x="10228263" y="6629400"/>
          <p14:tracePt t="66686" x="10363200" y="6604000"/>
          <p14:tracePt t="66688" x="10421938" y="6586538"/>
          <p14:tracePt t="66704" x="10523538" y="6545263"/>
          <p14:tracePt t="66719" x="10583863" y="6494463"/>
          <p14:tracePt t="66734" x="10599738" y="6469063"/>
          <p14:tracePt t="66736" x="10634663" y="6451600"/>
          <p14:tracePt t="66756" x="10675938" y="6392863"/>
          <p14:tracePt t="66758" x="10675938" y="6375400"/>
          <p14:tracePt t="66773" x="10693400" y="6332538"/>
          <p14:tracePt t="66774" x="10701338" y="6316663"/>
          <p14:tracePt t="66790" x="10718800" y="6291263"/>
          <p14:tracePt t="66792" x="10736263" y="6256338"/>
          <p14:tracePt t="66806" x="10752138" y="6215063"/>
          <p14:tracePt t="66816" x="10752138" y="6197600"/>
          <p14:tracePt t="66817" x="10769600" y="6164263"/>
          <p14:tracePt t="66833" x="10777538" y="6154738"/>
          <p14:tracePt t="66835" x="10795000" y="6121400"/>
          <p14:tracePt t="66850" x="10812463" y="6103938"/>
          <p14:tracePt t="66853" x="10828338" y="6096000"/>
          <p14:tracePt t="66855" x="10828338" y="6078538"/>
          <p14:tracePt t="66870" x="10853738" y="6062663"/>
          <p14:tracePt t="66898" x="10853738" y="6045200"/>
          <p14:tracePt t="66927" x="10871200" y="6045200"/>
          <p14:tracePt t="66958" x="10871200" y="6037263"/>
          <p14:tracePt t="66969" x="10888663" y="6037263"/>
          <p14:tracePt t="66983" x="10888663" y="6019800"/>
          <p14:tracePt t="67000" x="10888663" y="6002338"/>
        </p14:tracePtLst>
      </p14:laserTrace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6EFF2D-5459-DA96-6752-1D36B1C15F0A}"/>
              </a:ext>
            </a:extLst>
          </p:cNvPr>
          <p:cNvSpPr>
            <a:spLocks noGrp="1"/>
          </p:cNvSpPr>
          <p:nvPr>
            <p:ph type="title"/>
          </p:nvPr>
        </p:nvSpPr>
        <p:spPr/>
        <p:txBody>
          <a:bodyPr/>
          <a:lstStyle/>
          <a:p>
            <a:endParaRPr lang="es-CL"/>
          </a:p>
        </p:txBody>
      </p:sp>
      <p:sp>
        <p:nvSpPr>
          <p:cNvPr id="3" name="Título 2">
            <a:extLst>
              <a:ext uri="{FF2B5EF4-FFF2-40B4-BE49-F238E27FC236}">
                <a16:creationId xmlns:a16="http://schemas.microsoft.com/office/drawing/2014/main" id="{9EEF8BCA-C788-A374-806C-3BEA5E672AFB}"/>
              </a:ext>
            </a:extLst>
          </p:cNvPr>
          <p:cNvSpPr>
            <a:spLocks noGrp="1"/>
          </p:cNvSpPr>
          <p:nvPr>
            <p:ph type="title" idx="2"/>
          </p:nvPr>
        </p:nvSpPr>
        <p:spPr/>
        <p:txBody>
          <a:bodyPr/>
          <a:lstStyle/>
          <a:p>
            <a:endParaRPr lang="es-CL"/>
          </a:p>
        </p:txBody>
      </p:sp>
      <p:sp>
        <p:nvSpPr>
          <p:cNvPr id="4" name="Subtítulo 3">
            <a:extLst>
              <a:ext uri="{FF2B5EF4-FFF2-40B4-BE49-F238E27FC236}">
                <a16:creationId xmlns:a16="http://schemas.microsoft.com/office/drawing/2014/main" id="{66504F87-410B-9E24-903C-E7C24E3A9D9C}"/>
              </a:ext>
            </a:extLst>
          </p:cNvPr>
          <p:cNvSpPr>
            <a:spLocks noGrp="1"/>
          </p:cNvSpPr>
          <p:nvPr>
            <p:ph type="subTitle" idx="1"/>
          </p:nvPr>
        </p:nvSpPr>
        <p:spPr/>
        <p:txBody>
          <a:bodyPr/>
          <a:lstStyle/>
          <a:p>
            <a:endParaRPr lang="es-CL"/>
          </a:p>
        </p:txBody>
      </p:sp>
      <p:sp>
        <p:nvSpPr>
          <p:cNvPr id="5" name="Título 4">
            <a:extLst>
              <a:ext uri="{FF2B5EF4-FFF2-40B4-BE49-F238E27FC236}">
                <a16:creationId xmlns:a16="http://schemas.microsoft.com/office/drawing/2014/main" id="{D10579CA-EE2A-9202-FF1F-9B3F51DAE63E}"/>
              </a:ext>
            </a:extLst>
          </p:cNvPr>
          <p:cNvSpPr>
            <a:spLocks noGrp="1"/>
          </p:cNvSpPr>
          <p:nvPr>
            <p:ph type="title" idx="3"/>
          </p:nvPr>
        </p:nvSpPr>
        <p:spPr/>
        <p:txBody>
          <a:bodyPr/>
          <a:lstStyle/>
          <a:p>
            <a:endParaRPr lang="es-CL"/>
          </a:p>
        </p:txBody>
      </p:sp>
      <p:sp>
        <p:nvSpPr>
          <p:cNvPr id="6" name="Subtítulo 5">
            <a:extLst>
              <a:ext uri="{FF2B5EF4-FFF2-40B4-BE49-F238E27FC236}">
                <a16:creationId xmlns:a16="http://schemas.microsoft.com/office/drawing/2014/main" id="{643D678A-832B-9254-70FA-00077A306A48}"/>
              </a:ext>
            </a:extLst>
          </p:cNvPr>
          <p:cNvSpPr>
            <a:spLocks noGrp="1"/>
          </p:cNvSpPr>
          <p:nvPr>
            <p:ph type="subTitle" idx="4"/>
          </p:nvPr>
        </p:nvSpPr>
        <p:spPr/>
        <p:txBody>
          <a:bodyPr/>
          <a:lstStyle/>
          <a:p>
            <a:endParaRPr lang="es-CL"/>
          </a:p>
        </p:txBody>
      </p:sp>
      <p:sp>
        <p:nvSpPr>
          <p:cNvPr id="7" name="Título 6">
            <a:extLst>
              <a:ext uri="{FF2B5EF4-FFF2-40B4-BE49-F238E27FC236}">
                <a16:creationId xmlns:a16="http://schemas.microsoft.com/office/drawing/2014/main" id="{8C181A76-AD23-49DC-36E2-80ACFA6BCBB7}"/>
              </a:ext>
            </a:extLst>
          </p:cNvPr>
          <p:cNvSpPr>
            <a:spLocks noGrp="1"/>
          </p:cNvSpPr>
          <p:nvPr>
            <p:ph type="title" idx="5"/>
          </p:nvPr>
        </p:nvSpPr>
        <p:spPr/>
        <p:txBody>
          <a:bodyPr/>
          <a:lstStyle/>
          <a:p>
            <a:endParaRPr lang="es-CL"/>
          </a:p>
        </p:txBody>
      </p:sp>
      <p:sp>
        <p:nvSpPr>
          <p:cNvPr id="8" name="Subtítulo 7">
            <a:extLst>
              <a:ext uri="{FF2B5EF4-FFF2-40B4-BE49-F238E27FC236}">
                <a16:creationId xmlns:a16="http://schemas.microsoft.com/office/drawing/2014/main" id="{A0031BA2-F684-D3C7-FBFC-236C023399DA}"/>
              </a:ext>
            </a:extLst>
          </p:cNvPr>
          <p:cNvSpPr>
            <a:spLocks noGrp="1"/>
          </p:cNvSpPr>
          <p:nvPr>
            <p:ph type="subTitle" idx="6"/>
          </p:nvPr>
        </p:nvSpPr>
        <p:spPr/>
        <p:txBody>
          <a:bodyPr/>
          <a:lstStyle/>
          <a:p>
            <a:endParaRPr lang="es-CL"/>
          </a:p>
        </p:txBody>
      </p:sp>
      <p:pic>
        <p:nvPicPr>
          <p:cNvPr id="2050" name="Picture 2" descr="Cardiac tamponade | Nature Reviews Disease Primers">
            <a:extLst>
              <a:ext uri="{FF2B5EF4-FFF2-40B4-BE49-F238E27FC236}">
                <a16:creationId xmlns:a16="http://schemas.microsoft.com/office/drawing/2014/main" id="{1F1B1D2D-9ADE-AAC0-3437-366EFD6F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0474" y="292827"/>
            <a:ext cx="6991052" cy="6272345"/>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extLst>
              <a:ext uri="{FF2B5EF4-FFF2-40B4-BE49-F238E27FC236}">
                <a16:creationId xmlns:a16="http://schemas.microsoft.com/office/drawing/2014/main" id="{BBA984EC-2473-01DB-2085-3D367ACBAB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63902763"/>
      </p:ext>
    </p:extLst>
  </p:cSld>
  <p:clrMapOvr>
    <a:masterClrMapping/>
  </p:clrMapOvr>
  <mc:AlternateContent xmlns:mc="http://schemas.openxmlformats.org/markup-compatibility/2006">
    <mc:Choice xmlns:p14="http://schemas.microsoft.com/office/powerpoint/2010/main" Requires="p14">
      <p:transition spd="slow" p14:dur="2000" advTm="38359"/>
    </mc:Choice>
    <mc:Fallback>
      <p:transition spd="slow" advTm="38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830" x="12133263" y="5961063"/>
          <p14:tracePt t="832" x="11980863" y="5900738"/>
          <p14:tracePt t="847" x="11904663" y="5884863"/>
          <p14:tracePt t="849" x="11760200" y="5834063"/>
          <p14:tracePt t="864" x="11498263" y="5765800"/>
          <p14:tracePt t="879" x="11396663" y="5732463"/>
          <p14:tracePt t="880" x="11295063" y="5707063"/>
          <p14:tracePt t="896" x="11183938" y="5672138"/>
          <p14:tracePt t="897" x="11099800" y="5656263"/>
          <p14:tracePt t="913" x="10837863" y="5570538"/>
          <p14:tracePt t="927" x="10718800" y="5519738"/>
          <p14:tracePt t="929" x="10617200" y="5494338"/>
          <p14:tracePt t="945" x="10464800" y="5435600"/>
          <p14:tracePt t="960" x="10363200" y="5376863"/>
          <p14:tracePt t="975" x="10304463" y="5341938"/>
          <p14:tracePt t="977" x="10236200" y="5326063"/>
          <p14:tracePt t="994" x="10167938" y="5300663"/>
          <p14:tracePt t="1010" x="10091738" y="5283200"/>
          <p14:tracePt t="1026" x="10033000" y="5265738"/>
          <p14:tracePt t="1043" x="9999663" y="5249863"/>
          <p14:tracePt t="1046" x="9956800" y="5240338"/>
          <p14:tracePt t="1048" x="9939338" y="5224463"/>
          <p14:tracePt t="1065" x="9880600" y="5189538"/>
          <p14:tracePt t="1080" x="9837738" y="5173663"/>
          <p14:tracePt t="1094" x="9821863" y="5164138"/>
          <p14:tracePt t="1368" x="9786938" y="5164138"/>
          <p14:tracePt t="1380" x="9745663" y="5173663"/>
          <p14:tracePt t="1394" x="9685338" y="5189538"/>
          <p14:tracePt t="1396" x="9626600" y="5224463"/>
          <p14:tracePt t="1410" x="9550400" y="5240338"/>
          <p14:tracePt t="1413" x="9380538" y="5283200"/>
          <p14:tracePt t="1428" x="9202738" y="5326063"/>
          <p14:tracePt t="1431" x="8796338" y="5402263"/>
          <p14:tracePt t="1433" x="8643938" y="5402263"/>
          <p14:tracePt t="1449" x="7975600" y="5461000"/>
          <p14:tracePt t="1461" x="7627938" y="5461000"/>
          <p14:tracePt t="1474" x="7315200" y="5461000"/>
          <p14:tracePt t="1476" x="6985000" y="5461000"/>
          <p14:tracePt t="1490" x="6850063" y="5461000"/>
          <p14:tracePt t="1492" x="6383338" y="5461000"/>
          <p14:tracePt t="1502" x="6291263" y="5461000"/>
          <p14:tracePt t="1514" x="6096000" y="5461000"/>
          <p14:tracePt t="1516" x="5926138" y="5461000"/>
          <p14:tracePt t="1530" x="5824538" y="5461000"/>
          <p14:tracePt t="1531" x="5707063" y="5461000"/>
          <p14:tracePt t="1544" x="5672138" y="5461000"/>
          <p14:tracePt t="1546" x="5613400" y="5443538"/>
          <p14:tracePt t="1561" x="5494338" y="5435600"/>
          <p14:tracePt t="1563" x="5478463" y="5435600"/>
          <p14:tracePt t="1578" x="5392738" y="5418138"/>
          <p14:tracePt t="1594" x="5265738" y="5418138"/>
          <p14:tracePt t="1609" x="5224463" y="5418138"/>
          <p14:tracePt t="1611" x="5164138" y="5418138"/>
          <p14:tracePt t="1625" x="5062538" y="5418138"/>
          <p14:tracePt t="1636" x="5011738" y="5435600"/>
          <p14:tracePt t="1650" x="4935538" y="5461000"/>
          <p14:tracePt t="1651" x="4868863" y="5478463"/>
          <p14:tracePt t="1667" x="4792663" y="5494338"/>
          <p14:tracePt t="1673" x="4716463" y="5494338"/>
          <p14:tracePt t="1675" x="4640263" y="5519738"/>
          <p14:tracePt t="1693" x="4546600" y="5537200"/>
          <p14:tracePt t="1697" x="4470400" y="5537200"/>
          <p14:tracePt t="1714" x="4427538" y="5537200"/>
          <p14:tracePt t="1716" x="4386263" y="5537200"/>
          <p14:tracePt t="1733" x="4292600" y="5537200"/>
          <p14:tracePt t="1749" x="4249738" y="5537200"/>
          <p14:tracePt t="1753" x="4208463" y="5537200"/>
          <p14:tracePt t="1757" x="4140200" y="5537200"/>
          <p14:tracePt t="1768" x="4097338" y="5537200"/>
          <p14:tracePt t="1772" x="4081463" y="5537200"/>
          <p14:tracePt t="1782" x="4038600" y="5537200"/>
          <p14:tracePt t="1793" x="4005263" y="5519738"/>
          <p14:tracePt t="1809" x="3979863" y="5519738"/>
          <p14:tracePt t="1811" x="3944938" y="5503863"/>
          <p14:tracePt t="1826" x="3937000" y="5494338"/>
          <p14:tracePt t="1859" x="3937000" y="5478463"/>
          <p14:tracePt t="1907" x="3944938" y="5478463"/>
          <p14:tracePt t="1930" x="3995738" y="5494338"/>
          <p14:tracePt t="1945" x="4005263" y="5503863"/>
          <p14:tracePt t="1947" x="4038600" y="5519738"/>
          <p14:tracePt t="1963" x="4097338" y="5570538"/>
          <p14:tracePt t="1977" x="4114800" y="5580063"/>
          <p14:tracePt t="1979" x="4132263" y="5595938"/>
          <p14:tracePt t="1996" x="4191000" y="5638800"/>
          <p14:tracePt t="2013" x="4233863" y="5689600"/>
          <p14:tracePt t="2027" x="4249738" y="5689600"/>
          <p14:tracePt t="2030" x="4267200" y="5707063"/>
          <p14:tracePt t="2044" x="4275138" y="5715000"/>
          <p14:tracePt t="2045" x="4292600" y="5715000"/>
          <p14:tracePt t="2060" x="4292600" y="5732463"/>
          <p14:tracePt t="2062" x="4310063" y="5732463"/>
          <p14:tracePt t="2077" x="4325938" y="5748338"/>
          <p14:tracePt t="2092" x="4343400" y="5748338"/>
          <p14:tracePt t="2110" x="4351338" y="5748338"/>
          <p14:tracePt t="2119" x="4368800" y="5748338"/>
          <p14:tracePt t="2126" x="4386263" y="5748338"/>
          <p14:tracePt t="2135" x="4402138" y="5748338"/>
          <p14:tracePt t="2148" x="4411663" y="5748338"/>
          <p14:tracePt t="2150" x="4427538" y="5748338"/>
          <p14:tracePt t="2163" x="4462463" y="5748338"/>
          <p14:tracePt t="2165" x="4470400" y="5748338"/>
          <p14:tracePt t="2176" x="4487863" y="5748338"/>
          <p14:tracePt t="2187" x="4503738" y="5748338"/>
          <p14:tracePt t="2191" x="4521200" y="5748338"/>
          <p14:tracePt t="2201" x="4538663" y="5748338"/>
          <p14:tracePt t="2206" x="4546600" y="5748338"/>
          <p14:tracePt t="2215" x="4564063" y="5748338"/>
          <p14:tracePt t="2228" x="4579938" y="5748338"/>
          <p14:tracePt t="2230" x="4597400" y="5748338"/>
          <p14:tracePt t="2246" x="4605338" y="5748338"/>
          <p14:tracePt t="2262" x="4622800" y="5748338"/>
          <p14:tracePt t="2284" x="4640263" y="5732463"/>
          <p14:tracePt t="2330" x="4656138" y="5715000"/>
          <p14:tracePt t="2347" x="4656138" y="5707063"/>
          <p14:tracePt t="2373" x="4673600" y="5707063"/>
          <p14:tracePt t="2384" x="4673600" y="5689600"/>
          <p14:tracePt t="2397" x="4681538" y="5672138"/>
          <p14:tracePt t="2412" x="4699000" y="5656263"/>
          <p14:tracePt t="2428" x="4732338" y="5638800"/>
          <p14:tracePt t="2429" x="4741863" y="5630863"/>
          <p14:tracePt t="2445" x="4757738" y="5630863"/>
          <p14:tracePt t="2447" x="4775200" y="5613400"/>
          <p14:tracePt t="2461" x="4792663" y="5613400"/>
          <p14:tracePt t="2463" x="4800600" y="5613400"/>
          <p14:tracePt t="2476" x="4818063" y="5595938"/>
          <p14:tracePt t="2478" x="4833938" y="5595938"/>
          <p14:tracePt t="2492" x="4851400" y="5595938"/>
          <p14:tracePt t="2494" x="4868863" y="5595938"/>
          <p14:tracePt t="2508" x="4876800" y="5595938"/>
          <p14:tracePt t="2510" x="4910138" y="5580063"/>
          <p14:tracePt t="2525" x="4935538" y="5570538"/>
          <p14:tracePt t="2541" x="4953000" y="5554663"/>
          <p14:tracePt t="2543" x="4970463" y="5554663"/>
          <p14:tracePt t="2558" x="5003800" y="5537200"/>
          <p14:tracePt t="2575" x="5011738" y="5503863"/>
          <p14:tracePt t="2580" x="5011738" y="5494338"/>
          <p14:tracePt t="2595" x="5029200" y="5494338"/>
          <p14:tracePt t="2597" x="5029200" y="5478463"/>
          <p14:tracePt t="2612" x="5029200" y="5461000"/>
          <p14:tracePt t="2629" x="5029200" y="5443538"/>
          <p14:tracePt t="2644" x="5029200" y="5435600"/>
          <p14:tracePt t="2658" x="5029200" y="5418138"/>
          <p14:tracePt t="2674" x="5029200" y="5402263"/>
          <p14:tracePt t="2683" x="5029200" y="5384800"/>
          <p14:tracePt t="2685" x="5029200" y="5376863"/>
          <p14:tracePt t="2701" x="5029200" y="5359400"/>
          <p14:tracePt t="2715" x="5029200" y="5341938"/>
          <p14:tracePt t="2717" x="5029200" y="5326063"/>
          <p14:tracePt t="2734" x="5029200" y="5308600"/>
          <p14:tracePt t="2750" x="5029200" y="5300663"/>
          <p14:tracePt t="2764" x="5029200" y="5283200"/>
          <p14:tracePt t="2766" x="5029200" y="5265738"/>
          <p14:tracePt t="2780" x="5029200" y="5240338"/>
          <p14:tracePt t="2793" x="5029200" y="5224463"/>
          <p14:tracePt t="2803" x="5029200" y="5189538"/>
          <p14:tracePt t="2808" x="5029200" y="5173663"/>
          <p14:tracePt t="2817" x="5029200" y="5148263"/>
          <p14:tracePt t="2830" x="5029200" y="5130800"/>
          <p14:tracePt t="2832" x="5029200" y="5105400"/>
          <p14:tracePt t="2844" x="5029200" y="5046663"/>
          <p14:tracePt t="2846" x="5011738" y="4995863"/>
          <p14:tracePt t="2861" x="5003800" y="4859338"/>
          <p14:tracePt t="2877" x="5003800" y="4665663"/>
          <p14:tracePt t="2892" x="5003800" y="4529138"/>
          <p14:tracePt t="2894" x="5003800" y="4411663"/>
          <p14:tracePt t="2909" x="5003800" y="4275138"/>
          <p14:tracePt t="2911" x="5003800" y="4191000"/>
          <p14:tracePt t="2926" x="5003800" y="4064000"/>
          <p14:tracePt t="2928" x="5011738" y="3987800"/>
          <p14:tracePt t="2942" x="5029200" y="3944938"/>
          <p14:tracePt t="2944" x="5029200" y="3886200"/>
          <p14:tracePt t="2959" x="5046663" y="3827463"/>
          <p14:tracePt t="2961" x="5062538" y="3792538"/>
          <p14:tracePt t="2965" x="5062538" y="3751263"/>
          <p14:tracePt t="2981" x="5062538" y="3725863"/>
          <p14:tracePt t="2983" x="5062538" y="3690938"/>
          <p14:tracePt t="2996" x="5072063" y="3657600"/>
          <p14:tracePt t="2998" x="5072063" y="3632200"/>
          <p14:tracePt t="3013" x="5072063" y="3598863"/>
          <p14:tracePt t="3026" x="5072063" y="3573463"/>
          <p14:tracePt t="3035" x="5072063" y="3538538"/>
          <p14:tracePt t="3038" x="5072063" y="3530600"/>
          <p14:tracePt t="3060" x="5046663" y="3454400"/>
          <p14:tracePt t="3062" x="5029200" y="3403600"/>
          <p14:tracePt t="3077" x="5003800" y="3344863"/>
          <p14:tracePt t="3092" x="4970463" y="3302000"/>
          <p14:tracePt t="3094" x="4953000" y="3268663"/>
          <p14:tracePt t="3110" x="4935538" y="3208338"/>
          <p14:tracePt t="3126" x="4927600" y="3200400"/>
          <p14:tracePt t="3142" x="4910138" y="3182938"/>
          <p14:tracePt t="3158" x="4894263" y="3167063"/>
          <p14:tracePt t="3183" x="4876800" y="3149600"/>
          <p14:tracePt t="3210" x="4868863" y="3149600"/>
          <p14:tracePt t="3230" x="4851400" y="3149600"/>
          <p14:tracePt t="3246" x="4833938" y="3149600"/>
          <p14:tracePt t="3248" x="4833938" y="3167063"/>
          <p14:tracePt t="3262" x="4818063" y="3167063"/>
          <p14:tracePt t="3263" x="4800600" y="3167063"/>
          <p14:tracePt t="3277" x="4792663" y="3182938"/>
          <p14:tracePt t="3292" x="4775200" y="3200400"/>
          <p14:tracePt t="3295" x="4757738" y="3200400"/>
          <p14:tracePt t="3330" x="4757738" y="3208338"/>
          <p14:tracePt t="3365" x="4757738" y="3225800"/>
          <p14:tracePt t="3394" x="4757738" y="3243263"/>
          <p14:tracePt t="3408" x="4757738" y="3259138"/>
          <p14:tracePt t="3410" x="4757738" y="3268663"/>
          <p14:tracePt t="3419" x="4757738" y="3284538"/>
          <p14:tracePt t="3432" x="4757738" y="3302000"/>
          <p14:tracePt t="3433" x="4757738" y="3319463"/>
          <p14:tracePt t="3447" x="4757738" y="3327400"/>
          <p14:tracePt t="3449" x="4757738" y="3344863"/>
          <p14:tracePt t="3462" x="4757738" y="3360738"/>
          <p14:tracePt t="3464" x="4741863" y="3395663"/>
          <p14:tracePt t="3479" x="4741863" y="3454400"/>
          <p14:tracePt t="3494" x="4741863" y="3479800"/>
          <p14:tracePt t="3496" x="4741863" y="3513138"/>
          <p14:tracePt t="3506" x="4741863" y="3538538"/>
          <p14:tracePt t="3515" x="4741863" y="3573463"/>
          <p14:tracePt t="3528" x="4741863" y="3589338"/>
          <p14:tracePt t="3529" x="4741863" y="3614738"/>
          <p14:tracePt t="3547" x="4741863" y="3632200"/>
          <p14:tracePt t="3572" x="4741863" y="3657600"/>
          <p14:tracePt t="3594" x="4741863" y="3690938"/>
          <p14:tracePt t="3597" x="4741863" y="3725863"/>
          <p14:tracePt t="3599" x="4741863" y="3767138"/>
          <p14:tracePt t="3610" x="4741863" y="3810000"/>
          <p14:tracePt t="3620" x="4741863" y="3868738"/>
          <p14:tracePt t="3632" x="4732338" y="3944938"/>
          <p14:tracePt t="3634" x="4732338" y="3979863"/>
          <p14:tracePt t="3651" x="4732338" y="4038600"/>
          <p14:tracePt t="3656" x="4732338" y="4097338"/>
          <p14:tracePt t="3675" x="4716463" y="4140200"/>
          <p14:tracePt t="3678" x="4699000" y="4216400"/>
          <p14:tracePt t="3680" x="4699000" y="4249738"/>
          <p14:tracePt t="3702" x="4681538" y="4318000"/>
          <p14:tracePt t="3709" x="4673600" y="4368800"/>
          <p14:tracePt t="3712" x="4673600" y="4411663"/>
          <p14:tracePt t="3741" x="4673600" y="4564063"/>
          <p14:tracePt t="3746" x="4656138" y="4783138"/>
          <p14:tracePt t="3770" x="4656138" y="4894263"/>
          <p14:tracePt t="3777" x="4656138" y="5113338"/>
          <p14:tracePt t="3780" x="4656138" y="5207000"/>
          <p14:tracePt t="3784" x="4656138" y="5283200"/>
          <p14:tracePt t="3801" x="4622800" y="5435600"/>
          <p14:tracePt t="3825" x="4622800" y="5494338"/>
          <p14:tracePt t="3828" x="4597400" y="5595938"/>
          <p14:tracePt t="3843" x="4597400" y="5630863"/>
          <p14:tracePt t="3847" x="4579938" y="5656263"/>
          <p14:tracePt t="3850" x="4564063" y="5707063"/>
          <p14:tracePt t="3874" x="4546600" y="5748338"/>
          <p14:tracePt t="3878" x="4538663" y="5791200"/>
          <p14:tracePt t="3880" x="4521200" y="5808663"/>
          <p14:tracePt t="3898" x="4503738" y="5834063"/>
          <p14:tracePt t="3915" x="4503738" y="5849938"/>
          <p14:tracePt t="3919" x="4470400" y="5884863"/>
          <p14:tracePt t="3927" x="4470400" y="5910263"/>
          <p14:tracePt t="3929" x="4462463" y="5943600"/>
          <p14:tracePt t="3946" x="4427538" y="6002338"/>
          <p14:tracePt t="3961" x="4411663" y="6045200"/>
          <p14:tracePt t="3963" x="4402138" y="6078538"/>
          <p14:tracePt t="3977" x="4386263" y="6103938"/>
          <p14:tracePt t="3980" x="4368800" y="6154738"/>
          <p14:tracePt t="3995" x="4351338" y="6180138"/>
          <p14:tracePt t="3997" x="4343400" y="6215063"/>
          <p14:tracePt t="3999" x="4325938" y="6240463"/>
          <p14:tracePt t="4016" x="4310063" y="6291263"/>
          <p14:tracePt t="4031" x="4292600" y="6316663"/>
          <p14:tracePt t="4033" x="4292600" y="6332538"/>
          <p14:tracePt t="4048" x="4275138" y="6367463"/>
          <p14:tracePt t="4064" x="4275138" y="6392863"/>
          <p14:tracePt t="4083" x="4275138" y="6408738"/>
          <p14:tracePt t="4136" x="4275138" y="6392863"/>
          <p14:tracePt t="4146" x="4275138" y="6375400"/>
          <p14:tracePt t="4160" x="4275138" y="6350000"/>
          <p14:tracePt t="4162" x="4292600" y="6316663"/>
          <p14:tracePt t="4176" x="4325938" y="6291263"/>
          <p14:tracePt t="4177" x="4343400" y="6256338"/>
          <p14:tracePt t="4194" x="4386263" y="6215063"/>
          <p14:tracePt t="4211" x="4411663" y="6164263"/>
          <p14:tracePt t="4227" x="4411663" y="6154738"/>
          <p14:tracePt t="4228" x="4427538" y="6154738"/>
          <p14:tracePt t="4242" x="4427538" y="6138863"/>
          <p14:tracePt t="4244" x="4445000" y="6138863"/>
          <p14:tracePt t="4259" x="4445000" y="6121400"/>
          <p14:tracePt t="4261" x="4462463" y="6121400"/>
          <p14:tracePt t="4283" x="4470400" y="6103938"/>
          <p14:tracePt t="4297" x="4487863" y="6103938"/>
          <p14:tracePt t="4313" x="4487863" y="6096000"/>
          <p14:tracePt t="4329" x="4503738" y="6078538"/>
          <p14:tracePt t="4345" x="4503738" y="6062663"/>
          <p14:tracePt t="4359" x="4521200" y="6062663"/>
          <p14:tracePt t="4361" x="4521200" y="6045200"/>
          <p14:tracePt t="4375" x="4538663" y="6037263"/>
          <p14:tracePt t="4377" x="4538663" y="6019800"/>
          <p14:tracePt t="4392" x="4546600" y="6002338"/>
          <p14:tracePt t="4394" x="4564063" y="5986463"/>
          <p14:tracePt t="4409" x="4597400" y="5943600"/>
          <p14:tracePt t="4425" x="4605338" y="5926138"/>
          <p14:tracePt t="4426" x="4622800" y="5900738"/>
          <p14:tracePt t="4445" x="4656138" y="5867400"/>
          <p14:tracePt t="4459" x="4656138" y="5849938"/>
          <p14:tracePt t="4460" x="4673600" y="5834063"/>
          <p14:tracePt t="4496" x="4681538" y="5834063"/>
          <p14:tracePt t="4601" x="4681538" y="5824538"/>
          <p14:tracePt t="4649" x="4681538" y="5808663"/>
          <p14:tracePt t="4659" x="4699000" y="5808663"/>
          <p14:tracePt t="4673" x="4699000" y="5791200"/>
          <p14:tracePt t="4698" x="4716463" y="5791200"/>
          <p14:tracePt t="4700" x="4716463" y="5773738"/>
          <p14:tracePt t="4712" x="4732338" y="5765800"/>
          <p14:tracePt t="4732" x="4741863" y="5748338"/>
          <p14:tracePt t="4741" x="4757738" y="5732463"/>
          <p14:tracePt t="4866" x="4741863" y="5732463"/>
          <p14:tracePt t="4884" x="4732338" y="5748338"/>
          <p14:tracePt t="4899" x="4699000" y="5773738"/>
          <p14:tracePt t="4916" x="4673600" y="5808663"/>
          <p14:tracePt t="4931" x="4656138" y="5808663"/>
          <p14:tracePt t="4933" x="4640263" y="5824538"/>
          <p14:tracePt t="4949" x="4622800" y="5834063"/>
          <p14:tracePt t="4965" x="4605338" y="5834063"/>
          <p14:tracePt t="5146" x="4605338" y="5824538"/>
          <p14:tracePt t="5167" x="4605338" y="5808663"/>
          <p14:tracePt t="5179" x="4605338" y="5791200"/>
          <p14:tracePt t="5192" x="4605338" y="5765800"/>
          <p14:tracePt t="5201" x="4579938" y="5748338"/>
          <p14:tracePt t="5206" x="4579938" y="5732463"/>
          <p14:tracePt t="5224" x="4564063" y="5707063"/>
          <p14:tracePt t="5227" x="4546600" y="5689600"/>
          <p14:tracePt t="5229" x="4538663" y="5672138"/>
          <p14:tracePt t="5247" x="4503738" y="5630863"/>
          <p14:tracePt t="5261" x="4503738" y="5613400"/>
          <p14:tracePt t="5263" x="4487863" y="5613400"/>
          <p14:tracePt t="5276" x="4487863" y="5595938"/>
          <p14:tracePt t="5287" x="4470400" y="5580063"/>
          <p14:tracePt t="5311" x="4470400" y="5570538"/>
          <p14:tracePt t="5333" x="4470400" y="5554663"/>
          <p14:tracePt t="5344" x="4462463" y="5554663"/>
          <p14:tracePt t="5352" x="4462463" y="5537200"/>
          <p14:tracePt t="5367" x="4462463" y="5519738"/>
          <p14:tracePt t="5380" x="4445000" y="5519738"/>
          <p14:tracePt t="5382" x="4445000" y="5503863"/>
          <p14:tracePt t="5400" x="4427538" y="5503863"/>
          <p14:tracePt t="5413" x="4427538" y="5494338"/>
          <p14:tracePt t="5459" x="4411663" y="5494338"/>
          <p14:tracePt t="5483" x="4411663" y="5503863"/>
          <p14:tracePt t="5493" x="4402138" y="5519738"/>
          <p14:tracePt t="5509" x="4402138" y="5554663"/>
          <p14:tracePt t="5519" x="4386263" y="5570538"/>
          <p14:tracePt t="5536" x="4386263" y="5580063"/>
          <p14:tracePt t="5542" x="4386263" y="5595938"/>
          <p14:tracePt t="5544" x="4386263" y="5613400"/>
          <p14:tracePt t="5553" x="4386263" y="5630863"/>
          <p14:tracePt t="5567" x="4386263" y="5638800"/>
          <p14:tracePt t="5582" x="4386263" y="5656263"/>
          <p14:tracePt t="5608" x="4386263" y="5672138"/>
          <p14:tracePt t="5632" x="4386263" y="5689600"/>
          <p14:tracePt t="5661" x="4386263" y="5707063"/>
          <p14:tracePt t="5701" x="4386263" y="5715000"/>
          <p14:tracePt t="5724" x="4402138" y="5715000"/>
          <p14:tracePt t="5748" x="4402138" y="5732463"/>
          <p14:tracePt t="5765" x="4411663" y="5748338"/>
          <p14:tracePt t="5813" x="4427538" y="5748338"/>
          <p14:tracePt t="5853" x="4445000" y="5765800"/>
          <p14:tracePt t="5893" x="4462463" y="5773738"/>
          <p14:tracePt t="5918" x="4470400" y="5791200"/>
          <p14:tracePt t="5947" x="4470400" y="5808663"/>
          <p14:tracePt t="5978" x="4470400" y="5824538"/>
          <p14:tracePt t="5990" x="4487863" y="5824538"/>
          <p14:tracePt t="6029" x="4487863" y="5834063"/>
          <p14:tracePt t="6086" x="4503738" y="5834063"/>
          <p14:tracePt t="6278" x="4521200" y="5834063"/>
          <p14:tracePt t="6310" x="4538663" y="5834063"/>
          <p14:tracePt t="6323" x="4546600" y="5834063"/>
          <p14:tracePt t="6333" x="4564063" y="5834063"/>
          <p14:tracePt t="6345" x="4579938" y="5834063"/>
          <p14:tracePt t="6362" x="4597400" y="5834063"/>
          <p14:tracePt t="6384" x="4605338" y="5834063"/>
          <p14:tracePt t="6410" x="4622800" y="5834063"/>
          <p14:tracePt t="6438" x="4640263" y="5834063"/>
          <p14:tracePt t="6479" x="4640263" y="5824538"/>
          <p14:tracePt t="6495" x="4656138" y="5824538"/>
          <p14:tracePt t="6631" x="4640263" y="5824538"/>
          <p14:tracePt t="6663" x="4622800" y="5824538"/>
          <p14:tracePt t="6690" x="4622800" y="5808663"/>
          <p14:tracePt t="6700" x="4622800" y="5791200"/>
          <p14:tracePt t="6713" x="4605338" y="5765800"/>
          <p14:tracePt t="6715" x="4597400" y="5748338"/>
          <p14:tracePt t="6730" x="4579938" y="5672138"/>
          <p14:tracePt t="6751" x="4564063" y="5656263"/>
          <p14:tracePt t="6757" x="4546600" y="5595938"/>
          <p14:tracePt t="6769" x="4538663" y="5580063"/>
          <p14:tracePt t="6771" x="4538663" y="5554663"/>
          <p14:tracePt t="6792" x="4521200" y="5519738"/>
          <p14:tracePt t="6794" x="4521200" y="5503863"/>
          <p14:tracePt t="6810" x="4503738" y="5478463"/>
          <p14:tracePt t="6826" x="4503738" y="5435600"/>
          <p14:tracePt t="6836" x="4487863" y="5402263"/>
          <p14:tracePt t="6842" x="4487863" y="5384800"/>
          <p14:tracePt t="6857" x="4470400" y="5359400"/>
          <p14:tracePt t="6859" x="4470400" y="5341938"/>
          <p14:tracePt t="6870" x="4470400" y="5326063"/>
          <p14:tracePt t="6884" x="4462463" y="5300663"/>
          <p14:tracePt t="6888" x="4462463" y="5283200"/>
          <p14:tracePt t="6911" x="4462463" y="5265738"/>
          <p14:tracePt t="6914" x="4445000" y="5224463"/>
          <p14:tracePt t="6928" x="4427538" y="5173663"/>
          <p14:tracePt t="6944" x="4411663" y="5148263"/>
          <p14:tracePt t="6946" x="4411663" y="5130800"/>
          <p14:tracePt t="6958" x="4402138" y="5105400"/>
          <p14:tracePt t="6960" x="4402138" y="5087938"/>
          <p14:tracePt t="6976" x="4386263" y="5054600"/>
          <p14:tracePt t="6978" x="4368800" y="5046663"/>
          <p14:tracePt t="6993" x="4351338" y="5011738"/>
          <p14:tracePt t="7009" x="4351338" y="4995863"/>
          <p14:tracePt t="7011" x="4351338" y="4978400"/>
          <p14:tracePt t="7028" x="4343400" y="4970463"/>
          <p14:tracePt t="7098" x="4325938" y="4978400"/>
          <p14:tracePt t="7115" x="4325938" y="4995863"/>
          <p14:tracePt t="7142" x="4325938" y="5011738"/>
          <p14:tracePt t="7152" x="4325938" y="5029200"/>
          <p14:tracePt t="7167" x="4325938" y="5046663"/>
          <p14:tracePt t="7169" x="4325938" y="5054600"/>
          <p14:tracePt t="7193" x="4325938" y="5072063"/>
          <p14:tracePt t="7195" x="4325938" y="5087938"/>
          <p14:tracePt t="7209" x="4325938" y="5130800"/>
          <p14:tracePt t="7224" x="4343400" y="5148263"/>
          <p14:tracePt t="7226" x="4343400" y="5173663"/>
          <p14:tracePt t="7244" x="4351338" y="5224463"/>
          <p14:tracePt t="7259" x="4351338" y="5240338"/>
          <p14:tracePt t="7261" x="4351338" y="5265738"/>
          <p14:tracePt t="7274" x="4368800" y="5283200"/>
          <p14:tracePt t="7276" x="4368800" y="5300663"/>
          <p14:tracePt t="7291" x="4368800" y="5308600"/>
          <p14:tracePt t="7293" x="4386263" y="5341938"/>
          <p14:tracePt t="7307" x="4386263" y="5359400"/>
          <p14:tracePt t="7309" x="4402138" y="5376863"/>
          <p14:tracePt t="7324" x="4402138" y="5384800"/>
          <p14:tracePt t="7326" x="4411663" y="5418138"/>
          <p14:tracePt t="7339" x="4411663" y="5435600"/>
          <p14:tracePt t="7342" x="4427538" y="5461000"/>
          <p14:tracePt t="7354" x="4427538" y="5478463"/>
          <p14:tracePt t="7359" x="4445000" y="5478463"/>
          <p14:tracePt t="7361" x="4445000" y="5494338"/>
          <p14:tracePt t="7376" x="4462463" y="5503863"/>
          <p14:tracePt t="7392" x="4462463" y="5519738"/>
          <p14:tracePt t="7394" x="4470400" y="5519738"/>
          <p14:tracePt t="7409" x="4470400" y="5537200"/>
          <p14:tracePt t="7411" x="4487863" y="5554663"/>
          <p14:tracePt t="7428" x="4487863" y="5570538"/>
          <p14:tracePt t="7442" x="4503738" y="5570538"/>
          <p14:tracePt t="7444" x="4503738" y="5580063"/>
          <p14:tracePt t="7458" x="4521200" y="5595938"/>
          <p14:tracePt t="7475" x="4538663" y="5613400"/>
          <p14:tracePt t="7492" x="4546600" y="5630863"/>
          <p14:tracePt t="7509" x="4546600" y="5638800"/>
          <p14:tracePt t="7512" x="4564063" y="5638800"/>
          <p14:tracePt t="7514" x="4564063" y="5656263"/>
          <p14:tracePt t="7541" x="4579938" y="5672138"/>
          <p14:tracePt t="7557" x="4579938" y="5689600"/>
          <p14:tracePt t="7590" x="4579938" y="5707063"/>
          <p14:tracePt t="7623" x="4579938" y="5715000"/>
          <p14:tracePt t="7646" x="4579938" y="5732463"/>
          <p14:tracePt t="7678" x="4579938" y="5748338"/>
          <p14:tracePt t="7707" x="4564063" y="5748338"/>
          <p14:tracePt t="7729" x="4564063" y="5765800"/>
          <p14:tracePt t="7794" x="4564063" y="5748338"/>
          <p14:tracePt t="7906" x="4579938" y="5748338"/>
          <p14:tracePt t="7916" x="4579938" y="5732463"/>
          <p14:tracePt t="7987" x="4579938" y="5748338"/>
          <p14:tracePt t="8010" x="4579938" y="5765800"/>
          <p14:tracePt t="8026" x="4579938" y="5773738"/>
          <p14:tracePt t="8028" x="4579938" y="5791200"/>
          <p14:tracePt t="8046" x="4579938" y="5808663"/>
          <p14:tracePt t="8078" x="4579938" y="5824538"/>
          <p14:tracePt t="8188" x="4579938" y="5808663"/>
          <p14:tracePt t="8197" x="4597400" y="5791200"/>
          <p14:tracePt t="8213" x="4597400" y="5773738"/>
          <p14:tracePt t="8227" x="4605338" y="5765800"/>
          <p14:tracePt t="8229" x="4605338" y="5748338"/>
          <p14:tracePt t="8246" x="4622800" y="5732463"/>
          <p14:tracePt t="8248" x="4640263" y="5707063"/>
          <p14:tracePt t="8264" x="4673600" y="5689600"/>
          <p14:tracePt t="8267" x="4681538" y="5672138"/>
          <p14:tracePt t="8269" x="4699000" y="5656263"/>
          <p14:tracePt t="8285" x="4741863" y="5613400"/>
          <p14:tracePt t="8302" x="4757738" y="5595938"/>
          <p14:tracePt t="8316" x="4775200" y="5580063"/>
          <p14:tracePt t="8318" x="4792663" y="5580063"/>
          <p14:tracePt t="8334" x="4792663" y="5570538"/>
          <p14:tracePt t="8351" x="4800600" y="5570538"/>
          <p14:tracePt t="8396" x="4800600" y="5554663"/>
          <p14:tracePt t="8436" x="4800600" y="5537200"/>
          <p14:tracePt t="8460" x="4792663" y="5537200"/>
          <p14:tracePt t="8469" x="4792663" y="5519738"/>
          <p14:tracePt t="8485" x="4792663" y="5503863"/>
          <p14:tracePt t="8510" x="4775200" y="5494338"/>
          <p14:tracePt t="8543" x="4775200" y="5478463"/>
          <p14:tracePt t="8567" x="4757738" y="5478463"/>
          <p14:tracePt t="8582" x="4741863" y="5478463"/>
          <p14:tracePt t="8616" x="4732338" y="5494338"/>
          <p14:tracePt t="8630" x="4732338" y="5503863"/>
          <p14:tracePt t="8645" x="4716463" y="5519738"/>
          <p14:tracePt t="8647" x="4716463" y="5537200"/>
          <p14:tracePt t="8664" x="4716463" y="5570538"/>
          <p14:tracePt t="8675" x="4716463" y="5580063"/>
          <p14:tracePt t="8695" x="4716463" y="5595938"/>
          <p14:tracePt t="8697" x="4716463" y="5630863"/>
          <p14:tracePt t="8710" x="4716463" y="5638800"/>
          <p14:tracePt t="8711" x="4716463" y="5656263"/>
          <p14:tracePt t="8729" x="4716463" y="5689600"/>
          <p14:tracePt t="8744" x="4716463" y="5707063"/>
          <p14:tracePt t="8748" x="4716463" y="5715000"/>
          <p14:tracePt t="8750" x="4716463" y="5732463"/>
          <p14:tracePt t="8784" x="4716463" y="5748338"/>
          <p14:tracePt t="8803" x="4716463" y="5765800"/>
          <p14:tracePt t="8816" x="4699000" y="5765800"/>
          <p14:tracePt t="8830" x="4699000" y="5773738"/>
          <p14:tracePt t="8858" x="4681538" y="5773738"/>
          <p14:tracePt t="8886" x="4673600" y="5773738"/>
          <p14:tracePt t="8908" x="4656138" y="5773738"/>
          <p14:tracePt t="8910" x="4656138" y="5791200"/>
          <p14:tracePt t="8919" x="4640263" y="5791200"/>
          <p14:tracePt t="8933" x="4622800" y="5791200"/>
          <p14:tracePt t="8934" x="4605338" y="5791200"/>
          <p14:tracePt t="8947" x="4597400" y="5808663"/>
          <p14:tracePt t="8960" x="4579938" y="5808663"/>
          <p14:tracePt t="8964" x="4564063" y="5808663"/>
          <p14:tracePt t="8966" x="4546600" y="5808663"/>
          <p14:tracePt t="8992" x="4538663" y="5808663"/>
          <p14:tracePt t="8996" x="4521200" y="5808663"/>
          <p14:tracePt t="9017" x="4503738" y="5808663"/>
          <p14:tracePt t="9047" x="4487863" y="5808663"/>
          <p14:tracePt t="9111" x="4487863" y="5824538"/>
          <p14:tracePt t="9127" x="4487863" y="5834063"/>
          <p14:tracePt t="9143" x="4487863" y="5867400"/>
          <p14:tracePt t="9160" x="4503738" y="5926138"/>
          <p14:tracePt t="9177" x="4503738" y="5943600"/>
          <p14:tracePt t="9181" x="4503738" y="5961063"/>
          <p14:tracePt t="9184" x="4521200" y="5969000"/>
          <p14:tracePt t="9209" x="4521200" y="5986463"/>
          <p14:tracePt t="9245" x="4538663" y="5986463"/>
          <p14:tracePt t="9270" x="4546600" y="5986463"/>
          <p14:tracePt t="9282" x="4546600" y="5969000"/>
          <p14:tracePt t="9313" x="4564063" y="5961063"/>
          <p14:tracePt t="9331" x="4579938" y="5961063"/>
          <p14:tracePt t="9335" x="4579938" y="5943600"/>
          <p14:tracePt t="9349" x="4597400" y="5943600"/>
          <p14:tracePt t="9374" x="4597400" y="5926138"/>
          <p14:tracePt t="9376" x="4605338" y="5926138"/>
          <p14:tracePt t="9403" x="4622800" y="5926138"/>
          <p14:tracePt t="9430" x="4640263" y="5910263"/>
          <p14:tracePt t="9526" x="4640263" y="5900738"/>
          <p14:tracePt t="9624" x="4640263" y="5910263"/>
          <p14:tracePt t="9647" x="4640263" y="5926138"/>
          <p14:tracePt t="9667" x="4640263" y="5943600"/>
          <p14:tracePt t="9680" x="4622800" y="5943600"/>
          <p14:tracePt t="9695" x="4622800" y="5961063"/>
          <p14:tracePt t="9697" x="4605338" y="5961063"/>
          <p14:tracePt t="9715" x="4605338" y="5969000"/>
          <p14:tracePt t="9731" x="4597400" y="5969000"/>
          <p14:tracePt t="9748" x="4597400" y="5986463"/>
          <p14:tracePt t="9761" x="4579938" y="5986463"/>
          <p14:tracePt t="9777" x="4579938" y="6002338"/>
          <p14:tracePt t="9793" x="4564063" y="6002338"/>
          <p14:tracePt t="9809" x="4564063" y="6019800"/>
          <p14:tracePt t="9811" x="4546600" y="6019800"/>
          <p14:tracePt t="9833" x="4546600" y="6037263"/>
          <p14:tracePt t="9835" x="4538663" y="6037263"/>
          <p14:tracePt t="9849" x="4538663" y="6045200"/>
          <p14:tracePt t="9850" x="4521200" y="6045200"/>
          <p14:tracePt t="9864" x="4521200" y="6062663"/>
          <p14:tracePt t="9866" x="4503738" y="6078538"/>
          <p14:tracePt t="9881" x="4487863" y="6096000"/>
          <p14:tracePt t="9897" x="4487863" y="6103938"/>
          <p14:tracePt t="9927" x="4470400" y="6103938"/>
          <p14:tracePt t="9968" x="4470400" y="6096000"/>
          <p14:tracePt t="9986" x="4470400" y="6078538"/>
          <p14:tracePt t="10011" x="4470400" y="6062663"/>
          <p14:tracePt t="10030" x="4470400" y="6045200"/>
          <p14:tracePt t="10032" x="4487863" y="6045200"/>
          <p14:tracePt t="10044" x="4487863" y="6037263"/>
          <p14:tracePt t="10053" x="4487863" y="6019800"/>
          <p14:tracePt t="10065" x="4503738" y="6019800"/>
          <p14:tracePt t="10067" x="4503738" y="6002338"/>
          <p14:tracePt t="10081" x="4521200" y="5969000"/>
          <p14:tracePt t="10096" x="4521200" y="5961063"/>
          <p14:tracePt t="10111" x="4538663" y="5943600"/>
          <p14:tracePt t="10129" x="4546600" y="5926138"/>
          <p14:tracePt t="10144" x="4546600" y="5910263"/>
          <p14:tracePt t="10157" x="4564063" y="5910263"/>
          <p14:tracePt t="10249" x="4564063" y="5926138"/>
          <p14:tracePt t="10259" x="4564063" y="5943600"/>
          <p14:tracePt t="10268" x="4564063" y="5961063"/>
          <p14:tracePt t="10282" x="4564063" y="5969000"/>
          <p14:tracePt t="10294" x="4546600" y="5986463"/>
          <p14:tracePt t="10310" x="4546600" y="6002338"/>
          <p14:tracePt t="10320" x="4538663" y="6002338"/>
          <p14:tracePt t="10325" x="4538663" y="6019800"/>
          <p14:tracePt t="10345" x="4538663" y="6037263"/>
          <p14:tracePt t="10360" x="4521200" y="6037263"/>
          <p14:tracePt t="10362" x="4521200" y="6045200"/>
          <p14:tracePt t="10378" x="4521200" y="6062663"/>
          <p14:tracePt t="10458" x="4521200" y="6045200"/>
          <p14:tracePt t="10476" x="4521200" y="6037263"/>
          <p14:tracePt t="10493" x="4521200" y="6019800"/>
          <p14:tracePt t="10496" x="4521200" y="6002338"/>
          <p14:tracePt t="10512" x="4538663" y="5986463"/>
          <p14:tracePt t="10527" x="4538663" y="5969000"/>
          <p14:tracePt t="10547" x="4538663" y="5961063"/>
          <p14:tracePt t="10593" x="4546600" y="5961063"/>
          <p14:tracePt t="10658" x="4546600" y="5969000"/>
          <p14:tracePt t="10668" x="4546600" y="5986463"/>
          <p14:tracePt t="10682" x="4546600" y="6002338"/>
          <p14:tracePt t="10695" x="4538663" y="6019800"/>
          <p14:tracePt t="10711" x="4538663" y="6037263"/>
          <p14:tracePt t="10726" x="4538663" y="6045200"/>
          <p14:tracePt t="10743" x="4521200" y="6045200"/>
          <p14:tracePt t="10760" x="4521200" y="6062663"/>
          <p14:tracePt t="10810" x="4521200" y="6045200"/>
          <p14:tracePt t="10819" x="4538663" y="6037263"/>
          <p14:tracePt t="10835" x="4538663" y="6019800"/>
          <p14:tracePt t="10846" x="4538663" y="6002338"/>
          <p14:tracePt t="10869" x="4546600" y="5969000"/>
          <p14:tracePt t="10881" x="4546600" y="5961063"/>
          <p14:tracePt t="10893" x="4546600" y="5943600"/>
          <p14:tracePt t="10904" x="4546600" y="5926138"/>
          <p14:tracePt t="10964" x="4546600" y="5943600"/>
          <p14:tracePt t="10978" x="4546600" y="5961063"/>
          <p14:tracePt t="10980" x="4546600" y="5969000"/>
          <p14:tracePt t="10995" x="4546600" y="5986463"/>
          <p14:tracePt t="10997" x="4546600" y="6002338"/>
          <p14:tracePt t="11008" x="4538663" y="6019800"/>
          <p14:tracePt t="11019" x="4538663" y="6037263"/>
          <p14:tracePt t="11023" x="4538663" y="6045200"/>
          <p14:tracePt t="11034" x="4521200" y="6045200"/>
          <p14:tracePt t="11044" x="4521200" y="6062663"/>
          <p14:tracePt t="11069" x="4521200" y="6078538"/>
          <p14:tracePt t="11123" x="4521200" y="6062663"/>
          <p14:tracePt t="11133" x="4521200" y="6045200"/>
          <p14:tracePt t="11147" x="4521200" y="6037263"/>
          <p14:tracePt t="11158" x="4521200" y="6019800"/>
          <p14:tracePt t="11174" x="4521200" y="6002338"/>
          <p14:tracePt t="11178" x="4521200" y="5986463"/>
          <p14:tracePt t="11180" x="4521200" y="5969000"/>
          <p14:tracePt t="11194" x="4538663" y="5961063"/>
          <p14:tracePt t="11196" x="4538663" y="5943600"/>
          <p14:tracePt t="11220" x="4538663" y="5926138"/>
          <p14:tracePt t="11268" x="4538663" y="5943600"/>
          <p14:tracePt t="11282" x="4538663" y="5961063"/>
          <p14:tracePt t="11296" x="4538663" y="5969000"/>
          <p14:tracePt t="11309" x="4538663" y="5986463"/>
          <p14:tracePt t="11311" x="4521200" y="6002338"/>
          <p14:tracePt t="11327" x="4521200" y="6019800"/>
          <p14:tracePt t="11349" x="4521200" y="6037263"/>
          <p14:tracePt t="11396" x="4521200" y="6019800"/>
          <p14:tracePt t="11415" x="4521200" y="6002338"/>
          <p14:tracePt t="11429" x="4521200" y="5986463"/>
          <p14:tracePt t="11444" x="4521200" y="5969000"/>
          <p14:tracePt t="11446" x="4521200" y="5961063"/>
          <p14:tracePt t="11461" x="4521200" y="5943600"/>
          <p14:tracePt t="11475" x="4521200" y="5926138"/>
          <p14:tracePt t="11486" x="4538663" y="5910263"/>
          <p14:tracePt t="11573" x="4538663" y="5926138"/>
          <p14:tracePt t="11591" x="4538663" y="5943600"/>
          <p14:tracePt t="11717" x="4538663" y="5926138"/>
          <p14:tracePt t="11752" x="4538663" y="5910263"/>
          <p14:tracePt t="11893" x="4521200" y="5926138"/>
          <p14:tracePt t="11914" x="4521200" y="5943600"/>
          <p14:tracePt t="11927" x="4503738" y="5961063"/>
          <p14:tracePt t="11929" x="4503738" y="5969000"/>
          <p14:tracePt t="11943" x="4487863" y="5969000"/>
          <p14:tracePt t="11945" x="4487863" y="5986463"/>
          <p14:tracePt t="11959" x="4470400" y="6002338"/>
          <p14:tracePt t="11961" x="4470400" y="6019800"/>
          <p14:tracePt t="11975" x="4470400" y="6037263"/>
          <p14:tracePt t="11977" x="4462463" y="6037263"/>
          <p14:tracePt t="11991" x="4462463" y="6045200"/>
          <p14:tracePt t="12063" x="4462463" y="6037263"/>
          <p14:tracePt t="12083" x="4462463" y="6002338"/>
          <p14:tracePt t="12110" x="4462463" y="5986463"/>
          <p14:tracePt t="12113" x="4462463" y="5969000"/>
          <p14:tracePt t="12127" x="4462463" y="5943600"/>
          <p14:tracePt t="12144" x="4462463" y="5926138"/>
          <p14:tracePt t="12161" x="4462463" y="5910263"/>
          <p14:tracePt t="12184" x="4462463" y="5900738"/>
          <p14:tracePt t="12211" x="4462463" y="5884863"/>
          <p14:tracePt t="12247" x="4462463" y="5867400"/>
          <p14:tracePt t="12278" x="4462463" y="5849938"/>
          <p14:tracePt t="12295" x="4470400" y="5849938"/>
          <p14:tracePt t="12315" x="4487863" y="5849938"/>
          <p14:tracePt t="12319" x="4503738" y="5834063"/>
          <p14:tracePt t="12334" x="4538663" y="5834063"/>
          <p14:tracePt t="12337" x="4564063" y="5834063"/>
          <p14:tracePt t="12349" x="4597400" y="5824538"/>
          <p14:tracePt t="12351" x="4622800" y="5824538"/>
          <p14:tracePt t="12368" x="4681538" y="5824538"/>
          <p14:tracePt t="12382" x="4699000" y="5824538"/>
          <p14:tracePt t="12384" x="4716463" y="5824538"/>
          <p14:tracePt t="12397" x="4732338" y="5824538"/>
          <p14:tracePt t="12418" x="4741863" y="5824538"/>
          <p14:tracePt t="12551" x="4732338" y="5824538"/>
          <p14:tracePt t="12624" x="4732338" y="5808663"/>
          <p14:tracePt t="12645" x="4732338" y="5791200"/>
          <p14:tracePt t="12659" x="4732338" y="5773738"/>
          <p14:tracePt t="12682" x="4732338" y="5765800"/>
          <p14:tracePt t="12697" x="4741863" y="5765800"/>
          <p14:tracePt t="12713" x="4741863" y="5748338"/>
          <p14:tracePt t="12816" x="4741863" y="5765800"/>
          <p14:tracePt t="12826" x="4681538" y="5773738"/>
          <p14:tracePt t="13261" x="4699000" y="5765800"/>
          <p14:tracePt t="13297" x="4716463" y="5765800"/>
          <p14:tracePt t="13311" x="4716463" y="5748338"/>
          <p14:tracePt t="13327" x="4732338" y="5748338"/>
          <p14:tracePt t="13366" x="4732338" y="5732463"/>
          <p14:tracePt t="13399" x="4732338" y="5715000"/>
          <p14:tracePt t="13415" x="4741863" y="5715000"/>
          <p14:tracePt t="13434" x="4741863" y="5707063"/>
          <p14:tracePt t="13463" x="4757738" y="5689600"/>
          <p14:tracePt t="13479" x="4757738" y="5672138"/>
          <p14:tracePt t="13494" x="4775200" y="5656263"/>
          <p14:tracePt t="13512" x="4775200" y="5638800"/>
          <p14:tracePt t="13527" x="4792663" y="5630863"/>
          <p14:tracePt t="13544" x="4800600" y="5613400"/>
          <p14:tracePt t="13570" x="4800600" y="5595938"/>
          <p14:tracePt t="13599" x="4818063" y="5595938"/>
          <p14:tracePt t="13647" x="4818063" y="5580063"/>
          <p14:tracePt t="13660" x="4833938" y="5580063"/>
          <p14:tracePt t="13735" x="4851400" y="5580063"/>
          <p14:tracePt t="13750" x="4851400" y="5570538"/>
          <p14:tracePt t="13794" x="4851400" y="5554663"/>
          <p14:tracePt t="13808" x="4868863" y="5554663"/>
          <p14:tracePt t="13858" x="4876800" y="5537200"/>
          <p14:tracePt t="13892" x="4894263" y="5519738"/>
          <p14:tracePt t="13927" x="4910138" y="5503863"/>
          <p14:tracePt t="13994" x="4910138" y="5494338"/>
          <p14:tracePt t="14016" x="4927600" y="5494338"/>
          <p14:tracePt t="14034" x="4927600" y="5478463"/>
          <p14:tracePt t="14080" x="4927600" y="5461000"/>
          <p14:tracePt t="14095" x="4935538" y="5461000"/>
          <p14:tracePt t="14127" x="4935538" y="5443538"/>
          <p14:tracePt t="14144" x="4953000" y="5443538"/>
          <p14:tracePt t="14168" x="4953000" y="5435600"/>
          <p14:tracePt t="14180" x="4970463" y="5435600"/>
          <p14:tracePt t="14202" x="4970463" y="5418138"/>
          <p14:tracePt t="14228" x="4986338" y="5418138"/>
          <p14:tracePt t="14256" x="4986338" y="5402263"/>
          <p14:tracePt t="14409" x="4986338" y="5418138"/>
          <p14:tracePt t="14436" x="4970463" y="5435600"/>
          <p14:tracePt t="14464" x="4953000" y="5443538"/>
          <p14:tracePt t="14485" x="4935538" y="5461000"/>
          <p14:tracePt t="14499" x="4927600" y="5478463"/>
          <p14:tracePt t="14514" x="4910138" y="5494338"/>
          <p14:tracePt t="14529" x="4910138" y="5503863"/>
          <p14:tracePt t="14546" x="4894263" y="5503863"/>
          <p14:tracePt t="14548" x="4894263" y="5519738"/>
          <p14:tracePt t="14560" x="4876800" y="5519738"/>
          <p14:tracePt t="14562" x="4876800" y="5537200"/>
          <p14:tracePt t="14578" x="4868863" y="5537200"/>
          <p14:tracePt t="14580" x="4868863" y="5554663"/>
          <p14:tracePt t="14604" x="4868863" y="5570538"/>
          <p14:tracePt t="14616" x="4851400" y="5570538"/>
          <p14:tracePt t="14643" x="4851400" y="5580063"/>
          <p14:tracePt t="14665" x="4833938" y="5595938"/>
          <p14:tracePt t="14698" x="4833938" y="5613400"/>
          <p14:tracePt t="14712" x="4818063" y="5613400"/>
          <p14:tracePt t="14874" x="4818063" y="5595938"/>
          <p14:tracePt t="14893" x="4818063" y="5580063"/>
          <p14:tracePt t="14915" x="4833938" y="5570538"/>
          <p14:tracePt t="14930" x="4833938" y="5554663"/>
          <p14:tracePt t="14943" x="4851400" y="5554663"/>
          <p14:tracePt t="14965" x="4851400" y="5537200"/>
          <p14:tracePt t="14991" x="4868863" y="5537200"/>
          <p14:tracePt t="15002" x="4868863" y="5519738"/>
          <p14:tracePt t="15043" x="4876800" y="5519738"/>
          <p14:tracePt t="15052" x="4876800" y="5503863"/>
          <p14:tracePt t="15082" x="4894263" y="5503863"/>
          <p14:tracePt t="15124" x="4894263" y="5494338"/>
          <p14:tracePt t="15179" x="4910138" y="5494338"/>
          <p14:tracePt t="15267" x="4894263" y="5503863"/>
          <p14:tracePt t="15287" x="4876800" y="5519738"/>
          <p14:tracePt t="15301" x="4868863" y="5537200"/>
          <p14:tracePt t="15308" x="4868863" y="5554663"/>
          <p14:tracePt t="15310" x="4851400" y="5554663"/>
          <p14:tracePt t="15326" x="4818063" y="5570538"/>
          <p14:tracePt t="15344" x="4800600" y="5580063"/>
          <p14:tracePt t="15361" x="4800600" y="5595938"/>
          <p14:tracePt t="15363" x="4792663" y="5595938"/>
          <p14:tracePt t="15572" x="4792663" y="5580063"/>
          <p14:tracePt t="15595" x="4800600" y="5570538"/>
          <p14:tracePt t="15597" x="4800600" y="5554663"/>
          <p14:tracePt t="15613" x="4818063" y="5537200"/>
          <p14:tracePt t="15630" x="4818063" y="5519738"/>
          <p14:tracePt t="15640" x="4833938" y="5503863"/>
          <p14:tracePt t="15653" x="4851400" y="5494338"/>
          <p14:tracePt t="15673" x="4851400" y="5478463"/>
          <p14:tracePt t="15684" x="4868863" y="5478463"/>
          <p14:tracePt t="15686" x="4868863" y="5461000"/>
          <p14:tracePt t="15699" x="4876800" y="5461000"/>
          <p14:tracePt t="15701" x="4876800" y="5443538"/>
          <p14:tracePt t="15713" x="4894263" y="5443538"/>
          <p14:tracePt t="15745" x="4910138" y="5443538"/>
          <p14:tracePt t="15845" x="4894263" y="5461000"/>
          <p14:tracePt t="15862" x="4876800" y="5461000"/>
          <p14:tracePt t="15876" x="4876800" y="5478463"/>
          <p14:tracePt t="15879" x="4876800" y="5494338"/>
          <p14:tracePt t="15893" x="4868863" y="5494338"/>
          <p14:tracePt t="15895" x="4868863" y="5503863"/>
          <p14:tracePt t="15909" x="4833938" y="5519738"/>
          <p14:tracePt t="15925" x="4833938" y="5537200"/>
          <p14:tracePt t="15928" x="4818063" y="5537200"/>
          <p14:tracePt t="15951" x="4818063" y="5554663"/>
          <p14:tracePt t="15962" x="4800600" y="5554663"/>
          <p14:tracePt t="16037" x="4800600" y="5537200"/>
          <p14:tracePt t="16078" x="4818063" y="5519738"/>
          <p14:tracePt t="16093" x="4818063" y="5503863"/>
          <p14:tracePt t="16104" x="4833938" y="5503863"/>
          <p14:tracePt t="16117" x="4833938" y="5494338"/>
          <p14:tracePt t="16129" x="4833938" y="5478463"/>
          <p14:tracePt t="16144" x="4851400" y="5478463"/>
          <p14:tracePt t="16286" x="4851400" y="5461000"/>
          <p14:tracePt t="16311" x="4868863" y="5461000"/>
          <p14:tracePt t="16345" x="4876800" y="5461000"/>
          <p14:tracePt t="16359" x="4894263" y="5443538"/>
          <p14:tracePt t="16361" x="4910138" y="5443538"/>
          <p14:tracePt t="16378" x="4927600" y="5443538"/>
          <p14:tracePt t="16387" x="4935538" y="5443538"/>
          <p14:tracePt t="16401" x="4953000" y="5443538"/>
          <p14:tracePt t="16414" x="4970463" y="5443538"/>
          <p14:tracePt t="16429" x="5003800" y="5435600"/>
          <p14:tracePt t="16445" x="5011738" y="5435600"/>
          <p14:tracePt t="16447" x="5029200" y="5435600"/>
          <p14:tracePt t="16462" x="5029200" y="5418138"/>
          <p14:tracePt t="16464" x="5046663" y="5418138"/>
          <p14:tracePt t="16478" x="5062538" y="5418138"/>
          <p14:tracePt t="16480" x="5062538" y="5402263"/>
          <p14:tracePt t="16495" x="5072063" y="5402263"/>
          <p14:tracePt t="16512" x="5072063" y="5384800"/>
          <p14:tracePt t="16526" x="5087938" y="5384800"/>
          <p14:tracePt t="17205" x="5087938" y="5402263"/>
          <p14:tracePt t="17229" x="5087938" y="5418138"/>
          <p14:tracePt t="17244" x="5087938" y="5435600"/>
          <p14:tracePt t="17276" x="5087938" y="5443538"/>
          <p14:tracePt t="17333" x="5087938" y="5461000"/>
          <p14:tracePt t="17343" x="5072063" y="5461000"/>
          <p14:tracePt t="17376" x="5062538" y="5461000"/>
          <p14:tracePt t="17399" x="5046663" y="5461000"/>
          <p14:tracePt t="17414" x="5029200" y="5461000"/>
          <p14:tracePt t="17431" x="5011738" y="5461000"/>
          <p14:tracePt t="17446" x="5003800" y="5461000"/>
          <p14:tracePt t="17461" x="4986338" y="5461000"/>
          <p14:tracePt t="17485" x="4970463" y="5461000"/>
          <p14:tracePt t="17497" x="4953000" y="5461000"/>
          <p14:tracePt t="17510" x="4953000" y="5443538"/>
          <p14:tracePt t="17512" x="4935538" y="5443538"/>
          <p14:tracePt t="17526" x="4927600" y="5443538"/>
          <p14:tracePt t="17537" x="4927600" y="5435600"/>
          <p14:tracePt t="17550" x="4910138" y="5435600"/>
          <p14:tracePt t="17552" x="4894263" y="5435600"/>
          <p14:tracePt t="17567" x="4876800" y="5418138"/>
          <p14:tracePt t="17584" x="4868863" y="5402263"/>
          <p14:tracePt t="17598" x="4851400" y="5402263"/>
          <p14:tracePt t="17600" x="4833938" y="5384800"/>
          <p14:tracePt t="17614" x="4818063" y="5384800"/>
          <p14:tracePt t="17616" x="4818063" y="5376863"/>
          <p14:tracePt t="17630" x="4800600" y="5359400"/>
          <p14:tracePt t="17632" x="4792663" y="5359400"/>
          <p14:tracePt t="17647" x="4775200" y="5341938"/>
          <p14:tracePt t="17661" x="4757738" y="5326063"/>
          <p14:tracePt t="17677" x="4741863" y="5308600"/>
          <p14:tracePt t="17679" x="4741863" y="5300663"/>
          <p14:tracePt t="17695" x="4732338" y="5283200"/>
          <p14:tracePt t="17713" x="4716463" y="5265738"/>
          <p14:tracePt t="17725" x="4699000" y="5249863"/>
          <p14:tracePt t="17727" x="4699000" y="5240338"/>
          <p14:tracePt t="17746" x="4681538" y="5240338"/>
          <p14:tracePt t="17750" x="4681538" y="5207000"/>
          <p14:tracePt t="17763" x="4673600" y="5207000"/>
          <p14:tracePt t="17776" x="4673600" y="5189538"/>
          <p14:tracePt t="17778" x="4673600" y="5173663"/>
          <p14:tracePt t="17793" x="4673600" y="5164138"/>
          <p14:tracePt t="17802" x="4656138" y="5148263"/>
          <p14:tracePt t="17816" x="4656138" y="5130800"/>
          <p14:tracePt t="17831" x="4656138" y="5105400"/>
          <p14:tracePt t="17847" x="4656138" y="5087938"/>
          <p14:tracePt t="17862" x="4656138" y="5072063"/>
          <p14:tracePt t="17864" x="4656138" y="5054600"/>
          <p14:tracePt t="17882" x="4656138" y="5029200"/>
          <p14:tracePt t="17897" x="4656138" y="5011738"/>
          <p14:tracePt t="17911" x="4656138" y="4995863"/>
          <p14:tracePt t="17913" x="4656138" y="4978400"/>
          <p14:tracePt t="17927" x="4656138" y="4953000"/>
          <p14:tracePt t="17937" x="4656138" y="4919663"/>
          <p14:tracePt t="17943" x="4656138" y="4910138"/>
          <p14:tracePt t="17953" x="4656138" y="4876800"/>
          <p14:tracePt t="17966" x="4656138" y="4833938"/>
          <p14:tracePt t="17968" x="4656138" y="4800600"/>
          <p14:tracePt t="17983" x="4673600" y="4757738"/>
          <p14:tracePt t="17985" x="4673600" y="4741863"/>
          <p14:tracePt t="18000" x="4673600" y="4716463"/>
          <p14:tracePt t="18002" x="4681538" y="4681538"/>
          <p14:tracePt t="18016" x="4681538" y="4665663"/>
          <p14:tracePt t="18018" x="4681538" y="4648200"/>
          <p14:tracePt t="18032" x="4699000" y="4640263"/>
          <p14:tracePt t="18033" x="4699000" y="4605338"/>
          <p14:tracePt t="18049" x="4699000" y="4589463"/>
          <p14:tracePt t="18075" x="4699000" y="4579938"/>
          <p14:tracePt t="18095" x="4699000" y="4564063"/>
          <p14:tracePt t="18111" x="4699000" y="4546600"/>
          <p14:tracePt t="18131" x="4699000" y="4529138"/>
          <p14:tracePt t="18145" x="4699000" y="4521200"/>
          <p14:tracePt t="18162" x="4699000" y="4503738"/>
          <p14:tracePt t="18184" x="4699000" y="4487863"/>
          <p14:tracePt t="18199" x="4699000" y="4470400"/>
          <p14:tracePt t="18227" x="4716463" y="4470400"/>
          <p14:tracePt t="18242" x="4716463" y="4452938"/>
          <p14:tracePt t="18266" x="4716463" y="4445000"/>
          <p14:tracePt t="18308" x="4732338" y="4427538"/>
          <p14:tracePt t="18326" x="4732338" y="4411663"/>
          <p14:tracePt t="18328" x="4732338" y="4394200"/>
          <p14:tracePt t="18343" x="4741863" y="4368800"/>
          <p14:tracePt t="18344" x="4741863" y="4335463"/>
          <p14:tracePt t="18360" x="4775200" y="4275138"/>
          <p14:tracePt t="18376" x="4792663" y="4233863"/>
          <p14:tracePt t="18378" x="4792663" y="4191000"/>
          <p14:tracePt t="18394" x="4800600" y="4114800"/>
          <p14:tracePt t="18410" x="4818063" y="4056063"/>
          <p14:tracePt t="18426" x="4818063" y="4021138"/>
          <p14:tracePt t="18437" x="4818063" y="4005263"/>
          <p14:tracePt t="18450" x="4818063" y="3987800"/>
          <p14:tracePt t="18452" x="4818063" y="3979863"/>
          <p14:tracePt t="18463" x="4818063" y="3962400"/>
          <p14:tracePt t="18475" x="4818063" y="3944938"/>
          <p14:tracePt t="18480" x="4818063" y="3929063"/>
          <p14:tracePt t="18495" x="4818063" y="3919538"/>
          <p14:tracePt t="18509" x="4818063" y="3903663"/>
          <p14:tracePt t="18520" x="4818063" y="3886200"/>
          <p14:tracePt t="18585" x="4800600" y="3886200"/>
          <p14:tracePt t="18604" x="4792663" y="3886200"/>
          <p14:tracePt t="18619" x="4775200" y="3886200"/>
          <p14:tracePt t="18635" x="4757738" y="3886200"/>
          <p14:tracePt t="18648" x="4741863" y="3886200"/>
          <p14:tracePt t="18668" x="4732338" y="3886200"/>
          <p14:tracePt t="18683" x="4716463" y="3886200"/>
          <p14:tracePt t="18736" x="4699000" y="3886200"/>
          <p14:tracePt t="18811" x="4699000" y="3868738"/>
          <p14:tracePt t="18834" x="4699000" y="3860800"/>
          <p14:tracePt t="18848" x="4699000" y="3843338"/>
          <p14:tracePt t="18850" x="4699000" y="3827463"/>
          <p14:tracePt t="18869" x="4699000" y="3810000"/>
          <p14:tracePt t="18882" x="4716463" y="3792538"/>
          <p14:tracePt t="18884" x="4716463" y="3784600"/>
          <p14:tracePt t="18913" x="4732338" y="3751263"/>
          <p14:tracePt t="18933" x="4732338" y="3733800"/>
          <p14:tracePt t="18936" x="4741863" y="3733800"/>
          <p14:tracePt t="18939" x="4741863" y="3725863"/>
          <p14:tracePt t="18962" x="4757738" y="3708400"/>
          <p14:tracePt t="18964" x="4757738" y="3690938"/>
          <p14:tracePt t="18978" x="4792663" y="3657600"/>
          <p14:tracePt t="19011" x="4800600" y="3649663"/>
          <p14:tracePt t="19029" x="4800600" y="3632200"/>
          <p14:tracePt t="19043" x="4818063" y="3632200"/>
          <p14:tracePt t="19053" x="4818063" y="3614738"/>
          <p14:tracePt t="19085" x="4818063" y="3598863"/>
          <p14:tracePt t="19099" x="4833938" y="3598863"/>
          <p14:tracePt t="19101" x="4833938" y="3589338"/>
          <p14:tracePt t="19127" x="4833938" y="3573463"/>
          <p14:tracePt t="19137" x="4851400" y="3573463"/>
          <p14:tracePt t="19142" x="4851400" y="3556000"/>
          <p14:tracePt t="19162" x="4851400" y="3538538"/>
          <p14:tracePt t="19177" x="4851400" y="3530600"/>
          <p14:tracePt t="19178" x="4868863" y="3530600"/>
          <p14:tracePt t="19193" x="4868863" y="3513138"/>
          <p14:tracePt t="19211" x="4868863" y="3497263"/>
          <p14:tracePt t="19273" x="4876800" y="3497263"/>
          <p14:tracePt t="19563" x="4876800" y="3513138"/>
          <p14:tracePt t="19598" x="4876800" y="3530600"/>
          <p14:tracePt t="19613" x="4876800" y="3538538"/>
          <p14:tracePt t="19647" x="4876800" y="3556000"/>
          <p14:tracePt t="19680" x="4876800" y="3573463"/>
          <p14:tracePt t="19743" x="4876800" y="3589338"/>
          <p14:tracePt t="19827" x="4894263" y="3589338"/>
          <p14:tracePt t="19866" x="4910138" y="3589338"/>
          <p14:tracePt t="19893" x="4927600" y="3589338"/>
          <p14:tracePt t="19915" x="4935538" y="3589338"/>
          <p14:tracePt t="19949" x="4953000" y="3589338"/>
          <p14:tracePt t="19965" x="4970463" y="3589338"/>
          <p14:tracePt t="19981" x="4986338" y="3589338"/>
          <p14:tracePt t="20013" x="5003800" y="3589338"/>
          <p14:tracePt t="20108" x="5003800" y="3598863"/>
          <p14:tracePt t="20149" x="4986338" y="3614738"/>
          <p14:tracePt t="20152" x="4970463" y="3614738"/>
          <p14:tracePt t="20167" x="4953000" y="3632200"/>
          <p14:tracePt t="20168" x="4935538" y="3632200"/>
          <p14:tracePt t="20183" x="4927600" y="3649663"/>
          <p14:tracePt t="20185" x="4910138" y="3657600"/>
          <p14:tracePt t="20199" x="4894263" y="3657600"/>
          <p14:tracePt t="20208" x="4868863" y="3675063"/>
          <p14:tracePt t="20211" x="4851400" y="3675063"/>
          <p14:tracePt t="20212" x="4833938" y="3690938"/>
          <p14:tracePt t="20229" x="4818063" y="3690938"/>
          <p14:tracePt t="20245" x="4800600" y="3708400"/>
          <p14:tracePt t="20277" x="4792663" y="3708400"/>
          <p14:tracePt t="20310" x="4775200" y="3708400"/>
          <p14:tracePt t="20320" x="4757738" y="3725863"/>
          <p14:tracePt t="20337" x="4741863" y="3725863"/>
          <p14:tracePt t="20350" x="4732338" y="3725863"/>
          <p14:tracePt t="20352" x="4716463" y="3725863"/>
          <p14:tracePt t="20369" x="4699000" y="3725863"/>
          <p14:tracePt t="20373" x="4681538" y="3733800"/>
          <p14:tracePt t="20392" x="4673600" y="3733800"/>
          <p14:tracePt t="20395" x="4622800" y="3733800"/>
          <p14:tracePt t="20397" x="4605338" y="3733800"/>
          <p14:tracePt t="20413" x="4597400" y="3733800"/>
          <p14:tracePt t="20414" x="4579938" y="3733800"/>
          <p14:tracePt t="20429" x="4564063" y="3733800"/>
          <p14:tracePt t="20431" x="4546600" y="3733800"/>
          <p14:tracePt t="20445" x="4538663" y="3733800"/>
          <p14:tracePt t="20447" x="4521200" y="3733800"/>
          <p14:tracePt t="20465" x="4503738" y="3733800"/>
          <p14:tracePt t="20485" x="4487863" y="3733800"/>
          <p14:tracePt t="20529" x="4487863" y="3725863"/>
          <p14:tracePt t="20543" x="4470400" y="3708400"/>
          <p14:tracePt t="20571" x="4470400" y="3690938"/>
          <p14:tracePt t="20584" x="4470400" y="3675063"/>
          <p14:tracePt t="20598" x="4470400" y="3657600"/>
          <p14:tracePt t="20615" x="4470400" y="3649663"/>
          <p14:tracePt t="20631" x="4470400" y="3632200"/>
          <p14:tracePt t="20649" x="4470400" y="3614738"/>
          <p14:tracePt t="20664" x="4470400" y="3598863"/>
          <p14:tracePt t="20679" x="4462463" y="3598863"/>
          <p14:tracePt t="20693" x="4462463" y="3589338"/>
          <p14:tracePt t="20715" x="4462463" y="3573463"/>
          <p14:tracePt t="20727" x="4445000" y="3573463"/>
          <p14:tracePt t="20729" x="4445000" y="3556000"/>
          <p14:tracePt t="20762" x="4445000" y="3538538"/>
          <p14:tracePt t="20854" x="4445000" y="3556000"/>
          <p14:tracePt t="20897" x="4445000" y="3573463"/>
          <p14:tracePt t="20927" x="4462463" y="3589338"/>
          <p14:tracePt t="20960" x="4470400" y="3598863"/>
          <p14:tracePt t="20977" x="4487863" y="3598863"/>
          <p14:tracePt t="20999" x="4503738" y="3614738"/>
          <p14:tracePt t="21018" x="4521200" y="3614738"/>
          <p14:tracePt t="21030" x="4538663" y="3632200"/>
          <p14:tracePt t="21045" x="4546600" y="3632200"/>
          <p14:tracePt t="21061" x="4564063" y="3649663"/>
          <p14:tracePt t="21063" x="4579938" y="3649663"/>
          <p14:tracePt t="21079" x="4597400" y="3649663"/>
          <p14:tracePt t="21110" x="4605338" y="3657600"/>
          <p14:tracePt t="21124" x="4622800" y="3657600"/>
          <p14:tracePt t="21136" x="4640263" y="3657600"/>
          <p14:tracePt t="21151" x="4656138" y="3657600"/>
          <p14:tracePt t="21176" x="4673600" y="3657600"/>
          <p14:tracePt t="21205" x="4681538" y="3657600"/>
          <p14:tracePt t="21215" x="4699000" y="3649663"/>
          <p14:tracePt t="21228" x="4716463" y="3649663"/>
          <p14:tracePt t="21242" x="4732338" y="3632200"/>
          <p14:tracePt t="21258" x="4741863" y="3614738"/>
          <p14:tracePt t="21260" x="4757738" y="3614738"/>
          <p14:tracePt t="21275" x="4757738" y="3598863"/>
          <p14:tracePt t="21279" x="4775200" y="3598863"/>
          <p14:tracePt t="21281" x="4775200" y="3589338"/>
          <p14:tracePt t="21295" x="4792663" y="3589338"/>
          <p14:tracePt t="21298" x="4800600" y="3573463"/>
          <p14:tracePt t="21314" x="4818063" y="3556000"/>
          <p14:tracePt t="21330" x="4833938" y="3538538"/>
          <p14:tracePt t="21364" x="4851400" y="3530600"/>
          <p14:tracePt t="21424" x="4868863" y="3513138"/>
          <p14:tracePt t="21468" x="4868863" y="3497263"/>
          <p14:tracePt t="21491" x="4876800" y="3497263"/>
          <p14:tracePt t="21560" x="4876800" y="3513138"/>
          <p14:tracePt t="21584" x="4876800" y="3530600"/>
          <p14:tracePt t="21620" x="4876800" y="3538538"/>
          <p14:tracePt t="21659" x="4876800" y="3556000"/>
          <p14:tracePt t="21712" x="4876800" y="3573463"/>
          <p14:tracePt t="21745" x="4876800" y="3589338"/>
          <p14:tracePt t="21769" x="4894263" y="3589338"/>
          <p14:tracePt t="21785" x="4894263" y="3598863"/>
          <p14:tracePt t="21833" x="4910138" y="3598863"/>
          <p14:tracePt t="21869" x="4927600" y="3598863"/>
          <p14:tracePt t="21901" x="4935538" y="3598863"/>
          <p14:tracePt t="21914" x="4935538" y="3589338"/>
          <p14:tracePt t="21916" x="4953000" y="3589338"/>
          <p14:tracePt t="21934" x="4970463" y="3589338"/>
          <p14:tracePt t="21946" x="4986338" y="3573463"/>
          <p14:tracePt t="21961" x="5003800" y="3573463"/>
          <p14:tracePt t="21963" x="5011738" y="3556000"/>
          <p14:tracePt t="21979" x="5029200" y="3556000"/>
          <p14:tracePt t="22002" x="5046663" y="3556000"/>
          <p14:tracePt t="22018" x="5062538" y="3556000"/>
          <p14:tracePt t="22035" x="5062538" y="3538538"/>
          <p14:tracePt t="22050" x="5072063" y="3538538"/>
          <p14:tracePt t="22138" x="5087938" y="3538538"/>
          <p14:tracePt t="22800" x="5087938" y="3556000"/>
          <p14:tracePt t="22819" x="5087938" y="3573463"/>
          <p14:tracePt t="22833" x="5105400" y="3573463"/>
          <p14:tracePt t="22849" x="5122863" y="3589338"/>
          <p14:tracePt t="22877" x="5122863" y="3598863"/>
          <p14:tracePt t="22880" x="5138738" y="3598863"/>
          <p14:tracePt t="22900" x="5148263" y="3598863"/>
          <p14:tracePt t="22932" x="5164138" y="3598863"/>
          <p14:tracePt t="22953" x="5181600" y="3598863"/>
          <p14:tracePt t="22969" x="5199063" y="3598863"/>
          <p14:tracePt t="22993" x="5207000" y="3598863"/>
          <p14:tracePt t="22996" x="5224463" y="3598863"/>
          <p14:tracePt t="23012" x="5240338" y="3598863"/>
          <p14:tracePt t="23021" x="5257800" y="3598863"/>
          <p14:tracePt t="23034" x="5265738" y="3598863"/>
          <p14:tracePt t="23049" x="5283200" y="3598863"/>
          <p14:tracePt t="23064" x="5300663" y="3598863"/>
          <p14:tracePt t="23081" x="5316538" y="3598863"/>
          <p14:tracePt t="23096" x="5334000" y="3589338"/>
          <p14:tracePt t="23108" x="5341938" y="3589338"/>
          <p14:tracePt t="23125" x="5359400" y="3589338"/>
          <p14:tracePt t="23143" x="5376863" y="3573463"/>
          <p14:tracePt t="23145" x="5392738" y="3573463"/>
          <p14:tracePt t="23161" x="5402263" y="3556000"/>
          <p14:tracePt t="23162" x="5418138" y="3556000"/>
          <p14:tracePt t="23181" x="5453063" y="3556000"/>
          <p14:tracePt t="23196" x="5468938" y="3538538"/>
          <p14:tracePt t="23198" x="5478463" y="3538538"/>
          <p14:tracePt t="23216" x="5494338" y="3538538"/>
          <p14:tracePt t="23231" x="5511800" y="3538538"/>
          <p14:tracePt t="23254" x="5529263" y="3538538"/>
          <p14:tracePt t="23281" x="5537200" y="3538538"/>
          <p14:tracePt t="23313" x="5554663" y="3538538"/>
          <p14:tracePt t="23354" x="5570538" y="3538538"/>
          <p14:tracePt t="23398" x="5588000" y="3538538"/>
          <p14:tracePt t="23413" x="5595938" y="3538538"/>
          <p14:tracePt t="23450" x="5613400" y="3538538"/>
          <p14:tracePt t="23529" x="5630863" y="3538538"/>
          <p14:tracePt t="23562" x="5630863" y="3530600"/>
          <p14:tracePt t="23574" x="5646738" y="3530600"/>
          <p14:tracePt t="23618" x="5664200" y="3530600"/>
          <p14:tracePt t="23619" x="5672138" y="3513138"/>
          <p14:tracePt t="23634" x="5689600" y="3513138"/>
          <p14:tracePt t="23647" x="5707063" y="3513138"/>
          <p14:tracePt t="23662" x="5722938" y="3513138"/>
          <p14:tracePt t="23677" x="5732463" y="3497263"/>
          <p14:tracePt t="23695" x="5748338" y="3497263"/>
          <p14:tracePt t="23715" x="5765800" y="3497263"/>
          <p14:tracePt t="23717" x="5765800" y="3479800"/>
          <p14:tracePt t="23734" x="5783263" y="3479800"/>
          <p14:tracePt t="23743" x="5799138" y="3479800"/>
          <p14:tracePt t="23747" x="5808663" y="3462338"/>
          <p14:tracePt t="23758" x="5824538" y="3462338"/>
          <p14:tracePt t="23775" x="5842000" y="3454400"/>
          <p14:tracePt t="23793" x="5859463" y="3454400"/>
          <p14:tracePt t="23805" x="5867400" y="3454400"/>
          <p14:tracePt t="23830" x="5884863" y="3436938"/>
          <p14:tracePt t="23851" x="5900738" y="3436938"/>
          <p14:tracePt t="23876" x="5918200" y="3436938"/>
          <p14:tracePt t="23878" x="5926138" y="3421063"/>
          <p14:tracePt t="23895" x="5943600" y="3421063"/>
          <p14:tracePt t="23917" x="5961063" y="3421063"/>
          <p14:tracePt t="23919" x="5976938" y="3403600"/>
          <p14:tracePt t="23947" x="5994400" y="3403600"/>
          <p14:tracePt t="23949" x="6002338" y="3395663"/>
          <p14:tracePt t="23980" x="6037263" y="3395663"/>
          <p14:tracePt t="23996" x="6053138" y="3395663"/>
          <p14:tracePt t="24009" x="6062663" y="3395663"/>
          <p14:tracePt t="24034" x="6078538" y="3395663"/>
          <p14:tracePt t="24054" x="6096000" y="3395663"/>
          <p14:tracePt t="24132" x="6113463" y="3403600"/>
          <p14:tracePt t="24276" x="6129338" y="3403600"/>
          <p14:tracePt t="24304" x="6138863" y="3403600"/>
          <p14:tracePt t="24318" x="6154738" y="3403600"/>
          <p14:tracePt t="24320" x="6172200" y="3403600"/>
          <p14:tracePt t="24341" x="6197600" y="3403600"/>
          <p14:tracePt t="24344" x="6248400" y="3395663"/>
          <p14:tracePt t="24358" x="6291263" y="3378200"/>
          <p14:tracePt t="24360" x="6324600" y="3360738"/>
          <p14:tracePt t="24376" x="6350000" y="3344863"/>
          <p14:tracePt t="24379" x="6367463" y="3327400"/>
          <p14:tracePt t="24381" x="6392863" y="3327400"/>
          <p14:tracePt t="24396" x="6426200" y="3319463"/>
          <p14:tracePt t="24412" x="6443663" y="3319463"/>
          <p14:tracePt t="24414" x="6459538" y="3302000"/>
          <p14:tracePt t="24429" x="6469063" y="3302000"/>
          <p14:tracePt t="24461" x="6484938" y="3302000"/>
          <p14:tracePt t="24510" x="6484938" y="3284538"/>
          <p14:tracePt t="24521" x="6502400" y="3284538"/>
          <p14:tracePt t="25167" x="6502400" y="3302000"/>
          <p14:tracePt t="25176" x="6502400" y="3319463"/>
          <p14:tracePt t="25186" x="6502400" y="3344863"/>
          <p14:tracePt t="25200" x="6502400" y="3360738"/>
          <p14:tracePt t="25202" x="6502400" y="3395663"/>
          <p14:tracePt t="25215" x="6502400" y="3421063"/>
          <p14:tracePt t="25217" x="6502400" y="3436938"/>
          <p14:tracePt t="25234" x="6484938" y="3462338"/>
          <p14:tracePt t="25248" x="6484938" y="3497263"/>
          <p14:tracePt t="25250" x="6484938" y="3513138"/>
          <p14:tracePt t="25262" x="6484938" y="3530600"/>
          <p14:tracePt t="25264" x="6469063" y="3530600"/>
          <p14:tracePt t="25278" x="6469063" y="3538538"/>
          <p14:tracePt t="25281" x="6469063" y="3556000"/>
          <p14:tracePt t="25291" x="6469063" y="3573463"/>
          <p14:tracePt t="25302" x="6469063" y="3598863"/>
          <p14:tracePt t="25304" x="6459538" y="3649663"/>
          <p14:tracePt t="25319" x="6459538" y="3675063"/>
          <p14:tracePt t="25321" x="6459538" y="3733800"/>
          <p14:tracePt t="25334" x="6459538" y="3792538"/>
          <p14:tracePt t="25336" x="6459538" y="3903663"/>
          <p14:tracePt t="25350" x="6459538" y="4005263"/>
          <p14:tracePt t="25352" x="6459538" y="4140200"/>
          <p14:tracePt t="25364" x="6459538" y="4259263"/>
          <p14:tracePt t="25377" x="6459538" y="4394200"/>
          <p14:tracePt t="25379" x="6459538" y="4521200"/>
          <p14:tracePt t="25393" x="6459538" y="4564063"/>
          <p14:tracePt t="25395" x="6459538" y="4724400"/>
          <p14:tracePt t="25404" x="6443663" y="4757738"/>
          <p14:tracePt t="25418" x="6443663" y="4843463"/>
          <p14:tracePt t="25424" x="6443663" y="4910138"/>
          <p14:tracePt t="25427" x="6443663" y="4970463"/>
          <p14:tracePt t="25441" x="6443663" y="5054600"/>
          <p14:tracePt t="25443" x="6443663" y="5105400"/>
          <p14:tracePt t="25453" x="6443663" y="5164138"/>
          <p14:tracePt t="25459" x="6426200" y="5224463"/>
          <p14:tracePt t="25471" x="6426200" y="5300663"/>
          <p14:tracePt t="25475" x="6426200" y="5326063"/>
          <p14:tracePt t="25486" x="6408738" y="5418138"/>
          <p14:tracePt t="25490" x="6408738" y="5443538"/>
          <p14:tracePt t="25512" x="6392863" y="5554663"/>
          <p14:tracePt t="25514" x="6392863" y="5595938"/>
          <p14:tracePt t="25528" x="6392863" y="5630863"/>
          <p14:tracePt t="25530" x="6392863" y="5672138"/>
          <p14:tracePt t="25544" x="6392863" y="5715000"/>
          <p14:tracePt t="25554" x="6392863" y="5748338"/>
          <p14:tracePt t="25569" x="6392863" y="5765800"/>
          <p14:tracePt t="25583" x="6392863" y="5773738"/>
          <p14:tracePt t="25585" x="6392863" y="5791200"/>
          <p14:tracePt t="25604" x="6392863" y="5808663"/>
          <p14:tracePt t="25617" x="6392863" y="5824538"/>
          <p14:tracePt t="25619" x="6392863" y="5834063"/>
          <p14:tracePt t="25634" x="6408738" y="5849938"/>
          <p14:tracePt t="25648" x="6443663" y="5867400"/>
          <p14:tracePt t="25665" x="6459538" y="5867400"/>
          <p14:tracePt t="25679" x="6469063" y="5884863"/>
          <p14:tracePt t="25681" x="6484938" y="5884863"/>
          <p14:tracePt t="25693" x="6502400" y="5884863"/>
          <p14:tracePt t="25702" x="6519863" y="5884863"/>
          <p14:tracePt t="25707" x="6545263" y="5884863"/>
          <p14:tracePt t="25717" x="6561138" y="5884863"/>
          <p14:tracePt t="25732" x="6604000" y="5900738"/>
          <p14:tracePt t="25737" x="6637338" y="5900738"/>
          <p14:tracePt t="25744" x="6680200" y="5910263"/>
          <p14:tracePt t="25746" x="6723063" y="5943600"/>
          <p14:tracePt t="25761" x="6789738" y="5969000"/>
          <p14:tracePt t="25776" x="6815138" y="5986463"/>
          <p14:tracePt t="25778" x="6832600" y="5986463"/>
          <p14:tracePt t="25794" x="6858000" y="6002338"/>
          <p14:tracePt t="25810" x="6875463" y="6019800"/>
          <p14:tracePt t="25826" x="6891338" y="6019800"/>
          <p14:tracePt t="25848" x="6908800" y="6019800"/>
          <p14:tracePt t="25850" x="6926263" y="6019800"/>
          <p14:tracePt t="25865" x="6934200" y="6002338"/>
          <p14:tracePt t="25866" x="6951663" y="5969000"/>
          <p14:tracePt t="25880" x="6985000" y="5926138"/>
          <p14:tracePt t="25896" x="6992938" y="5910263"/>
          <p14:tracePt t="25898" x="7010400" y="5884863"/>
          <p14:tracePt t="25912" x="7027863" y="5867400"/>
          <p14:tracePt t="25913" x="7043738" y="5834063"/>
          <p14:tracePt t="25929" x="7053263" y="5808663"/>
          <p14:tracePt t="25944" x="7069138" y="5791200"/>
          <p14:tracePt t="25946" x="7069138" y="5773738"/>
          <p14:tracePt t="25963" x="7086600" y="5765800"/>
          <p14:tracePt t="25978" x="7086600" y="5748338"/>
          <p14:tracePt t="25994" x="7104063" y="5748338"/>
          <p14:tracePt t="26010" x="7104063" y="5732463"/>
          <p14:tracePt t="26033" x="7119938" y="5732463"/>
          <p14:tracePt t="26048" x="7119938" y="5715000"/>
          <p14:tracePt t="26082" x="7119938" y="5707063"/>
          <p14:tracePt t="26099" x="7119938" y="5689600"/>
          <p14:tracePt t="26109" x="7129463" y="5689600"/>
          <p14:tracePt t="26118" x="7129463" y="5672138"/>
          <p14:tracePt t="26143" x="7129463" y="5656263"/>
          <p14:tracePt t="26169" x="7129463" y="5638800"/>
          <p14:tracePt t="26209" x="7129463" y="5630863"/>
          <p14:tracePt t="26243" x="7129463" y="5613400"/>
          <p14:tracePt t="26297" x="7119938" y="5613400"/>
          <p14:tracePt t="26330" x="7104063" y="5613400"/>
          <p14:tracePt t="26362" x="7086600" y="5613400"/>
          <p14:tracePt t="26394" x="7069138" y="5613400"/>
          <p14:tracePt t="26403" x="7053263" y="5613400"/>
          <p14:tracePt t="26419" x="7043738" y="5613400"/>
          <p14:tracePt t="26437" x="7027863" y="5613400"/>
          <p14:tracePt t="26451" x="7010400" y="5613400"/>
          <p14:tracePt t="26465" x="6992938" y="5613400"/>
          <p14:tracePt t="26478" x="6985000" y="5613400"/>
          <p14:tracePt t="26488" x="6967538" y="5613400"/>
          <p14:tracePt t="26500" x="6951663" y="5613400"/>
          <p14:tracePt t="26502" x="6934200" y="5613400"/>
          <p14:tracePt t="26518" x="6926263" y="5613400"/>
          <p14:tracePt t="26529" x="6908800" y="5613400"/>
          <p14:tracePt t="26531" x="6891338" y="5613400"/>
          <p14:tracePt t="26546" x="6875463" y="5613400"/>
          <p14:tracePt t="26559" x="6858000" y="5630863"/>
          <p14:tracePt t="26573" x="6850063" y="5630863"/>
          <p14:tracePt t="26595" x="6832600" y="5630863"/>
          <p14:tracePt t="26615" x="6815138" y="5630863"/>
          <p14:tracePt t="26636" x="6799263" y="5630863"/>
          <p14:tracePt t="26652" x="6789738" y="5630863"/>
          <p14:tracePt t="26667" x="6773863" y="5630863"/>
          <p14:tracePt t="26699" x="6756400" y="5630863"/>
          <p14:tracePt t="26715" x="6738938" y="5630863"/>
          <p14:tracePt t="26716" x="6738938" y="5638800"/>
          <p14:tracePt t="26747" x="6723063" y="5638800"/>
          <p14:tracePt t="26760" x="6713538" y="5638800"/>
          <p14:tracePt t="26781" x="6697663" y="5638800"/>
          <p14:tracePt t="26795" x="6697663" y="5656263"/>
          <p14:tracePt t="26810" x="6680200" y="5656263"/>
          <p14:tracePt t="26820" x="6680200" y="5672138"/>
          <p14:tracePt t="26834" x="6662738" y="5672138"/>
          <p14:tracePt t="26855" x="6654800" y="5672138"/>
          <p14:tracePt t="26880" x="6637338" y="5672138"/>
          <p14:tracePt t="26894" x="6637338" y="5689600"/>
          <p14:tracePt t="26916" x="6621463" y="5689600"/>
          <p14:tracePt t="26947" x="6604000" y="5689600"/>
          <p14:tracePt t="27373" x="6621463" y="5689600"/>
          <p14:tracePt t="28235" x="6637338" y="5689600"/>
          <p14:tracePt t="28244" x="6654800" y="5689600"/>
          <p14:tracePt t="28255" x="6662738" y="5689600"/>
          <p14:tracePt t="28267" x="6680200" y="5689600"/>
          <p14:tracePt t="28269" x="6697663" y="5689600"/>
          <p14:tracePt t="28283" x="6713538" y="5689600"/>
          <p14:tracePt t="28285" x="6723063" y="5689600"/>
          <p14:tracePt t="28298" x="6738938" y="5689600"/>
          <p14:tracePt t="28301" x="6756400" y="5689600"/>
          <p14:tracePt t="28315" x="6773863" y="5689600"/>
          <p14:tracePt t="28317" x="6789738" y="5672138"/>
          <p14:tracePt t="28331" x="6799263" y="5672138"/>
          <p14:tracePt t="28333" x="6832600" y="5672138"/>
          <p14:tracePt t="28347" x="6850063" y="5672138"/>
          <p14:tracePt t="28349" x="6858000" y="5672138"/>
          <p14:tracePt t="28365" x="6875463" y="5672138"/>
          <p14:tracePt t="28379" x="6891338" y="5656263"/>
          <p14:tracePt t="28381" x="6908800" y="5656263"/>
          <p14:tracePt t="28411" x="6926263" y="5656263"/>
          <p14:tracePt t="28467" x="6934200" y="5656263"/>
          <p14:tracePt t="28653" x="6926263" y="5656263"/>
          <p14:tracePt t="28684" x="6908800" y="5656263"/>
          <p14:tracePt t="28727" x="6891338" y="5656263"/>
          <p14:tracePt t="28736" x="6875463" y="5656263"/>
          <p14:tracePt t="28778" x="6858000" y="5656263"/>
          <p14:tracePt t="28795" x="6850063" y="5656263"/>
          <p14:tracePt t="28817" x="6832600" y="5656263"/>
          <p14:tracePt t="28847" x="6815138" y="5656263"/>
          <p14:tracePt t="28879" x="6799263" y="5656263"/>
          <p14:tracePt t="28899" x="6789738" y="5656263"/>
          <p14:tracePt t="28919" x="6773863" y="5656263"/>
          <p14:tracePt t="28948" x="6756400" y="5656263"/>
          <p14:tracePt t="28962" x="6738938" y="5656263"/>
          <p14:tracePt t="28983" x="6723063" y="5656263"/>
          <p14:tracePt t="28997" x="6713538" y="5656263"/>
          <p14:tracePt t="29032" x="6697663" y="5656263"/>
          <p14:tracePt t="29054" x="6680200" y="5656263"/>
          <p14:tracePt t="29081" x="6662738" y="5656263"/>
          <p14:tracePt t="29096" x="6662738" y="5672138"/>
          <p14:tracePt t="29125" x="6654800" y="5672138"/>
          <p14:tracePt t="29591" x="6654800" y="5638800"/>
          <p14:tracePt t="29600" x="6654800" y="5595938"/>
          <p14:tracePt t="29614" x="6654800" y="5554663"/>
          <p14:tracePt t="29616" x="6637338" y="5494338"/>
          <p14:tracePt t="29630" x="6637338" y="5418138"/>
          <p14:tracePt t="29632" x="6621463" y="5376863"/>
          <p14:tracePt t="29647" x="6578600" y="5240338"/>
          <p14:tracePt t="29663" x="6561138" y="5164138"/>
          <p14:tracePt t="29664" x="6545263" y="5105400"/>
          <p14:tracePt t="29680" x="6502400" y="4978400"/>
          <p14:tracePt t="29696" x="6469063" y="4833938"/>
          <p14:tracePt t="29712" x="6426200" y="4699000"/>
          <p14:tracePt t="29732" x="6383338" y="4546600"/>
          <p14:tracePt t="29748" x="6350000" y="4487863"/>
          <p14:tracePt t="29751" x="6332538" y="4427538"/>
          <p14:tracePt t="29753" x="6324600" y="4386263"/>
          <p14:tracePt t="29770" x="6291263" y="4318000"/>
          <p14:tracePt t="29777" x="6273800" y="4275138"/>
          <p14:tracePt t="29778" x="6265863" y="4233863"/>
          <p14:tracePt t="29793" x="6248400" y="4198938"/>
          <p14:tracePt t="29794" x="6230938" y="4157663"/>
          <p14:tracePt t="29811" x="6215063" y="4114800"/>
          <p14:tracePt t="29814" x="6197600" y="4064000"/>
          <p14:tracePt t="29816" x="6189663" y="4021138"/>
          <p14:tracePt t="29832" x="6172200" y="3962400"/>
          <p14:tracePt t="29847" x="6154738" y="3919538"/>
          <p14:tracePt t="29849" x="6138863" y="3903663"/>
          <p14:tracePt t="29866" x="6129338" y="3843338"/>
          <p14:tracePt t="29880" x="6129338" y="3827463"/>
          <p14:tracePt t="29882" x="6113463" y="3810000"/>
          <p14:tracePt t="29898" x="6113463" y="3792538"/>
          <p14:tracePt t="29912" x="6096000" y="3784600"/>
          <p14:tracePt t="29914" x="6078538" y="3767138"/>
          <p14:tracePt t="29931" x="6053138" y="3733800"/>
          <p14:tracePt t="29947" x="6019800" y="3725863"/>
          <p14:tracePt t="29961" x="6002338" y="3708400"/>
          <p14:tracePt t="29963" x="5994400" y="3708400"/>
          <p14:tracePt t="29977" x="5976938" y="3690938"/>
          <p14:tracePt t="29978" x="5943600" y="3675063"/>
          <p14:tracePt t="29996" x="5918200" y="3675063"/>
          <p14:tracePt t="30005" x="5900738" y="3657600"/>
          <p14:tracePt t="30018" x="5884863" y="3657600"/>
          <p14:tracePt t="30021" x="5859463" y="3649663"/>
          <p14:tracePt t="30027" x="5842000" y="3649663"/>
          <p14:tracePt t="30038" x="5824538" y="3649663"/>
          <p14:tracePt t="30050" x="5808663" y="3632200"/>
          <p14:tracePt t="30052" x="5799138" y="3632200"/>
          <p14:tracePt t="30069" x="5783263" y="3614738"/>
          <p14:tracePt t="30085" x="5765800" y="3614738"/>
          <p14:tracePt t="30136" x="5748338" y="3614738"/>
          <p14:tracePt t="30225" x="5748338" y="3632200"/>
          <p14:tracePt t="30253" x="5732463" y="3632200"/>
          <p14:tracePt t="30278" x="5732463" y="3649663"/>
          <p14:tracePt t="30408" x="5748338" y="3649663"/>
          <p14:tracePt t="30450" x="5765800" y="3649663"/>
          <p14:tracePt t="30481" x="5783263" y="3649663"/>
          <p14:tracePt t="30494" x="5799138" y="3649663"/>
          <p14:tracePt t="30504" x="5808663" y="3649663"/>
          <p14:tracePt t="30510" x="5824538" y="3649663"/>
          <p14:tracePt t="30530" x="5842000" y="3649663"/>
          <p14:tracePt t="30545" x="5859463" y="3649663"/>
          <p14:tracePt t="30546" x="5867400" y="3657600"/>
          <p14:tracePt t="30563" x="5884863" y="3657600"/>
          <p14:tracePt t="30578" x="5918200" y="3657600"/>
          <p14:tracePt t="30588" x="5926138" y="3657600"/>
          <p14:tracePt t="30603" x="5943600" y="3657600"/>
          <p14:tracePt t="30608" x="5961063" y="3657600"/>
          <p14:tracePt t="30629" x="5976938" y="3657600"/>
          <p14:tracePt t="30633" x="6019800" y="3657600"/>
          <p14:tracePt t="30635" x="6037263" y="3657600"/>
          <p14:tracePt t="30646" x="6053138" y="3657600"/>
          <p14:tracePt t="30655" x="6078538" y="3657600"/>
          <p14:tracePt t="30667" x="6096000" y="3657600"/>
          <p14:tracePt t="30669" x="6129338" y="3657600"/>
          <p14:tracePt t="30682" x="6138863" y="3657600"/>
          <p14:tracePt t="30684" x="6154738" y="3657600"/>
          <p14:tracePt t="30698" x="6189663" y="3657600"/>
          <p14:tracePt t="30713" x="6215063" y="3657600"/>
          <p14:tracePt t="30716" x="6215063" y="3649663"/>
          <p14:tracePt t="30730" x="6230938" y="3649663"/>
          <p14:tracePt t="30734" x="6248400" y="3649663"/>
          <p14:tracePt t="30748" x="6265863" y="3649663"/>
          <p14:tracePt t="30750" x="6265863" y="3632200"/>
          <p14:tracePt t="30763" x="6273800" y="3632200"/>
          <p14:tracePt t="30779" x="6291263" y="3632200"/>
          <p14:tracePt t="30795" x="6307138" y="3614738"/>
          <p14:tracePt t="30836" x="6307138" y="3598863"/>
          <p14:tracePt t="30849" x="6324600" y="3598863"/>
          <p14:tracePt t="30851" x="6324600" y="3589338"/>
          <p14:tracePt t="30883" x="6332538" y="3573463"/>
          <p14:tracePt t="30898" x="6350000" y="3556000"/>
          <p14:tracePt t="30914" x="6350000" y="3538538"/>
          <p14:tracePt t="30916" x="6367463" y="3538538"/>
          <p14:tracePt t="30932" x="6383338" y="3530600"/>
          <p14:tracePt t="30949" x="6392863" y="3513138"/>
          <p14:tracePt t="30964" x="6408738" y="3497263"/>
          <p14:tracePt t="30981" x="6426200" y="3497263"/>
          <p14:tracePt t="30995" x="6426200" y="3479800"/>
          <p14:tracePt t="30997" x="6443663" y="3479800"/>
          <p14:tracePt t="31011" x="6459538" y="3462338"/>
          <p14:tracePt t="31027" x="6459538" y="3454400"/>
          <p14:tracePt t="31029" x="6469063" y="3454400"/>
          <p14:tracePt t="31043" x="6469063" y="3436938"/>
          <p14:tracePt t="31045" x="6484938" y="3436938"/>
          <p14:tracePt t="31055" x="6484938" y="3421063"/>
          <p14:tracePt t="31068" x="6502400" y="3421063"/>
          <p14:tracePt t="31070" x="6502400" y="3403600"/>
          <p14:tracePt t="31095" x="6519863" y="3395663"/>
          <p14:tracePt t="31112" x="6519863" y="3378200"/>
          <p14:tracePt t="31122" x="6527800" y="3378200"/>
          <p14:tracePt t="31135" x="6527800" y="3360738"/>
          <p14:tracePt t="31149" x="6545263" y="3344863"/>
          <p14:tracePt t="31176" x="6545263" y="3327400"/>
          <p14:tracePt t="31188" x="6561138" y="3319463"/>
          <p14:tracePt t="31228" x="6561138" y="3302000"/>
          <p14:tracePt t="31260" x="6561138" y="3284538"/>
          <p14:tracePt t="31283" x="6578600" y="3284538"/>
          <p14:tracePt t="31348" x="6578600" y="3302000"/>
          <p14:tracePt t="31368" x="6578600" y="3319463"/>
          <p14:tracePt t="31382" x="6578600" y="3327400"/>
          <p14:tracePt t="31396" x="6578600" y="3344863"/>
          <p14:tracePt t="31413" x="6578600" y="3360738"/>
          <p14:tracePt t="31429" x="6578600" y="3378200"/>
          <p14:tracePt t="31453" x="6578600" y="3395663"/>
          <p14:tracePt t="31487" x="6578600" y="3403600"/>
          <p14:tracePt t="31531" x="6596063" y="3421063"/>
          <p14:tracePt t="31575" x="6604000" y="3421063"/>
          <p14:tracePt t="31599" x="6621463" y="3421063"/>
          <p14:tracePt t="31626" x="6637338" y="3421063"/>
          <p14:tracePt t="31637" x="6654800" y="3421063"/>
          <p14:tracePt t="31663" x="6662738" y="3421063"/>
          <p14:tracePt t="31677" x="6662738" y="3403600"/>
          <p14:tracePt t="31679" x="6680200" y="3403600"/>
          <p14:tracePt t="31694" x="6697663" y="3395663"/>
          <p14:tracePt t="31712" x="6713538" y="3378200"/>
          <p14:tracePt t="31726" x="6723063" y="3360738"/>
          <p14:tracePt t="31729" x="6723063" y="3344863"/>
          <p14:tracePt t="31735" x="6738938" y="3344863"/>
          <p14:tracePt t="31752" x="6756400" y="3319463"/>
          <p14:tracePt t="31765" x="6773863" y="3284538"/>
          <p14:tracePt t="31793" x="6789738" y="3268663"/>
          <p14:tracePt t="31797" x="6789738" y="3259138"/>
          <p14:tracePt t="31809" x="6799263" y="3259138"/>
          <p14:tracePt t="31829" x="6799263" y="3243263"/>
          <p14:tracePt t="31853" x="6799263" y="3225800"/>
          <p14:tracePt t="31886" x="6799263" y="3208338"/>
          <p14:tracePt t="31898" x="6815138" y="3208338"/>
          <p14:tracePt t="32013" x="6815138" y="3225800"/>
          <p14:tracePt t="32046" x="6815138" y="3243263"/>
          <p14:tracePt t="32062" x="6815138" y="3259138"/>
          <p14:tracePt t="32077" x="6815138" y="3268663"/>
          <p14:tracePt t="32079" x="6832600" y="3268663"/>
          <p14:tracePt t="32094" x="6832600" y="3302000"/>
          <p14:tracePt t="32104" x="6832600" y="3319463"/>
          <p14:tracePt t="32119" x="6832600" y="3327400"/>
          <p14:tracePt t="32134" x="6850063" y="3327400"/>
          <p14:tracePt t="32135" x="6850063" y="3344863"/>
          <p14:tracePt t="32151" x="6858000" y="3344863"/>
          <p14:tracePt t="32163" x="6858000" y="3360738"/>
          <p14:tracePt t="32184" x="6875463" y="3360738"/>
          <p14:tracePt t="32198" x="6875463" y="3378200"/>
          <p14:tracePt t="32214" x="6875463" y="3395663"/>
          <p14:tracePt t="32216" x="6891338" y="3395663"/>
          <p14:tracePt t="32244" x="6908800" y="3403600"/>
          <p14:tracePt t="32278" x="6926263" y="3403600"/>
          <p14:tracePt t="32292" x="6926263" y="3421063"/>
          <p14:tracePt t="32302" x="6951663" y="3421063"/>
          <p14:tracePt t="32315" x="6967538" y="3421063"/>
          <p14:tracePt t="32328" x="6985000" y="3421063"/>
          <p14:tracePt t="32330" x="6992938" y="3421063"/>
          <p14:tracePt t="32345" x="7010400" y="3436938"/>
          <p14:tracePt t="32360" x="7027863" y="3436938"/>
          <p14:tracePt t="32371" x="7043738" y="3436938"/>
          <p14:tracePt t="32403" x="7053263" y="3436938"/>
          <p14:tracePt t="32416" x="7069138" y="3436938"/>
          <p14:tracePt t="32432" x="7086600" y="3436938"/>
          <p14:tracePt t="32445" x="7104063" y="3421063"/>
          <p14:tracePt t="32462" x="7119938" y="3421063"/>
          <p14:tracePt t="32483" x="7129463" y="3403600"/>
          <p14:tracePt t="32498" x="7145338" y="3403600"/>
          <p14:tracePt t="32521" x="7145338" y="3395663"/>
          <p14:tracePt t="32534" x="7162800" y="3395663"/>
          <p14:tracePt t="32562" x="7180263" y="3378200"/>
          <p14:tracePt t="32587" x="7188200" y="3360738"/>
          <p14:tracePt t="32614" x="7205663" y="3344863"/>
          <p14:tracePt t="32616" x="7221538" y="3344863"/>
          <p14:tracePt t="32631" x="7221538" y="3327400"/>
          <p14:tracePt t="32633" x="7239000" y="3327400"/>
          <p14:tracePt t="32647" x="7256463" y="3327400"/>
          <p14:tracePt t="32649" x="7264400" y="3319463"/>
          <p14:tracePt t="32664" x="7281863" y="3319463"/>
          <p14:tracePt t="32666" x="7297738" y="3302000"/>
          <p14:tracePt t="32681" x="7323138" y="3302000"/>
          <p14:tracePt t="32696" x="7340600" y="3302000"/>
          <p14:tracePt t="32697" x="7340600" y="3284538"/>
          <p14:tracePt t="32712" x="7358063" y="3284538"/>
          <p14:tracePt t="32714" x="7373938" y="3284538"/>
          <p14:tracePt t="32737" x="7391400" y="3284538"/>
          <p14:tracePt t="32753" x="7399338" y="3284538"/>
          <p14:tracePt t="32767" x="7416800" y="3284538"/>
          <p14:tracePt t="32769" x="7434263" y="3284538"/>
          <p14:tracePt t="32781" x="7434263" y="3302000"/>
          <p14:tracePt t="32793" x="7450138" y="3302000"/>
          <p14:tracePt t="32796" x="7459663" y="3302000"/>
          <p14:tracePt t="32805" x="7475538" y="3319463"/>
          <p14:tracePt t="32818" x="7510463" y="3327400"/>
          <p14:tracePt t="32821" x="7518400" y="3360738"/>
          <p14:tracePt t="32836" x="7535863" y="3378200"/>
          <p14:tracePt t="32841" x="7569200" y="3395663"/>
          <p14:tracePt t="32862" x="7594600" y="3436938"/>
          <p14:tracePt t="32865" x="7704138" y="3538538"/>
          <p14:tracePt t="32881" x="7747000" y="3598863"/>
          <p14:tracePt t="32896" x="7780338" y="3614738"/>
          <p14:tracePt t="32898" x="7789863" y="3649663"/>
          <p14:tracePt t="32915" x="7823200" y="3675063"/>
          <p14:tracePt t="32930" x="7840663" y="3675063"/>
          <p14:tracePt t="32932" x="7840663" y="3690938"/>
          <p14:tracePt t="32946" x="7848600" y="3690938"/>
          <p14:tracePt t="33000" x="7866063" y="3690938"/>
          <p14:tracePt t="33018" x="7881938" y="3690938"/>
          <p14:tracePt t="33034" x="7899400" y="3690938"/>
          <p14:tracePt t="33048" x="7899400" y="3675063"/>
          <p14:tracePt t="33050" x="7916863" y="3675063"/>
          <p14:tracePt t="33064" x="7942263" y="3657600"/>
          <p14:tracePt t="33084" x="7958138" y="3649663"/>
          <p14:tracePt t="33113" x="7975600" y="3649663"/>
          <p14:tracePt t="33115" x="7983538" y="3649663"/>
          <p14:tracePt t="33134" x="7983538" y="3632200"/>
          <p14:tracePt t="33147" x="8001000" y="3632200"/>
        </p14:tracePtLst>
      </p14:laserTraceLst>
    </p:ext>
  </p:extLst>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ítulo 1">
            <a:extLst>
              <a:ext uri="{FF2B5EF4-FFF2-40B4-BE49-F238E27FC236}">
                <a16:creationId xmlns:a16="http://schemas.microsoft.com/office/drawing/2014/main" id="{38781371-B36A-BAAD-2310-BEEBA51C22BF}"/>
              </a:ext>
            </a:extLst>
          </p:cNvPr>
          <p:cNvSpPr>
            <a:spLocks noGrp="1"/>
          </p:cNvSpPr>
          <p:nvPr>
            <p:ph type="title"/>
          </p:nvPr>
        </p:nvSpPr>
        <p:spPr>
          <a:xfrm>
            <a:off x="825909" y="808055"/>
            <a:ext cx="3979205" cy="1453363"/>
          </a:xfrm>
        </p:spPr>
        <p:txBody>
          <a:bodyPr vert="horz" lIns="91440" tIns="45720" rIns="91440" bIns="45720" rtlCol="0" anchor="ctr">
            <a:normAutofit/>
          </a:bodyPr>
          <a:lstStyle/>
          <a:p>
            <a:r>
              <a:rPr lang="en-US"/>
              <a:t>Taponamiento cardiaco </a:t>
            </a:r>
          </a:p>
        </p:txBody>
      </p:sp>
      <p:pic>
        <p:nvPicPr>
          <p:cNvPr id="5" name="Marcador de contenido 4">
            <a:extLst>
              <a:ext uri="{FF2B5EF4-FFF2-40B4-BE49-F238E27FC236}">
                <a16:creationId xmlns:a16="http://schemas.microsoft.com/office/drawing/2014/main" id="{89DF215D-1000-B644-1214-39F0AE7901D3}"/>
              </a:ext>
            </a:extLst>
          </p:cNvPr>
          <p:cNvPicPr>
            <a:picLocks noGrp="1" noChangeAspect="1"/>
          </p:cNvPicPr>
          <p:nvPr>
            <p:ph sz="half" idx="2"/>
          </p:nvPr>
        </p:nvPicPr>
        <p:blipFill>
          <a:blip r:embed="rId6"/>
          <a:stretch>
            <a:fillRect/>
          </a:stretch>
        </p:blipFill>
        <p:spPr>
          <a:xfrm>
            <a:off x="3198285" y="1844824"/>
            <a:ext cx="6095593" cy="472240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8" name="Audio 7">
            <a:extLst>
              <a:ext uri="{FF2B5EF4-FFF2-40B4-BE49-F238E27FC236}">
                <a16:creationId xmlns:a16="http://schemas.microsoft.com/office/drawing/2014/main" id="{3DDB94BD-96D1-5315-CE27-3CA23C8496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565414426"/>
      </p:ext>
    </p:extLst>
  </p:cSld>
  <p:clrMapOvr>
    <a:masterClrMapping/>
  </p:clrMapOvr>
  <mc:AlternateContent xmlns:mc="http://schemas.openxmlformats.org/markup-compatibility/2006">
    <mc:Choice xmlns:p14="http://schemas.microsoft.com/office/powerpoint/2010/main" Requires="p14">
      <p:transition spd="slow" p14:dur="2000" advTm="18587"/>
    </mc:Choice>
    <mc:Fallback>
      <p:transition spd="slow" advTm="18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pic>
        <p:nvPicPr>
          <p:cNvPr id="1031" name="Picture 1030">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ítulo 1">
            <a:extLst>
              <a:ext uri="{FF2B5EF4-FFF2-40B4-BE49-F238E27FC236}">
                <a16:creationId xmlns:a16="http://schemas.microsoft.com/office/drawing/2014/main" id="{028C40B1-187A-5BA3-8E91-737F67F674C5}"/>
              </a:ext>
            </a:extLst>
          </p:cNvPr>
          <p:cNvSpPr>
            <a:spLocks noGrp="1"/>
          </p:cNvSpPr>
          <p:nvPr>
            <p:ph type="title"/>
          </p:nvPr>
        </p:nvSpPr>
        <p:spPr>
          <a:xfrm>
            <a:off x="825909" y="808055"/>
            <a:ext cx="8366435" cy="1453363"/>
          </a:xfrm>
        </p:spPr>
        <p:txBody>
          <a:bodyPr vert="horz" lIns="91440" tIns="45720" rIns="91440" bIns="45720" rtlCol="0" anchor="ctr">
            <a:normAutofit fontScale="90000"/>
          </a:bodyPr>
          <a:lstStyle/>
          <a:p>
            <a:r>
              <a:rPr lang="en-US" b="1" dirty="0">
                <a:sym typeface="Arial"/>
              </a:rPr>
              <a:t>ECG: HIPOVOLTAJE y ALTERNANCIA ELÉCTRICA</a:t>
            </a:r>
            <a:br>
              <a:rPr lang="en-US" b="1" dirty="0">
                <a:sym typeface="Arial"/>
              </a:rPr>
            </a:br>
            <a:endParaRPr lang="en-US" dirty="0"/>
          </a:p>
        </p:txBody>
      </p:sp>
      <p:pic>
        <p:nvPicPr>
          <p:cNvPr id="1026" name="Picture 2" descr="Reanimacióncr - Alternancia eléctrica en el... | Facebook">
            <a:extLst>
              <a:ext uri="{FF2B5EF4-FFF2-40B4-BE49-F238E27FC236}">
                <a16:creationId xmlns:a16="http://schemas.microsoft.com/office/drawing/2014/main" id="{3FBD724D-691B-664F-F1C1-73028223CC48}"/>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tretch>
            <a:fillRect/>
          </a:stretch>
        </p:blipFill>
        <p:spPr bwMode="auto">
          <a:xfrm>
            <a:off x="2313992" y="1991654"/>
            <a:ext cx="7560840" cy="4090289"/>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Audio 7">
            <a:extLst>
              <a:ext uri="{FF2B5EF4-FFF2-40B4-BE49-F238E27FC236}">
                <a16:creationId xmlns:a16="http://schemas.microsoft.com/office/drawing/2014/main" id="{B3D965D0-5167-BD66-B477-D311330552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77766948"/>
      </p:ext>
    </p:extLst>
  </p:cSld>
  <p:clrMapOvr>
    <a:masterClrMapping/>
  </p:clrMapOvr>
  <mc:AlternateContent xmlns:mc="http://schemas.openxmlformats.org/markup-compatibility/2006">
    <mc:Choice xmlns:p14="http://schemas.microsoft.com/office/powerpoint/2010/main" Requires="p14">
      <p:transition spd="slow" p14:dur="2000" advTm="24531"/>
    </mc:Choice>
    <mc:Fallback>
      <p:transition spd="slow" advTm="24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6088" x="8001000" y="3657600"/>
          <p14:tracePt t="6101" x="7983538" y="3657600"/>
          <p14:tracePt t="6111" x="7983538" y="3675063"/>
          <p14:tracePt t="6114" x="7975600" y="3675063"/>
          <p14:tracePt t="6129" x="7958138" y="3690938"/>
          <p14:tracePt t="6160" x="7866063" y="3725863"/>
          <p14:tracePt t="6161" x="7823200" y="3733800"/>
          <p14:tracePt t="6180" x="7721600" y="3751263"/>
          <p14:tracePt t="6195" x="7627938" y="3767138"/>
          <p14:tracePt t="6197" x="7551738" y="3784600"/>
          <p14:tracePt t="6201" x="7475538" y="3784600"/>
          <p14:tracePt t="6224" x="7373938" y="3792538"/>
          <p14:tracePt t="6226" x="7256463" y="3792538"/>
          <p14:tracePt t="6243" x="7119938" y="3810000"/>
          <p14:tracePt t="6259" x="6967538" y="3843338"/>
          <p14:tracePt t="6274" x="6858000" y="3860800"/>
          <p14:tracePt t="6289" x="6799263" y="3868738"/>
          <p14:tracePt t="6291" x="6756400" y="3868738"/>
          <p14:tracePt t="6306" x="6680200" y="3886200"/>
          <p14:tracePt t="6308" x="6637338" y="3903663"/>
          <p14:tracePt t="6323" x="6596063" y="3903663"/>
          <p14:tracePt t="6325" x="6502400" y="3919538"/>
          <p14:tracePt t="6339" x="6484938" y="3919538"/>
          <p14:tracePt t="6341" x="6443663" y="3919538"/>
          <p14:tracePt t="6355" x="6408738" y="3919538"/>
          <p14:tracePt t="6357" x="6383338" y="3919538"/>
          <p14:tracePt t="6370" x="6367463" y="3919538"/>
          <p14:tracePt t="6372" x="6350000" y="3919538"/>
          <p14:tracePt t="6441" x="6332538" y="3919538"/>
          <p14:tracePt t="6456" x="6332538" y="3944938"/>
          <p14:tracePt t="6458" x="6324600" y="3979863"/>
          <p14:tracePt t="6473" x="6291263" y="4038600"/>
          <p14:tracePt t="6474" x="6265863" y="4114800"/>
          <p14:tracePt t="6491" x="6154738" y="4275138"/>
          <p14:tracePt t="6507" x="6019800" y="4445000"/>
          <p14:tracePt t="6522" x="5900738" y="4529138"/>
          <p14:tracePt t="6538" x="5783263" y="4589463"/>
          <p14:tracePt t="6540" x="5664200" y="4622800"/>
          <p14:tracePt t="6558" x="5554663" y="4648200"/>
          <p14:tracePt t="6562" x="5453063" y="4681538"/>
          <p14:tracePt t="6564" x="5334000" y="4681538"/>
          <p14:tracePt t="6580" x="5224463" y="4699000"/>
          <p14:tracePt t="6587" x="5138738" y="4716463"/>
          <p14:tracePt t="6589" x="5011738" y="4716463"/>
          <p14:tracePt t="6602" x="4910138" y="4741863"/>
          <p14:tracePt t="6604" x="4792663" y="4741863"/>
          <p14:tracePt t="6620" x="4605338" y="4783138"/>
          <p14:tracePt t="6622" x="4546600" y="4800600"/>
          <p14:tracePt t="6635" x="4427538" y="4818063"/>
          <p14:tracePt t="6637" x="4325938" y="4843463"/>
          <p14:tracePt t="6654" x="4208463" y="4876800"/>
          <p14:tracePt t="6659" x="4038600" y="4919663"/>
          <p14:tracePt t="6674" x="3886200" y="4970463"/>
          <p14:tracePt t="6689" x="3843338" y="4978400"/>
          <p14:tracePt t="6691" x="3767138" y="5011738"/>
          <p14:tracePt t="6706" x="3665538" y="5072063"/>
          <p14:tracePt t="6707" x="3632200" y="5087938"/>
          <p14:tracePt t="6724" x="3479800" y="5189538"/>
          <p14:tracePt t="6739" x="3335338" y="5300663"/>
          <p14:tracePt t="6755" x="3243263" y="5341938"/>
          <p14:tracePt t="6773" x="3167063" y="5384800"/>
          <p14:tracePt t="6789" x="3124200" y="5402263"/>
          <p14:tracePt t="6794" x="3090863" y="5418138"/>
          <p14:tracePt t="6796" x="3081338" y="5418138"/>
          <p14:tracePt t="6810" x="3065463" y="5418138"/>
          <p14:tracePt t="6822" x="3048000" y="5435600"/>
          <p14:tracePt t="6824" x="3030538" y="5435600"/>
          <p14:tracePt t="6826" x="3030538" y="5443538"/>
          <p14:tracePt t="6845" x="3014663" y="5461000"/>
          <p14:tracePt t="6859" x="3014663" y="5494338"/>
          <p14:tracePt t="6871" x="3005138" y="5503863"/>
          <p14:tracePt t="6890" x="3005138" y="5519738"/>
          <p14:tracePt t="6892" x="3005138" y="5554663"/>
          <p14:tracePt t="6909" x="3005138" y="5570538"/>
          <p14:tracePt t="6922" x="2989263" y="5570538"/>
          <p14:tracePt t="6942" x="2989263" y="5580063"/>
          <p14:tracePt t="6957" x="2989263" y="5595938"/>
          <p14:tracePt t="6971" x="2989263" y="5638800"/>
          <p14:tracePt t="6986" x="3005138" y="5656263"/>
          <p14:tracePt t="6988" x="3005138" y="5707063"/>
          <p14:tracePt t="7004" x="3005138" y="5715000"/>
          <p14:tracePt t="7006" x="3014663" y="5765800"/>
          <p14:tracePt t="7020" x="3030538" y="5791200"/>
          <p14:tracePt t="7022" x="3048000" y="5808663"/>
          <p14:tracePt t="7043" x="3048000" y="5824538"/>
          <p14:tracePt t="7045" x="3065463" y="5849938"/>
          <p14:tracePt t="7060" x="3065463" y="5867400"/>
          <p14:tracePt t="7062" x="3081338" y="5867400"/>
          <p14:tracePt t="7088" x="3081338" y="5884863"/>
          <p14:tracePt t="7102" x="3090863" y="5884863"/>
          <p14:tracePt t="7143" x="3106738" y="5884863"/>
          <p14:tracePt t="7157" x="3124200" y="5900738"/>
          <p14:tracePt t="7194" x="3141663" y="5910263"/>
          <p14:tracePt t="7196" x="3149600" y="5910263"/>
          <p14:tracePt t="7243" x="3167063" y="5910263"/>
          <p14:tracePt t="7292" x="3182938" y="5910263"/>
          <p14:tracePt t="7347" x="3182938" y="5900738"/>
          <p14:tracePt t="7420" x="3182938" y="5884863"/>
          <p14:tracePt t="7476" x="3182938" y="5867400"/>
          <p14:tracePt t="7513" x="3182938" y="5849938"/>
          <p14:tracePt t="7527" x="3182938" y="5834063"/>
          <p14:tracePt t="7536" x="3167063" y="5824538"/>
          <p14:tracePt t="7540" x="3167063" y="5808663"/>
          <p14:tracePt t="7542" x="3149600" y="5791200"/>
          <p14:tracePt t="7555" x="3149600" y="5773738"/>
          <p14:tracePt t="7568" x="3141663" y="5765800"/>
          <p14:tracePt t="7580" x="3141663" y="5748338"/>
          <p14:tracePt t="7583" x="3124200" y="5732463"/>
          <p14:tracePt t="7604" x="3124200" y="5715000"/>
          <p14:tracePt t="7606" x="3106738" y="5715000"/>
          <p14:tracePt t="7622" x="3106738" y="5689600"/>
          <p14:tracePt t="7638" x="3090863" y="5689600"/>
          <p14:tracePt t="7652" x="3090863" y="5672138"/>
          <p14:tracePt t="7662" x="3081338" y="5672138"/>
          <p14:tracePt t="7725" x="3081338" y="5656263"/>
          <p14:tracePt t="7738" x="3065463" y="5656263"/>
          <p14:tracePt t="8479" x="3065463" y="5672138"/>
          <p14:tracePt t="8489" x="3065463" y="5689600"/>
          <p14:tracePt t="8504" x="3065463" y="5707063"/>
          <p14:tracePt t="8505" x="3065463" y="5715000"/>
          <p14:tracePt t="8520" x="3065463" y="5732463"/>
          <p14:tracePt t="8522" x="3081338" y="5732463"/>
          <p14:tracePt t="8538" x="3081338" y="5748338"/>
          <p14:tracePt t="8554" x="3081338" y="5765800"/>
          <p14:tracePt t="8564" x="3090863" y="5765800"/>
          <p14:tracePt t="8577" x="3090863" y="5773738"/>
          <p14:tracePt t="8591" x="3090863" y="5791200"/>
          <p14:tracePt t="8607" x="3090863" y="5808663"/>
          <p14:tracePt t="8609" x="3106738" y="5808663"/>
          <p14:tracePt t="8626" x="3106738" y="5824538"/>
          <p14:tracePt t="8641" x="3124200" y="5834063"/>
          <p14:tracePt t="8673" x="3141663" y="5849938"/>
          <p14:tracePt t="8708" x="3149600" y="5867400"/>
          <p14:tracePt t="8724" x="3149600" y="5884863"/>
          <p14:tracePt t="8737" x="3167063" y="5884863"/>
          <p14:tracePt t="8784" x="3182938" y="5884863"/>
          <p14:tracePt t="8880" x="3200400" y="5884863"/>
          <p14:tracePt t="8944" x="3217863" y="5884863"/>
          <p14:tracePt t="9024" x="3225800" y="5884863"/>
          <p14:tracePt t="9080" x="3243263" y="5884863"/>
          <p14:tracePt t="9128" x="3259138" y="5884863"/>
          <p14:tracePt t="9185" x="3276600" y="5884863"/>
          <p14:tracePt t="9233" x="3284538" y="5884863"/>
          <p14:tracePt t="9277" x="3302000" y="5867400"/>
          <p14:tracePt t="9297" x="3319463" y="5867400"/>
          <p14:tracePt t="9321" x="3335338" y="5867400"/>
          <p14:tracePt t="9353" x="3344863" y="5867400"/>
          <p14:tracePt t="9388" x="3360738" y="5867400"/>
          <p14:tracePt t="9411" x="3378200" y="5867400"/>
          <p14:tracePt t="9425" x="3378200" y="5849938"/>
          <p14:tracePt t="9445" x="3395663" y="5849938"/>
          <p14:tracePt t="9482" x="3411538" y="5849938"/>
          <p14:tracePt t="9530" x="3421063" y="5849938"/>
          <p14:tracePt t="9674" x="3436938" y="5849938"/>
          <p14:tracePt t="10176" x="3454400" y="5849938"/>
          <p14:tracePt t="10187" x="3471863" y="5849938"/>
          <p14:tracePt t="10208" x="3479800" y="5849938"/>
          <p14:tracePt t="10211" x="3479800" y="5867400"/>
          <p14:tracePt t="10225" x="3497263" y="5867400"/>
          <p14:tracePt t="10250" x="3513138" y="5867400"/>
          <p14:tracePt t="10272" x="3530600" y="5867400"/>
          <p14:tracePt t="10289" x="3548063" y="5867400"/>
          <p14:tracePt t="10305" x="3556000" y="5867400"/>
          <p14:tracePt t="10330" x="3573463" y="5867400"/>
          <p14:tracePt t="10345" x="3589338" y="5867400"/>
          <p14:tracePt t="10376" x="3606800" y="5867400"/>
          <p14:tracePt t="10410" x="3614738" y="5867400"/>
          <p14:tracePt t="10426" x="3632200" y="5867400"/>
          <p14:tracePt t="10456" x="3649663" y="5867400"/>
          <p14:tracePt t="10477" x="3665538" y="5867400"/>
          <p14:tracePt t="10501" x="3675063" y="5867400"/>
          <p14:tracePt t="10525" x="3690938" y="5867400"/>
          <p14:tracePt t="10546" x="3708400" y="5867400"/>
          <p14:tracePt t="10581" x="3725863" y="5867400"/>
          <p14:tracePt t="10596" x="3741738" y="5867400"/>
          <p14:tracePt t="10611" x="3751263" y="5867400"/>
          <p14:tracePt t="10627" x="3751263" y="5849938"/>
          <p14:tracePt t="10641" x="3767138" y="5849938"/>
          <p14:tracePt t="10658" x="3784600" y="5849938"/>
          <p14:tracePt t="10673" x="3784600" y="5834063"/>
          <p14:tracePt t="10686" x="3802063" y="5834063"/>
          <p14:tracePt t="10720" x="3802063" y="5824538"/>
          <p14:tracePt t="11123" x="3810000" y="5824538"/>
          <p14:tracePt t="11136" x="3827463" y="5824538"/>
          <p14:tracePt t="11146" x="3860800" y="5824538"/>
          <p14:tracePt t="11149" x="3878263" y="5824538"/>
          <p14:tracePt t="11172" x="3903663" y="5824538"/>
          <p14:tracePt t="11173" x="3919538" y="5824538"/>
          <p14:tracePt t="11187" x="3944938" y="5834063"/>
          <p14:tracePt t="11203" x="3962400" y="5834063"/>
          <p14:tracePt t="11213" x="3979863" y="5834063"/>
          <p14:tracePt t="11227" x="3995738" y="5834063"/>
          <p14:tracePt t="11242" x="4005263" y="5834063"/>
          <p14:tracePt t="11256" x="4021138" y="5834063"/>
          <p14:tracePt t="11276" x="4038600" y="5834063"/>
          <p14:tracePt t="11292" x="4056063" y="5834063"/>
          <p14:tracePt t="11308" x="4071938" y="5834063"/>
          <p14:tracePt t="11324" x="4081463" y="5834063"/>
          <p14:tracePt t="11351" x="4097338" y="5834063"/>
          <p14:tracePt t="11370" x="4114800" y="5834063"/>
          <p14:tracePt t="11372" x="4132263" y="5834063"/>
          <p14:tracePt t="11390" x="4140200" y="5834063"/>
          <p14:tracePt t="11406" x="4157663" y="5834063"/>
          <p14:tracePt t="11421" x="4173538" y="5834063"/>
          <p14:tracePt t="11443" x="4191000" y="5834063"/>
          <p14:tracePt t="11445" x="4208463" y="5834063"/>
          <p14:tracePt t="11461" x="4216400" y="5834063"/>
          <p14:tracePt t="11479" x="4233863" y="5834063"/>
          <p14:tracePt t="11507" x="4249738" y="5834063"/>
          <p14:tracePt t="11535" x="4249738" y="5824538"/>
          <p14:tracePt t="11836" x="4267200" y="5824538"/>
          <p14:tracePt t="11846" x="4292600" y="5824538"/>
          <p14:tracePt t="11860" x="4310063" y="5824538"/>
          <p14:tracePt t="11862" x="4343400" y="5824538"/>
          <p14:tracePt t="11877" x="4351338" y="5824538"/>
          <p14:tracePt t="11879" x="4402138" y="5824538"/>
          <p14:tracePt t="11896" x="4411663" y="5824538"/>
          <p14:tracePt t="11902" x="4445000" y="5824538"/>
          <p14:tracePt t="11904" x="4470400" y="5824538"/>
          <p14:tracePt t="11913" x="4503738" y="5824538"/>
          <p14:tracePt t="11927" x="4538663" y="5824538"/>
          <p14:tracePt t="11928" x="4564063" y="5824538"/>
          <p14:tracePt t="11942" x="4579938" y="5824538"/>
          <p14:tracePt t="11944" x="4605338" y="5824538"/>
          <p14:tracePt t="11955" x="4622800" y="5824538"/>
          <p14:tracePt t="11965" x="4656138" y="5824538"/>
          <p14:tracePt t="11969" x="4673600" y="5824538"/>
          <p14:tracePt t="11981" x="4681538" y="5824538"/>
          <p14:tracePt t="11989" x="4699000" y="5824538"/>
          <p14:tracePt t="11991" x="4716463" y="5824538"/>
          <p14:tracePt t="12010" x="4732338" y="5824538"/>
          <p14:tracePt t="12021" x="4741863" y="5824538"/>
          <p14:tracePt t="12023" x="4757738" y="5808663"/>
          <p14:tracePt t="12041" x="4792663" y="5808663"/>
          <p14:tracePt t="12060" x="4800600" y="5808663"/>
          <p14:tracePt t="12064" x="4818063" y="5808663"/>
          <p14:tracePt t="12078" x="4833938" y="5808663"/>
          <p14:tracePt t="12110" x="4851400" y="5808663"/>
          <p14:tracePt t="12455" x="4876800" y="5808663"/>
          <p14:tracePt t="12464" x="4894263" y="5808663"/>
          <p14:tracePt t="12477" x="4927600" y="5808663"/>
          <p14:tracePt t="12479" x="4953000" y="5808663"/>
          <p14:tracePt t="12491" x="4970463" y="5808663"/>
          <p14:tracePt t="12504" x="4986338" y="5808663"/>
          <p14:tracePt t="12507" x="5011738" y="5808663"/>
          <p14:tracePt t="12522" x="5029200" y="5808663"/>
          <p14:tracePt t="12525" x="5062538" y="5808663"/>
          <p14:tracePt t="12528" x="5072063" y="5808663"/>
          <p14:tracePt t="12542" x="5105400" y="5808663"/>
          <p14:tracePt t="12544" x="5122863" y="5808663"/>
          <p14:tracePt t="12558" x="5138738" y="5808663"/>
          <p14:tracePt t="12560" x="5164138" y="5808663"/>
          <p14:tracePt t="12574" x="5199063" y="5808663"/>
          <p14:tracePt t="12576" x="5207000" y="5791200"/>
          <p14:tracePt t="12591" x="5240338" y="5791200"/>
          <p14:tracePt t="12606" x="5257800" y="5791200"/>
          <p14:tracePt t="12608" x="5265738" y="5791200"/>
          <p14:tracePt t="12622" x="5283200" y="5791200"/>
          <p14:tracePt t="12624" x="5300663" y="5791200"/>
          <p14:tracePt t="12639" x="5316538" y="5791200"/>
          <p14:tracePt t="12641" x="5334000" y="5791200"/>
          <p14:tracePt t="12655" x="5341938" y="5791200"/>
          <p14:tracePt t="12657" x="5359400" y="5791200"/>
          <p14:tracePt t="12671" x="5392738" y="5791200"/>
          <p14:tracePt t="12692" x="5402263" y="5791200"/>
          <p14:tracePt t="12727" x="5402263" y="5773738"/>
          <p14:tracePt t="13056" x="5418138" y="5773738"/>
          <p14:tracePt t="13069" x="5435600" y="5773738"/>
          <p14:tracePt t="13079" x="5453063" y="5773738"/>
          <p14:tracePt t="13081" x="5468938" y="5773738"/>
          <p14:tracePt t="13094" x="5478463" y="5773738"/>
          <p14:tracePt t="13096" x="5494338" y="5773738"/>
          <p14:tracePt t="13109" x="5529263" y="5773738"/>
          <p14:tracePt t="13122" x="5554663" y="5773738"/>
          <p14:tracePt t="13123" x="5570538" y="5773738"/>
          <p14:tracePt t="13139" x="5588000" y="5773738"/>
          <p14:tracePt t="13141" x="5613400" y="5773738"/>
          <p14:tracePt t="13154" x="5630863" y="5773738"/>
          <p14:tracePt t="13156" x="5646738" y="5773738"/>
          <p14:tracePt t="13169" x="5664200" y="5773738"/>
          <p14:tracePt t="13171" x="5672138" y="5765800"/>
          <p14:tracePt t="13186" x="5689600" y="5765800"/>
          <p14:tracePt t="13188" x="5707063" y="5765800"/>
          <p14:tracePt t="13199" x="5722938" y="5748338"/>
          <p14:tracePt t="13204" x="5732463" y="5748338"/>
          <p14:tracePt t="13219" x="5765800" y="5732463"/>
          <p14:tracePt t="13221" x="5783263" y="5732463"/>
          <p14:tracePt t="13236" x="5799138" y="5732463"/>
          <p14:tracePt t="13243" x="5808663" y="5715000"/>
          <p14:tracePt t="13257" x="5824538" y="5715000"/>
          <p14:tracePt t="13272" x="5859463" y="5715000"/>
          <p14:tracePt t="13286" x="5859463" y="5707063"/>
          <p14:tracePt t="13297" x="5867400" y="5707063"/>
          <p14:tracePt t="13300" x="5884863" y="5707063"/>
          <p14:tracePt t="13323" x="5900738" y="5689600"/>
          <p14:tracePt t="13337" x="5918200" y="5672138"/>
          <p14:tracePt t="13650" x="5943600" y="5672138"/>
          <p14:tracePt t="13663" x="5961063" y="5672138"/>
          <p14:tracePt t="13675" x="5994400" y="5672138"/>
          <p14:tracePt t="13677" x="6002338" y="5672138"/>
          <p14:tracePt t="13690" x="6037263" y="5672138"/>
          <p14:tracePt t="13691" x="6062663" y="5672138"/>
          <p14:tracePt t="13706" x="6096000" y="5689600"/>
          <p14:tracePt t="13708" x="6129338" y="5689600"/>
          <p14:tracePt t="13721" x="6138863" y="5689600"/>
          <p14:tracePt t="13723" x="6172200" y="5689600"/>
          <p14:tracePt t="13738" x="6197600" y="5689600"/>
          <p14:tracePt t="13740" x="6230938" y="5689600"/>
          <p14:tracePt t="13754" x="6265863" y="5689600"/>
          <p14:tracePt t="13757" x="6273800" y="5707063"/>
          <p14:tracePt t="13771" x="6307138" y="5707063"/>
          <p14:tracePt t="13773" x="6324600" y="5707063"/>
          <p14:tracePt t="13790" x="6350000" y="5707063"/>
          <p14:tracePt t="13795" x="6367463" y="5707063"/>
          <p14:tracePt t="13797" x="6383338" y="5707063"/>
          <p14:tracePt t="13809" x="6392863" y="5707063"/>
          <p14:tracePt t="13826" x="6408738" y="5707063"/>
          <p14:tracePt t="13828" x="6426200" y="5707063"/>
          <p14:tracePt t="13863" x="6443663" y="5707063"/>
          <p14:tracePt t="14224" x="6459538" y="5707063"/>
          <p14:tracePt t="14236" x="6484938" y="5707063"/>
          <p14:tracePt t="14246" x="6502400" y="5707063"/>
          <p14:tracePt t="14252" x="6527800" y="5715000"/>
          <p14:tracePt t="14263" x="6545263" y="5715000"/>
          <p14:tracePt t="14271" x="6578600" y="5715000"/>
          <p14:tracePt t="14273" x="6596063" y="5732463"/>
          <p14:tracePt t="14290" x="6637338" y="5732463"/>
          <p14:tracePt t="14306" x="6680200" y="5748338"/>
          <p14:tracePt t="14321" x="6697663" y="5765800"/>
          <p14:tracePt t="14323" x="6723063" y="5765800"/>
          <p14:tracePt t="14338" x="6738938" y="5765800"/>
          <p14:tracePt t="14342" x="6773863" y="5765800"/>
          <p14:tracePt t="14344" x="6789738" y="5765800"/>
          <p14:tracePt t="14354" x="6815138" y="5765800"/>
          <p14:tracePt t="14364" x="6832600" y="5765800"/>
          <p14:tracePt t="14377" x="6850063" y="5765800"/>
          <p14:tracePt t="14379" x="6875463" y="5765800"/>
          <p14:tracePt t="14394" x="6891338" y="5765800"/>
          <p14:tracePt t="14408" x="6926263" y="5765800"/>
          <p14:tracePt t="14423" x="6934200" y="5765800"/>
          <p14:tracePt t="14425" x="6951663" y="5765800"/>
          <p14:tracePt t="14444" x="6967538" y="5765800"/>
          <p14:tracePt t="14469" x="6985000" y="5765800"/>
          <p14:tracePt t="14804" x="6992938" y="5765800"/>
          <p14:tracePt t="14813" x="7027863" y="5765800"/>
          <p14:tracePt t="14826" x="7069138" y="5765800"/>
          <p14:tracePt t="14828" x="7086600" y="5765800"/>
          <p14:tracePt t="14839" x="7119938" y="5765800"/>
          <p14:tracePt t="14849" x="7162800" y="5748338"/>
          <p14:tracePt t="14853" x="7180263" y="5748338"/>
          <p14:tracePt t="14865" x="7205663" y="5732463"/>
          <p14:tracePt t="14869" x="7256463" y="5732463"/>
          <p14:tracePt t="14882" x="7281863" y="5715000"/>
          <p14:tracePt t="14887" x="7315200" y="5715000"/>
          <p14:tracePt t="14889" x="7340600" y="5715000"/>
          <p14:tracePt t="14905" x="7391400" y="5707063"/>
          <p14:tracePt t="14922" x="7434263" y="5707063"/>
          <p14:tracePt t="14931" x="7450138" y="5707063"/>
          <p14:tracePt t="14945" x="7459663" y="5707063"/>
          <p14:tracePt t="14958" x="7475538" y="5707063"/>
          <p14:tracePt t="14972" x="7493000" y="5707063"/>
          <p14:tracePt t="14982" x="7493000" y="5689600"/>
          <p14:tracePt t="15050" x="7510463" y="5672138"/>
          <p14:tracePt t="21896" x="7510463" y="5689600"/>
          <p14:tracePt t="21923" x="7535863" y="5732463"/>
          <p14:tracePt t="21929" x="7551738" y="5748338"/>
          <p14:tracePt t="21934" x="7569200" y="5765800"/>
          <p14:tracePt t="21939" x="7586663" y="5791200"/>
          <p14:tracePt t="21945" x="7586663" y="5808663"/>
          <p14:tracePt t="21976" x="7594600" y="5808663"/>
          <p14:tracePt t="21979" x="7612063" y="5824538"/>
          <p14:tracePt t="22002" x="7627938" y="5834063"/>
          <p14:tracePt t="22024" x="7645400" y="5849938"/>
        </p14:tracePtLst>
      </p14:laserTraceLst>
    </p:ext>
  </p:extLst>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B806FDA6-0446-6424-2328-D0AD444F119F}"/>
              </a:ext>
            </a:extLst>
          </p:cNvPr>
          <p:cNvSpPr>
            <a:spLocks noGrp="1"/>
          </p:cNvSpPr>
          <p:nvPr>
            <p:ph type="title"/>
          </p:nvPr>
        </p:nvSpPr>
        <p:spPr>
          <a:xfrm>
            <a:off x="808771" y="334649"/>
            <a:ext cx="3979205" cy="1453363"/>
          </a:xfrm>
        </p:spPr>
        <p:txBody>
          <a:bodyPr>
            <a:normAutofit/>
          </a:bodyPr>
          <a:lstStyle/>
          <a:p>
            <a:r>
              <a:rPr lang="es-CL" dirty="0"/>
              <a:t>Ecocardiograma </a:t>
            </a:r>
          </a:p>
        </p:txBody>
      </p:sp>
      <p:sp>
        <p:nvSpPr>
          <p:cNvPr id="2054" name="Content Placeholder 2053">
            <a:extLst>
              <a:ext uri="{FF2B5EF4-FFF2-40B4-BE49-F238E27FC236}">
                <a16:creationId xmlns:a16="http://schemas.microsoft.com/office/drawing/2014/main" id="{1BE3195B-917E-7671-18C4-286D068D8F37}"/>
              </a:ext>
            </a:extLst>
          </p:cNvPr>
          <p:cNvSpPr>
            <a:spLocks noGrp="1"/>
          </p:cNvSpPr>
          <p:nvPr>
            <p:ph idx="1"/>
          </p:nvPr>
        </p:nvSpPr>
        <p:spPr>
          <a:xfrm>
            <a:off x="802178" y="1772816"/>
            <a:ext cx="4002936" cy="5184576"/>
          </a:xfrm>
        </p:spPr>
        <p:txBody>
          <a:bodyPr>
            <a:normAutofit fontScale="92500" lnSpcReduction="20000"/>
          </a:bodyPr>
          <a:lstStyle/>
          <a:p>
            <a:r>
              <a:rPr lang="es-CL" b="0" i="0" dirty="0">
                <a:effectLst/>
                <a:latin typeface="+mj-lt"/>
              </a:rPr>
              <a:t>Esta interdependencia en el llenado de las cavidades en el taponamiento da lugar a marcadas variaciones respiratorias en los flujos valvulares.</a:t>
            </a:r>
          </a:p>
          <a:p>
            <a:r>
              <a:rPr lang="es-CL" dirty="0">
                <a:latin typeface="+mj-lt"/>
              </a:rPr>
              <a:t>I</a:t>
            </a:r>
            <a:r>
              <a:rPr lang="es-CL" b="0" i="0" dirty="0">
                <a:effectLst/>
                <a:latin typeface="+mj-lt"/>
              </a:rPr>
              <a:t>ncremento de la velocidad del flujo tricúspide y un decremento del flujo </a:t>
            </a:r>
            <a:r>
              <a:rPr lang="es-CL" b="0" i="0" dirty="0" err="1">
                <a:effectLst/>
                <a:latin typeface="+mj-lt"/>
              </a:rPr>
              <a:t>transmitral</a:t>
            </a:r>
            <a:r>
              <a:rPr lang="es-CL" b="0" i="0" dirty="0">
                <a:effectLst/>
                <a:latin typeface="+mj-lt"/>
              </a:rPr>
              <a:t> durante la inspiración, mientras que en la espiración sucede lo contrario: hay un decremento en el flujo </a:t>
            </a:r>
            <a:r>
              <a:rPr lang="es-CL" b="0" i="0" dirty="0" err="1">
                <a:effectLst/>
                <a:latin typeface="+mj-lt"/>
              </a:rPr>
              <a:t>transtricúspide</a:t>
            </a:r>
            <a:r>
              <a:rPr lang="es-CL" b="0" i="0" dirty="0">
                <a:effectLst/>
                <a:latin typeface="+mj-lt"/>
              </a:rPr>
              <a:t> y un incremento en el flujo </a:t>
            </a:r>
            <a:r>
              <a:rPr lang="es-CL" b="0" i="0" dirty="0" err="1">
                <a:effectLst/>
                <a:latin typeface="+mj-lt"/>
              </a:rPr>
              <a:t>transmitral</a:t>
            </a:r>
            <a:r>
              <a:rPr lang="es-CL" b="0" i="0" dirty="0">
                <a:effectLst/>
                <a:latin typeface="+mj-lt"/>
              </a:rPr>
              <a:t>. </a:t>
            </a:r>
          </a:p>
          <a:p>
            <a:r>
              <a:rPr lang="es-CL" b="0" i="0" dirty="0">
                <a:effectLst/>
                <a:latin typeface="+mj-lt"/>
              </a:rPr>
              <a:t>Un decremento &gt; 25% de la velocidad de la onda E del flujo </a:t>
            </a:r>
            <a:r>
              <a:rPr lang="es-CL" b="0" i="0" dirty="0" err="1">
                <a:effectLst/>
                <a:latin typeface="+mj-lt"/>
              </a:rPr>
              <a:t>transmitral</a:t>
            </a:r>
            <a:r>
              <a:rPr lang="es-CL" b="0" i="0" dirty="0">
                <a:effectLst/>
                <a:latin typeface="+mj-lt"/>
              </a:rPr>
              <a:t> durante la inspiración es uno de los criterios ecocardiográficos diagnósticos de taponamiento cardíaco </a:t>
            </a:r>
          </a:p>
          <a:p>
            <a:r>
              <a:rPr lang="es-CL" b="0" i="0" dirty="0">
                <a:effectLst/>
                <a:latin typeface="+mj-lt"/>
              </a:rPr>
              <a:t>Otro criterio ecocardiográfico es la presencia de un incremento &gt; 40% de la onda E del flujo </a:t>
            </a:r>
            <a:r>
              <a:rPr lang="es-CL" b="0" i="0" dirty="0" err="1">
                <a:effectLst/>
                <a:latin typeface="+mj-lt"/>
              </a:rPr>
              <a:t>transtricúspide</a:t>
            </a:r>
            <a:r>
              <a:rPr lang="es-CL" b="0" i="0" dirty="0">
                <a:effectLst/>
                <a:latin typeface="+mj-lt"/>
              </a:rPr>
              <a:t> durante la inspiración </a:t>
            </a:r>
          </a:p>
          <a:p>
            <a:endParaRPr lang="es-CL" b="0" i="0" dirty="0">
              <a:effectLst/>
              <a:latin typeface="+mj-lt"/>
            </a:endParaRPr>
          </a:p>
          <a:p>
            <a:endParaRPr lang="en-US" dirty="0"/>
          </a:p>
        </p:txBody>
      </p:sp>
      <p:pic>
        <p:nvPicPr>
          <p:cNvPr id="2050" name="Picture 2" descr="Taponamiento cardíaco">
            <a:extLst>
              <a:ext uri="{FF2B5EF4-FFF2-40B4-BE49-F238E27FC236}">
                <a16:creationId xmlns:a16="http://schemas.microsoft.com/office/drawing/2014/main" id="{90711819-CC8E-989C-2409-D85497F840D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289752" y="1370640"/>
            <a:ext cx="6095593" cy="3954488"/>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 name="Audio 15">
            <a:extLst>
              <a:ext uri="{FF2B5EF4-FFF2-40B4-BE49-F238E27FC236}">
                <a16:creationId xmlns:a16="http://schemas.microsoft.com/office/drawing/2014/main" id="{3FE80CE2-1962-69FE-8EDF-C8C6B4EC4C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34696679"/>
      </p:ext>
    </p:extLst>
  </p:cSld>
  <p:clrMapOvr>
    <a:masterClrMapping/>
  </p:clrMapOvr>
  <mc:AlternateContent xmlns:mc="http://schemas.openxmlformats.org/markup-compatibility/2006">
    <mc:Choice xmlns:p14="http://schemas.microsoft.com/office/powerpoint/2010/main" Requires="p14">
      <p:transition spd="slow" p14:dur="2000" advTm="89118"/>
    </mc:Choice>
    <mc:Fallback>
      <p:transition spd="slow" advTm="89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B806FDA6-0446-6424-2328-D0AD444F119F}"/>
              </a:ext>
            </a:extLst>
          </p:cNvPr>
          <p:cNvSpPr>
            <a:spLocks noGrp="1"/>
          </p:cNvSpPr>
          <p:nvPr>
            <p:ph type="title"/>
          </p:nvPr>
        </p:nvSpPr>
        <p:spPr>
          <a:xfrm>
            <a:off x="825909" y="808055"/>
            <a:ext cx="3979205" cy="1453363"/>
          </a:xfrm>
        </p:spPr>
        <p:txBody>
          <a:bodyPr>
            <a:normAutofit/>
          </a:bodyPr>
          <a:lstStyle/>
          <a:p>
            <a:r>
              <a:rPr lang="es-CL" dirty="0"/>
              <a:t>Ecocardiograma </a:t>
            </a:r>
          </a:p>
        </p:txBody>
      </p:sp>
      <p:sp>
        <p:nvSpPr>
          <p:cNvPr id="2054" name="Content Placeholder 2053">
            <a:extLst>
              <a:ext uri="{FF2B5EF4-FFF2-40B4-BE49-F238E27FC236}">
                <a16:creationId xmlns:a16="http://schemas.microsoft.com/office/drawing/2014/main" id="{1BE3195B-917E-7671-18C4-286D068D8F37}"/>
              </a:ext>
            </a:extLst>
          </p:cNvPr>
          <p:cNvSpPr>
            <a:spLocks noGrp="1"/>
          </p:cNvSpPr>
          <p:nvPr>
            <p:ph idx="1"/>
          </p:nvPr>
        </p:nvSpPr>
        <p:spPr>
          <a:xfrm>
            <a:off x="802178" y="2261420"/>
            <a:ext cx="4002936" cy="3637935"/>
          </a:xfrm>
        </p:spPr>
        <p:txBody>
          <a:bodyPr>
            <a:normAutofit/>
          </a:bodyPr>
          <a:lstStyle/>
          <a:p>
            <a:r>
              <a:rPr lang="es-CL" dirty="0">
                <a:latin typeface="+mj-lt"/>
              </a:rPr>
              <a:t>C</a:t>
            </a:r>
            <a:r>
              <a:rPr lang="es-CL" b="0" i="0" dirty="0">
                <a:effectLst/>
                <a:latin typeface="+mj-lt"/>
              </a:rPr>
              <a:t>uando la presión </a:t>
            </a:r>
            <a:r>
              <a:rPr lang="es-CL" b="0" i="0" dirty="0" err="1">
                <a:effectLst/>
                <a:latin typeface="+mj-lt"/>
              </a:rPr>
              <a:t>intrapericárdica</a:t>
            </a:r>
            <a:r>
              <a:rPr lang="es-CL" b="0" i="0" dirty="0">
                <a:effectLst/>
                <a:latin typeface="+mj-lt"/>
              </a:rPr>
              <a:t> supera la presión de las distintas cavidades cardíacas, es posible observar un colapso diastólico, que generalmente se observa primero en las cavidades de menor presión, como la aurícula derecha </a:t>
            </a:r>
          </a:p>
          <a:p>
            <a:endParaRPr lang="en-US" dirty="0"/>
          </a:p>
        </p:txBody>
      </p:sp>
      <p:pic>
        <p:nvPicPr>
          <p:cNvPr id="3074" name="Picture 2" descr="Ventana apical 4 cámaras mostrando taponamiento cardíaco. Observe el... |  Download Scientific Diagram">
            <a:extLst>
              <a:ext uri="{FF2B5EF4-FFF2-40B4-BE49-F238E27FC236}">
                <a16:creationId xmlns:a16="http://schemas.microsoft.com/office/drawing/2014/main" id="{3A048C72-5884-02EC-142A-578D752D249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89752" y="1123156"/>
            <a:ext cx="6095593" cy="4449457"/>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518482"/>
      </p:ext>
    </p:extLst>
  </p:cSld>
  <p:clrMapOvr>
    <a:masterClrMapping/>
  </p:clrMapOvr>
  <mc:AlternateContent xmlns:mc="http://schemas.openxmlformats.org/markup-compatibility/2006">
    <mc:Choice xmlns:p14="http://schemas.microsoft.com/office/powerpoint/2010/main" Requires="p14">
      <p:transition spd="slow" p14:dur="2000" advTm="33104"/>
    </mc:Choice>
    <mc:Fallback>
      <p:transition spd="slow" advTm="33104"/>
    </mc:Fallback>
  </mc:AlternateContent>
  <p:extLst>
    <p:ext uri="{3A86A75C-4F4B-4683-9AE1-C65F6400EC91}">
      <p14:laserTraceLst xmlns:p14="http://schemas.microsoft.com/office/powerpoint/2010/main">
        <p14:tracePtLst>
          <p14:tracePt t="23136" x="4191000" y="6781800"/>
          <p14:tracePt t="23138" x="4267200" y="6705600"/>
          <p14:tracePt t="23156" x="4310063" y="6662738"/>
          <p14:tracePt t="23159" x="4445000" y="6527800"/>
          <p14:tracePt t="23161" x="4521200" y="6434138"/>
          <p14:tracePt t="23175" x="4656138" y="6299200"/>
          <p14:tracePt t="23190" x="4792663" y="6197600"/>
          <p14:tracePt t="23192" x="4876800" y="6096000"/>
          <p14:tracePt t="23208" x="5046663" y="5900738"/>
          <p14:tracePt t="23223" x="5072063" y="5849938"/>
          <p14:tracePt t="23224" x="5148263" y="5748338"/>
          <p14:tracePt t="23238" x="5207000" y="5656263"/>
          <p14:tracePt t="23241" x="5257800" y="5570538"/>
          <p14:tracePt t="23257" x="5334000" y="5418138"/>
          <p14:tracePt t="23273" x="5392738" y="5300663"/>
          <p14:tracePt t="23289" x="5453063" y="5189538"/>
          <p14:tracePt t="23304" x="5468938" y="5130800"/>
          <p14:tracePt t="23306" x="5494338" y="5072063"/>
          <p14:tracePt t="23321" x="5554663" y="4953000"/>
          <p14:tracePt t="23323" x="5595938" y="4876800"/>
          <p14:tracePt t="23338" x="5613400" y="4818063"/>
          <p14:tracePt t="23342" x="5664200" y="4724400"/>
          <p14:tracePt t="23344" x="5707063" y="4640263"/>
          <p14:tracePt t="23361" x="5799138" y="4470400"/>
          <p14:tracePt t="23375" x="5867400" y="4318000"/>
          <p14:tracePt t="23391" x="5900738" y="4259263"/>
          <p14:tracePt t="23393" x="5926138" y="4198938"/>
          <p14:tracePt t="23407" x="5994400" y="4114800"/>
          <p14:tracePt t="23422" x="6019800" y="4056063"/>
          <p14:tracePt t="23424" x="6053138" y="4005263"/>
          <p14:tracePt t="23441" x="6096000" y="3944938"/>
          <p14:tracePt t="23456" x="6154738" y="3868738"/>
          <p14:tracePt t="23470" x="6189663" y="3827463"/>
          <p14:tracePt t="23472" x="6230938" y="3792538"/>
          <p14:tracePt t="23489" x="6324600" y="3725863"/>
          <p14:tracePt t="23506" x="6367463" y="3657600"/>
          <p14:tracePt t="23508" x="6408738" y="3632200"/>
          <p14:tracePt t="23523" x="6459538" y="3589338"/>
          <p14:tracePt t="23526" x="6502400" y="3556000"/>
          <p14:tracePt t="23528" x="6545263" y="3513138"/>
          <p14:tracePt t="23543" x="6578600" y="3479800"/>
          <p14:tracePt t="23545" x="6637338" y="3436938"/>
          <p14:tracePt t="23561" x="6680200" y="3395663"/>
          <p14:tracePt t="23562" x="6738938" y="3327400"/>
          <p14:tracePt t="23577" x="6789738" y="3302000"/>
          <p14:tracePt t="23580" x="6832600" y="3259138"/>
          <p14:tracePt t="23603" x="6875463" y="3208338"/>
          <p14:tracePt t="23607" x="6934200" y="3167063"/>
          <p14:tracePt t="23609" x="6967538" y="3149600"/>
          <p14:tracePt t="23624" x="7027863" y="3106738"/>
          <p14:tracePt t="23639" x="7043738" y="3090863"/>
          <p14:tracePt t="23641" x="7053263" y="3090863"/>
          <p14:tracePt t="23657" x="7119938" y="3048000"/>
          <p14:tracePt t="23672" x="7162800" y="3030538"/>
          <p14:tracePt t="23687" x="7180263" y="3030538"/>
          <p14:tracePt t="23689" x="7205663" y="3014663"/>
          <p14:tracePt t="23704" x="7221538" y="2997200"/>
          <p14:tracePt t="23706" x="7256463" y="2997200"/>
          <p14:tracePt t="23721" x="7264400" y="2997200"/>
          <p14:tracePt t="23723" x="7281863" y="2989263"/>
          <p14:tracePt t="23738" x="7297738" y="2989263"/>
          <p14:tracePt t="23740" x="7323138" y="2989263"/>
          <p14:tracePt t="23749" x="7340600" y="2971800"/>
          <p14:tracePt t="23763" x="7358063" y="2971800"/>
          <p14:tracePt t="23766" x="7373938" y="2971800"/>
          <p14:tracePt t="23771" x="7391400" y="2971800"/>
          <p14:tracePt t="23781" x="7399338" y="2954338"/>
          <p14:tracePt t="23796" x="7416800" y="2954338"/>
          <p14:tracePt t="23815" x="7434263" y="2954338"/>
          <p14:tracePt t="23904" x="7434263" y="2971800"/>
          <p14:tracePt t="23968" x="7434263" y="2989263"/>
          <p14:tracePt t="24018" x="7434263" y="2997200"/>
          <p14:tracePt t="24049" x="7434263" y="3014663"/>
          <p14:tracePt t="24081" x="7434263" y="3030538"/>
          <p14:tracePt t="24121" x="7416800" y="3030538"/>
          <p14:tracePt t="24139" x="7399338" y="3030538"/>
          <p14:tracePt t="24156" x="7391400" y="3030538"/>
          <p14:tracePt t="24165" x="7373938" y="3030538"/>
          <p14:tracePt t="24189" x="7358063" y="3030538"/>
          <p14:tracePt t="24217" x="7358063" y="3014663"/>
          <p14:tracePt t="24240" x="7340600" y="3014663"/>
          <p14:tracePt t="24265" x="7323138" y="3014663"/>
          <p14:tracePt t="24305" x="7315200" y="3014663"/>
          <p14:tracePt t="24315" x="7297738" y="3014663"/>
          <p14:tracePt t="24330" x="7281863" y="3014663"/>
          <p14:tracePt t="24345" x="7256463" y="3014663"/>
          <p14:tracePt t="24358" x="7239000" y="3030538"/>
          <p14:tracePt t="24374" x="7221538" y="3030538"/>
          <p14:tracePt t="24394" x="7205663" y="3030538"/>
          <p14:tracePt t="24410" x="7188200" y="3030538"/>
          <p14:tracePt t="24882" x="7188200" y="3048000"/>
          <p14:tracePt t="24892" x="7205663" y="3048000"/>
          <p14:tracePt t="24905" x="7221538" y="3065463"/>
          <p14:tracePt t="24907" x="7239000" y="3073400"/>
          <p14:tracePt t="24925" x="7256463" y="3073400"/>
          <p14:tracePt t="24939" x="7264400" y="3073400"/>
          <p14:tracePt t="24941" x="7281863" y="3090863"/>
          <p14:tracePt t="24975" x="7297738" y="3090863"/>
          <p14:tracePt t="24989" x="7297738" y="3106738"/>
          <p14:tracePt t="25026" x="7297738" y="3124200"/>
          <p14:tracePt t="25219" x="7297738" y="3106738"/>
          <p14:tracePt t="25240" x="7297738" y="3090863"/>
          <p14:tracePt t="25260" x="7297738" y="3073400"/>
          <p14:tracePt t="25262" x="7315200" y="3073400"/>
          <p14:tracePt t="25275" x="7315200" y="3065463"/>
          <p14:tracePt t="25277" x="7315200" y="3048000"/>
          <p14:tracePt t="25291" x="7323138" y="3030538"/>
          <p14:tracePt t="25293" x="7340600" y="2997200"/>
          <p14:tracePt t="25310" x="7358063" y="2954338"/>
          <p14:tracePt t="25325" x="7391400" y="2895600"/>
          <p14:tracePt t="25341" x="7391400" y="2870200"/>
          <p14:tracePt t="25343" x="7399338" y="2852738"/>
          <p14:tracePt t="25355" x="7416800" y="2819400"/>
          <p14:tracePt t="25357" x="7434263" y="2801938"/>
          <p14:tracePt t="25374" x="7450138" y="2760663"/>
          <p14:tracePt t="25389" x="7459663" y="2735263"/>
          <p14:tracePt t="25404" x="7459663" y="2717800"/>
          <p14:tracePt t="25415" x="7459663" y="2700338"/>
          <p14:tracePt t="25429" x="7459663" y="2684463"/>
          <p14:tracePt t="25456" x="7475538" y="2667000"/>
          <p14:tracePt t="25470" x="7475538" y="2659063"/>
          <p14:tracePt t="25481" x="7475538" y="2641600"/>
          <p14:tracePt t="25492" x="7475538" y="2624138"/>
          <p14:tracePt t="25504" x="7493000" y="2608263"/>
          <p14:tracePt t="25507" x="7493000" y="2598738"/>
          <p14:tracePt t="25509" x="7510463" y="2565400"/>
          <p14:tracePt t="25523" x="7510463" y="2540000"/>
          <p14:tracePt t="25525" x="7518400" y="2506663"/>
          <p14:tracePt t="25541" x="7535863" y="2463800"/>
          <p14:tracePt t="25553" x="7551738" y="2430463"/>
          <p14:tracePt t="25564" x="7551738" y="2413000"/>
          <p14:tracePt t="25566" x="7569200" y="2387600"/>
          <p14:tracePt t="25580" x="7569200" y="2370138"/>
          <p14:tracePt t="25582" x="7586663" y="2354263"/>
          <p14:tracePt t="25595" x="7586663" y="2336800"/>
          <p14:tracePt t="25608" x="7594600" y="2328863"/>
          <p14:tracePt t="25621" x="7594600" y="2311400"/>
          <p14:tracePt t="25646" x="7612063" y="2293938"/>
          <p14:tracePt t="25673" x="7627938" y="2293938"/>
          <p14:tracePt t="25694" x="7645400" y="2278063"/>
          <p14:tracePt t="25728" x="7653338" y="2278063"/>
          <p14:tracePt t="25812" x="7653338" y="2293938"/>
          <p14:tracePt t="25830" x="7645400" y="2293938"/>
          <p14:tracePt t="25843" x="7627938" y="2311400"/>
          <p14:tracePt t="25845" x="7627938" y="2328863"/>
          <p14:tracePt t="25878" x="7535863" y="2430463"/>
          <p14:tracePt t="25907" x="7475538" y="2506663"/>
          <p14:tracePt t="25909" x="7459663" y="2540000"/>
          <p14:tracePt t="25925" x="7434263" y="2565400"/>
          <p14:tracePt t="25940" x="7434263" y="2582863"/>
          <p14:tracePt t="25942" x="7416800" y="2598738"/>
          <p14:tracePt t="25961" x="7399338" y="2608263"/>
          <p14:tracePt t="25977" x="7399338" y="2624138"/>
          <p14:tracePt t="25989" x="7399338" y="2659063"/>
          <p14:tracePt t="25992" x="7391400" y="2700338"/>
          <p14:tracePt t="26022" x="7391400" y="2735263"/>
          <p14:tracePt t="26025" x="7373938" y="2776538"/>
          <p14:tracePt t="26041" x="7373938" y="2794000"/>
          <p14:tracePt t="26047" x="7373938" y="2801938"/>
          <p14:tracePt t="26095" x="7373938" y="2819400"/>
          <p14:tracePt t="26115" x="7373938" y="2836863"/>
          <p14:tracePt t="26139" x="7373938" y="2870200"/>
          <p14:tracePt t="26143" x="7373938" y="2928938"/>
          <p14:tracePt t="26146" x="7373938" y="2954338"/>
          <p14:tracePt t="26163" x="7373938" y="2997200"/>
          <p14:tracePt t="26166" x="7373938" y="3073400"/>
          <p14:tracePt t="26171" x="7373938" y="3124200"/>
          <p14:tracePt t="26180" x="7373938" y="3200400"/>
          <p14:tracePt t="26182" x="7373938" y="3268663"/>
          <p14:tracePt t="26195" x="7373938" y="3421063"/>
          <p14:tracePt t="26207" x="7391400" y="3538538"/>
          <p14:tracePt t="26209" x="7399338" y="3690938"/>
          <p14:tracePt t="26224" x="7399338" y="3767138"/>
          <p14:tracePt t="26226" x="7416800" y="4021138"/>
          <p14:tracePt t="26239" x="7434263" y="4122738"/>
          <p14:tracePt t="26241" x="7459663" y="4411663"/>
          <p14:tracePt t="26256" x="7475538" y="4503738"/>
          <p14:tracePt t="26258" x="7493000" y="4843463"/>
          <p14:tracePt t="26271" x="7493000" y="4935538"/>
          <p14:tracePt t="26273" x="7510463" y="5105400"/>
          <p14:tracePt t="26288" x="7518400" y="5300663"/>
          <p14:tracePt t="26290" x="7535863" y="5435600"/>
          <p14:tracePt t="26305" x="7535863" y="5580063"/>
          <p14:tracePt t="26308" x="7551738" y="5732463"/>
          <p14:tracePt t="26310" x="7569200" y="5961063"/>
          <p14:tracePt t="26323" x="7594600" y="6103938"/>
          <p14:tracePt t="26337" x="7627938" y="6256338"/>
          <p14:tracePt t="26339" x="7653338" y="6408738"/>
          <p14:tracePt t="26343" x="7688263" y="6570663"/>
          <p14:tracePt t="26359" x="7747000" y="6799263"/>
        </p14:tracePtLst>
      </p14:laserTraceLst>
    </p:ext>
  </p:extLst>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ítulo 1">
            <a:extLst>
              <a:ext uri="{FF2B5EF4-FFF2-40B4-BE49-F238E27FC236}">
                <a16:creationId xmlns:a16="http://schemas.microsoft.com/office/drawing/2014/main" id="{01A51E3B-6F4A-04D1-9E7C-FD78B2C7E776}"/>
              </a:ext>
            </a:extLst>
          </p:cNvPr>
          <p:cNvSpPr>
            <a:spLocks noGrp="1"/>
          </p:cNvSpPr>
          <p:nvPr>
            <p:ph type="title"/>
          </p:nvPr>
        </p:nvSpPr>
        <p:spPr>
          <a:xfrm>
            <a:off x="562795" y="98510"/>
            <a:ext cx="3771899" cy="1651000"/>
          </a:xfrm>
        </p:spPr>
        <p:txBody>
          <a:bodyPr vert="horz" lIns="91440" tIns="45720" rIns="91440" bIns="45720" rtlCol="0" anchor="b">
            <a:normAutofit/>
          </a:bodyPr>
          <a:lstStyle/>
          <a:p>
            <a:r>
              <a:rPr lang="en-US" sz="3200" dirty="0"/>
              <a:t>Pericarditis </a:t>
            </a:r>
            <a:r>
              <a:rPr lang="en-US" sz="3200" dirty="0" err="1"/>
              <a:t>constrictiva</a:t>
            </a:r>
            <a:endParaRPr lang="en-US" sz="3200" dirty="0"/>
          </a:p>
        </p:txBody>
      </p:sp>
      <p:sp>
        <p:nvSpPr>
          <p:cNvPr id="3" name="Marcador de contenido 2">
            <a:extLst>
              <a:ext uri="{FF2B5EF4-FFF2-40B4-BE49-F238E27FC236}">
                <a16:creationId xmlns:a16="http://schemas.microsoft.com/office/drawing/2014/main" id="{A3807F22-0065-B3AD-0CD4-9DE1F3C00CE3}"/>
              </a:ext>
            </a:extLst>
          </p:cNvPr>
          <p:cNvSpPr>
            <a:spLocks noGrp="1"/>
          </p:cNvSpPr>
          <p:nvPr>
            <p:ph sz="half" idx="1"/>
          </p:nvPr>
        </p:nvSpPr>
        <p:spPr>
          <a:xfrm>
            <a:off x="562795" y="2329674"/>
            <a:ext cx="3771899" cy="3946376"/>
          </a:xfrm>
        </p:spPr>
        <p:txBody>
          <a:bodyPr vert="horz" lIns="91440" tIns="45720" rIns="91440" bIns="45720" rtlCol="0" anchor="t">
            <a:normAutofit/>
          </a:bodyPr>
          <a:lstStyle/>
          <a:p>
            <a:r>
              <a:rPr lang="en-US" altLang="es-CL" sz="2000" dirty="0" err="1"/>
              <a:t>Inflamación</a:t>
            </a:r>
            <a:r>
              <a:rPr lang="en-US" altLang="es-CL" sz="2000" dirty="0"/>
              <a:t> </a:t>
            </a:r>
            <a:r>
              <a:rPr lang="en-US" altLang="es-CL" sz="2000" dirty="0" err="1"/>
              <a:t>crónica</a:t>
            </a:r>
            <a:r>
              <a:rPr lang="en-US" altLang="es-CL" sz="2000" dirty="0"/>
              <a:t> del </a:t>
            </a:r>
            <a:r>
              <a:rPr lang="en-US" altLang="es-CL" sz="2000" dirty="0" err="1"/>
              <a:t>pericardio</a:t>
            </a:r>
            <a:r>
              <a:rPr lang="en-US" altLang="es-CL" sz="2000" dirty="0"/>
              <a:t> que causa fibrosis,  </a:t>
            </a:r>
            <a:r>
              <a:rPr lang="en-US" altLang="es-CL" sz="2000" dirty="0" err="1"/>
              <a:t>engrosamiento</a:t>
            </a:r>
            <a:r>
              <a:rPr lang="en-US" altLang="es-CL" sz="2000" dirty="0"/>
              <a:t> y a </a:t>
            </a:r>
            <a:r>
              <a:rPr lang="en-US" altLang="es-CL" sz="2000" dirty="0" err="1"/>
              <a:t>veces</a:t>
            </a:r>
            <a:r>
              <a:rPr lang="en-US" altLang="es-CL" sz="2000" dirty="0"/>
              <a:t> </a:t>
            </a:r>
            <a:r>
              <a:rPr lang="en-US" altLang="es-CL" sz="2000" dirty="0" err="1"/>
              <a:t>calcificación</a:t>
            </a:r>
            <a:r>
              <a:rPr lang="en-US" altLang="es-CL" sz="2000" dirty="0"/>
              <a:t>, que </a:t>
            </a:r>
            <a:r>
              <a:rPr lang="en-US" altLang="es-CL" sz="2000" dirty="0" err="1"/>
              <a:t>impide</a:t>
            </a:r>
            <a:r>
              <a:rPr lang="en-US" altLang="es-CL" sz="2000" dirty="0"/>
              <a:t> un </a:t>
            </a:r>
            <a:r>
              <a:rPr lang="en-US" altLang="es-CL" sz="2000" dirty="0" err="1"/>
              <a:t>llenado</a:t>
            </a:r>
            <a:r>
              <a:rPr lang="en-US" altLang="es-CL" sz="2000" dirty="0"/>
              <a:t> </a:t>
            </a:r>
            <a:r>
              <a:rPr lang="en-US" altLang="es-CL" sz="2000" dirty="0" err="1"/>
              <a:t>diastólico</a:t>
            </a:r>
            <a:r>
              <a:rPr lang="en-US" altLang="es-CL" sz="2000" dirty="0"/>
              <a:t> anormal, con </a:t>
            </a:r>
            <a:r>
              <a:rPr lang="en-US" altLang="es-CL" sz="2000" dirty="0" err="1"/>
              <a:t>aumento</a:t>
            </a:r>
            <a:r>
              <a:rPr lang="en-US" altLang="es-CL" sz="2000" dirty="0"/>
              <a:t> </a:t>
            </a:r>
            <a:r>
              <a:rPr lang="en-US" altLang="es-CL" sz="2000" dirty="0" err="1"/>
              <a:t>en</a:t>
            </a:r>
            <a:r>
              <a:rPr lang="en-US" altLang="es-CL" sz="2000" dirty="0"/>
              <a:t> las </a:t>
            </a:r>
            <a:r>
              <a:rPr lang="en-US" altLang="es-CL" sz="2000" dirty="0" err="1"/>
              <a:t>presiones</a:t>
            </a:r>
            <a:r>
              <a:rPr lang="en-US" altLang="es-CL" sz="2000" dirty="0"/>
              <a:t> de </a:t>
            </a:r>
            <a:r>
              <a:rPr lang="en-US" altLang="es-CL" sz="2000" dirty="0" err="1"/>
              <a:t>llenado</a:t>
            </a:r>
            <a:r>
              <a:rPr lang="en-US" altLang="es-CL" sz="2000" dirty="0"/>
              <a:t> </a:t>
            </a:r>
            <a:r>
              <a:rPr lang="en-US" altLang="es-CL" sz="2000" dirty="0" err="1"/>
              <a:t>debido</a:t>
            </a:r>
            <a:r>
              <a:rPr lang="en-US" altLang="es-CL" sz="2000" dirty="0"/>
              <a:t> a la </a:t>
            </a:r>
            <a:r>
              <a:rPr lang="en-US" altLang="es-CL" sz="2000" dirty="0" err="1"/>
              <a:t>disminución</a:t>
            </a:r>
            <a:r>
              <a:rPr lang="en-US" altLang="es-CL" sz="2000" dirty="0"/>
              <a:t> de la compliance de un </a:t>
            </a:r>
            <a:r>
              <a:rPr lang="en-US" altLang="es-CL" sz="2000" dirty="0" err="1"/>
              <a:t>pericardio</a:t>
            </a:r>
            <a:r>
              <a:rPr lang="en-US" altLang="es-CL" sz="2000" dirty="0"/>
              <a:t> </a:t>
            </a:r>
            <a:r>
              <a:rPr lang="en-US" altLang="es-CL" sz="2000" dirty="0" err="1"/>
              <a:t>rígido</a:t>
            </a:r>
            <a:r>
              <a:rPr lang="en-US" altLang="es-CL" sz="2000" dirty="0"/>
              <a:t>.</a:t>
            </a:r>
          </a:p>
          <a:p>
            <a:endParaRPr lang="en-US" sz="1600" dirty="0"/>
          </a:p>
        </p:txBody>
      </p:sp>
      <p:pic>
        <p:nvPicPr>
          <p:cNvPr id="5" name="Marcador de contenido 4">
            <a:extLst>
              <a:ext uri="{FF2B5EF4-FFF2-40B4-BE49-F238E27FC236}">
                <a16:creationId xmlns:a16="http://schemas.microsoft.com/office/drawing/2014/main" id="{4EA04134-B269-8DF2-9445-B218C030657A}"/>
              </a:ext>
            </a:extLst>
          </p:cNvPr>
          <p:cNvPicPr>
            <a:picLocks noGrp="1" noChangeAspect="1"/>
          </p:cNvPicPr>
          <p:nvPr>
            <p:ph sz="half" idx="2"/>
          </p:nvPr>
        </p:nvPicPr>
        <p:blipFill>
          <a:blip r:embed="rId7"/>
          <a:stretch>
            <a:fillRect/>
          </a:stretch>
        </p:blipFill>
        <p:spPr>
          <a:xfrm>
            <a:off x="4838700" y="924010"/>
            <a:ext cx="5978527" cy="463215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11" name="Audio 10">
            <a:extLst>
              <a:ext uri="{FF2B5EF4-FFF2-40B4-BE49-F238E27FC236}">
                <a16:creationId xmlns:a16="http://schemas.microsoft.com/office/drawing/2014/main" id="{54BD9776-DA5C-6FE6-6584-FC71197F4E0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04568381"/>
      </p:ext>
    </p:extLst>
  </p:cSld>
  <p:clrMapOvr>
    <a:masterClrMapping/>
  </p:clrMapOvr>
  <mc:AlternateContent xmlns:mc="http://schemas.openxmlformats.org/markup-compatibility/2006">
    <mc:Choice xmlns:p14="http://schemas.microsoft.com/office/powerpoint/2010/main" Requires="p14">
      <p:transition spd="slow" p14:dur="2000" advTm="38196"/>
    </mc:Choice>
    <mc:Fallback>
      <p:transition spd="slow" advTm="38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ítulo 1">
            <a:extLst>
              <a:ext uri="{FF2B5EF4-FFF2-40B4-BE49-F238E27FC236}">
                <a16:creationId xmlns:a16="http://schemas.microsoft.com/office/drawing/2014/main" id="{01A51E3B-6F4A-04D1-9E7C-FD78B2C7E776}"/>
              </a:ext>
            </a:extLst>
          </p:cNvPr>
          <p:cNvSpPr>
            <a:spLocks noGrp="1"/>
          </p:cNvSpPr>
          <p:nvPr>
            <p:ph type="title"/>
          </p:nvPr>
        </p:nvSpPr>
        <p:spPr>
          <a:xfrm>
            <a:off x="825909" y="808055"/>
            <a:ext cx="3979205" cy="1453363"/>
          </a:xfrm>
        </p:spPr>
        <p:txBody>
          <a:bodyPr vert="horz" lIns="91440" tIns="45720" rIns="91440" bIns="45720" rtlCol="0" anchor="ctr">
            <a:normAutofit/>
          </a:bodyPr>
          <a:lstStyle/>
          <a:p>
            <a:r>
              <a:rPr lang="en-US"/>
              <a:t>Pericarditis constrictiva</a:t>
            </a:r>
          </a:p>
        </p:txBody>
      </p:sp>
      <p:sp>
        <p:nvSpPr>
          <p:cNvPr id="3" name="Marcador de contenido 2">
            <a:extLst>
              <a:ext uri="{FF2B5EF4-FFF2-40B4-BE49-F238E27FC236}">
                <a16:creationId xmlns:a16="http://schemas.microsoft.com/office/drawing/2014/main" id="{A3807F22-0065-B3AD-0CD4-9DE1F3C00CE3}"/>
              </a:ext>
            </a:extLst>
          </p:cNvPr>
          <p:cNvSpPr>
            <a:spLocks noGrp="1"/>
          </p:cNvSpPr>
          <p:nvPr>
            <p:ph sz="half" idx="1"/>
          </p:nvPr>
        </p:nvSpPr>
        <p:spPr>
          <a:xfrm>
            <a:off x="802178" y="2261420"/>
            <a:ext cx="4002936" cy="3637935"/>
          </a:xfrm>
        </p:spPr>
        <p:txBody>
          <a:bodyPr vert="horz" lIns="91440" tIns="45720" rIns="91440" bIns="45720" rtlCol="0" anchor="ctr">
            <a:normAutofit/>
          </a:bodyPr>
          <a:lstStyle/>
          <a:p>
            <a:r>
              <a:rPr lang="en-US" dirty="0">
                <a:sym typeface="Arial"/>
              </a:rPr>
              <a:t>Etapa final de un </a:t>
            </a:r>
            <a:r>
              <a:rPr lang="en-US" dirty="0" err="1">
                <a:sym typeface="Arial"/>
              </a:rPr>
              <a:t>proceso</a:t>
            </a:r>
            <a:r>
              <a:rPr lang="en-US" dirty="0">
                <a:sym typeface="Arial"/>
              </a:rPr>
              <a:t> </a:t>
            </a:r>
            <a:r>
              <a:rPr lang="en-US" dirty="0" err="1">
                <a:sym typeface="Arial"/>
              </a:rPr>
              <a:t>inflamatorio</a:t>
            </a:r>
            <a:r>
              <a:rPr lang="en-US" dirty="0">
                <a:sym typeface="Arial"/>
              </a:rPr>
              <a:t> que </a:t>
            </a:r>
            <a:r>
              <a:rPr lang="en-US" dirty="0" err="1">
                <a:sym typeface="Arial"/>
              </a:rPr>
              <a:t>afecta</a:t>
            </a:r>
            <a:r>
              <a:rPr lang="en-US" dirty="0">
                <a:sym typeface="Arial"/>
              </a:rPr>
              <a:t> </a:t>
            </a:r>
            <a:r>
              <a:rPr lang="en-US" dirty="0" err="1">
                <a:sym typeface="Arial"/>
              </a:rPr>
              <a:t>el</a:t>
            </a:r>
            <a:r>
              <a:rPr lang="en-US" dirty="0">
                <a:sym typeface="Arial"/>
              </a:rPr>
              <a:t> </a:t>
            </a:r>
            <a:r>
              <a:rPr lang="en-US" dirty="0" err="1">
                <a:sym typeface="Arial"/>
              </a:rPr>
              <a:t>pericardio</a:t>
            </a:r>
            <a:r>
              <a:rPr lang="en-US" dirty="0">
                <a:sym typeface="Arial"/>
              </a:rPr>
              <a:t>.</a:t>
            </a:r>
          </a:p>
          <a:p>
            <a:endParaRPr lang="en-US" dirty="0"/>
          </a:p>
        </p:txBody>
      </p:sp>
      <p:pic>
        <p:nvPicPr>
          <p:cNvPr id="5" name="Marcador de contenido 4">
            <a:extLst>
              <a:ext uri="{FF2B5EF4-FFF2-40B4-BE49-F238E27FC236}">
                <a16:creationId xmlns:a16="http://schemas.microsoft.com/office/drawing/2014/main" id="{BFBC8A0B-265F-7A36-B3CE-A30BBA93FFA9}"/>
              </a:ext>
            </a:extLst>
          </p:cNvPr>
          <p:cNvPicPr>
            <a:picLocks noGrp="1" noChangeAspect="1"/>
          </p:cNvPicPr>
          <p:nvPr>
            <p:ph sz="half" idx="2"/>
          </p:nvPr>
        </p:nvPicPr>
        <p:blipFill>
          <a:blip r:embed="rId7"/>
          <a:stretch>
            <a:fillRect/>
          </a:stretch>
        </p:blipFill>
        <p:spPr>
          <a:xfrm>
            <a:off x="5289752" y="2204961"/>
            <a:ext cx="6095593" cy="2285847"/>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11" name="Audio 10">
            <a:extLst>
              <a:ext uri="{FF2B5EF4-FFF2-40B4-BE49-F238E27FC236}">
                <a16:creationId xmlns:a16="http://schemas.microsoft.com/office/drawing/2014/main" id="{AD852182-78AD-0F4B-3833-BCC2978BE00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59569890"/>
      </p:ext>
    </p:extLst>
  </p:cSld>
  <p:clrMapOvr>
    <a:masterClrMapping/>
  </p:clrMapOvr>
  <mc:AlternateContent xmlns:mc="http://schemas.openxmlformats.org/markup-compatibility/2006">
    <mc:Choice xmlns:p14="http://schemas.microsoft.com/office/powerpoint/2010/main" Requires="p14">
      <p:transition spd="slow" p14:dur="2000" advTm="16776"/>
    </mc:Choice>
    <mc:Fallback>
      <p:transition spd="slow" advTm="16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1812" x="9880600" y="6723063"/>
          <p14:tracePt t="1841" x="9593263" y="6469063"/>
          <p14:tracePt t="1843" x="9101138" y="6062663"/>
          <p14:tracePt t="1857" x="8915400" y="5910263"/>
          <p14:tracePt t="1859" x="8737600" y="5773738"/>
          <p14:tracePt t="1875" x="8618538" y="5656263"/>
          <p14:tracePt t="1877" x="8559800" y="5613400"/>
          <p14:tracePt t="1891" x="8466138" y="5519738"/>
          <p14:tracePt t="1893" x="8440738" y="5494338"/>
          <p14:tracePt t="1915" x="8389938" y="5435600"/>
          <p14:tracePt t="1920" x="8331200" y="5359400"/>
          <p14:tracePt t="1923" x="8305800" y="5326063"/>
          <p14:tracePt t="1940" x="8288338" y="5308600"/>
          <p14:tracePt t="1956" x="8288338" y="5265738"/>
          <p14:tracePt t="2252" x="8272463" y="5249863"/>
          <p14:tracePt t="2265" x="8255000" y="5240338"/>
          <p14:tracePt t="2270" x="8247063" y="5240338"/>
          <p14:tracePt t="2285" x="8229600" y="5224463"/>
          <p14:tracePt t="2287" x="8196263" y="5207000"/>
          <p14:tracePt t="2303" x="8186738" y="5189538"/>
          <p14:tracePt t="2307" x="8153400" y="5189538"/>
          <p14:tracePt t="2308" x="8135938" y="5173663"/>
          <p14:tracePt t="2324" x="8110538" y="5164138"/>
          <p14:tracePt t="2340" x="8094663" y="5164138"/>
          <p14:tracePt t="2341" x="8077200" y="5164138"/>
          <p14:tracePt t="2356" x="8059738" y="5164138"/>
          <p14:tracePt t="2371" x="8059738" y="5148263"/>
          <p14:tracePt t="2373" x="8051800" y="5148263"/>
          <p14:tracePt t="2411" x="8034338" y="5148263"/>
          <p14:tracePt t="2431" x="8018463" y="5148263"/>
          <p14:tracePt t="2444" x="8001000" y="5148263"/>
          <p14:tracePt t="2446" x="7975600" y="5130800"/>
          <p14:tracePt t="2461" x="7958138" y="5130800"/>
          <p14:tracePt t="2463" x="7924800" y="5130800"/>
          <p14:tracePt t="2477" x="7881938" y="5113338"/>
          <p14:tracePt t="2479" x="7848600" y="5105400"/>
          <p14:tracePt t="2494" x="7805738" y="5105400"/>
          <p14:tracePt t="2497" x="7747000" y="5087938"/>
          <p14:tracePt t="2500" x="7688263" y="5072063"/>
          <p14:tracePt t="2522" x="7551738" y="5029200"/>
          <p14:tracePt t="2525" x="7475538" y="5011738"/>
          <p14:tracePt t="2544" x="7297738" y="4953000"/>
          <p14:tracePt t="2559" x="7221538" y="4919663"/>
          <p14:tracePt t="2563" x="7145338" y="4876800"/>
          <p14:tracePt t="2565" x="7053263" y="4843463"/>
          <p14:tracePt t="2587" x="6992938" y="4818063"/>
          <p14:tracePt t="2589" x="6891338" y="4741863"/>
          <p14:tracePt t="2606" x="6799263" y="4681538"/>
          <p14:tracePt t="2622" x="6738938" y="4622800"/>
          <p14:tracePt t="2640" x="6697663" y="4589463"/>
          <p14:tracePt t="2655" x="6662738" y="4564063"/>
          <p14:tracePt t="2659" x="6654800" y="4546600"/>
          <p14:tracePt t="2662" x="6637338" y="4546600"/>
          <p14:tracePt t="2668" x="6604000" y="4529138"/>
          <p14:tracePt t="2692" x="6604000" y="4521200"/>
          <p14:tracePt t="2695" x="6596063" y="4503738"/>
          <p14:tracePt t="2714" x="6578600" y="4503738"/>
          <p14:tracePt t="2741" x="6561138" y="4503738"/>
          <p14:tracePt t="2870" x="6578600" y="4503738"/>
          <p14:tracePt t="2880" x="6596063" y="4503738"/>
          <p14:tracePt t="2893" x="6621463" y="4487863"/>
          <p14:tracePt t="2910" x="6662738" y="4487863"/>
          <p14:tracePt t="2925" x="6713538" y="4470400"/>
          <p14:tracePt t="2944" x="6723063" y="4470400"/>
          <p14:tracePt t="2948" x="6756400" y="4470400"/>
          <p14:tracePt t="2955" x="6773863" y="4470400"/>
          <p14:tracePt t="2957" x="6789738" y="4470400"/>
          <p14:tracePt t="2970" x="6815138" y="4470400"/>
          <p14:tracePt t="2980" x="6832600" y="4470400"/>
          <p14:tracePt t="2985" x="6850063" y="4470400"/>
          <p14:tracePt t="2995" x="6858000" y="4470400"/>
          <p14:tracePt t="2997" x="6891338" y="4470400"/>
          <p14:tracePt t="3011" x="6908800" y="4470400"/>
          <p14:tracePt t="3022" x="6926263" y="4470400"/>
          <p14:tracePt t="3024" x="6951663" y="4470400"/>
          <p14:tracePt t="3038" x="6967538" y="4470400"/>
          <p14:tracePt t="3040" x="6985000" y="4470400"/>
          <p14:tracePt t="3056" x="7010400" y="4470400"/>
          <p14:tracePt t="3059" x="7027863" y="4470400"/>
          <p14:tracePt t="3061" x="7043738" y="4470400"/>
          <p14:tracePt t="3073" x="7069138" y="4470400"/>
          <p14:tracePt t="3076" x="7086600" y="4470400"/>
          <p14:tracePt t="3089" x="7104063" y="4470400"/>
          <p14:tracePt t="3099" x="7119938" y="4470400"/>
          <p14:tracePt t="3111" x="7129463" y="4470400"/>
          <p14:tracePt t="3112" x="7145338" y="4470400"/>
          <p14:tracePt t="3126" x="7162800" y="4452938"/>
          <p14:tracePt t="3128" x="7180263" y="4452938"/>
          <p14:tracePt t="3142" x="7188200" y="4452938"/>
          <p14:tracePt t="3144" x="7205663" y="4445000"/>
          <p14:tracePt t="3160" x="7221538" y="4445000"/>
          <p14:tracePt t="3164" x="7264400" y="4427538"/>
          <p14:tracePt t="3167" x="7297738" y="4411663"/>
          <p14:tracePt t="3189" x="7358063" y="4411663"/>
          <p14:tracePt t="3192" x="7391400" y="4394200"/>
          <p14:tracePt t="3207" x="7434263" y="4386263"/>
          <p14:tracePt t="3222" x="7459663" y="4386263"/>
          <p14:tracePt t="3232" x="7475538" y="4368800"/>
          <p14:tracePt t="3246" x="7493000" y="4368800"/>
          <p14:tracePt t="3258" x="7510463" y="4368800"/>
          <p14:tracePt t="3279" x="7518400" y="4368800"/>
          <p14:tracePt t="3289" x="7518400" y="4351338"/>
          <p14:tracePt t="3309" x="7535863" y="4351338"/>
          <p14:tracePt t="3311" x="7551738" y="4335463"/>
          <p14:tracePt t="3327" x="7569200" y="4335463"/>
          <p14:tracePt t="3341" x="7586663" y="4318000"/>
          <p14:tracePt t="3343" x="7594600" y="4318000"/>
          <p14:tracePt t="3358" x="7612063" y="4310063"/>
          <p14:tracePt t="3360" x="7627938" y="4292600"/>
          <p14:tracePt t="3376" x="7645400" y="4292600"/>
          <p14:tracePt t="3378" x="7653338" y="4275138"/>
          <p14:tracePt t="3391" x="7688263" y="4259263"/>
          <p14:tracePt t="3393" x="7688263" y="4249738"/>
          <p14:tracePt t="3406" x="7721600" y="4233863"/>
          <p14:tracePt t="3408" x="7747000" y="4216400"/>
          <p14:tracePt t="3424" x="7764463" y="4198938"/>
          <p14:tracePt t="3426" x="7780338" y="4191000"/>
          <p14:tracePt t="3441" x="7805738" y="4191000"/>
          <p14:tracePt t="3444" x="7840663" y="4157663"/>
          <p14:tracePt t="3446" x="7848600" y="4140200"/>
          <p14:tracePt t="3462" x="7866063" y="4122738"/>
          <p14:tracePt t="3479" x="7899400" y="4114800"/>
          <p14:tracePt t="3493" x="7916863" y="4097338"/>
          <p14:tracePt t="3509" x="7924800" y="4081463"/>
          <p14:tracePt t="3525" x="7942263" y="4064000"/>
          <p14:tracePt t="3527" x="7958138" y="4056063"/>
          <p14:tracePt t="3543" x="7975600" y="4038600"/>
          <p14:tracePt t="3560" x="8001000" y="4005263"/>
          <p14:tracePt t="3579" x="8018463" y="3962400"/>
          <p14:tracePt t="3592" x="8018463" y="3944938"/>
          <p14:tracePt t="3594" x="8034338" y="3929063"/>
          <p14:tracePt t="3607" x="8051800" y="3903663"/>
          <p14:tracePt t="3609" x="8059738" y="3868738"/>
          <p14:tracePt t="3624" x="8059738" y="3860800"/>
          <p14:tracePt t="3626" x="8077200" y="3810000"/>
          <p14:tracePt t="3641" x="8094663" y="3784600"/>
          <p14:tracePt t="3644" x="8094663" y="3767138"/>
          <p14:tracePt t="3648" x="8110538" y="3733800"/>
          <p14:tracePt t="3665" x="8120063" y="3690938"/>
          <p14:tracePt t="3671" x="8120063" y="3675063"/>
          <p14:tracePt t="3674" x="8135938" y="3649663"/>
          <p14:tracePt t="3688" x="8135938" y="3632200"/>
          <p14:tracePt t="3691" x="8153400" y="3598863"/>
          <p14:tracePt t="3705" x="8153400" y="3589338"/>
          <p14:tracePt t="3708" x="8170863" y="3573463"/>
          <p14:tracePt t="3710" x="8170863" y="3556000"/>
          <p14:tracePt t="3726" x="8170863" y="3538538"/>
          <p14:tracePt t="3728" x="8186738" y="3530600"/>
          <p14:tracePt t="3742" x="8186738" y="3497263"/>
          <p14:tracePt t="3757" x="8186738" y="3479800"/>
          <p14:tracePt t="3773" x="8186738" y="3462338"/>
          <p14:tracePt t="3775" x="8186738" y="3454400"/>
          <p14:tracePt t="3794" x="8186738" y="3436938"/>
          <p14:tracePt t="3821" x="8186738" y="3403600"/>
          <p14:tracePt t="3831" x="8186738" y="3395663"/>
          <p14:tracePt t="3845" x="8186738" y="3378200"/>
          <p14:tracePt t="3847" x="8186738" y="3360738"/>
          <p14:tracePt t="3859" x="8186738" y="3344863"/>
          <p14:tracePt t="3872" x="8186738" y="3327400"/>
          <p14:tracePt t="3874" x="8170863" y="3302000"/>
          <p14:tracePt t="3888" x="8170863" y="3284538"/>
          <p14:tracePt t="3890" x="8170863" y="3268663"/>
          <p14:tracePt t="3904" x="8153400" y="3259138"/>
          <p14:tracePt t="3920" x="8153400" y="3243263"/>
          <p14:tracePt t="4204" x="8153400" y="3208338"/>
          <p14:tracePt t="4214" x="8153400" y="3182938"/>
          <p14:tracePt t="4231" x="8153400" y="3149600"/>
          <p14:tracePt t="4239" x="8170863" y="3124200"/>
          <p14:tracePt t="4242" x="8170863" y="3090863"/>
          <p14:tracePt t="4245" x="8170863" y="3065463"/>
          <p14:tracePt t="4260" x="8186738" y="2997200"/>
          <p14:tracePt t="4275" x="8196263" y="2971800"/>
          <p14:tracePt t="4277" x="8196263" y="2938463"/>
          <p14:tracePt t="4292" x="8212138" y="2895600"/>
          <p14:tracePt t="4314" x="8229600" y="2870200"/>
          <p14:tracePt t="4340" x="8229600" y="2836863"/>
          <p14:tracePt t="4358" x="8229600" y="2819400"/>
          <p14:tracePt t="4372" x="8229600" y="2801938"/>
          <p14:tracePt t="4374" x="8212138" y="2776538"/>
          <p14:tracePt t="4387" x="8196263" y="2760663"/>
          <p14:tracePt t="4389" x="8186738" y="2735263"/>
          <p14:tracePt t="4408" x="8153400" y="2667000"/>
          <p14:tracePt t="4431" x="8135938" y="2659063"/>
          <p14:tracePt t="4436" x="8110538" y="2608263"/>
          <p14:tracePt t="4458" x="8094663" y="2582863"/>
          <p14:tracePt t="4461" x="8051800" y="2540000"/>
          <p14:tracePt t="4478" x="8018463" y="2506663"/>
          <p14:tracePt t="4492" x="8001000" y="2489200"/>
          <p14:tracePt t="4494" x="7983538" y="2471738"/>
          <p14:tracePt t="4512" x="7958138" y="2446338"/>
          <p14:tracePt t="4545" x="7924800" y="2413000"/>
          <p14:tracePt t="4547" x="7899400" y="2405063"/>
          <p14:tracePt t="4551" x="7881938" y="2387600"/>
          <p14:tracePt t="4574" x="7848600" y="2370138"/>
          <p14:tracePt t="4576" x="7840663" y="2370138"/>
          <p14:tracePt t="4593" x="7805738" y="2354263"/>
          <p14:tracePt t="4596" x="7780338" y="2328863"/>
          <p14:tracePt t="4597" x="7747000" y="2328863"/>
          <p14:tracePt t="4613" x="7688263" y="2278063"/>
          <p14:tracePt t="4628" x="7653338" y="2278063"/>
          <p14:tracePt t="4630" x="7645400" y="2252663"/>
          <p14:tracePt t="4645" x="7612063" y="2252663"/>
          <p14:tracePt t="4653" x="7586663" y="2235200"/>
          <p14:tracePt t="4658" x="7551738" y="2217738"/>
          <p14:tracePt t="4661" x="7535863" y="2217738"/>
          <p14:tracePt t="4676" x="7518400" y="2209800"/>
          <p14:tracePt t="4692" x="7510463" y="2209800"/>
          <p14:tracePt t="4694" x="7493000" y="2209800"/>
          <p14:tracePt t="4709" x="7475538" y="2209800"/>
          <p14:tracePt t="4711" x="7459663" y="2209800"/>
          <p14:tracePt t="4729" x="7450138" y="2209800"/>
          <p14:tracePt t="4733" x="7434263" y="2209800"/>
          <p14:tracePt t="4755" x="7416800" y="2192338"/>
          <p14:tracePt t="4757" x="7358063" y="2192338"/>
          <p14:tracePt t="4775" x="7281863" y="2192338"/>
          <p14:tracePt t="4789" x="7239000" y="2192338"/>
          <p14:tracePt t="4791" x="7205663" y="2192338"/>
          <p14:tracePt t="4805" x="7119938" y="2192338"/>
          <p14:tracePt t="4815" x="7053263" y="2192338"/>
          <p14:tracePt t="4840" x="7010400" y="2192338"/>
          <p14:tracePt t="4843" x="6891338" y="2192338"/>
          <p14:tracePt t="4846" x="6875463" y="2192338"/>
          <p14:tracePt t="4861" x="6815138" y="2192338"/>
          <p14:tracePt t="4864" x="6773863" y="2209800"/>
          <p14:tracePt t="4878" x="6738938" y="2209800"/>
          <p14:tracePt t="4887" x="6697663" y="2209800"/>
          <p14:tracePt t="4890" x="6662738" y="2209800"/>
          <p14:tracePt t="4898" x="6637338" y="2217738"/>
          <p14:tracePt t="4912" x="6596063" y="2217738"/>
          <p14:tracePt t="4915" x="6561138" y="2217738"/>
          <p14:tracePt t="4920" x="6545263" y="2235200"/>
          <p14:tracePt t="4944" x="6519863" y="2235200"/>
          <p14:tracePt t="4952" x="6469063" y="2252663"/>
          <p14:tracePt t="4957" x="6443663" y="2268538"/>
          <p14:tracePt t="4959" x="6426200" y="2278063"/>
          <p14:tracePt t="4989" x="6392863" y="2278063"/>
          <p14:tracePt t="4992" x="6350000" y="2328863"/>
          <p14:tracePt t="5013" x="6324600" y="2336800"/>
          <p14:tracePt t="5022" x="6307138" y="2354263"/>
          <p14:tracePt t="5024" x="6307138" y="2370138"/>
          <p14:tracePt t="5041" x="6291263" y="2370138"/>
          <p14:tracePt t="5046" x="6273800" y="2387600"/>
          <p14:tracePt t="5054" x="6265863" y="2405063"/>
          <p14:tracePt t="5078" x="6215063" y="2446338"/>
          <p14:tracePt t="5080" x="6197600" y="2471738"/>
          <p14:tracePt t="5099" x="6154738" y="2522538"/>
          <p14:tracePt t="5105" x="6154738" y="2540000"/>
          <p14:tracePt t="5126" x="6129338" y="2547938"/>
          <p14:tracePt t="5128" x="6096000" y="2608263"/>
          <p14:tracePt t="5145" x="6062663" y="2641600"/>
          <p14:tracePt t="5161" x="6053138" y="2667000"/>
          <p14:tracePt t="5169" x="6037263" y="2684463"/>
          <p14:tracePt t="5173" x="6019800" y="2717800"/>
          <p14:tracePt t="5174" x="6002338" y="2735263"/>
          <p14:tracePt t="5197" x="5994400" y="2776538"/>
          <p14:tracePt t="5202" x="5976938" y="2794000"/>
          <p14:tracePt t="5221" x="5961063" y="2819400"/>
          <p14:tracePt t="5223" x="5943600" y="2870200"/>
          <p14:tracePt t="5238" x="5918200" y="2928938"/>
          <p14:tracePt t="5271" x="5884863" y="2997200"/>
          <p14:tracePt t="5274" x="5884863" y="3030538"/>
          <p14:tracePt t="5288" x="5867400" y="3073400"/>
          <p14:tracePt t="5290" x="5859463" y="3106738"/>
          <p14:tracePt t="5305" x="5859463" y="3132138"/>
          <p14:tracePt t="5309" x="5842000" y="3149600"/>
          <p14:tracePt t="5311" x="5842000" y="3200400"/>
          <p14:tracePt t="5326" x="5824538" y="3259138"/>
          <p14:tracePt t="5341" x="5808663" y="3284538"/>
          <p14:tracePt t="5343" x="5808663" y="3327400"/>
          <p14:tracePt t="5362" x="5799138" y="3403600"/>
          <p14:tracePt t="5377" x="5799138" y="3462338"/>
          <p14:tracePt t="5380" x="5783263" y="3530600"/>
          <p14:tracePt t="5385" x="5765800" y="3589338"/>
          <p14:tracePt t="5399" x="5765800" y="3614738"/>
          <p14:tracePt t="5404" x="5765800" y="3675063"/>
          <p14:tracePt t="5406" x="5765800" y="3725863"/>
          <p14:tracePt t="5421" x="5765800" y="3784600"/>
          <p14:tracePt t="5423" x="5765800" y="3827463"/>
          <p14:tracePt t="5438" x="5765800" y="3860800"/>
          <p14:tracePt t="5440" x="5765800" y="3886200"/>
          <p14:tracePt t="5457" x="5765800" y="3944938"/>
          <p14:tracePt t="5471" x="5765800" y="3962400"/>
          <p14:tracePt t="5473" x="5765800" y="3979863"/>
          <p14:tracePt t="5487" x="5765800" y="3987800"/>
          <p14:tracePt t="5489" x="5765800" y="4005263"/>
          <p14:tracePt t="5499" x="5765800" y="4021138"/>
          <p14:tracePt t="5511" x="5765800" y="4056063"/>
          <p14:tracePt t="5513" x="5765800" y="4064000"/>
          <p14:tracePt t="5526" x="5765800" y="4081463"/>
          <p14:tracePt t="5528" x="5765800" y="4114800"/>
          <p14:tracePt t="5543" x="5765800" y="4122738"/>
          <p14:tracePt t="5545" x="5765800" y="4157663"/>
          <p14:tracePt t="5562" x="5765800" y="4191000"/>
          <p14:tracePt t="5570" x="5765800" y="4216400"/>
          <p14:tracePt t="5573" x="5783263" y="4249738"/>
          <p14:tracePt t="5575" x="5783263" y="4259263"/>
          <p14:tracePt t="5586" x="5799138" y="4310063"/>
          <p14:tracePt t="5602" x="5799138" y="4318000"/>
          <p14:tracePt t="5605" x="5799138" y="4335463"/>
          <p14:tracePt t="5607" x="5799138" y="4351338"/>
          <p14:tracePt t="5622" x="5808663" y="4368800"/>
          <p14:tracePt t="5624" x="5808663" y="4386263"/>
          <p14:tracePt t="5641" x="5824538" y="4394200"/>
          <p14:tracePt t="5671" x="5824538" y="4411663"/>
          <p14:tracePt t="5681" x="5842000" y="4411663"/>
          <p14:tracePt t="5696" x="5842000" y="4427538"/>
          <p14:tracePt t="5711" x="5859463" y="4427538"/>
          <p14:tracePt t="5724" x="5867400" y="4445000"/>
          <p14:tracePt t="5738" x="5884863" y="4445000"/>
          <p14:tracePt t="5741" x="5884863" y="4452938"/>
          <p14:tracePt t="5755" x="5900738" y="4470400"/>
          <p14:tracePt t="5772" x="5918200" y="4470400"/>
          <p14:tracePt t="5775" x="5926138" y="4487863"/>
          <p14:tracePt t="5792" x="5943600" y="4487863"/>
          <p14:tracePt t="5806" x="5961063" y="4503738"/>
          <p14:tracePt t="5823" x="5976938" y="4503738"/>
          <p14:tracePt t="5825" x="5994400" y="4521200"/>
          <p14:tracePt t="5839" x="6002338" y="4521200"/>
          <p14:tracePt t="5841" x="6019800" y="4521200"/>
          <p14:tracePt t="5856" x="6053138" y="4529138"/>
          <p14:tracePt t="5873" x="6078538" y="4546600"/>
          <p14:tracePt t="5891" x="6113463" y="4546600"/>
          <p14:tracePt t="5904" x="6129338" y="4546600"/>
          <p14:tracePt t="5915" x="6138863" y="4546600"/>
          <p14:tracePt t="5928" x="6154738" y="4546600"/>
          <p14:tracePt t="5930" x="6172200" y="4546600"/>
          <p14:tracePt t="5945" x="6197600" y="4546600"/>
          <p14:tracePt t="5959" x="6215063" y="4546600"/>
          <p14:tracePt t="5961" x="6230938" y="4546600"/>
          <p14:tracePt t="5975" x="6265863" y="4546600"/>
          <p14:tracePt t="5990" x="6273800" y="4546600"/>
          <p14:tracePt t="5992" x="6291263" y="4546600"/>
          <p14:tracePt t="6008" x="6307138" y="4546600"/>
          <p14:tracePt t="6009" x="6324600" y="4546600"/>
          <p14:tracePt t="6020" x="6332538" y="4546600"/>
          <p14:tracePt t="6029" x="6350000" y="4546600"/>
          <p14:tracePt t="6040" x="6367463" y="4546600"/>
          <p14:tracePt t="6042" x="6383338" y="4546600"/>
          <p14:tracePt t="6055" x="6408738" y="4546600"/>
          <p14:tracePt t="6057" x="6426200" y="4529138"/>
          <p14:tracePt t="6073" x="6459538" y="4529138"/>
          <p14:tracePt t="6089" x="6502400" y="4529138"/>
          <p14:tracePt t="6103" x="6519863" y="4521200"/>
          <p14:tracePt t="6105" x="6527800" y="4521200"/>
          <p14:tracePt t="6122" x="6578600" y="4503738"/>
          <p14:tracePt t="6139" x="6604000" y="4487863"/>
          <p14:tracePt t="6154" x="6637338" y="4487863"/>
          <p14:tracePt t="6156" x="6654800" y="4487863"/>
          <p14:tracePt t="6166" x="6662738" y="4470400"/>
          <p14:tracePt t="6180" x="6680200" y="4470400"/>
          <p14:tracePt t="6185" x="6697663" y="4470400"/>
          <p14:tracePt t="6204" x="6713538" y="4452938"/>
          <p14:tracePt t="6207" x="6756400" y="4452938"/>
          <p14:tracePt t="6210" x="6789738" y="4445000"/>
          <p14:tracePt t="6224" x="6850063" y="4427538"/>
          <p14:tracePt t="6240" x="6858000" y="4427538"/>
          <p14:tracePt t="6242" x="6891338" y="4427538"/>
          <p14:tracePt t="6257" x="6934200" y="4411663"/>
          <p14:tracePt t="6274" x="6985000" y="4394200"/>
          <p14:tracePt t="6292" x="7027863" y="4386263"/>
          <p14:tracePt t="6306" x="7043738" y="4368800"/>
          <p14:tracePt t="6309" x="7053263" y="4351338"/>
          <p14:tracePt t="6324" x="7086600" y="4351338"/>
          <p14:tracePt t="6327" x="7104063" y="4335463"/>
          <p14:tracePt t="6329" x="7129463" y="4318000"/>
          <p14:tracePt t="6345" x="7205663" y="4292600"/>
          <p14:tracePt t="6360" x="7221538" y="4275138"/>
          <p14:tracePt t="6362" x="7239000" y="4275138"/>
          <p14:tracePt t="6377" x="7264400" y="4249738"/>
          <p14:tracePt t="6379" x="7315200" y="4233863"/>
          <p14:tracePt t="6395" x="7373938" y="4198938"/>
          <p14:tracePt t="6510" x="7459663" y="4122738"/>
          <p14:tracePt t="6517" x="7627938" y="3919538"/>
          <p14:tracePt t="6547" x="7670800" y="3827463"/>
          <p14:tracePt t="6554" x="7721600" y="3733800"/>
          <p14:tracePt t="6559" x="7764463" y="3675063"/>
          <p14:tracePt t="6561" x="7789863" y="3632200"/>
          <p14:tracePt t="6603" x="7805738" y="3589338"/>
          <p14:tracePt t="6608" x="7881938" y="3436938"/>
          <p14:tracePt t="6610" x="7881938" y="3403600"/>
          <p14:tracePt t="6652" x="7899400" y="3378200"/>
          <p14:tracePt t="6654" x="7916863" y="3344863"/>
          <p14:tracePt t="7098" x="7924800" y="3344863"/>
          <p14:tracePt t="7108" x="7975600" y="3360738"/>
          <p14:tracePt t="7124" x="8034338" y="3395663"/>
          <p14:tracePt t="7141" x="8135938" y="3436938"/>
          <p14:tracePt t="7156" x="8196263" y="3462338"/>
          <p14:tracePt t="7158" x="8272463" y="3479800"/>
          <p14:tracePt t="7171" x="8331200" y="3497263"/>
          <p14:tracePt t="7173" x="8389938" y="3497263"/>
          <p14:tracePt t="7189" x="8526463" y="3513138"/>
          <p14:tracePt t="7205" x="8585200" y="3513138"/>
          <p14:tracePt t="7208" x="8643938" y="3513138"/>
          <p14:tracePt t="7210" x="8712200" y="3497263"/>
          <p14:tracePt t="7226" x="8770938" y="3462338"/>
          <p14:tracePt t="7228" x="8831263" y="3436938"/>
          <p14:tracePt t="7243" x="8948738" y="3378200"/>
          <p14:tracePt t="7258" x="9009063" y="3344863"/>
          <p14:tracePt t="7260" x="9050338" y="3319463"/>
          <p14:tracePt t="7276" x="9144000" y="3259138"/>
          <p14:tracePt t="7291" x="9220200" y="3200400"/>
          <p14:tracePt t="7307" x="9263063" y="3167063"/>
          <p14:tracePt t="7309" x="9278938" y="3149600"/>
          <p14:tracePt t="7325" x="9313863" y="3132138"/>
          <p14:tracePt t="7327" x="9321800" y="3106738"/>
          <p14:tracePt t="7342" x="9355138" y="3073400"/>
          <p14:tracePt t="7345" x="9372600" y="3065463"/>
          <p14:tracePt t="7347" x="9380538" y="3048000"/>
          <p14:tracePt t="7365" x="9398000" y="3048000"/>
          <p14:tracePt t="7371" x="9415463" y="3030538"/>
          <p14:tracePt t="7388" x="9415463" y="3014663"/>
          <p14:tracePt t="7390" x="9431338" y="3014663"/>
          <p14:tracePt t="7435" x="9431338" y="3030538"/>
          <p14:tracePt t="7445" x="9431338" y="3073400"/>
          <p14:tracePt t="7456" x="9431338" y="3106738"/>
          <p14:tracePt t="7470" x="9415463" y="3182938"/>
          <p14:tracePt t="7482" x="9398000" y="3208338"/>
          <p14:tracePt t="7487" x="9380538" y="3259138"/>
          <p14:tracePt t="7502" x="9372600" y="3302000"/>
          <p14:tracePt t="7506" x="9372600" y="3327400"/>
          <p14:tracePt t="7508" x="9355138" y="3360738"/>
          <p14:tracePt t="7523" x="9339263" y="3436938"/>
          <p14:tracePt t="7539" x="9321800" y="3479800"/>
          <p14:tracePt t="7541" x="9321800" y="3497263"/>
          <p14:tracePt t="7556" x="9313863" y="3556000"/>
          <p14:tracePt t="7573" x="9313863" y="3589338"/>
          <p14:tracePt t="7588" x="9313863" y="3598863"/>
          <p14:tracePt t="7590" x="9313863" y="3614738"/>
          <p14:tracePt t="7604" x="9313863" y="3632200"/>
          <p14:tracePt t="7606" x="9313863" y="3649663"/>
          <p14:tracePt t="7615" x="9313863" y="3657600"/>
          <p14:tracePt t="7628" x="9313863" y="3675063"/>
          <p14:tracePt t="7629" x="9313863" y="3690938"/>
          <p14:tracePt t="7643" x="9313863" y="3708400"/>
          <p14:tracePt t="7645" x="9313863" y="3725863"/>
          <p14:tracePt t="7660" x="9313863" y="3733800"/>
          <p14:tracePt t="7661" x="9321800" y="3751263"/>
          <p14:tracePt t="7676" x="9339263" y="3784600"/>
          <p14:tracePt t="7691" x="9339263" y="3792538"/>
          <p14:tracePt t="7693" x="9355138" y="3810000"/>
          <p14:tracePt t="7709" x="9355138" y="3827463"/>
          <p14:tracePt t="7711" x="9372600" y="3827463"/>
          <p14:tracePt t="7723" x="9372600" y="3843338"/>
          <p14:tracePt t="7725" x="9380538" y="3843338"/>
          <p14:tracePt t="7739" x="9380538" y="3860800"/>
          <p14:tracePt t="7741" x="9398000" y="3860800"/>
          <p14:tracePt t="7756" x="9431338" y="3868738"/>
          <p14:tracePt t="7772" x="9440863" y="3886200"/>
          <p14:tracePt t="7774" x="9456738" y="3903663"/>
          <p14:tracePt t="7788" x="9517063" y="3929063"/>
          <p14:tracePt t="7804" x="9532938" y="3944938"/>
          <p14:tracePt t="7806" x="9567863" y="3944938"/>
          <p14:tracePt t="7821" x="9575800" y="3962400"/>
          <p14:tracePt t="7823" x="9626600" y="3979863"/>
          <p14:tracePt t="7836" x="9652000" y="3979863"/>
          <p14:tracePt t="7838" x="9669463" y="3987800"/>
          <p14:tracePt t="7855" x="9702800" y="4005263"/>
          <p14:tracePt t="7858" x="9728200" y="4005263"/>
          <p14:tracePt t="7860" x="9761538" y="4021138"/>
          <p14:tracePt t="7873" x="9786938" y="4021138"/>
          <p14:tracePt t="7882" x="9804400" y="4038600"/>
          <p14:tracePt t="7887" x="9821863" y="4038600"/>
          <p14:tracePt t="7904" x="9847263" y="4056063"/>
          <p14:tracePt t="7910" x="9863138" y="4056063"/>
          <p14:tracePt t="7912" x="9898063" y="4064000"/>
          <p14:tracePt t="7928" x="9906000" y="4064000"/>
          <p14:tracePt t="7931" x="9956800" y="4064000"/>
          <p14:tracePt t="7936" x="9974263" y="4081463"/>
          <p14:tracePt t="7952" x="9999663" y="4097338"/>
          <p14:tracePt t="7956" x="10033000" y="4097338"/>
          <p14:tracePt t="7958" x="10058400" y="4097338"/>
          <p14:tracePt t="7972" x="10117138" y="4122738"/>
          <p14:tracePt t="7988" x="10152063" y="4122738"/>
          <p14:tracePt t="7990" x="10167938" y="4122738"/>
          <p14:tracePt t="8005" x="10193338" y="4140200"/>
          <p14:tracePt t="8007" x="10228263" y="4140200"/>
          <p14:tracePt t="8022" x="10253663" y="4157663"/>
          <p14:tracePt t="8024" x="10269538" y="4157663"/>
          <p14:tracePt t="8038" x="10304463" y="4157663"/>
          <p14:tracePt t="8040" x="10329863" y="4157663"/>
          <p14:tracePt t="8053" x="10345738" y="4157663"/>
          <p14:tracePt t="8055" x="10371138" y="4157663"/>
          <p14:tracePt t="8064" x="10406063" y="4157663"/>
          <p14:tracePt t="8071" x="10439400" y="4157663"/>
          <p14:tracePt t="8080" x="10464800" y="4157663"/>
          <p14:tracePt t="8093" x="10482263" y="4157663"/>
          <p14:tracePt t="8095" x="10507663" y="4157663"/>
          <p14:tracePt t="8109" x="10558463" y="4157663"/>
          <p14:tracePt t="8123" x="10583863" y="4157663"/>
          <p14:tracePt t="8124" x="10617200" y="4157663"/>
          <p14:tracePt t="8139" x="10634663" y="4157663"/>
          <p14:tracePt t="8141" x="10660063" y="4157663"/>
          <p14:tracePt t="8156" x="10675938" y="4157663"/>
          <p14:tracePt t="8158" x="10693400" y="4157663"/>
          <p14:tracePt t="8169" x="10718800" y="4157663"/>
          <p14:tracePt t="8173" x="10736263" y="4157663"/>
          <p14:tracePt t="8185" x="10752138" y="4157663"/>
          <p14:tracePt t="8196" x="10769600" y="4157663"/>
          <p14:tracePt t="8197" x="10777538" y="4140200"/>
          <p14:tracePt t="8212" x="10795000" y="4140200"/>
          <p14:tracePt t="8227" x="10812463" y="4122738"/>
          <p14:tracePt t="8241" x="10828338" y="4122738"/>
          <p14:tracePt t="8254" x="10837863" y="4114800"/>
          <p14:tracePt t="8256" x="10853738" y="4114800"/>
          <p14:tracePt t="8271" x="10853738" y="4097338"/>
          <p14:tracePt t="8273" x="10871200" y="4081463"/>
          <p14:tracePt t="8287" x="10888663" y="4064000"/>
          <p14:tracePt t="8302" x="10896600" y="4056063"/>
          <p14:tracePt t="8316" x="10914063" y="4038600"/>
          <p14:tracePt t="8320" x="10929938" y="4021138"/>
          <p14:tracePt t="8336" x="10929938" y="4005263"/>
          <p14:tracePt t="8340" x="10947400" y="3987800"/>
          <p14:tracePt t="8342" x="10964863" y="3979863"/>
          <p14:tracePt t="8357" x="10972800" y="3944938"/>
          <p14:tracePt t="8373" x="10990263" y="3919538"/>
          <p14:tracePt t="8375" x="11006138" y="3903663"/>
          <p14:tracePt t="8390" x="11031538" y="3868738"/>
          <p14:tracePt t="8405" x="11049000" y="3843338"/>
          <p14:tracePt t="8407" x="11066463" y="3810000"/>
          <p14:tracePt t="8422" x="11099800" y="3784600"/>
          <p14:tracePt t="8438" x="11099800" y="3767138"/>
          <p14:tracePt t="8440" x="11107738" y="3751263"/>
          <p14:tracePt t="8455" x="11125200" y="3733800"/>
          <p14:tracePt t="8457" x="11125200" y="3725863"/>
          <p14:tracePt t="8472" x="11142663" y="3708400"/>
          <p14:tracePt t="8475" x="11142663" y="3690938"/>
          <p14:tracePt t="8477" x="11142663" y="3675063"/>
          <p14:tracePt t="8489" x="11158538" y="3675063"/>
          <p14:tracePt t="8498" x="11158538" y="3657600"/>
          <p14:tracePt t="8512" x="11168063" y="3649663"/>
          <p14:tracePt t="8527" x="11168063" y="3632200"/>
          <p14:tracePt t="8541" x="11168063" y="3614738"/>
          <p14:tracePt t="8557" x="11168063" y="3598863"/>
          <p14:tracePt t="8559" x="11168063" y="3589338"/>
          <p14:tracePt t="8571" x="11168063" y="3556000"/>
          <p14:tracePt t="8574" x="11168063" y="3538538"/>
          <p14:tracePt t="8589" x="11183938" y="3530600"/>
          <p14:tracePt t="8590" x="11183938" y="3513138"/>
          <p14:tracePt t="8606" x="11183938" y="3462338"/>
          <p14:tracePt t="8618" x="11183938" y="3454400"/>
          <p14:tracePt t="8629" x="11183938" y="3436938"/>
          <p14:tracePt t="8631" x="11183938" y="3403600"/>
          <p14:tracePt t="8642" x="11201400" y="3395663"/>
          <p14:tracePt t="8661" x="11201400" y="3360738"/>
          <p14:tracePt t="8665" x="11218863" y="3302000"/>
          <p14:tracePt t="8680" x="11218863" y="3268663"/>
          <p14:tracePt t="8686" x="11218863" y="3243263"/>
          <p14:tracePt t="8689" x="11218863" y="3225800"/>
          <p14:tracePt t="8698" x="11218863" y="3200400"/>
          <p14:tracePt t="8711" x="11218863" y="3167063"/>
          <p14:tracePt t="8713" x="11218863" y="3149600"/>
          <p14:tracePt t="8726" x="11218863" y="3132138"/>
          <p14:tracePt t="8740" x="11218863" y="3124200"/>
          <p14:tracePt t="8742" x="11218863" y="3106738"/>
          <p14:tracePt t="8757" x="11218863" y="3090863"/>
          <p14:tracePt t="8759" x="11218863" y="3073400"/>
          <p14:tracePt t="8773" x="11218863" y="3065463"/>
          <p14:tracePt t="8775" x="11218863" y="3048000"/>
          <p14:tracePt t="8786" x="11218863" y="3030538"/>
          <p14:tracePt t="8796" x="11218863" y="3014663"/>
          <p14:tracePt t="8798" x="11218863" y="2997200"/>
          <p14:tracePt t="8809" x="11201400" y="2989263"/>
          <p14:tracePt t="8822" x="11201400" y="2954338"/>
          <p14:tracePt t="8838" x="11183938" y="2938463"/>
          <p14:tracePt t="8840" x="11168063" y="2913063"/>
          <p14:tracePt t="8855" x="11158538" y="2878138"/>
          <p14:tracePt t="8871" x="11125200" y="2836863"/>
          <p14:tracePt t="8887" x="11107738" y="2801938"/>
          <p14:tracePt t="8889" x="11099800" y="2776538"/>
          <p14:tracePt t="8904" x="11082338" y="2743200"/>
          <p14:tracePt t="8906" x="11066463" y="2717800"/>
          <p14:tracePt t="8923" x="11049000" y="2684463"/>
          <p14:tracePt t="8926" x="11031538" y="2667000"/>
          <p14:tracePt t="8928" x="11023600" y="2659063"/>
          <p14:tracePt t="8945" x="11006138" y="2624138"/>
          <p14:tracePt t="8958" x="10990263" y="2608263"/>
          <p14:tracePt t="8976" x="10972800" y="2582863"/>
          <p14:tracePt t="8991" x="10964863" y="2565400"/>
          <p14:tracePt t="9007" x="10947400" y="2565400"/>
          <p14:tracePt t="9022" x="10929938" y="2565400"/>
          <p14:tracePt t="9024" x="10929938" y="2547938"/>
          <p14:tracePt t="9039" x="10896600" y="2547938"/>
          <p14:tracePt t="9053" x="10896600" y="2540000"/>
          <p14:tracePt t="9055" x="10888663" y="2540000"/>
          <p14:tracePt t="9072" x="10871200" y="2522538"/>
          <p14:tracePt t="9090" x="10837863" y="2522538"/>
          <p14:tracePt t="9103" x="10837863" y="2506663"/>
          <p14:tracePt t="9105" x="10828338" y="2506663"/>
          <p14:tracePt t="9114" x="10812463" y="2506663"/>
          <p14:tracePt t="9129" x="10795000" y="2489200"/>
          <p14:tracePt t="9144" x="10777538" y="2489200"/>
          <p14:tracePt t="9158" x="10777538" y="2471738"/>
          <p14:tracePt t="9160" x="10769600" y="2471738"/>
          <p14:tracePt t="9174" x="10752138" y="2471738"/>
          <p14:tracePt t="9176" x="10736263" y="2463800"/>
          <p14:tracePt t="9192" x="10693400" y="2446338"/>
          <p14:tracePt t="9207" x="10617200" y="2430463"/>
          <p14:tracePt t="9222" x="10558463" y="2413000"/>
          <p14:tracePt t="9224" x="10507663" y="2405063"/>
          <p14:tracePt t="9241" x="10371138" y="2370138"/>
          <p14:tracePt t="9257" x="10228263" y="2336800"/>
          <p14:tracePt t="9273" x="10134600" y="2328863"/>
          <p14:tracePt t="9290" x="10033000" y="2293938"/>
          <p14:tracePt t="9306" x="9999663" y="2293938"/>
          <p14:tracePt t="9307" x="9956800" y="2278063"/>
          <p14:tracePt t="9329" x="9923463" y="2268538"/>
          <p14:tracePt t="9332" x="9863138" y="2252663"/>
          <p14:tracePt t="9359" x="9837738" y="2252663"/>
          <p14:tracePt t="9361" x="9761538" y="2235200"/>
          <p14:tracePt t="9382" x="9745663" y="2235200"/>
          <p14:tracePt t="9387" x="9669463" y="2217738"/>
          <p14:tracePt t="9398" x="9626600" y="2217738"/>
          <p14:tracePt t="9403" x="9575800" y="2217738"/>
          <p14:tracePt t="9413" x="9532938" y="2217738"/>
          <p14:tracePt t="9419" x="9474200" y="2217738"/>
          <p14:tracePt t="9439" x="9415463" y="2217738"/>
          <p14:tracePt t="9441" x="9313863" y="2217738"/>
          <p14:tracePt t="9463" x="9220200" y="2217738"/>
          <p14:tracePt t="9469" x="9186863" y="2217738"/>
          <p14:tracePt t="9480" x="9144000" y="2235200"/>
          <p14:tracePt t="9482" x="9110663" y="2235200"/>
          <p14:tracePt t="9495" x="9067800" y="2252663"/>
          <p14:tracePt t="9497" x="9050338" y="2252663"/>
          <p14:tracePt t="9512" x="9024938" y="2268538"/>
          <p14:tracePt t="9514" x="9009063" y="2268538"/>
          <p14:tracePt t="9556" x="8991600" y="2278063"/>
          <p14:tracePt t="9560" x="8948738" y="2311400"/>
          <p14:tracePt t="9562" x="8932863" y="2311400"/>
          <p14:tracePt t="9587" x="8915400" y="2328863"/>
          <p14:tracePt t="9590" x="8907463" y="2328863"/>
          <p14:tracePt t="9592" x="8907463" y="2336800"/>
          <p14:tracePt t="9608" x="8890000" y="2336800"/>
          <p14:tracePt t="9610" x="8890000" y="2354263"/>
          <p14:tracePt t="9624" x="8872538" y="2370138"/>
          <p14:tracePt t="9626" x="8856663" y="2370138"/>
          <p14:tracePt t="9657" x="8847138" y="2405063"/>
          <p14:tracePt t="9660" x="8813800" y="2446338"/>
          <p14:tracePt t="9670" x="8780463" y="2471738"/>
          <p14:tracePt t="9673" x="8770938" y="2506663"/>
          <p14:tracePt t="9712" x="8712200" y="2624138"/>
          <p14:tracePt t="9714" x="8712200" y="2659063"/>
          <p14:tracePt t="9747" x="8694738" y="2684463"/>
          <p14:tracePt t="9752" x="8661400" y="2776538"/>
          <p14:tracePt t="9775" x="8661400" y="2794000"/>
          <p14:tracePt t="9777" x="8643938" y="2878138"/>
          <p14:tracePt t="9793" x="8643938" y="2928938"/>
          <p14:tracePt t="9809" x="8643938" y="2954338"/>
          <p14:tracePt t="9811" x="8636000" y="2989263"/>
          <p14:tracePt t="9823" x="8636000" y="2997200"/>
          <p14:tracePt t="9825" x="8636000" y="3030538"/>
          <p14:tracePt t="9840" x="8636000" y="3048000"/>
          <p14:tracePt t="9842" x="8636000" y="3065463"/>
          <p14:tracePt t="9856" x="8636000" y="3073400"/>
          <p14:tracePt t="9858" x="8636000" y="3090863"/>
          <p14:tracePt t="9873" x="8636000" y="3106738"/>
          <p14:tracePt t="9875" x="8636000" y="3132138"/>
          <p14:tracePt t="9889" x="8636000" y="3149600"/>
          <p14:tracePt t="9891" x="8636000" y="3182938"/>
          <p14:tracePt t="9906" x="8643938" y="3243263"/>
          <p14:tracePt t="9922" x="8661400" y="3319463"/>
          <p14:tracePt t="9938" x="8678863" y="3360738"/>
          <p14:tracePt t="9940" x="8678863" y="3378200"/>
          <p14:tracePt t="9955" x="8694738" y="3421063"/>
          <p14:tracePt t="9957" x="8712200" y="3462338"/>
          <p14:tracePt t="9970" x="8712200" y="3513138"/>
          <p14:tracePt t="9972" x="8720138" y="3538538"/>
          <p14:tracePt t="9987" x="8720138" y="3573463"/>
          <p14:tracePt t="9989" x="8737600" y="3598863"/>
          <p14:tracePt t="10004" x="8755063" y="3632200"/>
          <p14:tracePt t="10009" x="8755063" y="3649663"/>
          <p14:tracePt t="10011" x="8770938" y="3675063"/>
          <p14:tracePt t="10026" x="8780463" y="3708400"/>
          <p14:tracePt t="10041" x="8813800" y="3751263"/>
          <p14:tracePt t="10057" x="8831263" y="3784600"/>
          <p14:tracePt t="10059" x="8831263" y="3792538"/>
          <p14:tracePt t="10074" x="8856663" y="3843338"/>
          <p14:tracePt t="10089" x="8872538" y="3860800"/>
          <p14:tracePt t="10091" x="8907463" y="3868738"/>
          <p14:tracePt t="10106" x="8932863" y="3919538"/>
          <p14:tracePt t="10121" x="8948738" y="3929063"/>
          <p14:tracePt t="10123" x="8966200" y="3944938"/>
          <p14:tracePt t="10139" x="8991600" y="3962400"/>
          <p14:tracePt t="10156" x="9067800" y="3987800"/>
          <p14:tracePt t="10173" x="9177338" y="4005263"/>
          <p14:tracePt t="10189" x="9245600" y="4021138"/>
          <p14:tracePt t="10192" x="9296400" y="4038600"/>
          <p14:tracePt t="10194" x="9372600" y="4038600"/>
          <p14:tracePt t="10209" x="9398000" y="4056063"/>
          <p14:tracePt t="10211" x="9440863" y="4056063"/>
          <p14:tracePt t="10226" x="9532938" y="4064000"/>
          <p14:tracePt t="10241" x="9567863" y="4081463"/>
          <p14:tracePt t="10243" x="9593263" y="4081463"/>
          <p14:tracePt t="10259" x="9626600" y="4097338"/>
          <p14:tracePt t="10274" x="9652000" y="4097338"/>
          <p14:tracePt t="10276" x="9685338" y="4114800"/>
          <p14:tracePt t="10291" x="9710738" y="4122738"/>
          <p14:tracePt t="10307" x="9761538" y="4140200"/>
          <p14:tracePt t="10323" x="9804400" y="4157663"/>
          <p14:tracePt t="10338" x="9847263" y="4173538"/>
          <p14:tracePt t="10355" x="9906000" y="4191000"/>
          <p14:tracePt t="10371" x="9974263" y="4191000"/>
          <p14:tracePt t="10381" x="9982200" y="4198938"/>
          <p14:tracePt t="10396" x="10015538" y="4198938"/>
          <p14:tracePt t="10398" x="10040938" y="4216400"/>
          <p14:tracePt t="10413" x="10075863" y="4216400"/>
          <p14:tracePt t="10416" x="10101263" y="4216400"/>
          <p14:tracePt t="10428" x="10134600" y="4233863"/>
          <p14:tracePt t="10430" x="10167938" y="4233863"/>
          <p14:tracePt t="10446" x="10193338" y="4249738"/>
          <p14:tracePt t="10451" x="10228263" y="4249738"/>
          <p14:tracePt t="10454" x="10236200" y="4249738"/>
          <p14:tracePt t="10469" x="10269538" y="4259263"/>
          <p14:tracePt t="10473" x="10287000" y="4259263"/>
          <p14:tracePt t="10475" x="10304463" y="4259263"/>
          <p14:tracePt t="10486" x="10312400" y="4259263"/>
          <p14:tracePt t="10491" x="10345738" y="4275138"/>
          <p14:tracePt t="10506" x="10388600" y="4275138"/>
          <p14:tracePt t="10519" x="10406063" y="4275138"/>
          <p14:tracePt t="10529" x="10439400" y="4275138"/>
          <p14:tracePt t="10531" x="10447338" y="4275138"/>
          <p14:tracePt t="10542" x="10464800" y="4275138"/>
          <p14:tracePt t="10558" x="10482263" y="4275138"/>
          <p14:tracePt t="10561" x="10498138" y="4275138"/>
          <p14:tracePt t="10563" x="10507663" y="4275138"/>
          <p14:tracePt t="10574" x="10523538" y="4275138"/>
          <p14:tracePt t="10588" x="10541000" y="4275138"/>
          <p14:tracePt t="10589" x="10558463" y="4275138"/>
          <p14:tracePt t="10599" x="10558463" y="4259263"/>
          <p14:tracePt t="10611" x="10566400" y="4259263"/>
          <p14:tracePt t="10613" x="10583863" y="4259263"/>
          <p14:tracePt t="10627" x="10599738" y="4249738"/>
          <p14:tracePt t="10629" x="10634663" y="4233863"/>
          <p14:tracePt t="10644" x="10660063" y="4216400"/>
          <p14:tracePt t="10654" x="10693400" y="4216400"/>
          <p14:tracePt t="10666" x="10701338" y="4198938"/>
          <p14:tracePt t="10671" x="10718800" y="4191000"/>
          <p14:tracePt t="10687" x="10736263" y="4191000"/>
          <p14:tracePt t="10692" x="10752138" y="4173538"/>
          <p14:tracePt t="10711" x="10769600" y="4173538"/>
          <p14:tracePt t="10723" x="10769600" y="4157663"/>
          <p14:tracePt t="10725" x="10777538" y="4157663"/>
          <p14:tracePt t="12450" x="10777538" y="4191000"/>
          <p14:tracePt t="12460" x="10752138" y="4216400"/>
          <p14:tracePt t="12475" x="10718800" y="4249738"/>
          <p14:tracePt t="12477" x="10693400" y="4292600"/>
          <p14:tracePt t="12493" x="10507663" y="4470400"/>
          <p14:tracePt t="12509" x="10287000" y="4622800"/>
          <p14:tracePt t="12524" x="9982200" y="4783138"/>
          <p14:tracePt t="12539" x="9837738" y="4843463"/>
          <p14:tracePt t="12540" x="9669463" y="4910138"/>
          <p14:tracePt t="12557" x="9339263" y="5029200"/>
          <p14:tracePt t="12572" x="9144000" y="5072063"/>
          <p14:tracePt t="12574" x="9050338" y="5087938"/>
          <p14:tracePt t="12589" x="8890000" y="5113338"/>
          <p14:tracePt t="12591" x="8737600" y="5113338"/>
          <p14:tracePt t="12605" x="8585200" y="5130800"/>
          <p14:tracePt t="12607" x="8466138" y="5130800"/>
          <p14:tracePt t="12621" x="8364538" y="5130800"/>
          <p14:tracePt t="12623" x="8313738" y="5130800"/>
          <p14:tracePt t="12638" x="8247063" y="5130800"/>
          <p14:tracePt t="12640" x="8196263" y="5130800"/>
          <p14:tracePt t="12649" x="8094663" y="5113338"/>
          <p14:tracePt t="12658" x="8051800" y="5105400"/>
          <p14:tracePt t="12661" x="7958138" y="5072063"/>
          <p14:tracePt t="12677" x="7823200" y="4995863"/>
          <p14:tracePt t="12692" x="7688263" y="4919663"/>
          <p14:tracePt t="12707" x="7612063" y="4859338"/>
          <p14:tracePt t="12709" x="7518400" y="4818063"/>
          <p14:tracePt t="12725" x="7373938" y="4724400"/>
          <p14:tracePt t="12741" x="7297738" y="4681538"/>
          <p14:tracePt t="12756" x="7205663" y="4648200"/>
          <p14:tracePt t="12772" x="7145338" y="4622800"/>
          <p14:tracePt t="12789" x="7104063" y="4589463"/>
          <p14:tracePt t="12805" x="7069138" y="4579938"/>
          <p14:tracePt t="12822" x="7043738" y="4546600"/>
          <p14:tracePt t="12840" x="7043738" y="4529138"/>
          <p14:tracePt t="12853" x="7027863" y="4529138"/>
          <p14:tracePt t="12855" x="7027863" y="4521200"/>
          <p14:tracePt t="12864" x="7010400" y="4521200"/>
          <p14:tracePt t="12877" x="7010400" y="4503738"/>
          <p14:tracePt t="12892" x="7010400" y="4487863"/>
          <p14:tracePt t="12909" x="7010400" y="4452938"/>
          <p14:tracePt t="12924" x="7010400" y="4445000"/>
          <p14:tracePt t="12937" x="7010400" y="4427538"/>
          <p14:tracePt t="12946" x="7010400" y="4411663"/>
          <p14:tracePt t="12948" x="7010400" y="4386263"/>
          <p14:tracePt t="12959" x="7027863" y="4368800"/>
          <p14:tracePt t="12974" x="7043738" y="4351338"/>
          <p14:tracePt t="12976" x="7086600" y="4318000"/>
          <p14:tracePt t="12991" x="7129463" y="4292600"/>
          <p14:tracePt t="12995" x="7205663" y="4233863"/>
          <p14:tracePt t="12997" x="7297738" y="4198938"/>
          <p14:tracePt t="13016" x="7510463" y="4114800"/>
          <p14:tracePt t="13030" x="7627938" y="4056063"/>
          <p14:tracePt t="13032" x="7688263" y="4021138"/>
          <p14:tracePt t="13048" x="7789863" y="3962400"/>
          <p14:tracePt t="13052" x="7866063" y="3929063"/>
          <p14:tracePt t="13072" x="7899400" y="3919538"/>
          <p14:tracePt t="13076" x="8001000" y="3843338"/>
          <p14:tracePt t="13078" x="8034338" y="3810000"/>
          <p14:tracePt t="13097" x="8059738" y="3784600"/>
          <p14:tracePt t="13103" x="8059738" y="3767138"/>
          <p14:tracePt t="13115" x="8077200" y="3751263"/>
          <p14:tracePt t="13120" x="8077200" y="3733800"/>
          <p14:tracePt t="13138" x="8077200" y="3725863"/>
          <p14:tracePt t="13140" x="8077200" y="3708400"/>
          <p14:tracePt t="13156" x="8077200" y="3690938"/>
          <p14:tracePt t="13158" x="8059738" y="3632200"/>
          <p14:tracePt t="13172" x="8051800" y="3573463"/>
          <p14:tracePt t="13174" x="8001000" y="3479800"/>
          <p14:tracePt t="13191" x="7916863" y="3225800"/>
          <p14:tracePt t="13205" x="7848600" y="3090863"/>
          <p14:tracePt t="13208" x="7840663" y="3030538"/>
          <p14:tracePt t="13221" x="7789863" y="2895600"/>
          <p14:tracePt t="13223" x="7747000" y="2819400"/>
          <p14:tracePt t="13239" x="7729538" y="2776538"/>
          <p14:tracePt t="13242" x="7721600" y="2735263"/>
          <p14:tracePt t="13244" x="7688263" y="2667000"/>
          <p14:tracePt t="13260" x="7653338" y="2608263"/>
          <p14:tracePt t="13276" x="7653338" y="2598738"/>
          <p14:tracePt t="13278" x="7645400" y="2582863"/>
          <p14:tracePt t="13292" x="7627938" y="2547938"/>
          <p14:tracePt t="13307" x="7612063" y="2540000"/>
          <p14:tracePt t="13309" x="7594600" y="2540000"/>
          <p14:tracePt t="13323" x="7586663" y="2506663"/>
          <p14:tracePt t="13325" x="7569200" y="2489200"/>
          <p14:tracePt t="13341" x="7551738" y="2471738"/>
          <p14:tracePt t="13343" x="7535863" y="2463800"/>
          <p14:tracePt t="13359" x="7510463" y="2446338"/>
          <p14:tracePt t="13360" x="7493000" y="2413000"/>
          <p14:tracePt t="13377" x="7459663" y="2405063"/>
          <p14:tracePt t="13381" x="7434263" y="2370138"/>
          <p14:tracePt t="13388" x="7399338" y="2354263"/>
          <p14:tracePt t="13390" x="7373938" y="2328863"/>
          <p14:tracePt t="13407" x="7297738" y="2293938"/>
          <p14:tracePt t="13422" x="7256463" y="2268538"/>
          <p14:tracePt t="13424" x="7205663" y="2252663"/>
          <p14:tracePt t="13438" x="7180263" y="2235200"/>
          <p14:tracePt t="13440" x="7119938" y="2217738"/>
          <p14:tracePt t="13456" x="7069138" y="2192338"/>
          <p14:tracePt t="13459" x="7027863" y="2176463"/>
          <p14:tracePt t="13461" x="6992938" y="2176463"/>
          <p14:tracePt t="13477" x="6908800" y="2141538"/>
          <p14:tracePt t="13493" x="6875463" y="2133600"/>
          <p14:tracePt t="13495" x="6832600" y="2133600"/>
          <p14:tracePt t="13509" x="6773863" y="2133600"/>
          <p14:tracePt t="13511" x="6738938" y="2133600"/>
          <p14:tracePt t="13525" x="6662738" y="2133600"/>
          <p14:tracePt t="13540" x="6654800" y="2133600"/>
          <p14:tracePt t="13542" x="6604000" y="2133600"/>
          <p14:tracePt t="13558" x="6545263" y="2141538"/>
          <p14:tracePt t="13574" x="6502400" y="2176463"/>
          <p14:tracePt t="13576" x="6469063" y="2192338"/>
          <p14:tracePt t="13592" x="6408738" y="2252663"/>
          <p14:tracePt t="13607" x="6332538" y="2293938"/>
          <p14:tracePt t="13624" x="6307138" y="2328863"/>
          <p14:tracePt t="13641" x="6248400" y="2370138"/>
          <p14:tracePt t="13661" x="6215063" y="2413000"/>
          <p14:tracePt t="13664" x="6172200" y="2463800"/>
          <p14:tracePt t="13680" x="6138863" y="2489200"/>
          <p14:tracePt t="13682" x="6113463" y="2522538"/>
          <p14:tracePt t="13698" x="6096000" y="2547938"/>
          <p14:tracePt t="13704" x="6078538" y="2565400"/>
          <p14:tracePt t="13706" x="6053138" y="2598738"/>
          <p14:tracePt t="13723" x="6019800" y="2659063"/>
          <p14:tracePt t="13726" x="6002338" y="2684463"/>
          <p14:tracePt t="13728" x="5976938" y="2735263"/>
          <p14:tracePt t="13743" x="5976938" y="2743200"/>
          <p14:tracePt t="13745" x="5943600" y="2794000"/>
          <p14:tracePt t="13759" x="5926138" y="2836863"/>
          <p14:tracePt t="13761" x="5918200" y="2878138"/>
          <p14:tracePt t="13776" x="5900738" y="2938463"/>
          <p14:tracePt t="13778" x="5867400" y="2997200"/>
          <p14:tracePt t="13794" x="5859463" y="3073400"/>
          <p14:tracePt t="13797" x="5842000" y="3132138"/>
          <p14:tracePt t="13799" x="5824538" y="3208338"/>
          <p14:tracePt t="13822" x="5808663" y="3302000"/>
          <p14:tracePt t="13824" x="5765800" y="3421063"/>
          <p14:tracePt t="13838" x="5748338" y="3530600"/>
          <p14:tracePt t="13855" x="5748338" y="3573463"/>
          <p14:tracePt t="13856" x="5732463" y="3632200"/>
          <p14:tracePt t="13873" x="5732463" y="3708400"/>
          <p14:tracePt t="13887" x="5732463" y="3733800"/>
          <p14:tracePt t="13889" x="5722938" y="3767138"/>
          <p14:tracePt t="13904" x="5722938" y="3784600"/>
          <p14:tracePt t="13906" x="5722938" y="3792538"/>
          <p14:tracePt t="13915" x="5722938" y="3827463"/>
          <p14:tracePt t="13928" x="5722938" y="3843338"/>
          <p14:tracePt t="13929" x="5722938" y="3860800"/>
          <p14:tracePt t="13943" x="5722938" y="3886200"/>
          <p14:tracePt t="13945" x="5722938" y="3919538"/>
          <p14:tracePt t="13958" x="5732463" y="3929063"/>
          <p14:tracePt t="13960" x="5732463" y="3962400"/>
          <p14:tracePt t="13975" x="5732463" y="3979863"/>
          <p14:tracePt t="13977" x="5748338" y="4005263"/>
          <p14:tracePt t="13991" x="5765800" y="4038600"/>
          <p14:tracePt t="13993" x="5783263" y="4056063"/>
          <p14:tracePt t="14009" x="5783263" y="4064000"/>
          <p14:tracePt t="14011" x="5799138" y="4097338"/>
          <p14:tracePt t="14024" x="5824538" y="4122738"/>
          <p14:tracePt t="14026" x="5842000" y="4140200"/>
          <p14:tracePt t="14041" x="5859463" y="4173538"/>
          <p14:tracePt t="14043" x="5867400" y="4191000"/>
          <p14:tracePt t="14058" x="5900738" y="4216400"/>
          <p14:tracePt t="14062" x="5943600" y="4259263"/>
          <p14:tracePt t="14078" x="5961063" y="4275138"/>
          <p14:tracePt t="14080" x="5976938" y="4292600"/>
          <p14:tracePt t="14096" x="6002338" y="4318000"/>
          <p14:tracePt t="14098" x="6019800" y="4335463"/>
          <p14:tracePt t="14112" x="6037263" y="4368800"/>
          <p14:tracePt t="14121" x="6053138" y="4386263"/>
          <p14:tracePt t="14124" x="6062663" y="4394200"/>
          <p14:tracePt t="14126" x="6078538" y="4411663"/>
          <p14:tracePt t="14144" x="6113463" y="4445000"/>
          <p14:tracePt t="14159" x="6129338" y="4452938"/>
          <p14:tracePt t="14161" x="6138863" y="4470400"/>
          <p14:tracePt t="14179" x="6189663" y="4503738"/>
          <p14:tracePt t="14194" x="6197600" y="4503738"/>
          <p14:tracePt t="14197" x="6215063" y="4521200"/>
          <p14:tracePt t="14202" x="6230938" y="4521200"/>
          <p14:tracePt t="14214" x="6248400" y="4529138"/>
          <p14:tracePt t="14220" x="6273800" y="4529138"/>
          <p14:tracePt t="14231" x="6291263" y="4546600"/>
          <p14:tracePt t="14238" x="6307138" y="4546600"/>
          <p14:tracePt t="14249" x="6324600" y="4564063"/>
          <p14:tracePt t="14255" x="6332538" y="4564063"/>
          <p14:tracePt t="14273" x="6332538" y="4579938"/>
          <p14:tracePt t="14282" x="6350000" y="4579938"/>
          <p14:tracePt t="14297" x="6367463" y="4579938"/>
        </p14:tracePtLst>
      </p14:laserTraceLst>
    </p:ext>
  </p:extLst>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45DA37-2218-A8B9-8195-8AF7AD07B0F6}"/>
              </a:ext>
            </a:extLst>
          </p:cNvPr>
          <p:cNvSpPr>
            <a:spLocks noGrp="1"/>
          </p:cNvSpPr>
          <p:nvPr>
            <p:ph type="title"/>
          </p:nvPr>
        </p:nvSpPr>
        <p:spPr>
          <a:xfrm>
            <a:off x="825909" y="808055"/>
            <a:ext cx="3979205" cy="1453363"/>
          </a:xfrm>
        </p:spPr>
        <p:txBody>
          <a:bodyPr>
            <a:normAutofit/>
          </a:bodyPr>
          <a:lstStyle/>
          <a:p>
            <a:r>
              <a:rPr lang="es-ES_tradnl" altLang="es-CL" dirty="0">
                <a:effectLst>
                  <a:outerShdw blurRad="38100" dist="38100" dir="2700000" algn="tl">
                    <a:srgbClr val="000000"/>
                  </a:outerShdw>
                </a:effectLst>
              </a:rPr>
              <a:t>ETIOLOGIA</a:t>
            </a:r>
            <a:br>
              <a:rPr lang="es-ES_tradnl" altLang="es-CL" dirty="0">
                <a:effectLst>
                  <a:outerShdw blurRad="38100" dist="38100" dir="2700000" algn="tl">
                    <a:srgbClr val="000000"/>
                  </a:outerShdw>
                </a:effectLst>
              </a:rPr>
            </a:br>
            <a:endParaRPr lang="es-CL" dirty="0"/>
          </a:p>
        </p:txBody>
      </p:sp>
      <p:sp>
        <p:nvSpPr>
          <p:cNvPr id="3" name="Marcador de contenido 2">
            <a:extLst>
              <a:ext uri="{FF2B5EF4-FFF2-40B4-BE49-F238E27FC236}">
                <a16:creationId xmlns:a16="http://schemas.microsoft.com/office/drawing/2014/main" id="{497C0F01-31F6-DCA3-AB9B-54497EA34C87}"/>
              </a:ext>
            </a:extLst>
          </p:cNvPr>
          <p:cNvSpPr>
            <a:spLocks noGrp="1"/>
          </p:cNvSpPr>
          <p:nvPr>
            <p:ph idx="1"/>
          </p:nvPr>
        </p:nvSpPr>
        <p:spPr>
          <a:xfrm>
            <a:off x="802178" y="2261420"/>
            <a:ext cx="4002936" cy="3637935"/>
          </a:xfrm>
        </p:spPr>
        <p:txBody>
          <a:bodyPr>
            <a:normAutofit fontScale="92500" lnSpcReduction="20000"/>
          </a:bodyPr>
          <a:lstStyle/>
          <a:p>
            <a:r>
              <a:rPr lang="en-US" dirty="0">
                <a:latin typeface="+mj-lt"/>
                <a:sym typeface="Arial"/>
              </a:rPr>
              <a:t>Más </a:t>
            </a:r>
            <a:r>
              <a:rPr lang="en-US" dirty="0" err="1">
                <a:latin typeface="+mj-lt"/>
                <a:sym typeface="Arial"/>
              </a:rPr>
              <a:t>frecuentemente</a:t>
            </a:r>
            <a:r>
              <a:rPr lang="en-US" dirty="0">
                <a:latin typeface="+mj-lt"/>
                <a:sym typeface="Arial"/>
              </a:rPr>
              <a:t> </a:t>
            </a:r>
            <a:r>
              <a:rPr lang="en-US" dirty="0" err="1">
                <a:latin typeface="+mj-lt"/>
                <a:sym typeface="Arial"/>
              </a:rPr>
              <a:t>asociado</a:t>
            </a:r>
            <a:r>
              <a:rPr lang="en-US" dirty="0">
                <a:latin typeface="+mj-lt"/>
                <a:sym typeface="Arial"/>
              </a:rPr>
              <a:t> a </a:t>
            </a:r>
            <a:r>
              <a:rPr lang="en-US" dirty="0" err="1">
                <a:latin typeface="+mj-lt"/>
                <a:sym typeface="Arial"/>
              </a:rPr>
              <a:t>etiología</a:t>
            </a:r>
            <a:r>
              <a:rPr lang="en-US" dirty="0">
                <a:latin typeface="+mj-lt"/>
                <a:sym typeface="Arial"/>
              </a:rPr>
              <a:t> </a:t>
            </a:r>
            <a:r>
              <a:rPr lang="en-US" dirty="0" err="1">
                <a:latin typeface="+mj-lt"/>
                <a:sym typeface="Arial"/>
              </a:rPr>
              <a:t>idiopática</a:t>
            </a:r>
            <a:r>
              <a:rPr lang="en-US" dirty="0">
                <a:latin typeface="+mj-lt"/>
                <a:sym typeface="Arial"/>
              </a:rPr>
              <a:t>, </a:t>
            </a:r>
            <a:r>
              <a:rPr lang="en-US" dirty="0" err="1">
                <a:latin typeface="+mj-lt"/>
                <a:sym typeface="Arial"/>
              </a:rPr>
              <a:t>complicaciones</a:t>
            </a:r>
            <a:r>
              <a:rPr lang="en-US" dirty="0">
                <a:latin typeface="+mj-lt"/>
                <a:sym typeface="Arial"/>
              </a:rPr>
              <a:t> </a:t>
            </a:r>
            <a:r>
              <a:rPr lang="en-US" dirty="0" err="1">
                <a:latin typeface="+mj-lt"/>
                <a:sym typeface="Arial"/>
              </a:rPr>
              <a:t>quirúrgicas</a:t>
            </a:r>
            <a:r>
              <a:rPr lang="en-US" dirty="0">
                <a:latin typeface="+mj-lt"/>
                <a:sym typeface="Arial"/>
              </a:rPr>
              <a:t> o </a:t>
            </a:r>
            <a:r>
              <a:rPr lang="en-US" dirty="0" err="1">
                <a:latin typeface="+mj-lt"/>
                <a:sym typeface="Arial"/>
              </a:rPr>
              <a:t>lesiones</a:t>
            </a:r>
            <a:r>
              <a:rPr lang="en-US" dirty="0">
                <a:latin typeface="+mj-lt"/>
                <a:sym typeface="Arial"/>
              </a:rPr>
              <a:t> </a:t>
            </a:r>
            <a:r>
              <a:rPr lang="en-US" dirty="0" err="1">
                <a:latin typeface="+mj-lt"/>
                <a:sym typeface="Arial"/>
              </a:rPr>
              <a:t>por</a:t>
            </a:r>
            <a:r>
              <a:rPr lang="en-US" dirty="0">
                <a:latin typeface="+mj-lt"/>
                <a:sym typeface="Arial"/>
              </a:rPr>
              <a:t> </a:t>
            </a:r>
            <a:r>
              <a:rPr lang="en-US" dirty="0" err="1">
                <a:latin typeface="+mj-lt"/>
                <a:sym typeface="Arial"/>
              </a:rPr>
              <a:t>radioterapia</a:t>
            </a:r>
            <a:r>
              <a:rPr lang="en-US" dirty="0">
                <a:latin typeface="+mj-lt"/>
                <a:sym typeface="Arial"/>
              </a:rPr>
              <a:t>. </a:t>
            </a:r>
          </a:p>
          <a:p>
            <a:endParaRPr lang="en-US" dirty="0">
              <a:latin typeface="+mj-lt"/>
              <a:sym typeface="Arial"/>
            </a:endParaRPr>
          </a:p>
          <a:p>
            <a:r>
              <a:rPr lang="en-US" dirty="0">
                <a:latin typeface="+mj-lt"/>
                <a:sym typeface="Arial"/>
              </a:rPr>
              <a:t>ALTO RIESGO (20-30%): pericarditis </a:t>
            </a:r>
            <a:r>
              <a:rPr lang="en-US" dirty="0" err="1">
                <a:latin typeface="+mj-lt"/>
                <a:sym typeface="Arial"/>
              </a:rPr>
              <a:t>bacterianas</a:t>
            </a:r>
            <a:r>
              <a:rPr lang="en-US" dirty="0">
                <a:latin typeface="+mj-lt"/>
                <a:sym typeface="Arial"/>
              </a:rPr>
              <a:t>. </a:t>
            </a:r>
            <a:endParaRPr lang="en-US" dirty="0">
              <a:latin typeface="+mj-lt"/>
            </a:endParaRPr>
          </a:p>
          <a:p>
            <a:endParaRPr lang="es-ES_tradnl" altLang="es-CL" dirty="0">
              <a:latin typeface="+mj-lt"/>
            </a:endParaRPr>
          </a:p>
          <a:p>
            <a:r>
              <a:rPr lang="es-ES_tradnl" altLang="es-CL" dirty="0">
                <a:latin typeface="+mj-lt"/>
              </a:rPr>
              <a:t>50% diagnóstico patológico inespecífico</a:t>
            </a:r>
          </a:p>
          <a:p>
            <a:r>
              <a:rPr lang="es-ES_tradnl" altLang="es-CL" dirty="0">
                <a:latin typeface="+mj-lt"/>
              </a:rPr>
              <a:t>TBC</a:t>
            </a:r>
          </a:p>
          <a:p>
            <a:r>
              <a:rPr lang="es-ES_tradnl" altLang="es-CL" dirty="0">
                <a:latin typeface="+mj-lt"/>
              </a:rPr>
              <a:t>Neoplasia</a:t>
            </a:r>
          </a:p>
          <a:p>
            <a:r>
              <a:rPr lang="en-US" dirty="0">
                <a:latin typeface="+mj-lt"/>
                <a:sym typeface="Arial"/>
              </a:rPr>
              <a:t>ALTO RIESGO (20-30%): pericarditis </a:t>
            </a:r>
            <a:r>
              <a:rPr lang="en-US" dirty="0" err="1">
                <a:latin typeface="+mj-lt"/>
                <a:sym typeface="Arial"/>
              </a:rPr>
              <a:t>bacterianas</a:t>
            </a:r>
            <a:r>
              <a:rPr lang="en-US" dirty="0">
                <a:latin typeface="+mj-lt"/>
                <a:sym typeface="Arial"/>
              </a:rPr>
              <a:t>: </a:t>
            </a:r>
            <a:r>
              <a:rPr lang="es-ES_tradnl" altLang="es-CL" dirty="0">
                <a:latin typeface="+mj-lt"/>
              </a:rPr>
              <a:t>Purulenta</a:t>
            </a:r>
            <a:endParaRPr lang="es-CL" dirty="0">
              <a:latin typeface="+mj-lt"/>
            </a:endParaRPr>
          </a:p>
        </p:txBody>
      </p:sp>
      <p:pic>
        <p:nvPicPr>
          <p:cNvPr id="4" name="Picture 4">
            <a:extLst>
              <a:ext uri="{FF2B5EF4-FFF2-40B4-BE49-F238E27FC236}">
                <a16:creationId xmlns:a16="http://schemas.microsoft.com/office/drawing/2014/main" id="{EEAB3415-F210-38B8-BF03-D5AE48A136C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289752" y="1351578"/>
            <a:ext cx="6095593" cy="3992613"/>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D7906B44-39E5-50C6-3942-3BFCE69C60C0}"/>
              </a:ext>
            </a:extLst>
          </p:cNvPr>
          <p:cNvSpPr txBox="1"/>
          <p:nvPr/>
        </p:nvSpPr>
        <p:spPr>
          <a:xfrm>
            <a:off x="11426103" y="2972078"/>
            <a:ext cx="887760" cy="369332"/>
          </a:xfrm>
          <a:prstGeom prst="rect">
            <a:avLst/>
          </a:prstGeom>
          <a:noFill/>
        </p:spPr>
        <p:txBody>
          <a:bodyPr wrap="square">
            <a:spAutoFit/>
          </a:bodyPr>
          <a:lstStyle/>
          <a:p>
            <a:pPr eaLnBrk="0" hangingPunct="0"/>
            <a:r>
              <a:rPr lang="es-ES_tradnl" altLang="es-CL" sz="1800" dirty="0">
                <a:effectLst>
                  <a:outerShdw blurRad="38100" dist="38100" dir="2700000" algn="tl">
                    <a:srgbClr val="000000"/>
                  </a:outerShdw>
                </a:effectLst>
                <a:latin typeface="+mj-lt"/>
              </a:rPr>
              <a:t>1-2cm</a:t>
            </a:r>
          </a:p>
        </p:txBody>
      </p:sp>
      <p:sp>
        <p:nvSpPr>
          <p:cNvPr id="8" name="CuadroTexto 7">
            <a:extLst>
              <a:ext uri="{FF2B5EF4-FFF2-40B4-BE49-F238E27FC236}">
                <a16:creationId xmlns:a16="http://schemas.microsoft.com/office/drawing/2014/main" id="{E5A36FCF-1BEE-AF63-0C37-32AE0AAD8E42}"/>
              </a:ext>
            </a:extLst>
          </p:cNvPr>
          <p:cNvSpPr txBox="1"/>
          <p:nvPr/>
        </p:nvSpPr>
        <p:spPr>
          <a:xfrm>
            <a:off x="4317801" y="1772231"/>
            <a:ext cx="931193" cy="369332"/>
          </a:xfrm>
          <a:prstGeom prst="rect">
            <a:avLst/>
          </a:prstGeom>
          <a:noFill/>
        </p:spPr>
        <p:txBody>
          <a:bodyPr wrap="square">
            <a:spAutoFit/>
          </a:bodyPr>
          <a:lstStyle/>
          <a:p>
            <a:pPr eaLnBrk="0" hangingPunct="0"/>
            <a:r>
              <a:rPr lang="es-ES_tradnl" altLang="es-CL" sz="1800" dirty="0">
                <a:effectLst>
                  <a:outerShdw blurRad="38100" dist="38100" dir="2700000" algn="tl">
                    <a:srgbClr val="000000"/>
                  </a:outerShdw>
                </a:effectLst>
                <a:latin typeface="+mj-lt"/>
              </a:rPr>
              <a:t>1-2mm</a:t>
            </a:r>
          </a:p>
        </p:txBody>
      </p:sp>
      <p:sp>
        <p:nvSpPr>
          <p:cNvPr id="10" name="CuadroTexto 9">
            <a:extLst>
              <a:ext uri="{FF2B5EF4-FFF2-40B4-BE49-F238E27FC236}">
                <a16:creationId xmlns:a16="http://schemas.microsoft.com/office/drawing/2014/main" id="{DAD7E371-DFE1-1448-BB59-8EFC52525615}"/>
              </a:ext>
            </a:extLst>
          </p:cNvPr>
          <p:cNvSpPr txBox="1"/>
          <p:nvPr/>
        </p:nvSpPr>
        <p:spPr>
          <a:xfrm>
            <a:off x="6312024" y="808055"/>
            <a:ext cx="4459585" cy="369332"/>
          </a:xfrm>
          <a:prstGeom prst="rect">
            <a:avLst/>
          </a:prstGeom>
          <a:noFill/>
        </p:spPr>
        <p:txBody>
          <a:bodyPr wrap="square">
            <a:spAutoFit/>
          </a:bodyPr>
          <a:lstStyle/>
          <a:p>
            <a:pPr eaLnBrk="0" hangingPunct="0"/>
            <a:r>
              <a:rPr lang="es-ES_tradnl" altLang="es-CL" sz="1800" dirty="0">
                <a:effectLst>
                  <a:outerShdw blurRad="38100" dist="38100" dir="2700000" algn="tl">
                    <a:srgbClr val="000000"/>
                  </a:outerShdw>
                </a:effectLst>
                <a:latin typeface="+mj-lt"/>
              </a:rPr>
              <a:t>NORMAL		                           CONSTRICTIVA</a:t>
            </a:r>
          </a:p>
        </p:txBody>
      </p:sp>
      <p:pic>
        <p:nvPicPr>
          <p:cNvPr id="12" name="Audio 11">
            <a:extLst>
              <a:ext uri="{FF2B5EF4-FFF2-40B4-BE49-F238E27FC236}">
                <a16:creationId xmlns:a16="http://schemas.microsoft.com/office/drawing/2014/main" id="{D8B67600-C28C-3737-0573-9DDCFFB00F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51487401"/>
      </p:ext>
    </p:extLst>
  </p:cSld>
  <p:clrMapOvr>
    <a:masterClrMapping/>
  </p:clrMapOvr>
  <mc:AlternateContent xmlns:mc="http://schemas.openxmlformats.org/markup-compatibility/2006">
    <mc:Choice xmlns:p14="http://schemas.microsoft.com/office/powerpoint/2010/main" Requires="p14">
      <p:transition spd="slow" p14:dur="2000" advTm="63206"/>
    </mc:Choice>
    <mc:Fallback>
      <p:transition spd="slow" advTm="63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1898" x="6383338" y="4579938"/>
          <p14:tracePt t="1980" x="6527800" y="4564063"/>
          <p14:tracePt t="1982" x="6908800" y="4564063"/>
          <p14:tracePt t="1996" x="6985000" y="4564063"/>
          <p14:tracePt t="1998" x="7086600" y="4564063"/>
          <p14:tracePt t="2012" x="7180263" y="4564063"/>
          <p14:tracePt t="2014" x="7256463" y="4564063"/>
          <p14:tracePt t="2027" x="7297738" y="4564063"/>
          <p14:tracePt t="2030" x="7416800" y="4564063"/>
          <p14:tracePt t="2046" x="7450138" y="4564063"/>
          <p14:tracePt t="2050" x="7493000" y="4564063"/>
          <p14:tracePt t="2052" x="7535863" y="4564063"/>
          <p14:tracePt t="2066" x="7586663" y="4546600"/>
          <p14:tracePt t="2068" x="7594600" y="4546600"/>
          <p14:tracePt t="2083" x="7627938" y="4529138"/>
          <p14:tracePt t="2085" x="7645400" y="4529138"/>
          <p14:tracePt t="2100" x="7670800" y="4521200"/>
          <p14:tracePt t="2102" x="7688263" y="4503738"/>
          <p14:tracePt t="2118" x="7729538" y="4470400"/>
          <p14:tracePt t="2132" x="7780338" y="4411663"/>
          <p14:tracePt t="2149" x="7789863" y="4386263"/>
          <p14:tracePt t="2151" x="7823200" y="4351338"/>
          <p14:tracePt t="2155" x="7848600" y="4310063"/>
          <p14:tracePt t="2176" x="7916863" y="4198938"/>
          <p14:tracePt t="2187" x="7942263" y="4140200"/>
          <p14:tracePt t="2192" x="7958138" y="4122738"/>
          <p14:tracePt t="2206" x="7983538" y="4056063"/>
          <p14:tracePt t="2212" x="7983538" y="4038600"/>
          <p14:tracePt t="2214" x="8018463" y="3987800"/>
          <p14:tracePt t="2231" x="8051800" y="3929063"/>
          <p14:tracePt t="2247" x="8059738" y="3843338"/>
          <p14:tracePt t="2264" x="8059738" y="3792538"/>
          <p14:tracePt t="2268" x="8059738" y="3708400"/>
          <p14:tracePt t="2282" x="8034338" y="3649663"/>
          <p14:tracePt t="2284" x="8018463" y="3598863"/>
          <p14:tracePt t="2300" x="7983538" y="3538538"/>
          <p14:tracePt t="2302" x="7975600" y="3462338"/>
          <p14:tracePt t="2318" x="7916863" y="3225800"/>
          <p14:tracePt t="2333" x="7899400" y="3073400"/>
          <p14:tracePt t="2335" x="7899400" y="2913063"/>
          <p14:tracePt t="2348" x="7881938" y="2659063"/>
          <p14:tracePt t="2350" x="7848600" y="2141538"/>
          <p14:tracePt t="2369" x="7848600" y="1963738"/>
          <p14:tracePt t="2372" x="7848600" y="1592263"/>
          <p14:tracePt t="2375" x="7848600" y="1244600"/>
          <p14:tracePt t="2396" x="7848600" y="871538"/>
          <p14:tracePt t="2398" x="7848600" y="795338"/>
          <p14:tracePt t="2412" x="7848600" y="642938"/>
          <p14:tracePt t="2414" x="7848600" y="558800"/>
          <p14:tracePt t="2430" x="7848600" y="449263"/>
          <p14:tracePt t="2445" x="7848600" y="423863"/>
          <p14:tracePt t="2464" x="7848600" y="406400"/>
          <p14:tracePt t="2480" x="7866063" y="406400"/>
          <p14:tracePt t="2495" x="7881938" y="406400"/>
          <p14:tracePt t="2498" x="7916863" y="388938"/>
          <p14:tracePt t="2500" x="7942263" y="373063"/>
          <p14:tracePt t="2516" x="7958138" y="373063"/>
          <p14:tracePt t="2518" x="8018463" y="363538"/>
          <p14:tracePt t="2534" x="8077200" y="363538"/>
          <p14:tracePt t="2549" x="8120063" y="363538"/>
          <p14:tracePt t="2565" x="8135938" y="363538"/>
          <p14:tracePt t="2567" x="8153400" y="363538"/>
          <p14:tracePt t="2585" x="8170863" y="363538"/>
          <p14:tracePt t="2597" x="8170863" y="373063"/>
          <p14:tracePt t="2610" x="8120063" y="388938"/>
          <p14:tracePt t="2620" x="8059738" y="406400"/>
          <p14:tracePt t="2622" x="7983538" y="423863"/>
          <p14:tracePt t="2638" x="7881938" y="449263"/>
          <p14:tracePt t="2644" x="7764463" y="449263"/>
          <p14:tracePt t="2646" x="7645400" y="482600"/>
          <p14:tracePt t="2664" x="7358063" y="490538"/>
          <p14:tracePt t="2686" x="6934200" y="490538"/>
          <p14:tracePt t="2704" x="6621463" y="490538"/>
          <p14:tracePt t="2717" x="6502400" y="490538"/>
          <p14:tracePt t="2727" x="6367463" y="508000"/>
          <p14:tracePt t="2730" x="6248400" y="525463"/>
          <p14:tracePt t="2744" x="6129338" y="541338"/>
          <p14:tracePt t="2748" x="6053138" y="558800"/>
          <p14:tracePt t="2750" x="6002338" y="566738"/>
          <p14:tracePt t="2766" x="5900738" y="601663"/>
          <p14:tracePt t="2800" x="5824538" y="617538"/>
          <p14:tracePt t="2846" x="5808663" y="617538"/>
          <p14:tracePt t="2862" x="5808663" y="627063"/>
          <p14:tracePt t="2886" x="5783263" y="660400"/>
          <p14:tracePt t="2889" x="5783263" y="677863"/>
          <p14:tracePt t="2913" x="5722938" y="736600"/>
          <p14:tracePt t="2917" x="5689600" y="779463"/>
          <p14:tracePt t="2919" x="5664200" y="838200"/>
          <p14:tracePt t="2935" x="5588000" y="957263"/>
          <p14:tracePt t="2949" x="5494338" y="1092200"/>
          <p14:tracePt t="2965" x="5453063" y="1143000"/>
          <p14:tracePt t="2967" x="5418138" y="1201738"/>
          <p14:tracePt t="2984" x="5402263" y="1227138"/>
          <p14:tracePt t="2988" x="5376863" y="1277938"/>
          <p14:tracePt t="2996" x="5341938" y="1303338"/>
          <p14:tracePt t="2998" x="5334000" y="1338263"/>
          <p14:tracePt t="3017" x="5300663" y="1363663"/>
          <p14:tracePt t="3021" x="5300663" y="1379538"/>
          <p14:tracePt t="3034" x="5283200" y="1397000"/>
          <p14:tracePt t="3050" x="5283200" y="1414463"/>
          <p14:tracePt t="3063" x="5283200" y="1422400"/>
          <p14:tracePt t="3065" x="5265738" y="1439863"/>
          <p14:tracePt t="3080" x="5265738" y="1455738"/>
          <p14:tracePt t="3083" x="5265738" y="1473200"/>
          <p14:tracePt t="3107" x="5265738" y="1481138"/>
          <p14:tracePt t="3113" x="5265738" y="1549400"/>
          <p14:tracePt t="3118" x="5265738" y="1557338"/>
          <p14:tracePt t="3120" x="5300663" y="1592263"/>
          <p14:tracePt t="3137" x="5316538" y="1608138"/>
          <p14:tracePt t="3142" x="5341938" y="1651000"/>
          <p14:tracePt t="3160" x="5359400" y="1668463"/>
          <p14:tracePt t="3162" x="5402263" y="1709738"/>
          <p14:tracePt t="3178" x="5435600" y="1727200"/>
          <p14:tracePt t="3181" x="5468938" y="1744663"/>
          <p14:tracePt t="3183" x="5478463" y="1744663"/>
          <p14:tracePt t="3214" x="5537200" y="1770063"/>
          <p14:tracePt t="3243" x="5588000" y="1770063"/>
          <p14:tracePt t="3247" x="5595938" y="1770063"/>
          <p14:tracePt t="3264" x="5613400" y="1770063"/>
          <p14:tracePt t="3281" x="5630863" y="1770063"/>
          <p14:tracePt t="3311" x="5646738" y="1770063"/>
          <p14:tracePt t="3350" x="5630863" y="1770063"/>
          <p14:tracePt t="3363" x="5613400" y="1770063"/>
          <p14:tracePt t="3373" x="5595938" y="1770063"/>
          <p14:tracePt t="3378" x="5570538" y="1770063"/>
          <p14:tracePt t="3387" x="5537200" y="1770063"/>
          <p14:tracePt t="3403" x="5529263" y="1770063"/>
          <p14:tracePt t="3408" x="5494338" y="1785938"/>
          <p14:tracePt t="3429" x="5478463" y="1803400"/>
          <p14:tracePt t="3431" x="5435600" y="1862138"/>
          <p14:tracePt t="3447" x="5418138" y="1887538"/>
          <p14:tracePt t="3463" x="5402263" y="1905000"/>
          <p14:tracePt t="3465" x="5402263" y="1922463"/>
          <p14:tracePt t="3481" x="5392738" y="1938338"/>
          <p14:tracePt t="3498" x="5392738" y="1947863"/>
          <p14:tracePt t="3513" x="5392738" y="1963738"/>
          <p14:tracePt t="3515" x="5392738" y="1981200"/>
          <p14:tracePt t="3528" x="5392738" y="1998663"/>
          <p14:tracePt t="3530" x="5392738" y="2014538"/>
          <p14:tracePt t="3544" x="5392738" y="2024063"/>
          <p14:tracePt t="3554" x="5392738" y="2039938"/>
          <p14:tracePt t="3568" x="5392738" y="2057400"/>
          <p14:tracePt t="3595" x="5392738" y="2074863"/>
          <p14:tracePt t="3620" x="5402263" y="2074863"/>
          <p14:tracePt t="3644" x="5402263" y="2082800"/>
          <p14:tracePt t="3655" x="5402263" y="2100263"/>
          <p14:tracePt t="3679" x="5418138" y="2116138"/>
          <p14:tracePt t="3696" x="5418138" y="2133600"/>
          <p14:tracePt t="3705" x="5418138" y="2141538"/>
          <p14:tracePt t="3738" x="5418138" y="2159000"/>
          <p14:tracePt t="3783" x="5418138" y="2176463"/>
          <p14:tracePt t="3803" x="5402263" y="2176463"/>
          <p14:tracePt t="3824" x="5392738" y="2176463"/>
          <p14:tracePt t="3848" x="5392738" y="2159000"/>
          <p14:tracePt t="3862" x="5376863" y="2159000"/>
          <p14:tracePt t="3864" x="5376863" y="2141538"/>
          <p14:tracePt t="3883" x="5376863" y="2133600"/>
          <p14:tracePt t="3888" x="5359400" y="2116138"/>
          <p14:tracePt t="3891" x="5359400" y="2100263"/>
          <p14:tracePt t="3896" x="5359400" y="2082800"/>
          <p14:tracePt t="3912" x="5341938" y="2074863"/>
          <p14:tracePt t="3914" x="5341938" y="2057400"/>
          <p14:tracePt t="3929" x="5341938" y="2039938"/>
          <p14:tracePt t="3931" x="5341938" y="2024063"/>
          <p14:tracePt t="3946" x="5341938" y="2014538"/>
          <p14:tracePt t="3956" x="5341938" y="1998663"/>
          <p14:tracePt t="3969" x="5334000" y="1981200"/>
          <p14:tracePt t="3984" x="5334000" y="1963738"/>
          <p14:tracePt t="4040" x="5316538" y="1981200"/>
          <p14:tracePt t="4052" x="5300663" y="2024063"/>
          <p14:tracePt t="4067" x="5283200" y="2057400"/>
          <p14:tracePt t="4070" x="5257800" y="2074863"/>
          <p14:tracePt t="4072" x="5240338" y="2100263"/>
          <p14:tracePt t="4089" x="5224463" y="2159000"/>
          <p14:tracePt t="4104" x="5199063" y="2192338"/>
          <p14:tracePt t="4108" x="5199063" y="2209800"/>
          <p14:tracePt t="4121" x="5181600" y="2217738"/>
          <p14:tracePt t="4128" x="5164138" y="2235200"/>
          <p14:tracePt t="4130" x="5164138" y="2252663"/>
          <p14:tracePt t="4145" x="5164138" y="2268538"/>
          <p14:tracePt t="4155" x="5164138" y="2278063"/>
          <p14:tracePt t="4209" x="5164138" y="2268538"/>
          <p14:tracePt t="4229" x="5164138" y="2252663"/>
          <p14:tracePt t="4245" x="5164138" y="2217738"/>
          <p14:tracePt t="4258" x="5164138" y="2209800"/>
          <p14:tracePt t="4281" x="5164138" y="2176463"/>
          <p14:tracePt t="4283" x="5181600" y="2159000"/>
          <p14:tracePt t="4296" x="5181600" y="2141538"/>
          <p14:tracePt t="4298" x="5181600" y="2133600"/>
          <p14:tracePt t="4312" x="5181600" y="2116138"/>
          <p14:tracePt t="4327" x="5199063" y="2100263"/>
          <p14:tracePt t="4338" x="5199063" y="2082800"/>
          <p14:tracePt t="4369" x="5199063" y="2057400"/>
          <p14:tracePt t="4388" x="5207000" y="2039938"/>
          <p14:tracePt t="4418" x="5207000" y="2024063"/>
          <p14:tracePt t="4433" x="5224463" y="2024063"/>
          <p14:tracePt t="4462" x="5224463" y="2014538"/>
          <p14:tracePt t="4488" x="5240338" y="2014538"/>
          <p14:tracePt t="5937" x="5240338" y="2039938"/>
          <p14:tracePt t="5946" x="5224463" y="2057400"/>
          <p14:tracePt t="5962" x="5207000" y="2100263"/>
          <p14:tracePt t="5978" x="5207000" y="2116138"/>
          <p14:tracePt t="5980" x="5199063" y="2133600"/>
          <p14:tracePt t="5996" x="5199063" y="2141538"/>
          <p14:tracePt t="5999" x="5181600" y="2159000"/>
          <p14:tracePt t="6001" x="5181600" y="2176463"/>
          <p14:tracePt t="6015" x="5181600" y="2192338"/>
          <p14:tracePt t="6017" x="5164138" y="2192338"/>
          <p14:tracePt t="6032" x="5164138" y="2209800"/>
          <p14:tracePt t="6049" x="5164138" y="2217738"/>
          <p14:tracePt t="6144" x="5164138" y="2209800"/>
          <p14:tracePt t="6155" x="5181600" y="2209800"/>
          <p14:tracePt t="6168" x="5181600" y="2192338"/>
          <p14:tracePt t="6170" x="5181600" y="2176463"/>
          <p14:tracePt t="6186" x="5199063" y="2141538"/>
          <p14:tracePt t="6203" x="5199063" y="2133600"/>
          <p14:tracePt t="6217" x="5199063" y="2116138"/>
          <p14:tracePt t="6232" x="5199063" y="2100263"/>
          <p14:tracePt t="6246" x="5207000" y="2082800"/>
          <p14:tracePt t="6265" x="5207000" y="2074863"/>
          <p14:tracePt t="6281" x="5207000" y="2057400"/>
          <p14:tracePt t="6298" x="5224463" y="2057400"/>
          <p14:tracePt t="6313" x="5224463" y="2039938"/>
          <p14:tracePt t="6334" x="5224463" y="2024063"/>
          <p14:tracePt t="6418" x="5224463" y="2039938"/>
          <p14:tracePt t="6433" x="5207000" y="2039938"/>
          <p14:tracePt t="6435" x="5207000" y="2074863"/>
          <p14:tracePt t="6446" x="5199063" y="2082800"/>
          <p14:tracePt t="6460" x="5199063" y="2100263"/>
          <p14:tracePt t="6462" x="5181600" y="2116138"/>
          <p14:tracePt t="6477" x="5181600" y="2133600"/>
          <p14:tracePt t="6481" x="5181600" y="2141538"/>
          <p14:tracePt t="6483" x="5164138" y="2159000"/>
          <p14:tracePt t="6501" x="5164138" y="2176463"/>
          <p14:tracePt t="6531" x="5164138" y="2192338"/>
          <p14:tracePt t="6593" x="5164138" y="2176463"/>
          <p14:tracePt t="6603" x="5164138" y="2159000"/>
          <p14:tracePt t="6613" x="5164138" y="2141538"/>
          <p14:tracePt t="6629" x="5164138" y="2133600"/>
          <p14:tracePt t="6632" x="5164138" y="2116138"/>
          <p14:tracePt t="6634" x="5164138" y="2100263"/>
          <p14:tracePt t="6645" x="5164138" y="2082800"/>
          <p14:tracePt t="6655" x="5164138" y="2074863"/>
          <p14:tracePt t="6668" x="5164138" y="2057400"/>
          <p14:tracePt t="6670" x="5164138" y="2039938"/>
          <p14:tracePt t="6684" x="5164138" y="2024063"/>
          <p14:tracePt t="6685" x="5164138" y="2014538"/>
          <p14:tracePt t="6739" x="5148263" y="2024063"/>
          <p14:tracePt t="6751" x="5148263" y="2039938"/>
          <p14:tracePt t="6764" x="5148263" y="2057400"/>
          <p14:tracePt t="6766" x="5148263" y="2074863"/>
          <p14:tracePt t="6782" x="5148263" y="2082800"/>
          <p14:tracePt t="6796" x="5138738" y="2082800"/>
          <p14:tracePt t="6798" x="5138738" y="2100263"/>
          <p14:tracePt t="6899" x="5138738" y="2082800"/>
          <p14:tracePt t="6914" x="5138738" y="2074863"/>
          <p14:tracePt t="6916" x="5138738" y="2057400"/>
          <p14:tracePt t="6927" x="5138738" y="2039938"/>
          <p14:tracePt t="6938" x="5138738" y="2024063"/>
          <p14:tracePt t="6942" x="5138738" y="2014538"/>
          <p14:tracePt t="6953" x="5138738" y="1998663"/>
          <p14:tracePt t="6955" x="5138738" y="1981200"/>
          <p14:tracePt t="6967" x="5138738" y="1963738"/>
          <p14:tracePt t="6980" x="5138738" y="1947863"/>
          <p14:tracePt t="6996" x="5138738" y="1938338"/>
          <p14:tracePt t="7011" x="5138738" y="1922463"/>
          <p14:tracePt t="7058" x="5148263" y="1922463"/>
          <p14:tracePt t="8544" x="5181600" y="1922463"/>
          <p14:tracePt t="8554" x="5199063" y="1905000"/>
          <p14:tracePt t="8569" x="5240338" y="1887538"/>
          <p14:tracePt t="8571" x="5300663" y="1879600"/>
          <p14:tracePt t="8585" x="5341938" y="1862138"/>
          <p14:tracePt t="8594" x="5402263" y="1846263"/>
          <p14:tracePt t="8597" x="5468938" y="1828800"/>
          <p14:tracePt t="8599" x="5537200" y="1811338"/>
          <p14:tracePt t="8618" x="5765800" y="1727200"/>
          <p14:tracePt t="8631" x="5867400" y="1684338"/>
          <p14:tracePt t="8633" x="6002338" y="1617663"/>
          <p14:tracePt t="8649" x="6138863" y="1549400"/>
          <p14:tracePt t="8651" x="6307138" y="1473200"/>
          <p14:tracePt t="8665" x="6459538" y="1379538"/>
          <p14:tracePt t="8667" x="6519863" y="1354138"/>
          <p14:tracePt t="8682" x="6654800" y="1287463"/>
          <p14:tracePt t="8685" x="6799263" y="1244600"/>
          <p14:tracePt t="8687" x="6908800" y="1185863"/>
          <p14:tracePt t="8705" x="7104063" y="1125538"/>
          <p14:tracePt t="8720" x="7180263" y="1092200"/>
          <p14:tracePt t="8722" x="7281863" y="1092200"/>
          <p14:tracePt t="8735" x="7358063" y="1084263"/>
          <p14:tracePt t="8746" x="7450138" y="1066800"/>
          <p14:tracePt t="8750" x="7518400" y="1066800"/>
          <p14:tracePt t="8752" x="7645400" y="1066800"/>
          <p14:tracePt t="8768" x="7924800" y="1066800"/>
          <p14:tracePt t="8784" x="8120063" y="1084263"/>
          <p14:tracePt t="8799" x="8255000" y="1125538"/>
          <p14:tracePt t="8801" x="8364538" y="1143000"/>
          <p14:tracePt t="8817" x="8577263" y="1201738"/>
          <p14:tracePt t="8832" x="8770938" y="1244600"/>
          <p14:tracePt t="8848" x="8915400" y="1287463"/>
          <p14:tracePt t="8864" x="9042400" y="1354138"/>
          <p14:tracePt t="8881" x="9101138" y="1363663"/>
          <p14:tracePt t="8886" x="9161463" y="1397000"/>
          <p14:tracePt t="8888" x="9177338" y="1422400"/>
          <p14:tracePt t="8912" x="9202738" y="1439863"/>
          <p14:tracePt t="8914" x="9245600" y="1481138"/>
          <p14:tracePt t="8929" x="9278938" y="1531938"/>
          <p14:tracePt t="8931" x="9296400" y="1549400"/>
          <p14:tracePt t="8947" x="9313863" y="1557338"/>
          <p14:tracePt t="8950" x="9313863" y="1592263"/>
          <p14:tracePt t="8952" x="9321800" y="1617663"/>
          <p14:tracePt t="8968" x="9339263" y="1684338"/>
          <p14:tracePt t="8983" x="9355138" y="1727200"/>
          <p14:tracePt t="8999" x="9355138" y="1752600"/>
          <p14:tracePt t="9001" x="9372600" y="1770063"/>
          <p14:tracePt t="9017" x="9372600" y="1785938"/>
          <p14:tracePt t="9031" x="9372600" y="1803400"/>
          <p14:tracePt t="9048" x="9380538" y="1803400"/>
          <p14:tracePt t="9373" x="9380538" y="1828800"/>
          <p14:tracePt t="9382" x="9380538" y="1879600"/>
          <p14:tracePt t="9398" x="9415463" y="1938338"/>
          <p14:tracePt t="9400" x="9431338" y="1998663"/>
          <p14:tracePt t="9413" x="9440863" y="2100263"/>
          <p14:tracePt t="9415" x="9474200" y="2192338"/>
          <p14:tracePt t="9431" x="9517063" y="2413000"/>
          <p14:tracePt t="9447" x="9550400" y="2667000"/>
          <p14:tracePt t="9464" x="9575800" y="2913063"/>
          <p14:tracePt t="9479" x="9575800" y="3014663"/>
          <p14:tracePt t="9481" x="9575800" y="3124200"/>
          <p14:tracePt t="9494" x="9593263" y="3225800"/>
          <p14:tracePt t="9496" x="9593263" y="3327400"/>
          <p14:tracePt t="9511" x="9593263" y="3421063"/>
          <p14:tracePt t="9513" x="9593263" y="3530600"/>
          <p14:tracePt t="9522" x="9609138" y="3614738"/>
          <p14:tracePt t="9538" x="9626600" y="3708400"/>
          <p14:tracePt t="9543" x="9626600" y="3792538"/>
          <p14:tracePt t="9545" x="9644063" y="3886200"/>
          <p14:tracePt t="9563" x="9652000" y="3979863"/>
          <p14:tracePt t="9566" x="9669463" y="4064000"/>
          <p14:tracePt t="9568" x="9702800" y="4157663"/>
          <p14:tracePt t="9583" x="9728200" y="4249738"/>
          <p14:tracePt t="9585" x="9771063" y="4351338"/>
          <p14:tracePt t="9588" x="9804400" y="4452938"/>
          <p14:tracePt t="9610" x="9880600" y="4622800"/>
          <p14:tracePt t="9621" x="9898063" y="4665663"/>
          <p14:tracePt t="9626" x="9939338" y="4757738"/>
          <p14:tracePt t="9638" x="9974263" y="4783138"/>
          <p14:tracePt t="9645" x="9982200" y="4818063"/>
          <p14:tracePt t="9647" x="10015538" y="4843463"/>
          <p14:tracePt t="9663" x="10040938" y="4876800"/>
          <p14:tracePt t="9679" x="10101263" y="4894263"/>
          <p14:tracePt t="9695" x="10134600" y="4894263"/>
          <p14:tracePt t="9699" x="10177463" y="4894263"/>
          <p14:tracePt t="9701" x="10228263" y="4894263"/>
          <p14:tracePt t="9712" x="10269538" y="4894263"/>
          <p14:tracePt t="9722" x="10304463" y="4894263"/>
          <p14:tracePt t="9735" x="10363200" y="4894263"/>
          <p14:tracePt t="9737" x="10421938" y="4894263"/>
          <p14:tracePt t="9750" x="10498138" y="4894263"/>
          <p14:tracePt t="9752" x="10566400" y="4876800"/>
          <p14:tracePt t="9766" x="10642600" y="4859338"/>
          <p14:tracePt t="9768" x="10736263" y="4833938"/>
          <p14:tracePt t="9785" x="10914063" y="4783138"/>
          <p14:tracePt t="9797" x="11023600" y="4757738"/>
          <p14:tracePt t="9813" x="11107738" y="4741863"/>
          <p14:tracePt t="9815" x="11277600" y="4716463"/>
          <p14:tracePt t="9830" x="11353800" y="4681538"/>
          <p14:tracePt t="9846" x="11412538" y="4681538"/>
          <p14:tracePt t="9848" x="11455400" y="4665663"/>
          <p14:tracePt t="9864" x="11514138" y="4648200"/>
          <p14:tracePt t="9885" x="11549063" y="4648200"/>
          <p14:tracePt t="9889" x="11564938" y="4648200"/>
          <p14:tracePt t="9901" x="11574463" y="4640263"/>
          <p14:tracePt t="9918" x="11590338" y="4640263"/>
          <p14:tracePt t="9921" x="11607800" y="4622800"/>
          <p14:tracePt t="9934" x="11625263" y="4622800"/>
          <p14:tracePt t="9949" x="11633200" y="4622800"/>
          <p14:tracePt t="9951" x="11633200" y="4605338"/>
          <p14:tracePt t="9969" x="11650663" y="4605338"/>
          <p14:tracePt t="10110" x="11650663" y="4589463"/>
          <p14:tracePt t="12764" x="11650663" y="4605338"/>
          <p14:tracePt t="12780" x="11625263" y="4665663"/>
          <p14:tracePt t="12796" x="11574463" y="4741863"/>
          <p14:tracePt t="12823" x="11396663" y="5046663"/>
          <p14:tracePt t="12840" x="11336338" y="5130800"/>
          <p14:tracePt t="12847" x="11277600" y="5249863"/>
          <p14:tracePt t="12851" x="11201400" y="5384800"/>
          <p14:tracePt t="12854" x="11107738" y="5503863"/>
          <p14:tracePt t="12884" x="10888663" y="5900738"/>
          <p14:tracePt t="12889" x="10795000" y="6019800"/>
          <p14:tracePt t="12894" x="10752138" y="6062663"/>
          <p14:tracePt t="12919" x="10447338" y="6256338"/>
          <p14:tracePt t="12935" x="10269538" y="6350000"/>
          <p14:tracePt t="12938" x="10210800" y="6367463"/>
          <p14:tracePt t="12942" x="10091738" y="6392863"/>
          <p14:tracePt t="12957" x="9982200" y="6426200"/>
          <p14:tracePt t="12963" x="9898063" y="6451600"/>
          <p14:tracePt t="12965" x="9804400" y="6469063"/>
          <p14:tracePt t="12981" x="9652000" y="6510338"/>
          <p14:tracePt t="12996" x="9491663" y="6561138"/>
          <p14:tracePt t="13015" x="9339263" y="6586538"/>
          <p14:tracePt t="13030" x="9263063" y="6604000"/>
          <p14:tracePt t="13032" x="9237663" y="6604000"/>
          <p14:tracePt t="13046" x="9126538" y="6621463"/>
          <p14:tracePt t="13048" x="9067800" y="6629400"/>
          <p14:tracePt t="13064" x="9024938" y="6629400"/>
          <p14:tracePt t="13067" x="9009063" y="6646863"/>
          <p14:tracePt t="13069" x="8966200" y="6646863"/>
          <p14:tracePt t="13084" x="8890000" y="6680200"/>
          <p14:tracePt t="13099" x="8872538" y="6705600"/>
          <p14:tracePt t="13101" x="8847138" y="6723063"/>
          <p14:tracePt t="13116" x="8780463" y="6738938"/>
          <p14:tracePt t="13131" x="8755063" y="6756400"/>
          <p14:tracePt t="31182" x="8720138" y="6756400"/>
          <p14:tracePt t="31197" x="8643938" y="6756400"/>
          <p14:tracePt t="31207" x="8585200" y="6756400"/>
          <p14:tracePt t="31221" x="8526463" y="6756400"/>
          <p14:tracePt t="31223" x="8407400" y="6756400"/>
          <p14:tracePt t="31236" x="8186738" y="6723063"/>
          <p14:tracePt t="31238" x="7942263" y="6646863"/>
          <p14:tracePt t="31255" x="7323138" y="6375400"/>
          <p14:tracePt t="31266" x="6926263" y="6180138"/>
          <p14:tracePt t="31284" x="6561138" y="5986463"/>
          <p14:tracePt t="31287" x="6037263" y="5715000"/>
          <p14:tracePt t="31303" x="5748338" y="5554663"/>
          <p14:tracePt t="31305" x="5478463" y="5402263"/>
          <p14:tracePt t="31319" x="5224463" y="5249863"/>
          <p14:tracePt t="31322" x="4986338" y="5113338"/>
          <p14:tracePt t="31324" x="4775200" y="4978400"/>
          <p14:tracePt t="31340" x="4597400" y="4859338"/>
          <p14:tracePt t="31347" x="4427538" y="4757738"/>
          <p14:tracePt t="31349" x="4351338" y="4716463"/>
          <p14:tracePt t="31365" x="4132263" y="4579938"/>
          <p14:tracePt t="31380" x="4038600" y="4529138"/>
          <p14:tracePt t="31382" x="3995738" y="4521200"/>
          <p14:tracePt t="31403" x="3843338" y="4470400"/>
          <p14:tracePt t="31406" x="3810000" y="4470400"/>
          <p14:tracePt t="31421" x="3741738" y="4470400"/>
          <p14:tracePt t="31423" x="3690938" y="4470400"/>
          <p14:tracePt t="31437" x="3649663" y="4470400"/>
          <p14:tracePt t="31439" x="3606800" y="4470400"/>
          <p14:tracePt t="31452" x="3573463" y="4470400"/>
          <p14:tracePt t="31454" x="3548063" y="4470400"/>
          <p14:tracePt t="31468" x="3497263" y="4487863"/>
          <p14:tracePt t="31470" x="3471863" y="4503738"/>
          <p14:tracePt t="31486" x="3421063" y="4521200"/>
          <p14:tracePt t="31502" x="3378200" y="4521200"/>
          <p14:tracePt t="31517" x="3378200" y="4529138"/>
          <p14:tracePt t="31532" x="3360738" y="4529138"/>
          <p14:tracePt t="31620" x="3344863" y="4529138"/>
          <p14:tracePt t="31661" x="3344863" y="4521200"/>
          <p14:tracePt t="31725" x="3344863" y="4503738"/>
          <p14:tracePt t="31735" x="3344863" y="4487863"/>
          <p14:tracePt t="31750" x="3335338" y="4452938"/>
          <p14:tracePt t="31762" x="3335338" y="4427538"/>
          <p14:tracePt t="31772" x="3319463" y="4394200"/>
          <p14:tracePt t="31775" x="3302000" y="4368800"/>
          <p14:tracePt t="31781" x="3284538" y="4318000"/>
          <p14:tracePt t="31799" x="3276600" y="4259263"/>
          <p14:tracePt t="31816" x="3259138" y="4191000"/>
          <p14:tracePt t="31831" x="3243263" y="4122738"/>
          <p14:tracePt t="31848" x="3243263" y="4064000"/>
          <p14:tracePt t="31858" x="3243263" y="4056063"/>
          <p14:tracePt t="31871" x="3225800" y="4038600"/>
          <p14:tracePt t="31873" x="3225800" y="4021138"/>
          <p14:tracePt t="31884" x="3225800" y="4005263"/>
          <p14:tracePt t="31886" x="3225800" y="3979863"/>
          <p14:tracePt t="31901" x="3225800" y="3929063"/>
          <p14:tracePt t="31903" x="3225800" y="3903663"/>
          <p14:tracePt t="31917" x="3225800" y="3868738"/>
          <p14:tracePt t="31919" x="3225800" y="3843338"/>
          <p14:tracePt t="31935" x="3243263" y="3810000"/>
          <p14:tracePt t="31937" x="3243263" y="3767138"/>
          <p14:tracePt t="31949" x="3259138" y="3708400"/>
          <p14:tracePt t="31951" x="3276600" y="3675063"/>
          <p14:tracePt t="31967" x="3319463" y="3573463"/>
          <p14:tracePt t="31982" x="3395663" y="3462338"/>
          <p14:tracePt t="31998" x="3479800" y="3378200"/>
          <p14:tracePt t="32015" x="3548063" y="3344863"/>
          <p14:tracePt t="32018" x="3573463" y="3327400"/>
          <p14:tracePt t="32037" x="3606800" y="3319463"/>
          <p14:tracePt t="32039" x="3690938" y="3268663"/>
          <p14:tracePt t="32055" x="3767138" y="3243263"/>
          <p14:tracePt t="32070" x="3802063" y="3243263"/>
          <p14:tracePt t="32072" x="3843338" y="3225800"/>
          <p14:tracePt t="32086" x="3886200" y="3225800"/>
          <p14:tracePt t="32101" x="3919538" y="3225800"/>
          <p14:tracePt t="32103" x="3937000" y="3225800"/>
          <p14:tracePt t="32118" x="3962400" y="3225800"/>
          <p14:tracePt t="32120" x="3979863" y="3208338"/>
          <p14:tracePt t="32136" x="4005263" y="3200400"/>
          <p14:tracePt t="32152" x="4021138" y="3200400"/>
          <p14:tracePt t="32166" x="4038600" y="3200400"/>
          <p14:tracePt t="32168" x="4038600" y="3182938"/>
          <p14:tracePt t="32194" x="4056063" y="3182938"/>
          <p14:tracePt t="32238" x="4056063" y="3167063"/>
          <p14:tracePt t="32258" x="4056063" y="3149600"/>
          <p14:tracePt t="32271" x="4056063" y="3132138"/>
          <p14:tracePt t="32273" x="4056063" y="3124200"/>
          <p14:tracePt t="32287" x="4056063" y="3106738"/>
          <p14:tracePt t="32289" x="4056063" y="3090863"/>
          <p14:tracePt t="32302" x="4021138" y="3030538"/>
          <p14:tracePt t="32318" x="4005263" y="3014663"/>
          <p14:tracePt t="32320" x="3995738" y="2971800"/>
          <p14:tracePt t="32347" x="3962400" y="2913063"/>
          <p14:tracePt t="32363" x="3937000" y="2878138"/>
          <p14:tracePt t="32366" x="3937000" y="2870200"/>
          <p14:tracePt t="32368" x="3919538" y="2852738"/>
          <p14:tracePt t="32385" x="3903663" y="2836863"/>
          <p14:tracePt t="32401" x="3886200" y="2836863"/>
          <p14:tracePt t="32415" x="3878263" y="2819400"/>
          <p14:tracePt t="32431" x="3860800" y="2819400"/>
          <p14:tracePt t="32433" x="3843338" y="2819400"/>
          <p14:tracePt t="32451" x="3827463" y="2819400"/>
          <p14:tracePt t="32455" x="3810000" y="2819400"/>
          <p14:tracePt t="32457" x="3802063" y="2819400"/>
          <p14:tracePt t="32467" x="3767138" y="2819400"/>
          <p14:tracePt t="32481" x="3751263" y="2819400"/>
          <p14:tracePt t="32483" x="3725863" y="2819400"/>
          <p14:tracePt t="32497" x="3690938" y="2819400"/>
          <p14:tracePt t="32499" x="3675063" y="2819400"/>
          <p14:tracePt t="32513" x="3649663" y="2819400"/>
          <p14:tracePt t="32515" x="3632200" y="2836863"/>
          <p14:tracePt t="32530" x="3614738" y="2836863"/>
          <p14:tracePt t="32534" x="3606800" y="2852738"/>
          <p14:tracePt t="32536" x="3589338" y="2870200"/>
          <p14:tracePt t="32555" x="3556000" y="2878138"/>
          <p14:tracePt t="32569" x="3548063" y="2878138"/>
          <p14:tracePt t="32571" x="3548063" y="2895600"/>
          <p14:tracePt t="32583" x="3530600" y="2895600"/>
          <p14:tracePt t="32596" x="3530600" y="2913063"/>
          <p14:tracePt t="32607" x="3513138" y="2913063"/>
          <p14:tracePt t="32620" x="3513138" y="2928938"/>
          <p14:tracePt t="32633" x="3497263" y="2938463"/>
          <p14:tracePt t="32635" x="3497263" y="2954338"/>
          <p14:tracePt t="32654" x="3497263" y="2989263"/>
          <p14:tracePt t="32656" x="3497263" y="3030538"/>
          <p14:tracePt t="32670" x="3497263" y="3073400"/>
          <p14:tracePt t="32673" x="3497263" y="3090863"/>
          <p14:tracePt t="32686" x="3497263" y="3124200"/>
          <p14:tracePt t="32688" x="3513138" y="3149600"/>
          <p14:tracePt t="32703" x="3548063" y="3200400"/>
          <p14:tracePt t="32719" x="3556000" y="3208338"/>
          <p14:tracePt t="32721" x="3573463" y="3225800"/>
          <p14:tracePt t="32737" x="3606800" y="3243263"/>
          <p14:tracePt t="32755" x="3632200" y="3259138"/>
          <p14:tracePt t="32770" x="3649663" y="3259138"/>
          <p14:tracePt t="32772" x="3665538" y="3268663"/>
          <p14:tracePt t="32787" x="3690938" y="3268663"/>
          <p14:tracePt t="32790" x="3741738" y="3268663"/>
          <p14:tracePt t="32795" x="3751263" y="3268663"/>
          <p14:tracePt t="32807" x="3784600" y="3268663"/>
          <p14:tracePt t="32811" x="3802063" y="3268663"/>
          <p14:tracePt t="32823" x="3827463" y="3268663"/>
          <p14:tracePt t="32827" x="3860800" y="3259138"/>
          <p14:tracePt t="32840" x="3878263" y="3259138"/>
          <p14:tracePt t="32845" x="3886200" y="3243263"/>
          <p14:tracePt t="32849" x="3903663" y="3243263"/>
          <p14:tracePt t="32878" x="3919538" y="3208338"/>
          <p14:tracePt t="32897" x="3937000" y="3208338"/>
          <p14:tracePt t="32899" x="3937000" y="3200400"/>
          <p14:tracePt t="32915" x="3937000" y="3182938"/>
          <p14:tracePt t="32937" x="3937000" y="3167063"/>
          <p14:tracePt t="32939" x="3937000" y="3149600"/>
          <p14:tracePt t="32955" x="3919538" y="3124200"/>
          <p14:tracePt t="32959" x="3903663" y="3106738"/>
          <p14:tracePt t="32988" x="3878263" y="3048000"/>
          <p14:tracePt t="32992" x="3860800" y="3014663"/>
          <p14:tracePt t="33012" x="3827463" y="2971800"/>
          <p14:tracePt t="33016" x="3802063" y="2954338"/>
          <p14:tracePt t="33017" x="3767138" y="2928938"/>
          <p14:tracePt t="33036" x="3741738" y="2913063"/>
          <p14:tracePt t="33050" x="3690938" y="2913063"/>
          <p14:tracePt t="33052" x="3675063" y="2913063"/>
          <p14:tracePt t="33068" x="3649663" y="2913063"/>
          <p14:tracePt t="33073" x="3614738" y="2913063"/>
          <p14:tracePt t="33106" x="3589338" y="2913063"/>
          <p14:tracePt t="33111" x="3556000" y="2913063"/>
          <p14:tracePt t="33133" x="3548063" y="2913063"/>
          <p14:tracePt t="33134" x="3548063" y="2928938"/>
          <p14:tracePt t="37438" x="3530600" y="2928938"/>
          <p14:tracePt t="37454" x="3497263" y="2928938"/>
          <p14:tracePt t="37456" x="3454400" y="2928938"/>
          <p14:tracePt t="37470" x="3344863" y="2913063"/>
          <p14:tracePt t="37485" x="3284538" y="2895600"/>
          <p14:tracePt t="37487" x="3217863" y="2895600"/>
          <p14:tracePt t="37502" x="3081338" y="2895600"/>
          <p14:tracePt t="37517" x="2989263" y="2878138"/>
          <p14:tracePt t="37519" x="2928938" y="2878138"/>
          <p14:tracePt t="37533" x="2852738" y="2878138"/>
          <p14:tracePt t="37535" x="2794000" y="2878138"/>
          <p14:tracePt t="37549" x="2735263" y="2878138"/>
          <p14:tracePt t="37552" x="2674938" y="2878138"/>
          <p14:tracePt t="37573" x="2624138" y="2895600"/>
          <p14:tracePt t="37578" x="2565400" y="2913063"/>
          <p14:tracePt t="37592" x="2540000" y="2928938"/>
          <p14:tracePt t="37598" x="2522538" y="2938463"/>
          <p14:tracePt t="37600" x="2506663" y="2938463"/>
          <p14:tracePt t="37614" x="2481263" y="2954338"/>
          <p14:tracePt t="37625" x="2481263" y="2971800"/>
          <p14:tracePt t="37638" x="2463800" y="2971800"/>
          <p14:tracePt t="37640" x="2463800" y="2989263"/>
          <p14:tracePt t="37654" x="2446338" y="2997200"/>
          <p14:tracePt t="37656" x="2446338" y="3014663"/>
          <p14:tracePt t="37688" x="2430463" y="3065463"/>
          <p14:tracePt t="37690" x="2405063" y="3124200"/>
          <p14:tracePt t="37714" x="2405063" y="3149600"/>
          <p14:tracePt t="37718" x="2387600" y="3208338"/>
          <p14:tracePt t="37720" x="2387600" y="3243263"/>
          <p14:tracePt t="37733" x="2387600" y="3268663"/>
          <p14:tracePt t="37735" x="2387600" y="3302000"/>
          <p14:tracePt t="37750" x="2387600" y="3319463"/>
          <p14:tracePt t="37752" x="2387600" y="3327400"/>
          <p14:tracePt t="37782" x="2387600" y="3395663"/>
          <p14:tracePt t="37784" x="2387600" y="3403600"/>
          <p14:tracePt t="37798" x="2387600" y="3436938"/>
          <p14:tracePt t="37812" x="2387600" y="3462338"/>
          <p14:tracePt t="37822" x="2387600" y="3479800"/>
          <p14:tracePt t="37824" x="2387600" y="3497263"/>
          <p14:tracePt t="37835" x="2405063" y="3530600"/>
          <p14:tracePt t="37849" x="2405063" y="3538538"/>
          <p14:tracePt t="37853" x="2420938" y="3556000"/>
          <p14:tracePt t="37854" x="2420938" y="3573463"/>
          <p14:tracePt t="37869" x="2430463" y="3589338"/>
          <p14:tracePt t="37902" x="2463800" y="3632200"/>
          <p14:tracePt t="37904" x="2481263" y="3649663"/>
          <p14:tracePt t="37919" x="2506663" y="3657600"/>
          <p14:tracePt t="37935" x="2506663" y="3675063"/>
          <p14:tracePt t="37938" x="2522538" y="3675063"/>
          <p14:tracePt t="37952" x="2540000" y="3690938"/>
          <p14:tracePt t="37968" x="2547938" y="3690938"/>
          <p14:tracePt t="37984" x="2565400" y="3708400"/>
          <p14:tracePt t="38000" x="2598738" y="3725863"/>
          <p14:tracePt t="38016" x="2641600" y="3751263"/>
          <p14:tracePt t="38031" x="2674938" y="3767138"/>
          <p14:tracePt t="38033" x="2684463" y="3784600"/>
          <p14:tracePt t="38047" x="2717800" y="3810000"/>
          <p14:tracePt t="38049" x="2751138" y="3827463"/>
          <p14:tracePt t="38067" x="2776538" y="3860800"/>
          <p14:tracePt t="38082" x="2794000" y="3868738"/>
          <p14:tracePt t="38086" x="2794000" y="3886200"/>
          <p14:tracePt t="38087" x="2811463" y="3886200"/>
          <p14:tracePt t="38103" x="2811463" y="3903663"/>
          <p14:tracePt t="38104" x="2819400" y="3903663"/>
          <p14:tracePt t="38130" x="2819400" y="3919538"/>
          <p14:tracePt t="39550" x="2836863" y="3919538"/>
          <p14:tracePt t="39563" x="2870200" y="3919538"/>
          <p14:tracePt t="39573" x="2895600" y="3919538"/>
          <p14:tracePt t="39575" x="2928938" y="3919538"/>
          <p14:tracePt t="39587" x="2954338" y="3929063"/>
          <p14:tracePt t="39600" x="3014663" y="3944938"/>
          <p14:tracePt t="39602" x="3030538" y="3944938"/>
          <p14:tracePt t="39617" x="3065463" y="3962400"/>
          <p14:tracePt t="39619" x="3106738" y="3979863"/>
          <p14:tracePt t="39634" x="3141663" y="3979863"/>
          <p14:tracePt t="39637" x="3182938" y="3979863"/>
          <p14:tracePt t="39639" x="3217863" y="3979863"/>
          <p14:tracePt t="39652" x="3243263" y="3979863"/>
          <p14:tracePt t="39664" x="3284538" y="3979863"/>
          <p14:tracePt t="39666" x="3319463" y="3979863"/>
          <p14:tracePt t="39680" x="3360738" y="3979863"/>
          <p14:tracePt t="39682" x="3378200" y="3979863"/>
          <p14:tracePt t="39692" x="3421063" y="3944938"/>
          <p14:tracePt t="39706" x="3436938" y="3944938"/>
          <p14:tracePt t="39708" x="3479800" y="3929063"/>
          <p14:tracePt t="39723" x="3513138" y="3903663"/>
          <p14:tracePt t="39729" x="3556000" y="3886200"/>
          <p14:tracePt t="39731" x="3573463" y="3886200"/>
          <p14:tracePt t="39736" x="3614738" y="3860800"/>
          <p14:tracePt t="39751" x="3649663" y="3827463"/>
          <p14:tracePt t="39767" x="3675063" y="3810000"/>
          <p14:tracePt t="39770" x="3708400" y="3784600"/>
          <p14:tracePt t="39786" x="3725863" y="3784600"/>
          <p14:tracePt t="39788" x="3741738" y="3751263"/>
          <p14:tracePt t="39801" x="3751263" y="3733800"/>
          <p14:tracePt t="39808" x="3767138" y="3725863"/>
          <p14:tracePt t="39825" x="3784600" y="3690938"/>
          <p14:tracePt t="39831" x="3784600" y="3675063"/>
          <p14:tracePt t="39833" x="3802063" y="3649663"/>
          <p14:tracePt t="39848" x="3802063" y="3614738"/>
          <p14:tracePt t="39865" x="3802063" y="3589338"/>
          <p14:tracePt t="39882" x="3802063" y="3573463"/>
          <p14:tracePt t="39897" x="3802063" y="3556000"/>
          <p14:tracePt t="39899" x="3802063" y="3538538"/>
          <p14:tracePt t="39909" x="3767138" y="3513138"/>
          <p14:tracePt t="39923" x="3751263" y="3479800"/>
          <p14:tracePt t="39926" x="3708400" y="3454400"/>
          <p14:tracePt t="39942" x="3675063" y="3421063"/>
          <p14:tracePt t="39947" x="3649663" y="3378200"/>
          <p14:tracePt t="39951" x="3606800" y="3344863"/>
          <p14:tracePt t="39953" x="3589338" y="3327400"/>
          <p14:tracePt t="39971" x="3530600" y="3284538"/>
          <p14:tracePt t="39983" x="3513138" y="3268663"/>
          <p14:tracePt t="39996" x="3471863" y="3259138"/>
          <p14:tracePt t="40000" x="3436938" y="3259138"/>
          <p14:tracePt t="40013" x="3411538" y="3259138"/>
          <p14:tracePt t="40023" x="3395663" y="3259138"/>
          <p14:tracePt t="40025" x="3360738" y="3259138"/>
          <p14:tracePt t="40037" x="3335338" y="3268663"/>
          <p14:tracePt t="40049" x="3302000" y="3284538"/>
          <p14:tracePt t="40051" x="3276600" y="3319463"/>
          <p14:tracePt t="40066" x="3259138" y="3319463"/>
          <p14:tracePt t="40068" x="3225800" y="3344863"/>
          <p14:tracePt t="40083" x="3217863" y="3360738"/>
          <p14:tracePt t="40085" x="3200400" y="3395663"/>
          <p14:tracePt t="40100" x="3167063" y="3403600"/>
          <p14:tracePt t="40103" x="3149600" y="3421063"/>
          <p14:tracePt t="40105" x="3141663" y="3436938"/>
          <p14:tracePt t="40122" x="3124200" y="3497263"/>
          <p14:tracePt t="40137" x="3106738" y="3573463"/>
          <p14:tracePt t="40152" x="3106738" y="3675063"/>
          <p14:tracePt t="40167" x="3106738" y="3725863"/>
          <p14:tracePt t="40177" x="3106738" y="3784600"/>
          <p14:tracePt t="40188" x="3106738" y="3827463"/>
          <p14:tracePt t="40191" x="3149600" y="3886200"/>
          <p14:tracePt t="40196" x="3182938" y="3944938"/>
          <p14:tracePt t="40212" x="3225800" y="3987800"/>
          <p14:tracePt t="40216" x="3335338" y="4056063"/>
          <p14:tracePt t="40233" x="3344863" y="4064000"/>
          <p14:tracePt t="40235" x="3411538" y="4081463"/>
          <p14:tracePt t="40250" x="3497263" y="4114800"/>
          <p14:tracePt t="40253" x="3530600" y="4114800"/>
          <p14:tracePt t="40267" x="3556000" y="4114800"/>
          <p14:tracePt t="40269" x="3606800" y="4114800"/>
          <p14:tracePt t="40282" x="3649663" y="4114800"/>
          <p14:tracePt t="40284" x="3675063" y="4114800"/>
          <p14:tracePt t="40298" x="3708400" y="4114800"/>
          <p14:tracePt t="40300" x="3725863" y="4114800"/>
          <p14:tracePt t="40313" x="3741738" y="4114800"/>
          <p14:tracePt t="40325" x="3751263" y="4114800"/>
          <p14:tracePt t="40339" x="3751263" y="4097338"/>
          <p14:tracePt t="40357" x="3751263" y="4081463"/>
          <p14:tracePt t="40368" x="3751263" y="4064000"/>
          <p14:tracePt t="40382" x="3741738" y="4038600"/>
          <p14:tracePt t="40396" x="3708400" y="4005263"/>
          <p14:tracePt t="40400" x="3675063" y="3979863"/>
          <p14:tracePt t="40402" x="3632200" y="3944938"/>
          <p14:tracePt t="40420" x="3556000" y="3886200"/>
          <p14:tracePt t="40434" x="3548063" y="3868738"/>
          <p14:tracePt t="40436" x="3513138" y="3860800"/>
          <p14:tracePt t="40451" x="3479800" y="3843338"/>
          <p14:tracePt t="40453" x="3454400" y="3843338"/>
          <p14:tracePt t="40467" x="3421063" y="3827463"/>
          <p14:tracePt t="40469" x="3411538" y="3827463"/>
          <p14:tracePt t="40483" x="3395663" y="3827463"/>
          <p14:tracePt t="40485" x="3378200" y="3827463"/>
          <p14:tracePt t="40501" x="3360738" y="3827463"/>
          <p14:tracePt t="50374" x="3344863" y="3827463"/>
          <p14:tracePt t="50389" x="3319463" y="3827463"/>
          <p14:tracePt t="50403" x="3302000" y="3810000"/>
          <p14:tracePt t="50419" x="3284538" y="3792538"/>
          <p14:tracePt t="50421" x="3276600" y="3784600"/>
          <p14:tracePt t="50437" x="3259138" y="3767138"/>
          <p14:tracePt t="50452" x="3225800" y="3751263"/>
          <p14:tracePt t="50467" x="3200400" y="3725863"/>
          <p14:tracePt t="50484" x="3167063" y="3690938"/>
          <p14:tracePt t="50501" x="3124200" y="3657600"/>
          <p14:tracePt t="50516" x="3081338" y="3632200"/>
          <p14:tracePt t="50532" x="3048000" y="3614738"/>
          <p14:tracePt t="50548" x="3030538" y="3614738"/>
          <p14:tracePt t="50550" x="3014663" y="3598863"/>
          <p14:tracePt t="50564" x="2989263" y="3598863"/>
          <p14:tracePt t="50566" x="2971800" y="3589338"/>
          <p14:tracePt t="50581" x="2954338" y="3589338"/>
          <p14:tracePt t="50583" x="2946400" y="3589338"/>
          <p14:tracePt t="50593" x="2928938" y="3589338"/>
          <p14:tracePt t="50598" x="2913063" y="3573463"/>
          <p14:tracePt t="50618" x="2895600" y="3573463"/>
          <p14:tracePt t="50639" x="2878138" y="3573463"/>
          <p14:tracePt t="50723" x="2878138" y="3589338"/>
          <p14:tracePt t="50742" x="2878138" y="3598863"/>
          <p14:tracePt t="50756" x="2878138" y="3614738"/>
          <p14:tracePt t="50757" x="2878138" y="3632200"/>
          <p14:tracePt t="50772" x="2895600" y="3649663"/>
          <p14:tracePt t="50775" x="2913063" y="3649663"/>
          <p14:tracePt t="50790" x="2913063" y="3657600"/>
          <p14:tracePt t="50792" x="2928938" y="3675063"/>
          <p14:tracePt t="50810" x="2946400" y="3675063"/>
          <p14:tracePt t="50824" x="2946400" y="3690938"/>
          <p14:tracePt t="50830" x="2954338" y="3690938"/>
          <p14:tracePt t="50836" x="2954338" y="3708400"/>
          <p14:tracePt t="50852" x="2971800" y="3708400"/>
          <p14:tracePt t="50875" x="2989263" y="3708400"/>
          <p14:tracePt t="50886" x="3005138" y="3708400"/>
          <p14:tracePt t="50899" x="3005138" y="3725863"/>
          <p14:tracePt t="50914" x="3014663" y="3725863"/>
          <p14:tracePt t="50925" x="3030538" y="3725863"/>
          <p14:tracePt t="50938" x="3030538" y="3733800"/>
          <p14:tracePt t="50959" x="3048000" y="3751263"/>
          <p14:tracePt t="51729" x="3030538" y="3751263"/>
          <p14:tracePt t="51739" x="3014663" y="3751263"/>
          <p14:tracePt t="51754" x="2971800" y="3733800"/>
          <p14:tracePt t="51766" x="2928938" y="3708400"/>
          <p14:tracePt t="51782" x="2878138" y="3690938"/>
          <p14:tracePt t="51786" x="2836863" y="3657600"/>
          <p14:tracePt t="51788" x="2811463" y="3649663"/>
          <p14:tracePt t="51803" x="2684463" y="3589338"/>
          <p14:tracePt t="51819" x="2641600" y="3573463"/>
          <p14:tracePt t="51821" x="2616200" y="3573463"/>
          <p14:tracePt t="51835" x="2547938" y="3556000"/>
          <p14:tracePt t="51836" x="2506663" y="3538538"/>
          <p14:tracePt t="51852" x="2463800" y="3538538"/>
          <p14:tracePt t="51854" x="2430463" y="3538538"/>
          <p14:tracePt t="51867" x="2405063" y="3538538"/>
          <p14:tracePt t="51871" x="2354263" y="3538538"/>
          <p14:tracePt t="51884" x="2328863" y="3556000"/>
          <p14:tracePt t="51900" x="2311400" y="3556000"/>
          <p14:tracePt t="51902" x="2286000" y="3589338"/>
          <p14:tracePt t="51916" x="2268538" y="3614738"/>
          <p14:tracePt t="51918" x="2252663" y="3632200"/>
          <p14:tracePt t="51931" x="2235200" y="3675063"/>
          <p14:tracePt t="51933" x="2235200" y="3725863"/>
          <p14:tracePt t="51949" x="2217738" y="3784600"/>
          <p14:tracePt t="51950" x="2217738" y="3827463"/>
          <p14:tracePt t="51965" x="2217738" y="3886200"/>
          <p14:tracePt t="51968" x="2217738" y="3929063"/>
          <p14:tracePt t="51971" x="2217738" y="3979863"/>
          <p14:tracePt t="51986" x="2235200" y="4021138"/>
          <p14:tracePt t="51988" x="2268538" y="4064000"/>
          <p14:tracePt t="52003" x="2344738" y="4122738"/>
          <p14:tracePt t="52018" x="2370138" y="4157663"/>
          <p14:tracePt t="52020" x="2430463" y="4191000"/>
          <p14:tracePt t="52035" x="2547938" y="4216400"/>
          <p14:tracePt t="52051" x="2624138" y="4216400"/>
          <p14:tracePt t="52053" x="2700338" y="4233863"/>
          <p14:tracePt t="52068" x="2760663" y="4233863"/>
          <p14:tracePt t="52070" x="2819400" y="4233863"/>
          <p14:tracePt t="52084" x="2895600" y="4216400"/>
          <p14:tracePt t="52086" x="2946400" y="4191000"/>
          <p14:tracePt t="52101" x="2971800" y="4157663"/>
          <p14:tracePt t="52103" x="2989263" y="4122738"/>
          <p14:tracePt t="52117" x="3048000" y="4056063"/>
          <p14:tracePt t="52119" x="3065463" y="4005263"/>
          <p14:tracePt t="52135" x="3065463" y="3987800"/>
          <p14:tracePt t="52138" x="3081338" y="3944938"/>
          <p14:tracePt t="52140" x="3081338" y="3903663"/>
          <p14:tracePt t="52154" x="3081338" y="3843338"/>
          <p14:tracePt t="52157" x="3081338" y="3810000"/>
          <p14:tracePt t="52170" x="3065463" y="3784600"/>
          <p14:tracePt t="52172" x="3030538" y="3733800"/>
          <p14:tracePt t="52188" x="2946400" y="3649663"/>
          <p14:tracePt t="52203" x="2895600" y="3614738"/>
          <p14:tracePt t="52208" x="2870200" y="3614738"/>
          <p14:tracePt t="52229" x="2751138" y="3556000"/>
          <p14:tracePt t="52231" x="2684463" y="3556000"/>
          <p14:tracePt t="52243" x="2659063" y="3556000"/>
          <p14:tracePt t="52247" x="2598738" y="3556000"/>
          <p14:tracePt t="52258" x="2547938" y="3556000"/>
          <p14:tracePt t="52263" x="2506663" y="3556000"/>
          <p14:tracePt t="52274" x="2463800" y="3589338"/>
          <p14:tracePt t="52276" x="2430463" y="3614738"/>
          <p14:tracePt t="52292" x="2420938" y="3632200"/>
          <p14:tracePt t="52299" x="2405063" y="3657600"/>
          <p14:tracePt t="52301" x="2370138" y="3690938"/>
          <p14:tracePt t="52317" x="2354263" y="3751263"/>
          <p14:tracePt t="52333" x="2354263" y="3810000"/>
          <p14:tracePt t="52355" x="2354263" y="3827463"/>
          <p14:tracePt t="52357" x="2354263" y="3860800"/>
          <p14:tracePt t="52368" x="2370138" y="3868738"/>
          <p14:tracePt t="52383" x="2405063" y="3903663"/>
          <p14:tracePt t="52387" x="2420938" y="3903663"/>
          <p14:tracePt t="52389" x="2430463" y="3903663"/>
          <p14:tracePt t="52404" x="2489200" y="3919538"/>
          <p14:tracePt t="52420" x="2506663" y="3929063"/>
          <p14:tracePt t="52422" x="2522538" y="3929063"/>
          <p14:tracePt t="52437" x="2547938" y="3929063"/>
          <p14:tracePt t="52451" x="2565400" y="3929063"/>
          <p14:tracePt t="52468" x="2582863" y="3929063"/>
          <p14:tracePt t="56986" x="2582863" y="3962400"/>
          <p14:tracePt t="56988" x="2582863" y="3979863"/>
          <p14:tracePt t="57003" x="2565400" y="3979863"/>
          <p14:tracePt t="57005" x="2565400" y="3987800"/>
          <p14:tracePt t="57019" x="2547938" y="3987800"/>
          <p14:tracePt t="57022" x="2547938" y="4005263"/>
          <p14:tracePt t="57036" x="2540000" y="4005263"/>
          <p14:tracePt t="57038" x="2522538" y="4021138"/>
          <p14:tracePt t="57053" x="2506663" y="4021138"/>
          <p14:tracePt t="57055" x="2489200" y="4038600"/>
          <p14:tracePt t="57069" x="2463800" y="4038600"/>
          <p14:tracePt t="57070" x="2446338" y="4056063"/>
          <p14:tracePt t="57085" x="2420938" y="4064000"/>
          <p14:tracePt t="57087" x="2387600" y="4064000"/>
          <p14:tracePt t="57101" x="2354263" y="4081463"/>
          <p14:tracePt t="57103" x="2311400" y="4097338"/>
          <p14:tracePt t="57119" x="2268538" y="4097338"/>
          <p14:tracePt t="57122" x="2235200" y="4114800"/>
          <p14:tracePt t="57124" x="2192338" y="4122738"/>
          <p14:tracePt t="57141" x="2133600" y="4140200"/>
          <p14:tracePt t="57143" x="2116138" y="4140200"/>
          <p14:tracePt t="57158" x="2074863" y="4157663"/>
          <p14:tracePt t="57164" x="1998663" y="4157663"/>
          <p14:tracePt t="57166" x="1981200" y="4157663"/>
          <p14:tracePt t="57182" x="1955800" y="4173538"/>
          <p14:tracePt t="57184" x="1887538" y="4198938"/>
          <p14:tracePt t="57201" x="1879600" y="4198938"/>
          <p14:tracePt t="57204" x="1803400" y="4249738"/>
          <p14:tracePt t="57220" x="1770063" y="4259263"/>
          <p14:tracePt t="57222" x="1744663" y="4292600"/>
          <p14:tracePt t="57236" x="1668463" y="4351338"/>
          <p14:tracePt t="57253" x="1633538" y="4386263"/>
          <p14:tracePt t="57255" x="1608138" y="4394200"/>
          <p14:tracePt t="57269" x="1592263" y="4427538"/>
          <p14:tracePt t="57271" x="1557338" y="4445000"/>
          <p14:tracePt t="57286" x="1531938" y="4470400"/>
          <p14:tracePt t="57289" x="1516063" y="4503738"/>
          <p14:tracePt t="57292" x="1498600" y="4521200"/>
          <p14:tracePt t="57309" x="1473200" y="4564063"/>
          <p14:tracePt t="57325" x="1455738" y="4589463"/>
          <p14:tracePt t="57331" x="1455738" y="4605338"/>
          <p14:tracePt t="57334" x="1455738" y="4640263"/>
          <p14:tracePt t="57351" x="1439863" y="4681538"/>
          <p14:tracePt t="57364" x="1422400" y="4699000"/>
          <p14:tracePt t="57366" x="1422400" y="4741863"/>
          <p14:tracePt t="57389" x="1422400" y="4783138"/>
          <p14:tracePt t="57391" x="1422400" y="4818063"/>
          <p14:tracePt t="57405" x="1422400" y="4843463"/>
          <p14:tracePt t="57407" x="1422400" y="4876800"/>
          <p14:tracePt t="57421" x="1422400" y="4910138"/>
          <p14:tracePt t="57422" x="1422400" y="4919663"/>
          <p14:tracePt t="57436" x="1422400" y="4935538"/>
          <p14:tracePt t="57438" x="1422400" y="4953000"/>
          <p14:tracePt t="57452" x="1422400" y="4978400"/>
          <p14:tracePt t="57454" x="1422400" y="4995863"/>
          <p14:tracePt t="57468" x="1422400" y="5011738"/>
          <p14:tracePt t="57470" x="1439863" y="5029200"/>
          <p14:tracePt t="57485" x="1455738" y="5029200"/>
          <p14:tracePt t="57487" x="1490663" y="5046663"/>
          <p14:tracePt t="57502" x="1516063" y="5054600"/>
          <p14:tracePt t="57505" x="1531938" y="5054600"/>
          <p14:tracePt t="57526" x="1557338" y="5072063"/>
          <p14:tracePt t="57533" x="1608138" y="5087938"/>
          <p14:tracePt t="57535" x="1625600" y="5087938"/>
          <p14:tracePt t="57549" x="1651000" y="5087938"/>
          <p14:tracePt t="57559" x="1668463" y="5087938"/>
          <p14:tracePt t="57573" x="1684338" y="5087938"/>
          <p14:tracePt t="57587" x="1693863" y="5087938"/>
          <p14:tracePt t="57616" x="1709738" y="5087938"/>
          <p14:tracePt t="57650" x="1709738" y="5072063"/>
          <p14:tracePt t="57671" x="1709738" y="5054600"/>
          <p14:tracePt t="57690" x="1684338" y="5029200"/>
          <p14:tracePt t="57703" x="1668463" y="5011738"/>
          <p14:tracePt t="57708" x="1651000" y="4995863"/>
          <p14:tracePt t="57735" x="1633538" y="4995863"/>
          <p14:tracePt t="57740" x="1625600" y="4970463"/>
          <p14:tracePt t="57768" x="1608138" y="4935538"/>
          <p14:tracePt t="57785" x="1574800" y="4919663"/>
          <p14:tracePt t="57804" x="1574800" y="4910138"/>
          <p14:tracePt t="57806" x="1557338" y="4910138"/>
          <p14:tracePt t="57823" x="1549400" y="4894263"/>
          <p14:tracePt t="57840" x="1516063" y="4859338"/>
          <p14:tracePt t="57875" x="1498600" y="4843463"/>
          <p14:tracePt t="57879" x="1490663" y="4833938"/>
          <p14:tracePt t="57902" x="1473200" y="4818063"/>
          <p14:tracePt t="57951" x="1422400" y="4783138"/>
          <p14:tracePt t="57983" x="1422400" y="4775200"/>
          <p14:tracePt t="57986" x="1414463" y="4757738"/>
          <p14:tracePt t="58001" x="1397000" y="4757738"/>
          <p14:tracePt t="58005" x="1397000" y="4741863"/>
          <p14:tracePt t="58017" x="1379538" y="4724400"/>
          <p14:tracePt t="58038" x="1363663" y="4716463"/>
          <p14:tracePt t="58056" x="1363663" y="4699000"/>
          <p14:tracePt t="58086" x="1354138" y="4681538"/>
          <p14:tracePt t="58102" x="1354138" y="4665663"/>
          <p14:tracePt t="58117" x="1338263" y="4665663"/>
          <p14:tracePt t="58134" x="1338263" y="4648200"/>
          <p14:tracePt t="58154" x="1320800" y="4648200"/>
          <p14:tracePt t="58198" x="1303338" y="4648200"/>
          <p14:tracePt t="58223" x="1295400" y="4648200"/>
          <p14:tracePt t="58237" x="1277938" y="4648200"/>
          <p14:tracePt t="58251" x="1262063" y="4648200"/>
          <p14:tracePt t="58266" x="1244600" y="4640263"/>
          <p14:tracePt t="58282" x="1227138" y="4640263"/>
          <p14:tracePt t="58303" x="1219200" y="4640263"/>
          <p14:tracePt t="58319" x="1185863" y="4640263"/>
          <p14:tracePt t="58321" x="1185863" y="4648200"/>
          <p14:tracePt t="58331" x="1185863" y="4665663"/>
          <p14:tracePt t="58340" x="1168400" y="4665663"/>
          <p14:tracePt t="58350" x="1160463" y="4681538"/>
          <p14:tracePt t="58366" x="1160463" y="4699000"/>
          <p14:tracePt t="58368" x="1143000" y="4724400"/>
          <p14:tracePt t="58384" x="1125538" y="4741863"/>
          <p14:tracePt t="58402" x="1109663" y="4757738"/>
          <p14:tracePt t="58415" x="1109663" y="4775200"/>
          <p14:tracePt t="58425" x="1109663" y="4783138"/>
          <p14:tracePt t="58439" x="1092200" y="4783138"/>
          <p14:tracePt t="58441" x="1092200" y="4800600"/>
          <p14:tracePt t="58454" x="1092200" y="4818063"/>
          <p14:tracePt t="58456" x="1092200" y="4833938"/>
          <p14:tracePt t="58471" x="1092200" y="4843463"/>
          <p14:tracePt t="58486" x="1092200" y="4859338"/>
          <p14:tracePt t="58500" x="1092200" y="4876800"/>
          <p14:tracePt t="58520" x="1092200" y="4894263"/>
          <p14:tracePt t="58535" x="1092200" y="4910138"/>
          <p14:tracePt t="58551" x="1092200" y="4919663"/>
          <p14:tracePt t="58554" x="1092200" y="4935538"/>
          <p14:tracePt t="58564" x="1092200" y="4953000"/>
          <p14:tracePt t="58588" x="1092200" y="4970463"/>
          <p14:tracePt t="58598" x="1125538" y="4995863"/>
          <p14:tracePt t="58600" x="1143000" y="4995863"/>
          <p14:tracePt t="58617" x="1160463" y="5011738"/>
          <p14:tracePt t="58633" x="1168400" y="5029200"/>
          <p14:tracePt t="58652" x="1185863" y="5029200"/>
          <p14:tracePt t="58671" x="1201738" y="5029200"/>
          <p14:tracePt t="58687" x="1219200" y="5029200"/>
          <p14:tracePt t="58689" x="1227138" y="5029200"/>
          <p14:tracePt t="58704" x="1262063" y="5029200"/>
          <p14:tracePt t="58722" x="1277938" y="5029200"/>
          <p14:tracePt t="58724" x="1295400" y="5029200"/>
          <p14:tracePt t="58736" x="1303338" y="5029200"/>
          <p14:tracePt t="58738" x="1338263" y="5011738"/>
          <p14:tracePt t="58753" x="1379538" y="4978400"/>
          <p14:tracePt t="58770" x="1422400" y="4953000"/>
          <p14:tracePt t="58786" x="1473200" y="4935538"/>
          <p14:tracePt t="58801" x="1490663" y="4919663"/>
          <p14:tracePt t="58817" x="1516063" y="4910138"/>
          <p14:tracePt t="58833" x="1531938" y="4894263"/>
          <p14:tracePt t="58849" x="1549400" y="4894263"/>
          <p14:tracePt t="58866" x="1549400" y="4876800"/>
          <p14:tracePt t="58888" x="1557338" y="4876800"/>
          <p14:tracePt t="58901" x="1557338" y="4859338"/>
          <p14:tracePt t="58935" x="1557338" y="4843463"/>
          <p14:tracePt t="58970" x="1557338" y="4833938"/>
          <p14:tracePt t="58972" x="1557338" y="4818063"/>
          <p14:tracePt t="58986" x="1557338" y="4800600"/>
          <p14:tracePt t="59001" x="1557338" y="4783138"/>
          <p14:tracePt t="59002" x="1557338" y="4775200"/>
          <p14:tracePt t="59017" x="1557338" y="4757738"/>
          <p14:tracePt t="59030" x="1557338" y="4741863"/>
          <p14:tracePt t="59034" x="1557338" y="4724400"/>
          <p14:tracePt t="59061" x="1557338" y="4716463"/>
          <p14:tracePt t="59075" x="1557338" y="4699000"/>
          <p14:tracePt t="59101" x="1549400" y="4699000"/>
          <p14:tracePt t="59111" x="1549400" y="4681538"/>
          <p14:tracePt t="59123" x="1531938" y="4681538"/>
          <p14:tracePt t="59136" x="1516063" y="4665663"/>
          <p14:tracePt t="59154" x="1473200" y="4648200"/>
          <p14:tracePt t="59169" x="1439863" y="4648200"/>
          <p14:tracePt t="59184" x="1422400" y="4640263"/>
          <p14:tracePt t="59186" x="1414463" y="4640263"/>
          <p14:tracePt t="59198" x="1397000" y="4640263"/>
          <p14:tracePt t="59208" x="1379538" y="4640263"/>
          <p14:tracePt t="59220" x="1363663" y="4640263"/>
          <p14:tracePt t="59258" x="1354138" y="4640263"/>
          <p14:tracePt t="59290" x="1338263" y="4640263"/>
          <p14:tracePt t="59300" x="1338263" y="4648200"/>
          <p14:tracePt t="59321" x="1338263" y="4665663"/>
          <p14:tracePt t="59323" x="1338263" y="4681538"/>
          <p14:tracePt t="59338" x="1320800" y="4681538"/>
          <p14:tracePt t="59352" x="1320800" y="4699000"/>
          <p14:tracePt t="59367" x="1320800" y="4716463"/>
          <p14:tracePt t="59827" x="1303338" y="4757738"/>
          <p14:tracePt t="59839" x="1295400" y="4783138"/>
          <p14:tracePt t="59841" x="1277938" y="4833938"/>
          <p14:tracePt t="59858" x="1277938" y="4843463"/>
          <p14:tracePt t="59865" x="1262063" y="4894263"/>
          <p14:tracePt t="59867" x="1244600" y="4910138"/>
          <p14:tracePt t="59883" x="1227138" y="4953000"/>
          <p14:tracePt t="59886" x="1227138" y="4970463"/>
          <p14:tracePt t="59888" x="1219200" y="4978400"/>
          <p14:tracePt t="59906" x="1219200" y="5011738"/>
          <p14:tracePt t="59923" x="1201738" y="5011738"/>
          <p14:tracePt t="59929" x="1201738" y="5029200"/>
          <p14:tracePt t="59932" x="1201738" y="5046663"/>
          <p14:tracePt t="59950" x="1201738" y="5054600"/>
          <p14:tracePt t="59971" x="1201738" y="5072063"/>
          <p14:tracePt t="59984" x="1201738" y="5087938"/>
          <p14:tracePt t="60000" x="1201738" y="5105400"/>
          <p14:tracePt t="60019" x="1201738" y="5113338"/>
          <p14:tracePt t="60035" x="1201738" y="5130800"/>
          <p14:tracePt t="60060" x="1201738" y="5148263"/>
          <p14:tracePt t="60072" x="1219200" y="5164138"/>
          <p14:tracePt t="60074" x="1219200" y="5173663"/>
          <p14:tracePt t="60091" x="1227138" y="5189538"/>
          <p14:tracePt t="60105" x="1227138" y="5207000"/>
          <p14:tracePt t="60121" x="1244600" y="5224463"/>
          <p14:tracePt t="60123" x="1277938" y="5240338"/>
          <p14:tracePt t="60137" x="1295400" y="5240338"/>
          <p14:tracePt t="60139" x="1320800" y="5249863"/>
          <p14:tracePt t="60153" x="1354138" y="5249863"/>
          <p14:tracePt t="60154" x="1363663" y="5265738"/>
          <p14:tracePt t="60168" x="1397000" y="5265738"/>
          <p14:tracePt t="60170" x="1439863" y="5265738"/>
          <p14:tracePt t="60184" x="1498600" y="5283200"/>
          <p14:tracePt t="60200" x="1516063" y="5283200"/>
          <p14:tracePt t="60202" x="1557338" y="5283200"/>
          <p14:tracePt t="60217" x="1608138" y="5283200"/>
          <p14:tracePt t="60232" x="1633538" y="5283200"/>
          <p14:tracePt t="60234" x="1684338" y="5283200"/>
          <p14:tracePt t="60252" x="1727200" y="5265738"/>
          <p14:tracePt t="60257" x="1752600" y="5265738"/>
          <p14:tracePt t="60272" x="1820863" y="5249863"/>
          <p14:tracePt t="60288" x="1828800" y="5240338"/>
          <p14:tracePt t="60290" x="1879600" y="5224463"/>
          <p14:tracePt t="60306" x="1922463" y="5207000"/>
          <p14:tracePt t="60318" x="1938338" y="5189538"/>
          <p14:tracePt t="60339" x="1981200" y="5173663"/>
          <p14:tracePt t="60344" x="1998663" y="5164138"/>
          <p14:tracePt t="60348" x="2024063" y="5148263"/>
          <p14:tracePt t="60365" x="2039938" y="5130800"/>
          <p14:tracePt t="60369" x="2074863" y="5113338"/>
          <p14:tracePt t="60387" x="2090738" y="5087938"/>
          <p14:tracePt t="60415" x="2090738" y="5072063"/>
          <p14:tracePt t="60417" x="2100263" y="5072063"/>
          <p14:tracePt t="60435" x="2100263" y="5054600"/>
          <p14:tracePt t="60466" x="2100263" y="5046663"/>
          <p14:tracePt t="60484" x="2074863" y="5011738"/>
          <p14:tracePt t="60499" x="2057400" y="4978400"/>
          <p14:tracePt t="60501" x="2024063" y="4970463"/>
          <p14:tracePt t="60518" x="1998663" y="4935538"/>
          <p14:tracePt t="60521" x="1981200" y="4919663"/>
          <p14:tracePt t="60523" x="1955800" y="4894263"/>
          <p14:tracePt t="60538" x="1905000" y="4859338"/>
          <p14:tracePt t="60553" x="1879600" y="4833938"/>
          <p14:tracePt t="60555" x="1862138" y="4818063"/>
          <p14:tracePt t="60571" x="1828800" y="4800600"/>
          <p14:tracePt t="60586" x="1803400" y="4783138"/>
          <p14:tracePt t="60602" x="1770063" y="4783138"/>
          <p14:tracePt t="60618" x="1752600" y="4783138"/>
          <p14:tracePt t="60633" x="1744663" y="4783138"/>
          <p14:tracePt t="60651" x="1727200" y="4800600"/>
          <p14:tracePt t="60668" x="1709738" y="4818063"/>
          <p14:tracePt t="60684" x="1693863" y="4843463"/>
          <p14:tracePt t="60700" x="1684338" y="4859338"/>
          <p14:tracePt t="60716" x="1668463" y="4876800"/>
          <p14:tracePt t="60734" x="1668463" y="4894263"/>
          <p14:tracePt t="60753" x="1651000" y="4894263"/>
        </p14:tracePtLst>
      </p14:laserTraceLst>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A51E3B-6F4A-04D1-9E7C-FD78B2C7E776}"/>
              </a:ext>
            </a:extLst>
          </p:cNvPr>
          <p:cNvSpPr>
            <a:spLocks noGrp="1"/>
          </p:cNvSpPr>
          <p:nvPr>
            <p:ph type="title"/>
          </p:nvPr>
        </p:nvSpPr>
        <p:spPr/>
        <p:txBody>
          <a:bodyPr/>
          <a:lstStyle/>
          <a:p>
            <a:r>
              <a:rPr lang="es-CL" dirty="0"/>
              <a:t>Pericarditis constrictiva</a:t>
            </a:r>
            <a:br>
              <a:rPr lang="es-CL" dirty="0"/>
            </a:br>
            <a:r>
              <a:rPr lang="es-CL" dirty="0" err="1"/>
              <a:t>sintomas</a:t>
            </a:r>
            <a:endParaRPr lang="es-CL" dirty="0"/>
          </a:p>
        </p:txBody>
      </p:sp>
      <p:sp>
        <p:nvSpPr>
          <p:cNvPr id="3" name="Marcador de contenido 2">
            <a:extLst>
              <a:ext uri="{FF2B5EF4-FFF2-40B4-BE49-F238E27FC236}">
                <a16:creationId xmlns:a16="http://schemas.microsoft.com/office/drawing/2014/main" id="{A3807F22-0065-B3AD-0CD4-9DE1F3C00CE3}"/>
              </a:ext>
            </a:extLst>
          </p:cNvPr>
          <p:cNvSpPr>
            <a:spLocks noGrp="1"/>
          </p:cNvSpPr>
          <p:nvPr>
            <p:ph idx="1"/>
          </p:nvPr>
        </p:nvSpPr>
        <p:spPr/>
        <p:txBody>
          <a:bodyPr>
            <a:normAutofit fontScale="77500" lnSpcReduction="20000"/>
          </a:bodyPr>
          <a:lstStyle/>
          <a:p>
            <a:pPr>
              <a:lnSpc>
                <a:spcPct val="150000"/>
              </a:lnSpc>
            </a:pPr>
            <a:r>
              <a:rPr lang="es-CL" sz="3200" dirty="0">
                <a:latin typeface="+mj-lt"/>
              </a:rPr>
              <a:t>C</a:t>
            </a:r>
            <a:r>
              <a:rPr lang="es-CL" sz="3200" b="0" i="0" dirty="0">
                <a:effectLst/>
                <a:latin typeface="+mj-lt"/>
              </a:rPr>
              <a:t>onduce a una disfunción diastólica grave y a un cuadro de insuficiencia cardíaca de predominio derecho </a:t>
            </a:r>
          </a:p>
          <a:p>
            <a:pPr>
              <a:lnSpc>
                <a:spcPct val="150000"/>
              </a:lnSpc>
            </a:pPr>
            <a:r>
              <a:rPr lang="es-ES_tradnl" altLang="es-CL" sz="2900" dirty="0">
                <a:latin typeface="+mj-lt"/>
              </a:rPr>
              <a:t>Disnea de esfuerzo</a:t>
            </a:r>
          </a:p>
          <a:p>
            <a:pPr>
              <a:lnSpc>
                <a:spcPct val="150000"/>
              </a:lnSpc>
            </a:pPr>
            <a:r>
              <a:rPr lang="es-ES_tradnl" altLang="es-CL" sz="2900" dirty="0">
                <a:latin typeface="+mj-lt"/>
              </a:rPr>
              <a:t>Ortopnea</a:t>
            </a:r>
          </a:p>
          <a:p>
            <a:pPr>
              <a:lnSpc>
                <a:spcPct val="150000"/>
              </a:lnSpc>
            </a:pPr>
            <a:r>
              <a:rPr lang="es-ES_tradnl" altLang="es-CL" sz="2900" dirty="0">
                <a:latin typeface="+mj-lt"/>
              </a:rPr>
              <a:t>Palpitaciones</a:t>
            </a:r>
            <a:endParaRPr lang="es-ES" altLang="es-CL" sz="2900" dirty="0">
              <a:latin typeface="+mj-lt"/>
            </a:endParaRPr>
          </a:p>
          <a:p>
            <a:pPr>
              <a:lnSpc>
                <a:spcPct val="150000"/>
              </a:lnSpc>
            </a:pPr>
            <a:r>
              <a:rPr lang="es-ES" altLang="es-CL" sz="2900" dirty="0">
                <a:latin typeface="+mj-lt"/>
              </a:rPr>
              <a:t>Signos de bajo gasto cardiaco: intolerancia al ejercicio, caquexia</a:t>
            </a:r>
            <a:endParaRPr lang="en-US" altLang="es-CL" sz="2900" dirty="0">
              <a:latin typeface="+mj-lt"/>
            </a:endParaRPr>
          </a:p>
          <a:p>
            <a:endParaRPr lang="es-CL" dirty="0"/>
          </a:p>
        </p:txBody>
      </p:sp>
      <p:pic>
        <p:nvPicPr>
          <p:cNvPr id="9" name="Audio 8">
            <a:extLst>
              <a:ext uri="{FF2B5EF4-FFF2-40B4-BE49-F238E27FC236}">
                <a16:creationId xmlns:a16="http://schemas.microsoft.com/office/drawing/2014/main" id="{892DE2C3-F2F2-53C9-7AC2-65ACD1F034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46253820"/>
      </p:ext>
    </p:extLst>
  </p:cSld>
  <p:clrMapOvr>
    <a:masterClrMapping/>
  </p:clrMapOvr>
  <mc:AlternateContent xmlns:mc="http://schemas.openxmlformats.org/markup-compatibility/2006">
    <mc:Choice xmlns:p14="http://schemas.microsoft.com/office/powerpoint/2010/main" Requires="p14">
      <p:transition spd="slow" p14:dur="2000" advTm="23301"/>
    </mc:Choice>
    <mc:Fallback>
      <p:transition spd="slow" advTm="23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4125" x="1668463" y="4894263"/>
          <p14:tracePt t="14127" x="1684338" y="4894263"/>
          <p14:tracePt t="14155" x="1727200" y="4876800"/>
          <p14:tracePt t="14159" x="1744663" y="4876800"/>
          <p14:tracePt t="14161" x="1770063" y="4859338"/>
          <p14:tracePt t="14177" x="1862138" y="4843463"/>
          <p14:tracePt t="14193" x="1955800" y="4833938"/>
          <p14:tracePt t="14208" x="2039938" y="4800600"/>
          <p14:tracePt t="14224" x="2090738" y="4783138"/>
          <p14:tracePt t="14226" x="2116138" y="4775200"/>
          <p14:tracePt t="14239" x="2176463" y="4741863"/>
          <p14:tracePt t="14241" x="2209800" y="4716463"/>
          <p14:tracePt t="14258" x="2293938" y="4648200"/>
          <p14:tracePt t="14273" x="2370138" y="4589463"/>
          <p14:tracePt t="14290" x="2446338" y="4521200"/>
          <p14:tracePt t="14306" x="2489200" y="4470400"/>
          <p14:tracePt t="14308" x="2522538" y="4427538"/>
          <p14:tracePt t="14326" x="2565400" y="4386263"/>
          <p14:tracePt t="14328" x="2598738" y="4335463"/>
          <p14:tracePt t="14344" x="2641600" y="4292600"/>
          <p14:tracePt t="14360" x="2674938" y="4259263"/>
          <p14:tracePt t="14362" x="2674938" y="4249738"/>
          <p14:tracePt t="14377" x="2700338" y="4216400"/>
          <p14:tracePt t="14394" x="2717800" y="4191000"/>
          <p14:tracePt t="14409" x="2735263" y="4157663"/>
          <p14:tracePt t="14411" x="2751138" y="4122738"/>
          <p14:tracePt t="14426" x="2751138" y="4114800"/>
          <p14:tracePt t="14428" x="2760663" y="4081463"/>
          <p14:tracePt t="14432" x="2760663" y="4056063"/>
          <p14:tracePt t="14447" x="2760663" y="4021138"/>
          <p14:tracePt t="14451" x="2760663" y="3987800"/>
          <p14:tracePt t="14474" x="2760663" y="3944938"/>
          <p14:tracePt t="14477" x="2760663" y="3886200"/>
          <p14:tracePt t="14498" x="2760663" y="3843338"/>
          <p14:tracePt t="14501" x="2717800" y="3792538"/>
          <p14:tracePt t="14515" x="2700338" y="3767138"/>
          <p14:tracePt t="14517" x="2684463" y="3751263"/>
          <p14:tracePt t="14533" x="2659063" y="3725863"/>
          <p14:tracePt t="14537" x="2641600" y="3708400"/>
          <p14:tracePt t="14556" x="2582863" y="3657600"/>
          <p14:tracePt t="14573" x="2565400" y="3649663"/>
          <p14:tracePt t="14576" x="2547938" y="3632200"/>
          <p14:tracePt t="14578" x="2522538" y="3614738"/>
          <p14:tracePt t="14596" x="2506663" y="3598863"/>
          <p14:tracePt t="14609" x="2489200" y="3589338"/>
          <p14:tracePt t="14625" x="2463800" y="3573463"/>
          <p14:tracePt t="14641" x="2446338" y="3573463"/>
          <p14:tracePt t="14655" x="2446338" y="3556000"/>
          <p14:tracePt t="15146" x="2430463" y="3556000"/>
          <p14:tracePt t="15164" x="2370138" y="3556000"/>
          <p14:tracePt t="15182" x="2286000" y="3556000"/>
          <p14:tracePt t="15211" x="2235200" y="3556000"/>
          <p14:tracePt t="15212" x="2090738" y="3556000"/>
          <p14:tracePt t="15223" x="2039938" y="3556000"/>
          <p14:tracePt t="15231" x="1981200" y="3573463"/>
          <p14:tracePt t="15245" x="1938338" y="3573463"/>
          <p14:tracePt t="15247" x="1905000" y="3573463"/>
          <p14:tracePt t="15259" x="1862138" y="3589338"/>
          <p14:tracePt t="15262" x="1785938" y="3614738"/>
          <p14:tracePt t="15277" x="1770063" y="3614738"/>
          <p14:tracePt t="15281" x="1744663" y="3632200"/>
          <p14:tracePt t="15283" x="1709738" y="3649663"/>
          <p14:tracePt t="15301" x="1684338" y="3675063"/>
          <p14:tracePt t="15308" x="1668463" y="3690938"/>
          <p14:tracePt t="15309" x="1633538" y="3725863"/>
          <p14:tracePt t="15323" x="1625600" y="3733800"/>
          <p14:tracePt t="15328" x="1608138" y="3751263"/>
          <p14:tracePt t="15343" x="1592263" y="3784600"/>
          <p14:tracePt t="15346" x="1574800" y="3810000"/>
          <p14:tracePt t="15348" x="1574800" y="3827463"/>
          <p14:tracePt t="15364" x="1549400" y="3919538"/>
          <p14:tracePt t="15380" x="1549400" y="3987800"/>
          <p14:tracePt t="15396" x="1549400" y="4064000"/>
          <p14:tracePt t="15411" x="1574800" y="4114800"/>
          <p14:tracePt t="15427" x="1592263" y="4140200"/>
          <p14:tracePt t="15429" x="1608138" y="4157663"/>
          <p14:tracePt t="15444" x="1668463" y="4191000"/>
          <p14:tracePt t="15460" x="1744663" y="4216400"/>
          <p14:tracePt t="15476" x="1820863" y="4233863"/>
          <p14:tracePt t="15493" x="1887538" y="4249738"/>
          <p14:tracePt t="15509" x="1922463" y="4249738"/>
          <p14:tracePt t="15511" x="1938338" y="4249738"/>
          <p14:tracePt t="15524" x="1963738" y="4249738"/>
          <p14:tracePt t="15526" x="1981200" y="4249738"/>
          <p14:tracePt t="15540" x="1998663" y="4249738"/>
          <p14:tracePt t="15542" x="2014538" y="4249738"/>
          <p14:tracePt t="15564" x="2014538" y="4216400"/>
          <p14:tracePt t="15566" x="2024063" y="4198938"/>
          <p14:tracePt t="15582" x="2024063" y="4157663"/>
          <p14:tracePt t="15585" x="2024063" y="4140200"/>
          <p14:tracePt t="15590" x="2024063" y="4114800"/>
          <p14:tracePt t="15607" x="2024063" y="4097338"/>
          <p14:tracePt t="15611" x="2014538" y="4081463"/>
          <p14:tracePt t="15612" x="1981200" y="4056063"/>
          <p14:tracePt t="15628" x="1938338" y="4038600"/>
          <p14:tracePt t="15643" x="1879600" y="4021138"/>
          <p14:tracePt t="15661" x="1828800" y="4021138"/>
          <p14:tracePt t="15675" x="1803400" y="4021138"/>
          <p14:tracePt t="15677" x="1785938" y="4021138"/>
          <p14:tracePt t="15692" x="1770063" y="4021138"/>
          <p14:tracePt t="15694" x="1752600" y="4038600"/>
          <p14:tracePt t="15709" x="1744663" y="4038600"/>
          <p14:tracePt t="15711" x="1727200" y="4056063"/>
          <p14:tracePt t="15725" x="1727200" y="4064000"/>
          <p14:tracePt t="15741" x="1727200" y="4081463"/>
          <p14:tracePt t="15764" x="1727200" y="4097338"/>
          <p14:tracePt t="15795" x="1727200" y="4114800"/>
          <p14:tracePt t="15807" x="1744663" y="4114800"/>
          <p14:tracePt t="15826" x="1752600" y="4122738"/>
          <p14:tracePt t="15828" x="1785938" y="4140200"/>
          <p14:tracePt t="15843" x="1803400" y="4140200"/>
          <p14:tracePt t="15845" x="1828800" y="4140200"/>
          <p14:tracePt t="15859" x="1862138" y="4140200"/>
          <p14:tracePt t="15861" x="1879600" y="4140200"/>
          <p14:tracePt t="16413" x="1879600" y="4157663"/>
          <p14:tracePt t="16423" x="1862138" y="4216400"/>
          <p14:tracePt t="16440" x="1846263" y="4249738"/>
          <p14:tracePt t="16443" x="1828800" y="4259263"/>
          <p14:tracePt t="16445" x="1820863" y="4351338"/>
          <p14:tracePt t="16460" x="1820863" y="4368800"/>
          <p14:tracePt t="16462" x="1803400" y="4452938"/>
          <p14:tracePt t="16477" x="1803400" y="4503738"/>
          <p14:tracePt t="16479" x="1803400" y="4564063"/>
          <p14:tracePt t="16493" x="1803400" y="4579938"/>
          <p14:tracePt t="16495" x="1803400" y="4648200"/>
          <p14:tracePt t="16509" x="1803400" y="4665663"/>
          <p14:tracePt t="16511" x="1828800" y="4699000"/>
          <p14:tracePt t="16524" x="1846263" y="4724400"/>
          <p14:tracePt t="16526" x="1862138" y="4741863"/>
          <p14:tracePt t="16543" x="1905000" y="4757738"/>
          <p14:tracePt t="16559" x="1938338" y="4775200"/>
          <p14:tracePt t="16575" x="1998663" y="4775200"/>
          <p14:tracePt t="16589" x="2014538" y="4775200"/>
          <p14:tracePt t="16591" x="2057400" y="4775200"/>
          <p14:tracePt t="16601" x="2090738" y="4741863"/>
          <p14:tracePt t="16615" x="2116138" y="4716463"/>
          <p14:tracePt t="16617" x="2133600" y="4681538"/>
          <p14:tracePt t="16631" x="2159000" y="4622800"/>
          <p14:tracePt t="16648" x="2192338" y="4546600"/>
          <p14:tracePt t="16665" x="2209800" y="4529138"/>
          <p14:tracePt t="16670" x="2209800" y="4503738"/>
          <p14:tracePt t="16694" x="2209800" y="4487863"/>
          <p14:tracePt t="16696" x="2217738" y="4470400"/>
          <p14:tracePt t="17788" x="2209800" y="4470400"/>
          <p14:tracePt t="17798" x="2192338" y="4470400"/>
          <p14:tracePt t="17812" x="2159000" y="4487863"/>
          <p14:tracePt t="17813" x="2116138" y="4529138"/>
          <p14:tracePt t="17829" x="2024063" y="4605338"/>
          <p14:tracePt t="17844" x="1981200" y="4648200"/>
          <p14:tracePt t="17846" x="1922463" y="4699000"/>
          <p14:tracePt t="17863" x="1846263" y="4783138"/>
          <p14:tracePt t="17878" x="1752600" y="4894263"/>
          <p14:tracePt t="17893" x="1752600" y="4910138"/>
          <p14:tracePt t="17895" x="1727200" y="4953000"/>
          <p14:tracePt t="17910" x="1684338" y="5029200"/>
          <p14:tracePt t="17927" x="1684338" y="5046663"/>
          <p14:tracePt t="17929" x="1668463" y="5054600"/>
          <p14:tracePt t="17943" x="1668463" y="5087938"/>
          <p14:tracePt t="17945" x="1668463" y="5105400"/>
          <p14:tracePt t="17958" x="1668463" y="5130800"/>
          <p14:tracePt t="17960" x="1668463" y="5148263"/>
          <p14:tracePt t="17975" x="1668463" y="5173663"/>
          <p14:tracePt t="17976" x="1684338" y="5189538"/>
          <p14:tracePt t="17991" x="1727200" y="5240338"/>
          <p14:tracePt t="17993" x="1752600" y="5265738"/>
          <p14:tracePt t="18006" x="1828800" y="5308600"/>
          <p14:tracePt t="18008" x="1955800" y="5359400"/>
          <p14:tracePt t="18025" x="1998663" y="5384800"/>
          <p14:tracePt t="18029" x="2217738" y="5461000"/>
          <p14:tracePt t="18042" x="2328863" y="5494338"/>
          <p14:tracePt t="18057" x="2446338" y="5503863"/>
          <p14:tracePt t="18060" x="2547938" y="5519738"/>
          <p14:tracePt t="18062" x="2674938" y="5537200"/>
          <p14:tracePt t="18079" x="2870200" y="5554663"/>
          <p14:tracePt t="18094" x="3030538" y="5554663"/>
          <p14:tracePt t="18108" x="3090863" y="5554663"/>
          <p14:tracePt t="18110" x="3149600" y="5537200"/>
          <p14:tracePt t="18124" x="3200400" y="5519738"/>
          <p14:tracePt t="18127" x="3217863" y="5519738"/>
          <p14:tracePt t="18144" x="3302000" y="5478463"/>
          <p14:tracePt t="18159" x="3335338" y="5443538"/>
          <p14:tracePt t="18161" x="3360738" y="5435600"/>
          <p14:tracePt t="18177" x="3378200" y="5418138"/>
          <p14:tracePt t="18181" x="3411538" y="5402263"/>
          <p14:tracePt t="18183" x="3436938" y="5384800"/>
          <p14:tracePt t="18198" x="3471863" y="5376863"/>
          <p14:tracePt t="18208" x="3479800" y="5376863"/>
          <p14:tracePt t="18210" x="3513138" y="5376863"/>
          <p14:tracePt t="18224" x="3556000" y="5359400"/>
          <p14:tracePt t="18226" x="3589338" y="5359400"/>
          <p14:tracePt t="18241" x="3614738" y="5359400"/>
          <p14:tracePt t="18245" x="3665538" y="5359400"/>
          <p14:tracePt t="18246" x="3690938" y="5359400"/>
          <p14:tracePt t="18261" x="3708400" y="5359400"/>
          <p14:tracePt t="18263" x="3725863" y="5359400"/>
          <p14:tracePt t="18274" x="3751263" y="5376863"/>
          <p14:tracePt t="18290" x="3767138" y="5376863"/>
          <p14:tracePt t="18298" x="3784600" y="5376863"/>
          <p14:tracePt t="19314" x="3784600" y="5384800"/>
          <p14:tracePt t="19329" x="3843338" y="5435600"/>
          <p14:tracePt t="19345" x="3878263" y="5461000"/>
          <p14:tracePt t="19347" x="3919538" y="5494338"/>
          <p14:tracePt t="19364" x="3995738" y="5537200"/>
          <p14:tracePt t="19377" x="4038600" y="5570538"/>
          <p14:tracePt t="19389" x="4081463" y="5580063"/>
          <p14:tracePt t="19392" x="4140200" y="5595938"/>
          <p14:tracePt t="19394" x="4208463" y="5613400"/>
          <p14:tracePt t="19411" x="4351338" y="5630863"/>
          <p14:tracePt t="19427" x="4503738" y="5656263"/>
          <p14:tracePt t="19443" x="4699000" y="5656263"/>
          <p14:tracePt t="19457" x="4894263" y="5656263"/>
          <p14:tracePt t="19478" x="5062538" y="5630863"/>
          <p14:tracePt t="19508" x="5138738" y="5580063"/>
          <p14:tracePt t="19512" x="5265738" y="5494338"/>
          <p14:tracePt t="19515" x="5316538" y="5461000"/>
          <p14:tracePt t="19541" x="5341938" y="5418138"/>
          <p14:tracePt t="19545" x="5376863" y="5359400"/>
          <p14:tracePt t="19548" x="5392738" y="5300663"/>
          <p14:tracePt t="19573" x="5392738" y="5249863"/>
          <p14:tracePt t="19577" x="5392738" y="5173663"/>
          <p14:tracePt t="19579" x="5392738" y="5148263"/>
          <p14:tracePt t="19593" x="5376863" y="5113338"/>
          <p14:tracePt t="19595" x="5359400" y="5105400"/>
          <p14:tracePt t="19611" x="5341938" y="5087938"/>
          <p14:tracePt t="19613" x="5316538" y="5054600"/>
          <p14:tracePt t="19628" x="5300663" y="5054600"/>
          <p14:tracePt t="19630" x="5265738" y="5054600"/>
          <p14:tracePt t="19643" x="5257800" y="5054600"/>
          <p14:tracePt t="19658" x="5240338" y="5054600"/>
          <p14:tracePt t="19683" x="5224463" y="5072063"/>
          <p14:tracePt t="19711" x="5224463" y="5087938"/>
          <p14:tracePt t="19725" x="5257800" y="5148263"/>
          <p14:tracePt t="19731" x="5359400" y="5224463"/>
          <p14:tracePt t="19733" x="5418138" y="5265738"/>
          <p14:tracePt t="19757" x="5478463" y="5283200"/>
          <p14:tracePt t="19762" x="5646738" y="5326063"/>
          <p14:tracePt t="19765" x="5722938" y="5341938"/>
          <p14:tracePt t="19791" x="5799138" y="5341938"/>
          <p14:tracePt t="19795" x="5884863" y="5341938"/>
          <p14:tracePt t="19798" x="5943600" y="5341938"/>
          <p14:tracePt t="19826" x="5976938" y="5326063"/>
          <p14:tracePt t="19828" x="6053138" y="5300663"/>
          <p14:tracePt t="19860" x="6062663" y="5300663"/>
          <p14:tracePt t="19862" x="6078538" y="5283200"/>
          <p14:tracePt t="19866" x="6096000" y="5283200"/>
          <p14:tracePt t="21033" x="6129338" y="5300663"/>
          <p14:tracePt t="21044" x="6154738" y="5326063"/>
          <p14:tracePt t="21060" x="6197600" y="5341938"/>
          <p14:tracePt t="21062" x="6248400" y="5376863"/>
          <p14:tracePt t="21076" x="6273800" y="5384800"/>
          <p14:tracePt t="21078" x="6332538" y="5402263"/>
          <p14:tracePt t="21092" x="6392863" y="5418138"/>
          <p14:tracePt t="21096" x="6408738" y="5435600"/>
          <p14:tracePt t="21098" x="6484938" y="5435600"/>
          <p14:tracePt t="21114" x="6596063" y="5443538"/>
          <p14:tracePt t="21128" x="6654800" y="5461000"/>
          <p14:tracePt t="21130" x="6697663" y="5461000"/>
          <p14:tracePt t="21145" x="6815138" y="5461000"/>
          <p14:tracePt t="21161" x="6858000" y="5478463"/>
          <p14:tracePt t="21163" x="6891338" y="5478463"/>
          <p14:tracePt t="21176" x="6951663" y="5478463"/>
          <p14:tracePt t="21178" x="7027863" y="5478463"/>
          <p14:tracePt t="21193" x="7086600" y="5478463"/>
          <p14:tracePt t="21195" x="7119938" y="5478463"/>
          <p14:tracePt t="21206" x="7180263" y="5478463"/>
          <p14:tracePt t="21218" x="7221538" y="5478463"/>
          <p14:tracePt t="21225" x="7239000" y="5478463"/>
          <p14:tracePt t="21226" x="7281863" y="5478463"/>
          <p14:tracePt t="21241" x="7315200" y="5461000"/>
          <p14:tracePt t="21243" x="7340600" y="5443538"/>
          <p14:tracePt t="21258" x="7399338" y="5418138"/>
          <p14:tracePt t="21271" x="7434263" y="5418138"/>
          <p14:tracePt t="21291" x="7450138" y="5384800"/>
          <p14:tracePt t="21293" x="7475538" y="5359400"/>
          <p14:tracePt t="21314" x="7510463" y="5326063"/>
          <p14:tracePt t="21316" x="7518400" y="5308600"/>
          <p14:tracePt t="21331" x="7535863" y="5300663"/>
          <p14:tracePt t="21333" x="7551738" y="5283200"/>
          <p14:tracePt t="21348" x="7569200" y="5249863"/>
          <p14:tracePt t="21364" x="7594600" y="5224463"/>
          <p14:tracePt t="21380" x="7612063" y="5207000"/>
          <p14:tracePt t="21396" x="7612063" y="5189538"/>
          <p14:tracePt t="21410" x="7627938" y="5189538"/>
          <p14:tracePt t="21458" x="7627938" y="5173663"/>
        </p14:tracePtLst>
      </p14:laserTraceLst>
    </p:ext>
  </p:extLst>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pic>
        <p:nvPicPr>
          <p:cNvPr id="2055" name="Picture 2054">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ítulo 1">
            <a:extLst>
              <a:ext uri="{FF2B5EF4-FFF2-40B4-BE49-F238E27FC236}">
                <a16:creationId xmlns:a16="http://schemas.microsoft.com/office/drawing/2014/main" id="{01A51E3B-6F4A-04D1-9E7C-FD78B2C7E776}"/>
              </a:ext>
            </a:extLst>
          </p:cNvPr>
          <p:cNvSpPr>
            <a:spLocks noGrp="1"/>
          </p:cNvSpPr>
          <p:nvPr>
            <p:ph type="title"/>
          </p:nvPr>
        </p:nvSpPr>
        <p:spPr>
          <a:xfrm>
            <a:off x="825909" y="808055"/>
            <a:ext cx="3979205" cy="1453363"/>
          </a:xfrm>
        </p:spPr>
        <p:txBody>
          <a:bodyPr vert="horz" lIns="91440" tIns="45720" rIns="91440" bIns="45720" rtlCol="0" anchor="ctr">
            <a:normAutofit/>
          </a:bodyPr>
          <a:lstStyle/>
          <a:p>
            <a:pPr>
              <a:lnSpc>
                <a:spcPct val="90000"/>
              </a:lnSpc>
            </a:pPr>
            <a:r>
              <a:rPr lang="en-US" sz="3300"/>
              <a:t>Pericarditis constrictiva</a:t>
            </a:r>
            <a:br>
              <a:rPr lang="en-US" sz="3300"/>
            </a:br>
            <a:r>
              <a:rPr lang="en-US" sz="3300"/>
              <a:t>signos</a:t>
            </a:r>
          </a:p>
        </p:txBody>
      </p:sp>
      <p:sp>
        <p:nvSpPr>
          <p:cNvPr id="3" name="Marcador de contenido 2">
            <a:extLst>
              <a:ext uri="{FF2B5EF4-FFF2-40B4-BE49-F238E27FC236}">
                <a16:creationId xmlns:a16="http://schemas.microsoft.com/office/drawing/2014/main" id="{A3807F22-0065-B3AD-0CD4-9DE1F3C00CE3}"/>
              </a:ext>
            </a:extLst>
          </p:cNvPr>
          <p:cNvSpPr>
            <a:spLocks noGrp="1"/>
          </p:cNvSpPr>
          <p:nvPr>
            <p:ph sz="half" idx="1"/>
          </p:nvPr>
        </p:nvSpPr>
        <p:spPr>
          <a:xfrm>
            <a:off x="802178" y="2261420"/>
            <a:ext cx="4002936" cy="3637935"/>
          </a:xfrm>
        </p:spPr>
        <p:txBody>
          <a:bodyPr vert="horz" lIns="91440" tIns="45720" rIns="91440" bIns="45720" rtlCol="0" anchor="ctr">
            <a:normAutofit/>
          </a:bodyPr>
          <a:lstStyle/>
          <a:p>
            <a:r>
              <a:rPr lang="en-US" altLang="es-CL" sz="1700" dirty="0">
                <a:latin typeface="+mj-lt"/>
              </a:rPr>
              <a:t>Knock </a:t>
            </a:r>
            <a:r>
              <a:rPr lang="en-US" altLang="es-CL" sz="1700" dirty="0" err="1">
                <a:latin typeface="+mj-lt"/>
              </a:rPr>
              <a:t>pericárdico</a:t>
            </a:r>
            <a:r>
              <a:rPr lang="en-US" altLang="es-CL" sz="1700" dirty="0">
                <a:latin typeface="+mj-lt"/>
              </a:rPr>
              <a:t>: </a:t>
            </a:r>
            <a:r>
              <a:rPr lang="en-US" altLang="es-CL" sz="1700" dirty="0" err="1">
                <a:latin typeface="+mj-lt"/>
              </a:rPr>
              <a:t>ruido</a:t>
            </a:r>
            <a:r>
              <a:rPr lang="en-US" altLang="es-CL" sz="1700" dirty="0">
                <a:latin typeface="+mj-lt"/>
              </a:rPr>
              <a:t> que </a:t>
            </a:r>
            <a:r>
              <a:rPr lang="en-US" altLang="es-CL" sz="1700" dirty="0" err="1">
                <a:latin typeface="+mj-lt"/>
              </a:rPr>
              <a:t>aparece</a:t>
            </a:r>
            <a:r>
              <a:rPr lang="en-US" altLang="es-CL" sz="1700" dirty="0">
                <a:latin typeface="+mj-lt"/>
              </a:rPr>
              <a:t> </a:t>
            </a:r>
            <a:r>
              <a:rPr lang="en-US" altLang="es-CL" sz="1700" dirty="0" err="1">
                <a:latin typeface="+mj-lt"/>
              </a:rPr>
              <a:t>en</a:t>
            </a:r>
            <a:r>
              <a:rPr lang="en-US" altLang="es-CL" sz="1700" dirty="0">
                <a:latin typeface="+mj-lt"/>
              </a:rPr>
              <a:t> la </a:t>
            </a:r>
            <a:r>
              <a:rPr lang="en-US" altLang="es-CL" sz="1700" dirty="0" err="1">
                <a:latin typeface="+mj-lt"/>
              </a:rPr>
              <a:t>diástole</a:t>
            </a:r>
            <a:r>
              <a:rPr lang="en-US" altLang="es-CL" sz="1700" dirty="0">
                <a:latin typeface="+mj-lt"/>
              </a:rPr>
              <a:t> </a:t>
            </a:r>
            <a:r>
              <a:rPr lang="en-US" altLang="es-CL" sz="1700" dirty="0" err="1">
                <a:latin typeface="+mj-lt"/>
              </a:rPr>
              <a:t>precoz</a:t>
            </a:r>
            <a:r>
              <a:rPr lang="en-US" altLang="es-CL" sz="1700" dirty="0">
                <a:latin typeface="+mj-lt"/>
              </a:rPr>
              <a:t> (</a:t>
            </a:r>
            <a:r>
              <a:rPr lang="en-US" altLang="es-CL" sz="1700" dirty="0" err="1">
                <a:latin typeface="+mj-lt"/>
              </a:rPr>
              <a:t>protodiastólico</a:t>
            </a:r>
            <a:r>
              <a:rPr lang="en-US" altLang="es-CL" sz="1700" dirty="0">
                <a:latin typeface="+mj-lt"/>
              </a:rPr>
              <a:t>, indica </a:t>
            </a:r>
            <a:r>
              <a:rPr lang="en-US" altLang="es-CL" sz="1700" dirty="0" err="1">
                <a:latin typeface="+mj-lt"/>
              </a:rPr>
              <a:t>el</a:t>
            </a:r>
            <a:r>
              <a:rPr lang="en-US" altLang="es-CL" sz="1700" dirty="0">
                <a:latin typeface="+mj-lt"/>
              </a:rPr>
              <a:t> </a:t>
            </a:r>
            <a:r>
              <a:rPr lang="en-US" altLang="es-CL" sz="1700" dirty="0" err="1">
                <a:latin typeface="+mj-lt"/>
              </a:rPr>
              <a:t>cese</a:t>
            </a:r>
            <a:r>
              <a:rPr lang="en-US" altLang="es-CL" sz="1700" dirty="0">
                <a:latin typeface="+mj-lt"/>
              </a:rPr>
              <a:t> </a:t>
            </a:r>
            <a:r>
              <a:rPr lang="en-US" altLang="es-CL" sz="1700" dirty="0" err="1">
                <a:latin typeface="+mj-lt"/>
              </a:rPr>
              <a:t>abrupto</a:t>
            </a:r>
            <a:r>
              <a:rPr lang="en-US" altLang="es-CL" sz="1700" dirty="0">
                <a:latin typeface="+mj-lt"/>
              </a:rPr>
              <a:t> del </a:t>
            </a:r>
            <a:r>
              <a:rPr lang="en-US" altLang="es-CL" sz="1700" dirty="0" err="1">
                <a:latin typeface="+mj-lt"/>
              </a:rPr>
              <a:t>llenado</a:t>
            </a:r>
            <a:r>
              <a:rPr lang="en-US" altLang="es-CL" sz="1700" dirty="0">
                <a:latin typeface="+mj-lt"/>
              </a:rPr>
              <a:t> </a:t>
            </a:r>
            <a:r>
              <a:rPr lang="en-US" altLang="es-CL" sz="1700" dirty="0" err="1">
                <a:latin typeface="+mj-lt"/>
              </a:rPr>
              <a:t>diastólico</a:t>
            </a:r>
            <a:r>
              <a:rPr lang="en-US" altLang="es-CL" sz="1700" dirty="0">
                <a:latin typeface="+mj-lt"/>
              </a:rPr>
              <a:t> </a:t>
            </a:r>
            <a:r>
              <a:rPr lang="en-US" altLang="es-CL" sz="1700" dirty="0" err="1">
                <a:latin typeface="+mj-lt"/>
              </a:rPr>
              <a:t>rápido</a:t>
            </a:r>
            <a:r>
              <a:rPr lang="en-US" altLang="es-CL" sz="1700" dirty="0">
                <a:latin typeface="+mj-lt"/>
              </a:rPr>
              <a:t>)</a:t>
            </a:r>
          </a:p>
          <a:p>
            <a:r>
              <a:rPr lang="en-US" altLang="es-CL" sz="1700" dirty="0" err="1">
                <a:latin typeface="+mj-lt"/>
              </a:rPr>
              <a:t>Pulso</a:t>
            </a:r>
            <a:r>
              <a:rPr lang="en-US" altLang="es-CL" sz="1700" dirty="0">
                <a:latin typeface="+mj-lt"/>
              </a:rPr>
              <a:t> </a:t>
            </a:r>
            <a:r>
              <a:rPr lang="en-US" altLang="es-CL" sz="1700" dirty="0" err="1">
                <a:latin typeface="+mj-lt"/>
              </a:rPr>
              <a:t>venoso</a:t>
            </a:r>
            <a:r>
              <a:rPr lang="en-US" altLang="es-CL" sz="1700" dirty="0">
                <a:latin typeface="+mj-lt"/>
              </a:rPr>
              <a:t>: </a:t>
            </a:r>
            <a:r>
              <a:rPr lang="en-US" altLang="es-CL" sz="1700" dirty="0" err="1">
                <a:latin typeface="+mj-lt"/>
              </a:rPr>
              <a:t>Ingurgitación</a:t>
            </a:r>
            <a:r>
              <a:rPr lang="en-US" altLang="es-CL" sz="1700" dirty="0">
                <a:latin typeface="+mj-lt"/>
              </a:rPr>
              <a:t> </a:t>
            </a:r>
            <a:r>
              <a:rPr lang="en-US" altLang="es-CL" sz="1700" dirty="0" err="1">
                <a:latin typeface="+mj-lt"/>
              </a:rPr>
              <a:t>yugular</a:t>
            </a:r>
            <a:r>
              <a:rPr lang="en-US" altLang="es-CL" sz="1700" dirty="0">
                <a:latin typeface="+mj-lt"/>
              </a:rPr>
              <a:t> (IY), con </a:t>
            </a:r>
            <a:r>
              <a:rPr lang="en-US" altLang="es-CL" sz="1700" b="1" dirty="0" err="1">
                <a:latin typeface="+mj-lt"/>
              </a:rPr>
              <a:t>colapso</a:t>
            </a:r>
            <a:r>
              <a:rPr lang="en-US" altLang="es-CL" sz="1700" b="1" dirty="0">
                <a:latin typeface="+mj-lt"/>
              </a:rPr>
              <a:t> </a:t>
            </a:r>
            <a:r>
              <a:rPr lang="en-US" altLang="es-CL" sz="1700" b="1" dirty="0" err="1">
                <a:latin typeface="+mj-lt"/>
              </a:rPr>
              <a:t>diastólico</a:t>
            </a:r>
            <a:r>
              <a:rPr lang="en-US" altLang="es-CL" sz="1700" dirty="0">
                <a:latin typeface="+mj-lt"/>
              </a:rPr>
              <a:t> </a:t>
            </a:r>
            <a:r>
              <a:rPr lang="en-US" altLang="es-CL" sz="1700" dirty="0" err="1">
                <a:latin typeface="+mj-lt"/>
              </a:rPr>
              <a:t>prominente</a:t>
            </a:r>
            <a:r>
              <a:rPr lang="en-US" altLang="es-CL" sz="1700" dirty="0">
                <a:latin typeface="+mj-lt"/>
              </a:rPr>
              <a:t> (</a:t>
            </a:r>
            <a:r>
              <a:rPr lang="en-US" altLang="es-CL" sz="1700" dirty="0" err="1">
                <a:latin typeface="+mj-lt"/>
              </a:rPr>
              <a:t>onda</a:t>
            </a:r>
            <a:r>
              <a:rPr lang="en-US" altLang="es-CL" sz="1700" dirty="0">
                <a:latin typeface="+mj-lt"/>
              </a:rPr>
              <a:t> Y) (</a:t>
            </a:r>
            <a:r>
              <a:rPr lang="en-US" altLang="es-CL" sz="1700" dirty="0" err="1">
                <a:latin typeface="+mj-lt"/>
              </a:rPr>
              <a:t>signo</a:t>
            </a:r>
            <a:r>
              <a:rPr lang="en-US" altLang="es-CL" sz="1700" dirty="0">
                <a:latin typeface="+mj-lt"/>
              </a:rPr>
              <a:t> de Friedreich)</a:t>
            </a:r>
          </a:p>
          <a:p>
            <a:r>
              <a:rPr lang="en-US" altLang="es-CL" sz="1700" dirty="0" err="1">
                <a:latin typeface="+mj-lt"/>
              </a:rPr>
              <a:t>Hepatomegalia</a:t>
            </a:r>
            <a:r>
              <a:rPr lang="en-US" altLang="es-CL" sz="1700" dirty="0">
                <a:latin typeface="+mj-lt"/>
              </a:rPr>
              <a:t> </a:t>
            </a:r>
            <a:r>
              <a:rPr lang="en-US" altLang="es-CL" sz="1700" dirty="0" err="1">
                <a:latin typeface="+mj-lt"/>
              </a:rPr>
              <a:t>pulsátil</a:t>
            </a:r>
            <a:endParaRPr lang="en-US" altLang="es-CL" sz="1700" dirty="0">
              <a:latin typeface="+mj-lt"/>
            </a:endParaRPr>
          </a:p>
          <a:p>
            <a:r>
              <a:rPr lang="en-US" altLang="es-CL" sz="1700" dirty="0" err="1">
                <a:latin typeface="+mj-lt"/>
              </a:rPr>
              <a:t>Disminución</a:t>
            </a:r>
            <a:r>
              <a:rPr lang="en-US" altLang="es-CL" sz="1700" dirty="0">
                <a:latin typeface="+mj-lt"/>
              </a:rPr>
              <a:t> del </a:t>
            </a:r>
            <a:r>
              <a:rPr lang="en-US" altLang="es-CL" sz="1700" dirty="0" err="1">
                <a:latin typeface="+mj-lt"/>
              </a:rPr>
              <a:t>choque</a:t>
            </a:r>
            <a:r>
              <a:rPr lang="en-US" altLang="es-CL" sz="1700" dirty="0">
                <a:latin typeface="+mj-lt"/>
              </a:rPr>
              <a:t> de </a:t>
            </a:r>
            <a:r>
              <a:rPr lang="en-US" altLang="es-CL" sz="1700" dirty="0" err="1">
                <a:latin typeface="+mj-lt"/>
              </a:rPr>
              <a:t>punta</a:t>
            </a:r>
            <a:endParaRPr lang="en-US" altLang="es-CL" sz="1700" dirty="0">
              <a:latin typeface="+mj-lt"/>
            </a:endParaRPr>
          </a:p>
          <a:p>
            <a:r>
              <a:rPr lang="en-US" altLang="es-CL" sz="1700" dirty="0" err="1">
                <a:latin typeface="+mj-lt"/>
              </a:rPr>
              <a:t>Signo</a:t>
            </a:r>
            <a:r>
              <a:rPr lang="en-US" altLang="es-CL" sz="1700" dirty="0">
                <a:latin typeface="+mj-lt"/>
              </a:rPr>
              <a:t> de </a:t>
            </a:r>
            <a:r>
              <a:rPr lang="en-US" altLang="es-CL" sz="1700" dirty="0" err="1">
                <a:latin typeface="+mj-lt"/>
              </a:rPr>
              <a:t>Kussmaul</a:t>
            </a:r>
            <a:r>
              <a:rPr lang="en-US" altLang="es-CL" sz="1700" dirty="0">
                <a:latin typeface="+mj-lt"/>
              </a:rPr>
              <a:t>: con la </a:t>
            </a:r>
            <a:r>
              <a:rPr lang="en-US" altLang="es-CL" sz="1700" dirty="0" err="1">
                <a:latin typeface="+mj-lt"/>
              </a:rPr>
              <a:t>inspiración</a:t>
            </a:r>
            <a:r>
              <a:rPr lang="en-US" altLang="es-CL" sz="1700" dirty="0">
                <a:latin typeface="+mj-lt"/>
              </a:rPr>
              <a:t> no </a:t>
            </a:r>
            <a:r>
              <a:rPr lang="en-US" altLang="es-CL" sz="1700" dirty="0" err="1">
                <a:latin typeface="+mj-lt"/>
              </a:rPr>
              <a:t>cae</a:t>
            </a:r>
            <a:r>
              <a:rPr lang="en-US" altLang="es-CL" sz="1700" dirty="0">
                <a:latin typeface="+mj-lt"/>
              </a:rPr>
              <a:t> o </a:t>
            </a:r>
            <a:r>
              <a:rPr lang="en-US" altLang="es-CL" sz="1700" dirty="0" err="1">
                <a:latin typeface="+mj-lt"/>
              </a:rPr>
              <a:t>aumenta</a:t>
            </a:r>
            <a:r>
              <a:rPr lang="en-US" altLang="es-CL" sz="1700" dirty="0">
                <a:latin typeface="+mj-lt"/>
              </a:rPr>
              <a:t> la </a:t>
            </a:r>
            <a:r>
              <a:rPr lang="en-US" altLang="es-CL" sz="1700" dirty="0" err="1">
                <a:latin typeface="+mj-lt"/>
              </a:rPr>
              <a:t>Injurgitacion</a:t>
            </a:r>
            <a:r>
              <a:rPr lang="en-US" altLang="es-CL" sz="1700" dirty="0">
                <a:latin typeface="+mj-lt"/>
              </a:rPr>
              <a:t> </a:t>
            </a:r>
            <a:r>
              <a:rPr lang="en-US" altLang="es-CL" sz="1700" dirty="0" err="1">
                <a:latin typeface="+mj-lt"/>
              </a:rPr>
              <a:t>yugular</a:t>
            </a:r>
            <a:r>
              <a:rPr lang="en-US" altLang="es-CL" sz="1700" dirty="0">
                <a:latin typeface="+mj-lt"/>
              </a:rPr>
              <a:t> </a:t>
            </a:r>
          </a:p>
          <a:p>
            <a:endParaRPr lang="en-US" sz="1700" dirty="0"/>
          </a:p>
        </p:txBody>
      </p:sp>
      <p:pic>
        <p:nvPicPr>
          <p:cNvPr id="2050" name="Picture 2" descr="Pericarditis constrictiva - ScienceDirect">
            <a:extLst>
              <a:ext uri="{FF2B5EF4-FFF2-40B4-BE49-F238E27FC236}">
                <a16:creationId xmlns:a16="http://schemas.microsoft.com/office/drawing/2014/main" id="{C8EED290-66CC-D1CD-D498-84F413B0DD39}"/>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tretch>
            <a:fillRect/>
          </a:stretch>
        </p:blipFill>
        <p:spPr bwMode="auto">
          <a:xfrm>
            <a:off x="5289752" y="972978"/>
            <a:ext cx="6095593" cy="4749812"/>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Audio 7">
            <a:extLst>
              <a:ext uri="{FF2B5EF4-FFF2-40B4-BE49-F238E27FC236}">
                <a16:creationId xmlns:a16="http://schemas.microsoft.com/office/drawing/2014/main" id="{C25182BB-EE8C-EFB1-FCF7-60E17BCE87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28867684"/>
      </p:ext>
    </p:extLst>
  </p:cSld>
  <p:clrMapOvr>
    <a:masterClrMapping/>
  </p:clrMapOvr>
  <mc:AlternateContent xmlns:mc="http://schemas.openxmlformats.org/markup-compatibility/2006">
    <mc:Choice xmlns:p14="http://schemas.microsoft.com/office/powerpoint/2010/main" Requires="p14">
      <p:transition spd="slow" p14:dur="2000" advTm="56330"/>
    </mc:Choice>
    <mc:Fallback>
      <p:transition spd="slow" advTm="56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19357" x="7627938" y="5173663"/>
          <p14:tracePt t="19372" x="7612063" y="5173663"/>
          <p14:tracePt t="19377" x="7569200" y="5173663"/>
          <p14:tracePt t="19382" x="7535863" y="5164138"/>
          <p14:tracePt t="19386" x="7510463" y="5148263"/>
          <p14:tracePt t="19402" x="7434263" y="5105400"/>
          <p14:tracePt t="19418" x="7358063" y="5087938"/>
          <p14:tracePt t="19434" x="7281863" y="5054600"/>
          <p14:tracePt t="19450" x="7205663" y="5029200"/>
          <p14:tracePt t="19468" x="7180263" y="5011738"/>
          <p14:tracePt t="19472" x="7119938" y="4978400"/>
          <p14:tracePt t="19474" x="7086600" y="4970463"/>
          <p14:tracePt t="19492" x="7027863" y="4935538"/>
          <p14:tracePt t="19506" x="6967538" y="4919663"/>
          <p14:tracePt t="19522" x="6908800" y="4910138"/>
          <p14:tracePt t="19534" x="6875463" y="4910138"/>
          <p14:tracePt t="19545" x="6858000" y="4910138"/>
          <p14:tracePt t="19549" x="6832600" y="4910138"/>
          <p14:tracePt t="19561" x="6799263" y="4910138"/>
          <p14:tracePt t="19566" x="6773863" y="4910138"/>
          <p14:tracePt t="19583" x="6738938" y="4894263"/>
          <p14:tracePt t="19586" x="6680200" y="4876800"/>
          <p14:tracePt t="19602" x="6596063" y="4843463"/>
          <p14:tracePt t="19618" x="6502400" y="4783138"/>
          <p14:tracePt t="19635" x="6408738" y="4724400"/>
          <p14:tracePt t="19651" x="6324600" y="4699000"/>
          <p14:tracePt t="19667" x="6248400" y="4665663"/>
          <p14:tracePt t="19685" x="6189663" y="4665663"/>
          <p14:tracePt t="19700" x="6138863" y="4665663"/>
          <p14:tracePt t="19702" x="6096000" y="4665663"/>
          <p14:tracePt t="19716" x="6078538" y="4665663"/>
          <p14:tracePt t="19718" x="6019800" y="4665663"/>
          <p14:tracePt t="19732" x="5994400" y="4665663"/>
          <p14:tracePt t="19734" x="5961063" y="4665663"/>
          <p14:tracePt t="19744" x="5926138" y="4681538"/>
          <p14:tracePt t="19750" x="5884863" y="4699000"/>
          <p14:tracePt t="19767" x="5859463" y="4699000"/>
          <p14:tracePt t="19770" x="5842000" y="4716463"/>
          <p14:tracePt t="19772" x="5783263" y="4741863"/>
          <p14:tracePt t="19789" x="5707063" y="4800600"/>
          <p14:tracePt t="19805" x="5664200" y="4833938"/>
          <p14:tracePt t="19807" x="5613400" y="4859338"/>
          <p14:tracePt t="19821" x="5554663" y="4894263"/>
          <p14:tracePt t="19825" x="5511800" y="4935538"/>
          <p14:tracePt t="19827" x="5468938" y="4978400"/>
          <p14:tracePt t="19847" x="5418138" y="5046663"/>
          <p14:tracePt t="19851" x="5359400" y="5113338"/>
          <p14:tracePt t="19853" x="5300663" y="5173663"/>
          <p14:tracePt t="19869" x="5207000" y="5326063"/>
          <p14:tracePt t="19886" x="5138738" y="5478463"/>
          <p14:tracePt t="19900" x="5105400" y="5554663"/>
          <p14:tracePt t="19903" x="5062538" y="5630863"/>
          <p14:tracePt t="19918" x="5029200" y="5689600"/>
          <p14:tracePt t="19922" x="5011738" y="5707063"/>
          <p14:tracePt t="19924" x="4986338" y="5773738"/>
          <p14:tracePt t="19941" x="4953000" y="5867400"/>
          <p14:tracePt t="19955" x="4927600" y="5926138"/>
          <p14:tracePt t="19970" x="4894263" y="5961063"/>
          <p14:tracePt t="19972" x="4894263" y="5969000"/>
          <p14:tracePt t="19986" x="4868863" y="6037263"/>
          <p14:tracePt t="19988" x="4868863" y="6045200"/>
          <p14:tracePt t="20003" x="4818063" y="6138863"/>
          <p14:tracePt t="20019" x="4792663" y="6215063"/>
          <p14:tracePt t="20035" x="4775200" y="6240463"/>
          <p14:tracePt t="20037" x="4757738" y="6291263"/>
          <p14:tracePt t="20053" x="4732338" y="6392863"/>
          <p14:tracePt t="20069" x="4699000" y="6469063"/>
          <p14:tracePt t="20071" x="4699000" y="6484938"/>
          <p14:tracePt t="20085" x="4681538" y="6527800"/>
          <p14:tracePt t="20088" x="4673600" y="6561138"/>
          <p14:tracePt t="20111" x="4673600" y="6586538"/>
          <p14:tracePt t="20117" x="4656138" y="6604000"/>
          <p14:tracePt t="20119" x="4656138" y="6621463"/>
          <p14:tracePt t="36621" x="4597400" y="6604000"/>
          <p14:tracePt t="36651" x="4546600" y="6570663"/>
          <p14:tracePt t="36653" x="4368800" y="6451600"/>
          <p14:tracePt t="36667" x="4292600" y="6392863"/>
          <p14:tracePt t="36669" x="4216400" y="6350000"/>
          <p14:tracePt t="36686" x="4157663" y="6316663"/>
          <p14:tracePt t="36689" x="4097338" y="6273800"/>
          <p14:tracePt t="36691" x="4038600" y="6240463"/>
          <p14:tracePt t="36722" x="3886200" y="6138863"/>
          <p14:tracePt t="36724" x="3843338" y="6103938"/>
          <p14:tracePt t="36743" x="3802063" y="6078538"/>
          <p14:tracePt t="36749" x="3741738" y="6037263"/>
          <p14:tracePt t="36751" x="3675063" y="6002338"/>
          <p14:tracePt t="36768" x="3614738" y="5969000"/>
          <p14:tracePt t="36771" x="3556000" y="5943600"/>
          <p14:tracePt t="36773" x="3513138" y="5910263"/>
          <p14:tracePt t="36789" x="3411538" y="5867400"/>
          <p14:tracePt t="36807" x="3360738" y="5834063"/>
          <p14:tracePt t="36821" x="3335338" y="5824538"/>
          <p14:tracePt t="36823" x="3302000" y="5808663"/>
          <p14:tracePt t="36838" x="3276600" y="5791200"/>
          <p14:tracePt t="36841" x="3243263" y="5773738"/>
          <p14:tracePt t="36843" x="3225800" y="5765800"/>
          <p14:tracePt t="36867" x="3167063" y="5732463"/>
          <p14:tracePt t="36869" x="3149600" y="5732463"/>
          <p14:tracePt t="36887" x="3090863" y="5707063"/>
          <p14:tracePt t="36902" x="3081338" y="5707063"/>
          <p14:tracePt t="36906" x="3065463" y="5689600"/>
          <p14:tracePt t="36908" x="3030538" y="5672138"/>
          <p14:tracePt t="36927" x="3005138" y="5672138"/>
          <p14:tracePt t="36942" x="2989263" y="5672138"/>
          <p14:tracePt t="37019" x="2989263" y="5689600"/>
          <p14:tracePt t="37029" x="2989263" y="5707063"/>
          <p14:tracePt t="37043" x="2989263" y="5748338"/>
          <p14:tracePt t="37059" x="2989263" y="5773738"/>
          <p14:tracePt t="37071" x="3005138" y="5791200"/>
          <p14:tracePt t="37086" x="3014663" y="5834063"/>
          <p14:tracePt t="37089" x="3048000" y="5867400"/>
          <p14:tracePt t="37091" x="3081338" y="5900738"/>
          <p14:tracePt t="37112" x="3141663" y="5969000"/>
          <p14:tracePt t="37127" x="3167063" y="6002338"/>
          <p14:tracePt t="37132" x="3200400" y="6037263"/>
          <p14:tracePt t="37135" x="3217863" y="6062663"/>
          <p14:tracePt t="37152" x="3243263" y="6096000"/>
          <p14:tracePt t="37155" x="3259138" y="6103938"/>
          <p14:tracePt t="37157" x="3276600" y="6121400"/>
          <p14:tracePt t="37174" x="3302000" y="6154738"/>
          <p14:tracePt t="37188" x="3319463" y="6180138"/>
          <p14:tracePt t="37203" x="3335338" y="6197600"/>
          <p14:tracePt t="37205" x="3335338" y="6215063"/>
          <p14:tracePt t="37217" x="3360738" y="6230938"/>
          <p14:tracePt t="37235" x="3378200" y="6240463"/>
          <p14:tracePt t="37237" x="3395663" y="6256338"/>
          <p14:tracePt t="37252" x="3411538" y="6273800"/>
          <p14:tracePt t="37268" x="3421063" y="6273800"/>
          <p14:tracePt t="37270" x="3421063" y="6291263"/>
          <p14:tracePt t="37286" x="3436938" y="6291263"/>
          <p14:tracePt t="37300" x="3436938" y="6299200"/>
          <p14:tracePt t="37302" x="3454400" y="6299200"/>
          <p14:tracePt t="37324" x="3454400" y="6316663"/>
          <p14:tracePt t="37335" x="3471863" y="6316663"/>
          <p14:tracePt t="39196" x="3454400" y="6316663"/>
          <p14:tracePt t="39207" x="3436938" y="6316663"/>
          <p14:tracePt t="39221" x="3421063" y="6299200"/>
          <p14:tracePt t="39233" x="3411538" y="6291263"/>
          <p14:tracePt t="39249" x="3395663" y="6273800"/>
          <p14:tracePt t="39266" x="3378200" y="6256338"/>
          <p14:tracePt t="39285" x="3360738" y="6240463"/>
          <p14:tracePt t="39287" x="3344863" y="6240463"/>
          <p14:tracePt t="39304" x="3335338" y="6230938"/>
          <p14:tracePt t="39320" x="3319463" y="6215063"/>
          <p14:tracePt t="39325" x="3302000" y="6215063"/>
          <p14:tracePt t="39341" x="3276600" y="6197600"/>
          <p14:tracePt t="39359" x="3259138" y="6197600"/>
          <p14:tracePt t="39385" x="3243263" y="6197600"/>
          <p14:tracePt t="39401" x="3225800" y="6197600"/>
          <p14:tracePt t="39462" x="3200400" y="6180138"/>
          <p14:tracePt t="39485" x="3182938" y="6180138"/>
          <p14:tracePt t="39487" x="3167063" y="6180138"/>
          <p14:tracePt t="39504" x="3167063" y="6164263"/>
          <p14:tracePt t="39518" x="3141663" y="6164263"/>
          <p14:tracePt t="39529" x="3124200" y="6154738"/>
          <p14:tracePt t="39549" x="3106738" y="6154738"/>
          <p14:tracePt t="39573" x="3090863" y="6154738"/>
          <p14:tracePt t="39576" x="3081338" y="6138863"/>
          <p14:tracePt t="39588" x="3065463" y="6138863"/>
          <p14:tracePt t="39590" x="3065463" y="6121400"/>
          <p14:tracePt t="39605" x="3048000" y="6121400"/>
          <p14:tracePt t="39648" x="3014663" y="6103938"/>
          <p14:tracePt t="39667" x="3005138" y="6103938"/>
          <p14:tracePt t="39670" x="2989263" y="6103938"/>
          <p14:tracePt t="39672" x="2971800" y="6103938"/>
          <p14:tracePt t="39686" x="2954338" y="6096000"/>
          <p14:tracePt t="39688" x="2946400" y="6096000"/>
          <p14:tracePt t="39702" x="2913063" y="6096000"/>
          <p14:tracePt t="39712" x="2895600" y="6078538"/>
          <p14:tracePt t="39726" x="2878138" y="6078538"/>
          <p14:tracePt t="39729" x="2870200" y="6078538"/>
          <p14:tracePt t="39742" x="2852738" y="6078538"/>
          <p14:tracePt t="39744" x="2836863" y="6078538"/>
          <p14:tracePt t="39760" x="2819400" y="6062663"/>
          <p14:tracePt t="39775" x="2794000" y="6062663"/>
          <p14:tracePt t="39787" x="2776538" y="6045200"/>
          <p14:tracePt t="39801" x="2760663" y="6045200"/>
          <p14:tracePt t="39806" x="2751138" y="6037263"/>
          <p14:tracePt t="39822" x="2735263" y="6037263"/>
          <p14:tracePt t="39839" x="2717800" y="6019800"/>
          <p14:tracePt t="39854" x="2700338" y="6019800"/>
          <p14:tracePt t="39855" x="2700338" y="6002338"/>
          <p14:tracePt t="39870" x="2684463" y="5986463"/>
          <p14:tracePt t="39872" x="2674938" y="5986463"/>
          <p14:tracePt t="39886" x="2659063" y="5961063"/>
          <p14:tracePt t="39903" x="2624138" y="5926138"/>
          <p14:tracePt t="39919" x="2616200" y="5900738"/>
          <p14:tracePt t="39935" x="2598738" y="5884863"/>
          <p14:tracePt t="39952" x="2565400" y="5849938"/>
          <p14:tracePt t="39967" x="2547938" y="5834063"/>
          <p14:tracePt t="39969" x="2547938" y="5824538"/>
          <p14:tracePt t="39986" x="2506663" y="5773738"/>
          <p14:tracePt t="40001" x="2489200" y="5765800"/>
          <p14:tracePt t="40003" x="2481263" y="5748338"/>
          <p14:tracePt t="40019" x="2463800" y="5732463"/>
          <p14:tracePt t="40022" x="2446338" y="5715000"/>
          <p14:tracePt t="40024" x="2430463" y="5707063"/>
          <p14:tracePt t="40040" x="2405063" y="5656263"/>
          <p14:tracePt t="40056" x="2370138" y="5630863"/>
          <p14:tracePt t="40073" x="2344738" y="5595938"/>
          <p14:tracePt t="40088" x="2311400" y="5570538"/>
          <p14:tracePt t="40104" x="2286000" y="5537200"/>
          <p14:tracePt t="40106" x="2268538" y="5519738"/>
          <p14:tracePt t="40121" x="2235200" y="5494338"/>
          <p14:tracePt t="40123" x="2209800" y="5478463"/>
          <p14:tracePt t="40139" x="2176463" y="5443538"/>
          <p14:tracePt t="40142" x="2159000" y="5418138"/>
          <p14:tracePt t="40144" x="2151063" y="5402263"/>
          <p14:tracePt t="40168" x="2090738" y="5359400"/>
          <p14:tracePt t="40170" x="2014538" y="5283200"/>
          <p14:tracePt t="40187" x="1981200" y="5249863"/>
          <p14:tracePt t="40191" x="1938338" y="5207000"/>
          <p14:tracePt t="40192" x="1905000" y="5173663"/>
          <p14:tracePt t="40211" x="1820863" y="5087938"/>
          <p14:tracePt t="40226" x="1770063" y="5046663"/>
          <p14:tracePt t="40228" x="1744663" y="4995863"/>
          <p14:tracePt t="40244" x="1693863" y="4953000"/>
          <p14:tracePt t="40248" x="1668463" y="4919663"/>
          <p14:tracePt t="40272" x="1651000" y="4910138"/>
          <p14:tracePt t="40275" x="1592263" y="4833938"/>
          <p14:tracePt t="40296" x="1557338" y="4818063"/>
          <p14:tracePt t="40300" x="1549400" y="4783138"/>
          <p14:tracePt t="40316" x="1549400" y="4775200"/>
          <p14:tracePt t="40320" x="1531938" y="4775200"/>
          <p14:tracePt t="40322" x="1531938" y="4757738"/>
          <p14:tracePt t="40357" x="1531938" y="4741863"/>
          <p14:tracePt t="40377" x="1531938" y="4724400"/>
          <p14:tracePt t="40402" x="1531938" y="4716463"/>
          <p14:tracePt t="40404" x="1557338" y="4716463"/>
          <p14:tracePt t="40418" x="1592263" y="4699000"/>
          <p14:tracePt t="40420" x="1633538" y="4681538"/>
          <p14:tracePt t="40436" x="1693863" y="4665663"/>
          <p14:tracePt t="40440" x="1744663" y="4648200"/>
          <p14:tracePt t="40442" x="1820863" y="4622800"/>
          <p14:tracePt t="40458" x="1922463" y="4605338"/>
          <p14:tracePt t="40473" x="2057400" y="4579938"/>
          <p14:tracePt t="40489" x="2151063" y="4564063"/>
          <p14:tracePt t="40504" x="2192338" y="4546600"/>
          <p14:tracePt t="40506" x="2217738" y="4529138"/>
          <p14:tracePt t="40523" x="2235200" y="4529138"/>
          <p14:tracePt t="40525" x="2268538" y="4521200"/>
          <p14:tracePt t="40538" x="2286000" y="4521200"/>
          <p14:tracePt t="40540" x="2286000" y="4503738"/>
          <p14:tracePt t="40554" x="2293938" y="4503738"/>
          <p14:tracePt t="40569" x="2311400" y="4487863"/>
          <p14:tracePt t="40594" x="2311400" y="4470400"/>
          <p14:tracePt t="40632" x="2311400" y="4452938"/>
          <p14:tracePt t="40642" x="2293938" y="4445000"/>
          <p14:tracePt t="40657" x="2252663" y="4411663"/>
          <p14:tracePt t="40672" x="2235200" y="4394200"/>
          <p14:tracePt t="40674" x="2209800" y="4394200"/>
          <p14:tracePt t="40690" x="2159000" y="4386263"/>
          <p14:tracePt t="40705" x="2133600" y="4368800"/>
          <p14:tracePt t="40733" x="2090738" y="4368800"/>
          <p14:tracePt t="41764" x="2090738" y="4386263"/>
          <p14:tracePt t="41774" x="2090738" y="4411663"/>
          <p14:tracePt t="41789" x="2090738" y="4445000"/>
          <p14:tracePt t="41791" x="2100263" y="4470400"/>
          <p14:tracePt t="41805" x="2100263" y="4503738"/>
          <p14:tracePt t="41807" x="2116138" y="4521200"/>
          <p14:tracePt t="41821" x="2133600" y="4546600"/>
          <p14:tracePt t="41823" x="2133600" y="4564063"/>
          <p14:tracePt t="41837" x="2133600" y="4579938"/>
          <p14:tracePt t="41839" x="2151063" y="4589463"/>
          <p14:tracePt t="41853" x="2151063" y="4605338"/>
          <p14:tracePt t="41868" x="2159000" y="4605338"/>
          <p14:tracePt t="41885" x="2159000" y="4622800"/>
          <p14:tracePt t="41895" x="2176463" y="4622800"/>
          <p14:tracePt t="41909" x="2176463" y="4640263"/>
          <p14:tracePt t="41924" x="2192338" y="4640263"/>
          <p14:tracePt t="41939" x="2209800" y="4640263"/>
          <p14:tracePt t="41941" x="2209800" y="4648200"/>
          <p14:tracePt t="41955" x="2217738" y="4648200"/>
          <p14:tracePt t="41968" x="2235200" y="4648200"/>
          <p14:tracePt t="41979" x="2252663" y="4665663"/>
          <p14:tracePt t="41995" x="2268538" y="4665663"/>
          <p14:tracePt t="42000" x="2286000" y="4681538"/>
          <p14:tracePt t="42020" x="2293938" y="4699000"/>
          <p14:tracePt t="42021" x="2311400" y="4699000"/>
          <p14:tracePt t="42037" x="2328863" y="4716463"/>
          <p14:tracePt t="42055" x="2370138" y="4724400"/>
          <p14:tracePt t="42070" x="2387600" y="4724400"/>
          <p14:tracePt t="42072" x="2420938" y="4724400"/>
          <p14:tracePt t="42076" x="2430463" y="4741863"/>
          <p14:tracePt t="42098" x="2506663" y="4775200"/>
          <p14:tracePt t="42117" x="2540000" y="4775200"/>
          <p14:tracePt t="42119" x="2624138" y="4783138"/>
          <p14:tracePt t="42173" x="2717800" y="4800600"/>
          <p14:tracePt t="42178" x="3030538" y="4894263"/>
          <p14:tracePt t="42185" x="3106738" y="4910138"/>
          <p14:tracePt t="42201" x="3182938" y="4935538"/>
          <p14:tracePt t="42205" x="3243263" y="4970463"/>
          <p14:tracePt t="42206" x="3302000" y="4978400"/>
          <p14:tracePt t="42237" x="3497263" y="5054600"/>
          <p14:tracePt t="42239" x="3649663" y="5105400"/>
          <p14:tracePt t="42253" x="3741738" y="5130800"/>
          <p14:tracePt t="42255" x="3860800" y="5173663"/>
          <p14:tracePt t="42272" x="4097338" y="5265738"/>
          <p14:tracePt t="42287" x="4173538" y="5283200"/>
          <p14:tracePt t="42291" x="4275138" y="5308600"/>
          <p14:tracePt t="42293" x="4402138" y="5359400"/>
          <p14:tracePt t="42310" x="4579938" y="5402263"/>
          <p14:tracePt t="42327" x="4622800" y="5418138"/>
          <p14:tracePt t="42334" x="4681538" y="5418138"/>
          <p14:tracePt t="42336" x="4800600" y="5443538"/>
          <p14:tracePt t="42357" x="4868863" y="5443538"/>
          <p14:tracePt t="42359" x="5011738" y="5461000"/>
          <p14:tracePt t="42383" x="5199063" y="5494338"/>
          <p14:tracePt t="42399" x="5478463" y="5503863"/>
          <p14:tracePt t="42426" x="5570538" y="5519738"/>
          <p14:tracePt t="42440" x="5613400" y="5519738"/>
          <p14:tracePt t="42444" x="5672138" y="5519738"/>
          <p14:tracePt t="42446" x="5689600" y="5519738"/>
          <p14:tracePt t="42460" x="5707063" y="5519738"/>
          <p14:tracePt t="42472" x="5722938" y="5519738"/>
          <p14:tracePt t="43323" x="5732463" y="5494338"/>
          <p14:tracePt t="43335" x="5748338" y="5461000"/>
          <p14:tracePt t="43350" x="5765800" y="5443538"/>
          <p14:tracePt t="43353" x="5783263" y="5418138"/>
          <p14:tracePt t="43355" x="5783263" y="5402263"/>
          <p14:tracePt t="43374" x="5799138" y="5359400"/>
          <p14:tracePt t="43391" x="5808663" y="5359400"/>
          <p14:tracePt t="43395" x="5808663" y="5341938"/>
          <p14:tracePt t="43405" x="5808663" y="5326063"/>
          <p14:tracePt t="43427" x="5808663" y="5308600"/>
          <p14:tracePt t="43452" x="5808663" y="5300663"/>
          <p14:tracePt t="43457" x="5824538" y="5265738"/>
          <p14:tracePt t="43469" x="5824538" y="5249863"/>
          <p14:tracePt t="43471" x="5824538" y="5224463"/>
          <p14:tracePt t="43486" x="5842000" y="5189538"/>
          <p14:tracePt t="43488" x="5842000" y="5148263"/>
          <p14:tracePt t="43502" x="5842000" y="5105400"/>
          <p14:tracePt t="43504" x="5859463" y="5046663"/>
          <p14:tracePt t="43519" x="5867400" y="5011738"/>
          <p14:tracePt t="43522" x="5884863" y="4953000"/>
          <p14:tracePt t="43523" x="5900738" y="4910138"/>
          <p14:tracePt t="43540" x="5926138" y="4800600"/>
          <p14:tracePt t="43556" x="5943600" y="4699000"/>
          <p14:tracePt t="43572" x="5976938" y="4640263"/>
          <p14:tracePt t="43574" x="5994400" y="4564063"/>
          <p14:tracePt t="43591" x="6019800" y="4427538"/>
          <p14:tracePt t="43605" x="6037263" y="4394200"/>
          <p14:tracePt t="43607" x="6062663" y="4318000"/>
          <p14:tracePt t="43627" x="6096000" y="4216400"/>
          <p14:tracePt t="43632" x="6113463" y="4173538"/>
          <p14:tracePt t="43649" x="6138863" y="4122738"/>
          <p14:tracePt t="43652" x="6138863" y="4081463"/>
          <p14:tracePt t="43655" x="6172200" y="4056063"/>
          <p14:tracePt t="43669" x="6197600" y="3962400"/>
          <p14:tracePt t="43687" x="6248400" y="3868738"/>
          <p14:tracePt t="43704" x="6291263" y="3767138"/>
          <p14:tracePt t="43743" x="6332538" y="3657600"/>
          <p14:tracePt t="43744" x="6392863" y="3479800"/>
          <p14:tracePt t="43758" x="6426200" y="3436938"/>
          <p14:tracePt t="43762" x="6459538" y="3360738"/>
          <p14:tracePt t="43767" x="6484938" y="3319463"/>
          <p14:tracePt t="43788" x="6519863" y="3259138"/>
          <p14:tracePt t="43789" x="6578600" y="3132138"/>
          <p14:tracePt t="43808" x="6637338" y="3065463"/>
          <p14:tracePt t="43822" x="6662738" y="3030538"/>
          <p14:tracePt t="43824" x="6680200" y="2997200"/>
          <p14:tracePt t="43839" x="6697663" y="2989263"/>
          <p14:tracePt t="43841" x="6723063" y="2954338"/>
          <p14:tracePt t="43856" x="6738938" y="2954338"/>
          <p14:tracePt t="43869" x="6773863" y="2938463"/>
          <p14:tracePt t="43887" x="6815138" y="2938463"/>
          <p14:tracePt t="43902" x="6832600" y="2938463"/>
          <p14:tracePt t="43904" x="6858000" y="2938463"/>
          <p14:tracePt t="43919" x="6875463" y="2971800"/>
          <p14:tracePt t="43935" x="6908800" y="2997200"/>
          <p14:tracePt t="43937" x="6926263" y="3030538"/>
          <p14:tracePt t="43951" x="6934200" y="3073400"/>
          <p14:tracePt t="43953" x="6967538" y="3149600"/>
          <p14:tracePt t="43970" x="6985000" y="3200400"/>
          <p14:tracePt t="43973" x="7027863" y="3360738"/>
          <p14:tracePt t="43989" x="7053263" y="3513138"/>
          <p14:tracePt t="44005" x="7069138" y="3589338"/>
          <p14:tracePt t="44007" x="7086600" y="3657600"/>
          <p14:tracePt t="44024" x="7104063" y="3810000"/>
          <p14:tracePt t="44038" x="7104063" y="3868738"/>
          <p14:tracePt t="44040" x="7119938" y="3903663"/>
          <p14:tracePt t="44054" x="7119938" y="3962400"/>
          <p14:tracePt t="44056" x="7119938" y="4005263"/>
          <p14:tracePt t="44070" x="7129463" y="4056063"/>
          <p14:tracePt t="44076" x="7129463" y="4081463"/>
          <p14:tracePt t="44079" x="7129463" y="4122738"/>
          <p14:tracePt t="44093" x="7129463" y="4140200"/>
          <p14:tracePt t="44095" x="7129463" y="4157663"/>
          <p14:tracePt t="44106" x="7129463" y="4173538"/>
          <p14:tracePt t="44119" x="7129463" y="4191000"/>
          <p14:tracePt t="44135" x="7129463" y="4198938"/>
          <p14:tracePt t="44159" x="7129463" y="4216400"/>
          <p14:tracePt t="44205" x="7129463" y="4233863"/>
          <p14:tracePt t="44220" x="7104063" y="4233863"/>
          <p14:tracePt t="44222" x="7053263" y="4233863"/>
          <p14:tracePt t="44238" x="7010400" y="4249738"/>
          <p14:tracePt t="44240" x="6875463" y="4259263"/>
          <p14:tracePt t="44254" x="6621463" y="4292600"/>
          <p14:tracePt t="44269" x="6545263" y="4292600"/>
          <p14:tracePt t="44271" x="6392863" y="4310063"/>
          <p14:tracePt t="44287" x="6078538" y="4335463"/>
          <p14:tracePt t="44302" x="5926138" y="4335463"/>
          <p14:tracePt t="44304" x="5799138" y="4351338"/>
          <p14:tracePt t="44320" x="5570538" y="4368800"/>
          <p14:tracePt t="44336" x="5376863" y="4427538"/>
          <p14:tracePt t="44354" x="5240338" y="4487863"/>
          <p14:tracePt t="44369" x="5164138" y="4521200"/>
          <p14:tracePt t="44373" x="5105400" y="4564063"/>
          <p14:tracePt t="44377" x="5029200" y="4605338"/>
          <p14:tracePt t="44400" x="4970463" y="4640263"/>
          <p14:tracePt t="44402" x="4910138" y="4681538"/>
          <p14:tracePt t="44406" x="4876800" y="4699000"/>
          <p14:tracePt t="44425" x="4818063" y="4724400"/>
          <p14:tracePt t="44438" x="4792663" y="4741863"/>
          <p14:tracePt t="44453" x="4775200" y="4741863"/>
          <p14:tracePt t="44455" x="4757738" y="4741863"/>
          <p14:tracePt t="45786" x="4741863" y="4741863"/>
          <p14:tracePt t="45799" x="4716463" y="4741863"/>
          <p14:tracePt t="45810" x="4673600" y="4716463"/>
          <p14:tracePt t="45812" x="4622800" y="4681538"/>
          <p14:tracePt t="45826" x="4564063" y="4648200"/>
          <p14:tracePt t="45836" x="4462463" y="4564063"/>
          <p14:tracePt t="45838" x="4427538" y="4529138"/>
          <p14:tracePt t="45853" x="4368800" y="4470400"/>
          <p14:tracePt t="45856" x="4292600" y="4411663"/>
          <p14:tracePt t="45858" x="4216400" y="4335463"/>
          <p14:tracePt t="45876" x="4081463" y="4198938"/>
          <p14:tracePt t="45891" x="3944938" y="4064000"/>
          <p14:tracePt t="45907" x="3886200" y="4005263"/>
          <p14:tracePt t="45909" x="3827463" y="3962400"/>
          <p14:tracePt t="45924" x="3784600" y="3903663"/>
          <p14:tracePt t="45926" x="3741738" y="3868738"/>
          <p14:tracePt t="45940" x="3690938" y="3843338"/>
          <p14:tracePt t="45942" x="3649663" y="3792538"/>
          <p14:tracePt t="45957" x="3614738" y="3767138"/>
          <p14:tracePt t="45959" x="3573463" y="3733800"/>
          <p14:tracePt t="45973" x="3530600" y="3708400"/>
          <p14:tracePt t="45977" x="3513138" y="3690938"/>
          <p14:tracePt t="45979" x="3479800" y="3657600"/>
          <p14:tracePt t="46010" x="3454400" y="3632200"/>
          <p14:tracePt t="46013" x="3395663" y="3598863"/>
          <p14:tracePt t="46039" x="3360738" y="3589338"/>
          <p14:tracePt t="46069" x="3344863" y="3589338"/>
          <p14:tracePt t="46116" x="3395663" y="3598863"/>
          <p14:tracePt t="46138" x="3606800" y="3708400"/>
          <p14:tracePt t="46140" x="3784600" y="3784600"/>
          <p14:tracePt t="46155" x="3903663" y="3843338"/>
          <p14:tracePt t="46187" x="4021138" y="3868738"/>
          <p14:tracePt t="46189" x="4233863" y="3929063"/>
          <p14:tracePt t="46207" x="4292600" y="3929063"/>
          <p14:tracePt t="46229" x="4310063" y="3929063"/>
          <p14:tracePt t="46236" x="4325938" y="3929063"/>
          <p14:tracePt t="46332" x="4310063" y="3929063"/>
          <p14:tracePt t="46367" x="4292600" y="3929063"/>
          <p14:tracePt t="46388" x="4275138" y="3929063"/>
          <p14:tracePt t="46451" x="4310063" y="3919538"/>
          <p14:tracePt t="46463" x="4343400" y="3903663"/>
          <p14:tracePt t="46477" x="4368800" y="3868738"/>
          <p14:tracePt t="46479" x="4411663" y="3843338"/>
          <p14:tracePt t="46496" x="4445000" y="3827463"/>
          <p14:tracePt t="46503" x="4487863" y="3792538"/>
          <p14:tracePt t="46506" x="4521200" y="3751263"/>
          <p14:tracePt t="46508" x="4538663" y="3733800"/>
          <p14:tracePt t="46527" x="4579938" y="3690938"/>
          <p14:tracePt t="46541" x="4597400" y="3657600"/>
          <p14:tracePt t="46558" x="4605338" y="3649663"/>
          <p14:tracePt t="46653" x="4605338" y="3657600"/>
          <p14:tracePt t="46860" x="4597400" y="3675063"/>
          <p14:tracePt t="46885" x="4597400" y="3708400"/>
          <p14:tracePt t="46887" x="4579938" y="3725863"/>
          <p14:tracePt t="46903" x="4546600" y="3792538"/>
          <p14:tracePt t="46919" x="4503738" y="3868738"/>
          <p14:tracePt t="46935" x="4470400" y="3919538"/>
          <p14:tracePt t="46937" x="4462463" y="3962400"/>
          <p14:tracePt t="46954" x="4445000" y="4005263"/>
          <p14:tracePt t="46957" x="4411663" y="4064000"/>
          <p14:tracePt t="46959" x="4402138" y="4097338"/>
          <p14:tracePt t="46975" x="4368800" y="4191000"/>
          <p14:tracePt t="46990" x="4351338" y="4249738"/>
          <p14:tracePt t="46992" x="4343400" y="4259263"/>
          <p14:tracePt t="47006" x="4343400" y="4292600"/>
          <p14:tracePt t="47008" x="4325938" y="4318000"/>
          <p14:tracePt t="47022" x="4325938" y="4368800"/>
          <p14:tracePt t="47024" x="4310063" y="4386263"/>
          <p14:tracePt t="47039" x="4310063" y="4394200"/>
          <p14:tracePt t="47042" x="4310063" y="4411663"/>
          <p14:tracePt t="47055" x="4310063" y="4427538"/>
          <p14:tracePt t="47072" x="4310063" y="4445000"/>
          <p14:tracePt t="47174" x="4325938" y="4445000"/>
          <p14:tracePt t="47188" x="4343400" y="4452938"/>
          <p14:tracePt t="47190" x="4351338" y="4487863"/>
          <p14:tracePt t="47206" x="4386263" y="4503738"/>
          <p14:tracePt t="47222" x="4402138" y="4521200"/>
          <p14:tracePt t="47224" x="4427538" y="4529138"/>
          <p14:tracePt t="47240" x="4462463" y="4546600"/>
          <p14:tracePt t="47270" x="4538663" y="4579938"/>
          <p14:tracePt t="47272" x="4546600" y="4579938"/>
          <p14:tracePt t="47285" x="4564063" y="4579938"/>
          <p14:tracePt t="47287" x="4597400" y="4589463"/>
          <p14:tracePt t="47303" x="4640263" y="4605338"/>
          <p14:tracePt t="47321" x="4681538" y="4622800"/>
          <p14:tracePt t="47335" x="4732338" y="4622800"/>
          <p14:tracePt t="47338" x="4741863" y="4622800"/>
          <p14:tracePt t="47354" x="4775200" y="4640263"/>
          <p14:tracePt t="47357" x="4792663" y="4648200"/>
          <p14:tracePt t="47359" x="4818063" y="4648200"/>
          <p14:tracePt t="47384" x="4868863" y="4681538"/>
          <p14:tracePt t="47389" x="4876800" y="4681538"/>
          <p14:tracePt t="47406" x="4894263" y="4681538"/>
          <p14:tracePt t="47408" x="4894263" y="4699000"/>
          <p14:tracePt t="47418" x="4910138" y="4699000"/>
          <p14:tracePt t="47453" x="4927600" y="4699000"/>
          <p14:tracePt t="47747" x="4935538" y="4699000"/>
          <p14:tracePt t="47757" x="4970463" y="4699000"/>
          <p14:tracePt t="47771" x="5029200" y="4665663"/>
          <p14:tracePt t="47787" x="5181600" y="4589463"/>
          <p14:tracePt t="47803" x="5265738" y="4546600"/>
          <p14:tracePt t="47805" x="5376863" y="4503738"/>
          <p14:tracePt t="47820" x="5554663" y="4445000"/>
          <p14:tracePt t="47836" x="5748338" y="4368800"/>
          <p14:tracePt t="47838" x="5808663" y="4351338"/>
          <p14:tracePt t="47855" x="6019800" y="4259263"/>
          <p14:tracePt t="47859" x="6230938" y="4198938"/>
          <p14:tracePt t="47877" x="6502400" y="4140200"/>
          <p14:tracePt t="47891" x="6621463" y="4122738"/>
          <p14:tracePt t="47903" x="6756400" y="4097338"/>
          <p14:tracePt t="47906" x="6891338" y="4081463"/>
          <p14:tracePt t="47908" x="7129463" y="4064000"/>
          <p14:tracePt t="47925" x="7340600" y="4064000"/>
          <p14:tracePt t="47939" x="7493000" y="4064000"/>
          <p14:tracePt t="47941" x="7612063" y="4064000"/>
          <p14:tracePt t="47955" x="7721600" y="4064000"/>
          <p14:tracePt t="47957" x="7840663" y="4081463"/>
          <p14:tracePt t="47974" x="8001000" y="4122738"/>
          <p14:tracePt t="48022" x="8094663" y="4140200"/>
          <p14:tracePt t="48024" x="8450263" y="4216400"/>
          <p14:tracePt t="48038" x="8526463" y="4233863"/>
          <p14:tracePt t="48040" x="8618538" y="4249738"/>
          <p14:tracePt t="48055" x="8712200" y="4275138"/>
          <p14:tracePt t="48059" x="8796338" y="4275138"/>
          <p14:tracePt t="48061" x="8872538" y="4292600"/>
          <p14:tracePt t="48077" x="8907463" y="4310063"/>
          <p14:tracePt t="48082" x="8948738" y="4310063"/>
          <p14:tracePt t="48105" x="8991600" y="4318000"/>
          <p14:tracePt t="48108" x="9042400" y="4318000"/>
          <p14:tracePt t="48109" x="9050338" y="4318000"/>
          <p14:tracePt t="48125" x="9067800" y="4318000"/>
          <p14:tracePt t="48152" x="9085263" y="4335463"/>
          <p14:tracePt t="48157" x="9101138" y="4335463"/>
          <p14:tracePt t="48170" x="9110663" y="4351338"/>
          <p14:tracePt t="48172" x="9126538" y="4351338"/>
          <p14:tracePt t="48190" x="9144000" y="4368800"/>
          <p14:tracePt t="48205" x="9161463" y="4386263"/>
          <p14:tracePt t="48222" x="9177338" y="4386263"/>
          <p14:tracePt t="48237" x="9177338" y="4394200"/>
          <p14:tracePt t="48943" x="9202738" y="4394200"/>
          <p14:tracePt t="48953" x="9237663" y="4386263"/>
          <p14:tracePt t="48970" x="9321800" y="4351338"/>
          <p14:tracePt t="48985" x="9372600" y="4335463"/>
          <p14:tracePt t="48988" x="9440863" y="4318000"/>
          <p14:tracePt t="48990" x="9491663" y="4310063"/>
          <p14:tracePt t="49006" x="9567863" y="4310063"/>
          <p14:tracePt t="49022" x="9609138" y="4310063"/>
          <p14:tracePt t="49024" x="9644063" y="4310063"/>
          <p14:tracePt t="49038" x="9669463" y="4310063"/>
          <p14:tracePt t="49040" x="9685338" y="4310063"/>
          <p14:tracePt t="49056" x="9710738" y="4310063"/>
          <p14:tracePt t="49071" x="9745663" y="4318000"/>
          <p14:tracePt t="49087" x="9761538" y="4386263"/>
          <p14:tracePt t="49103" x="9771063" y="4394200"/>
          <p14:tracePt t="49105" x="9786938" y="4427538"/>
          <p14:tracePt t="49120" x="9821863" y="4503738"/>
          <p14:tracePt t="49136" x="9847263" y="4589463"/>
          <p14:tracePt t="49154" x="9898063" y="4665663"/>
          <p14:tracePt t="49169" x="9906000" y="4716463"/>
          <p14:tracePt t="49171" x="9939338" y="4757738"/>
          <p14:tracePt t="49184" x="9956800" y="4800600"/>
          <p14:tracePt t="49186" x="9974263" y="4843463"/>
          <p14:tracePt t="49202" x="9982200" y="4876800"/>
          <p14:tracePt t="49206" x="9999663" y="4910138"/>
          <p14:tracePt t="49208" x="10015538" y="4935538"/>
          <p14:tracePt t="49224" x="10040938" y="5029200"/>
          <p14:tracePt t="49251" x="10091738" y="5164138"/>
          <p14:tracePt t="49268" x="10101263" y="5173663"/>
          <p14:tracePt t="49273" x="10117138" y="5240338"/>
          <p14:tracePt t="49288" x="10152063" y="5300663"/>
          <p14:tracePt t="49303" x="10167938" y="5341938"/>
          <p14:tracePt t="49305" x="10177463" y="5359400"/>
          <p14:tracePt t="49322" x="10228263" y="5418138"/>
          <p14:tracePt t="49338" x="10287000" y="5478463"/>
          <p14:tracePt t="49355" x="10345738" y="5554663"/>
          <p14:tracePt t="49385" x="10363200" y="5570538"/>
          <p14:tracePt t="49391" x="10439400" y="5638800"/>
          <p14:tracePt t="49393" x="10447338" y="5656263"/>
          <p14:tracePt t="49409" x="10447338" y="5672138"/>
          <p14:tracePt t="49436" x="10464800" y="5689600"/>
          <p14:tracePt t="51412" x="10464800" y="5672138"/>
          <p14:tracePt t="51424" x="10464800" y="5638800"/>
          <p14:tracePt t="51441" x="10464800" y="5630863"/>
          <p14:tracePt t="51459" x="10464800" y="5613400"/>
          <p14:tracePt t="51462" x="10464800" y="5580063"/>
          <p14:tracePt t="51465" x="10447338" y="5570538"/>
          <p14:tracePt t="51477" x="10447338" y="5554663"/>
          <p14:tracePt t="51479" x="10439400" y="5537200"/>
          <p14:tracePt t="51495" x="10421938" y="5519738"/>
          <p14:tracePt t="51502" x="10406063" y="5494338"/>
          <p14:tracePt t="51504" x="10371138" y="5478463"/>
          <p14:tracePt t="51518" x="10345738" y="5443538"/>
          <p14:tracePt t="51521" x="10304463" y="5402263"/>
          <p14:tracePt t="51553" x="10236200" y="5326063"/>
          <p14:tracePt t="51557" x="10058400" y="5148263"/>
          <p14:tracePt t="51560" x="9974263" y="5072063"/>
          <p14:tracePt t="51578" x="9906000" y="4995863"/>
          <p14:tracePt t="51584" x="9880600" y="4978400"/>
          <p14:tracePt t="51588" x="9847263" y="4935538"/>
          <p14:tracePt t="51590" x="9821863" y="4910138"/>
          <p14:tracePt t="51609" x="9771063" y="4859338"/>
          <p14:tracePt t="51621" x="9761538" y="4843463"/>
          <p14:tracePt t="51658" x="9728200" y="4818063"/>
          <p14:tracePt t="51665" x="9652000" y="4741863"/>
          <p14:tracePt t="51691" x="9644063" y="4716463"/>
          <p14:tracePt t="51694" x="9609138" y="4681538"/>
          <p14:tracePt t="51702" x="9609138" y="4665663"/>
          <p14:tracePt t="51704" x="9593263" y="4665663"/>
          <p14:tracePt t="51754" x="9575800" y="4640263"/>
          <p14:tracePt t="51758" x="9440863" y="4487863"/>
          <p14:tracePt t="51761" x="9415463" y="4445000"/>
          <p14:tracePt t="51766" x="9372600" y="4394200"/>
          <p14:tracePt t="51786" x="9313863" y="4335463"/>
          <p14:tracePt t="51808" x="9245600" y="4292600"/>
          <p14:tracePt t="51811" x="9202738" y="4233863"/>
          <p14:tracePt t="51831" x="9177338" y="4198938"/>
          <p14:tracePt t="51834" x="9110663" y="4140200"/>
          <p14:tracePt t="51861" x="9085263" y="4097338"/>
          <p14:tracePt t="51870" x="9042400" y="4021138"/>
          <p14:tracePt t="51873" x="9009063" y="4005263"/>
          <p14:tracePt t="51887" x="9009063" y="3987800"/>
          <p14:tracePt t="51889" x="8991600" y="3979863"/>
          <p14:tracePt t="51904" x="8974138" y="3979863"/>
          <p14:tracePt t="51906" x="8974138" y="3962400"/>
          <p14:tracePt t="51998" x="8991600" y="3987800"/>
          <p14:tracePt t="52013" x="8991600" y="4005263"/>
          <p14:tracePt t="52026" x="9042400" y="4038600"/>
          <p14:tracePt t="52041" x="9042400" y="4056063"/>
          <p14:tracePt t="52044" x="9050338" y="4064000"/>
          <p14:tracePt t="52050" x="9067800" y="4081463"/>
          <p14:tracePt t="52068" x="9067800" y="4097338"/>
          <p14:tracePt t="52071" x="9085263" y="4097338"/>
          <p14:tracePt t="52072" x="9085263" y="4114800"/>
          <p14:tracePt t="52091" x="9101138" y="4122738"/>
          <p14:tracePt t="52105" x="9101138" y="4140200"/>
          <p14:tracePt t="52119" x="9101138" y="4157663"/>
          <p14:tracePt t="52121" x="9110663" y="4157663"/>
          <p14:tracePt t="52136" x="9110663" y="4191000"/>
          <p14:tracePt t="52145" x="9126538" y="4198938"/>
          <p14:tracePt t="52168" x="9126538" y="4216400"/>
          <p14:tracePt t="52170" x="9144000" y="4249738"/>
          <p14:tracePt t="52191" x="9144000" y="4259263"/>
          <p14:tracePt t="52192" x="9161463" y="4310063"/>
          <p14:tracePt t="52224" x="9202738" y="4411663"/>
          <p14:tracePt t="52239" x="9237663" y="4470400"/>
          <p14:tracePt t="52256" x="9263063" y="4546600"/>
          <p14:tracePt t="52273" x="9296400" y="4605338"/>
          <p14:tracePt t="52289" x="9313863" y="4665663"/>
          <p14:tracePt t="52304" x="9339263" y="4724400"/>
          <p14:tracePt t="52325" x="9372600" y="4783138"/>
          <p14:tracePt t="52327" x="9380538" y="4800600"/>
          <p14:tracePt t="52343" x="9398000" y="4843463"/>
          <p14:tracePt t="52345" x="9398000" y="4859338"/>
          <p14:tracePt t="52363" x="9415463" y="4919663"/>
          <p14:tracePt t="52370" x="9431338" y="4935538"/>
          <p14:tracePt t="52375" x="9440863" y="4970463"/>
          <p14:tracePt t="52378" x="9440863" y="4978400"/>
          <p14:tracePt t="52395" x="9474200" y="5046663"/>
          <p14:tracePt t="52400" x="9474200" y="5054600"/>
          <p14:tracePt t="52420" x="9491663" y="5113338"/>
          <p14:tracePt t="52423" x="9532938" y="5173663"/>
          <p14:tracePt t="52425" x="9532938" y="5189538"/>
          <p14:tracePt t="52442" x="9575800" y="5249863"/>
          <p14:tracePt t="52459" x="9609138" y="5300663"/>
          <p14:tracePt t="52483" x="9626600" y="5308600"/>
          <p14:tracePt t="52487" x="9652000" y="5359400"/>
          <p14:tracePt t="52489" x="9669463" y="5376863"/>
          <p14:tracePt t="52506" x="9702800" y="5402263"/>
          <p14:tracePt t="52521" x="9728200" y="5435600"/>
          <p14:tracePt t="52536" x="9761538" y="5461000"/>
          <p14:tracePt t="52559" x="9771063" y="5461000"/>
          <p14:tracePt t="52561" x="9804400" y="5494338"/>
          <p14:tracePt t="52579" x="9837738" y="5519738"/>
          <p14:tracePt t="52592" x="9863138" y="5537200"/>
          <p14:tracePt t="52604" x="9880600" y="5554663"/>
          <p14:tracePt t="52607" x="9898063" y="5554663"/>
          <p14:tracePt t="52609" x="9923463" y="5570538"/>
          <p14:tracePt t="52625" x="9956800" y="5580063"/>
          <p14:tracePt t="52640" x="9974263" y="5595938"/>
          <p14:tracePt t="52656" x="9982200" y="5613400"/>
          <p14:tracePt t="52658" x="9999663" y="5630863"/>
          <p14:tracePt t="52673" x="10015538" y="5630863"/>
          <p14:tracePt t="52675" x="10033000" y="5638800"/>
          <p14:tracePt t="52689" x="10040938" y="5638800"/>
          <p14:tracePt t="52691" x="10058400" y="5656263"/>
          <p14:tracePt t="52705" x="10075863" y="5672138"/>
          <p14:tracePt t="52707" x="10091738" y="5672138"/>
          <p14:tracePt t="52721" x="10101263" y="5689600"/>
          <p14:tracePt t="52723" x="10134600" y="5689600"/>
          <p14:tracePt t="52737" x="10152063" y="5707063"/>
          <p14:tracePt t="52739" x="10167938" y="5707063"/>
          <p14:tracePt t="52754" x="10177463" y="5707063"/>
          <p14:tracePt t="52756" x="10193338" y="5715000"/>
          <p14:tracePt t="52774" x="10210800" y="5715000"/>
          <p14:tracePt t="52789" x="10228263" y="5715000"/>
          <p14:tracePt t="52805" x="10236200" y="5715000"/>
          <p14:tracePt t="52810" x="10253663" y="5715000"/>
          <p14:tracePt t="52824" x="10269538" y="5707063"/>
          <p14:tracePt t="52826" x="10287000" y="5707063"/>
          <p14:tracePt t="52841" x="10312400" y="5672138"/>
          <p14:tracePt t="52857" x="10312400" y="5656263"/>
          <p14:tracePt t="52859" x="10329863" y="5638800"/>
          <p14:tracePt t="52874" x="10345738" y="5630863"/>
          <p14:tracePt t="52876" x="10345738" y="5595938"/>
          <p14:tracePt t="52897" x="10363200" y="5580063"/>
          <p14:tracePt t="52907" x="10371138" y="5537200"/>
          <p14:tracePt t="52909" x="10388600" y="5519738"/>
          <p14:tracePt t="52924" x="10388600" y="5503863"/>
          <p14:tracePt t="52927" x="10406063" y="5494338"/>
          <p14:tracePt t="52929" x="10421938" y="5478463"/>
          <p14:tracePt t="52945" x="10421938" y="5443538"/>
          <p14:tracePt t="52951" x="10439400" y="5435600"/>
          <p14:tracePt t="52953" x="10447338" y="5418138"/>
          <p14:tracePt t="52971" x="10464800" y="5384800"/>
          <p14:tracePt t="52987" x="10464800" y="5376863"/>
          <p14:tracePt t="53002" x="10482263" y="5359400"/>
          <p14:tracePt t="53202" x="10464800" y="5359400"/>
          <p14:tracePt t="53211" x="10464800" y="5376863"/>
          <p14:tracePt t="53225" x="10406063" y="5418138"/>
          <p14:tracePt t="53241" x="10371138" y="5443538"/>
          <p14:tracePt t="53243" x="10345738" y="5478463"/>
          <p14:tracePt t="53259" x="10269538" y="5537200"/>
          <p14:tracePt t="53276" x="10177463" y="5613400"/>
          <p14:tracePt t="53289" x="10167938" y="5630863"/>
          <p14:tracePt t="53306" x="10117138" y="5638800"/>
          <p14:tracePt t="53308" x="10075863" y="5689600"/>
          <p14:tracePt t="53323" x="10040938" y="5689600"/>
          <p14:tracePt t="53325" x="10033000" y="5707063"/>
          <p14:tracePt t="53339" x="10015538" y="5707063"/>
          <p14:tracePt t="53341" x="9999663" y="5707063"/>
          <p14:tracePt t="53354" x="9974263" y="5707063"/>
          <p14:tracePt t="53356" x="9956800" y="5707063"/>
          <p14:tracePt t="53373" x="9906000" y="5689600"/>
          <p14:tracePt t="53387" x="9898063" y="5672138"/>
          <p14:tracePt t="53389" x="9847263" y="5656263"/>
          <p14:tracePt t="53405" x="9821863" y="5630863"/>
          <p14:tracePt t="53408" x="9786938" y="5595938"/>
          <p14:tracePt t="53410" x="9761538" y="5570538"/>
          <p14:tracePt t="53427" x="9710738" y="5494338"/>
          <p14:tracePt t="53442" x="9644063" y="5402263"/>
          <p14:tracePt t="53457" x="9609138" y="5341938"/>
          <p14:tracePt t="53459" x="9567863" y="5265738"/>
          <p14:tracePt t="53476" x="9507538" y="5148263"/>
          <p14:tracePt t="53491" x="9474200" y="5087938"/>
          <p14:tracePt t="53492" x="9474200" y="5072063"/>
          <p14:tracePt t="53508" x="9431338" y="4978400"/>
          <p14:tracePt t="53523" x="9415463" y="4919663"/>
          <p14:tracePt t="53539" x="9398000" y="4894263"/>
          <p14:tracePt t="53540" x="9398000" y="4876800"/>
          <p14:tracePt t="53556" x="9398000" y="4833938"/>
          <p14:tracePt t="53570" x="9398000" y="4818063"/>
          <p14:tracePt t="53572" x="9398000" y="4800600"/>
          <p14:tracePt t="53587" x="9398000" y="4783138"/>
          <p14:tracePt t="53617" x="9398000" y="4775200"/>
          <p14:tracePt t="53683" x="9398000" y="4800600"/>
          <p14:tracePt t="53693" x="9398000" y="4833938"/>
          <p14:tracePt t="53703" x="9398000" y="4843463"/>
          <p14:tracePt t="53718" x="9415463" y="4919663"/>
          <p14:tracePt t="53722" x="9431338" y="4953000"/>
          <p14:tracePt t="53738" x="9431338" y="4978400"/>
          <p14:tracePt t="53740" x="9456738" y="5029200"/>
          <p14:tracePt t="53757" x="9491663" y="5072063"/>
          <p14:tracePt t="53773" x="9517063" y="5130800"/>
          <p14:tracePt t="53789" x="9550400" y="5189538"/>
          <p14:tracePt t="53805" x="9575800" y="5224463"/>
          <p14:tracePt t="53821" x="9626600" y="5249863"/>
          <p14:tracePt t="53837" x="9652000" y="5283200"/>
          <p14:tracePt t="53855" x="9702800" y="5300663"/>
          <p14:tracePt t="53870" x="9710738" y="5300663"/>
          <p14:tracePt t="53873" x="9710738" y="5308600"/>
          <p14:tracePt t="53875" x="9728200" y="5308600"/>
          <p14:tracePt t="53894" x="9745663" y="5326063"/>
          <p14:tracePt t="53908" x="9761538" y="5326063"/>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874" name="Object 2">
            <a:extLst>
              <a:ext uri="{FF2B5EF4-FFF2-40B4-BE49-F238E27FC236}">
                <a16:creationId xmlns:a16="http://schemas.microsoft.com/office/drawing/2014/main" id="{3F3B8ACD-71FC-88C5-CC7C-F58AEA2FDABE}"/>
              </a:ext>
            </a:extLst>
          </p:cNvPr>
          <p:cNvGraphicFramePr>
            <a:graphicFrameLocks noChangeAspect="1"/>
          </p:cNvGraphicFramePr>
          <p:nvPr/>
        </p:nvGraphicFramePr>
        <p:xfrm>
          <a:off x="5892800" y="4095750"/>
          <a:ext cx="439738" cy="1619250"/>
        </p:xfrm>
        <a:graphic>
          <a:graphicData uri="http://schemas.openxmlformats.org/presentationml/2006/ole">
            <mc:AlternateContent xmlns:mc="http://schemas.openxmlformats.org/markup-compatibility/2006">
              <mc:Choice xmlns:v="urn:schemas-microsoft-com:vml" Requires="v">
                <p:oleObj name="Chart" r:id="rId6" imgW="1993900" imgH="1625600" progId="MSGraph.Chart.8">
                  <p:embed followColorScheme="full"/>
                </p:oleObj>
              </mc:Choice>
              <mc:Fallback>
                <p:oleObj name="Chart" r:id="rId6" imgW="1993900" imgH="1625600" progId="MSGraph.Chart.8">
                  <p:embed followColorScheme="full"/>
                  <p:pic>
                    <p:nvPicPr>
                      <p:cNvPr id="207874" name="Object 2">
                        <a:extLst>
                          <a:ext uri="{FF2B5EF4-FFF2-40B4-BE49-F238E27FC236}">
                            <a16:creationId xmlns:a16="http://schemas.microsoft.com/office/drawing/2014/main" id="{3F3B8ACD-71FC-88C5-CC7C-F58AEA2FDA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2800" y="4095750"/>
                        <a:ext cx="439738" cy="161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7875" name="Object 3">
            <a:extLst>
              <a:ext uri="{FF2B5EF4-FFF2-40B4-BE49-F238E27FC236}">
                <a16:creationId xmlns:a16="http://schemas.microsoft.com/office/drawing/2014/main" id="{82639C01-4DF8-7520-6CEF-0B9DBF661CC2}"/>
              </a:ext>
            </a:extLst>
          </p:cNvPr>
          <p:cNvGraphicFramePr>
            <a:graphicFrameLocks noChangeAspect="1"/>
          </p:cNvGraphicFramePr>
          <p:nvPr>
            <p:extLst>
              <p:ext uri="{D42A27DB-BD31-4B8C-83A1-F6EECF244321}">
                <p14:modId xmlns:p14="http://schemas.microsoft.com/office/powerpoint/2010/main" val="3208008253"/>
              </p:ext>
            </p:extLst>
          </p:nvPr>
        </p:nvGraphicFramePr>
        <p:xfrm>
          <a:off x="2273138" y="880721"/>
          <a:ext cx="7645723" cy="5096558"/>
        </p:xfrm>
        <a:graphic>
          <a:graphicData uri="http://schemas.openxmlformats.org/presentationml/2006/ole">
            <mc:AlternateContent xmlns:mc="http://schemas.openxmlformats.org/markup-compatibility/2006">
              <mc:Choice xmlns:v="urn:schemas-microsoft-com:vml" Requires="v">
                <p:oleObj name="Chart" r:id="rId8" imgW="6870700" imgH="4584700" progId="MSGraph.Chart.8">
                  <p:embed followColorScheme="full"/>
                </p:oleObj>
              </mc:Choice>
              <mc:Fallback>
                <p:oleObj name="Chart" r:id="rId8" imgW="6870700" imgH="4584700" progId="MSGraph.Chart.8">
                  <p:embed followColorScheme="full"/>
                  <p:pic>
                    <p:nvPicPr>
                      <p:cNvPr id="207875" name="Object 3">
                        <a:extLst>
                          <a:ext uri="{FF2B5EF4-FFF2-40B4-BE49-F238E27FC236}">
                            <a16:creationId xmlns:a16="http://schemas.microsoft.com/office/drawing/2014/main" id="{82639C01-4DF8-7520-6CEF-0B9DBF661C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3138" y="880721"/>
                        <a:ext cx="7645723" cy="5096558"/>
                      </a:xfrm>
                      <a:prstGeom prst="rect">
                        <a:avLst/>
                      </a:prstGeom>
                      <a:noFill/>
                      <a:ln>
                        <a:noFill/>
                      </a:ln>
                      <a:effectLst/>
                    </p:spPr>
                  </p:pic>
                </p:oleObj>
              </mc:Fallback>
            </mc:AlternateContent>
          </a:graphicData>
        </a:graphic>
      </p:graphicFrame>
      <p:sp>
        <p:nvSpPr>
          <p:cNvPr id="207876" name="Text Box 4">
            <a:extLst>
              <a:ext uri="{FF2B5EF4-FFF2-40B4-BE49-F238E27FC236}">
                <a16:creationId xmlns:a16="http://schemas.microsoft.com/office/drawing/2014/main" id="{E5F2BD86-F52C-BDB6-70F2-5DFE7BD15C83}"/>
              </a:ext>
            </a:extLst>
          </p:cNvPr>
          <p:cNvSpPr txBox="1">
            <a:spLocks noChangeArrowheads="1"/>
          </p:cNvSpPr>
          <p:nvPr/>
        </p:nvSpPr>
        <p:spPr bwMode="auto">
          <a:xfrm>
            <a:off x="10560496" y="6027003"/>
            <a:ext cx="1143262"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571500">
              <a:defRPr>
                <a:solidFill>
                  <a:schemeClr val="tx1"/>
                </a:solidFill>
                <a:latin typeface="Arial" panose="020B0604020202020204" pitchFamily="34" charset="0"/>
                <a:cs typeface="Arial" panose="020B0604020202020204" pitchFamily="34" charset="0"/>
              </a:defRPr>
            </a:lvl2pPr>
            <a:lvl3pPr marL="1143000">
              <a:defRPr>
                <a:solidFill>
                  <a:schemeClr val="tx1"/>
                </a:solidFill>
                <a:latin typeface="Arial" panose="020B0604020202020204" pitchFamily="34" charset="0"/>
                <a:cs typeface="Arial" panose="020B0604020202020204" pitchFamily="34" charset="0"/>
              </a:defRPr>
            </a:lvl3pPr>
            <a:lvl4pPr marL="1714500">
              <a:defRPr>
                <a:solidFill>
                  <a:schemeClr val="tx1"/>
                </a:solidFill>
                <a:latin typeface="Arial" panose="020B0604020202020204" pitchFamily="34" charset="0"/>
                <a:cs typeface="Arial" panose="020B0604020202020204" pitchFamily="34" charset="0"/>
              </a:defRPr>
            </a:lvl4pPr>
            <a:lvl5pPr marL="2286000">
              <a:defRPr>
                <a:solidFill>
                  <a:schemeClr val="tx1"/>
                </a:solidFill>
                <a:latin typeface="Arial" panose="020B0604020202020204" pitchFamily="34" charset="0"/>
                <a:cs typeface="Arial" panose="020B0604020202020204" pitchFamily="34" charset="0"/>
              </a:defRPr>
            </a:lvl5pPr>
            <a:lvl6pPr marL="2743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2004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657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1148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AR" altLang="es-CL" sz="2400" dirty="0">
                <a:effectLst>
                  <a:outerShdw blurRad="38100" dist="38100" dir="2700000" algn="tl">
                    <a:srgbClr val="000000"/>
                  </a:outerShdw>
                </a:effectLst>
              </a:rPr>
              <a:t>ICYCC</a:t>
            </a:r>
          </a:p>
          <a:p>
            <a:pPr algn="ctr"/>
            <a:r>
              <a:rPr lang="es-AR" altLang="es-CL" sz="2400" dirty="0">
                <a:effectLst>
                  <a:outerShdw blurRad="38100" dist="38100" dir="2700000" algn="tl">
                    <a:srgbClr val="000000"/>
                  </a:outerShdw>
                </a:effectLst>
              </a:rPr>
              <a:t>2003</a:t>
            </a:r>
          </a:p>
        </p:txBody>
      </p:sp>
      <p:sp>
        <p:nvSpPr>
          <p:cNvPr id="207881" name="Oval 9">
            <a:extLst>
              <a:ext uri="{FF2B5EF4-FFF2-40B4-BE49-F238E27FC236}">
                <a16:creationId xmlns:a16="http://schemas.microsoft.com/office/drawing/2014/main" id="{923BE2B9-CC89-6D7B-1FAD-5EB5D69B8A5E}"/>
              </a:ext>
            </a:extLst>
          </p:cNvPr>
          <p:cNvSpPr>
            <a:spLocks noChangeArrowheads="1"/>
          </p:cNvSpPr>
          <p:nvPr/>
        </p:nvSpPr>
        <p:spPr bwMode="auto">
          <a:xfrm>
            <a:off x="6600826" y="4076701"/>
            <a:ext cx="1800225" cy="1584325"/>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s-CL">
              <a:solidFill>
                <a:srgbClr val="FF3300"/>
              </a:solidFill>
            </a:endParaRPr>
          </a:p>
        </p:txBody>
      </p:sp>
      <p:pic>
        <p:nvPicPr>
          <p:cNvPr id="19" name="Audio 18">
            <a:extLst>
              <a:ext uri="{FF2B5EF4-FFF2-40B4-BE49-F238E27FC236}">
                <a16:creationId xmlns:a16="http://schemas.microsoft.com/office/drawing/2014/main" id="{B2823F72-3CD3-F2A5-669A-E431724444A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799509004"/>
      </p:ext>
    </p:extLst>
  </p:cSld>
  <p:clrMapOvr>
    <a:masterClrMapping/>
  </p:clrMapOvr>
  <mc:AlternateContent xmlns:mc="http://schemas.openxmlformats.org/markup-compatibility/2006">
    <mc:Choice xmlns:p14="http://schemas.microsoft.com/office/powerpoint/2010/main" Requires="p14">
      <p:transition spd="slow" p14:dur="2000" advTm="27399"/>
    </mc:Choice>
    <mc:Fallback>
      <p:transition spd="slow" advTm="27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207881"/>
                                        </p:tgtEl>
                                        <p:attrNameLst>
                                          <p:attrName>style.visibility</p:attrName>
                                        </p:attrNameLst>
                                      </p:cBhvr>
                                      <p:to>
                                        <p:strVal val="visible"/>
                                      </p:to>
                                    </p:set>
                                    <p:animEffect transition="in" filter="box(in)">
                                      <p:cBhvr>
                                        <p:cTn id="11" dur="500"/>
                                        <p:tgtEl>
                                          <p:spTgt spid="20788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9"/>
                </p:tgtEl>
              </p:cMediaNode>
            </p:audio>
          </p:childTnLst>
        </p:cTn>
      </p:par>
    </p:tnLst>
    <p:bldLst>
      <p:bldP spid="207881" grpId="0" animBg="1"/>
    </p:bldLst>
  </p:timing>
  <p:extLst>
    <p:ext uri="{3A86A75C-4F4B-4683-9AE1-C65F6400EC91}">
      <p14:laserTraceLst xmlns:p14="http://schemas.microsoft.com/office/powerpoint/2010/main">
        <p14:tracePtLst>
          <p14:tracePt t="1400" x="10888663" y="6002338"/>
          <p14:tracePt t="1414" x="10853738" y="5969000"/>
          <p14:tracePt t="1417" x="10828338" y="5926138"/>
          <p14:tracePt t="1456" x="10769600" y="5884863"/>
          <p14:tracePt t="1461" x="10541000" y="5689600"/>
          <p14:tracePt t="1486" x="10498138" y="5656263"/>
          <p14:tracePt t="1488" x="10329863" y="5537200"/>
          <p14:tracePt t="1505" x="10287000" y="5503863"/>
          <p14:tracePt t="1508" x="10236200" y="5461000"/>
          <p14:tracePt t="1516" x="10177463" y="5435600"/>
          <p14:tracePt t="1518" x="10117138" y="5402263"/>
          <p14:tracePt t="1553" x="9974263" y="5300663"/>
          <p14:tracePt t="1571" x="9939338" y="5283200"/>
          <p14:tracePt t="1573" x="9898063" y="5283200"/>
          <p14:tracePt t="1592" x="9880600" y="5283200"/>
          <p14:tracePt t="1599" x="9863138" y="5283200"/>
          <p14:tracePt t="1601" x="9837738" y="5300663"/>
          <p14:tracePt t="1639" x="9821863" y="5341938"/>
          <p14:tracePt t="1644" x="9761538" y="5554663"/>
          <p14:tracePt t="1665" x="9761538" y="5595938"/>
          <p14:tracePt t="1669" x="9761538" y="5732463"/>
          <p14:tracePt t="1672" x="9761538" y="5791200"/>
          <p14:tracePt t="1690" x="9771063" y="5849938"/>
          <p14:tracePt t="1700" x="9804400" y="5900738"/>
          <p14:tracePt t="1702" x="9898063" y="5986463"/>
          <p14:tracePt t="1734" x="9982200" y="6062663"/>
          <p14:tracePt t="1736" x="10033000" y="6096000"/>
          <p14:tracePt t="1758" x="10040938" y="6103938"/>
          <p14:tracePt t="1770" x="10134600" y="6138863"/>
          <p14:tracePt t="1772" x="10167938" y="6154738"/>
          <p14:tracePt t="1774" x="10210800" y="6164263"/>
          <p14:tracePt t="1790" x="10304463" y="6230938"/>
          <p14:tracePt t="1807" x="10345738" y="6240463"/>
          <p14:tracePt t="1814" x="10406063" y="6273800"/>
          <p14:tracePt t="1816" x="10447338" y="6299200"/>
          <p14:tracePt t="1832" x="10482263" y="6316663"/>
          <p14:tracePt t="1836" x="10523538" y="6332538"/>
          <p14:tracePt t="1838" x="10566400" y="6367463"/>
          <p14:tracePt t="1853" x="10634663" y="6375400"/>
          <p14:tracePt t="1869" x="10642600" y="6392863"/>
          <p14:tracePt t="1885" x="10675938" y="6408738"/>
          <p14:tracePt t="2963" x="10642600" y="6408738"/>
          <p14:tracePt t="2973" x="10634663" y="6408738"/>
          <p14:tracePt t="2987" x="10617200" y="6408738"/>
          <p14:tracePt t="2990" x="10599738" y="6408738"/>
          <p14:tracePt t="3004" x="10566400" y="6408738"/>
          <p14:tracePt t="3005" x="10541000" y="6408738"/>
          <p14:tracePt t="3019" x="10498138" y="6408738"/>
          <p14:tracePt t="3021" x="10464800" y="6392863"/>
          <p14:tracePt t="3036" x="10371138" y="6375400"/>
          <p14:tracePt t="3051" x="10329863" y="6367463"/>
          <p14:tracePt t="3053" x="10304463" y="6367463"/>
          <p14:tracePt t="3068" x="10177463" y="6332538"/>
          <p14:tracePt t="3084" x="10152063" y="6332538"/>
          <p14:tracePt t="3085" x="10101263" y="6332538"/>
          <p14:tracePt t="3104" x="10091738" y="6332538"/>
          <p14:tracePt t="3107" x="10075863" y="6332538"/>
          <p14:tracePt t="3112" x="10058400" y="6332538"/>
          <p14:tracePt t="3132" x="10040938" y="6332538"/>
          <p14:tracePt t="12138" x="10033000" y="6350000"/>
          <p14:tracePt t="12151" x="9999663" y="6375400"/>
          <p14:tracePt t="12168" x="9982200" y="6408738"/>
          <p14:tracePt t="12170" x="9956800" y="6434138"/>
          <p14:tracePt t="12182" x="9939338" y="6469063"/>
          <p14:tracePt t="12184" x="9898063" y="6484938"/>
          <p14:tracePt t="12201" x="9837738" y="6545263"/>
          <p14:tracePt t="12217" x="9786938" y="6570663"/>
          <p14:tracePt t="12233" x="9710738" y="6621463"/>
          <p14:tracePt t="12248" x="9685338" y="6629400"/>
          <p14:tracePt t="12250" x="9652000" y="6646863"/>
          <p14:tracePt t="12266" x="9626600" y="6662738"/>
          <p14:tracePt t="12268" x="9593263" y="6680200"/>
          <p14:tracePt t="12280" x="9575800" y="6680200"/>
          <p14:tracePt t="12282" x="9532938" y="6680200"/>
          <p14:tracePt t="12291" x="9517063" y="6697663"/>
          <p14:tracePt t="12307" x="9491663" y="6697663"/>
          <p14:tracePt t="12313" x="9474200" y="6705600"/>
          <p14:tracePt t="12315" x="9440863" y="6705600"/>
          <p14:tracePt t="12331" x="9431338" y="6723063"/>
          <p14:tracePt t="12334" x="9415463" y="6723063"/>
          <p14:tracePt t="12336" x="9398000" y="6738938"/>
          <p14:tracePt t="12348" x="9380538" y="6738938"/>
          <p14:tracePt t="12358" x="9372600" y="6738938"/>
          <p14:tracePt t="12362" x="9372600" y="6756400"/>
          <p14:tracePt t="12384" x="9355138" y="6756400"/>
          <p14:tracePt t="12385" x="9355138" y="6764338"/>
          <p14:tracePt t="12456" x="9355138" y="6756400"/>
          <p14:tracePt t="12465" x="9355138" y="6738938"/>
          <p14:tracePt t="12475" x="9355138" y="6723063"/>
          <p14:tracePt t="12489" x="9355138" y="6705600"/>
          <p14:tracePt t="12491" x="9372600" y="6697663"/>
          <p14:tracePt t="12505" x="9372600" y="6680200"/>
          <p14:tracePt t="12507" x="9380538" y="6680200"/>
          <p14:tracePt t="12521" x="9380538" y="6662738"/>
          <p14:tracePt t="12523" x="9398000" y="6629400"/>
          <p14:tracePt t="12539" x="9415463" y="6621463"/>
          <p14:tracePt t="12554" x="9415463" y="6604000"/>
          <p14:tracePt t="12567" x="9431338" y="6586538"/>
          <p14:tracePt t="12583" x="9440863" y="6586538"/>
          <p14:tracePt t="12604" x="9440863" y="6570663"/>
          <p14:tracePt t="12626" x="9456738" y="6570663"/>
          <p14:tracePt t="12650" x="9456738" y="6561138"/>
          <p14:tracePt t="12651" x="9474200" y="6561138"/>
          <p14:tracePt t="12666" x="9474200" y="6545263"/>
          <p14:tracePt t="12688" x="9491663" y="6527800"/>
          <p14:tracePt t="12703" x="9491663" y="6510338"/>
          <p14:tracePt t="12705" x="9507538" y="6510338"/>
          <p14:tracePt t="12731" x="9507538" y="6494463"/>
          <p14:tracePt t="12808" x="9517063" y="6494463"/>
          <p14:tracePt t="12818" x="9517063" y="6484938"/>
          <p14:tracePt t="13185" x="9507538" y="6484938"/>
          <p14:tracePt t="13205" x="9491663" y="6494463"/>
          <p14:tracePt t="13234" x="9474200" y="6510338"/>
          <p14:tracePt t="13236" x="9456738" y="6510338"/>
          <p14:tracePt t="13249" x="9440863" y="6527800"/>
          <p14:tracePt t="13266" x="9431338" y="6545263"/>
          <p14:tracePt t="13288" x="9415463" y="6561138"/>
          <p14:tracePt t="13290" x="9398000" y="6561138"/>
          <p14:tracePt t="13307" x="9380538" y="6570663"/>
          <p14:tracePt t="13322" x="9372600" y="6570663"/>
          <p14:tracePt t="13323" x="9355138" y="6586538"/>
          <p14:tracePt t="13338" x="9313863" y="6604000"/>
          <p14:tracePt t="13353" x="9263063" y="6621463"/>
          <p14:tracePt t="13355" x="9220200" y="6629400"/>
          <p14:tracePt t="13371" x="9050338" y="6646863"/>
          <p14:tracePt t="13385" x="8890000" y="6662738"/>
          <p14:tracePt t="13387" x="8770938" y="6662738"/>
          <p14:tracePt t="13403" x="8407400" y="6680200"/>
          <p14:tracePt t="13417" x="8186738" y="6680200"/>
          <p14:tracePt t="13419" x="7942263" y="6680200"/>
          <p14:tracePt t="13434" x="7434263" y="6680200"/>
          <p14:tracePt t="13449" x="7162800" y="6680200"/>
          <p14:tracePt t="13452" x="6875463" y="6646863"/>
          <p14:tracePt t="13467" x="6332538" y="6561138"/>
          <p14:tracePt t="13476" x="6053138" y="6510338"/>
          <p14:tracePt t="13488" x="5824538" y="6469063"/>
          <p14:tracePt t="13490" x="5570538" y="6426200"/>
          <p14:tracePt t="13506" x="5468938" y="6408738"/>
          <p14:tracePt t="13508" x="5283200" y="6367463"/>
          <p14:tracePt t="13523" x="5122863" y="6332538"/>
          <p14:tracePt t="13525" x="4953000" y="6299200"/>
          <p14:tracePt t="13538" x="4800600" y="6291263"/>
          <p14:tracePt t="13549" x="4673600" y="6240463"/>
          <p14:tracePt t="13552" x="4564063" y="6230938"/>
          <p14:tracePt t="13554" x="4470400" y="6215063"/>
          <p14:tracePt t="13569" x="4427538" y="6215063"/>
          <p14:tracePt t="13571" x="4351338" y="6197600"/>
          <p14:tracePt t="13586" x="4310063" y="6180138"/>
          <p14:tracePt t="13588" x="4267200" y="6180138"/>
          <p14:tracePt t="13602" x="4216400" y="6180138"/>
          <p14:tracePt t="13604" x="4191000" y="6180138"/>
          <p14:tracePt t="13622" x="4132263" y="6164263"/>
          <p14:tracePt t="13635" x="4114800" y="6164263"/>
          <p14:tracePt t="13637" x="4081463" y="6164263"/>
          <p14:tracePt t="13651" x="4056063" y="6164263"/>
          <p14:tracePt t="13653" x="4021138" y="6164263"/>
          <p14:tracePt t="13668" x="3979863" y="6164263"/>
          <p14:tracePt t="13670" x="3937000" y="6164263"/>
          <p14:tracePt t="13684" x="3919538" y="6164263"/>
          <p14:tracePt t="13686" x="3886200" y="6164263"/>
          <p14:tracePt t="13699" x="3860800" y="6164263"/>
          <p14:tracePt t="13701" x="3827463" y="6164263"/>
          <p14:tracePt t="13715" x="3802063" y="6164263"/>
          <p14:tracePt t="13717" x="3784600" y="6164263"/>
          <p14:tracePt t="13734" x="3751263" y="6180138"/>
          <p14:tracePt t="13751" x="3741738" y="6180138"/>
          <p14:tracePt t="13754" x="3708400" y="6197600"/>
          <p14:tracePt t="13757" x="3690938" y="6215063"/>
          <p14:tracePt t="13771" x="3665538" y="6240463"/>
          <p14:tracePt t="13773" x="3632200" y="6256338"/>
          <p14:tracePt t="13788" x="3589338" y="6273800"/>
          <p14:tracePt t="13802" x="3556000" y="6291263"/>
          <p14:tracePt t="13804" x="3548063" y="6299200"/>
          <p14:tracePt t="13820" x="3530600" y="6299200"/>
          <p14:tracePt t="13821" x="3513138" y="6316663"/>
          <p14:tracePt t="13835" x="3497263" y="6316663"/>
          <p14:tracePt t="13837" x="3479800" y="6316663"/>
          <p14:tracePt t="13923" x="3479800" y="6299200"/>
          <p14:tracePt t="13980" x="3497263" y="6299200"/>
          <p14:tracePt t="14007" x="3513138" y="6299200"/>
          <p14:tracePt t="14020" x="3530600" y="6291263"/>
          <p14:tracePt t="14021" x="3548063" y="6291263"/>
          <p14:tracePt t="14036" x="3573463" y="6291263"/>
          <p14:tracePt t="14038" x="3606800" y="6291263"/>
          <p14:tracePt t="14052" x="3649663" y="6273800"/>
          <p14:tracePt t="14065" x="3665538" y="6273800"/>
          <p14:tracePt t="14067" x="3690938" y="6256338"/>
          <p14:tracePt t="14083" x="3708400" y="6256338"/>
          <p14:tracePt t="14085" x="3741738" y="6256338"/>
          <p14:tracePt t="14100" x="3751263" y="6256338"/>
          <p14:tracePt t="14102" x="3767138" y="6240463"/>
          <p14:tracePt t="14118" x="3802063" y="6240463"/>
          <p14:tracePt t="14132" x="3827463" y="6230938"/>
          <p14:tracePt t="14134" x="3860800" y="6230938"/>
          <p14:tracePt t="14150" x="3903663" y="6197600"/>
          <p14:tracePt t="14166" x="3962400" y="6154738"/>
          <p14:tracePt t="14182" x="3995738" y="6121400"/>
          <p14:tracePt t="14189" x="4038600" y="6096000"/>
          <p14:tracePt t="14203" x="4114800" y="6002338"/>
          <p14:tracePt t="14205" x="4140200" y="5961063"/>
          <p14:tracePt t="14220" x="4191000" y="5900738"/>
          <p14:tracePt t="14222" x="4216400" y="5849938"/>
          <p14:tracePt t="14239" x="4249738" y="5748338"/>
          <p14:tracePt t="14253" x="4267200" y="5689600"/>
          <p14:tracePt t="14254" x="4267200" y="5613400"/>
          <p14:tracePt t="14269" x="4267200" y="5461000"/>
          <p14:tracePt t="14284" x="4267200" y="5359400"/>
          <p14:tracePt t="14300" x="4233863" y="5283200"/>
          <p14:tracePt t="14316" x="4216400" y="5265738"/>
          <p14:tracePt t="14318" x="4191000" y="5249863"/>
          <p14:tracePt t="14336" x="4140200" y="5240338"/>
          <p14:tracePt t="14351" x="4132263" y="5240338"/>
          <p14:tracePt t="14353" x="4097338" y="5240338"/>
          <p14:tracePt t="14365" x="4071938" y="5249863"/>
          <p14:tracePt t="14367" x="3995738" y="5308600"/>
          <p14:tracePt t="14383" x="3979863" y="5341938"/>
          <p14:tracePt t="14387" x="3937000" y="5402263"/>
          <p14:tracePt t="14388" x="3919538" y="5418138"/>
          <p14:tracePt t="14404" x="3878263" y="5519738"/>
          <p14:tracePt t="14420" x="3860800" y="5580063"/>
          <p14:tracePt t="14436" x="3843338" y="5613400"/>
          <p14:tracePt t="14437" x="3843338" y="5630863"/>
          <p14:tracePt t="14452" x="3843338" y="5656263"/>
          <p14:tracePt t="14465" x="3843338" y="5672138"/>
          <p14:tracePt t="14481" x="3878263" y="5672138"/>
          <p14:tracePt t="14491" x="3903663" y="5672138"/>
          <p14:tracePt t="14496" x="3937000" y="5672138"/>
          <p14:tracePt t="14505" x="3979863" y="5672138"/>
          <p14:tracePt t="14517" x="4038600" y="5672138"/>
          <p14:tracePt t="14519" x="4081463" y="5672138"/>
          <p14:tracePt t="14533" x="4132263" y="5656263"/>
          <p14:tracePt t="14535" x="4157663" y="5638800"/>
          <p14:tracePt t="14551" x="4191000" y="5630863"/>
          <p14:tracePt t="14552" x="4216400" y="5613400"/>
          <p14:tracePt t="14565" x="4233863" y="5595938"/>
          <p14:tracePt t="14567" x="4249738" y="5570538"/>
          <p14:tracePt t="14587" x="4267200" y="5519738"/>
          <p14:tracePt t="14589" x="4275138" y="5503863"/>
          <p14:tracePt t="14604" x="4275138" y="5494338"/>
          <p14:tracePt t="14606" x="4275138" y="5478463"/>
          <p14:tracePt t="14620" x="4275138" y="5461000"/>
          <p14:tracePt t="14621" x="4275138" y="5443538"/>
          <p14:tracePt t="14636" x="4249738" y="5435600"/>
          <p14:tracePt t="14637" x="4233863" y="5435600"/>
          <p14:tracePt t="14653" x="4208463" y="5418138"/>
          <p14:tracePt t="14654" x="4191000" y="5418138"/>
          <p14:tracePt t="14668" x="4157663" y="5418138"/>
          <p14:tracePt t="14670" x="4140200" y="5418138"/>
          <p14:tracePt t="14685" x="4097338" y="5418138"/>
          <p14:tracePt t="14700" x="4081463" y="5418138"/>
          <p14:tracePt t="14717" x="4071938" y="5418138"/>
          <p14:tracePt t="14954" x="4097338" y="5418138"/>
          <p14:tracePt t="14969" x="4132263" y="5402263"/>
          <p14:tracePt t="14971" x="4157663" y="5402263"/>
          <p14:tracePt t="14984" x="4191000" y="5376863"/>
          <p14:tracePt t="14986" x="4233863" y="5341938"/>
          <p14:tracePt t="15003" x="4368800" y="5224463"/>
          <p14:tracePt t="15024" x="4462463" y="5130800"/>
          <p14:tracePt t="15030" x="4538663" y="5029200"/>
          <p14:tracePt t="15033" x="4564063" y="4970463"/>
          <p14:tracePt t="15039" x="4622800" y="4843463"/>
          <p14:tracePt t="15041" x="4681538" y="4724400"/>
          <p14:tracePt t="15065" x="4741863" y="4487863"/>
          <p14:tracePt t="15068" x="4741863" y="4368800"/>
          <p14:tracePt t="15083" x="4757738" y="4216400"/>
          <p14:tracePt t="15084" x="4757738" y="3979863"/>
          <p14:tracePt t="15099" x="4757738" y="3810000"/>
          <p14:tracePt t="15101" x="4757738" y="3733800"/>
          <p14:tracePt t="15114" x="4757738" y="3598863"/>
          <p14:tracePt t="15116" x="4732338" y="3479800"/>
          <p14:tracePt t="15132" x="4699000" y="3344863"/>
          <p14:tracePt t="15133" x="4656138" y="3259138"/>
          <p14:tracePt t="15149" x="4605338" y="3149600"/>
          <p14:tracePt t="15152" x="4564063" y="3073400"/>
          <p14:tracePt t="15154" x="4521200" y="2989263"/>
          <p14:tracePt t="15170" x="4411663" y="2870200"/>
          <p14:tracePt t="15187" x="4351338" y="2801938"/>
          <p14:tracePt t="15189" x="4343400" y="2794000"/>
          <p14:tracePt t="15204" x="4292600" y="2760663"/>
          <p14:tracePt t="15206" x="4267200" y="2743200"/>
          <p14:tracePt t="15223" x="4233863" y="2735263"/>
          <p14:tracePt t="15225" x="4173538" y="2717800"/>
          <p14:tracePt t="15231" x="4157663" y="2717800"/>
          <p14:tracePt t="15243" x="4114800" y="2717800"/>
          <p14:tracePt t="15248" x="4081463" y="2717800"/>
          <p14:tracePt t="15250" x="4056063" y="2717800"/>
          <p14:tracePt t="15265" x="4005263" y="2735263"/>
          <p14:tracePt t="15267" x="3962400" y="2760663"/>
          <p14:tracePt t="15284" x="3843338" y="2870200"/>
          <p14:tracePt t="15301" x="3751263" y="2971800"/>
          <p14:tracePt t="15317" x="3675063" y="3106738"/>
          <p14:tracePt t="15332" x="3606800" y="3259138"/>
          <p14:tracePt t="15349" x="3556000" y="3436938"/>
          <p14:tracePt t="15359" x="3548063" y="3513138"/>
          <p14:tracePt t="15373" x="3530600" y="3589338"/>
          <p14:tracePt t="15379" x="3513138" y="3657600"/>
          <p14:tracePt t="15381" x="3497263" y="3725863"/>
          <p14:tracePt t="15399" x="3497263" y="3792538"/>
          <p14:tracePt t="15402" x="3497263" y="3929063"/>
          <p14:tracePt t="15417" x="3497263" y="4005263"/>
          <p14:tracePt t="15419" x="3497263" y="4081463"/>
          <p14:tracePt t="15434" x="3497263" y="4249738"/>
          <p14:tracePt t="15436" x="3497263" y="4386263"/>
          <p14:tracePt t="15450" x="3497263" y="4452938"/>
          <p14:tracePt t="15452" x="3497263" y="4665663"/>
          <p14:tracePt t="15467" x="3513138" y="4833938"/>
          <p14:tracePt t="15469" x="3548063" y="4995863"/>
          <p14:tracePt t="15483" x="3606800" y="5173663"/>
          <p14:tracePt t="15499" x="3614738" y="5224463"/>
          <p14:tracePt t="15501" x="3632200" y="5300663"/>
          <p14:tracePt t="15516" x="3665538" y="5359400"/>
          <p14:tracePt t="15518" x="3675063" y="5384800"/>
          <p14:tracePt t="15533" x="3690938" y="5418138"/>
          <p14:tracePt t="15536" x="3708400" y="5418138"/>
          <p14:tracePt t="15539" x="3725863" y="5435600"/>
          <p14:tracePt t="15554" x="3741738" y="5435600"/>
          <p14:tracePt t="15555" x="3767138" y="5443538"/>
          <p14:tracePt t="15570" x="3784600" y="5443538"/>
          <p14:tracePt t="15572" x="3810000" y="5443538"/>
          <p14:tracePt t="15586" x="3860800" y="5461000"/>
          <p14:tracePt t="15588" x="3886200" y="5461000"/>
          <p14:tracePt t="15603" x="3979863" y="5519738"/>
          <p14:tracePt t="15618" x="4038600" y="5570538"/>
          <p14:tracePt t="15634" x="4081463" y="5595938"/>
          <p14:tracePt t="15636" x="4114800" y="5613400"/>
          <p14:tracePt t="15650" x="4173538" y="5638800"/>
          <p14:tracePt t="15666" x="4208463" y="5638800"/>
          <p14:tracePt t="15668" x="4216400" y="5638800"/>
          <p14:tracePt t="15682" x="4249738" y="5638800"/>
          <p14:tracePt t="15684" x="4267200" y="5638800"/>
          <p14:tracePt t="15699" x="4275138" y="5638800"/>
          <p14:tracePt t="15701" x="4292600" y="5613400"/>
          <p14:tracePt t="15716" x="4368800" y="5494338"/>
          <p14:tracePt t="15735" x="4427538" y="5418138"/>
          <p14:tracePt t="15749" x="4462463" y="5341938"/>
          <p14:tracePt t="15751" x="4503738" y="5283200"/>
          <p14:tracePt t="15758" x="4538663" y="5224463"/>
          <p14:tracePt t="15775" x="4579938" y="5164138"/>
          <p14:tracePt t="15782" x="4597400" y="5130800"/>
          <p14:tracePt t="15784" x="4605338" y="5105400"/>
          <p14:tracePt t="15801" x="4640263" y="5054600"/>
          <p14:tracePt t="15803" x="4673600" y="4995863"/>
          <p14:tracePt t="15817" x="4681538" y="4970463"/>
          <p14:tracePt t="15819" x="4699000" y="4953000"/>
          <p14:tracePt t="15836" x="4716463" y="4894263"/>
          <p14:tracePt t="15851" x="4716463" y="4876800"/>
          <p14:tracePt t="15853" x="4716463" y="4859338"/>
          <p14:tracePt t="15867" x="4716463" y="4818063"/>
          <p14:tracePt t="15880" x="4716463" y="4800600"/>
          <p14:tracePt t="15890" x="4716463" y="4783138"/>
          <p14:tracePt t="15902" x="4716463" y="4775200"/>
          <p14:tracePt t="15923" x="4699000" y="4775200"/>
          <p14:tracePt t="15935" x="4673600" y="4775200"/>
          <p14:tracePt t="15948" x="4640263" y="4775200"/>
          <p14:tracePt t="15950" x="4597400" y="4775200"/>
          <p14:tracePt t="15959" x="4546600" y="4775200"/>
          <p14:tracePt t="15972" x="4487863" y="4775200"/>
          <p14:tracePt t="15974" x="4427538" y="4783138"/>
          <p14:tracePt t="15989" x="4368800" y="4800600"/>
          <p14:tracePt t="15991" x="4310063" y="4833938"/>
          <p14:tracePt t="16006" x="4249738" y="4859338"/>
          <p14:tracePt t="16010" x="4173538" y="4910138"/>
          <p14:tracePt t="16025" x="4114800" y="4935538"/>
          <p14:tracePt t="16029" x="4056063" y="4978400"/>
          <p14:tracePt t="16051" x="3995738" y="5029200"/>
          <p14:tracePt t="16054" x="3843338" y="5173663"/>
          <p14:tracePt t="16070" x="3784600" y="5265738"/>
          <p14:tracePt t="16085" x="3725863" y="5359400"/>
          <p14:tracePt t="16100" x="3675063" y="5435600"/>
          <p14:tracePt t="16116" x="3675063" y="5494338"/>
          <p14:tracePt t="16129" x="3675063" y="5554663"/>
          <p14:tracePt t="16132" x="3675063" y="5595938"/>
          <p14:tracePt t="16143" x="3675063" y="5630863"/>
          <p14:tracePt t="16156" x="3675063" y="5672138"/>
          <p14:tracePt t="16157" x="3675063" y="5715000"/>
          <p14:tracePt t="16171" x="3675063" y="5748338"/>
          <p14:tracePt t="16173" x="3675063" y="5791200"/>
          <p14:tracePt t="16187" x="3690938" y="5824538"/>
          <p14:tracePt t="16189" x="3708400" y="5849938"/>
          <p14:tracePt t="16205" x="3741738" y="5926138"/>
          <p14:tracePt t="16220" x="3751263" y="5961063"/>
          <p14:tracePt t="16222" x="3767138" y="5986463"/>
          <p14:tracePt t="16238" x="3802063" y="6019800"/>
          <p14:tracePt t="16255" x="3843338" y="6062663"/>
          <p14:tracePt t="16281" x="3878263" y="6096000"/>
          <p14:tracePt t="16284" x="3886200" y="6096000"/>
          <p14:tracePt t="16286" x="3903663" y="6103938"/>
          <p14:tracePt t="16300" x="3937000" y="6103938"/>
          <p14:tracePt t="16309" x="3944938" y="6121400"/>
          <p14:tracePt t="16326" x="3979863" y="6121400"/>
          <p14:tracePt t="16338" x="3995738" y="6121400"/>
          <p14:tracePt t="16340" x="4005263" y="6121400"/>
          <p14:tracePt t="16361" x="4021138" y="6121400"/>
          <p14:tracePt t="16367" x="4071938" y="6103938"/>
          <p14:tracePt t="16372" x="4097338" y="6096000"/>
          <p14:tracePt t="16374" x="4132263" y="6062663"/>
          <p14:tracePt t="16399" x="4173538" y="6045200"/>
          <p14:tracePt t="16403" x="4216400" y="6002338"/>
          <p14:tracePt t="16405" x="4249738" y="5986463"/>
          <p14:tracePt t="16439" x="4310063" y="5900738"/>
          <p14:tracePt t="16449" x="4310063" y="5884863"/>
          <p14:tracePt t="16470" x="4325938" y="5834063"/>
          <p14:tracePt t="16502" x="4343400" y="5824538"/>
          <p14:tracePt t="16505" x="4351338" y="5748338"/>
          <p14:tracePt t="16526" x="4351338" y="5715000"/>
          <p14:tracePt t="16534" x="4351338" y="5656263"/>
          <p14:tracePt t="16536" x="4343400" y="5630863"/>
          <p14:tracePt t="16548" x="4310063" y="5595938"/>
          <p14:tracePt t="16550" x="4310063" y="5580063"/>
          <p14:tracePt t="16573" x="4267200" y="5537200"/>
          <p14:tracePt t="16576" x="4233863" y="5519738"/>
          <p14:tracePt t="16592" x="4208463" y="5503863"/>
          <p14:tracePt t="16601" x="4191000" y="5494338"/>
          <p14:tracePt t="16605" x="4173538" y="5478463"/>
          <p14:tracePt t="16607" x="4157663" y="5478463"/>
          <p14:tracePt t="16631" x="4140200" y="5461000"/>
          <p14:tracePt t="16633" x="4114800" y="5443538"/>
          <p14:tracePt t="16649" x="4097338" y="5435600"/>
          <p14:tracePt t="16652" x="4071938" y="5418138"/>
          <p14:tracePt t="16655" x="4056063" y="5402263"/>
          <p14:tracePt t="16676" x="4021138" y="5384800"/>
          <p14:tracePt t="16685" x="4005263" y="5376863"/>
          <p14:tracePt t="16687" x="3995738" y="5359400"/>
          <p14:tracePt t="16719" x="3944938" y="5341938"/>
          <p14:tracePt t="16722" x="3919538" y="5341938"/>
          <p14:tracePt t="16733" x="3903663" y="5341938"/>
          <p14:tracePt t="16750" x="3886200" y="5341938"/>
          <p14:tracePt t="16755" x="3878263" y="5341938"/>
          <p14:tracePt t="16762" x="3860800" y="5341938"/>
          <p14:tracePt t="16770" x="3843338" y="5341938"/>
          <p14:tracePt t="16783" x="3827463" y="5341938"/>
          <p14:tracePt t="16785" x="3810000" y="5341938"/>
          <p14:tracePt t="16798" x="3802063" y="5341938"/>
          <p14:tracePt t="16800" x="3767138" y="5376863"/>
          <p14:tracePt t="16816" x="3751263" y="5384800"/>
          <p14:tracePt t="16818" x="3741738" y="5402263"/>
          <p14:tracePt t="16832" x="3708400" y="5435600"/>
          <p14:tracePt t="16835" x="3690938" y="5461000"/>
          <p14:tracePt t="16837" x="3665538" y="5494338"/>
          <p14:tracePt t="16854" x="3614738" y="5580063"/>
          <p14:tracePt t="16869" x="3614738" y="5613400"/>
          <p14:tracePt t="16871" x="3606800" y="5638800"/>
          <p14:tracePt t="16886" x="3573463" y="5715000"/>
          <p14:tracePt t="16901" x="3573463" y="5748338"/>
          <p14:tracePt t="16903" x="3573463" y="5773738"/>
          <p14:tracePt t="16919" x="3556000" y="5808663"/>
          <p14:tracePt t="16934" x="3556000" y="5834063"/>
          <p14:tracePt t="16950" x="3556000" y="5849938"/>
          <p14:tracePt t="16966" x="3556000" y="5867400"/>
          <p14:tracePt t="16982" x="3573463" y="5884863"/>
          <p14:tracePt t="16985" x="3589338" y="5884863"/>
          <p14:tracePt t="16999" x="3614738" y="5900738"/>
          <p14:tracePt t="17001" x="3632200" y="5910263"/>
          <p14:tracePt t="17017" x="3665538" y="5926138"/>
          <p14:tracePt t="17019" x="3690938" y="5943600"/>
          <p14:tracePt t="17022" x="3725863" y="5943600"/>
          <p14:tracePt t="17036" x="3751263" y="5961063"/>
          <p14:tracePt t="17038" x="3802063" y="5969000"/>
          <p14:tracePt t="17053" x="3860800" y="5969000"/>
          <p14:tracePt t="17055" x="3886200" y="5986463"/>
          <p14:tracePt t="17070" x="3962400" y="5986463"/>
          <p14:tracePt t="17085" x="3995738" y="5986463"/>
          <p14:tracePt t="17087" x="4038600" y="5986463"/>
          <p14:tracePt t="17098" x="4071938" y="5969000"/>
          <p14:tracePt t="17109" x="4081463" y="5961063"/>
          <p14:tracePt t="17116" x="4097338" y="5943600"/>
          <p14:tracePt t="17118" x="4140200" y="5910263"/>
          <p14:tracePt t="17133" x="4157663" y="5900738"/>
          <p14:tracePt t="17135" x="4208463" y="5867400"/>
          <p14:tracePt t="17152" x="4249738" y="5824538"/>
          <p14:tracePt t="17167" x="4292600" y="5765800"/>
          <p14:tracePt t="17183" x="4325938" y="5715000"/>
          <p14:tracePt t="17199" x="4368800" y="5613400"/>
          <p14:tracePt t="17215" x="4368800" y="5580063"/>
          <p14:tracePt t="17217" x="4368800" y="5537200"/>
          <p14:tracePt t="17231" x="4368800" y="5494338"/>
          <p14:tracePt t="17233" x="4368800" y="5478463"/>
          <p14:tracePt t="17242" x="4368800" y="5443538"/>
          <p14:tracePt t="17256" x="4351338" y="5418138"/>
          <p14:tracePt t="17257" x="4343400" y="5402263"/>
          <p14:tracePt t="17273" x="4325938" y="5384800"/>
          <p14:tracePt t="17276" x="4310063" y="5376863"/>
          <p14:tracePt t="17298" x="4292600" y="5359400"/>
          <p14:tracePt t="17302" x="4267200" y="5359400"/>
          <p14:tracePt t="17304" x="4249738" y="5341938"/>
          <p14:tracePt t="17318" x="4216400" y="5326063"/>
          <p14:tracePt t="17333" x="4208463" y="5326063"/>
          <p14:tracePt t="17335" x="4191000" y="5326063"/>
          <p14:tracePt t="17351" x="4157663" y="5326063"/>
          <p14:tracePt t="17365" x="4132263" y="5326063"/>
          <p14:tracePt t="17367" x="4114800" y="5326063"/>
          <p14:tracePt t="17382" x="4097338" y="5326063"/>
          <p14:tracePt t="17384" x="4081463" y="5326063"/>
          <p14:tracePt t="17400" x="4038600" y="5359400"/>
          <p14:tracePt t="17422" x="4021138" y="5384800"/>
          <p14:tracePt t="17424" x="3995738" y="5435600"/>
          <p14:tracePt t="17440" x="3979863" y="5461000"/>
          <p14:tracePt t="17441" x="3962400" y="5478463"/>
          <p14:tracePt t="17458" x="3944938" y="5494338"/>
          <p14:tracePt t="17464" x="3937000" y="5519738"/>
          <p14:tracePt t="17482" x="3937000" y="5537200"/>
          <p14:tracePt t="17485" x="3919538" y="5554663"/>
          <p14:tracePt t="17500" x="3919538" y="5570538"/>
          <p14:tracePt t="17520" x="3919538" y="5580063"/>
          <p14:tracePt t="18785" x="3937000" y="5580063"/>
          <p14:tracePt t="18799" x="3962400" y="5580063"/>
          <p14:tracePt t="18807" x="3995738" y="5580063"/>
          <p14:tracePt t="18811" x="4005263" y="5580063"/>
          <p14:tracePt t="18834" x="4071938" y="5580063"/>
          <p14:tracePt t="18836" x="4097338" y="5580063"/>
          <p14:tracePt t="18849" x="4114800" y="5580063"/>
          <p14:tracePt t="18851" x="4140200" y="5580063"/>
          <p14:tracePt t="18866" x="4157663" y="5580063"/>
          <p14:tracePt t="18868" x="4173538" y="5580063"/>
          <p14:tracePt t="18882" x="4208463" y="5580063"/>
          <p14:tracePt t="18884" x="4216400" y="5595938"/>
          <p14:tracePt t="18901" x="4292600" y="5613400"/>
          <p14:tracePt t="18915" x="4310063" y="5613400"/>
          <p14:tracePt t="18917" x="4343400" y="5613400"/>
          <p14:tracePt t="18931" x="4351338" y="5630863"/>
          <p14:tracePt t="18933" x="4402138" y="5638800"/>
          <p14:tracePt t="18949" x="4411663" y="5638800"/>
          <p14:tracePt t="18952" x="4445000" y="5656263"/>
          <p14:tracePt t="18954" x="4470400" y="5656263"/>
          <p14:tracePt t="18971" x="4521200" y="5672138"/>
          <p14:tracePt t="18989" x="4538663" y="5672138"/>
          <p14:tracePt t="18992" x="4546600" y="5689600"/>
          <p14:tracePt t="18996" x="4579938" y="5689600"/>
          <p14:tracePt t="19013" x="4605338" y="5707063"/>
          <p14:tracePt t="19026" x="4640263" y="5707063"/>
          <p14:tracePt t="19030" x="4656138" y="5707063"/>
          <p14:tracePt t="19048" x="4673600" y="5715000"/>
          <p14:tracePt t="19069" x="4681538" y="5715000"/>
          <p14:tracePt t="19071" x="4716463" y="5715000"/>
          <p14:tracePt t="19085" x="4732338" y="5715000"/>
          <p14:tracePt t="19101" x="4741863" y="5732463"/>
          <p14:tracePt t="19116" x="4757738" y="5732463"/>
          <p14:tracePt t="19127" x="4775200" y="5732463"/>
          <p14:tracePt t="19139" x="4792663" y="5732463"/>
          <p14:tracePt t="19141" x="4800600" y="5732463"/>
          <p14:tracePt t="19154" x="4818063" y="5748338"/>
          <p14:tracePt t="19156" x="4833938" y="5748338"/>
          <p14:tracePt t="19171" x="4851400" y="5748338"/>
          <p14:tracePt t="19174" x="4876800" y="5748338"/>
          <p14:tracePt t="19186" x="4894263" y="5748338"/>
          <p14:tracePt t="19199" x="4910138" y="5748338"/>
          <p14:tracePt t="19202" x="4927600" y="5748338"/>
          <p14:tracePt t="19204" x="4935538" y="5748338"/>
          <p14:tracePt t="19218" x="4953000" y="5748338"/>
          <p14:tracePt t="19219" x="4970463" y="5748338"/>
          <p14:tracePt t="19235" x="4986338" y="5748338"/>
          <p14:tracePt t="19237" x="5003800" y="5748338"/>
          <p14:tracePt t="19252" x="5011738" y="5748338"/>
          <p14:tracePt t="19254" x="5029200" y="5748338"/>
          <p14:tracePt t="19268" x="5062538" y="5748338"/>
          <p14:tracePt t="19269" x="5072063" y="5748338"/>
          <p14:tracePt t="19284" x="5087938" y="5748338"/>
          <p14:tracePt t="19286" x="5105400" y="5748338"/>
          <p14:tracePt t="19300" x="5122863" y="5748338"/>
          <p14:tracePt t="19302" x="5148263" y="5732463"/>
          <p14:tracePt t="19316" x="5164138" y="5732463"/>
          <p14:tracePt t="19332" x="5181600" y="5732463"/>
          <p14:tracePt t="19342" x="5199063" y="5732463"/>
          <p14:tracePt t="19356" x="5207000" y="5732463"/>
          <p14:tracePt t="19370" x="5240338" y="5715000"/>
          <p14:tracePt t="19386" x="5257800" y="5715000"/>
          <p14:tracePt t="19388" x="5283200" y="5715000"/>
          <p14:tracePt t="19402" x="5300663" y="5715000"/>
          <p14:tracePt t="19404" x="5334000" y="5715000"/>
          <p14:tracePt t="19419" x="5376863" y="5715000"/>
          <p14:tracePt t="19435" x="5392738" y="5707063"/>
          <p14:tracePt t="19437" x="5418138" y="5707063"/>
          <p14:tracePt t="19452" x="5453063" y="5707063"/>
          <p14:tracePt t="19466" x="5468938" y="5707063"/>
          <p14:tracePt t="19468" x="5478463" y="5707063"/>
          <p14:tracePt t="19484" x="5494338" y="5707063"/>
          <p14:tracePt t="19486" x="5511800" y="5707063"/>
          <p14:tracePt t="19500" x="5529263" y="5707063"/>
          <p14:tracePt t="19515" x="5537200" y="5707063"/>
          <p14:tracePt t="19517" x="5554663" y="5707063"/>
          <p14:tracePt t="19532" x="5570538" y="5707063"/>
          <p14:tracePt t="19547" x="5588000" y="5707063"/>
          <p14:tracePt t="19557" x="5613400" y="5707063"/>
          <p14:tracePt t="19572" x="5630863" y="5707063"/>
          <p14:tracePt t="19586" x="5646738" y="5707063"/>
          <p14:tracePt t="19606" x="5672138" y="5707063"/>
          <p14:tracePt t="19618" x="5689600" y="5707063"/>
          <p14:tracePt t="19635" x="5707063" y="5707063"/>
          <p14:tracePt t="19637" x="5732463" y="5707063"/>
          <p14:tracePt t="19650" x="5748338" y="5707063"/>
          <p14:tracePt t="19652" x="5765800" y="5707063"/>
          <p14:tracePt t="19670" x="5783263" y="5707063"/>
          <p14:tracePt t="19684" x="5799138" y="5707063"/>
          <p14:tracePt t="19718" x="5808663" y="5707063"/>
          <p14:tracePt t="20569" x="5824538" y="5707063"/>
          <p14:tracePt t="20585" x="5859463" y="5707063"/>
          <p14:tracePt t="20587" x="5884863" y="5707063"/>
          <p14:tracePt t="20601" x="5900738" y="5707063"/>
          <p14:tracePt t="20603" x="5943600" y="5707063"/>
          <p14:tracePt t="20618" x="5961063" y="5707063"/>
          <p14:tracePt t="20620" x="5994400" y="5707063"/>
          <p14:tracePt t="20634" x="6019800" y="5707063"/>
          <p14:tracePt t="20636" x="6037263" y="5689600"/>
          <p14:tracePt t="20651" x="6062663" y="5689600"/>
          <p14:tracePt t="20653" x="6078538" y="5689600"/>
          <p14:tracePt t="20666" x="6113463" y="5689600"/>
          <p14:tracePt t="20668" x="6138863" y="5689600"/>
          <p14:tracePt t="20683" x="6154738" y="5689600"/>
          <p14:tracePt t="20685" x="6172200" y="5689600"/>
          <p14:tracePt t="20699" x="6189663" y="5672138"/>
          <p14:tracePt t="20701" x="6197600" y="5672138"/>
          <p14:tracePt t="20718" x="6215063" y="5672138"/>
          <p14:tracePt t="20732" x="6230938" y="5672138"/>
          <p14:tracePt t="20756" x="6248400" y="5672138"/>
          <p14:tracePt t="21339" x="6230938" y="5656263"/>
          <p14:tracePt t="21350" x="6230938" y="5638800"/>
          <p14:tracePt t="21359" x="6215063" y="5630863"/>
          <p14:tracePt t="21388" x="6197600" y="5613400"/>
          <p14:tracePt t="21390" x="6189663" y="5595938"/>
          <p14:tracePt t="21420" x="6172200" y="5595938"/>
          <p14:tracePt t="21421" x="6172200" y="5580063"/>
          <p14:tracePt t="21452" x="6154738" y="5580063"/>
          <p14:tracePt t="21473" x="6138863" y="5570538"/>
          <p14:tracePt t="21507" x="6129338" y="5570538"/>
          <p14:tracePt t="21515" x="6113463" y="5554663"/>
          <p14:tracePt t="21532" x="6096000" y="5554663"/>
          <p14:tracePt t="21541" x="6078538" y="5554663"/>
          <p14:tracePt t="21556" x="6062663" y="5554663"/>
          <p14:tracePt t="21569" x="6053138" y="5554663"/>
          <p14:tracePt t="21585" x="6037263" y="5537200"/>
          <p14:tracePt t="21588" x="6019800" y="5537200"/>
          <p14:tracePt t="21591" x="6002338" y="5537200"/>
          <p14:tracePt t="21620" x="5994400" y="5537200"/>
          <p14:tracePt t="21622" x="5926138" y="5519738"/>
          <p14:tracePt t="21639" x="5900738" y="5503863"/>
          <p14:tracePt t="21642" x="5884863" y="5503863"/>
          <p14:tracePt t="21645" x="5867400" y="5494338"/>
          <p14:tracePt t="21667" x="5842000" y="5494338"/>
          <p14:tracePt t="21669" x="5824538" y="5478463"/>
          <p14:tracePt t="21702" x="5783263" y="5478463"/>
          <p14:tracePt t="21724" x="5765800" y="5478463"/>
          <p14:tracePt t="21726" x="5765800" y="5461000"/>
          <p14:tracePt t="21742" x="5748338" y="5461000"/>
          <p14:tracePt t="21749" x="5732463" y="5461000"/>
          <p14:tracePt t="21752" x="5722938" y="5461000"/>
          <p14:tracePt t="21767" x="5707063" y="5461000"/>
          <p14:tracePt t="21772" x="5689600" y="5461000"/>
          <p14:tracePt t="21788" x="5672138" y="5443538"/>
          <p14:tracePt t="21790" x="5664200" y="5443538"/>
          <p14:tracePt t="21832" x="5595938" y="5443538"/>
          <p14:tracePt t="21835" x="5537200" y="5435600"/>
          <p14:tracePt t="21838" x="5529263" y="5435600"/>
          <p14:tracePt t="21853" x="5468938" y="5435600"/>
          <p14:tracePt t="21868" x="5453063" y="5435600"/>
          <p14:tracePt t="21871" x="5418138" y="5435600"/>
          <p14:tracePt t="21884" x="5402263" y="5435600"/>
          <p14:tracePt t="21886" x="5392738" y="5435600"/>
          <p14:tracePt t="21918" x="5359400" y="5435600"/>
          <p14:tracePt t="21920" x="5334000" y="5443538"/>
          <p14:tracePt t="21935" x="5316538" y="5443538"/>
          <p14:tracePt t="21951" x="5300663" y="5461000"/>
          <p14:tracePt t="21967" x="5265738" y="5478463"/>
          <p14:tracePt t="21983" x="5265738" y="5494338"/>
          <p14:tracePt t="22007" x="5257800" y="5503863"/>
          <p14:tracePt t="22009" x="5240338" y="5554663"/>
          <p14:tracePt t="22031" x="5240338" y="5570538"/>
          <p14:tracePt t="22033" x="5224463" y="5613400"/>
          <p14:tracePt t="22048" x="5224463" y="5630863"/>
          <p14:tracePt t="22051" x="5207000" y="5638800"/>
          <p14:tracePt t="22053" x="5207000" y="5656263"/>
          <p14:tracePt t="22069" x="5207000" y="5689600"/>
          <p14:tracePt t="22084" x="5207000" y="5707063"/>
          <p14:tracePt t="22086" x="5207000" y="5715000"/>
          <p14:tracePt t="22102" x="5207000" y="5732463"/>
          <p14:tracePt t="22125" x="5207000" y="5748338"/>
          <p14:tracePt t="22135" x="5207000" y="5765800"/>
          <p14:tracePt t="22149" x="5207000" y="5773738"/>
          <p14:tracePt t="22170" x="5224463" y="5791200"/>
          <p14:tracePt t="22185" x="5240338" y="5808663"/>
          <p14:tracePt t="22189" x="5240338" y="5824538"/>
          <p14:tracePt t="22205" x="5257800" y="5824538"/>
          <p14:tracePt t="22208" x="5265738" y="5834063"/>
          <p14:tracePt t="22222" x="5283200" y="5834063"/>
          <p14:tracePt t="22234" x="5300663" y="5849938"/>
          <p14:tracePt t="22236" x="5316538" y="5849938"/>
          <p14:tracePt t="22238" x="5334000" y="5867400"/>
          <p14:tracePt t="22252" x="5341938" y="5867400"/>
          <p14:tracePt t="22254" x="5359400" y="5867400"/>
          <p14:tracePt t="22269" x="5376863" y="5884863"/>
          <p14:tracePt t="22271" x="5402263" y="5884863"/>
          <p14:tracePt t="22284" x="5435600" y="5884863"/>
          <p14:tracePt t="22286" x="5453063" y="5884863"/>
          <p14:tracePt t="22301" x="5511800" y="5884863"/>
          <p14:tracePt t="22303" x="5529263" y="5884863"/>
          <p14:tracePt t="22322" x="5554663" y="5884863"/>
          <p14:tracePt t="22325" x="5595938" y="5884863"/>
          <p14:tracePt t="22332" x="5630863" y="5884863"/>
          <p14:tracePt t="22334" x="5664200" y="5884863"/>
          <p14:tracePt t="22349" x="5689600" y="5884863"/>
          <p14:tracePt t="22351" x="5722938" y="5884863"/>
          <p14:tracePt t="22367" x="5748338" y="5884863"/>
          <p14:tracePt t="22376" x="5765800" y="5867400"/>
          <p14:tracePt t="22390" x="5783263" y="5867400"/>
          <p14:tracePt t="22392" x="5808663" y="5867400"/>
          <p14:tracePt t="22404" x="5824538" y="5867400"/>
          <p14:tracePt t="22418" x="5859463" y="5849938"/>
          <p14:tracePt t="22421" x="5884863" y="5849938"/>
          <p14:tracePt t="22423" x="5918200" y="5834063"/>
          <p14:tracePt t="22438" x="5976938" y="5824538"/>
          <p14:tracePt t="22454" x="5994400" y="5824538"/>
          <p14:tracePt t="22456" x="6019800" y="5808663"/>
          <p14:tracePt t="22468" x="6053138" y="5791200"/>
          <p14:tracePt t="22470" x="6062663" y="5773738"/>
          <p14:tracePt t="22487" x="6096000" y="5765800"/>
          <p14:tracePt t="22502" x="6129338" y="5748338"/>
          <p14:tracePt t="22520" x="6138863" y="5715000"/>
          <p14:tracePt t="22535" x="6154738" y="5707063"/>
          <p14:tracePt t="22551" x="6154738" y="5672138"/>
          <p14:tracePt t="22565" x="6154738" y="5656263"/>
          <p14:tracePt t="22567" x="6154738" y="5613400"/>
          <p14:tracePt t="22582" x="6154738" y="5580063"/>
          <p14:tracePt t="22584" x="6138863" y="5537200"/>
          <p14:tracePt t="22600" x="6078538" y="5443538"/>
          <p14:tracePt t="22617" x="6019800" y="5376863"/>
          <p14:tracePt t="22630" x="6002338" y="5341938"/>
          <p14:tracePt t="22632" x="5976938" y="5308600"/>
          <p14:tracePt t="22651" x="5943600" y="5265738"/>
          <p14:tracePt t="22666" x="5926138" y="5249863"/>
          <p14:tracePt t="22670" x="5918200" y="5240338"/>
          <p14:tracePt t="22718" x="5900738" y="5240338"/>
          <p14:tracePt t="22749" x="5884863" y="5240338"/>
          <p14:tracePt t="22766" x="5867400" y="5240338"/>
          <p14:tracePt t="22768" x="5859463" y="5240338"/>
          <p14:tracePt t="22783" x="5842000" y="5249863"/>
          <p14:tracePt t="22785" x="5824538" y="5249863"/>
          <p14:tracePt t="22801" x="5808663" y="5283200"/>
          <p14:tracePt t="22817" x="5783263" y="5300663"/>
          <p14:tracePt t="22836" x="5765800" y="5308600"/>
          <p14:tracePt t="22857" x="5765800" y="5326063"/>
          <p14:tracePt t="22895" x="5748338" y="5326063"/>
          <p14:tracePt t="23247" x="5765800" y="5341938"/>
          <p14:tracePt t="23259" x="5799138" y="5376863"/>
          <p14:tracePt t="23272" x="5859463" y="5402263"/>
          <p14:tracePt t="23283" x="5884863" y="5435600"/>
          <p14:tracePt t="23286" x="5926138" y="5461000"/>
          <p14:tracePt t="23288" x="5976938" y="5503863"/>
          <p14:tracePt t="23304" x="6062663" y="5570538"/>
          <p14:tracePt t="23320" x="6113463" y="5595938"/>
          <p14:tracePt t="23322" x="6138863" y="5630863"/>
          <p14:tracePt t="23337" x="6230938" y="5672138"/>
          <p14:tracePt t="23353" x="6324600" y="5715000"/>
          <p14:tracePt t="23369" x="6408738" y="5748338"/>
          <p14:tracePt t="23385" x="6484938" y="5773738"/>
          <p14:tracePt t="23400" x="6596063" y="5808663"/>
          <p14:tracePt t="23418" x="6680200" y="5824538"/>
          <p14:tracePt t="23433" x="6799263" y="5834063"/>
          <p14:tracePt t="23449" x="6875463" y="5834063"/>
          <p14:tracePt t="23451" x="6934200" y="5849938"/>
          <p14:tracePt t="23466" x="7010400" y="5849938"/>
          <p14:tracePt t="23468" x="7086600" y="5867400"/>
          <p14:tracePt t="23483" x="7119938" y="5867400"/>
          <p14:tracePt t="23486" x="7180263" y="5867400"/>
          <p14:tracePt t="23488" x="7239000" y="5867400"/>
          <p14:tracePt t="23498" x="7281863" y="5867400"/>
          <p14:tracePt t="23514" x="7323138" y="5867400"/>
          <p14:tracePt t="23516" x="7358063" y="5867400"/>
          <p14:tracePt t="23526" x="7434263" y="5867400"/>
          <p14:tracePt t="23531" x="7459663" y="5867400"/>
          <p14:tracePt t="23540" x="7475538" y="5849938"/>
          <p14:tracePt t="23554" x="7535863" y="5834063"/>
          <p14:tracePt t="23556" x="7569200" y="5824538"/>
          <p14:tracePt t="23570" x="7612063" y="5808663"/>
          <p14:tracePt t="23572" x="7645400" y="5791200"/>
          <p14:tracePt t="23575" x="7688263" y="5773738"/>
          <p14:tracePt t="23597" x="7747000" y="5765800"/>
          <p14:tracePt t="23608" x="7764463" y="5748338"/>
          <p14:tracePt t="23610" x="7780338" y="5732463"/>
          <p14:tracePt t="23624" x="7789863" y="5732463"/>
          <p14:tracePt t="23626" x="7805738" y="5715000"/>
          <p14:tracePt t="23641" x="7823200" y="5707063"/>
          <p14:tracePt t="23655" x="7840663" y="5689600"/>
          <p14:tracePt t="23657" x="7840663" y="5672138"/>
          <p14:tracePt t="23672" x="7848600" y="5638800"/>
          <p14:tracePt t="23687" x="7866063" y="5638800"/>
          <p14:tracePt t="23689" x="7866063" y="5630863"/>
          <p14:tracePt t="23704" x="7866063" y="5595938"/>
          <p14:tracePt t="23705" x="7881938" y="5580063"/>
          <p14:tracePt t="23719" x="7881938" y="5570538"/>
          <p14:tracePt t="23721" x="7881938" y="5554663"/>
          <p14:tracePt t="23737" x="7881938" y="5519738"/>
          <p14:tracePt t="23739" x="7881938" y="5503863"/>
          <p14:tracePt t="23756" x="7881938" y="5461000"/>
          <p14:tracePt t="23769" x="7881938" y="5443538"/>
          <p14:tracePt t="23771" x="7881938" y="5418138"/>
          <p14:tracePt t="23785" x="7866063" y="5402263"/>
          <p14:tracePt t="23787" x="7848600" y="5384800"/>
          <p14:tracePt t="23803" x="7823200" y="5359400"/>
          <p14:tracePt t="23818" x="7764463" y="5326063"/>
          <p14:tracePt t="23835" x="7729538" y="5308600"/>
          <p14:tracePt t="23852" x="7688263" y="5300663"/>
          <p14:tracePt t="23867" x="7645400" y="5300663"/>
          <p14:tracePt t="23882" x="7627938" y="5300663"/>
          <p14:tracePt t="23884" x="7612063" y="5300663"/>
          <p14:tracePt t="23893" x="7586663" y="5300663"/>
          <p14:tracePt t="23900" x="7551738" y="5300663"/>
          <p14:tracePt t="23910" x="7535863" y="5300663"/>
          <p14:tracePt t="23922" x="7510463" y="5300663"/>
          <p14:tracePt t="23924" x="7493000" y="5300663"/>
          <p14:tracePt t="23937" x="7450138" y="5308600"/>
          <p14:tracePt t="23953" x="7434263" y="5308600"/>
          <p14:tracePt t="23954" x="7416800" y="5326063"/>
          <p14:tracePt t="23969" x="7358063" y="5359400"/>
          <p14:tracePt t="23984" x="7340600" y="5376863"/>
          <p14:tracePt t="23986" x="7323138" y="5402263"/>
          <p14:tracePt t="24002" x="7297738" y="5443538"/>
          <p14:tracePt t="24018" x="7264400" y="5494338"/>
          <p14:tracePt t="24034" x="7256463" y="5519738"/>
          <p14:tracePt t="24036" x="7256463" y="5537200"/>
          <p14:tracePt t="24051" x="7239000" y="5595938"/>
          <p14:tracePt t="24067" x="7239000" y="5630863"/>
          <p14:tracePt t="24081" x="7239000" y="5638800"/>
          <p14:tracePt t="24092" x="7239000" y="5656263"/>
          <p14:tracePt t="24106" x="7239000" y="5672138"/>
          <p14:tracePt t="24122" x="7239000" y="5689600"/>
          <p14:tracePt t="24149" x="7239000" y="5707063"/>
          <p14:tracePt t="24158" x="7256463" y="5707063"/>
          <p14:tracePt t="24174" x="7264400" y="5715000"/>
          <p14:tracePt t="24188" x="7297738" y="5715000"/>
          <p14:tracePt t="24190" x="7315200" y="5732463"/>
          <p14:tracePt t="24205" x="7340600" y="5732463"/>
          <p14:tracePt t="24209" x="7358063" y="5748338"/>
          <p14:tracePt t="24214" x="7373938" y="5748338"/>
          <p14:tracePt t="24225" x="7391400" y="5748338"/>
          <p14:tracePt t="24232" x="7399338" y="5765800"/>
          <p14:tracePt t="24234" x="7416800" y="5765800"/>
          <p14:tracePt t="24250" x="7450138" y="5765800"/>
          <p14:tracePt t="24266" x="7459663" y="5765800"/>
          <p14:tracePt t="24268" x="7475538" y="5765800"/>
          <p14:tracePt t="24282" x="7493000" y="5773738"/>
          <p14:tracePt t="24283" x="7510463" y="5773738"/>
          <p14:tracePt t="24300" x="7518400" y="5773738"/>
          <p14:tracePt t="24315" x="7535863" y="5773738"/>
          <p14:tracePt t="24338" x="7551738" y="5773738"/>
        </p14:tracePtLst>
      </p14:laserTraceLst>
    </p:ext>
  </p:extLst>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D17576-B00A-6DD5-E8DA-74862F121F24}"/>
              </a:ext>
            </a:extLst>
          </p:cNvPr>
          <p:cNvSpPr>
            <a:spLocks noGrp="1"/>
          </p:cNvSpPr>
          <p:nvPr>
            <p:ph type="title"/>
          </p:nvPr>
        </p:nvSpPr>
        <p:spPr>
          <a:xfrm>
            <a:off x="825909" y="808055"/>
            <a:ext cx="3979205" cy="1453363"/>
          </a:xfrm>
        </p:spPr>
        <p:txBody>
          <a:bodyPr>
            <a:normAutofit/>
          </a:bodyPr>
          <a:lstStyle/>
          <a:p>
            <a:r>
              <a:rPr lang="es-CL" dirty="0" err="1"/>
              <a:t>Radiografia</a:t>
            </a:r>
            <a:r>
              <a:rPr lang="es-CL" dirty="0"/>
              <a:t> de </a:t>
            </a:r>
            <a:r>
              <a:rPr lang="es-CL" dirty="0" err="1"/>
              <a:t>torax</a:t>
            </a:r>
            <a:r>
              <a:rPr lang="es-CL" dirty="0"/>
              <a:t> </a:t>
            </a:r>
          </a:p>
        </p:txBody>
      </p:sp>
      <p:sp>
        <p:nvSpPr>
          <p:cNvPr id="3" name="Marcador de contenido 2">
            <a:extLst>
              <a:ext uri="{FF2B5EF4-FFF2-40B4-BE49-F238E27FC236}">
                <a16:creationId xmlns:a16="http://schemas.microsoft.com/office/drawing/2014/main" id="{5785401A-0B72-6530-46B8-80FE1CDE235C}"/>
              </a:ext>
            </a:extLst>
          </p:cNvPr>
          <p:cNvSpPr>
            <a:spLocks noGrp="1"/>
          </p:cNvSpPr>
          <p:nvPr>
            <p:ph idx="1"/>
          </p:nvPr>
        </p:nvSpPr>
        <p:spPr>
          <a:xfrm>
            <a:off x="802178" y="2261420"/>
            <a:ext cx="4002936" cy="3637935"/>
          </a:xfrm>
        </p:spPr>
        <p:txBody>
          <a:bodyPr>
            <a:normAutofit/>
          </a:bodyPr>
          <a:lstStyle/>
          <a:p>
            <a:endParaRPr lang="es-CL"/>
          </a:p>
        </p:txBody>
      </p:sp>
      <p:pic>
        <p:nvPicPr>
          <p:cNvPr id="18434" name="Picture 2" descr="Radiografía de tórax anteroposterior de un paciente con pericarditis constrictiva donde podemos observar (flechas rojas) las abundantes calcificaciones pericárdicas.">
            <a:extLst>
              <a:ext uri="{FF2B5EF4-FFF2-40B4-BE49-F238E27FC236}">
                <a16:creationId xmlns:a16="http://schemas.microsoft.com/office/drawing/2014/main" id="{6BA9EE60-2775-1367-55D8-957F576CF5C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86077" y="796413"/>
            <a:ext cx="5102943" cy="5102943"/>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Audio 7">
            <a:extLst>
              <a:ext uri="{FF2B5EF4-FFF2-40B4-BE49-F238E27FC236}">
                <a16:creationId xmlns:a16="http://schemas.microsoft.com/office/drawing/2014/main" id="{4130A06F-EBAD-FD0F-01C9-1219946FBB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80486188"/>
      </p:ext>
    </p:extLst>
  </p:cSld>
  <p:clrMapOvr>
    <a:masterClrMapping/>
  </p:clrMapOvr>
  <mc:AlternateContent xmlns:mc="http://schemas.openxmlformats.org/markup-compatibility/2006">
    <mc:Choice xmlns:p14="http://schemas.microsoft.com/office/powerpoint/2010/main" Requires="p14">
      <p:transition spd="slow" p14:dur="2000" advTm="16729"/>
    </mc:Choice>
    <mc:Fallback>
      <p:transition spd="slow" advTm="16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1143" x="9761538" y="5326063"/>
          <p14:tracePt t="1160" x="9761538" y="5308600"/>
          <p14:tracePt t="1162" x="9761538" y="5300663"/>
          <p14:tracePt t="1176" x="9745663" y="5300663"/>
          <p14:tracePt t="1178" x="9728200" y="5283200"/>
          <p14:tracePt t="1196" x="9702800" y="5249863"/>
          <p14:tracePt t="1199" x="9685338" y="5240338"/>
          <p14:tracePt t="1202" x="9644063" y="5207000"/>
          <p14:tracePt t="1223" x="9567863" y="5148263"/>
          <p14:tracePt t="1225" x="9517063" y="5105400"/>
          <p14:tracePt t="1246" x="9431338" y="5011738"/>
          <p14:tracePt t="1248" x="9398000" y="4978400"/>
          <p14:tracePt t="1264" x="9380538" y="4970463"/>
          <p14:tracePt t="1266" x="9321800" y="4910138"/>
          <p14:tracePt t="1287" x="9296400" y="4876800"/>
          <p14:tracePt t="1307" x="9278938" y="4843463"/>
          <p14:tracePt t="1311" x="9237663" y="4800600"/>
          <p14:tracePt t="1312" x="9220200" y="4783138"/>
          <p14:tracePt t="1330" x="9186863" y="4741863"/>
          <p14:tracePt t="1344" x="9161463" y="4716463"/>
          <p14:tracePt t="1356" x="9144000" y="4681538"/>
          <p14:tracePt t="1372" x="9126538" y="4648200"/>
          <p14:tracePt t="1376" x="9101138" y="4605338"/>
          <p14:tracePt t="1378" x="9042400" y="4529138"/>
          <p14:tracePt t="1394" x="8966200" y="4445000"/>
          <p14:tracePt t="1411" x="8872538" y="4292600"/>
          <p14:tracePt t="1425" x="8831263" y="4249738"/>
          <p14:tracePt t="1427" x="8780463" y="4173538"/>
          <p14:tracePt t="1442" x="8770938" y="4157663"/>
          <p14:tracePt t="1444" x="8737600" y="4114800"/>
          <p14:tracePt t="1460" x="8720138" y="4064000"/>
          <p14:tracePt t="1464" x="8661400" y="3979863"/>
          <p14:tracePt t="1479" x="8636000" y="3929063"/>
          <p14:tracePt t="1481" x="8602663" y="3886200"/>
          <p14:tracePt t="1497" x="8542338" y="3784600"/>
          <p14:tracePt t="1499" x="8526463" y="3751263"/>
          <p14:tracePt t="1515" x="8483600" y="3675063"/>
          <p14:tracePt t="1523" x="8440738" y="3598863"/>
          <p14:tracePt t="1525" x="8407400" y="3538538"/>
          <p14:tracePt t="1542" x="8389938" y="3513138"/>
          <p14:tracePt t="1545" x="8364538" y="3462338"/>
          <p14:tracePt t="1547" x="8331200" y="3436938"/>
          <p14:tracePt t="1564" x="8305800" y="3378200"/>
          <p14:tracePt t="1571" x="8272463" y="3344863"/>
          <p14:tracePt t="1574" x="8247063" y="3319463"/>
          <p14:tracePt t="1577" x="8212138" y="3268663"/>
          <p14:tracePt t="1605" x="8094663" y="3149600"/>
          <p14:tracePt t="1617" x="8059738" y="3106738"/>
          <p14:tracePt t="1621" x="8018463" y="3065463"/>
          <p14:tracePt t="1639" x="8001000" y="3048000"/>
          <p14:tracePt t="1641" x="7942263" y="2989263"/>
          <p14:tracePt t="1658" x="7916863" y="2954338"/>
          <p14:tracePt t="1674" x="7881938" y="2928938"/>
          <p14:tracePt t="1694" x="7866063" y="2895600"/>
          <p14:tracePt t="1707" x="7848600" y="2878138"/>
          <p14:tracePt t="1709" x="7848600" y="2870200"/>
          <p14:tracePt t="1723" x="7840663" y="2852738"/>
          <p14:tracePt t="1727" x="7840663" y="2836863"/>
          <p14:tracePt t="1729" x="7823200" y="2819400"/>
          <p14:tracePt t="1744" x="7805738" y="2819400"/>
          <p14:tracePt t="1746" x="7805738" y="2801938"/>
          <p14:tracePt t="1760" x="7805738" y="2794000"/>
          <p14:tracePt t="1775" x="7789863" y="2794000"/>
          <p14:tracePt t="1777" x="7789863" y="2776538"/>
          <p14:tracePt t="1819" x="7789863" y="2760663"/>
          <p14:tracePt t="1841" x="7789863" y="2743200"/>
          <p14:tracePt t="1857" x="7789863" y="2735263"/>
          <p14:tracePt t="1870" x="7805738" y="2735263"/>
          <p14:tracePt t="1883" x="7823200" y="2717800"/>
          <p14:tracePt t="1898" x="7840663" y="2717800"/>
          <p14:tracePt t="1913" x="7848600" y="2717800"/>
          <p14:tracePt t="1921" x="7866063" y="2717800"/>
          <p14:tracePt t="1940" x="7916863" y="2717800"/>
          <p14:tracePt t="1942" x="7924800" y="2717800"/>
          <p14:tracePt t="1946" x="7942263" y="2717800"/>
          <p14:tracePt t="1958" x="7975600" y="2717800"/>
          <p14:tracePt t="1971" x="8001000" y="2717800"/>
          <p14:tracePt t="1973" x="8034338" y="2717800"/>
          <p14:tracePt t="1987" x="8059738" y="2717800"/>
          <p14:tracePt t="1990" x="8094663" y="2735263"/>
          <p14:tracePt t="2005" x="8135938" y="2735263"/>
          <p14:tracePt t="2009" x="8170863" y="2743200"/>
          <p14:tracePt t="2010" x="8196263" y="2743200"/>
          <p14:tracePt t="2026" x="8229600" y="2743200"/>
          <p14:tracePt t="2028" x="8255000" y="2743200"/>
          <p14:tracePt t="2041" x="8288338" y="2743200"/>
          <p14:tracePt t="2044" x="8331200" y="2743200"/>
          <p14:tracePt t="2062" x="8424863" y="2743200"/>
          <p14:tracePt t="2075" x="8466138" y="2743200"/>
          <p14:tracePt t="2077" x="8483600" y="2743200"/>
          <p14:tracePt t="2091" x="8526463" y="2743200"/>
          <p14:tracePt t="2093" x="8559800" y="2760663"/>
          <p14:tracePt t="2108" x="8585200" y="2760663"/>
          <p14:tracePt t="2110" x="8602663" y="2760663"/>
          <p14:tracePt t="2123" x="8618538" y="2760663"/>
          <p14:tracePt t="2139" x="8636000" y="2760663"/>
          <p14:tracePt t="2921" x="8602663" y="2735263"/>
          <p14:tracePt t="2941" x="8602663" y="2717800"/>
          <p14:tracePt t="2955" x="8585200" y="2717800"/>
          <p14:tracePt t="2958" x="8585200" y="2700338"/>
          <p14:tracePt t="2961" x="8577263" y="2700338"/>
          <p14:tracePt t="2976" x="8577263" y="2684463"/>
          <p14:tracePt t="3008" x="8559800" y="2684463"/>
          <p14:tracePt t="3043" x="8559800" y="2667000"/>
          <p14:tracePt t="3056" x="8542338" y="2667000"/>
          <p14:tracePt t="3070" x="8542338" y="2659063"/>
          <p14:tracePt t="3080" x="8526463" y="2659063"/>
          <p14:tracePt t="3093" x="8516938" y="2659063"/>
          <p14:tracePt t="3106" x="8516938" y="2641600"/>
          <p14:tracePt t="3108" x="8501063" y="2641600"/>
          <p14:tracePt t="3117" x="8501063" y="2624138"/>
          <p14:tracePt t="3130" x="8483600" y="2608263"/>
          <p14:tracePt t="3132" x="8466138" y="2608263"/>
          <p14:tracePt t="3147" x="8466138" y="2598738"/>
          <p14:tracePt t="3149" x="8450263" y="2598738"/>
          <p14:tracePt t="3160" x="8450263" y="2582863"/>
          <p14:tracePt t="3172" x="8440738" y="2582863"/>
          <p14:tracePt t="3176" x="8440738" y="2565400"/>
          <p14:tracePt t="3178" x="8424863" y="2565400"/>
          <p14:tracePt t="3193" x="8424863" y="2547938"/>
          <p14:tracePt t="3208" x="8407400" y="2540000"/>
          <p14:tracePt t="3233" x="8389938" y="2522538"/>
          <p14:tracePt t="3273" x="8389938" y="2506663"/>
          <p14:tracePt t="3393" x="8407400" y="2506663"/>
          <p14:tracePt t="3409" x="8407400" y="2522538"/>
          <p14:tracePt t="3412" x="8424863" y="2522538"/>
          <p14:tracePt t="3437" x="8440738" y="2540000"/>
          <p14:tracePt t="3473" x="8450263" y="2547938"/>
          <p14:tracePt t="3498" x="8466138" y="2565400"/>
          <p14:tracePt t="3538" x="8466138" y="2582863"/>
          <p14:tracePt t="3562" x="8483600" y="2582863"/>
          <p14:tracePt t="3579" x="8483600" y="2598738"/>
          <p14:tracePt t="3620" x="8483600" y="2608263"/>
          <p14:tracePt t="3655" x="8483600" y="2624138"/>
          <p14:tracePt t="3674" x="8483600" y="2641600"/>
          <p14:tracePt t="3689" x="8483600" y="2659063"/>
          <p14:tracePt t="3691" x="8483600" y="2667000"/>
          <p14:tracePt t="3706" x="8483600" y="2700338"/>
          <p14:tracePt t="3716" x="8483600" y="2735263"/>
          <p14:tracePt t="3730" x="8466138" y="2743200"/>
          <p14:tracePt t="3732" x="8466138" y="2760663"/>
          <p14:tracePt t="3747" x="8466138" y="2776538"/>
          <p14:tracePt t="3749" x="8466138" y="2794000"/>
          <p14:tracePt t="3759" x="8450263" y="2801938"/>
          <p14:tracePt t="3777" x="8450263" y="2819400"/>
          <p14:tracePt t="3791" x="8450263" y="2836863"/>
          <p14:tracePt t="3813" x="8450263" y="2852738"/>
          <p14:tracePt t="3856" x="8450263" y="2870200"/>
          <p14:tracePt t="3866" x="8440738" y="2870200"/>
          <p14:tracePt t="3892" x="8440738" y="2878138"/>
          <p14:tracePt t="3915" x="8424863" y="2895600"/>
          <p14:tracePt t="3932" x="8407400" y="2895600"/>
          <p14:tracePt t="3939" x="8389938" y="2895600"/>
          <p14:tracePt t="3941" x="8382000" y="2913063"/>
          <p14:tracePt t="3957" x="8331200" y="2913063"/>
          <p14:tracePt t="3973" x="8288338" y="2928938"/>
          <p14:tracePt t="3989" x="8247063" y="2928938"/>
          <p14:tracePt t="3991" x="8229600" y="2928938"/>
          <p14:tracePt t="4001" x="8196263" y="2928938"/>
          <p14:tracePt t="4013" x="8170863" y="2928938"/>
          <p14:tracePt t="4015" x="8153400" y="2928938"/>
          <p14:tracePt t="4027" x="8135938" y="2913063"/>
          <p14:tracePt t="4042" x="8094663" y="2913063"/>
          <p14:tracePt t="4045" x="8077200" y="2913063"/>
          <p14:tracePt t="4060" x="8018463" y="2913063"/>
          <p14:tracePt t="4075" x="7983538" y="2913063"/>
          <p14:tracePt t="4077" x="7975600" y="2913063"/>
          <p14:tracePt t="4088" x="7958138" y="2913063"/>
          <p14:tracePt t="4100" x="7924800" y="2913063"/>
          <p14:tracePt t="4106" x="7916863" y="2913063"/>
          <p14:tracePt t="4108" x="7899400" y="2913063"/>
          <p14:tracePt t="4122" x="7881938" y="2913063"/>
          <p14:tracePt t="4124" x="7866063" y="2913063"/>
          <p14:tracePt t="4139" x="7848600" y="2928938"/>
          <p14:tracePt t="4158" x="7840663" y="2938463"/>
          <p14:tracePt t="4174" x="7840663" y="2954338"/>
          <p14:tracePt t="4184" x="7823200" y="2954338"/>
          <p14:tracePt t="4196" x="7823200" y="2971800"/>
          <p14:tracePt t="4198" x="7823200" y="2989263"/>
          <p14:tracePt t="4214" x="7805738" y="2997200"/>
          <p14:tracePt t="4217" x="7805738" y="3014663"/>
          <p14:tracePt t="4238" x="7789863" y="3030538"/>
          <p14:tracePt t="4241" x="7789863" y="3048000"/>
          <p14:tracePt t="4244" x="7789863" y="3065463"/>
          <p14:tracePt t="4256" x="7789863" y="3073400"/>
          <p14:tracePt t="4266" x="7780338" y="3090863"/>
          <p14:tracePt t="4269" x="7780338" y="3106738"/>
          <p14:tracePt t="4292" x="7764463" y="3149600"/>
          <p14:tracePt t="4294" x="7747000" y="3167063"/>
          <p14:tracePt t="4310" x="7729538" y="3208338"/>
          <p14:tracePt t="4326" x="7721600" y="3243263"/>
          <p14:tracePt t="4342" x="7704138" y="3268663"/>
          <p14:tracePt t="4357" x="7704138" y="3284538"/>
          <p14:tracePt t="4359" x="7688263" y="3284538"/>
          <p14:tracePt t="4372" x="7688263" y="3302000"/>
          <p14:tracePt t="4382" x="7670800" y="3319463"/>
          <p14:tracePt t="4397" x="7670800" y="3327400"/>
          <p14:tracePt t="4399" x="7670800" y="3344863"/>
          <p14:tracePt t="4409" x="7653338" y="3344863"/>
          <p14:tracePt t="4423" x="7653338" y="3360738"/>
          <p14:tracePt t="4427" x="7653338" y="3378200"/>
          <p14:tracePt t="4429" x="7653338" y="3395663"/>
          <p14:tracePt t="4444" x="7645400" y="3403600"/>
          <p14:tracePt t="4446" x="7645400" y="3421063"/>
          <p14:tracePt t="4460" x="7627938" y="3462338"/>
          <p14:tracePt t="4476" x="7627938" y="3479800"/>
          <p14:tracePt t="4478" x="7627938" y="3513138"/>
          <p14:tracePt t="4489" x="7612063" y="3530600"/>
          <p14:tracePt t="4500" x="7594600" y="3556000"/>
          <p14:tracePt t="4505" x="7594600" y="3573463"/>
          <p14:tracePt t="4517" x="7594600" y="3598863"/>
          <p14:tracePt t="4521" x="7586663" y="3614738"/>
          <p14:tracePt t="4532" x="7586663" y="3649663"/>
          <p14:tracePt t="4535" x="7586663" y="3657600"/>
          <p14:tracePt t="4559" x="7569200" y="3708400"/>
          <p14:tracePt t="4563" x="7551738" y="3725863"/>
          <p14:tracePt t="4565" x="7551738" y="3733800"/>
          <p14:tracePt t="4580" x="7551738" y="3751263"/>
          <p14:tracePt t="4582" x="7535863" y="3767138"/>
          <p14:tracePt t="4597" x="7535863" y="3784600"/>
          <p14:tracePt t="4599" x="7535863" y="3792538"/>
          <p14:tracePt t="4609" x="7518400" y="3792538"/>
          <p14:tracePt t="4623" x="7518400" y="3827463"/>
          <p14:tracePt t="4625" x="7518400" y="3843338"/>
          <p14:tracePt t="4638" x="7510463" y="3860800"/>
          <p14:tracePt t="4655" x="7510463" y="3868738"/>
          <p14:tracePt t="4657" x="7510463" y="3886200"/>
          <p14:tracePt t="4660" x="7510463" y="3903663"/>
          <p14:tracePt t="4674" x="7493000" y="3919538"/>
          <p14:tracePt t="4688" x="7493000" y="3929063"/>
          <p14:tracePt t="4692" x="7493000" y="3944938"/>
          <p14:tracePt t="4694" x="7493000" y="3962400"/>
          <p14:tracePt t="4710" x="7493000" y="3987800"/>
          <p14:tracePt t="4728" x="7475538" y="4038600"/>
          <p14:tracePt t="4743" x="7475538" y="4056063"/>
          <p14:tracePt t="4745" x="7475538" y="4081463"/>
          <p14:tracePt t="4758" x="7475538" y="4097338"/>
          <p14:tracePt t="4760" x="7459663" y="4114800"/>
          <p14:tracePt t="4775" x="7459663" y="4140200"/>
          <p14:tracePt t="4776" x="7459663" y="4157663"/>
          <p14:tracePt t="4791" x="7459663" y="4173538"/>
          <p14:tracePt t="4793" x="7459663" y="4191000"/>
          <p14:tracePt t="4809" x="7459663" y="4198938"/>
          <p14:tracePt t="4814" x="7450138" y="4198938"/>
          <p14:tracePt t="4818" x="7450138" y="4216400"/>
          <p14:tracePt t="4833" x="7450138" y="4233863"/>
          <p14:tracePt t="4860" x="7450138" y="4249738"/>
          <p14:tracePt t="4894" x="7450138" y="4259263"/>
          <p14:tracePt t="4910" x="7450138" y="4275138"/>
          <p14:tracePt t="4934" x="7459663" y="4292600"/>
          <p14:tracePt t="4954" x="7459663" y="4310063"/>
          <p14:tracePt t="4965" x="7475538" y="4310063"/>
          <p14:tracePt t="4981" x="7475538" y="4318000"/>
          <p14:tracePt t="4993" x="7493000" y="4335463"/>
          <p14:tracePt t="5009" x="7493000" y="4351338"/>
          <p14:tracePt t="5039" x="7510463" y="4351338"/>
          <p14:tracePt t="5042" x="7518400" y="4386263"/>
          <p14:tracePt t="5075" x="7535863" y="4394200"/>
          <p14:tracePt t="5078" x="7569200" y="4411663"/>
          <p14:tracePt t="5093" x="7569200" y="4427538"/>
          <p14:tracePt t="5095" x="7586663" y="4427538"/>
          <p14:tracePt t="5109" x="7594600" y="4445000"/>
          <p14:tracePt t="5141" x="7645400" y="4452938"/>
          <p14:tracePt t="5143" x="7670800" y="4470400"/>
          <p14:tracePt t="5166" x="7704138" y="4487863"/>
          <p14:tracePt t="5168" x="7721600" y="4487863"/>
          <p14:tracePt t="5192" x="7747000" y="4503738"/>
          <p14:tracePt t="5194" x="7780338" y="4503738"/>
          <p14:tracePt t="5208" x="7789863" y="4503738"/>
          <p14:tracePt t="5210" x="7823200" y="4503738"/>
          <p14:tracePt t="5223" x="7848600" y="4503738"/>
          <p14:tracePt t="5225" x="7881938" y="4503738"/>
          <p14:tracePt t="5239" x="7899400" y="4503738"/>
          <p14:tracePt t="5241" x="7924800" y="4503738"/>
          <p14:tracePt t="5256" x="7942263" y="4503738"/>
          <p14:tracePt t="5258" x="7958138" y="4503738"/>
          <p14:tracePt t="5268" x="7975600" y="4503738"/>
          <p14:tracePt t="5279" x="7983538" y="4503738"/>
          <p14:tracePt t="5282" x="8001000" y="4503738"/>
          <p14:tracePt t="5295" x="8018463" y="4503738"/>
          <p14:tracePt t="5310" x="8034338" y="4503738"/>
          <p14:tracePt t="5325" x="8059738" y="4521200"/>
          <p14:tracePt t="5327" x="8077200" y="4521200"/>
          <p14:tracePt t="5339" x="8094663" y="4521200"/>
          <p14:tracePt t="5348" x="8120063" y="4529138"/>
          <p14:tracePt t="5362" x="8135938" y="4529138"/>
          <p14:tracePt t="5365" x="8170863" y="4529138"/>
          <p14:tracePt t="5370" x="8186738" y="4529138"/>
          <p14:tracePt t="5381" x="8196263" y="4546600"/>
          <p14:tracePt t="5383" x="8229600" y="4546600"/>
          <p14:tracePt t="5399" x="8247063" y="4546600"/>
          <p14:tracePt t="5405" x="8255000" y="4546600"/>
          <p14:tracePt t="5407" x="8288338" y="4546600"/>
          <p14:tracePt t="5427" x="8305800" y="4546600"/>
          <p14:tracePt t="5440" x="8313738" y="4564063"/>
          <p14:tracePt t="5442" x="8331200" y="4564063"/>
          <p14:tracePt t="5458" x="8348663" y="4564063"/>
          <p14:tracePt t="5472" x="8364538" y="4564063"/>
          <p14:tracePt t="5474" x="8382000" y="4564063"/>
          <p14:tracePt t="5484" x="8389938" y="4564063"/>
          <p14:tracePt t="5496" x="8407400" y="4579938"/>
          <p14:tracePt t="5498" x="8424863" y="4579938"/>
          <p14:tracePt t="5514" x="8440738" y="4579938"/>
          <p14:tracePt t="5521" x="8450263" y="4579938"/>
          <p14:tracePt t="5523" x="8483600" y="4579938"/>
          <p14:tracePt t="5534" x="8501063" y="4579938"/>
          <p14:tracePt t="5539" x="8516938" y="4579938"/>
          <p14:tracePt t="5549" x="8542338" y="4579938"/>
          <p14:tracePt t="5556" x="8559800" y="4579938"/>
          <p14:tracePt t="5566" x="8585200" y="4579938"/>
          <p14:tracePt t="5572" x="8602663" y="4579938"/>
          <p14:tracePt t="5582" x="8618538" y="4579938"/>
          <p14:tracePt t="5587" x="8636000" y="4579938"/>
          <p14:tracePt t="5598" x="8643938" y="4579938"/>
          <p14:tracePt t="5600" x="8661400" y="4579938"/>
          <p14:tracePt t="5632" x="8678863" y="4579938"/>
          <p14:tracePt t="5635" x="8694738" y="4579938"/>
          <p14:tracePt t="5657" x="8712200" y="4579938"/>
          <p14:tracePt t="5816" x="8694738" y="4579938"/>
          <p14:tracePt t="5826" x="8678863" y="4579938"/>
          <p14:tracePt t="5842" x="8661400" y="4579938"/>
          <p14:tracePt t="5860" x="8618538" y="4579938"/>
          <p14:tracePt t="5876" x="8602663" y="4579938"/>
          <p14:tracePt t="5879" x="8585200" y="4579938"/>
          <p14:tracePt t="5881" x="8577263" y="4579938"/>
          <p14:tracePt t="5895" x="8542338" y="4579938"/>
          <p14:tracePt t="5897" x="8516938" y="4579938"/>
          <p14:tracePt t="5911" x="8501063" y="4579938"/>
          <p14:tracePt t="5913" x="8483600" y="4564063"/>
          <p14:tracePt t="5928" x="8440738" y="4564063"/>
          <p14:tracePt t="5944" x="8424863" y="4546600"/>
          <p14:tracePt t="5946" x="8407400" y="4546600"/>
          <p14:tracePt t="5961" x="8382000" y="4521200"/>
          <p14:tracePt t="5976" x="8348663" y="4521200"/>
          <p14:tracePt t="5978" x="8331200" y="4503738"/>
          <p14:tracePt t="5994" x="8288338" y="4470400"/>
          <p14:tracePt t="6009" x="8247063" y="4452938"/>
          <p14:tracePt t="6027" x="8212138" y="4427538"/>
          <p14:tracePt t="6041" x="8186738" y="4427538"/>
          <p14:tracePt t="6043" x="8170863" y="4411663"/>
          <p14:tracePt t="6053" x="8153400" y="4411663"/>
          <p14:tracePt t="6065" x="8135938" y="4394200"/>
          <p14:tracePt t="6072" x="8120063" y="4386263"/>
          <p14:tracePt t="6074" x="8110538" y="4386263"/>
          <p14:tracePt t="6093" x="8077200" y="4351338"/>
          <p14:tracePt t="6105" x="8059738" y="4351338"/>
          <p14:tracePt t="6107" x="8059738" y="4335463"/>
          <p14:tracePt t="6117" x="8051800" y="4318000"/>
          <p14:tracePt t="6130" x="8034338" y="4318000"/>
          <p14:tracePt t="6132" x="8018463" y="4310063"/>
          <p14:tracePt t="6147" x="8018463" y="4292600"/>
          <p14:tracePt t="6150" x="8001000" y="4292600"/>
          <p14:tracePt t="6174" x="7983538" y="4259263"/>
          <p14:tracePt t="6192" x="7975600" y="4259263"/>
          <p14:tracePt t="6193" x="7958138" y="4233863"/>
          <p14:tracePt t="6205" x="7942263" y="4216400"/>
          <p14:tracePt t="6217" x="7942263" y="4198938"/>
          <p14:tracePt t="6223" x="7924800" y="4191000"/>
          <p14:tracePt t="6225" x="7924800" y="4173538"/>
          <p14:tracePt t="6241" x="7916863" y="4157663"/>
          <p14:tracePt t="6243" x="7916863" y="4140200"/>
          <p14:tracePt t="6256" x="7899400" y="4114800"/>
          <p14:tracePt t="6259" x="7881938" y="4097338"/>
          <p14:tracePt t="6279" x="7866063" y="4038600"/>
          <p14:tracePt t="6281" x="7866063" y="4005263"/>
          <p14:tracePt t="6297" x="7848600" y="3962400"/>
          <p14:tracePt t="6312" x="7840663" y="3944938"/>
          <p14:tracePt t="6328" x="7840663" y="3919538"/>
          <p14:tracePt t="6330" x="7823200" y="3868738"/>
          <p14:tracePt t="6345" x="7805738" y="3810000"/>
          <p14:tracePt t="6361" x="7789863" y="3792538"/>
          <p14:tracePt t="6363" x="7789863" y="3767138"/>
          <p14:tracePt t="6377" x="7780338" y="3733800"/>
          <p14:tracePt t="6379" x="7780338" y="3725863"/>
          <p14:tracePt t="6394" x="7764463" y="3690938"/>
          <p14:tracePt t="6396" x="7764463" y="3675063"/>
          <p14:tracePt t="6410" x="7747000" y="3632200"/>
          <p14:tracePt t="6425" x="7729538" y="3598863"/>
          <p14:tracePt t="6427" x="7729538" y="3589338"/>
          <p14:tracePt t="6443" x="7721600" y="3556000"/>
          <p14:tracePt t="6458" x="7721600" y="3530600"/>
          <p14:tracePt t="6473" x="7704138" y="3530600"/>
          <p14:tracePt t="6476" x="7704138" y="3513138"/>
          <p14:tracePt t="6488" x="7704138" y="3497263"/>
          <p14:tracePt t="6490" x="7688263" y="3497263"/>
          <p14:tracePt t="6510" x="7688263" y="3479800"/>
          <p14:tracePt t="6526" x="7670800" y="3462338"/>
          <p14:tracePt t="6538" x="7670800" y="3454400"/>
          <p14:tracePt t="6549" x="7670800" y="3436938"/>
          <p14:tracePt t="6574" x="7670800" y="3421063"/>
          <p14:tracePt t="6577" x="7670800" y="3403600"/>
          <p14:tracePt t="6595" x="7670800" y="3395663"/>
          <p14:tracePt t="6610" x="7670800" y="3360738"/>
          <p14:tracePt t="6626" x="7670800" y="3344863"/>
          <p14:tracePt t="6640" x="7670800" y="3327400"/>
          <p14:tracePt t="6642" x="7670800" y="3319463"/>
          <p14:tracePt t="6659" x="7670800" y="3302000"/>
          <p14:tracePt t="6676" x="7670800" y="3284538"/>
          <p14:tracePt t="6690" x="7670800" y="3268663"/>
          <p14:tracePt t="6711" x="7688263" y="3259138"/>
          <p14:tracePt t="6725" x="7704138" y="3243263"/>
          <p14:tracePt t="6742" x="7747000" y="3200400"/>
          <p14:tracePt t="6758" x="7780338" y="3182938"/>
          <p14:tracePt t="6761" x="7789863" y="3167063"/>
          <p14:tracePt t="6763" x="7805738" y="3149600"/>
          <p14:tracePt t="6780" x="7848600" y="3124200"/>
          <p14:tracePt t="6795" x="7866063" y="3106738"/>
          <p14:tracePt t="6810" x="7899400" y="3090863"/>
          <p14:tracePt t="6826" x="7916863" y="3090863"/>
          <p14:tracePt t="6828" x="7916863" y="3073400"/>
          <p14:tracePt t="6844" x="7924800" y="3073400"/>
          <p14:tracePt t="6858" x="7924800" y="3065463"/>
          <p14:tracePt t="6860" x="7942263" y="3065463"/>
          <p14:tracePt t="6883" x="7958138" y="3065463"/>
          <p14:tracePt t="6900" x="7975600" y="3048000"/>
          <p14:tracePt t="6909" x="7983538" y="3030538"/>
          <p14:tracePt t="6925" x="8001000" y="3014663"/>
          <p14:tracePt t="6943" x="8018463" y="3014663"/>
          <p14:tracePt t="6958" x="8018463" y="2997200"/>
          <p14:tracePt t="6972" x="8034338" y="2997200"/>
          <p14:tracePt t="6983" x="8051800" y="2989263"/>
          <p14:tracePt t="7008" x="8059738" y="2989263"/>
          <p14:tracePt t="7091" x="8059738" y="2997200"/>
          <p14:tracePt t="7108" x="8051800" y="2997200"/>
          <p14:tracePt t="7110" x="8051800" y="3014663"/>
          <p14:tracePt t="7122" x="8051800" y="3030538"/>
          <p14:tracePt t="7124" x="8034338" y="3048000"/>
          <p14:tracePt t="7140" x="8018463" y="3048000"/>
          <p14:tracePt t="7142" x="8018463" y="3065463"/>
          <p14:tracePt t="7156" x="7983538" y="3073400"/>
          <p14:tracePt t="7158" x="7983538" y="3090863"/>
          <p14:tracePt t="7173" x="7975600" y="3106738"/>
          <p14:tracePt t="7175" x="7958138" y="3124200"/>
          <p14:tracePt t="7195" x="7942263" y="3132138"/>
          <p14:tracePt t="7197" x="7924800" y="3149600"/>
          <p14:tracePt t="7218" x="7899400" y="3208338"/>
          <p14:tracePt t="7226" x="7899400" y="3225800"/>
          <p14:tracePt t="7228" x="7866063" y="3259138"/>
          <p14:tracePt t="7243" x="7848600" y="3284538"/>
          <p14:tracePt t="7245" x="7840663" y="3319463"/>
          <p14:tracePt t="7262" x="7805738" y="3395663"/>
          <p14:tracePt t="7277" x="7780338" y="3436938"/>
          <p14:tracePt t="7292" x="7747000" y="3513138"/>
          <p14:tracePt t="7308" x="7721600" y="3573463"/>
          <p14:tracePt t="7329" x="7704138" y="3614738"/>
          <p14:tracePt t="7332" x="7688263" y="3632200"/>
          <p14:tracePt t="7339" x="7670800" y="3657600"/>
          <p14:tracePt t="7341" x="7653338" y="3690938"/>
          <p14:tracePt t="7358" x="7645400" y="3733800"/>
          <p14:tracePt t="7374" x="7627938" y="3767138"/>
          <p14:tracePt t="7390" x="7612063" y="3792538"/>
          <p14:tracePt t="7407" x="7594600" y="3810000"/>
          <p14:tracePt t="7412" x="7594600" y="3827463"/>
          <p14:tracePt t="7414" x="7594600" y="3843338"/>
          <p14:tracePt t="7432" x="7586663" y="3860800"/>
          <p14:tracePt t="7438" x="7586663" y="3868738"/>
          <p14:tracePt t="7442" x="7586663" y="3886200"/>
          <p14:tracePt t="7444" x="7586663" y="3903663"/>
          <p14:tracePt t="7456" x="7586663" y="3919538"/>
          <p14:tracePt t="7465" x="7586663" y="3944938"/>
          <p14:tracePt t="7478" x="7586663" y="3962400"/>
          <p14:tracePt t="7480" x="7586663" y="3987800"/>
          <p14:tracePt t="7497" x="7586663" y="4021138"/>
          <p14:tracePt t="7500" x="7586663" y="4056063"/>
          <p14:tracePt t="7505" x="7586663" y="4097338"/>
          <p14:tracePt t="7516" x="7586663" y="4114800"/>
          <p14:tracePt t="7523" x="7594600" y="4140200"/>
          <p14:tracePt t="7525" x="7594600" y="4173538"/>
          <p14:tracePt t="7545" x="7627938" y="4216400"/>
          <p14:tracePt t="7548" x="7645400" y="4249738"/>
          <p14:tracePt t="7564" x="7670800" y="4292600"/>
          <p14:tracePt t="7579" x="7704138" y="4318000"/>
          <p14:tracePt t="7581" x="7729538" y="4335463"/>
          <p14:tracePt t="7598" x="7789863" y="4386263"/>
          <p14:tracePt t="7612" x="7848600" y="4411663"/>
          <p14:tracePt t="7628" x="7881938" y="4445000"/>
          <p14:tracePt t="7629" x="7899400" y="4452938"/>
          <p14:tracePt t="7645" x="7924800" y="4470400"/>
          <p14:tracePt t="7647" x="7958138" y="4487863"/>
          <p14:tracePt t="7665" x="7975600" y="4487863"/>
          <p14:tracePt t="7672" x="8001000" y="4487863"/>
          <p14:tracePt t="7675" x="8018463" y="4503738"/>
          <p14:tracePt t="7679" x="8051800" y="4503738"/>
          <p14:tracePt t="7692" x="8094663" y="4503738"/>
          <p14:tracePt t="7694" x="8120063" y="4503738"/>
          <p14:tracePt t="7709" x="8153400" y="4503738"/>
          <p14:tracePt t="7710" x="8212138" y="4503738"/>
          <p14:tracePt t="7724" x="8247063" y="4503738"/>
          <p14:tracePt t="7726" x="8288338" y="4503738"/>
          <p14:tracePt t="7743" x="8364538" y="4503738"/>
          <p14:tracePt t="7757" x="8389938" y="4503738"/>
          <p14:tracePt t="7759" x="8424863" y="4503738"/>
          <p14:tracePt t="7773" x="8466138" y="4503738"/>
          <p14:tracePt t="7775" x="8483600" y="4503738"/>
          <p14:tracePt t="7790" x="8516938" y="4503738"/>
          <p14:tracePt t="7792" x="8542338" y="4503738"/>
          <p14:tracePt t="7806" x="8585200" y="4521200"/>
          <p14:tracePt t="7808" x="8602663" y="4521200"/>
          <p14:tracePt t="7822" x="8643938" y="4521200"/>
          <p14:tracePt t="7824" x="8678863" y="4521200"/>
          <p14:tracePt t="7840" x="8712200" y="4521200"/>
          <p14:tracePt t="7843" x="8720138" y="4529138"/>
          <p14:tracePt t="7845" x="8755063" y="4529138"/>
          <p14:tracePt t="7856" x="8770938" y="4529138"/>
          <p14:tracePt t="7865" x="8796338" y="4529138"/>
          <p14:tracePt t="7872" x="8831263" y="4529138"/>
          <p14:tracePt t="7882" x="8847138" y="4529138"/>
          <p14:tracePt t="7895" x="8856663" y="4529138"/>
          <p14:tracePt t="7897" x="8872538" y="4529138"/>
          <p14:tracePt t="7911" x="8890000" y="4529138"/>
          <p14:tracePt t="7913" x="8907463" y="4529138"/>
          <p14:tracePt t="7925" x="8932863" y="4529138"/>
          <p14:tracePt t="7927" x="8948738" y="4529138"/>
          <p14:tracePt t="7943" x="8974138" y="4521200"/>
          <p14:tracePt t="7961" x="9024938" y="4503738"/>
          <p14:tracePt t="7976" x="9042400" y="4487863"/>
          <p14:tracePt t="7977" x="9050338" y="4470400"/>
          <p14:tracePt t="7997" x="9085263" y="4445000"/>
          <p14:tracePt t="7999" x="9085263" y="4427538"/>
          <p14:tracePt t="8014" x="9101138" y="4411663"/>
          <p14:tracePt t="8016" x="9110663" y="4394200"/>
          <p14:tracePt t="8033" x="9126538" y="4368800"/>
          <p14:tracePt t="8037" x="9144000" y="4351338"/>
          <p14:tracePt t="8056" x="9161463" y="4335463"/>
          <p14:tracePt t="8058" x="9186863" y="4310063"/>
          <p14:tracePt t="8078" x="9202738" y="4292600"/>
          <p14:tracePt t="8080" x="9245600" y="4259263"/>
          <p14:tracePt t="8096" x="9263063" y="4233863"/>
          <p14:tracePt t="8110" x="9278938" y="4216400"/>
          <p14:tracePt t="8121" x="9278938" y="4198938"/>
          <p14:tracePt t="8126" x="9296400" y="4191000"/>
          <p14:tracePt t="8155" x="9296400" y="4173538"/>
          <p14:tracePt t="8166" x="9313863" y="4157663"/>
          <p14:tracePt t="8169" x="9313863" y="4140200"/>
          <p14:tracePt t="8192" x="9313863" y="4114800"/>
          <p14:tracePt t="8195" x="9313863" y="4081463"/>
          <p14:tracePt t="8207" x="9313863" y="4064000"/>
          <p14:tracePt t="8209" x="9313863" y="4038600"/>
          <p14:tracePt t="8223" x="9313863" y="4021138"/>
          <p14:tracePt t="8225" x="9313863" y="3987800"/>
          <p14:tracePt t="8240" x="9313863" y="3979863"/>
          <p14:tracePt t="8242" x="9313863" y="3944938"/>
          <p14:tracePt t="8257" x="9313863" y="3929063"/>
          <p14:tracePt t="8260" x="9313863" y="3919538"/>
          <p14:tracePt t="8262" x="9313863" y="3903663"/>
          <p14:tracePt t="8272" x="9313863" y="3886200"/>
          <p14:tracePt t="8298" x="9313863" y="3868738"/>
          <p14:tracePt t="8305" x="9296400" y="3860800"/>
          <p14:tracePt t="8323" x="9296400" y="3843338"/>
          <p14:tracePt t="8335" x="9278938" y="3827463"/>
          <p14:tracePt t="8355" x="9263063" y="3810000"/>
          <p14:tracePt t="8376" x="9237663" y="3784600"/>
          <p14:tracePt t="8393" x="9220200" y="3767138"/>
          <p14:tracePt t="8408" x="9186863" y="3733800"/>
          <p14:tracePt t="8425" x="9177338" y="3708400"/>
          <p14:tracePt t="8441" x="9144000" y="3690938"/>
          <p14:tracePt t="8461" x="9110663" y="3675063"/>
          <p14:tracePt t="8463" x="9101138" y="3657600"/>
          <p14:tracePt t="8479" x="9085263" y="3649663"/>
          <p14:tracePt t="8481" x="9067800" y="3649663"/>
          <p14:tracePt t="8494" x="9050338" y="3632200"/>
          <p14:tracePt t="8507" x="9042400" y="3632200"/>
          <p14:tracePt t="8510" x="9024938" y="3614738"/>
          <p14:tracePt t="8512" x="9009063" y="3598863"/>
          <p14:tracePt t="8530" x="8974138" y="3589338"/>
          <p14:tracePt t="8543" x="8966200" y="3573463"/>
          <p14:tracePt t="8560" x="8932863" y="3538538"/>
          <p14:tracePt t="8577" x="8915400" y="3513138"/>
          <p14:tracePt t="8593" x="8890000" y="3462338"/>
          <p14:tracePt t="8610" x="8856663" y="3421063"/>
          <p14:tracePt t="8625" x="8847138" y="3395663"/>
          <p14:tracePt t="8626" x="8831263" y="3360738"/>
          <p14:tracePt t="8639" x="8780463" y="3327400"/>
          <p14:tracePt t="8641" x="8770938" y="3284538"/>
          <p14:tracePt t="8674" x="8636000" y="3167063"/>
          <p14:tracePt t="8677" x="8602663" y="3132138"/>
          <p14:tracePt t="8679" x="8585200" y="3124200"/>
          <p14:tracePt t="8695" x="8559800" y="3073400"/>
          <p14:tracePt t="8697" x="8542338" y="3065463"/>
          <p14:tracePt t="8713" x="8516938" y="3014663"/>
          <p14:tracePt t="8729" x="8501063" y="2997200"/>
          <p14:tracePt t="8755" x="8501063" y="2989263"/>
        </p14:tracePtLst>
      </p14:laserTraceLst>
    </p:ext>
  </p:extLst>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ítulo 1">
            <a:extLst>
              <a:ext uri="{FF2B5EF4-FFF2-40B4-BE49-F238E27FC236}">
                <a16:creationId xmlns:a16="http://schemas.microsoft.com/office/drawing/2014/main" id="{8292FAB2-FAF2-8B7C-D63F-5ED438E3110C}"/>
              </a:ext>
            </a:extLst>
          </p:cNvPr>
          <p:cNvSpPr>
            <a:spLocks noGrp="1"/>
          </p:cNvSpPr>
          <p:nvPr>
            <p:ph type="title"/>
          </p:nvPr>
        </p:nvSpPr>
        <p:spPr>
          <a:xfrm>
            <a:off x="825909" y="808055"/>
            <a:ext cx="3979205" cy="1453363"/>
          </a:xfrm>
        </p:spPr>
        <p:txBody>
          <a:bodyPr vert="horz" lIns="91440" tIns="45720" rIns="91440" bIns="45720" rtlCol="0" anchor="ctr">
            <a:normAutofit/>
          </a:bodyPr>
          <a:lstStyle/>
          <a:p>
            <a:r>
              <a:rPr lang="en-US"/>
              <a:t>Diagnóstico</a:t>
            </a:r>
            <a:br>
              <a:rPr lang="en-US"/>
            </a:br>
            <a:r>
              <a:rPr lang="en-US"/>
              <a:t>Ecocardiograma  </a:t>
            </a:r>
          </a:p>
        </p:txBody>
      </p:sp>
      <p:sp>
        <p:nvSpPr>
          <p:cNvPr id="3" name="Marcador de contenido 2">
            <a:extLst>
              <a:ext uri="{FF2B5EF4-FFF2-40B4-BE49-F238E27FC236}">
                <a16:creationId xmlns:a16="http://schemas.microsoft.com/office/drawing/2014/main" id="{727D0190-90FE-080E-A460-9F7A8BAEFF9E}"/>
              </a:ext>
            </a:extLst>
          </p:cNvPr>
          <p:cNvSpPr>
            <a:spLocks noGrp="1"/>
          </p:cNvSpPr>
          <p:nvPr>
            <p:ph sz="half" idx="1"/>
          </p:nvPr>
        </p:nvSpPr>
        <p:spPr>
          <a:xfrm>
            <a:off x="802178" y="2261420"/>
            <a:ext cx="4002936" cy="3637935"/>
          </a:xfrm>
        </p:spPr>
        <p:txBody>
          <a:bodyPr vert="horz" lIns="91440" tIns="45720" rIns="91440" bIns="45720" rtlCol="0" anchor="ctr">
            <a:normAutofit/>
          </a:bodyPr>
          <a:lstStyle/>
          <a:p>
            <a:pPr>
              <a:lnSpc>
                <a:spcPct val="90000"/>
              </a:lnSpc>
            </a:pPr>
            <a:r>
              <a:rPr lang="en-US" altLang="es-CL" sz="1400" b="1" u="sng"/>
              <a:t>Engrosamiento pericárdico</a:t>
            </a:r>
            <a:r>
              <a:rPr lang="en-US" altLang="es-CL" sz="1400" b="1"/>
              <a:t>: </a:t>
            </a:r>
            <a:r>
              <a:rPr lang="en-US" altLang="es-CL" sz="1400"/>
              <a:t>el eco transtorácico </a:t>
            </a:r>
            <a:r>
              <a:rPr lang="en-US" altLang="es-CL" sz="1400" b="1"/>
              <a:t>es poco útil</a:t>
            </a:r>
            <a:r>
              <a:rPr lang="en-US" altLang="es-CL" sz="1400"/>
              <a:t> para detectarlo (solo en 30-60% de los casos). </a:t>
            </a:r>
          </a:p>
          <a:p>
            <a:pPr>
              <a:lnSpc>
                <a:spcPct val="90000"/>
              </a:lnSpc>
            </a:pPr>
            <a:r>
              <a:rPr lang="en-US" altLang="es-CL" sz="1400"/>
              <a:t>Un</a:t>
            </a:r>
            <a:r>
              <a:rPr lang="en-US" altLang="es-CL" sz="1400" b="1"/>
              <a:t> eco negativo no descarta PC. </a:t>
            </a:r>
            <a:r>
              <a:rPr lang="en-US" altLang="es-CL" sz="1400"/>
              <a:t>ETE  tiene &gt; sensibilidad</a:t>
            </a:r>
          </a:p>
          <a:p>
            <a:pPr>
              <a:lnSpc>
                <a:spcPct val="90000"/>
              </a:lnSpc>
            </a:pPr>
            <a:r>
              <a:rPr lang="en-US" altLang="es-CL" sz="1400"/>
              <a:t>Evidencias de </a:t>
            </a:r>
            <a:r>
              <a:rPr lang="en-US" altLang="es-CL" sz="1400" b="1" u="sng"/>
              <a:t>constricción pericárdica</a:t>
            </a:r>
            <a:r>
              <a:rPr lang="en-US" altLang="es-CL" sz="1400"/>
              <a:t>: movimiento anormal del SIV (poco específico): </a:t>
            </a:r>
          </a:p>
          <a:p>
            <a:pPr lvl="1">
              <a:lnSpc>
                <a:spcPct val="90000"/>
              </a:lnSpc>
            </a:pPr>
            <a:r>
              <a:rPr lang="en-US" altLang="es-CL" sz="1400"/>
              <a:t>Variación respiratoria del flujo de llenado transmitral (disminuye en inspiración)</a:t>
            </a:r>
          </a:p>
          <a:p>
            <a:pPr lvl="1">
              <a:lnSpc>
                <a:spcPct val="90000"/>
              </a:lnSpc>
            </a:pPr>
            <a:r>
              <a:rPr lang="en-US" altLang="es-CL" sz="1400"/>
              <a:t>aumento de relación E/A en el flujo diastólico mitral</a:t>
            </a:r>
          </a:p>
          <a:p>
            <a:pPr lvl="1">
              <a:lnSpc>
                <a:spcPct val="90000"/>
              </a:lnSpc>
            </a:pPr>
            <a:r>
              <a:rPr lang="en-US" altLang="es-CL" sz="1400"/>
              <a:t>índices de relajación miocárdica conservados (diag diferencial con miocardiopatia restrictiva)</a:t>
            </a:r>
          </a:p>
          <a:p>
            <a:pPr>
              <a:lnSpc>
                <a:spcPct val="90000"/>
              </a:lnSpc>
            </a:pPr>
            <a:endParaRPr lang="en-US" sz="1400"/>
          </a:p>
        </p:txBody>
      </p:sp>
      <p:pic>
        <p:nvPicPr>
          <p:cNvPr id="5" name="Marcador de contenido 4">
            <a:extLst>
              <a:ext uri="{FF2B5EF4-FFF2-40B4-BE49-F238E27FC236}">
                <a16:creationId xmlns:a16="http://schemas.microsoft.com/office/drawing/2014/main" id="{43ECADDC-A190-30FA-7D7A-7354198A1384}"/>
              </a:ext>
            </a:extLst>
          </p:cNvPr>
          <p:cNvPicPr>
            <a:picLocks noGrp="1" noChangeAspect="1"/>
          </p:cNvPicPr>
          <p:nvPr>
            <p:ph sz="half" idx="2"/>
          </p:nvPr>
        </p:nvPicPr>
        <p:blipFill>
          <a:blip r:embed="rId7"/>
          <a:stretch>
            <a:fillRect/>
          </a:stretch>
        </p:blipFill>
        <p:spPr>
          <a:xfrm>
            <a:off x="5289752" y="1244905"/>
            <a:ext cx="6095593" cy="420595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14" name="Audio 13">
            <a:extLst>
              <a:ext uri="{FF2B5EF4-FFF2-40B4-BE49-F238E27FC236}">
                <a16:creationId xmlns:a16="http://schemas.microsoft.com/office/drawing/2014/main" id="{BB7790B8-F4A0-52AD-8D62-D8DDF3B7EE1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91800911"/>
      </p:ext>
    </p:extLst>
  </p:cSld>
  <p:clrMapOvr>
    <a:masterClrMapping/>
  </p:clrMapOvr>
  <mc:AlternateContent xmlns:mc="http://schemas.openxmlformats.org/markup-compatibility/2006">
    <mc:Choice xmlns:p14="http://schemas.microsoft.com/office/powerpoint/2010/main" Requires="p14">
      <p:transition spd="slow" p14:dur="2000" advTm="44001"/>
    </mc:Choice>
    <mc:Fallback>
      <p:transition spd="slow" advTm="44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41463" x="4521200" y="6629400"/>
          <p14:tracePt t="41465" x="4716463" y="6451600"/>
          <p14:tracePt t="41494" x="4800600" y="6392863"/>
          <p14:tracePt t="41498" x="5199063" y="6078538"/>
          <p14:tracePt t="41500" x="5392738" y="5943600"/>
          <p14:tracePt t="41516" x="5595938" y="5808663"/>
          <p14:tracePt t="41518" x="5808663" y="5689600"/>
          <p14:tracePt t="41537" x="5994400" y="5580063"/>
          <p14:tracePt t="41541" x="6332538" y="5418138"/>
          <p14:tracePt t="41559" x="6519863" y="5341938"/>
          <p14:tracePt t="41562" x="6662738" y="5283200"/>
          <p14:tracePt t="41564" x="6723063" y="5249863"/>
          <p14:tracePt t="41580" x="6858000" y="5189538"/>
          <p14:tracePt t="41582" x="6985000" y="5148263"/>
          <p14:tracePt t="41596" x="7069138" y="5113338"/>
          <p14:tracePt t="41598" x="7145338" y="5072063"/>
          <p14:tracePt t="41612" x="7221538" y="5054600"/>
          <p14:tracePt t="41615" x="7281863" y="5029200"/>
          <p14:tracePt t="41617" x="7340600" y="5011738"/>
          <p14:tracePt t="41635" x="7450138" y="4970463"/>
          <p14:tracePt t="41648" x="7510463" y="4919663"/>
          <p14:tracePt t="41666" x="7586663" y="4894263"/>
          <p14:tracePt t="41668" x="7729538" y="4833938"/>
          <p14:tracePt t="41684" x="7805738" y="4800600"/>
          <p14:tracePt t="41686" x="7881938" y="4775200"/>
          <p14:tracePt t="41690" x="7958138" y="4741863"/>
          <p14:tracePt t="41709" x="8077200" y="4681538"/>
          <p14:tracePt t="41721" x="8110538" y="4681538"/>
          <p14:tracePt t="41725" x="8135938" y="4665663"/>
          <p14:tracePt t="41737" x="8186738" y="4648200"/>
          <p14:tracePt t="41741" x="8229600" y="4640263"/>
          <p14:tracePt t="41754" x="8288338" y="4640263"/>
          <p14:tracePt t="41758" x="8348663" y="4640263"/>
          <p14:tracePt t="41770" x="8389938" y="4640263"/>
          <p14:tracePt t="41777" x="8450263" y="4640263"/>
          <p14:tracePt t="41778" x="8577263" y="4640263"/>
          <p14:tracePt t="41791" x="8618538" y="4665663"/>
          <p14:tracePt t="41802" x="8678863" y="4716463"/>
          <p14:tracePt t="41806" x="8755063" y="4757738"/>
          <p14:tracePt t="41819" x="8770938" y="4775200"/>
          <p14:tracePt t="41825" x="8813800" y="4800600"/>
          <p14:tracePt t="41827" x="8856663" y="4833938"/>
          <p14:tracePt t="41843" x="8907463" y="4859338"/>
          <p14:tracePt t="41860" x="8915400" y="4894263"/>
          <p14:tracePt t="41876" x="8948738" y="4894263"/>
          <p14:tracePt t="41885" x="8966200" y="4894263"/>
          <p14:tracePt t="41898" x="8974138" y="4894263"/>
          <p14:tracePt t="41900" x="8991600" y="4894263"/>
          <p14:tracePt t="41914" x="9042400" y="4894263"/>
          <p14:tracePt t="41930" x="9067800" y="4894263"/>
          <p14:tracePt t="41931" x="9110663" y="4894263"/>
          <p14:tracePt t="41942" x="9177338" y="4859338"/>
          <p14:tracePt t="41954" x="9237663" y="4843463"/>
          <p14:tracePt t="41958" x="9313863" y="4833938"/>
          <p14:tracePt t="41977" x="9339263" y="4833938"/>
          <p14:tracePt t="41980" x="9431338" y="4818063"/>
          <p14:tracePt t="41993" x="9456738" y="4800600"/>
          <p14:tracePt t="41995" x="9491663" y="4800600"/>
          <p14:tracePt t="42012" x="9532938" y="4783138"/>
          <p14:tracePt t="42028" x="9567863" y="4783138"/>
          <p14:tracePt t="42044" x="9575800" y="4775200"/>
          <p14:tracePt t="42062" x="9593263" y="4775200"/>
          <p14:tracePt t="42082" x="9609138" y="4757738"/>
          <p14:tracePt t="42095" x="9609138" y="4741863"/>
          <p14:tracePt t="42104" x="9626600" y="4724400"/>
          <p14:tracePt t="42118" x="9644063" y="4699000"/>
          <p14:tracePt t="42125" x="9652000" y="4665663"/>
          <p14:tracePt t="42127" x="9669463" y="4605338"/>
          <p14:tracePt t="42144" x="9685338" y="4546600"/>
          <p14:tracePt t="42146" x="9685338" y="4503738"/>
          <p14:tracePt t="42148" x="9702800" y="4445000"/>
          <p14:tracePt t="42163" x="9728200" y="4335463"/>
          <p14:tracePt t="42179" x="9728200" y="4292600"/>
          <p14:tracePt t="42181" x="9745663" y="4275138"/>
          <p14:tracePt t="42194" x="9745663" y="4249738"/>
          <p14:tracePt t="42196" x="9745663" y="4233863"/>
          <p14:tracePt t="42212" x="9745663" y="4216400"/>
          <p14:tracePt t="42234" x="9745663" y="4198938"/>
          <p14:tracePt t="42250" x="9728200" y="4198938"/>
          <p14:tracePt t="42262" x="9710738" y="4198938"/>
          <p14:tracePt t="42275" x="9685338" y="4191000"/>
          <p14:tracePt t="42277" x="9652000" y="4173538"/>
          <p14:tracePt t="42295" x="9575800" y="4122738"/>
          <p14:tracePt t="42310" x="9567863" y="4114800"/>
          <p14:tracePt t="42312" x="9517063" y="4097338"/>
          <p14:tracePt t="42327" x="9491663" y="4081463"/>
          <p14:tracePt t="42330" x="9474200" y="4064000"/>
          <p14:tracePt t="42332" x="9440863" y="4056063"/>
          <p14:tracePt t="42349" x="9415463" y="4056063"/>
          <p14:tracePt t="42363" x="9380538" y="4056063"/>
          <p14:tracePt t="42379" x="9372600" y="4056063"/>
          <p14:tracePt t="42381" x="9355138" y="4056063"/>
          <p14:tracePt t="42397" x="9321800" y="4056063"/>
          <p14:tracePt t="42411" x="9313863" y="4056063"/>
          <p14:tracePt t="42412" x="9296400" y="4064000"/>
          <p14:tracePt t="42428" x="9263063" y="4081463"/>
          <p14:tracePt t="42443" x="9237663" y="4114800"/>
          <p14:tracePt t="42459" x="9220200" y="4140200"/>
          <p14:tracePt t="42461" x="9202738" y="4157663"/>
          <p14:tracePt t="42478" x="9177338" y="4233863"/>
          <p14:tracePt t="42496" x="9161463" y="4292600"/>
          <p14:tracePt t="42510" x="9144000" y="4318000"/>
          <p14:tracePt t="42512" x="9144000" y="4351338"/>
          <p14:tracePt t="42526" x="9144000" y="4386263"/>
          <p14:tracePt t="42528" x="9144000" y="4411663"/>
          <p14:tracePt t="42537" x="9144000" y="4427538"/>
          <p14:tracePt t="42549" x="9144000" y="4452938"/>
          <p14:tracePt t="42551" x="9144000" y="4487863"/>
          <p14:tracePt t="42565" x="9144000" y="4503738"/>
          <p14:tracePt t="42567" x="9144000" y="4529138"/>
          <p14:tracePt t="42577" x="9144000" y="4564063"/>
          <p14:tracePt t="42587" x="9177338" y="4589463"/>
          <p14:tracePt t="42592" x="9186863" y="4622800"/>
          <p14:tracePt t="42610" x="9202738" y="4648200"/>
          <p14:tracePt t="42613" x="9237663" y="4699000"/>
          <p14:tracePt t="42629" x="9263063" y="4741863"/>
          <p14:tracePt t="42644" x="9313863" y="4775200"/>
          <p14:tracePt t="42660" x="9321800" y="4783138"/>
          <p14:tracePt t="42662" x="9380538" y="4800600"/>
          <p14:tracePt t="42676" x="9456738" y="4800600"/>
          <p14:tracePt t="42687" x="9507538" y="4800600"/>
          <p14:tracePt t="42700" x="9550400" y="4800600"/>
          <p14:tracePt t="42702" x="9593263" y="4800600"/>
          <p14:tracePt t="42716" x="9644063" y="4775200"/>
          <p14:tracePt t="42718" x="9669463" y="4741863"/>
          <p14:tracePt t="42734" x="9745663" y="4681538"/>
          <p14:tracePt t="42749" x="9761538" y="4622800"/>
          <p14:tracePt t="42764" x="9786938" y="4589463"/>
          <p14:tracePt t="42765" x="9786938" y="4564063"/>
          <p14:tracePt t="42780" x="9804400" y="4487863"/>
          <p14:tracePt t="42795" x="9804400" y="4445000"/>
          <p14:tracePt t="42797" x="9804400" y="4368800"/>
          <p14:tracePt t="42812" x="9804400" y="4310063"/>
          <p14:tracePt t="42814" x="9761538" y="4216400"/>
          <p14:tracePt t="42829" x="9669463" y="4064000"/>
          <p14:tracePt t="42845" x="9609138" y="3987800"/>
          <p14:tracePt t="42847" x="9532938" y="3919538"/>
          <p14:tracePt t="42860" x="9456738" y="3843338"/>
          <p14:tracePt t="42876" x="9415463" y="3792538"/>
          <p14:tracePt t="42878" x="9380538" y="3784600"/>
          <p14:tracePt t="42895" x="9339263" y="3751263"/>
          <p14:tracePt t="42911" x="9278938" y="3751263"/>
          <p14:tracePt t="42926" x="9263063" y="3751263"/>
          <p14:tracePt t="42928" x="9245600" y="3751263"/>
          <p14:tracePt t="42941" x="9237663" y="3751263"/>
          <p14:tracePt t="42966" x="9220200" y="3767138"/>
          <p14:tracePt t="42979" x="9202738" y="3784600"/>
          <p14:tracePt t="42981" x="9202738" y="3810000"/>
          <p14:tracePt t="42996" x="9186863" y="3843338"/>
          <p14:tracePt t="42998" x="9186863" y="3886200"/>
          <p14:tracePt t="43015" x="9177338" y="4021138"/>
          <p14:tracePt t="43032" x="9177338" y="4097338"/>
          <p14:tracePt t="43035" x="9177338" y="4173538"/>
          <p14:tracePt t="43040" x="9177338" y="4249738"/>
          <p14:tracePt t="43053" x="9177338" y="4275138"/>
          <p14:tracePt t="43058" x="9177338" y="4335463"/>
          <p14:tracePt t="43068" x="9177338" y="4386263"/>
          <p14:tracePt t="43069" x="9177338" y="4427538"/>
          <p14:tracePt t="43083" x="9177338" y="4452938"/>
          <p14:tracePt t="43085" x="9177338" y="4487863"/>
          <p14:tracePt t="43097" x="9177338" y="4503738"/>
          <p14:tracePt t="43109" x="9177338" y="4521200"/>
          <p14:tracePt t="43111" x="9177338" y="4529138"/>
          <p14:tracePt t="43129" x="9177338" y="4546600"/>
          <p14:tracePt t="43142" x="9186863" y="4546600"/>
          <p14:tracePt t="43144" x="9202738" y="4564063"/>
          <p14:tracePt t="43159" x="9237663" y="4579938"/>
          <p14:tracePt t="43162" x="9296400" y="4622800"/>
          <p14:tracePt t="43177" x="9355138" y="4665663"/>
          <p14:tracePt t="43180" x="9415463" y="4724400"/>
          <p14:tracePt t="43182" x="9456738" y="4757738"/>
          <p14:tracePt t="43199" x="9532938" y="4833938"/>
          <p14:tracePt t="43213" x="9550400" y="4859338"/>
          <p14:tracePt t="43215" x="9575800" y="4894263"/>
          <p14:tracePt t="43233" x="9609138" y="4919663"/>
          <p14:tracePt t="43260" x="9626600" y="4919663"/>
          <p14:tracePt t="43263" x="9626600" y="4935538"/>
          <p14:tracePt t="43278" x="9644063" y="4935538"/>
          <p14:tracePt t="43325" x="9652000" y="4935538"/>
        </p14:tracePtLst>
      </p14:laserTraceLst>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C20EA1E4-828C-F5E5-7E0D-5E243A435F21}"/>
              </a:ext>
            </a:extLst>
          </p:cNvPr>
          <p:cNvSpPr>
            <a:spLocks noGrp="1" noChangeArrowheads="1"/>
          </p:cNvSpPr>
          <p:nvPr>
            <p:ph type="title"/>
          </p:nvPr>
        </p:nvSpPr>
        <p:spPr bwMode="auto">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r>
              <a:rPr lang="es-AR" altLang="es-CL" sz="3200" b="1" dirty="0"/>
              <a:t>Pericarditis constrictiva</a:t>
            </a:r>
            <a:br>
              <a:rPr lang="es-AR" altLang="es-CL" sz="3200" b="1" dirty="0"/>
            </a:br>
            <a:r>
              <a:rPr lang="es-AR" altLang="es-CL" sz="3200" b="1" dirty="0"/>
              <a:t>Métodos complementarios</a:t>
            </a:r>
            <a:endParaRPr lang="es-ES" altLang="es-CL" sz="3200" b="1" dirty="0"/>
          </a:p>
        </p:txBody>
      </p:sp>
      <p:sp>
        <p:nvSpPr>
          <p:cNvPr id="196611" name="Rectangle 3">
            <a:extLst>
              <a:ext uri="{FF2B5EF4-FFF2-40B4-BE49-F238E27FC236}">
                <a16:creationId xmlns:a16="http://schemas.microsoft.com/office/drawing/2014/main" id="{4C78F2FA-FBD3-6B2E-E8F9-E6E4CA6E345E}"/>
              </a:ext>
            </a:extLst>
          </p:cNvPr>
          <p:cNvSpPr>
            <a:spLocks noGrp="1" noChangeArrowheads="1"/>
          </p:cNvSpPr>
          <p:nvPr>
            <p:ph sz="half" idx="1"/>
          </p:nvPr>
        </p:nvSpPr>
        <p:spPr bwMode="auto">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fontScale="77500" lnSpcReduction="20000"/>
          </a:bodyPr>
          <a:lstStyle/>
          <a:p>
            <a:pPr>
              <a:lnSpc>
                <a:spcPct val="80000"/>
              </a:lnSpc>
            </a:pPr>
            <a:r>
              <a:rPr lang="es-ES" altLang="es-CL" sz="2800" dirty="0">
                <a:latin typeface="+mj-lt"/>
              </a:rPr>
              <a:t>Ante la sospecha de PC que no se confirma con ecocardiograma, solicitar:</a:t>
            </a:r>
          </a:p>
          <a:p>
            <a:pPr>
              <a:lnSpc>
                <a:spcPct val="80000"/>
              </a:lnSpc>
            </a:pPr>
            <a:endParaRPr lang="es-ES" altLang="es-CL" sz="2800" b="1" dirty="0">
              <a:latin typeface="+mj-lt"/>
            </a:endParaRPr>
          </a:p>
          <a:p>
            <a:pPr>
              <a:lnSpc>
                <a:spcPct val="80000"/>
              </a:lnSpc>
            </a:pPr>
            <a:r>
              <a:rPr lang="es-ES" altLang="es-CL" sz="2800" b="1" dirty="0">
                <a:latin typeface="+mj-lt"/>
              </a:rPr>
              <a:t>TAC  simple de tórax:</a:t>
            </a:r>
            <a:r>
              <a:rPr lang="es-ES" altLang="es-CL" sz="2800" dirty="0">
                <a:latin typeface="+mj-lt"/>
              </a:rPr>
              <a:t> para detectar</a:t>
            </a:r>
            <a:r>
              <a:rPr lang="es-ES" altLang="es-CL" sz="2800" b="1" dirty="0">
                <a:latin typeface="+mj-lt"/>
              </a:rPr>
              <a:t> engrosamiento pericárdico</a:t>
            </a:r>
          </a:p>
          <a:p>
            <a:pPr>
              <a:lnSpc>
                <a:spcPct val="80000"/>
              </a:lnSpc>
              <a:buFontTx/>
              <a:buNone/>
            </a:pPr>
            <a:r>
              <a:rPr lang="es-ES" altLang="es-CL" sz="2800" b="1" dirty="0">
                <a:latin typeface="+mj-lt"/>
              </a:rPr>
              <a:t>   </a:t>
            </a:r>
            <a:r>
              <a:rPr lang="es-ES" altLang="es-CL" sz="2400" b="1" dirty="0">
                <a:latin typeface="+mj-lt"/>
              </a:rPr>
              <a:t>(grosor normal 1 a 2 mm; en la PC puede medir &gt; de 4 mm)</a:t>
            </a:r>
          </a:p>
          <a:p>
            <a:pPr>
              <a:lnSpc>
                <a:spcPct val="80000"/>
              </a:lnSpc>
            </a:pPr>
            <a:endParaRPr lang="es-ES" altLang="es-CL" sz="2400" b="1" dirty="0">
              <a:latin typeface="+mj-lt"/>
            </a:endParaRPr>
          </a:p>
          <a:p>
            <a:pPr>
              <a:lnSpc>
                <a:spcPct val="80000"/>
              </a:lnSpc>
            </a:pPr>
            <a:r>
              <a:rPr lang="es-ES" altLang="es-CL" sz="2800" b="1" dirty="0">
                <a:latin typeface="+mj-lt"/>
              </a:rPr>
              <a:t>Resonancia magnética nuclear:</a:t>
            </a:r>
            <a:r>
              <a:rPr lang="es-ES" altLang="es-CL" sz="2800" dirty="0">
                <a:latin typeface="+mj-lt"/>
              </a:rPr>
              <a:t> no permite diferenciar fibrosis de calcificación. </a:t>
            </a:r>
          </a:p>
          <a:p>
            <a:pPr>
              <a:lnSpc>
                <a:spcPct val="80000"/>
              </a:lnSpc>
              <a:buFontTx/>
              <a:buNone/>
            </a:pPr>
            <a:r>
              <a:rPr lang="es-ES" altLang="es-CL" sz="2000" dirty="0">
                <a:latin typeface="+mj-lt"/>
              </a:rPr>
              <a:t>     </a:t>
            </a:r>
            <a:r>
              <a:rPr lang="es-ES" altLang="es-CL" sz="2400" b="1" dirty="0">
                <a:latin typeface="+mj-lt"/>
              </a:rPr>
              <a:t>Sensibilidad. 88%, Especificidad 100%, VP +  93%</a:t>
            </a:r>
          </a:p>
        </p:txBody>
      </p:sp>
      <p:pic>
        <p:nvPicPr>
          <p:cNvPr id="3074" name="Picture 2" descr="Pericarditis Constrictiva, siempre un desafío diagnóstico">
            <a:extLst>
              <a:ext uri="{FF2B5EF4-FFF2-40B4-BE49-F238E27FC236}">
                <a16:creationId xmlns:a16="http://schemas.microsoft.com/office/drawing/2014/main" id="{3DABBDB3-6C99-0A9D-7BB9-728BB5D56FBB}"/>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6201923" y="2492896"/>
            <a:ext cx="5304275" cy="2529731"/>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extLst>
              <a:ext uri="{FF2B5EF4-FFF2-40B4-BE49-F238E27FC236}">
                <a16:creationId xmlns:a16="http://schemas.microsoft.com/office/drawing/2014/main" id="{0DE6FFEE-4E39-5299-5076-3749A3BFFC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404"/>
    </mc:Choice>
    <mc:Fallback>
      <p:transition spd="slow" advTm="24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2188" x="9652000" y="4953000"/>
          <p14:tracePt t="2203" x="9652000" y="4978400"/>
          <p14:tracePt t="2205" x="9652000" y="5011738"/>
          <p14:tracePt t="2219" x="9652000" y="5046663"/>
          <p14:tracePt t="2221" x="9652000" y="5072063"/>
          <p14:tracePt t="2235" x="9652000" y="5113338"/>
          <p14:tracePt t="2237" x="9652000" y="5130800"/>
          <p14:tracePt t="2252" x="9652000" y="5207000"/>
          <p14:tracePt t="2265" x="9652000" y="5283200"/>
          <p14:tracePt t="2275" x="9652000" y="5308600"/>
          <p14:tracePt t="2277" x="9644063" y="5376863"/>
          <p14:tracePt t="2292" x="9644063" y="5418138"/>
          <p14:tracePt t="2293" x="9626600" y="5478463"/>
          <p14:tracePt t="2309" x="9626600" y="5519738"/>
          <p14:tracePt t="2310" x="9609138" y="5554663"/>
          <p14:tracePt t="2325" x="9593263" y="5595938"/>
          <p14:tracePt t="2327" x="9575800" y="5630863"/>
          <p14:tracePt t="2344" x="9575800" y="5656263"/>
          <p14:tracePt t="2350" x="9567863" y="5707063"/>
          <p14:tracePt t="2352" x="9567863" y="5748338"/>
          <p14:tracePt t="2367" x="9550400" y="5773738"/>
          <p14:tracePt t="2369" x="9550400" y="5808663"/>
          <p14:tracePt t="2382" x="9532938" y="5849938"/>
          <p14:tracePt t="2385" x="9532938" y="5884863"/>
          <p14:tracePt t="2400" x="9517063" y="5910263"/>
          <p14:tracePt t="2404" x="9517063" y="5961063"/>
          <p14:tracePt t="2420" x="9517063" y="5969000"/>
          <p14:tracePt t="2422" x="9517063" y="5986463"/>
          <p14:tracePt t="2456" x="9517063" y="6002338"/>
          <p14:tracePt t="8671" x="9517063" y="5986463"/>
          <p14:tracePt t="8684" x="9593263" y="5943600"/>
          <p14:tracePt t="8686" x="9652000" y="5910263"/>
          <p14:tracePt t="8702" x="9710738" y="5900738"/>
          <p14:tracePt t="8704" x="9786938" y="5884863"/>
          <p14:tracePt t="8718" x="9837738" y="5884863"/>
          <p14:tracePt t="8722" x="9898063" y="5867400"/>
          <p14:tracePt t="8724" x="9956800" y="5867400"/>
          <p14:tracePt t="8739" x="10058400" y="5867400"/>
          <p14:tracePt t="8741" x="10167938" y="5867400"/>
          <p14:tracePt t="8752" x="10304463" y="5867400"/>
          <p14:tracePt t="8761" x="10406063" y="5867400"/>
          <p14:tracePt t="8764" x="10523538" y="5867400"/>
          <p14:tracePt t="8787" x="10752138" y="5867400"/>
          <p14:tracePt t="8790" x="10871200" y="5867400"/>
          <p14:tracePt t="8804" x="10972800" y="5867400"/>
          <p14:tracePt t="8806" x="11099800" y="5867400"/>
          <p14:tracePt t="8819" x="11201400" y="5849938"/>
          <p14:tracePt t="8821" x="11277600" y="5849938"/>
          <p14:tracePt t="8836" x="11472863" y="5834063"/>
          <p14:tracePt t="8851" x="11549063" y="5834063"/>
          <p14:tracePt t="8853" x="11633200" y="5834063"/>
          <p14:tracePt t="8863" x="11742738" y="5808663"/>
          <p14:tracePt t="8876" x="11844338" y="5808663"/>
          <p14:tracePt t="8878" x="11938000" y="5791200"/>
          <p14:tracePt t="8892" x="12039600" y="5773738"/>
          <p14:tracePt t="8894" x="12133263" y="5773738"/>
          <p14:tracePt t="9039" x="12072938" y="5638800"/>
          <p14:tracePt t="9052" x="11895138" y="5595938"/>
          <p14:tracePt t="9054" x="11514138" y="5494338"/>
          <p14:tracePt t="9070" x="11158538" y="5384800"/>
          <p14:tracePt t="9079" x="11066463" y="5341938"/>
          <p14:tracePt t="9093" x="10888663" y="5283200"/>
          <p14:tracePt t="9095" x="10752138" y="5224463"/>
          <p14:tracePt t="9108" x="10718800" y="5207000"/>
          <p14:tracePt t="9120" x="10634663" y="5173663"/>
          <p14:tracePt t="9123" x="10583863" y="5148263"/>
          <p14:tracePt t="9125" x="10541000" y="5113338"/>
          <p14:tracePt t="9141" x="10498138" y="5105400"/>
          <p14:tracePt t="9157" x="10498138" y="5087938"/>
          <p14:tracePt t="9169" x="10482263" y="5087938"/>
          <p14:tracePt t="9453" x="10447338" y="5087938"/>
          <p14:tracePt t="9462" x="10406063" y="5087938"/>
          <p14:tracePt t="9473" x="10363200" y="5087938"/>
          <p14:tracePt t="9486" x="10304463" y="5087938"/>
          <p14:tracePt t="9488" x="10253663" y="5087938"/>
          <p14:tracePt t="9502" x="10134600" y="5072063"/>
          <p14:tracePt t="9504" x="10058400" y="5072063"/>
          <p14:tracePt t="9519" x="9786938" y="5054600"/>
          <p14:tracePt t="9535" x="9532938" y="5046663"/>
          <p14:tracePt t="9537" x="9372600" y="5029200"/>
          <p14:tracePt t="9551" x="9186863" y="4995863"/>
          <p14:tracePt t="9554" x="9024938" y="4970463"/>
          <p14:tracePt t="9569" x="8966200" y="4953000"/>
          <p14:tracePt t="9572" x="8813800" y="4910138"/>
          <p14:tracePt t="9574" x="8694738" y="4876800"/>
          <p14:tracePt t="9589" x="8483600" y="4783138"/>
          <p14:tracePt t="9604" x="8424863" y="4757738"/>
          <p14:tracePt t="9606" x="8331200" y="4724400"/>
          <p14:tracePt t="9621" x="8272463" y="4699000"/>
          <p14:tracePt t="9623" x="8229600" y="4665663"/>
          <p14:tracePt t="9638" x="8186738" y="4640263"/>
          <p14:tracePt t="9640" x="8153400" y="4605338"/>
          <p14:tracePt t="9655" x="8110538" y="4579938"/>
          <p14:tracePt t="9656" x="8077200" y="4564063"/>
          <p14:tracePt t="9672" x="8051800" y="4529138"/>
          <p14:tracePt t="9674" x="8001000" y="4503738"/>
          <p14:tracePt t="9688" x="7958138" y="4470400"/>
          <p14:tracePt t="9690" x="7916863" y="4445000"/>
          <p14:tracePt t="9704" x="7866063" y="4411663"/>
          <p14:tracePt t="9706" x="7805738" y="4368800"/>
          <p14:tracePt t="9720" x="7764463" y="4335463"/>
          <p14:tracePt t="9723" x="7704138" y="4310063"/>
          <p14:tracePt t="9725" x="7645400" y="4259263"/>
          <p14:tracePt t="9742" x="7518400" y="4191000"/>
          <p14:tracePt t="9768" x="7416800" y="4122738"/>
          <p14:tracePt t="9771" x="7358063" y="4097338"/>
          <p14:tracePt t="9773" x="7297738" y="4081463"/>
          <p14:tracePt t="9789" x="7256463" y="4056063"/>
          <p14:tracePt t="9791" x="7188200" y="4038600"/>
          <p14:tracePt t="9806" x="7104063" y="4005263"/>
          <p14:tracePt t="9821" x="7043738" y="3987800"/>
          <p14:tracePt t="9823" x="6992938" y="3987800"/>
          <p14:tracePt t="9838" x="6934200" y="3979863"/>
          <p14:tracePt t="9840" x="6926263" y="3979863"/>
          <p14:tracePt t="9856" x="6832600" y="3962400"/>
          <p14:tracePt t="9872" x="6773863" y="3944938"/>
          <p14:tracePt t="9888" x="6723063" y="3929063"/>
          <p14:tracePt t="9903" x="6713538" y="3929063"/>
          <p14:tracePt t="9904" x="6697663" y="3929063"/>
          <p14:tracePt t="9919" x="6680200" y="3929063"/>
          <p14:tracePt t="9921" x="6662738" y="3929063"/>
          <p14:tracePt t="9936" x="6654800" y="3929063"/>
          <p14:tracePt t="9946" x="6637338" y="3929063"/>
          <p14:tracePt t="9973" x="6621463" y="3929063"/>
          <p14:tracePt t="9975" x="6604000" y="3929063"/>
          <p14:tracePt t="9992" x="6604000" y="3944938"/>
          <p14:tracePt t="10007" x="6596063" y="3944938"/>
          <p14:tracePt t="10008" x="6596063" y="3962400"/>
          <p14:tracePt t="10027" x="6596063" y="3979863"/>
          <p14:tracePt t="10040" x="6578600" y="3987800"/>
          <p14:tracePt t="10041" x="6578600" y="4005263"/>
          <p14:tracePt t="10056" x="6578600" y="4038600"/>
          <p14:tracePt t="10073" x="6578600" y="4064000"/>
          <p14:tracePt t="10103" x="6578600" y="4097338"/>
          <p14:tracePt t="10105" x="6578600" y="4173538"/>
          <p14:tracePt t="10121" x="6578600" y="4198938"/>
          <p14:tracePt t="10123" x="6578600" y="4216400"/>
          <p14:tracePt t="10137" x="6596063" y="4249738"/>
          <p14:tracePt t="10139" x="6604000" y="4259263"/>
          <p14:tracePt t="10151" x="6637338" y="4275138"/>
          <p14:tracePt t="10153" x="6654800" y="4310063"/>
          <p14:tracePt t="10169" x="6680200" y="4318000"/>
          <p14:tracePt t="10186" x="6723063" y="4318000"/>
          <p14:tracePt t="10195" x="6756400" y="4318000"/>
          <p14:tracePt t="10208" x="6773863" y="4318000"/>
          <p14:tracePt t="10210" x="6799263" y="4318000"/>
          <p14:tracePt t="10223" x="6832600" y="4310063"/>
          <p14:tracePt t="10225" x="6850063" y="4310063"/>
          <p14:tracePt t="10239" x="6875463" y="4275138"/>
          <p14:tracePt t="10241" x="6891338" y="4275138"/>
          <p14:tracePt t="10255" x="6926263" y="4259263"/>
          <p14:tracePt t="10257" x="6934200" y="4249738"/>
          <p14:tracePt t="10273" x="6967538" y="4233863"/>
          <p14:tracePt t="10288" x="7010400" y="4198938"/>
          <p14:tracePt t="10304" x="7043738" y="4191000"/>
          <p14:tracePt t="10319" x="7069138" y="4191000"/>
          <p14:tracePt t="10329" x="7086600" y="4173538"/>
          <p14:tracePt t="10343" x="7119938" y="4157663"/>
          <p14:tracePt t="10345" x="7129463" y="4157663"/>
          <p14:tracePt t="10356" x="7145338" y="4122738"/>
          <p14:tracePt t="10370" x="7162800" y="4122738"/>
          <p14:tracePt t="10372" x="7180263" y="4114800"/>
          <p14:tracePt t="10386" x="7188200" y="4097338"/>
          <p14:tracePt t="10388" x="7188200" y="4081463"/>
          <p14:tracePt t="10402" x="7205663" y="4064000"/>
          <p14:tracePt t="10404" x="7205663" y="4056063"/>
          <p14:tracePt t="10418" x="7205663" y="4038600"/>
          <p14:tracePt t="10421" x="7221538" y="4021138"/>
          <p14:tracePt t="10436" x="7239000" y="4005263"/>
          <p14:tracePt t="10450" x="7239000" y="3987800"/>
          <p14:tracePt t="10460" x="7239000" y="3979863"/>
          <p14:tracePt t="10472" x="7256463" y="3979863"/>
          <p14:tracePt t="10473" x="7256463" y="3962400"/>
          <p14:tracePt t="10500" x="7256463" y="3944938"/>
          <p14:tracePt t="10510" x="7264400" y="3944938"/>
          <p14:tracePt t="10522" x="7264400" y="3929063"/>
          <p14:tracePt t="10551" x="7264400" y="3919538"/>
          <p14:tracePt t="10608" x="7264400" y="3903663"/>
          <p14:tracePt t="10636" x="7264400" y="3886200"/>
          <p14:tracePt t="10659" x="7264400" y="3868738"/>
          <p14:tracePt t="10676" x="7264400" y="3860800"/>
          <p14:tracePt t="10690" x="7256463" y="3843338"/>
          <p14:tracePt t="10705" x="7239000" y="3827463"/>
          <p14:tracePt t="10720" x="7239000" y="3810000"/>
          <p14:tracePt t="10722" x="7221538" y="3792538"/>
          <p14:tracePt t="10737" x="7188200" y="3751263"/>
          <p14:tracePt t="10754" x="7180263" y="3733800"/>
          <p14:tracePt t="10770" x="7162800" y="3708400"/>
          <p14:tracePt t="10785" x="7145338" y="3675063"/>
          <p14:tracePt t="10805" x="7129463" y="3657600"/>
          <p14:tracePt t="10819" x="7129463" y="3649663"/>
          <p14:tracePt t="10821" x="7119938" y="3632200"/>
          <p14:tracePt t="10834" x="7119938" y="3614738"/>
          <p14:tracePt t="10843" x="7104063" y="3614738"/>
          <p14:tracePt t="10855" x="7104063" y="3598863"/>
          <p14:tracePt t="10872" x="7086600" y="3598863"/>
          <p14:tracePt t="10874" x="7086600" y="3589338"/>
          <p14:tracePt t="10888" x="7069138" y="3589338"/>
          <p14:tracePt t="10904" x="7069138" y="3573463"/>
          <p14:tracePt t="10906" x="7053263" y="3573463"/>
          <p14:tracePt t="10940" x="7043738" y="3573463"/>
          <p14:tracePt t="10952" x="7043738" y="3556000"/>
          <p14:tracePt t="10978" x="7027863" y="3556000"/>
          <p14:tracePt t="11010" x="7010400" y="3556000"/>
          <p14:tracePt t="11027" x="7010400" y="3573463"/>
          <p14:tracePt t="11035" x="7010400" y="3589338"/>
          <p14:tracePt t="11037" x="6992938" y="3589338"/>
          <p14:tracePt t="11040" x="6992938" y="3598863"/>
          <p14:tracePt t="11056" x="6985000" y="3598863"/>
          <p14:tracePt t="11058" x="6985000" y="3614738"/>
          <p14:tracePt t="11072" x="6985000" y="3632200"/>
          <p14:tracePt t="11086" x="6967538" y="3649663"/>
          <p14:tracePt t="11099" x="6967538" y="3657600"/>
          <p14:tracePt t="11110" x="6951663" y="3657600"/>
          <p14:tracePt t="11122" x="6951663" y="3675063"/>
          <p14:tracePt t="11124" x="6951663" y="3690938"/>
          <p14:tracePt t="11139" x="6934200" y="3708400"/>
          <p14:tracePt t="11155" x="6934200" y="3725863"/>
          <p14:tracePt t="11171" x="6934200" y="3733800"/>
          <p14:tracePt t="11186" x="6926263" y="3733800"/>
          <p14:tracePt t="11202" x="6926263" y="3751263"/>
          <p14:tracePt t="11213" x="6908800" y="3767138"/>
          <p14:tracePt t="11229" x="6908800" y="3784600"/>
          <p14:tracePt t="11244" x="6908800" y="3792538"/>
          <p14:tracePt t="11257" x="6891338" y="3792538"/>
          <p14:tracePt t="11259" x="6891338" y="3810000"/>
          <p14:tracePt t="11273" x="6875463" y="3810000"/>
          <p14:tracePt t="11275" x="6875463" y="3827463"/>
          <p14:tracePt t="11290" x="6875463" y="3843338"/>
          <p14:tracePt t="11304" x="6858000" y="3843338"/>
          <p14:tracePt t="11306" x="6858000" y="3860800"/>
          <p14:tracePt t="11335" x="6858000" y="3868738"/>
          <p14:tracePt t="11344" x="6850063" y="3868738"/>
          <p14:tracePt t="11358" x="6850063" y="3886200"/>
          <p14:tracePt t="11379" x="6832600" y="3886200"/>
          <p14:tracePt t="11391" x="6832600" y="3903663"/>
          <p14:tracePt t="11418" x="6815138" y="3919538"/>
          <p14:tracePt t="11435" x="6815138" y="3929063"/>
          <p14:tracePt t="11444" x="6815138" y="3944938"/>
          <p14:tracePt t="11459" x="6799263" y="3944938"/>
          <p14:tracePt t="11472" x="6799263" y="3962400"/>
          <p14:tracePt t="11486" x="6799263" y="3979863"/>
          <p14:tracePt t="11508" x="6799263" y="3987800"/>
          <p14:tracePt t="11524" x="6789738" y="3987800"/>
          <p14:tracePt t="11540" x="6789738" y="4005263"/>
          <p14:tracePt t="11570" x="6789738" y="4021138"/>
          <p14:tracePt t="11591" x="6789738" y="4038600"/>
          <p14:tracePt t="11605" x="6789738" y="4056063"/>
          <p14:tracePt t="11620" x="6773863" y="4056063"/>
          <p14:tracePt t="11638" x="6773863" y="4081463"/>
          <p14:tracePt t="11654" x="6773863" y="4097338"/>
          <p14:tracePt t="11668" x="6773863" y="4114800"/>
          <p14:tracePt t="11670" x="6756400" y="4114800"/>
          <p14:tracePt t="11679" x="6756400" y="4122738"/>
          <p14:tracePt t="11691" x="6756400" y="4140200"/>
          <p14:tracePt t="11706" x="6756400" y="4157663"/>
          <p14:tracePt t="11708" x="6738938" y="4173538"/>
          <p14:tracePt t="11720" x="6738938" y="4191000"/>
          <p14:tracePt t="11740" x="6738938" y="4198938"/>
          <p14:tracePt t="11742" x="6738938" y="4216400"/>
          <p14:tracePt t="11767" x="6738938" y="4233863"/>
          <p14:tracePt t="11776" x="6723063" y="4233863"/>
          <p14:tracePt t="11787" x="6723063" y="4249738"/>
          <p14:tracePt t="11819" x="6723063" y="4259263"/>
          <p14:tracePt t="11829" x="6723063" y="4275138"/>
          <p14:tracePt t="11852" x="6723063" y="4292600"/>
          <p14:tracePt t="11854" x="6723063" y="4310063"/>
          <p14:tracePt t="11870" x="6723063" y="4318000"/>
          <p14:tracePt t="11879" x="6723063" y="4335463"/>
          <p14:tracePt t="11892" x="6723063" y="4351338"/>
          <p14:tracePt t="11894" x="6723063" y="4368800"/>
          <p14:tracePt t="11909" x="6723063" y="4386263"/>
          <p14:tracePt t="11934" x="6723063" y="4394200"/>
          <p14:tracePt t="12059" x="6723063" y="4386263"/>
          <p14:tracePt t="12099" x="6723063" y="4368800"/>
          <p14:tracePt t="12236" x="6723063" y="4351338"/>
          <p14:tracePt t="12262" x="6723063" y="4335463"/>
          <p14:tracePt t="12276" x="6723063" y="4318000"/>
          <p14:tracePt t="12278" x="6738938" y="4318000"/>
          <p14:tracePt t="12291" x="6738938" y="4310063"/>
          <p14:tracePt t="12293" x="6738938" y="4292600"/>
          <p14:tracePt t="12307" x="6738938" y="4275138"/>
          <p14:tracePt t="12309" x="6756400" y="4259263"/>
          <p14:tracePt t="12324" x="6756400" y="4249738"/>
          <p14:tracePt t="12327" x="6756400" y="4216400"/>
          <p14:tracePt t="12340" x="6789738" y="4173538"/>
          <p14:tracePt t="12356" x="6799263" y="4140200"/>
          <p14:tracePt t="12358" x="6815138" y="4122738"/>
          <p14:tracePt t="12375" x="6832600" y="4081463"/>
          <p14:tracePt t="12388" x="6858000" y="4038600"/>
          <p14:tracePt t="12401" x="6875463" y="4038600"/>
          <p14:tracePt t="12404" x="6891338" y="3987800"/>
          <p14:tracePt t="12407" x="6908800" y="3979863"/>
          <p14:tracePt t="12420" x="6926263" y="3944938"/>
          <p14:tracePt t="12422" x="6934200" y="3929063"/>
          <p14:tracePt t="12439" x="6967538" y="3886200"/>
          <p14:tracePt t="12454" x="6992938" y="3860800"/>
          <p14:tracePt t="12471" x="7027863" y="3827463"/>
          <p14:tracePt t="12484" x="7043738" y="3810000"/>
          <p14:tracePt t="12486" x="7043738" y="3792538"/>
          <p14:tracePt t="12502" x="7053263" y="3784600"/>
          <p14:tracePt t="12527" x="7069138" y="3767138"/>
          <p14:tracePt t="12557" x="7069138" y="3751263"/>
          <p14:tracePt t="12574" x="7069138" y="3733800"/>
          <p14:tracePt t="12601" x="7069138" y="3725863"/>
          <p14:tracePt t="12609" x="7069138" y="3708400"/>
          <p14:tracePt t="12636" x="7069138" y="3690938"/>
          <p14:tracePt t="12638" x="7069138" y="3657600"/>
          <p14:tracePt t="12655" x="7069138" y="3649663"/>
          <p14:tracePt t="12670" x="7069138" y="3632200"/>
          <p14:tracePt t="12679" x="7069138" y="3614738"/>
          <p14:tracePt t="12692" x="7069138" y="3598863"/>
          <p14:tracePt t="12705" x="7069138" y="3589338"/>
          <p14:tracePt t="12806" x="7053263" y="3598863"/>
          <p14:tracePt t="12877" x="7043738" y="3614738"/>
          <p14:tracePt t="12911" x="7027863" y="3614738"/>
          <p14:tracePt t="12926" x="7027863" y="3632200"/>
          <p14:tracePt t="12952" x="7010400" y="3632200"/>
          <p14:tracePt t="12962" x="7010400" y="3649663"/>
          <p14:tracePt t="12990" x="6992938" y="3657600"/>
          <p14:tracePt t="13009" x="6985000" y="3690938"/>
          <p14:tracePt t="13024" x="6967538" y="3708400"/>
          <p14:tracePt t="13053" x="6951663" y="3725863"/>
          <p14:tracePt t="13055" x="6951663" y="3733800"/>
          <p14:tracePt t="13080" x="6934200" y="3751263"/>
          <p14:tracePt t="13095" x="6934200" y="3767138"/>
          <p14:tracePt t="13119" x="6934200" y="3784600"/>
          <p14:tracePt t="13121" x="6926263" y="3784600"/>
          <p14:tracePt t="13135" x="6926263" y="3792538"/>
          <p14:tracePt t="13137" x="6908800" y="3792538"/>
          <p14:tracePt t="13146" x="6908800" y="3810000"/>
          <p14:tracePt t="13171" x="6908800" y="3827463"/>
          <p14:tracePt t="13191" x="6891338" y="3827463"/>
          <p14:tracePt t="13193" x="6891338" y="3843338"/>
          <p14:tracePt t="13227" x="6891338" y="3860800"/>
          <p14:tracePt t="13244" x="6875463" y="3860800"/>
          <p14:tracePt t="13257" x="6875463" y="3868738"/>
          <p14:tracePt t="13274" x="6875463" y="3886200"/>
          <p14:tracePt t="13303" x="6858000" y="3903663"/>
          <p14:tracePt t="13320" x="6858000" y="3919538"/>
          <p14:tracePt t="13337" x="6850063" y="3929063"/>
          <p14:tracePt t="13378" x="6850063" y="3944938"/>
          <p14:tracePt t="13394" x="6850063" y="3962400"/>
          <p14:tracePt t="13428" x="6850063" y="3979863"/>
          <p14:tracePt t="13441" x="6832600" y="3979863"/>
          <p14:tracePt t="13455" x="6832600" y="3987800"/>
          <p14:tracePt t="13467" x="6832600" y="4005263"/>
          <p14:tracePt t="13479" x="6832600" y="4021138"/>
          <p14:tracePt t="13504" x="6832600" y="4038600"/>
          <p14:tracePt t="13521" x="6832600" y="4056063"/>
          <p14:tracePt t="13537" x="6815138" y="4064000"/>
          <p14:tracePt t="13553" x="6815138" y="4097338"/>
          <p14:tracePt t="13563" x="6815138" y="4114800"/>
          <p14:tracePt t="13576" x="6815138" y="4122738"/>
          <p14:tracePt t="13589" x="6815138" y="4140200"/>
          <p14:tracePt t="13601" x="6815138" y="4157663"/>
          <p14:tracePt t="13603" x="6815138" y="4173538"/>
          <p14:tracePt t="13621" x="6815138" y="4191000"/>
          <p14:tracePt t="13629" x="6815138" y="4198938"/>
          <p14:tracePt t="13642" x="6815138" y="4216400"/>
          <p14:tracePt t="13657" x="6815138" y="4233863"/>
          <p14:tracePt t="13671" x="6815138" y="4249738"/>
          <p14:tracePt t="13685" x="6815138" y="4259263"/>
          <p14:tracePt t="13694" x="6815138" y="4275138"/>
          <p14:tracePt t="13719" x="6815138" y="4292600"/>
          <p14:tracePt t="13750" x="6815138" y="4310063"/>
          <p14:tracePt t="13792" x="6815138" y="4318000"/>
          <p14:tracePt t="13960" x="6815138" y="4310063"/>
          <p14:tracePt t="13987" x="6815138" y="4292600"/>
          <p14:tracePt t="14002" x="6815138" y="4275138"/>
          <p14:tracePt t="14004" x="6815138" y="4259263"/>
          <p14:tracePt t="14028" x="6815138" y="4249738"/>
          <p14:tracePt t="14035" x="6815138" y="4233863"/>
          <p14:tracePt t="14037" x="6815138" y="4216400"/>
          <p14:tracePt t="14045" x="6815138" y="4198938"/>
          <p14:tracePt t="14056" x="6815138" y="4191000"/>
          <p14:tracePt t="14075" x="6815138" y="4157663"/>
          <p14:tracePt t="14085" x="6815138" y="4140200"/>
          <p14:tracePt t="14108" x="6815138" y="4122738"/>
          <p14:tracePt t="14123" x="6815138" y="4114800"/>
          <p14:tracePt t="14152" x="6815138" y="4097338"/>
          <p14:tracePt t="14185" x="6832600" y="4081463"/>
          <p14:tracePt t="14196" x="6832600" y="4064000"/>
          <p14:tracePt t="14209" x="6832600" y="4056063"/>
          <p14:tracePt t="14221" x="6832600" y="4038600"/>
          <p14:tracePt t="14244" x="6832600" y="4021138"/>
          <p14:tracePt t="14247" x="6850063" y="4005263"/>
          <p14:tracePt t="14260" x="6850063" y="3987800"/>
          <p14:tracePt t="14263" x="6850063" y="3979863"/>
          <p14:tracePt t="14269" x="6850063" y="3962400"/>
          <p14:tracePt t="14278" x="6858000" y="3944938"/>
          <p14:tracePt t="14284" x="6858000" y="3929063"/>
          <p14:tracePt t="14294" x="6858000" y="3919538"/>
          <p14:tracePt t="14301" x="6875463" y="3886200"/>
          <p14:tracePt t="14313" x="6875463" y="3868738"/>
          <p14:tracePt t="14318" x="6891338" y="3843338"/>
          <p14:tracePt t="14329" x="6891338" y="3827463"/>
          <p14:tracePt t="14333" x="6891338" y="3810000"/>
          <p14:tracePt t="14345" x="6908800" y="3792538"/>
          <p14:tracePt t="14350" x="6908800" y="3784600"/>
          <p14:tracePt t="14361" x="6926263" y="3767138"/>
          <p14:tracePt t="14375" x="6926263" y="3751263"/>
          <p14:tracePt t="14378" x="6926263" y="3733800"/>
          <p14:tracePt t="14389" x="6934200" y="3733800"/>
          <p14:tracePt t="14403" x="6934200" y="3725863"/>
          <p14:tracePt t="14413" x="6951663" y="3725863"/>
          <p14:tracePt t="14426" x="6951663" y="3708400"/>
          <p14:tracePt t="14441" x="6967538" y="3690938"/>
          <p14:tracePt t="14443" x="6985000" y="3675063"/>
          <p14:tracePt t="14461" x="6992938" y="3657600"/>
          <p14:tracePt t="14475" x="7010400" y="3657600"/>
          <p14:tracePt t="14477" x="7010400" y="3649663"/>
          <p14:tracePt t="14490" x="7027863" y="3649663"/>
          <p14:tracePt t="14492" x="7027863" y="3632200"/>
          <p14:tracePt t="14516" x="7043738" y="3614738"/>
          <p14:tracePt t="14545" x="7043738" y="3598863"/>
          <p14:tracePt t="14651" x="7027863" y="3598863"/>
          <p14:tracePt t="14691" x="7010400" y="3614738"/>
          <p14:tracePt t="14703" x="7010400" y="3632200"/>
          <p14:tracePt t="14723" x="6992938" y="3632200"/>
          <p14:tracePt t="14737" x="6992938" y="3649663"/>
          <p14:tracePt t="14739" x="6985000" y="3649663"/>
          <p14:tracePt t="14753" x="6985000" y="3657600"/>
          <p14:tracePt t="14769" x="6967538" y="3657600"/>
          <p14:tracePt t="14780" x="6967538" y="3675063"/>
          <p14:tracePt t="14804" x="6951663" y="3675063"/>
          <p14:tracePt t="14819" x="6951663" y="3690938"/>
          <p14:tracePt t="14839" x="6951663" y="3708400"/>
          <p14:tracePt t="14852" x="6934200" y="3708400"/>
          <p14:tracePt t="14862" x="6934200" y="3725863"/>
          <p14:tracePt t="14885" x="6926263" y="3733800"/>
          <p14:tracePt t="14888" x="6926263" y="3751263"/>
          <p14:tracePt t="14909" x="6908800" y="3767138"/>
          <p14:tracePt t="14923" x="6908800" y="3784600"/>
          <p14:tracePt t="14949" x="6891338" y="3784600"/>
          <p14:tracePt t="14959" x="6891338" y="3792538"/>
          <p14:tracePt t="14974" x="6891338" y="3810000"/>
          <p14:tracePt t="15001" x="6891338" y="3827463"/>
          <p14:tracePt t="15006" x="6875463" y="3843338"/>
          <p14:tracePt t="15029" x="6875463" y="3860800"/>
          <p14:tracePt t="15053" x="6875463" y="3868738"/>
          <p14:tracePt t="15063" x="6875463" y="3886200"/>
          <p14:tracePt t="15077" x="6858000" y="3886200"/>
          <p14:tracePt t="15080" x="6858000" y="3903663"/>
          <p14:tracePt t="15103" x="6850063" y="3929063"/>
          <p14:tracePt t="15119" x="6850063" y="3944938"/>
          <p14:tracePt t="15140" x="6850063" y="3962400"/>
          <p14:tracePt t="15141" x="6832600" y="3979863"/>
          <p14:tracePt t="15156" x="6832600" y="3987800"/>
          <p14:tracePt t="15171" x="6815138" y="4005263"/>
          <p14:tracePt t="15189" x="6815138" y="4021138"/>
          <p14:tracePt t="15208" x="6815138" y="4038600"/>
          <p14:tracePt t="15237" x="6799263" y="4056063"/>
          <p14:tracePt t="15239" x="6799263" y="4064000"/>
          <p14:tracePt t="15261" x="6799263" y="4081463"/>
          <p14:tracePt t="15291" x="6799263" y="4097338"/>
          <p14:tracePt t="15294" x="6799263" y="4114800"/>
          <p14:tracePt t="15309" x="6799263" y="4122738"/>
          <p14:tracePt t="15329" x="6799263" y="4157663"/>
          <p14:tracePt t="15350" x="6789738" y="4157663"/>
          <p14:tracePt t="15353" x="6789738" y="4173538"/>
          <p14:tracePt t="15363" x="6789738" y="4191000"/>
          <p14:tracePt t="15389" x="6789738" y="4198938"/>
          <p14:tracePt t="15421" x="6789738" y="4216400"/>
          <p14:tracePt t="15437" x="6789738" y="4233863"/>
          <p14:tracePt t="15454" x="6789738" y="4249738"/>
          <p14:tracePt t="15491" x="6789738" y="4259263"/>
          <p14:tracePt t="15548" x="6799263" y="4259263"/>
          <p14:tracePt t="15568" x="6799263" y="4275138"/>
          <p14:tracePt t="15590" x="6815138" y="4275138"/>
          <p14:tracePt t="15692" x="6815138" y="4259263"/>
          <p14:tracePt t="15711" x="6815138" y="4249738"/>
          <p14:tracePt t="16162" x="6850063" y="4249738"/>
          <p14:tracePt t="16171" x="6875463" y="4249738"/>
          <p14:tracePt t="16186" x="6926263" y="4249738"/>
          <p14:tracePt t="16188" x="6967538" y="4259263"/>
          <p14:tracePt t="16204" x="7053263" y="4292600"/>
          <p14:tracePt t="16220" x="7162800" y="4318000"/>
          <p14:tracePt t="16245" x="7416800" y="4335463"/>
          <p14:tracePt t="16258" x="7518400" y="4335463"/>
          <p14:tracePt t="16260" x="7627938" y="4335463"/>
          <p14:tracePt t="16274" x="7764463" y="4318000"/>
          <p14:tracePt t="16277" x="7823200" y="4292600"/>
          <p14:tracePt t="16292" x="8094663" y="4216400"/>
          <p14:tracePt t="16307" x="8212138" y="4173538"/>
          <p14:tracePt t="16309" x="8331200" y="4140200"/>
          <p14:tracePt t="16323" x="8542338" y="4097338"/>
          <p14:tracePt t="16338" x="8636000" y="4081463"/>
          <p14:tracePt t="16340" x="8720138" y="4081463"/>
          <p14:tracePt t="16353" x="8796338" y="4064000"/>
          <p14:tracePt t="16354" x="8872538" y="4064000"/>
          <p14:tracePt t="16369" x="8966200" y="4064000"/>
          <p14:tracePt t="16371" x="9024938" y="4064000"/>
          <p14:tracePt t="16385" x="9085263" y="4064000"/>
          <p14:tracePt t="16388" x="9177338" y="4064000"/>
          <p14:tracePt t="16402" x="9237663" y="4064000"/>
          <p14:tracePt t="16404" x="9313863" y="4064000"/>
          <p14:tracePt t="16419" x="9339263" y="4064000"/>
          <p14:tracePt t="16421" x="9440863" y="4064000"/>
          <p14:tracePt t="16438" x="9474200" y="4064000"/>
          <p14:tracePt t="16441" x="9550400" y="4064000"/>
          <p14:tracePt t="16443" x="9575800" y="4064000"/>
          <p14:tracePt t="16452" x="9609138" y="4064000"/>
          <p14:tracePt t="16462" x="9644063" y="4064000"/>
          <p14:tracePt t="16475" x="9669463" y="4064000"/>
          <p14:tracePt t="16477" x="9685338" y="4064000"/>
          <p14:tracePt t="16491" x="9702800" y="4064000"/>
          <p14:tracePt t="16508" x="9710738" y="4064000"/>
          <p14:tracePt t="16527" x="9728200" y="4064000"/>
          <p14:tracePt t="16543" x="9745663" y="4064000"/>
          <p14:tracePt t="16556" x="9761538" y="4064000"/>
          <p14:tracePt t="16571" x="9771063" y="4064000"/>
          <p14:tracePt t="16584" x="9786938" y="4064000"/>
          <p14:tracePt t="16593" x="9804400" y="4064000"/>
          <p14:tracePt t="16606" x="9821863" y="4064000"/>
          <p14:tracePt t="16620" x="9837738" y="4064000"/>
          <p14:tracePt t="16659" x="9847263" y="4064000"/>
          <p14:tracePt t="16724" x="9863138" y="4064000"/>
          <p14:tracePt t="16738" x="9863138" y="4056063"/>
          <p14:tracePt t="16758" x="9880600" y="4056063"/>
          <p14:tracePt t="16772" x="9898063" y="4056063"/>
          <p14:tracePt t="16774" x="9906000" y="4056063"/>
          <p14:tracePt t="16788" x="9923463" y="4056063"/>
          <p14:tracePt t="16790" x="9939338" y="4056063"/>
          <p14:tracePt t="16804" x="9956800" y="4056063"/>
          <p14:tracePt t="16814" x="9974263" y="4056063"/>
          <p14:tracePt t="16826" x="9982200" y="4056063"/>
          <p14:tracePt t="16847" x="9999663" y="4056063"/>
          <p14:tracePt t="16875" x="10015538" y="4056063"/>
          <p14:tracePt t="16932" x="10033000" y="4056063"/>
          <p14:tracePt t="16941" x="10033000" y="4038600"/>
          <p14:tracePt t="16967" x="10040938" y="4038600"/>
          <p14:tracePt t="16985" x="10040938" y="4021138"/>
          <p14:tracePt t="17004" x="10058400" y="4005263"/>
          <p14:tracePt t="17005" x="10075863" y="4005263"/>
          <p14:tracePt t="17025" x="10091738" y="3979863"/>
          <p14:tracePt t="17038" x="10101263" y="3979863"/>
          <p14:tracePt t="17040" x="10117138" y="3962400"/>
          <p14:tracePt t="17054" x="10134600" y="3944938"/>
          <p14:tracePt t="17056" x="10152063" y="3919538"/>
          <p14:tracePt t="17076" x="10167938" y="3903663"/>
          <p14:tracePt t="17078" x="10193338" y="3868738"/>
          <p14:tracePt t="17094" x="10210800" y="3860800"/>
          <p14:tracePt t="17097" x="10228263" y="3827463"/>
          <p14:tracePt t="17112" x="10236200" y="3810000"/>
          <p14:tracePt t="17116" x="10253663" y="3792538"/>
          <p14:tracePt t="17138" x="10269538" y="3784600"/>
          <p14:tracePt t="17141" x="10304463" y="3751263"/>
          <p14:tracePt t="17157" x="10312400" y="3733800"/>
          <p14:tracePt t="17174" x="10329863" y="3733800"/>
          <p14:tracePt t="17200" x="10329863" y="3725863"/>
          <p14:tracePt t="17209" x="10345738" y="3725863"/>
          <p14:tracePt t="17229" x="10363200" y="3725863"/>
          <p14:tracePt t="17255" x="10371138" y="3708400"/>
          <p14:tracePt t="17279" x="10388600" y="3708400"/>
          <p14:tracePt t="17292" x="10388600" y="3690938"/>
          <p14:tracePt t="17294" x="10406063" y="3690938"/>
          <p14:tracePt t="17310" x="10421938" y="3675063"/>
          <p14:tracePt t="17326" x="10421938" y="3657600"/>
          <p14:tracePt t="17339" x="10439400" y="3657600"/>
          <p14:tracePt t="17341" x="10447338" y="3649663"/>
          <p14:tracePt t="17361" x="10464800" y="3649663"/>
          <p14:tracePt t="17373" x="10464800" y="3632200"/>
          <p14:tracePt t="17375" x="10482263" y="3614738"/>
          <p14:tracePt t="17391" x="10498138" y="3598863"/>
          <p14:tracePt t="17407" x="10507663" y="3589338"/>
          <p14:tracePt t="17422" x="10523538" y="3573463"/>
          <p14:tracePt t="17437" x="10541000" y="3556000"/>
          <p14:tracePt t="17439" x="10541000" y="3538538"/>
          <p14:tracePt t="17456" x="10558463" y="3530600"/>
          <p14:tracePt t="17488" x="10566400" y="3513138"/>
          <p14:tracePt t="17504" x="10566400" y="3497263"/>
          <p14:tracePt t="17525" x="10566400" y="3479800"/>
          <p14:tracePt t="17541" x="10566400" y="3462338"/>
          <p14:tracePt t="17554" x="10566400" y="3454400"/>
          <p14:tracePt t="17564" x="10583863" y="3454400"/>
          <p14:tracePt t="17569" x="10583863" y="3436938"/>
          <p14:tracePt t="17590" x="10583863" y="3421063"/>
          <p14:tracePt t="17605" x="10583863" y="3403600"/>
          <p14:tracePt t="17618" x="10583863" y="3395663"/>
          <p14:tracePt t="17638" x="10583863" y="3378200"/>
          <p14:tracePt t="17652" x="10583863" y="3360738"/>
          <p14:tracePt t="17663" x="10583863" y="3344863"/>
          <p14:tracePt t="17687" x="10583863" y="3327400"/>
          <p14:tracePt t="17701" x="10583863" y="3319463"/>
          <p14:tracePt t="17712" x="10583863" y="3302000"/>
          <p14:tracePt t="17737" x="10583863" y="3284538"/>
          <p14:tracePt t="17754" x="10583863" y="3268663"/>
          <p14:tracePt t="17775" x="10566400" y="3259138"/>
          <p14:tracePt t="17791" x="10566400" y="3243263"/>
          <p14:tracePt t="17806" x="10566400" y="3225800"/>
          <p14:tracePt t="17808" x="10558463" y="3225800"/>
          <p14:tracePt t="17819" x="10558463" y="3208338"/>
          <p14:tracePt t="17828" x="10541000" y="3208338"/>
          <p14:tracePt t="17833" x="10541000" y="3200400"/>
          <p14:tracePt t="17842" x="10523538" y="3182938"/>
          <p14:tracePt t="17866" x="10523538" y="3167063"/>
          <p14:tracePt t="17877" x="10507663" y="3167063"/>
          <p14:tracePt t="17879" x="10507663" y="3149600"/>
          <p14:tracePt t="17893" x="10498138" y="3149600"/>
          <p14:tracePt t="17906" x="10498138" y="3132138"/>
          <p14:tracePt t="17919" x="10482263" y="3132138"/>
          <p14:tracePt t="17921" x="10464800" y="3124200"/>
          <p14:tracePt t="17937" x="10447338" y="3106738"/>
          <p14:tracePt t="17953" x="10447338" y="3090863"/>
          <p14:tracePt t="17968" x="10439400" y="3090863"/>
          <p14:tracePt t="17979" x="10421938" y="3073400"/>
          <p14:tracePt t="18001" x="10406063" y="3073400"/>
          <p14:tracePt t="18030" x="10388600" y="3073400"/>
          <p14:tracePt t="18035" x="10371138" y="3065463"/>
          <p14:tracePt t="18051" x="10363200" y="3065463"/>
          <p14:tracePt t="18063" x="10345738" y="3065463"/>
          <p14:tracePt t="18075" x="10329863" y="3065463"/>
          <p14:tracePt t="18089" x="10312400" y="3048000"/>
          <p14:tracePt t="18104" x="10304463" y="3048000"/>
          <p14:tracePt t="18119" x="10287000" y="3048000"/>
          <p14:tracePt t="18121" x="10269538" y="3048000"/>
          <p14:tracePt t="18135" x="10253663" y="3048000"/>
          <p14:tracePt t="18137" x="10236200" y="3030538"/>
          <p14:tracePt t="18153" x="10228263" y="3030538"/>
          <p14:tracePt t="18155" x="10210800" y="3030538"/>
          <p14:tracePt t="18164" x="10193338" y="3030538"/>
          <p14:tracePt t="18176" x="10177463" y="3030538"/>
          <p14:tracePt t="18178" x="10167938" y="3014663"/>
          <p14:tracePt t="18192" x="10152063" y="3014663"/>
          <p14:tracePt t="18194" x="10134600" y="3014663"/>
          <p14:tracePt t="18207" x="10117138" y="3014663"/>
          <p14:tracePt t="18209" x="10101263" y="3014663"/>
          <p14:tracePt t="18223" x="10091738" y="3014663"/>
          <p14:tracePt t="18225" x="10075863" y="3014663"/>
          <p14:tracePt t="18239" x="10058400" y="3014663"/>
          <p14:tracePt t="18241" x="10040938" y="3014663"/>
          <p14:tracePt t="18255" x="10033000" y="3014663"/>
          <p14:tracePt t="18257" x="10015538" y="3014663"/>
          <p14:tracePt t="18267" x="9999663" y="3014663"/>
          <p14:tracePt t="18276" x="9982200" y="3014663"/>
          <p14:tracePt t="18288" x="9974263" y="3014663"/>
          <p14:tracePt t="18303" x="9956800" y="3014663"/>
          <p14:tracePt t="18313" x="9939338" y="3014663"/>
          <p14:tracePt t="18327" x="9923463" y="3030538"/>
          <p14:tracePt t="18346" x="9906000" y="3030538"/>
          <p14:tracePt t="18363" x="9898063" y="3048000"/>
          <p14:tracePt t="18378" x="9880600" y="3065463"/>
          <p14:tracePt t="18392" x="9863138" y="3065463"/>
          <p14:tracePt t="18394" x="9863138" y="3073400"/>
          <p14:tracePt t="18408" x="9847263" y="3090863"/>
          <p14:tracePt t="18423" x="9837738" y="3090863"/>
          <p14:tracePt t="18425" x="9821863" y="3106738"/>
          <p14:tracePt t="18441" x="9804400" y="3124200"/>
          <p14:tracePt t="18457" x="9771063" y="3132138"/>
          <p14:tracePt t="18472" x="9745663" y="3167063"/>
          <p14:tracePt t="18487" x="9745663" y="3182938"/>
          <p14:tracePt t="18489" x="9728200" y="3182938"/>
          <p14:tracePt t="18505" x="9710738" y="3200400"/>
          <p14:tracePt t="18506" x="9702800" y="3208338"/>
          <p14:tracePt t="18521" x="9685338" y="3225800"/>
          <p14:tracePt t="18539" x="9652000" y="3259138"/>
          <p14:tracePt t="18552" x="9652000" y="3268663"/>
          <p14:tracePt t="18553" x="9644063" y="3268663"/>
          <p14:tracePt t="18563" x="9644063" y="3284538"/>
          <p14:tracePt t="18576" x="9626600" y="3302000"/>
          <p14:tracePt t="18578" x="9626600" y="3319463"/>
          <p14:tracePt t="18593" x="9609138" y="3327400"/>
          <p14:tracePt t="18594" x="9593263" y="3327400"/>
          <p14:tracePt t="18608" x="9575800" y="3378200"/>
          <p14:tracePt t="18624" x="9575800" y="3395663"/>
          <p14:tracePt t="18626" x="9567863" y="3421063"/>
          <p14:tracePt t="18640" x="9532938" y="3462338"/>
          <p14:tracePt t="18656" x="9532938" y="3479800"/>
          <p14:tracePt t="18658" x="9517063" y="3513138"/>
          <p14:tracePt t="18673" x="9507538" y="3530600"/>
          <p14:tracePt t="18675" x="9507538" y="3556000"/>
          <p14:tracePt t="18689" x="9491663" y="3573463"/>
          <p14:tracePt t="18704" x="9491663" y="3589338"/>
          <p14:tracePt t="18706" x="9491663" y="3598863"/>
          <p14:tracePt t="18800" x="9491663" y="3589338"/>
          <p14:tracePt t="18810" x="9491663" y="3573463"/>
          <p14:tracePt t="18825" x="9491663" y="3556000"/>
          <p14:tracePt t="18839" x="9491663" y="3538538"/>
          <p14:tracePt t="19659" x="9491663" y="3513138"/>
          <p14:tracePt t="19670" x="9491663" y="3497263"/>
          <p14:tracePt t="19679" x="9491663" y="3479800"/>
          <p14:tracePt t="19692" x="9517063" y="3436938"/>
          <p14:tracePt t="19694" x="9532938" y="3403600"/>
          <p14:tracePt t="19708" x="9550400" y="3378200"/>
          <p14:tracePt t="19710" x="9575800" y="3344863"/>
          <p14:tracePt t="19724" x="9593263" y="3327400"/>
          <p14:tracePt t="19726" x="9626600" y="3284538"/>
          <p14:tracePt t="19741" x="9644063" y="3259138"/>
          <p14:tracePt t="19743" x="9669463" y="3208338"/>
          <p14:tracePt t="19758" x="9685338" y="3182938"/>
          <p14:tracePt t="19762" x="9710738" y="3149600"/>
          <p14:tracePt t="19766" x="9745663" y="3124200"/>
          <p14:tracePt t="19794" x="9771063" y="3090863"/>
          <p14:tracePt t="19797" x="9863138" y="2971800"/>
          <p14:tracePt t="19819" x="9906000" y="2928938"/>
          <p14:tracePt t="19822" x="9939338" y="2913063"/>
          <p14:tracePt t="19837" x="9974263" y="2878138"/>
          <p14:tracePt t="19853" x="9999663" y="2852738"/>
          <p14:tracePt t="19869" x="10015538" y="2852738"/>
          <p14:tracePt t="19872" x="10015538" y="2836863"/>
          <p14:tracePt t="19893" x="10033000" y="2836863"/>
          <p14:tracePt t="19895" x="10040938" y="2836863"/>
          <p14:tracePt t="19909" x="10058400" y="2836863"/>
          <p14:tracePt t="19929" x="10091738" y="2836863"/>
          <p14:tracePt t="19952" x="10101263" y="2836863"/>
          <p14:tracePt t="19955" x="10117138" y="2836863"/>
          <p14:tracePt t="19957" x="10134600" y="2836863"/>
          <p14:tracePt t="19974" x="10167938" y="2836863"/>
          <p14:tracePt t="20004" x="10228263" y="2870200"/>
          <p14:tracePt t="20036" x="10269538" y="2913063"/>
          <p14:tracePt t="20040" x="10287000" y="2928938"/>
          <p14:tracePt t="20055" x="10304463" y="2938463"/>
          <p14:tracePt t="20058" x="10329863" y="2971800"/>
          <p14:tracePt t="20060" x="10345738" y="2989263"/>
          <p14:tracePt t="20077" x="10363200" y="3030538"/>
          <p14:tracePt t="20093" x="10371138" y="3048000"/>
          <p14:tracePt t="20095" x="10388600" y="3065463"/>
          <p14:tracePt t="20128" x="10406063" y="3073400"/>
          <p14:tracePt t="20134" x="10421938" y="3132138"/>
          <p14:tracePt t="20153" x="10439400" y="3149600"/>
          <p14:tracePt t="20170" x="10439400" y="3167063"/>
          <p14:tracePt t="20665" x="10439400" y="3200400"/>
          <p14:tracePt t="20675" x="10421938" y="3243263"/>
          <p14:tracePt t="20689" x="10388600" y="3319463"/>
          <p14:tracePt t="20705" x="10371138" y="3360738"/>
          <p14:tracePt t="20707" x="10363200" y="3403600"/>
          <p14:tracePt t="20721" x="10329863" y="3462338"/>
          <p14:tracePt t="20736" x="10312400" y="3513138"/>
          <p14:tracePt t="20738" x="10304463" y="3556000"/>
          <p14:tracePt t="20755" x="10287000" y="3614738"/>
          <p14:tracePt t="20771" x="10269538" y="3675063"/>
          <p14:tracePt t="20787" x="10253663" y="3733800"/>
          <p14:tracePt t="20801" x="10236200" y="3784600"/>
          <p14:tracePt t="20803" x="10228263" y="3810000"/>
          <p14:tracePt t="20820" x="10210800" y="3886200"/>
          <p14:tracePt t="20836" x="10177463" y="3944938"/>
          <p14:tracePt t="20838" x="10167938" y="4005263"/>
          <p14:tracePt t="20853" x="10134600" y="4081463"/>
          <p14:tracePt t="20857" x="10117138" y="4122738"/>
          <p14:tracePt t="20858" x="10101263" y="4198938"/>
          <p14:tracePt t="20875" x="10058400" y="4310063"/>
          <p14:tracePt t="20890" x="10040938" y="4318000"/>
          <p14:tracePt t="20891" x="10015538" y="4411663"/>
          <p14:tracePt t="20907" x="9982200" y="4470400"/>
          <p14:tracePt t="20922" x="9974263" y="4521200"/>
          <p14:tracePt t="20924" x="9939338" y="4546600"/>
          <p14:tracePt t="20939" x="9906000" y="4622800"/>
          <p14:tracePt t="20954" x="9847263" y="4699000"/>
          <p14:tracePt t="20970" x="9821863" y="4741863"/>
          <p14:tracePt t="20972" x="9771063" y="4783138"/>
          <p14:tracePt t="20987" x="9685338" y="4859338"/>
          <p14:tracePt t="21005" x="9575800" y="4970463"/>
          <p14:tracePt t="21020" x="9517063" y="5011738"/>
          <p14:tracePt t="21021" x="9456738" y="5072063"/>
          <p14:tracePt t="21028" x="9398000" y="5105400"/>
          <p14:tracePt t="21044" x="9220200" y="5224463"/>
          <p14:tracePt t="21058" x="9085263" y="5300663"/>
          <p14:tracePt t="21073" x="9009063" y="5341938"/>
          <p14:tracePt t="21075" x="8932863" y="5376863"/>
          <p14:tracePt t="21089" x="8847138" y="5418138"/>
          <p14:tracePt t="21091" x="8770938" y="5443538"/>
          <p14:tracePt t="21107" x="8694738" y="5478463"/>
          <p14:tracePt t="21109" x="8602663" y="5503863"/>
          <p14:tracePt t="21124" x="8483600" y="5554663"/>
          <p14:tracePt t="21139" x="8424863" y="5570538"/>
          <p14:tracePt t="21141" x="8389938" y="5580063"/>
          <p14:tracePt t="21156" x="8255000" y="5613400"/>
          <p14:tracePt t="21171" x="8186738" y="5638800"/>
          <p14:tracePt t="21187" x="8094663" y="5672138"/>
          <p14:tracePt t="21203" x="8001000" y="5715000"/>
          <p14:tracePt t="21214" x="7983538" y="5715000"/>
          <p14:tracePt t="21226" x="7916863" y="5748338"/>
          <p14:tracePt t="21228" x="7899400" y="5765800"/>
          <p14:tracePt t="21244" x="7840663" y="5791200"/>
          <p14:tracePt t="21258" x="7747000" y="5834063"/>
          <p14:tracePt t="21274" x="7721600" y="5849938"/>
          <p14:tracePt t="21275" x="7704138" y="5849938"/>
          <p14:tracePt t="21290" x="7627938" y="5884863"/>
          <p14:tracePt t="21306" x="7612063" y="5900738"/>
          <p14:tracePt t="21308" x="7586663" y="5910263"/>
          <p14:tracePt t="21322" x="7569200" y="5910263"/>
          <p14:tracePt t="21325" x="7535863" y="5926138"/>
          <p14:tracePt t="21339" x="7518400" y="5926138"/>
          <p14:tracePt t="21353" x="7510463" y="5943600"/>
        </p14:tracePtLst>
      </p14:laserTraceLst>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54C023FB-B6AB-9989-B934-BA22070433B7}"/>
              </a:ext>
            </a:extLst>
          </p:cNvPr>
          <p:cNvSpPr>
            <a:spLocks noGrp="1"/>
          </p:cNvSpPr>
          <p:nvPr>
            <p:ph type="title"/>
          </p:nvPr>
        </p:nvSpPr>
        <p:spPr/>
        <p:txBody>
          <a:bodyPr/>
          <a:lstStyle/>
          <a:p>
            <a:endParaRPr lang="es-CL" dirty="0"/>
          </a:p>
        </p:txBody>
      </p:sp>
      <p:pic>
        <p:nvPicPr>
          <p:cNvPr id="13" name="Marcador de contenido 12">
            <a:extLst>
              <a:ext uri="{FF2B5EF4-FFF2-40B4-BE49-F238E27FC236}">
                <a16:creationId xmlns:a16="http://schemas.microsoft.com/office/drawing/2014/main" id="{1BFEA822-D447-8E8B-05F5-FACA3D850499}"/>
              </a:ext>
            </a:extLst>
          </p:cNvPr>
          <p:cNvPicPr>
            <a:picLocks noGrp="1" noChangeAspect="1"/>
          </p:cNvPicPr>
          <p:nvPr>
            <p:ph sz="half" idx="2"/>
          </p:nvPr>
        </p:nvPicPr>
        <p:blipFill>
          <a:blip r:embed="rId4"/>
          <a:stretch>
            <a:fillRect/>
          </a:stretch>
        </p:blipFill>
        <p:spPr>
          <a:xfrm>
            <a:off x="5821363" y="2180679"/>
            <a:ext cx="4995862" cy="3571379"/>
          </a:xfrm>
          <a:prstGeom prst="rect">
            <a:avLst/>
          </a:prstGeom>
        </p:spPr>
      </p:pic>
      <p:pic>
        <p:nvPicPr>
          <p:cNvPr id="4098" name="Picture 2" descr="Image: Tomografía computarizada de un paciente con pericarditis constrictiva  - Manual MSD versión para profesionales">
            <a:extLst>
              <a:ext uri="{FF2B5EF4-FFF2-40B4-BE49-F238E27FC236}">
                <a16:creationId xmlns:a16="http://schemas.microsoft.com/office/drawing/2014/main" id="{75278349-6B9D-9C93-638B-05468A33B479}"/>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1358900" y="2141538"/>
            <a:ext cx="3649662" cy="3649662"/>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extLst>
              <a:ext uri="{FF2B5EF4-FFF2-40B4-BE49-F238E27FC236}">
                <a16:creationId xmlns:a16="http://schemas.microsoft.com/office/drawing/2014/main" id="{098C66CB-8F54-F2AA-BC4F-D230F067E6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26060463"/>
      </p:ext>
    </p:extLst>
  </p:cSld>
  <p:clrMapOvr>
    <a:masterClrMapping/>
  </p:clrMapOvr>
  <mc:AlternateContent xmlns:mc="http://schemas.openxmlformats.org/markup-compatibility/2006">
    <mc:Choice xmlns:p14="http://schemas.microsoft.com/office/powerpoint/2010/main" Requires="p14">
      <p:transition spd="slow" p14:dur="2000" advTm="11888"/>
    </mc:Choice>
    <mc:Fallback>
      <p:transition spd="slow" advTm="11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668" x="7475538" y="5943600"/>
          <p14:tracePt t="671" x="7434263" y="5926138"/>
          <p14:tracePt t="699" x="7416800" y="5910263"/>
          <p14:tracePt t="701" x="7340600" y="5884863"/>
          <p14:tracePt t="711" x="7297738" y="5849938"/>
          <p14:tracePt t="714" x="7256463" y="5834063"/>
          <p14:tracePt t="738" x="7104063" y="5748338"/>
          <p14:tracePt t="741" x="7069138" y="5732463"/>
          <p14:tracePt t="762" x="6908800" y="5638800"/>
          <p14:tracePt t="764" x="6850063" y="5595938"/>
          <p14:tracePt t="785" x="6738938" y="5554663"/>
          <p14:tracePt t="788" x="6484938" y="5418138"/>
          <p14:tracePt t="806" x="6332538" y="5359400"/>
          <p14:tracePt t="812" x="6197600" y="5300663"/>
          <p14:tracePt t="814" x="6037263" y="5240338"/>
          <p14:tracePt t="829" x="5824538" y="5164138"/>
          <p14:tracePt t="833" x="5613400" y="5072063"/>
          <p14:tracePt t="835" x="5392738" y="4995863"/>
          <p14:tracePt t="851" x="5072063" y="4876800"/>
          <p14:tracePt t="865" x="4910138" y="4818063"/>
          <p14:tracePt t="867" x="4757738" y="4775200"/>
          <p14:tracePt t="883" x="4622800" y="4741863"/>
          <p14:tracePt t="884" x="4487863" y="4716463"/>
          <p14:tracePt t="901" x="4157663" y="4648200"/>
          <p14:tracePt t="915" x="3810000" y="4605338"/>
          <p14:tracePt t="928" x="3632200" y="4579938"/>
          <p14:tracePt t="938" x="3421063" y="4546600"/>
          <p14:tracePt t="941" x="3217863" y="4503738"/>
          <p14:tracePt t="964" x="2928938" y="4445000"/>
          <p14:tracePt t="966" x="2776538" y="4411663"/>
          <p14:tracePt t="981" x="2624138" y="4368800"/>
          <p14:tracePt t="983" x="2598738" y="4368800"/>
          <p14:tracePt t="997" x="2506663" y="4351338"/>
          <p14:tracePt t="999" x="2446338" y="4335463"/>
          <p14:tracePt t="1014" x="2405063" y="4318000"/>
          <p14:tracePt t="1018" x="2370138" y="4310063"/>
          <p14:tracePt t="1019" x="2354263" y="4310063"/>
          <p14:tracePt t="1035" x="2344738" y="4310063"/>
          <p14:tracePt t="1065" x="2328863" y="4310063"/>
          <p14:tracePt t="1460" x="2354263" y="4310063"/>
          <p14:tracePt t="1470" x="2387600" y="4292600"/>
          <p14:tracePt t="1484" x="2463800" y="4275138"/>
          <p14:tracePt t="1500" x="2489200" y="4259263"/>
          <p14:tracePt t="1501" x="2547938" y="4249738"/>
          <p14:tracePt t="1516" x="2659063" y="4233863"/>
          <p14:tracePt t="1533" x="2717800" y="4233863"/>
          <p14:tracePt t="1535" x="2751138" y="4233863"/>
          <p14:tracePt t="1552" x="2794000" y="4233863"/>
          <p14:tracePt t="1560" x="2852738" y="4233863"/>
          <p14:tracePt t="1563" x="2895600" y="4216400"/>
          <p14:tracePt t="1565" x="2928938" y="4216400"/>
          <p14:tracePt t="1581" x="3005138" y="4216400"/>
          <p14:tracePt t="1596" x="3030538" y="4216400"/>
          <p14:tracePt t="1598" x="3048000" y="4216400"/>
          <p14:tracePt t="1615" x="3081338" y="4216400"/>
          <p14:tracePt t="1649" x="3090863" y="4216400"/>
          <p14:tracePt t="1765" x="3081338" y="4198938"/>
          <p14:tracePt t="1793" x="3065463" y="4198938"/>
          <p14:tracePt t="1802" x="3065463" y="4191000"/>
          <p14:tracePt t="1814" x="3048000" y="4191000"/>
          <p14:tracePt t="1816" x="3048000" y="4173538"/>
          <p14:tracePt t="1829" x="3030538" y="4173538"/>
          <p14:tracePt t="1831" x="3030538" y="4157663"/>
          <p14:tracePt t="1863" x="3030538" y="4140200"/>
          <p14:tracePt t="1878" x="3014663" y="4140200"/>
          <p14:tracePt t="1887" x="3014663" y="4122738"/>
          <p14:tracePt t="1903" x="3014663" y="4114800"/>
          <p14:tracePt t="1917" x="3014663" y="4097338"/>
          <p14:tracePt t="1919" x="3014663" y="4081463"/>
          <p14:tracePt t="1933" x="3014663" y="4056063"/>
          <p14:tracePt t="1948" x="3014663" y="4038600"/>
          <p14:tracePt t="1951" x="3014663" y="4005263"/>
          <p14:tracePt t="1965" x="3014663" y="3987800"/>
          <p14:tracePt t="1967" x="3014663" y="3962400"/>
          <p14:tracePt t="1981" x="3014663" y="3944938"/>
          <p14:tracePt t="1983" x="3014663" y="3929063"/>
          <p14:tracePt t="1997" x="3014663" y="3919538"/>
          <p14:tracePt t="1999" x="3014663" y="3886200"/>
          <p14:tracePt t="2013" x="3014663" y="3868738"/>
          <p14:tracePt t="2015" x="3014663" y="3860800"/>
          <p14:tracePt t="2030" x="3014663" y="3843338"/>
          <p14:tracePt t="2050" x="3014663" y="3827463"/>
          <p14:tracePt t="2071" x="3014663" y="3810000"/>
          <p14:tracePt t="2086" x="3030538" y="3810000"/>
          <p14:tracePt t="2098" x="3048000" y="3810000"/>
          <p14:tracePt t="2110" x="3081338" y="3810000"/>
          <p14:tracePt t="2112" x="3124200" y="3810000"/>
          <p14:tracePt t="2121" x="3149600" y="3827463"/>
          <p14:tracePt t="2135" x="3217863" y="3843338"/>
          <p14:tracePt t="2145" x="3259138" y="3868738"/>
          <p14:tracePt t="2148" x="3276600" y="3886200"/>
          <p14:tracePt t="2150" x="3319463" y="3903663"/>
          <p14:tracePt t="2177" x="3378200" y="3962400"/>
          <p14:tracePt t="2189" x="3395663" y="3962400"/>
          <p14:tracePt t="2201" x="3395663" y="3979863"/>
          <p14:tracePt t="2216" x="3411538" y="3979863"/>
          <p14:tracePt t="2230" x="3411538" y="3987800"/>
          <p14:tracePt t="2278" x="3421063" y="3987800"/>
          <p14:tracePt t="2303" x="3436938" y="3987800"/>
          <p14:tracePt t="2317" x="3454400" y="3987800"/>
          <p14:tracePt t="2319" x="3471863" y="3987800"/>
          <p14:tracePt t="2335" x="3479800" y="3987800"/>
          <p14:tracePt t="2349" x="3513138" y="3987800"/>
          <p14:tracePt t="2351" x="3548063" y="3987800"/>
          <p14:tracePt t="2367" x="3556000" y="3987800"/>
          <p14:tracePt t="2369" x="3589338" y="3987800"/>
          <p14:tracePt t="2382" x="3606800" y="3987800"/>
          <p14:tracePt t="2384" x="3632200" y="3979863"/>
          <p14:tracePt t="2399" x="3665538" y="3979863"/>
          <p14:tracePt t="2401" x="3675063" y="3979863"/>
          <p14:tracePt t="2415" x="3725863" y="3962400"/>
          <p14:tracePt t="2431" x="3741738" y="3962400"/>
          <p14:tracePt t="2433" x="3751263" y="3962400"/>
          <p14:tracePt t="2448" x="3767138" y="3962400"/>
          <p14:tracePt t="2463" x="3784600" y="3944938"/>
          <p14:tracePt t="2486" x="3810000" y="3944938"/>
          <p14:tracePt t="2488" x="3827463" y="3944938"/>
          <p14:tracePt t="2499" x="3843338" y="3944938"/>
          <p14:tracePt t="2514" x="3860800" y="3944938"/>
          <p14:tracePt t="2528" x="3878263" y="3929063"/>
          <p14:tracePt t="2544" x="3886200" y="3929063"/>
          <p14:tracePt t="2546" x="3903663" y="3929063"/>
          <p14:tracePt t="2556" x="3919538" y="3929063"/>
          <p14:tracePt t="2568" x="3937000" y="3919538"/>
          <p14:tracePt t="2598" x="3962400" y="3903663"/>
          <p14:tracePt t="2600" x="3979863" y="3903663"/>
          <p14:tracePt t="2617" x="3995738" y="3886200"/>
          <p14:tracePt t="2627" x="4005263" y="3886200"/>
          <p14:tracePt t="2631" x="4005263" y="3868738"/>
          <p14:tracePt t="2633" x="4021138" y="3868738"/>
          <p14:tracePt t="2649" x="4056063" y="3860800"/>
          <p14:tracePt t="2665" x="4071938" y="3843338"/>
          <p14:tracePt t="2683" x="4081463" y="3827463"/>
          <p14:tracePt t="2700" x="4097338" y="3827463"/>
          <p14:tracePt t="2703" x="4114800" y="3810000"/>
          <p14:tracePt t="2706" x="4114800" y="3792538"/>
          <p14:tracePt t="2720" x="4132263" y="3792538"/>
          <p14:tracePt t="2721" x="4132263" y="3784600"/>
          <p14:tracePt t="2731" x="4140200" y="3784600"/>
          <p14:tracePt t="2745" x="4140200" y="3767138"/>
          <p14:tracePt t="2747" x="4157663" y="3751263"/>
          <p14:tracePt t="2761" x="4173538" y="3751263"/>
          <p14:tracePt t="2764" x="4173538" y="3733800"/>
          <p14:tracePt t="2772" x="4191000" y="3733800"/>
          <p14:tracePt t="2787" x="4191000" y="3725863"/>
          <p14:tracePt t="2793" x="4208463" y="3725863"/>
          <p14:tracePt t="2815" x="4208463" y="3708400"/>
          <p14:tracePt t="2817" x="4216400" y="3708400"/>
          <p14:tracePt t="2833" x="4216400" y="3690938"/>
          <p14:tracePt t="2856" x="4233863" y="3675063"/>
          <p14:tracePt t="2875" x="4233863" y="3657600"/>
          <p14:tracePt t="2887" x="4249738" y="3657600"/>
          <p14:tracePt t="2889" x="4249738" y="3649663"/>
          <p14:tracePt t="2913" x="4249738" y="3632200"/>
          <p14:tracePt t="2914" x="4267200" y="3632200"/>
          <p14:tracePt t="2929" x="4267200" y="3614738"/>
          <p14:tracePt t="2931" x="4267200" y="3598863"/>
          <p14:tracePt t="2953" x="4267200" y="3589338"/>
          <p14:tracePt t="2967" x="4275138" y="3573463"/>
          <p14:tracePt t="2982" x="4275138" y="3556000"/>
          <p14:tracePt t="3000" x="4275138" y="3538538"/>
          <p14:tracePt t="3018" x="4275138" y="3530600"/>
          <p14:tracePt t="3046" x="4275138" y="3513138"/>
          <p14:tracePt t="3059" x="4275138" y="3497263"/>
          <p14:tracePt t="3076" x="4275138" y="3479800"/>
          <p14:tracePt t="3097" x="4275138" y="3462338"/>
          <p14:tracePt t="3100" x="4275138" y="3454400"/>
          <p14:tracePt t="3115" x="4275138" y="3436938"/>
          <p14:tracePt t="3129" x="4275138" y="3421063"/>
          <p14:tracePt t="3131" x="4275138" y="3403600"/>
          <p14:tracePt t="3145" x="4275138" y="3378200"/>
          <p14:tracePt t="3155" x="4275138" y="3360738"/>
          <p14:tracePt t="3168" x="4275138" y="3327400"/>
          <p14:tracePt t="3170" x="4275138" y="3319463"/>
          <p14:tracePt t="3184" x="4275138" y="3284538"/>
          <p14:tracePt t="3186" x="4267200" y="3268663"/>
          <p14:tracePt t="3200" x="4233863" y="3225800"/>
          <p14:tracePt t="3216" x="4216400" y="3200400"/>
          <p14:tracePt t="3218" x="4216400" y="3182938"/>
          <p14:tracePt t="3229" x="4208463" y="3149600"/>
          <p14:tracePt t="3244" x="4191000" y="3132138"/>
          <p14:tracePt t="3247" x="4191000" y="3124200"/>
          <p14:tracePt t="3250" x="4173538" y="3106738"/>
          <p14:tracePt t="3265" x="4157663" y="3073400"/>
          <p14:tracePt t="3283" x="4157663" y="3065463"/>
          <p14:tracePt t="3298" x="4140200" y="3048000"/>
          <p14:tracePt t="3322" x="4132263" y="3048000"/>
          <p14:tracePt t="3336" x="4132263" y="3030538"/>
          <p14:tracePt t="3349" x="4114800" y="3030538"/>
          <p14:tracePt t="3362" x="4097338" y="3030538"/>
          <p14:tracePt t="3364" x="4081463" y="3014663"/>
          <p14:tracePt t="3378" x="4071938" y="3014663"/>
          <p14:tracePt t="3380" x="4056063" y="2997200"/>
          <p14:tracePt t="3396" x="4038600" y="2989263"/>
          <p14:tracePt t="3413" x="4021138" y="2971800"/>
          <p14:tracePt t="3417" x="4005263" y="2971800"/>
          <p14:tracePt t="3419" x="4005263" y="2954338"/>
          <p14:tracePt t="3433" x="4005263" y="2938463"/>
          <p14:tracePt t="3435" x="3995738" y="2938463"/>
          <p14:tracePt t="3448" x="3995738" y="2928938"/>
          <p14:tracePt t="3450" x="3995738" y="2913063"/>
          <p14:tracePt t="3464" x="3995738" y="2895600"/>
          <p14:tracePt t="3466" x="3995738" y="2878138"/>
          <p14:tracePt t="3485" x="3995738" y="2870200"/>
          <p14:tracePt t="3499" x="3995738" y="2852738"/>
          <p14:tracePt t="3516" x="3995738" y="2836863"/>
          <p14:tracePt t="3561" x="3995738" y="2819400"/>
          <p14:tracePt t="3593" x="3979863" y="2819400"/>
          <p14:tracePt t="3666" x="3962400" y="2819400"/>
          <p14:tracePt t="3697" x="3944938" y="2819400"/>
          <p14:tracePt t="3712" x="3944938" y="2801938"/>
          <p14:tracePt t="3734" x="3937000" y="2801938"/>
          <p14:tracePt t="3748" x="3919538" y="2801938"/>
          <p14:tracePt t="3762" x="3919538" y="2794000"/>
          <p14:tracePt t="3764" x="3903663" y="2794000"/>
          <p14:tracePt t="3778" x="3886200" y="2794000"/>
          <p14:tracePt t="3789" x="3878263" y="2794000"/>
          <p14:tracePt t="3804" x="3860800" y="2794000"/>
          <p14:tracePt t="3819" x="3843338" y="2794000"/>
          <p14:tracePt t="3834" x="3827463" y="2794000"/>
          <p14:tracePt t="3848" x="3810000" y="2794000"/>
          <p14:tracePt t="3882" x="3802063" y="2794000"/>
          <p14:tracePt t="3896" x="3784600" y="2794000"/>
          <p14:tracePt t="3918" x="3767138" y="2794000"/>
          <p14:tracePt t="3933" x="3751263" y="2794000"/>
          <p14:tracePt t="3948" x="3741738" y="2794000"/>
          <p14:tracePt t="3963" x="3725863" y="2794000"/>
          <p14:tracePt t="3983" x="3708400" y="2794000"/>
          <p14:tracePt t="4005" x="3690938" y="2794000"/>
          <p14:tracePt t="4018" x="3675063" y="2794000"/>
          <p14:tracePt t="4020" x="3665538" y="2776538"/>
          <p14:tracePt t="4038" x="3649663" y="2776538"/>
          <p14:tracePt t="4049" x="3632200" y="2776538"/>
          <p14:tracePt t="4063" x="3614738" y="2776538"/>
          <p14:tracePt t="4066" x="3606800" y="2776538"/>
          <p14:tracePt t="4068" x="3589338" y="2776538"/>
          <p14:tracePt t="4082" x="3573463" y="2776538"/>
          <p14:tracePt t="4083" x="3556000" y="2776538"/>
          <p14:tracePt t="4099" x="3548063" y="2776538"/>
          <p14:tracePt t="4114" x="3530600" y="2776538"/>
          <p14:tracePt t="4132" x="3530600" y="2760663"/>
          <p14:tracePt t="4147" x="3513138" y="2760663"/>
          <p14:tracePt t="4164" x="3497263" y="2760663"/>
          <p14:tracePt t="4180" x="3479800" y="2760663"/>
          <p14:tracePt t="4211" x="3471863" y="2760663"/>
          <p14:tracePt t="4221" x="3454400" y="2760663"/>
          <p14:tracePt t="4235" x="3436938" y="2760663"/>
          <p14:tracePt t="4270" x="3421063" y="2760663"/>
          <p14:tracePt t="4296" x="3411538" y="2760663"/>
          <p14:tracePt t="4310" x="3395663" y="2760663"/>
          <p14:tracePt t="4330" x="3378200" y="2760663"/>
          <p14:tracePt t="4344" x="3360738" y="2760663"/>
          <p14:tracePt t="4360" x="3344863" y="2760663"/>
          <p14:tracePt t="4364" x="3335338" y="2760663"/>
          <p14:tracePt t="4377" x="3319463" y="2776538"/>
          <p14:tracePt t="4387" x="3302000" y="2776538"/>
          <p14:tracePt t="4392" x="3284538" y="2776538"/>
          <p14:tracePt t="4403" x="3276600" y="2776538"/>
          <p14:tracePt t="4405" x="3259138" y="2794000"/>
          <p14:tracePt t="4419" x="3243263" y="2794000"/>
          <p14:tracePt t="4431" x="3225800" y="2794000"/>
          <p14:tracePt t="4444" x="3217863" y="2794000"/>
          <p14:tracePt t="4462" x="3200400" y="2801938"/>
          <p14:tracePt t="4478" x="3182938" y="2801938"/>
          <p14:tracePt t="4488" x="3167063" y="2801938"/>
          <p14:tracePt t="4501" x="3167063" y="2819400"/>
          <p14:tracePt t="4515" x="3149600" y="2819400"/>
          <p14:tracePt t="4530" x="3141663" y="2836863"/>
          <p14:tracePt t="4552" x="3124200" y="2836863"/>
          <p14:tracePt t="4573" x="3124200" y="2852738"/>
          <p14:tracePt t="4579" x="3106738" y="2852738"/>
          <p14:tracePt t="4595" x="3090863" y="2852738"/>
          <p14:tracePt t="4597" x="3081338" y="2870200"/>
          <p14:tracePt t="4616" x="3065463" y="2870200"/>
          <p14:tracePt t="4622" x="3065463" y="2878138"/>
          <p14:tracePt t="4632" x="3048000" y="2878138"/>
          <p14:tracePt t="4646" x="3030538" y="2878138"/>
          <p14:tracePt t="4648" x="3030538" y="2895600"/>
          <p14:tracePt t="4663" x="3014663" y="2895600"/>
          <p14:tracePt t="4669" x="3005138" y="2913063"/>
          <p14:tracePt t="4687" x="2989263" y="2913063"/>
          <p14:tracePt t="4701" x="2971800" y="2928938"/>
          <p14:tracePt t="4716" x="2971800" y="2938463"/>
          <p14:tracePt t="4733" x="2954338" y="2938463"/>
          <p14:tracePt t="4747" x="2954338" y="2954338"/>
          <p14:tracePt t="4772" x="2946400" y="2954338"/>
          <p14:tracePt t="4777" x="2946400" y="2971800"/>
          <p14:tracePt t="4799" x="2928938" y="2971800"/>
          <p14:tracePt t="4813" x="2928938" y="2989263"/>
          <p14:tracePt t="4833" x="2928938" y="2997200"/>
          <p14:tracePt t="4836" x="2913063" y="2997200"/>
          <p14:tracePt t="4862" x="2913063" y="3014663"/>
          <p14:tracePt t="4873" x="2895600" y="3014663"/>
          <p14:tracePt t="4887" x="2878138" y="3030538"/>
          <p14:tracePt t="4903" x="2878138" y="3048000"/>
          <p14:tracePt t="4917" x="2870200" y="3048000"/>
          <p14:tracePt t="4930" x="2870200" y="3065463"/>
          <p14:tracePt t="4940" x="2852738" y="3065463"/>
          <p14:tracePt t="4954" x="2852738" y="3073400"/>
          <p14:tracePt t="4966" x="2836863" y="3073400"/>
          <p14:tracePt t="4968" x="2836863" y="3090863"/>
          <p14:tracePt t="4983" x="2819400" y="3090863"/>
          <p14:tracePt t="4997" x="2811463" y="3124200"/>
          <p14:tracePt t="5014" x="2794000" y="3124200"/>
          <p14:tracePt t="5016" x="2794000" y="3132138"/>
          <p14:tracePt t="5030" x="2760663" y="3149600"/>
          <p14:tracePt t="5045" x="2760663" y="3167063"/>
          <p14:tracePt t="5048" x="2751138" y="3167063"/>
          <p14:tracePt t="5062" x="2751138" y="3182938"/>
          <p14:tracePt t="5064" x="2735263" y="3182938"/>
          <p14:tracePt t="5079" x="2735263" y="3200400"/>
          <p14:tracePt t="5081" x="2717800" y="3200400"/>
          <p14:tracePt t="5097" x="2717800" y="3208338"/>
          <p14:tracePt t="5111" x="2700338" y="3208338"/>
          <p14:tracePt t="5113" x="2700338" y="3225800"/>
          <p14:tracePt t="5129" x="2684463" y="3243263"/>
          <p14:tracePt t="5149" x="2674938" y="3259138"/>
          <p14:tracePt t="5164" x="2674938" y="3268663"/>
          <p14:tracePt t="5178" x="2659063" y="3268663"/>
          <p14:tracePt t="5194" x="2659063" y="3284538"/>
          <p14:tracePt t="5199" x="2641600" y="3284538"/>
          <p14:tracePt t="5215" x="2641600" y="3302000"/>
          <p14:tracePt t="5230" x="2641600" y="3319463"/>
          <p14:tracePt t="5253" x="2624138" y="3319463"/>
          <p14:tracePt t="5266" x="2624138" y="3327400"/>
          <p14:tracePt t="5281" x="2624138" y="3344863"/>
          <p14:tracePt t="5302" x="2624138" y="3360738"/>
          <p14:tracePt t="5321" x="2624138" y="3378200"/>
          <p14:tracePt t="5336" x="2616200" y="3378200"/>
          <p14:tracePt t="5350" x="2616200" y="3395663"/>
          <p14:tracePt t="5352" x="2616200" y="3403600"/>
          <p14:tracePt t="5368" x="2616200" y="3421063"/>
          <p14:tracePt t="5378" x="2616200" y="3436938"/>
          <p14:tracePt t="5387" x="2616200" y="3454400"/>
          <p14:tracePt t="5407" x="2616200" y="3462338"/>
          <p14:tracePt t="5427" x="2616200" y="3479800"/>
          <p14:tracePt t="5430" x="2616200" y="3497263"/>
          <p14:tracePt t="5432" x="2616200" y="3513138"/>
          <p14:tracePt t="5445" x="2616200" y="3530600"/>
          <p14:tracePt t="5447" x="2616200" y="3538538"/>
          <p14:tracePt t="5462" x="2616200" y="3556000"/>
          <p14:tracePt t="5464" x="2616200" y="3573463"/>
          <p14:tracePt t="5479" x="2616200" y="3589338"/>
          <p14:tracePt t="5481" x="2616200" y="3598863"/>
          <p14:tracePt t="5495" x="2616200" y="3614738"/>
          <p14:tracePt t="5520" x="2616200" y="3649663"/>
          <p14:tracePt t="5550" x="2616200" y="3675063"/>
          <p14:tracePt t="5565" x="2616200" y="3690938"/>
          <p14:tracePt t="5567" x="2616200" y="3708400"/>
          <p14:tracePt t="5586" x="2616200" y="3725863"/>
          <p14:tracePt t="5603" x="2624138" y="3733800"/>
          <p14:tracePt t="5615" x="2624138" y="3767138"/>
          <p14:tracePt t="5631" x="2624138" y="3784600"/>
          <p14:tracePt t="5633" x="2624138" y="3792538"/>
          <p14:tracePt t="5647" x="2624138" y="3827463"/>
          <p14:tracePt t="5662" x="2624138" y="3843338"/>
          <p14:tracePt t="5664" x="2624138" y="3860800"/>
          <p14:tracePt t="5677" x="2624138" y="3886200"/>
          <p14:tracePt t="5687" x="2641600" y="3903663"/>
          <p14:tracePt t="5694" x="2641600" y="3929063"/>
          <p14:tracePt t="5696" x="2641600" y="3962400"/>
          <p14:tracePt t="5716" x="2641600" y="4005263"/>
          <p14:tracePt t="5735" x="2641600" y="4021138"/>
          <p14:tracePt t="5737" x="2659063" y="4056063"/>
          <p14:tracePt t="5751" x="2659063" y="4081463"/>
          <p14:tracePt t="5770" x="2659063" y="4097338"/>
          <p14:tracePt t="5817" x="2674938" y="4097338"/>
          <p14:tracePt t="5903" x="2674938" y="4081463"/>
          <p14:tracePt t="5913" x="2674938" y="4064000"/>
          <p14:tracePt t="5939" x="2674938" y="4056063"/>
          <p14:tracePt t="5948" x="2674938" y="4005263"/>
          <p14:tracePt t="5968" x="2674938" y="3987800"/>
          <p14:tracePt t="5970" x="2674938" y="3944938"/>
          <p14:tracePt t="5983" x="2674938" y="3919538"/>
          <p14:tracePt t="5997" x="2674938" y="3903663"/>
          <p14:tracePt t="6006" x="2674938" y="3886200"/>
          <p14:tracePt t="6011" x="2674938" y="3868738"/>
          <p14:tracePt t="6024" x="2674938" y="3860800"/>
          <p14:tracePt t="6044" x="2674938" y="3843338"/>
          <p14:tracePt t="6049" x="2674938" y="3827463"/>
          <p14:tracePt t="6069" x="2674938" y="3810000"/>
          <p14:tracePt t="6096" x="2674938" y="3792538"/>
          <p14:tracePt t="6098" x="2674938" y="3784600"/>
          <p14:tracePt t="6112" x="2674938" y="3767138"/>
          <p14:tracePt t="6130" x="2674938" y="3751263"/>
          <p14:tracePt t="6145" x="2674938" y="3725863"/>
          <p14:tracePt t="6167" x="2674938" y="3708400"/>
          <p14:tracePt t="6169" x="2674938" y="3690938"/>
          <p14:tracePt t="6185" x="2674938" y="3675063"/>
          <p14:tracePt t="6199" x="2674938" y="3657600"/>
          <p14:tracePt t="6201" x="2674938" y="3649663"/>
          <p14:tracePt t="6217" x="2674938" y="3632200"/>
          <p14:tracePt t="6235" x="2674938" y="3614738"/>
          <p14:tracePt t="6249" x="2674938" y="3598863"/>
          <p14:tracePt t="6251" x="2674938" y="3589338"/>
          <p14:tracePt t="6265" x="2674938" y="3573463"/>
          <p14:tracePt t="6266" x="2674938" y="3556000"/>
          <p14:tracePt t="6280" x="2674938" y="3538538"/>
          <p14:tracePt t="6282" x="2674938" y="3530600"/>
          <p14:tracePt t="6297" x="2674938" y="3513138"/>
          <p14:tracePt t="6298" x="2674938" y="3497263"/>
          <p14:tracePt t="6313" x="2674938" y="3462338"/>
          <p14:tracePt t="6322" x="2684463" y="3454400"/>
          <p14:tracePt t="6344" x="2684463" y="3436938"/>
          <p14:tracePt t="6346" x="2684463" y="3421063"/>
          <p14:tracePt t="6367" x="2684463" y="3403600"/>
          <p14:tracePt t="6369" x="2700338" y="3395663"/>
          <p14:tracePt t="6384" x="2700338" y="3378200"/>
          <p14:tracePt t="6386" x="2700338" y="3360738"/>
          <p14:tracePt t="6404" x="2717800" y="3344863"/>
          <p14:tracePt t="6419" x="2717800" y="3327400"/>
          <p14:tracePt t="6421" x="2717800" y="3319463"/>
          <p14:tracePt t="6435" x="2735263" y="3302000"/>
          <p14:tracePt t="6438" x="2735263" y="3284538"/>
          <p14:tracePt t="6450" x="2751138" y="3284538"/>
          <p14:tracePt t="6461" x="2760663" y="3259138"/>
          <p14:tracePt t="6472" x="2776538" y="3225800"/>
          <p14:tracePt t="6477" x="2794000" y="3208338"/>
          <p14:tracePt t="6490" x="2811463" y="3182938"/>
          <p14:tracePt t="6495" x="2836863" y="3167063"/>
          <p14:tracePt t="6497" x="2852738" y="3149600"/>
          <p14:tracePt t="6513" x="2878138" y="3106738"/>
          <p14:tracePt t="6515" x="2895600" y="3090863"/>
          <p14:tracePt t="6531" x="2946400" y="3048000"/>
          <p14:tracePt t="6549" x="2989263" y="2997200"/>
          <p14:tracePt t="6563" x="3005138" y="2971800"/>
          <p14:tracePt t="6565" x="3030538" y="2954338"/>
          <p14:tracePt t="6578" x="3048000" y="2938463"/>
          <p14:tracePt t="6580" x="3081338" y="2913063"/>
          <p14:tracePt t="6596" x="3090863" y="2895600"/>
          <p14:tracePt t="6598" x="3106738" y="2895600"/>
          <p14:tracePt t="6612" x="3124200" y="2878138"/>
          <p14:tracePt t="6617" x="3141663" y="2870200"/>
          <p14:tracePt t="6620" x="3149600" y="2870200"/>
          <p14:tracePt t="6635" x="3167063" y="2852738"/>
          <p14:tracePt t="6651" x="3182938" y="2836863"/>
          <p14:tracePt t="6668" x="3200400" y="2819400"/>
          <p14:tracePt t="6684" x="3217863" y="2801938"/>
          <p14:tracePt t="6711" x="3225800" y="2801938"/>
          <p14:tracePt t="6722" x="3243263" y="2794000"/>
          <p14:tracePt t="6737" x="3259138" y="2794000"/>
          <p14:tracePt t="6748" x="3276600" y="2776538"/>
          <p14:tracePt t="6772" x="3302000" y="2760663"/>
          <p14:tracePt t="6784" x="3319463" y="2760663"/>
          <p14:tracePt t="6796" x="3335338" y="2760663"/>
          <p14:tracePt t="6806" x="3344863" y="2743200"/>
          <p14:tracePt t="6820" x="3360738" y="2743200"/>
          <p14:tracePt t="6822" x="3378200" y="2743200"/>
          <p14:tracePt t="6835" x="3395663" y="2743200"/>
          <p14:tracePt t="6850" x="3411538" y="2743200"/>
          <p14:tracePt t="6852" x="3421063" y="2743200"/>
          <p14:tracePt t="6868" x="3471863" y="2743200"/>
          <p14:tracePt t="6885" x="3497263" y="2735263"/>
          <p14:tracePt t="6898" x="3530600" y="2735263"/>
          <p14:tracePt t="6899" x="3548063" y="2735263"/>
          <p14:tracePt t="6913" x="3573463" y="2735263"/>
          <p14:tracePt t="6915" x="3589338" y="2735263"/>
          <p14:tracePt t="6931" x="3606800" y="2735263"/>
          <p14:tracePt t="6933" x="3614738" y="2735263"/>
          <p14:tracePt t="6946" x="3632200" y="2735263"/>
          <p14:tracePt t="6948" x="3649663" y="2735263"/>
          <p14:tracePt t="6964" x="3675063" y="2735263"/>
          <p14:tracePt t="6980" x="3708400" y="2735263"/>
          <p14:tracePt t="6995" x="3741738" y="2735263"/>
          <p14:tracePt t="7006" x="3751263" y="2735263"/>
          <p14:tracePt t="7019" x="3767138" y="2735263"/>
          <p14:tracePt t="7033" x="3784600" y="2735263"/>
          <p14:tracePt t="7035" x="3802063" y="2735263"/>
          <p14:tracePt t="7049" x="3810000" y="2735263"/>
          <p14:tracePt t="7051" x="3827463" y="2735263"/>
          <p14:tracePt t="7067" x="3843338" y="2735263"/>
          <p14:tracePt t="7081" x="3860800" y="2735263"/>
          <p14:tracePt t="7083" x="3878263" y="2735263"/>
          <p14:tracePt t="7098" x="3903663" y="2743200"/>
          <p14:tracePt t="7100" x="3919538" y="2743200"/>
          <p14:tracePt t="7114" x="3937000" y="2760663"/>
          <p14:tracePt t="7115" x="3944938" y="2760663"/>
          <p14:tracePt t="7131" x="3979863" y="2776538"/>
          <p14:tracePt t="7146" x="3995738" y="2794000"/>
          <p14:tracePt t="7148" x="4005263" y="2794000"/>
          <p14:tracePt t="7163" x="4021138" y="2801938"/>
          <p14:tracePt t="7165" x="4038600" y="2801938"/>
          <p14:tracePt t="7179" x="4056063" y="2819400"/>
          <p14:tracePt t="7194" x="4071938" y="2819400"/>
          <p14:tracePt t="7196" x="4071938" y="2836863"/>
          <p14:tracePt t="7211" x="4081463" y="2836863"/>
          <p14:tracePt t="7222" x="4097338" y="2852738"/>
          <p14:tracePt t="7248" x="4114800" y="2870200"/>
          <p14:tracePt t="7266" x="4132263" y="2878138"/>
          <p14:tracePt t="7268" x="4140200" y="2878138"/>
          <p14:tracePt t="7280" x="4157663" y="2895600"/>
          <p14:tracePt t="7295" x="4173538" y="2913063"/>
          <p14:tracePt t="7311" x="4191000" y="2928938"/>
          <p14:tracePt t="7330" x="4208463" y="2928938"/>
          <p14:tracePt t="7332" x="4208463" y="2938463"/>
          <p14:tracePt t="7411" x="4208463" y="2928938"/>
          <p14:tracePt t="7435" x="4208463" y="2913063"/>
          <p14:tracePt t="8923" x="4216400" y="2928938"/>
          <p14:tracePt t="8935" x="4249738" y="2938463"/>
          <p14:tracePt t="8951" x="4267200" y="2971800"/>
          <p14:tracePt t="8963" x="4292600" y="3014663"/>
          <p14:tracePt t="8965" x="4351338" y="3090863"/>
          <p14:tracePt t="8980" x="4402138" y="3200400"/>
          <p14:tracePt t="8996" x="4462463" y="3327400"/>
          <p14:tracePt t="9012" x="4487863" y="3395663"/>
          <p14:tracePt t="9013" x="4521200" y="3462338"/>
          <p14:tracePt t="9030" x="4597400" y="3598863"/>
          <p14:tracePt t="9046" x="4622800" y="3675063"/>
          <p14:tracePt t="9047" x="4699000" y="3810000"/>
          <p14:tracePt t="9060" x="4732338" y="3843338"/>
          <p14:tracePt t="9062" x="4800600" y="3979863"/>
          <p14:tracePt t="9078" x="4833938" y="4021138"/>
          <p14:tracePt t="9081" x="4894263" y="4114800"/>
          <p14:tracePt t="9084" x="4935538" y="4191000"/>
          <p14:tracePt t="9100" x="5072063" y="4318000"/>
          <p14:tracePt t="9117" x="5138738" y="4386263"/>
          <p14:tracePt t="9118" x="5199063" y="4445000"/>
          <p14:tracePt t="9133" x="5240338" y="4487863"/>
          <p14:tracePt t="9135" x="5265738" y="4487863"/>
          <p14:tracePt t="9148" x="5341938" y="4546600"/>
          <p14:tracePt t="9150" x="5392738" y="4564063"/>
          <p14:tracePt t="9165" x="5494338" y="4605338"/>
          <p14:tracePt t="9180" x="5537200" y="4622800"/>
          <p14:tracePt t="9182" x="5664200" y="4665663"/>
          <p14:tracePt t="9198" x="5859463" y="4724400"/>
          <p14:tracePt t="9213" x="6129338" y="4843463"/>
          <p14:tracePt t="9228" x="6265863" y="4910138"/>
          <p14:tracePt t="9230" x="6332538" y="4953000"/>
          <p14:tracePt t="9246" x="6596063" y="5072063"/>
          <p14:tracePt t="9257" x="6713538" y="5130800"/>
          <p14:tracePt t="9271" x="6815138" y="5164138"/>
          <p14:tracePt t="9277" x="6934200" y="5207000"/>
          <p14:tracePt t="9279" x="7043738" y="5240338"/>
          <p14:tracePt t="9296" x="7129463" y="5265738"/>
          <p14:tracePt t="9299" x="7239000" y="5283200"/>
          <p14:tracePt t="9301" x="7323138" y="5308600"/>
          <p14:tracePt t="9316" x="7475538" y="5326063"/>
          <p14:tracePt t="9331" x="7518400" y="5326063"/>
          <p14:tracePt t="9333" x="7612063" y="5341938"/>
          <p14:tracePt t="9344" x="7627938" y="5341938"/>
          <p14:tracePt t="9353" x="7688263" y="5341938"/>
          <p14:tracePt t="9359" x="7729538" y="5341938"/>
          <p14:tracePt t="9369" x="7789863" y="5359400"/>
          <p14:tracePt t="9382" x="7840663" y="5359400"/>
          <p14:tracePt t="9384" x="7899400" y="5359400"/>
          <p14:tracePt t="9397" x="7958138" y="5359400"/>
          <p14:tracePt t="9398" x="8059738" y="5376863"/>
          <p14:tracePt t="9413" x="8313738" y="5384800"/>
          <p14:tracePt t="9428" x="8501063" y="5435600"/>
          <p14:tracePt t="9430" x="8678863" y="5478463"/>
          <p14:tracePt t="9447" x="8974138" y="5537200"/>
          <p14:tracePt t="9456" x="9126538" y="5554663"/>
          <p14:tracePt t="9470" x="9278938" y="5570538"/>
          <p14:tracePt t="9471" x="9321800" y="5580063"/>
          <p14:tracePt t="9487" x="9507538" y="5580063"/>
          <p14:tracePt t="9489" x="9575800" y="5580063"/>
          <p14:tracePt t="9503" x="9652000" y="5580063"/>
          <p14:tracePt t="9505" x="9745663" y="5537200"/>
          <p14:tracePt t="9517" x="9786938" y="5503863"/>
          <p14:tracePt t="9527" x="9847263" y="5461000"/>
          <p14:tracePt t="9529" x="9906000" y="5402263"/>
          <p14:tracePt t="9546" x="9956800" y="5341938"/>
          <p14:tracePt t="9549" x="10015538" y="5265738"/>
          <p14:tracePt t="9550" x="10058400" y="5189538"/>
          <p14:tracePt t="9567" x="10152063" y="5029200"/>
          <p14:tracePt t="9582" x="10210800" y="4833938"/>
          <p14:tracePt t="9599" x="10236200" y="4716463"/>
          <p14:tracePt t="9616" x="10253663" y="4589463"/>
          <p14:tracePt t="9632" x="10253663" y="4546600"/>
          <p14:tracePt t="9634" x="10253663" y="4503738"/>
          <p14:tracePt t="9647" x="10253663" y="4452938"/>
          <p14:tracePt t="9649" x="10236200" y="4411663"/>
          <p14:tracePt t="9662" x="10210800" y="4351338"/>
          <p14:tracePt t="9664" x="10117138" y="4249738"/>
          <p14:tracePt t="9680" x="9999663" y="4114800"/>
          <p14:tracePt t="9683" x="9837738" y="3929063"/>
          <p14:tracePt t="9685" x="9644063" y="3725863"/>
          <p14:tracePt t="9702" x="9398000" y="3436938"/>
          <p14:tracePt t="9715" x="9339263" y="3360738"/>
          <p14:tracePt t="9718" x="9220200" y="3208338"/>
          <p14:tracePt t="9734" x="9126538" y="3124200"/>
          <p14:tracePt t="9735" x="9042400" y="3014663"/>
          <p14:tracePt t="9751" x="8948738" y="2954338"/>
          <p14:tracePt t="9771" x="8915400" y="2913063"/>
          <p14:tracePt t="9776" x="8847138" y="2870200"/>
          <p14:tracePt t="9789" x="8831263" y="2870200"/>
          <p14:tracePt t="9794" x="8813800" y="2852738"/>
          <p14:tracePt t="9806" x="8780463" y="2852738"/>
          <p14:tracePt t="9814" x="8770938" y="2836863"/>
          <p14:tracePt t="9831" x="8737600" y="2836863"/>
          <p14:tracePt t="9845" x="8720138" y="2836863"/>
          <p14:tracePt t="9847" x="8694738" y="2836863"/>
          <p14:tracePt t="9862" x="8661400" y="2836863"/>
          <p14:tracePt t="9864" x="8636000" y="2836863"/>
          <p14:tracePt t="9878" x="8585200" y="2836863"/>
          <p14:tracePt t="9880" x="8542338" y="2836863"/>
          <p14:tracePt t="9889" x="8516938" y="2836863"/>
          <p14:tracePt t="9902" x="8466138" y="2836863"/>
          <p14:tracePt t="9904" x="8440738" y="2836863"/>
          <p14:tracePt t="9918" x="8364538" y="2836863"/>
          <p14:tracePt t="9932" x="8348663" y="2836863"/>
          <p14:tracePt t="9941" x="8331200" y="2836863"/>
          <p14:tracePt t="9953" x="8313738" y="2836863"/>
          <p14:tracePt t="10014" x="8331200" y="2836863"/>
          <p14:tracePt t="10027" x="8364538" y="2836863"/>
          <p14:tracePt t="10038" x="8407400" y="2836863"/>
          <p14:tracePt t="10043" x="8450263" y="2836863"/>
          <p14:tracePt t="10053" x="8516938" y="2836863"/>
          <p14:tracePt t="10055" x="8602663" y="2836863"/>
          <p14:tracePt t="10066" x="8678863" y="2836863"/>
          <p14:tracePt t="10080" x="8847138" y="2852738"/>
          <p14:tracePt t="10096" x="8915400" y="2852738"/>
          <p14:tracePt t="10098" x="8948738" y="2870200"/>
          <p14:tracePt t="10111" x="8974138" y="2878138"/>
          <p14:tracePt t="10113" x="9024938" y="2895600"/>
          <p14:tracePt t="10129" x="9050338" y="2895600"/>
          <p14:tracePt t="10132" x="9067800" y="2928938"/>
          <p14:tracePt t="10134" x="9085263" y="2928938"/>
          <p14:tracePt t="10150" x="9101138" y="2938463"/>
          <p14:tracePt t="10152" x="9110663" y="2954338"/>
          <p14:tracePt t="10167" x="9144000" y="3014663"/>
          <p14:tracePt t="10182" x="9177338" y="3065463"/>
          <p14:tracePt t="10185" x="9202738" y="3132138"/>
          <p14:tracePt t="10200" x="9245600" y="3225800"/>
          <p14:tracePt t="10202" x="9296400" y="3319463"/>
          <p14:tracePt t="10217" x="9355138" y="3403600"/>
          <p14:tracePt t="10219" x="9380538" y="3462338"/>
          <p14:tracePt t="10232" x="9431338" y="3556000"/>
          <p14:tracePt t="10234" x="9474200" y="3649663"/>
          <p14:tracePt t="10249" x="9517063" y="3708400"/>
          <p14:tracePt t="10251" x="9567863" y="3767138"/>
          <p14:tracePt t="10266" x="9609138" y="3843338"/>
          <p14:tracePt t="10269" x="9644063" y="3886200"/>
          <p14:tracePt t="10271" x="9652000" y="3919538"/>
          <p14:tracePt t="10288" x="9710738" y="3987800"/>
          <p14:tracePt t="10295" x="9728200" y="4038600"/>
          <p14:tracePt t="10312" x="9745663" y="4064000"/>
          <p14:tracePt t="10323" x="9761538" y="4064000"/>
          <p14:tracePt t="10336" x="9761538" y="4081463"/>
          <p14:tracePt t="10351" x="9771063" y="4097338"/>
          <p14:tracePt t="10379" x="9771063" y="4114800"/>
          <p14:tracePt t="10390" x="9761538" y="4114800"/>
          <p14:tracePt t="10395" x="9745663" y="4140200"/>
          <p14:tracePt t="10398" x="9685338" y="4191000"/>
          <p14:tracePt t="10432" x="9474200" y="4368800"/>
          <p14:tracePt t="10434" x="9372600" y="4445000"/>
          <p14:tracePt t="10461" x="9263063" y="4521200"/>
          <p14:tracePt t="10463" x="8890000" y="4783138"/>
          <p14:tracePt t="10479" x="8720138" y="4876800"/>
          <p14:tracePt t="10495" x="8618538" y="4919663"/>
          <p14:tracePt t="10497" x="8577263" y="4935538"/>
          <p14:tracePt t="10519" x="8450263" y="4978400"/>
          <p14:tracePt t="10522" x="8424863" y="4995863"/>
          <p14:tracePt t="10546" x="8389938" y="5011738"/>
          <p14:tracePt t="10550" x="8364538" y="5029200"/>
          <p14:tracePt t="10552" x="8348663" y="5029200"/>
          <p14:tracePt t="10599" x="8348663" y="5046663"/>
        </p14:tracePtLst>
      </p14:laserTraceLst>
    </p:ext>
  </p:extLst>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pic>
        <p:nvPicPr>
          <p:cNvPr id="198669" name="Picture 198668">
            <a:extLst>
              <a:ext uri="{FF2B5EF4-FFF2-40B4-BE49-F238E27FC236}">
                <a16:creationId xmlns:a16="http://schemas.microsoft.com/office/drawing/2014/main" id="{C3ED72BE-2F78-4DD7-B0A1-DCD0503B10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98659" name="Rectangle 3">
            <a:extLst>
              <a:ext uri="{FF2B5EF4-FFF2-40B4-BE49-F238E27FC236}">
                <a16:creationId xmlns:a16="http://schemas.microsoft.com/office/drawing/2014/main" id="{33F08E44-3BF0-C6F4-091B-00F67E498729}"/>
              </a:ext>
            </a:extLst>
          </p:cNvPr>
          <p:cNvSpPr>
            <a:spLocks noGrp="1" noChangeArrowheads="1"/>
          </p:cNvSpPr>
          <p:nvPr>
            <p:ph type="title"/>
          </p:nvPr>
        </p:nvSpPr>
        <p:spPr bwMode="auto">
          <a:xfrm>
            <a:off x="1361187" y="1030288"/>
            <a:ext cx="4099947" cy="103557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a:lnSpc>
                <a:spcPct val="90000"/>
              </a:lnSpc>
            </a:pPr>
            <a:r>
              <a:rPr lang="en-US" altLang="es-CL" sz="2500"/>
              <a:t>Pericarditis constrictiva</a:t>
            </a:r>
            <a:br>
              <a:rPr lang="en-US" altLang="es-CL" sz="2500"/>
            </a:br>
            <a:r>
              <a:rPr lang="en-US" altLang="es-CL" sz="2500"/>
              <a:t>Estudio hemodinámico </a:t>
            </a:r>
          </a:p>
        </p:txBody>
      </p:sp>
      <p:sp>
        <p:nvSpPr>
          <p:cNvPr id="198671" name="Rectangle 198670">
            <a:extLst>
              <a:ext uri="{FF2B5EF4-FFF2-40B4-BE49-F238E27FC236}">
                <a16:creationId xmlns:a16="http://schemas.microsoft.com/office/drawing/2014/main" id="{1C04857D-B1C1-41ED-B1B4-E3D6E3C7C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797333" y="4261157"/>
            <a:ext cx="2971800" cy="17083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658" name="Rectangle 2">
            <a:extLst>
              <a:ext uri="{FF2B5EF4-FFF2-40B4-BE49-F238E27FC236}">
                <a16:creationId xmlns:a16="http://schemas.microsoft.com/office/drawing/2014/main" id="{120F0704-06CB-B5A4-F10C-6F32F1D35303}"/>
              </a:ext>
            </a:extLst>
          </p:cNvPr>
          <p:cNvSpPr>
            <a:spLocks noGrp="1" noChangeArrowheads="1"/>
          </p:cNvSpPr>
          <p:nvPr>
            <p:ph sz="half" idx="1"/>
          </p:nvPr>
        </p:nvSpPr>
        <p:spPr bwMode="auto">
          <a:xfrm>
            <a:off x="1361187" y="2142067"/>
            <a:ext cx="4099947" cy="364913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r>
              <a:rPr lang="en-US" altLang="es-CL"/>
              <a:t>Igualación de presiones entre VI y VD</a:t>
            </a:r>
          </a:p>
          <a:p>
            <a:r>
              <a:rPr lang="en-US" altLang="es-CL"/>
              <a:t>descenso x e y prominente (onda a</a:t>
            </a:r>
          </a:p>
          <a:p>
            <a:r>
              <a:rPr lang="en-US" altLang="es-CL"/>
              <a:t>Patrón dip/plateau del llenado ventricular (refleja la terminación brusca del llenado ventricular)</a:t>
            </a:r>
          </a:p>
          <a:p>
            <a:endParaRPr lang="en-US" altLang="es-CL"/>
          </a:p>
        </p:txBody>
      </p:sp>
      <p:sp>
        <p:nvSpPr>
          <p:cNvPr id="198673" name="Rounded Rectangle 32">
            <a:extLst>
              <a:ext uri="{FF2B5EF4-FFF2-40B4-BE49-F238E27FC236}">
                <a16:creationId xmlns:a16="http://schemas.microsoft.com/office/drawing/2014/main" id="{E5A9FA1E-7A9B-4CDA-91BB-87575F63E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2585" y="639097"/>
            <a:ext cx="5433751" cy="5575438"/>
          </a:xfrm>
          <a:prstGeom prst="roundRect">
            <a:avLst>
              <a:gd name="adj" fmla="val 3449"/>
            </a:avLst>
          </a:prstGeom>
          <a:solidFill>
            <a:schemeClr val="tx1"/>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A679EF88-D45A-2FD2-6288-09840B0949D5}"/>
              </a:ext>
            </a:extLst>
          </p:cNvPr>
          <p:cNvPicPr>
            <a:picLocks noChangeAspect="1"/>
          </p:cNvPicPr>
          <p:nvPr/>
        </p:nvPicPr>
        <p:blipFill>
          <a:blip r:embed="rId7"/>
          <a:stretch>
            <a:fillRect/>
          </a:stretch>
        </p:blipFill>
        <p:spPr>
          <a:xfrm>
            <a:off x="7476865" y="733077"/>
            <a:ext cx="2636590" cy="2636590"/>
          </a:xfrm>
          <a:prstGeom prst="roundRect">
            <a:avLst>
              <a:gd name="adj" fmla="val 4207"/>
            </a:avLst>
          </a:prstGeom>
          <a:ln w="50800" cap="sq" cmpd="dbl">
            <a:noFill/>
            <a:miter lim="800000"/>
          </a:ln>
          <a:effectLst/>
        </p:spPr>
      </p:pic>
      <p:pic>
        <p:nvPicPr>
          <p:cNvPr id="3" name="Marcador de contenido 2">
            <a:extLst>
              <a:ext uri="{FF2B5EF4-FFF2-40B4-BE49-F238E27FC236}">
                <a16:creationId xmlns:a16="http://schemas.microsoft.com/office/drawing/2014/main" id="{5D9A8C5E-8A8C-1169-7FD0-DED02167B148}"/>
              </a:ext>
            </a:extLst>
          </p:cNvPr>
          <p:cNvPicPr>
            <a:picLocks noGrp="1" noChangeAspect="1"/>
          </p:cNvPicPr>
          <p:nvPr>
            <p:ph sz="half" idx="2"/>
          </p:nvPr>
        </p:nvPicPr>
        <p:blipFill>
          <a:blip r:embed="rId8"/>
          <a:stretch>
            <a:fillRect/>
          </a:stretch>
        </p:blipFill>
        <p:spPr>
          <a:xfrm>
            <a:off x="6235363" y="3483966"/>
            <a:ext cx="5119592" cy="2636590"/>
          </a:xfrm>
          <a:prstGeom prst="roundRect">
            <a:avLst>
              <a:gd name="adj" fmla="val 4528"/>
            </a:avLst>
          </a:prstGeom>
          <a:ln w="50800" cap="sq" cmpd="dbl">
            <a:noFill/>
            <a:miter lim="800000"/>
          </a:ln>
          <a:effectLst/>
        </p:spPr>
      </p:pic>
      <p:pic>
        <p:nvPicPr>
          <p:cNvPr id="9" name="Audio 8">
            <a:extLst>
              <a:ext uri="{FF2B5EF4-FFF2-40B4-BE49-F238E27FC236}">
                <a16:creationId xmlns:a16="http://schemas.microsoft.com/office/drawing/2014/main" id="{42591032-265D-A0F5-A79C-DB100D2C6E7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656"/>
    </mc:Choice>
    <mc:Fallback>
      <p:transition spd="slow" advTm="60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5797" x="8364538" y="5046663"/>
          <p14:tracePt t="5814" x="8407400" y="5046663"/>
          <p14:tracePt t="5828" x="8440738" y="5046663"/>
          <p14:tracePt t="5830" x="8466138" y="5046663"/>
          <p14:tracePt t="5845" x="8501063" y="5046663"/>
          <p14:tracePt t="5847" x="8542338" y="5046663"/>
          <p14:tracePt t="5862" x="8577263" y="5046663"/>
          <p14:tracePt t="5864" x="8602663" y="5046663"/>
          <p14:tracePt t="5878" x="8643938" y="5046663"/>
          <p14:tracePt t="5881" x="8678863" y="5054600"/>
          <p14:tracePt t="5895" x="8694738" y="5054600"/>
          <p14:tracePt t="5899" x="8720138" y="5054600"/>
          <p14:tracePt t="5903" x="8737600" y="5072063"/>
          <p14:tracePt t="5917" x="8770938" y="5072063"/>
          <p14:tracePt t="5923" x="8780463" y="5072063"/>
          <p14:tracePt t="5925" x="8813800" y="5087938"/>
          <p14:tracePt t="5941" x="8831263" y="5105400"/>
          <p14:tracePt t="5943" x="8856663" y="5113338"/>
          <p14:tracePt t="5962" x="8915400" y="5164138"/>
          <p14:tracePt t="5975" x="8948738" y="5173663"/>
          <p14:tracePt t="5977" x="8974138" y="5207000"/>
          <p14:tracePt t="5993" x="9009063" y="5249863"/>
          <p14:tracePt t="5997" x="9042400" y="5265738"/>
          <p14:tracePt t="5998" x="9085263" y="5326063"/>
          <p14:tracePt t="6023" x="9144000" y="5402263"/>
          <p14:tracePt t="6024" x="9177338" y="5443538"/>
          <p14:tracePt t="6038" x="9202738" y="5478463"/>
          <p14:tracePt t="6041" x="9245600" y="5519738"/>
          <p14:tracePt t="6060" x="9278938" y="5580063"/>
          <p14:tracePt t="6062" x="9339263" y="5672138"/>
          <p14:tracePt t="6078" x="9398000" y="5765800"/>
          <p14:tracePt t="6093" x="9431338" y="5791200"/>
          <p14:tracePt t="6094" x="9456738" y="5849938"/>
          <p14:tracePt t="6111" x="9507538" y="5910263"/>
          <p14:tracePt t="6127" x="9550400" y="5986463"/>
          <p14:tracePt t="6143" x="9593263" y="6078538"/>
          <p14:tracePt t="6161" x="9652000" y="6164263"/>
          <p14:tracePt t="6178" x="9669463" y="6230938"/>
          <p14:tracePt t="6181" x="9685338" y="6273800"/>
          <p14:tracePt t="6183" x="9702800" y="6350000"/>
          <p14:tracePt t="6198" x="9728200" y="6392863"/>
          <p14:tracePt t="6207" x="9745663" y="6484938"/>
          <p14:tracePt t="6209" x="9761538" y="6545263"/>
          <p14:tracePt t="6223" x="9761538" y="6621463"/>
          <p14:tracePt t="6226" x="9771063" y="6680200"/>
          <p14:tracePt t="6241" x="9771063" y="6705600"/>
          <p14:tracePt t="6244" x="9786938" y="6815138"/>
          <p14:tracePt t="6246" x="9786938" y="6840538"/>
          <p14:tracePt t="17124" x="8636000" y="6840538"/>
          <p14:tracePt t="17126" x="8602663" y="6815138"/>
          <p14:tracePt t="17143" x="8501063" y="6756400"/>
          <p14:tracePt t="17157" x="8483600" y="6738938"/>
          <p14:tracePt t="17159" x="8440738" y="6705600"/>
          <p14:tracePt t="17174" x="8424863" y="6697663"/>
          <p14:tracePt t="17178" x="8382000" y="6680200"/>
          <p14:tracePt t="17180" x="8364538" y="6662738"/>
          <p14:tracePt t="17196" x="8313738" y="6621463"/>
          <p14:tracePt t="17211" x="8305800" y="6621463"/>
          <p14:tracePt t="17213" x="8305800" y="6604000"/>
          <p14:tracePt t="17227" x="8288338" y="6586538"/>
          <p14:tracePt t="17230" x="8272463" y="6570663"/>
          <p14:tracePt t="17248" x="8255000" y="6545263"/>
          <p14:tracePt t="17261" x="8247063" y="6527800"/>
          <p14:tracePt t="17278" x="8229600" y="6494463"/>
          <p14:tracePt t="17312" x="8212138" y="6494463"/>
          <p14:tracePt t="17333" x="8212138" y="6484938"/>
          <p14:tracePt t="17459" x="8247063" y="6484938"/>
          <p14:tracePt t="17472" x="8272463" y="6484938"/>
          <p14:tracePt t="17483" x="8305800" y="6484938"/>
          <p14:tracePt t="17485" x="8348663" y="6484938"/>
          <p14:tracePt t="17497" x="8407400" y="6484938"/>
          <p14:tracePt t="17509" x="8466138" y="6484938"/>
          <p14:tracePt t="17511" x="8516938" y="6469063"/>
          <p14:tracePt t="17526" x="8577263" y="6469063"/>
          <p14:tracePt t="17528" x="8618538" y="6451600"/>
          <p14:tracePt t="17543" x="8678863" y="6451600"/>
          <p14:tracePt t="17545" x="8712200" y="6451600"/>
          <p14:tracePt t="17559" x="8780463" y="6434138"/>
          <p14:tracePt t="17561" x="8847138" y="6426200"/>
          <p14:tracePt t="17564" x="8890000" y="6426200"/>
          <p14:tracePt t="17577" x="8915400" y="6426200"/>
          <p14:tracePt t="17590" x="8974138" y="6408738"/>
          <p14:tracePt t="17592" x="9024938" y="6408738"/>
          <p14:tracePt t="17607" x="9067800" y="6408738"/>
          <p14:tracePt t="17609" x="9101138" y="6408738"/>
          <p14:tracePt t="17619" x="9144000" y="6408738"/>
          <p14:tracePt t="17624" x="9177338" y="6392863"/>
          <p14:tracePt t="17639" x="9186863" y="6392863"/>
          <p14:tracePt t="17641" x="9220200" y="6392863"/>
          <p14:tracePt t="17651" x="9237663" y="6392863"/>
          <p14:tracePt t="17656" x="9245600" y="6392863"/>
          <p14:tracePt t="17667" x="9263063" y="6392863"/>
          <p14:tracePt t="17670" x="9278938" y="6375400"/>
          <p14:tracePt t="17691" x="9321800" y="6375400"/>
          <p14:tracePt t="17693" x="9339263" y="6375400"/>
          <p14:tracePt t="17709" x="9355138" y="6375400"/>
          <p14:tracePt t="17711" x="9372600" y="6375400"/>
          <p14:tracePt t="17724" x="9380538" y="6367463"/>
          <p14:tracePt t="17726" x="9398000" y="6367463"/>
          <p14:tracePt t="17747" x="9440863" y="6367463"/>
          <p14:tracePt t="17751" x="9456738" y="6350000"/>
          <p14:tracePt t="17765" x="9507538" y="6332538"/>
          <p14:tracePt t="17767" x="9517063" y="6332538"/>
          <p14:tracePt t="17782" x="9550400" y="6316663"/>
          <p14:tracePt t="17784" x="9593263" y="6299200"/>
          <p14:tracePt t="17801" x="9609138" y="6291263"/>
          <p14:tracePt t="17807" x="9652000" y="6273800"/>
          <p14:tracePt t="17810" x="9702800" y="6256338"/>
          <p14:tracePt t="17823" x="9728200" y="6240463"/>
          <p14:tracePt t="17826" x="9771063" y="6230938"/>
          <p14:tracePt t="17842" x="9821863" y="6197600"/>
          <p14:tracePt t="17845" x="9847263" y="6180138"/>
          <p14:tracePt t="17847" x="9898063" y="6164263"/>
          <p14:tracePt t="17863" x="9982200" y="6103938"/>
          <p14:tracePt t="17878" x="10134600" y="6002338"/>
          <p14:tracePt t="17894" x="10269538" y="5900738"/>
          <p14:tracePt t="17910" x="10388600" y="5808663"/>
          <p14:tracePt t="17928" x="10558463" y="5689600"/>
          <p14:tracePt t="17944" x="10634663" y="5630863"/>
          <p14:tracePt t="17945" x="10693400" y="5554663"/>
          <p14:tracePt t="17960" x="10752138" y="5494338"/>
          <p14:tracePt t="17963" x="10828338" y="5418138"/>
          <p14:tracePt t="17966" x="10888663" y="5359400"/>
          <p14:tracePt t="17984" x="10990263" y="5240338"/>
          <p14:tracePt t="18000" x="11066463" y="5173663"/>
          <p14:tracePt t="18007" x="11107738" y="5113338"/>
          <p14:tracePt t="18009" x="11168063" y="5046663"/>
          <p14:tracePt t="18025" x="11218863" y="4978400"/>
          <p14:tracePt t="18028" x="11260138" y="4919663"/>
          <p14:tracePt t="18030" x="11303000" y="4876800"/>
          <p14:tracePt t="18048" x="11336338" y="4800600"/>
          <p14:tracePt t="18062" x="11361738" y="4724400"/>
          <p14:tracePt t="18078" x="11379200" y="4681538"/>
          <p14:tracePt t="18080" x="11396663" y="4648200"/>
          <p14:tracePt t="18099" x="11396663" y="4579938"/>
          <p14:tracePt t="18111" x="11396663" y="4546600"/>
          <p14:tracePt t="18114" x="11396663" y="4503738"/>
          <p14:tracePt t="18127" x="11396663" y="4487863"/>
          <p14:tracePt t="18128" x="11379200" y="4452938"/>
          <p14:tracePt t="18143" x="11353800" y="4427538"/>
          <p14:tracePt t="18145" x="11336338" y="4394200"/>
          <p14:tracePt t="18160" x="11295063" y="4368800"/>
          <p14:tracePt t="18162" x="11244263" y="4335463"/>
          <p14:tracePt t="18177" x="11201400" y="4310063"/>
          <p14:tracePt t="18180" x="11099800" y="4249738"/>
          <p14:tracePt t="18182" x="11006138" y="4198938"/>
          <p14:tracePt t="18201" x="10795000" y="4097338"/>
          <p14:tracePt t="18216" x="10675938" y="4056063"/>
          <p14:tracePt t="18223" x="10599738" y="4038600"/>
          <p14:tracePt t="18225" x="10498138" y="3987800"/>
          <p14:tracePt t="18241" x="10363200" y="3929063"/>
          <p14:tracePt t="18244" x="10236200" y="3903663"/>
          <p14:tracePt t="18246" x="10117138" y="3868738"/>
          <p14:tracePt t="18266" x="9974263" y="3843338"/>
          <p14:tracePt t="18283" x="9880600" y="3843338"/>
          <p14:tracePt t="18289" x="9821863" y="3827463"/>
          <p14:tracePt t="18292" x="9761538" y="3810000"/>
          <p14:tracePt t="18294" x="9710738" y="3810000"/>
          <p14:tracePt t="18310" x="9652000" y="3810000"/>
          <p14:tracePt t="18312" x="9626600" y="3810000"/>
          <p14:tracePt t="18326" x="9593263" y="3810000"/>
          <p14:tracePt t="18328" x="9567863" y="3810000"/>
          <p14:tracePt t="18343" x="9517063" y="3827463"/>
          <p14:tracePt t="18344" x="9507538" y="3860800"/>
          <p14:tracePt t="18362" x="9415463" y="3919538"/>
          <p14:tracePt t="18376" x="9355138" y="3979863"/>
          <p14:tracePt t="18378" x="9296400" y="4056063"/>
          <p14:tracePt t="18394" x="9237663" y="4122738"/>
          <p14:tracePt t="18397" x="9144000" y="4216400"/>
          <p14:tracePt t="18399" x="9067800" y="4318000"/>
          <p14:tracePt t="18418" x="8991600" y="4427538"/>
          <p14:tracePt t="18425" x="8847138" y="4589463"/>
          <p14:tracePt t="18441" x="8678863" y="4757738"/>
          <p14:tracePt t="18457" x="8602663" y="4818063"/>
          <p14:tracePt t="18459" x="8577263" y="4833938"/>
          <p14:tracePt t="18476" x="8516938" y="4876800"/>
          <p14:tracePt t="18479" x="8466138" y="4894263"/>
          <p14:tracePt t="18481" x="8440738" y="4910138"/>
          <p14:tracePt t="18504" x="8407400" y="4910138"/>
          <p14:tracePt t="18506" x="8364538" y="4919663"/>
          <p14:tracePt t="18518" x="8348663" y="4919663"/>
          <p14:tracePt t="18523" x="8313738" y="4919663"/>
          <p14:tracePt t="18527" x="8305800" y="4919663"/>
          <p14:tracePt t="18541" x="8288338" y="4919663"/>
          <p14:tracePt t="18543" x="8272463" y="4910138"/>
          <p14:tracePt t="18555" x="8247063" y="4894263"/>
          <p14:tracePt t="18567" x="8229600" y="4894263"/>
          <p14:tracePt t="18570" x="8196263" y="4859338"/>
          <p14:tracePt t="18599" x="8170863" y="4843463"/>
          <p14:tracePt t="18603" x="8153400" y="4833938"/>
          <p14:tracePt t="18608" x="8135938" y="4818063"/>
          <p14:tracePt t="18655" x="8120063" y="4800600"/>
          <p14:tracePt t="19473" x="8110538" y="4800600"/>
          <p14:tracePt t="19482" x="8077200" y="4800600"/>
          <p14:tracePt t="19492" x="8051800" y="4800600"/>
          <p14:tracePt t="19509" x="8001000" y="4833938"/>
          <p14:tracePt t="19512" x="7958138" y="4843463"/>
          <p14:tracePt t="19513" x="7916863" y="4859338"/>
          <p14:tracePt t="19533" x="7840663" y="4894263"/>
          <p14:tracePt t="19549" x="7805738" y="4910138"/>
          <p14:tracePt t="19556" x="7780338" y="4919663"/>
          <p14:tracePt t="19560" x="7747000" y="4935538"/>
          <p14:tracePt t="19562" x="7721600" y="4935538"/>
          <p14:tracePt t="19579" x="7688263" y="4953000"/>
          <p14:tracePt t="19594" x="7653338" y="4970463"/>
          <p14:tracePt t="19610" x="7612063" y="4970463"/>
          <p14:tracePt t="19625" x="7594600" y="4970463"/>
          <p14:tracePt t="19627" x="7569200" y="4970463"/>
          <p14:tracePt t="19646" x="7518400" y="4970463"/>
          <p14:tracePt t="19659" x="7493000" y="4978400"/>
          <p14:tracePt t="19661" x="7475538" y="4978400"/>
          <p14:tracePt t="19675" x="7450138" y="4995863"/>
          <p14:tracePt t="19677" x="7434263" y="4995863"/>
          <p14:tracePt t="19692" x="7416800" y="4995863"/>
          <p14:tracePt t="19695" x="7399338" y="5011738"/>
          <p14:tracePt t="19713" x="7391400" y="5011738"/>
          <p14:tracePt t="19715" x="7391400" y="5029200"/>
          <p14:tracePt t="19729" x="7373938" y="5029200"/>
          <p14:tracePt t="19761" x="7373938" y="5046663"/>
          <p14:tracePt t="19810" x="7373938" y="5054600"/>
          <p14:tracePt t="19849" x="7373938" y="5072063"/>
          <p14:tracePt t="19882" x="7373938" y="5087938"/>
          <p14:tracePt t="19912" x="7373938" y="5105400"/>
          <p14:tracePt t="19927" x="7373938" y="5113338"/>
          <p14:tracePt t="19939" x="7373938" y="5130800"/>
          <p14:tracePt t="19941" x="7373938" y="5148263"/>
          <p14:tracePt t="19951" x="7373938" y="5164138"/>
          <p14:tracePt t="19964" x="7373938" y="5173663"/>
          <p14:tracePt t="19966" x="7391400" y="5189538"/>
          <p14:tracePt t="19981" x="7391400" y="5207000"/>
          <p14:tracePt t="19985" x="7391400" y="5224463"/>
          <p14:tracePt t="19998" x="7391400" y="5240338"/>
          <p14:tracePt t="20011" x="7399338" y="5249863"/>
          <p14:tracePt t="20013" x="7399338" y="5265738"/>
          <p14:tracePt t="20029" x="7399338" y="5283200"/>
          <p14:tracePt t="20056" x="7399338" y="5300663"/>
          <p14:tracePt t="20147" x="7416800" y="5300663"/>
          <p14:tracePt t="20164" x="7434263" y="5283200"/>
          <p14:tracePt t="20180" x="7475538" y="5265738"/>
          <p14:tracePt t="20195" x="7493000" y="5249863"/>
          <p14:tracePt t="20197" x="7518400" y="5240338"/>
          <p14:tracePt t="20213" x="7569200" y="5189538"/>
          <p14:tracePt t="20229" x="7627938" y="5164138"/>
          <p14:tracePt t="20244" x="7653338" y="5113338"/>
          <p14:tracePt t="20262" x="7704138" y="5087938"/>
          <p14:tracePt t="20276" x="7704138" y="5072063"/>
          <p14:tracePt t="20278" x="7721600" y="5072063"/>
          <p14:tracePt t="20292" x="7729538" y="5054600"/>
          <p14:tracePt t="20294" x="7729538" y="5046663"/>
          <p14:tracePt t="20309" x="7729538" y="5029200"/>
          <p14:tracePt t="20325" x="7747000" y="5011738"/>
          <p14:tracePt t="20341" x="7764463" y="4995863"/>
          <p14:tracePt t="20358" x="7764463" y="4978400"/>
          <p14:tracePt t="20374" x="7780338" y="4970463"/>
          <p14:tracePt t="20378" x="7780338" y="4953000"/>
          <p14:tracePt t="20396" x="7780338" y="4935538"/>
          <p14:tracePt t="20407" x="7789863" y="4919663"/>
          <p14:tracePt t="20424" x="7789863" y="4910138"/>
          <p14:tracePt t="20435" x="7789863" y="4894263"/>
          <p14:tracePt t="20440" x="7789863" y="4876800"/>
          <p14:tracePt t="20451" x="7789863" y="4859338"/>
          <p14:tracePt t="20456" x="7789863" y="4833938"/>
          <p14:tracePt t="20467" x="7789863" y="4818063"/>
          <p14:tracePt t="20471" x="7789863" y="4783138"/>
          <p14:tracePt t="20493" x="7789863" y="4741863"/>
          <p14:tracePt t="20495" x="7789863" y="4716463"/>
          <p14:tracePt t="20506" x="7789863" y="4681538"/>
          <p14:tracePt t="20508" x="7789863" y="4648200"/>
          <p14:tracePt t="20523" x="7789863" y="4622800"/>
          <p14:tracePt t="20525" x="7789863" y="4589463"/>
          <p14:tracePt t="20542" x="7789863" y="4564063"/>
          <p14:tracePt t="20545" x="7789863" y="4546600"/>
          <p14:tracePt t="20547" x="7789863" y="4503738"/>
          <p14:tracePt t="20558" x="7789863" y="4487863"/>
          <p14:tracePt t="20569" x="7789863" y="4452938"/>
          <p14:tracePt t="20581" x="7789863" y="4445000"/>
          <p14:tracePt t="20582" x="7789863" y="4427538"/>
          <p14:tracePt t="20596" x="7789863" y="4411663"/>
          <p14:tracePt t="20598" x="7789863" y="4394200"/>
          <p14:tracePt t="20612" x="7789863" y="4386263"/>
          <p14:tracePt t="20614" x="7789863" y="4368800"/>
          <p14:tracePt t="20628" x="7789863" y="4335463"/>
          <p14:tracePt t="20645" x="7789863" y="4318000"/>
          <p14:tracePt t="20655" x="7789863" y="4310063"/>
          <p14:tracePt t="20668" x="7789863" y="4292600"/>
          <p14:tracePt t="20691" x="7789863" y="4275138"/>
          <p14:tracePt t="20693" x="7789863" y="4259263"/>
          <p14:tracePt t="20710" x="7805738" y="4259263"/>
          <p14:tracePt t="20725" x="7805738" y="4249738"/>
          <p14:tracePt t="20743" x="7823200" y="4233863"/>
          <p14:tracePt t="20780" x="7840663" y="4233863"/>
          <p14:tracePt t="20798" x="7866063" y="4233863"/>
          <p14:tracePt t="20828" x="7881938" y="4233863"/>
          <p14:tracePt t="20844" x="7899400" y="4233863"/>
          <p14:tracePt t="20858" x="7916863" y="4249738"/>
          <p14:tracePt t="20877" x="7924800" y="4249738"/>
          <p14:tracePt t="20893" x="7958138" y="4275138"/>
          <p14:tracePt t="20895" x="7975600" y="4292600"/>
          <p14:tracePt t="20910" x="7983538" y="4310063"/>
          <p14:tracePt t="20912" x="8018463" y="4335463"/>
          <p14:tracePt t="20916" x="8034338" y="4351338"/>
          <p14:tracePt t="20933" x="8077200" y="4394200"/>
          <p14:tracePt t="20948" x="8094663" y="4427538"/>
          <p14:tracePt t="20950" x="8110538" y="4445000"/>
          <p14:tracePt t="20967" x="8120063" y="4452938"/>
          <p14:tracePt t="20974" x="8120063" y="4470400"/>
          <p14:tracePt t="20975" x="8135938" y="4503738"/>
          <p14:tracePt t="20991" x="8135938" y="4521200"/>
          <p14:tracePt t="20994" x="8135938" y="4529138"/>
          <p14:tracePt t="20997" x="8135938" y="4546600"/>
          <p14:tracePt t="21013" x="8153400" y="4564063"/>
          <p14:tracePt t="21014" x="8153400" y="4579938"/>
          <p14:tracePt t="21029" x="8153400" y="4605338"/>
          <p14:tracePt t="21031" x="8153400" y="4622800"/>
          <p14:tracePt t="21045" x="8153400" y="4640263"/>
          <p14:tracePt t="21047" x="8153400" y="4648200"/>
          <p14:tracePt t="21061" x="8153400" y="4665663"/>
          <p14:tracePt t="21063" x="8153400" y="4681538"/>
          <p14:tracePt t="21077" x="8153400" y="4699000"/>
          <p14:tracePt t="21094" x="8170863" y="4699000"/>
          <p14:tracePt t="21107" x="8170863" y="4716463"/>
          <p14:tracePt t="21561" x="8135938" y="4716463"/>
          <p14:tracePt t="21575" x="8120063" y="4716463"/>
          <p14:tracePt t="21584" x="8094663" y="4716463"/>
          <p14:tracePt t="21590" x="8059738" y="4716463"/>
          <p14:tracePt t="21600" x="8034338" y="4716463"/>
          <p14:tracePt t="21603" x="8001000" y="4716463"/>
          <p14:tracePt t="21623" x="7942263" y="4716463"/>
          <p14:tracePt t="21632" x="7881938" y="4716463"/>
          <p14:tracePt t="21635" x="7840663" y="4716463"/>
          <p14:tracePt t="21647" x="7805738" y="4716463"/>
          <p14:tracePt t="21660" x="7764463" y="4716463"/>
          <p14:tracePt t="21662" x="7729538" y="4716463"/>
          <p14:tracePt t="21675" x="7721600" y="4724400"/>
          <p14:tracePt t="21678" x="7670800" y="4724400"/>
          <p14:tracePt t="21690" x="7645400" y="4741863"/>
          <p14:tracePt t="21692" x="7612063" y="4757738"/>
          <p14:tracePt t="21710" x="7535863" y="4775200"/>
          <p14:tracePt t="21727" x="7510463" y="4783138"/>
          <p14:tracePt t="21730" x="7493000" y="4800600"/>
          <p14:tracePt t="21732" x="7450138" y="4818063"/>
          <p14:tracePt t="21757" x="7416800" y="4833938"/>
          <p14:tracePt t="21759" x="7399338" y="4843463"/>
          <p14:tracePt t="21775" x="7391400" y="4843463"/>
          <p14:tracePt t="21778" x="7373938" y="4859338"/>
          <p14:tracePt t="21780" x="7373938" y="4876800"/>
          <p14:tracePt t="21794" x="7340600" y="4894263"/>
          <p14:tracePt t="21810" x="7323138" y="4919663"/>
          <p14:tracePt t="21826" x="7315200" y="4953000"/>
          <p14:tracePt t="21828" x="7315200" y="4970463"/>
          <p14:tracePt t="21844" x="7297738" y="5011738"/>
          <p14:tracePt t="21860" x="7297738" y="5054600"/>
          <p14:tracePt t="21875" x="7281863" y="5072063"/>
          <p14:tracePt t="21877" x="7281863" y="5087938"/>
          <p14:tracePt t="21893" x="7281863" y="5130800"/>
          <p14:tracePt t="21908" x="7281863" y="5173663"/>
          <p14:tracePt t="21918" x="7281863" y="5189538"/>
          <p14:tracePt t="21935" x="7281863" y="5224463"/>
          <p14:tracePt t="21943" x="7281863" y="5240338"/>
          <p14:tracePt t="21947" x="7281863" y="5265738"/>
          <p14:tracePt t="21950" x="7281863" y="5283200"/>
          <p14:tracePt t="21962" x="7281863" y="5300663"/>
          <p14:tracePt t="21964" x="7297738" y="5308600"/>
          <p14:tracePt t="21979" x="7297738" y="5326063"/>
          <p14:tracePt t="21982" x="7315200" y="5326063"/>
          <p14:tracePt t="21996" x="7323138" y="5359400"/>
          <p14:tracePt t="22012" x="7391400" y="5384800"/>
          <p14:tracePt t="22028" x="7399338" y="5402263"/>
          <p14:tracePt t="22030" x="7416800" y="5402263"/>
          <p14:tracePt t="22045" x="7450138" y="5418138"/>
          <p14:tracePt t="22047" x="7459663" y="5418138"/>
          <p14:tracePt t="22063" x="7493000" y="5418138"/>
          <p14:tracePt t="22066" x="7510463" y="5435600"/>
          <p14:tracePt t="22071" x="7518400" y="5435600"/>
          <p14:tracePt t="22084" x="7535863" y="5443538"/>
          <p14:tracePt t="22092" x="7569200" y="5443538"/>
          <p14:tracePt t="22109" x="7586663" y="5443538"/>
          <p14:tracePt t="22126" x="7594600" y="5443538"/>
          <p14:tracePt t="22143" x="7612063" y="5443538"/>
          <p14:tracePt t="22157" x="7627938" y="5443538"/>
          <p14:tracePt t="22168" x="7645400" y="5443538"/>
          <p14:tracePt t="22194" x="7653338" y="5443538"/>
          <p14:tracePt t="22207" x="7653338" y="5435600"/>
          <p14:tracePt t="22216" x="7670800" y="5435600"/>
          <p14:tracePt t="22228" x="7670800" y="5418138"/>
          <p14:tracePt t="22240" x="7688263" y="5418138"/>
          <p14:tracePt t="22244" x="7704138" y="5402263"/>
          <p14:tracePt t="22261" x="7721600" y="5384800"/>
          <p14:tracePt t="22277" x="7729538" y="5376863"/>
          <p14:tracePt t="22293" x="7764463" y="5341938"/>
          <p14:tracePt t="22310" x="7780338" y="5326063"/>
          <p14:tracePt t="22325" x="7789863" y="5308600"/>
          <p14:tracePt t="22342" x="7805738" y="5283200"/>
          <p14:tracePt t="22359" x="7823200" y="5265738"/>
          <p14:tracePt t="22375" x="7823200" y="5249863"/>
          <p14:tracePt t="22379" x="7840663" y="5249863"/>
          <p14:tracePt t="22380" x="7840663" y="5240338"/>
          <p14:tracePt t="22391" x="7848600" y="5240338"/>
          <p14:tracePt t="22401" x="7848600" y="5224463"/>
          <p14:tracePt t="22414" x="7848600" y="5207000"/>
          <p14:tracePt t="22417" x="7866063" y="5207000"/>
          <p14:tracePt t="22421" x="7866063" y="5189538"/>
          <p14:tracePt t="22440" x="7881938" y="5173663"/>
          <p14:tracePt t="22459" x="7899400" y="5164138"/>
          <p14:tracePt t="22476" x="7916863" y="5148263"/>
          <p14:tracePt t="22492" x="7916863" y="5130800"/>
          <p14:tracePt t="22494" x="7924800" y="5130800"/>
          <p14:tracePt t="22508" x="7924800" y="5113338"/>
          <p14:tracePt t="22522" x="7942263" y="5113338"/>
          <p14:tracePt t="22534" x="7958138" y="5113338"/>
          <p14:tracePt t="22549" x="7975600" y="5113338"/>
          <p14:tracePt t="22567" x="7983538" y="5105400"/>
          <p14:tracePt t="22585" x="8001000" y="5105400"/>
          <p14:tracePt t="22598" x="8018463" y="5105400"/>
          <p14:tracePt t="22613" x="8034338" y="5105400"/>
          <p14:tracePt t="22628" x="8051800" y="5105400"/>
          <p14:tracePt t="22643" x="8059738" y="5105400"/>
          <p14:tracePt t="22657" x="8077200" y="5105400"/>
          <p14:tracePt t="22673" x="8077200" y="5113338"/>
          <p14:tracePt t="22676" x="8094663" y="5113338"/>
          <p14:tracePt t="22691" x="8110538" y="5130800"/>
          <p14:tracePt t="22708" x="8120063" y="5130800"/>
          <p14:tracePt t="22710" x="8120063" y="5148263"/>
          <p14:tracePt t="22727" x="8135938" y="5164138"/>
          <p14:tracePt t="22740" x="8153400" y="5164138"/>
          <p14:tracePt t="22759" x="8170863" y="5164138"/>
          <p14:tracePt t="22761" x="8170863" y="5173663"/>
          <p14:tracePt t="22775" x="8186738" y="5173663"/>
          <p14:tracePt t="22785" x="8196263" y="5189538"/>
          <p14:tracePt t="22801" x="8212138" y="5207000"/>
          <p14:tracePt t="22825" x="8247063" y="5224463"/>
          <p14:tracePt t="22845" x="8247063" y="5240338"/>
          <p14:tracePt t="22860" x="8255000" y="5240338"/>
          <p14:tracePt t="22879" x="8255000" y="5249863"/>
          <p14:tracePt t="22893" x="8272463" y="5249863"/>
          <p14:tracePt t="22913" x="8288338" y="5265738"/>
          <p14:tracePt t="22949" x="8288338" y="5283200"/>
          <p14:tracePt t="22990" x="8288338" y="5300663"/>
          <p14:tracePt t="23013" x="8288338" y="5308600"/>
          <p14:tracePt t="23026" x="8288338" y="5326063"/>
          <p14:tracePt t="23041" x="8288338" y="5341938"/>
          <p14:tracePt t="23076" x="8288338" y="5359400"/>
          <p14:tracePt t="23149" x="8305800" y="5359400"/>
          <p14:tracePt t="23180" x="8313738" y="5359400"/>
          <p14:tracePt t="23196" x="8331200" y="5359400"/>
          <p14:tracePt t="23198" x="8364538" y="5359400"/>
          <p14:tracePt t="23213" x="8382000" y="5359400"/>
          <p14:tracePt t="23214" x="8407400" y="5359400"/>
          <p14:tracePt t="23229" x="8424863" y="5359400"/>
          <p14:tracePt t="23231" x="8450263" y="5359400"/>
          <p14:tracePt t="23245" x="8466138" y="5359400"/>
          <p14:tracePt t="23247" x="8501063" y="5359400"/>
          <p14:tracePt t="23261" x="8526463" y="5359400"/>
          <p14:tracePt t="23263" x="8542338" y="5359400"/>
          <p14:tracePt t="23277" x="8577263" y="5359400"/>
          <p14:tracePt t="23280" x="8602663" y="5359400"/>
          <p14:tracePt t="23295" x="8636000" y="5359400"/>
          <p14:tracePt t="23311" x="8661400" y="5359400"/>
          <p14:tracePt t="23326" x="8678863" y="5359400"/>
          <p14:tracePt t="23329" x="8694738" y="5359400"/>
          <p14:tracePt t="23343" x="8712200" y="5359400"/>
          <p14:tracePt t="23358" x="8720138" y="5359400"/>
          <p14:tracePt t="23368" x="8737600" y="5359400"/>
          <p14:tracePt t="23400" x="8755063" y="5359400"/>
          <p14:tracePt t="23408" x="8770938" y="5359400"/>
          <p14:tracePt t="23426" x="8780463" y="5359400"/>
          <p14:tracePt t="23441" x="8796338" y="5359400"/>
          <p14:tracePt t="23463" x="8813800" y="5359400"/>
          <p14:tracePt t="23479" x="8831263" y="5359400"/>
          <p14:tracePt t="23494" x="8847138" y="5359400"/>
          <p14:tracePt t="23518" x="8856663" y="5359400"/>
          <p14:tracePt t="23542" x="8872538" y="5359400"/>
          <p14:tracePt t="23560" x="8890000" y="5359400"/>
          <p14:tracePt t="23563" x="8915400" y="5359400"/>
          <p14:tracePt t="24680" x="8915400" y="5341938"/>
          <p14:tracePt t="24691" x="8915400" y="5326063"/>
          <p14:tracePt t="24701" x="8915400" y="5308600"/>
          <p14:tracePt t="24717" x="8907463" y="5300663"/>
          <p14:tracePt t="24723" x="8907463" y="5283200"/>
          <p14:tracePt t="24748" x="8890000" y="5249863"/>
          <p14:tracePt t="24755" x="8872538" y="5240338"/>
          <p14:tracePt t="24757" x="8872538" y="5224463"/>
          <p14:tracePt t="24774" x="8872538" y="5207000"/>
          <p14:tracePt t="24777" x="8856663" y="5173663"/>
          <p14:tracePt t="24781" x="8856663" y="5164138"/>
          <p14:tracePt t="24794" x="8847138" y="5130800"/>
          <p14:tracePt t="24795" x="8847138" y="5113338"/>
          <p14:tracePt t="24811" x="8813800" y="5072063"/>
          <p14:tracePt t="24827" x="8780463" y="5011738"/>
          <p14:tracePt t="24843" x="8755063" y="4953000"/>
          <p14:tracePt t="24861" x="8720138" y="4910138"/>
          <p14:tracePt t="24876" x="8712200" y="4894263"/>
          <p14:tracePt t="24878" x="8678863" y="4876800"/>
          <p14:tracePt t="24895" x="8643938" y="4833938"/>
          <p14:tracePt t="24898" x="8602663" y="4800600"/>
          <p14:tracePt t="24915" x="8559800" y="4775200"/>
          <p14:tracePt t="24930" x="8516938" y="4741863"/>
          <p14:tracePt t="24946" x="8483600" y="4716463"/>
          <p14:tracePt t="24963" x="8450263" y="4716463"/>
          <p14:tracePt t="24981" x="8450263" y="4699000"/>
          <p14:tracePt t="24985" x="8440738" y="4699000"/>
          <p14:tracePt t="25002" x="8424863" y="4699000"/>
          <p14:tracePt t="25026" x="8424863" y="4681538"/>
          <p14:tracePt t="25027" x="8407400" y="4681538"/>
          <p14:tracePt t="25043" x="8389938" y="4681538"/>
          <p14:tracePt t="25058" x="8382000" y="4681538"/>
          <p14:tracePt t="25060" x="8364538" y="4665663"/>
          <p14:tracePt t="25076" x="8348663" y="4665663"/>
          <p14:tracePt t="25078" x="8331200" y="4665663"/>
          <p14:tracePt t="25094" x="8313738" y="4648200"/>
          <p14:tracePt t="25108" x="8305800" y="4648200"/>
          <p14:tracePt t="25117" x="8288338" y="4648200"/>
          <p14:tracePt t="25363" x="8288338" y="4665663"/>
          <p14:tracePt t="25435" x="8305800" y="4665663"/>
          <p14:tracePt t="25764" x="8288338" y="4665663"/>
          <p14:tracePt t="25791" x="8272463" y="4665663"/>
          <p14:tracePt t="25801" x="8255000" y="4665663"/>
          <p14:tracePt t="25814" x="8229600" y="4665663"/>
          <p14:tracePt t="25816" x="8212138" y="4665663"/>
          <p14:tracePt t="25829" x="8186738" y="4665663"/>
          <p14:tracePt t="25831" x="8153400" y="4665663"/>
          <p14:tracePt t="25844" x="8120063" y="4665663"/>
          <p14:tracePt t="25846" x="8094663" y="4665663"/>
          <p14:tracePt t="25860" x="8059738" y="4665663"/>
          <p14:tracePt t="25862" x="8034338" y="4665663"/>
          <p14:tracePt t="25876" x="8001000" y="4665663"/>
          <p14:tracePt t="25879" x="7983538" y="4665663"/>
          <p14:tracePt t="25893" x="7942263" y="4665663"/>
          <p14:tracePt t="25911" x="7924800" y="4681538"/>
          <p14:tracePt t="25934" x="7916863" y="4681538"/>
          <p14:tracePt t="26004" x="7916863" y="4699000"/>
          <p14:tracePt t="26069" x="7916863" y="4716463"/>
          <p14:tracePt t="26090" x="7916863" y="4724400"/>
          <p14:tracePt t="26106" x="7916863" y="4741863"/>
          <p14:tracePt t="26119" x="7916863" y="4757738"/>
          <p14:tracePt t="26133" x="7916863" y="4775200"/>
          <p14:tracePt t="26135" x="7916863" y="4783138"/>
          <p14:tracePt t="26149" x="7916863" y="4800600"/>
          <p14:tracePt t="26151" x="7916863" y="4833938"/>
          <p14:tracePt t="26161" x="7899400" y="4859338"/>
          <p14:tracePt t="26176" x="7881938" y="4894263"/>
          <p14:tracePt t="26179" x="7881938" y="4919663"/>
          <p14:tracePt t="26181" x="7866063" y="4970463"/>
          <p14:tracePt t="26199" x="7848600" y="5029200"/>
          <p14:tracePt t="26215" x="7840663" y="5130800"/>
          <p14:tracePt t="26224" x="7823200" y="5164138"/>
          <p14:tracePt t="26241" x="7823200" y="5189538"/>
          <p14:tracePt t="26244" x="7823200" y="5240338"/>
          <p14:tracePt t="26246" x="7805738" y="5249863"/>
          <p14:tracePt t="26261" x="7805738" y="5300663"/>
          <p14:tracePt t="26277" x="7805738" y="5308600"/>
          <p14:tracePt t="26279" x="7805738" y="5326063"/>
          <p14:tracePt t="26289" x="7805738" y="5341938"/>
          <p14:tracePt t="26299" x="7805738" y="5359400"/>
          <p14:tracePt t="26302" x="7805738" y="5376863"/>
          <p14:tracePt t="26314" x="7823200" y="5384800"/>
          <p14:tracePt t="26327" x="7840663" y="5402263"/>
          <p14:tracePt t="26330" x="7840663" y="5435600"/>
          <p14:tracePt t="26344" x="7848600" y="5443538"/>
          <p14:tracePt t="26346" x="7866063" y="5461000"/>
          <p14:tracePt t="26362" x="7881938" y="5478463"/>
          <p14:tracePt t="26365" x="7881938" y="5494338"/>
          <p14:tracePt t="26367" x="7899400" y="5503863"/>
          <p14:tracePt t="26383" x="7916863" y="5537200"/>
          <p14:tracePt t="26385" x="7924800" y="5554663"/>
          <p14:tracePt t="26402" x="7942263" y="5570538"/>
          <p14:tracePt t="26408" x="7975600" y="5580063"/>
          <p14:tracePt t="26411" x="7983538" y="5595938"/>
          <p14:tracePt t="26413" x="8001000" y="5613400"/>
          <p14:tracePt t="26431" x="8059738" y="5656263"/>
          <p14:tracePt t="26447" x="8110538" y="5689600"/>
          <p14:tracePt t="26463" x="8170863" y="5707063"/>
          <p14:tracePt t="26478" x="8229600" y="5715000"/>
          <p14:tracePt t="26480" x="8247063" y="5732463"/>
          <p14:tracePt t="26505" x="8364538" y="5732463"/>
          <p14:tracePt t="26507" x="8382000" y="5732463"/>
          <p14:tracePt t="26510" x="8407400" y="5732463"/>
          <p14:tracePt t="26523" x="8440738" y="5732463"/>
          <p14:tracePt t="26533" x="8483600" y="5732463"/>
          <p14:tracePt t="26539" x="8501063" y="5732463"/>
          <p14:tracePt t="26542" x="8526463" y="5732463"/>
          <p14:tracePt t="26556" x="8542338" y="5732463"/>
          <p14:tracePt t="26566" x="8559800" y="5732463"/>
          <p14:tracePt t="26577" x="8577263" y="5715000"/>
          <p14:tracePt t="26593" x="8585200" y="5715000"/>
          <p14:tracePt t="26596" x="8585200" y="5707063"/>
          <p14:tracePt t="26598" x="8602663" y="5707063"/>
          <p14:tracePt t="26609" x="8602663" y="5689600"/>
          <p14:tracePt t="26623" x="8618538" y="5689600"/>
          <p14:tracePt t="26626" x="8643938" y="5656263"/>
          <p14:tracePt t="26641" x="8643938" y="5638800"/>
          <p14:tracePt t="26645" x="8678863" y="5630863"/>
          <p14:tracePt t="26646" x="8694738" y="5613400"/>
          <p14:tracePt t="26662" x="8712200" y="5580063"/>
          <p14:tracePt t="26664" x="8720138" y="5570538"/>
          <p14:tracePt t="26680" x="8755063" y="5519738"/>
          <p14:tracePt t="26695" x="8770938" y="5503863"/>
          <p14:tracePt t="26697" x="8770938" y="5494338"/>
          <p14:tracePt t="26716" x="8770938" y="5478463"/>
          <p14:tracePt t="26718" x="8780463" y="5478463"/>
          <p14:tracePt t="26745" x="8780463" y="5461000"/>
          <p14:tracePt t="26776" x="8780463" y="5443538"/>
          <p14:tracePt t="26809" x="8780463" y="5435600"/>
          <p14:tracePt t="26832" x="8780463" y="5418138"/>
          <p14:tracePt t="26847" x="8780463" y="5402263"/>
          <p14:tracePt t="26873" x="8770938" y="5384800"/>
          <p14:tracePt t="26886" x="8770938" y="5376863"/>
          <p14:tracePt t="26899" x="8755063" y="5359400"/>
          <p14:tracePt t="26915" x="8737600" y="5341938"/>
          <p14:tracePt t="26928" x="8737600" y="5326063"/>
          <p14:tracePt t="26930" x="8712200" y="5308600"/>
          <p14:tracePt t="26944" x="8712200" y="5300663"/>
          <p14:tracePt t="26946" x="8678863" y="5283200"/>
          <p14:tracePt t="26960" x="8661400" y="5265738"/>
          <p14:tracePt t="26962" x="8643938" y="5249863"/>
          <p14:tracePt t="26978" x="8636000" y="5240338"/>
          <p14:tracePt t="26981" x="8618538" y="5224463"/>
          <p14:tracePt t="26983" x="8602663" y="5224463"/>
          <p14:tracePt t="27000" x="8602663" y="5207000"/>
          <p14:tracePt t="27007" x="8585200" y="5207000"/>
          <p14:tracePt t="27009" x="8577263" y="5207000"/>
          <p14:tracePt t="27024" x="8559800" y="5207000"/>
          <p14:tracePt t="27035" x="8542338" y="5207000"/>
          <p14:tracePt t="27048" x="8526463" y="5207000"/>
          <p14:tracePt t="27050" x="8516938" y="5207000"/>
          <p14:tracePt t="27065" x="8501063" y="5207000"/>
          <p14:tracePt t="27067" x="8483600" y="5224463"/>
          <p14:tracePt t="27085" x="8466138" y="5240338"/>
          <p14:tracePt t="27090" x="8440738" y="5265738"/>
          <p14:tracePt t="27107" x="8424863" y="5283200"/>
          <p14:tracePt t="27111" x="8407400" y="5300663"/>
          <p14:tracePt t="27113" x="8389938" y="5300663"/>
          <p14:tracePt t="27129" x="8389938" y="5308600"/>
          <p14:tracePt t="27143" x="8382000" y="5326063"/>
          <p14:tracePt t="27159" x="8382000" y="5341938"/>
          <p14:tracePt t="27180" x="8382000" y="5359400"/>
          <p14:tracePt t="27208" x="8382000" y="5376863"/>
          <p14:tracePt t="27224" x="8382000" y="5384800"/>
          <p14:tracePt t="27248" x="8389938" y="5402263"/>
          <p14:tracePt t="27276" x="8407400" y="5418138"/>
          <p14:tracePt t="27295" x="8424863" y="5418138"/>
          <p14:tracePt t="27310" x="8424863" y="5435600"/>
          <p14:tracePt t="27324" x="8440738" y="5435600"/>
          <p14:tracePt t="27333" x="8440738" y="5443538"/>
          <p14:tracePt t="27344" x="8450263" y="5443538"/>
          <p14:tracePt t="27359" x="8466138" y="5443538"/>
          <p14:tracePt t="27373" x="8483600" y="5443538"/>
          <p14:tracePt t="27383" x="8501063" y="5443538"/>
          <p14:tracePt t="27385" x="8516938" y="5443538"/>
          <p14:tracePt t="27398" x="8542338" y="5443538"/>
          <p14:tracePt t="27412" x="8577263" y="5435600"/>
          <p14:tracePt t="27416" x="8602663" y="5418138"/>
          <p14:tracePt t="27432" x="8636000" y="5384800"/>
          <p14:tracePt t="27447" x="8661400" y="5376863"/>
          <p14:tracePt t="27449" x="8678863" y="5359400"/>
          <p14:tracePt t="27466" x="8712200" y="5326063"/>
          <p14:tracePt t="27482" x="8720138" y="5308600"/>
          <p14:tracePt t="27500" x="8720138" y="5300663"/>
          <p14:tracePt t="27515" x="8720138" y="5283200"/>
          <p14:tracePt t="27526" x="8737600" y="5283200"/>
          <p14:tracePt t="27540" x="8737600" y="5265738"/>
          <p14:tracePt t="27574" x="8737600" y="5249863"/>
          <p14:tracePt t="27585" x="8737600" y="5240338"/>
          <p14:tracePt t="27608" x="8737600" y="5224463"/>
          <p14:tracePt t="27623" x="8737600" y="5207000"/>
          <p14:tracePt t="27649" x="8737600" y="5189538"/>
          <p14:tracePt t="27676" x="8737600" y="5173663"/>
          <p14:tracePt t="27680" x="8720138" y="5164138"/>
          <p14:tracePt t="27692" x="8712200" y="5148263"/>
          <p14:tracePt t="27708" x="8712200" y="5130800"/>
          <p14:tracePt t="27712" x="8694738" y="5113338"/>
          <p14:tracePt t="27714" x="8678863" y="5113338"/>
          <p14:tracePt t="27728" x="8661400" y="5105400"/>
          <p14:tracePt t="27730" x="8643938" y="5087938"/>
          <p14:tracePt t="27755" x="8636000" y="5072063"/>
          <p14:tracePt t="27777" x="8618538" y="5072063"/>
          <p14:tracePt t="27793" x="8602663" y="5054600"/>
          <p14:tracePt t="27810" x="8585200" y="5054600"/>
          <p14:tracePt t="27825" x="8577263" y="5054600"/>
          <p14:tracePt t="27843" x="8559800" y="5054600"/>
          <p14:tracePt t="27858" x="8542338" y="5054600"/>
          <p14:tracePt t="27860" x="8526463" y="5054600"/>
          <p14:tracePt t="27873" x="8516938" y="5054600"/>
          <p14:tracePt t="27875" x="8501063" y="5072063"/>
          <p14:tracePt t="27892" x="8466138" y="5072063"/>
          <p14:tracePt t="27901" x="8450263" y="5087938"/>
          <p14:tracePt t="27917" x="8440738" y="5087938"/>
          <p14:tracePt t="27923" x="8424863" y="5105400"/>
          <p14:tracePt t="27926" x="8407400" y="5105400"/>
          <p14:tracePt t="27940" x="8389938" y="5113338"/>
          <p14:tracePt t="27944" x="8382000" y="5130800"/>
          <p14:tracePt t="27948" x="8364538" y="5130800"/>
          <p14:tracePt t="27965" x="8348663" y="5148263"/>
          <p14:tracePt t="27978" x="8348663" y="5164138"/>
          <p14:tracePt t="27993" x="8331200" y="5173663"/>
          <p14:tracePt t="28018" x="8331200" y="5189538"/>
          <p14:tracePt t="28052" x="8331200" y="5207000"/>
          <p14:tracePt t="28097" x="8331200" y="5224463"/>
          <p14:tracePt t="28128" x="8331200" y="5240338"/>
          <p14:tracePt t="28146" x="8348663" y="5249863"/>
          <p14:tracePt t="28190" x="8364538" y="5265738"/>
          <p14:tracePt t="28202" x="8382000" y="5283200"/>
          <p14:tracePt t="28226" x="8389938" y="5300663"/>
          <p14:tracePt t="28228" x="8407400" y="5300663"/>
          <p14:tracePt t="28241" x="8424863" y="5300663"/>
          <p14:tracePt t="28243" x="8440738" y="5308600"/>
          <p14:tracePt t="28261" x="8450263" y="5308600"/>
          <p14:tracePt t="28276" x="8466138" y="5308600"/>
          <p14:tracePt t="28278" x="8483600" y="5326063"/>
          <p14:tracePt t="28291" x="8501063" y="5326063"/>
          <p14:tracePt t="28302" x="8516938" y="5341938"/>
          <p14:tracePt t="28319" x="8526463" y="5341938"/>
          <p14:tracePt t="28325" x="8542338" y="5341938"/>
          <p14:tracePt t="28327" x="8559800" y="5341938"/>
          <p14:tracePt t="28340" x="8577263" y="5341938"/>
          <p14:tracePt t="28342" x="8585200" y="5341938"/>
          <p14:tracePt t="28353" x="8602663" y="5341938"/>
          <p14:tracePt t="28366" x="8618538" y="5341938"/>
          <p14:tracePt t="28380" x="8636000" y="5341938"/>
          <p14:tracePt t="28382" x="8643938" y="5341938"/>
          <p14:tracePt t="28393" x="8661400" y="5341938"/>
          <p14:tracePt t="28409" x="8678863" y="5341938"/>
          <p14:tracePt t="28425" x="8694738" y="5341938"/>
          <p14:tracePt t="28439" x="8712200" y="5341938"/>
          <p14:tracePt t="28468" x="8720138" y="5341938"/>
          <p14:tracePt t="28486" x="8720138" y="5326063"/>
          <p14:tracePt t="28498" x="8737600" y="5326063"/>
          <p14:tracePt t="28515" x="8737600" y="5308600"/>
          <p14:tracePt t="28542" x="8737600" y="5283200"/>
          <p14:tracePt t="28563" x="8737600" y="5265738"/>
          <p14:tracePt t="28582" x="8737600" y="5240338"/>
          <p14:tracePt t="28594" x="8737600" y="5207000"/>
          <p14:tracePt t="28609" x="8737600" y="5164138"/>
          <p14:tracePt t="28611" x="8737600" y="5148263"/>
          <p14:tracePt t="28641" x="8737600" y="5130800"/>
          <p14:tracePt t="28644" x="8720138" y="5113338"/>
          <p14:tracePt t="28666" x="8720138" y="5105400"/>
          <p14:tracePt t="28668" x="8712200" y="5087938"/>
          <p14:tracePt t="28698" x="8694738" y="5087938"/>
          <p14:tracePt t="28713" x="8678863" y="5072063"/>
          <p14:tracePt t="28716" x="8661400" y="5072063"/>
          <p14:tracePt t="28750" x="8636000" y="5054600"/>
          <p14:tracePt t="28764" x="8618538" y="5054600"/>
          <p14:tracePt t="28783" x="8602663" y="5054600"/>
          <p14:tracePt t="28799" x="8585200" y="5054600"/>
          <p14:tracePt t="28819" x="8577263" y="5054600"/>
          <p14:tracePt t="28828" x="8559800" y="5054600"/>
          <p14:tracePt t="28845" x="8542338" y="5054600"/>
          <p14:tracePt t="28861" x="8516938" y="5054600"/>
          <p14:tracePt t="28876" x="8501063" y="5072063"/>
          <p14:tracePt t="28892" x="8501063" y="5087938"/>
          <p14:tracePt t="28894" x="8483600" y="5105400"/>
          <p14:tracePt t="28909" x="8483600" y="5113338"/>
          <p14:tracePt t="28919" x="8466138" y="5113338"/>
          <p14:tracePt t="28932" x="8466138" y="5130800"/>
          <p14:tracePt t="28934" x="8466138" y="5148263"/>
          <p14:tracePt t="28959" x="8466138" y="5164138"/>
          <p14:tracePt t="28962" x="8466138" y="5173663"/>
          <p14:tracePt t="28964" x="8450263" y="5173663"/>
          <p14:tracePt t="28983" x="8450263" y="5189538"/>
          <p14:tracePt t="28999" x="8450263" y="5207000"/>
          <p14:tracePt t="29007" x="8450263" y="5224463"/>
          <p14:tracePt t="29030" x="8450263" y="5240338"/>
          <p14:tracePt t="29039" x="8450263" y="5249863"/>
          <p14:tracePt t="29059" x="8450263" y="5265738"/>
          <p14:tracePt t="29073" x="8450263" y="5283200"/>
          <p14:tracePt t="29084" x="8450263" y="5300663"/>
          <p14:tracePt t="29099" x="8466138" y="5300663"/>
          <p14:tracePt t="29112" x="8466138" y="5308600"/>
          <p14:tracePt t="29126" x="8483600" y="5308600"/>
          <p14:tracePt t="29127" x="8483600" y="5326063"/>
          <p14:tracePt t="29150" x="8501063" y="5341938"/>
          <p14:tracePt t="29165" x="8501063" y="5359400"/>
          <p14:tracePt t="29181" x="8516938" y="5359400"/>
          <p14:tracePt t="29208" x="8526463" y="5359400"/>
          <p14:tracePt t="29217" x="8526463" y="5376863"/>
          <p14:tracePt t="29229" x="8542338" y="5376863"/>
          <p14:tracePt t="29240" x="8559800" y="5376863"/>
          <p14:tracePt t="29246" x="8577263" y="5376863"/>
          <p14:tracePt t="29256" x="8577263" y="5384800"/>
          <p14:tracePt t="29268" x="8585200" y="5384800"/>
          <p14:tracePt t="29284" x="8602663" y="5384800"/>
          <p14:tracePt t="29308" x="8618538" y="5384800"/>
          <p14:tracePt t="29328" x="8636000" y="5384800"/>
          <p14:tracePt t="29343" x="8643938" y="5384800"/>
          <p14:tracePt t="29367" x="8661400" y="5384800"/>
          <p14:tracePt t="29400" x="8678863" y="5384800"/>
          <p14:tracePt t="29413" x="8678863" y="5376863"/>
          <p14:tracePt t="29448" x="8678863" y="5359400"/>
          <p14:tracePt t="29473" x="8678863" y="5341938"/>
          <p14:tracePt t="29476" x="8678863" y="5326063"/>
          <p14:tracePt t="29490" x="8694738" y="5326063"/>
          <p14:tracePt t="29500" x="8694738" y="5308600"/>
          <p14:tracePt t="29513" x="8694738" y="5300663"/>
          <p14:tracePt t="29527" x="8694738" y="5283200"/>
          <p14:tracePt t="29543" x="8694738" y="5265738"/>
          <p14:tracePt t="29558" x="8694738" y="5249863"/>
          <p14:tracePt t="29592" x="8694738" y="5240338"/>
          <p14:tracePt t="29612" x="8694738" y="5224463"/>
          <p14:tracePt t="29646" x="8694738" y="5207000"/>
          <p14:tracePt t="29665" x="8678863" y="5189538"/>
          <p14:tracePt t="29693" x="8661400" y="5173663"/>
          <p14:tracePt t="29706" x="8643938" y="5173663"/>
          <p14:tracePt t="29718" x="8643938" y="5164138"/>
          <p14:tracePt t="29724" x="8636000" y="5164138"/>
          <p14:tracePt t="29741" x="8636000" y="5148263"/>
          <p14:tracePt t="29743" x="8618538" y="5148263"/>
          <p14:tracePt t="29768" x="8602663" y="5148263"/>
          <p14:tracePt t="29797" x="8585200" y="5148263"/>
          <p14:tracePt t="29825" x="8577263" y="5148263"/>
          <p14:tracePt t="29848" x="8559800" y="5148263"/>
          <p14:tracePt t="29862" x="8559800" y="5164138"/>
          <p14:tracePt t="29877" x="8542338" y="5173663"/>
          <p14:tracePt t="29894" x="8542338" y="5189538"/>
          <p14:tracePt t="29909" x="8526463" y="5207000"/>
          <p14:tracePt t="29911" x="8526463" y="5224463"/>
          <p14:tracePt t="29926" x="8516938" y="5249863"/>
          <p14:tracePt t="29942" x="8516938" y="5265738"/>
          <p14:tracePt t="29957" x="8516938" y="5283200"/>
          <p14:tracePt t="29959" x="8516938" y="5300663"/>
          <p14:tracePt t="29974" x="8516938" y="5308600"/>
          <p14:tracePt t="29976" x="8501063" y="5326063"/>
          <p14:tracePt t="29993" x="8501063" y="5341938"/>
          <p14:tracePt t="30017" x="8501063" y="5359400"/>
          <p14:tracePt t="30043" x="8501063" y="5376863"/>
          <p14:tracePt t="30094" x="8516938" y="5376863"/>
          <p14:tracePt t="30134" x="8526463" y="5376863"/>
          <p14:tracePt t="30172" x="8542338" y="5376863"/>
          <p14:tracePt t="30206" x="8559800" y="5376863"/>
          <p14:tracePt t="30218" x="8577263" y="5376863"/>
          <p14:tracePt t="30247" x="8585200" y="5376863"/>
          <p14:tracePt t="30279" x="8602663" y="5376863"/>
          <p14:tracePt t="30306" x="8618538" y="5359400"/>
          <p14:tracePt t="30323" x="8618538" y="5341938"/>
          <p14:tracePt t="30335" x="8618538" y="5326063"/>
          <p14:tracePt t="30351" x="8618538" y="5308600"/>
          <p14:tracePt t="30376" x="8636000" y="5300663"/>
          <p14:tracePt t="30394" x="8636000" y="5265738"/>
          <p14:tracePt t="30409" x="8636000" y="5249863"/>
          <p14:tracePt t="30425" x="8636000" y="5240338"/>
          <p14:tracePt t="30436" x="8636000" y="5224463"/>
          <p14:tracePt t="30442" x="8636000" y="5207000"/>
          <p14:tracePt t="30452" x="8636000" y="5189538"/>
          <p14:tracePt t="30467" x="8636000" y="5173663"/>
          <p14:tracePt t="30479" x="8636000" y="5164138"/>
          <p14:tracePt t="30491" x="8636000" y="5148263"/>
          <p14:tracePt t="30495" x="8636000" y="5130800"/>
          <p14:tracePt t="30508" x="8636000" y="5113338"/>
          <p14:tracePt t="30520" x="8636000" y="5105400"/>
          <p14:tracePt t="30543" x="8636000" y="5087938"/>
          <p14:tracePt t="30546" x="8636000" y="5072063"/>
          <p14:tracePt t="30577" x="8636000" y="5054600"/>
          <p14:tracePt t="30594" x="8618538" y="5054600"/>
          <p14:tracePt t="30615" x="8618538" y="5046663"/>
          <p14:tracePt t="30679" x="8602663" y="5046663"/>
          <p14:tracePt t="30743" x="8585200" y="5046663"/>
          <p14:tracePt t="30768" x="8577263" y="5054600"/>
          <p14:tracePt t="30785" x="8577263" y="5072063"/>
          <p14:tracePt t="30799" x="8559800" y="5087938"/>
          <p14:tracePt t="30801" x="8559800" y="5105400"/>
          <p14:tracePt t="30816" x="8542338" y="5113338"/>
          <p14:tracePt t="30818" x="8542338" y="5130800"/>
          <p14:tracePt t="30832" x="8542338" y="5164138"/>
          <p14:tracePt t="30845" x="8542338" y="5173663"/>
          <p14:tracePt t="30858" x="8526463" y="5173663"/>
          <p14:tracePt t="30860" x="8526463" y="5189538"/>
          <p14:tracePt t="30877" x="8526463" y="5207000"/>
          <p14:tracePt t="30882" x="8526463" y="5240338"/>
          <p14:tracePt t="30900" x="8526463" y="5249863"/>
          <p14:tracePt t="30927" x="8526463" y="5265738"/>
          <p14:tracePt t="30948" x="8526463" y="5283200"/>
          <p14:tracePt t="30969" x="8542338" y="5283200"/>
          <p14:tracePt t="30981" x="8542338" y="5300663"/>
          <p14:tracePt t="31008" x="8559800" y="5308600"/>
          <p14:tracePt t="31024" x="8559800" y="5326063"/>
          <p14:tracePt t="31026" x="8577263" y="5326063"/>
          <p14:tracePt t="31048" x="8577263" y="5341938"/>
          <p14:tracePt t="31059" x="8585200" y="5341938"/>
          <p14:tracePt t="31093" x="8602663" y="5341938"/>
          <p14:tracePt t="31115" x="8618538" y="5341938"/>
          <p14:tracePt t="31186" x="8636000" y="5326063"/>
          <p14:tracePt t="31202" x="8636000" y="5308600"/>
          <p14:tracePt t="31214" x="8636000" y="5300663"/>
          <p14:tracePt t="31218" x="8636000" y="5283200"/>
          <p14:tracePt t="31233" x="8636000" y="5265738"/>
          <p14:tracePt t="31248" x="8636000" y="5249863"/>
          <p14:tracePt t="31250" x="8636000" y="5240338"/>
          <p14:tracePt t="31264" x="8636000" y="5224463"/>
          <p14:tracePt t="31278" x="8636000" y="5207000"/>
          <p14:tracePt t="31291" x="8636000" y="5189538"/>
          <p14:tracePt t="31302" x="8636000" y="5173663"/>
          <p14:tracePt t="31318" x="8636000" y="5164138"/>
          <p14:tracePt t="31330" x="8636000" y="5148263"/>
          <p14:tracePt t="31349" x="8636000" y="5130800"/>
          <p14:tracePt t="31360" x="8618538" y="5130800"/>
          <p14:tracePt t="31376" x="8618538" y="5113338"/>
          <p14:tracePt t="31397" x="8602663" y="5113338"/>
          <p14:tracePt t="31411" x="8602663" y="5105400"/>
          <p14:tracePt t="31458" x="8585200" y="5105400"/>
          <p14:tracePt t="31538" x="8577263" y="5113338"/>
          <p14:tracePt t="32729" x="8585200" y="5130800"/>
          <p14:tracePt t="32747" x="8585200" y="5148263"/>
          <p14:tracePt t="32752" x="8602663" y="5164138"/>
          <p14:tracePt t="32761" x="8602663" y="5173663"/>
          <p14:tracePt t="32773" x="8618538" y="5189538"/>
          <p14:tracePt t="32792" x="8618538" y="5207000"/>
          <p14:tracePt t="32794" x="8618538" y="5224463"/>
          <p14:tracePt t="32809" x="8618538" y="5240338"/>
          <p14:tracePt t="32811" x="8618538" y="5249863"/>
          <p14:tracePt t="32826" x="8618538" y="5283200"/>
          <p14:tracePt t="32841" x="8618538" y="5300663"/>
          <p14:tracePt t="32843" x="8618538" y="5326063"/>
          <p14:tracePt t="32858" x="8618538" y="5341938"/>
          <p14:tracePt t="32860" x="8618538" y="5359400"/>
          <p14:tracePt t="32874" x="8602663" y="5384800"/>
          <p14:tracePt t="32876" x="8585200" y="5402263"/>
          <p14:tracePt t="32890" x="8577263" y="5435600"/>
          <p14:tracePt t="32892" x="8559800" y="5443538"/>
          <p14:tracePt t="32909" x="8559800" y="5478463"/>
          <p14:tracePt t="32912" x="8542338" y="5494338"/>
          <p14:tracePt t="32914" x="8542338" y="5519738"/>
          <p14:tracePt t="32927" x="8526463" y="5537200"/>
          <p14:tracePt t="32929" x="8516938" y="5554663"/>
          <p14:tracePt t="32947" x="8516938" y="5570538"/>
          <p14:tracePt t="32961" x="8501063" y="5580063"/>
          <p14:tracePt t="32977" x="8483600" y="5595938"/>
          <p14:tracePt t="32994" x="8466138" y="5613400"/>
          <p14:tracePt t="33019" x="8466138" y="5630863"/>
          <p14:tracePt t="33045" x="8450263" y="5630863"/>
          <p14:tracePt t="33060" x="8440738" y="5630863"/>
          <p14:tracePt t="33074" x="8424863" y="5630863"/>
          <p14:tracePt t="33085" x="8407400" y="5630863"/>
          <p14:tracePt t="33100" x="8389938" y="5630863"/>
          <p14:tracePt t="33116" x="8382000" y="5630863"/>
          <p14:tracePt t="33130" x="8364538" y="5630863"/>
          <p14:tracePt t="35150" x="8348663" y="5630863"/>
          <p14:tracePt t="35160" x="8331200" y="5613400"/>
          <p14:tracePt t="35177" x="8288338" y="5595938"/>
          <p14:tracePt t="35194" x="8255000" y="5570538"/>
          <p14:tracePt t="35207" x="8247063" y="5554663"/>
          <p14:tracePt t="35208" x="8196263" y="5537200"/>
          <p14:tracePt t="35232" x="8170863" y="5503863"/>
          <p14:tracePt t="35233" x="8153400" y="5494338"/>
          <p14:tracePt t="35249" x="8120063" y="5478463"/>
          <p14:tracePt t="35251" x="8110538" y="5461000"/>
          <p14:tracePt t="35266" x="8094663" y="5443538"/>
          <p14:tracePt t="35274" x="8051800" y="5402263"/>
          <p14:tracePt t="35290" x="8034338" y="5402263"/>
          <p14:tracePt t="35294" x="8034338" y="5384800"/>
          <p14:tracePt t="35295" x="8018463" y="5384800"/>
          <p14:tracePt t="35311" x="8001000" y="5359400"/>
          <p14:tracePt t="35327" x="7983538" y="5341938"/>
          <p14:tracePt t="35344" x="7983538" y="5326063"/>
          <p14:tracePt t="35361" x="7975600" y="5308600"/>
          <p14:tracePt t="35374" x="7975600" y="5300663"/>
          <p14:tracePt t="35376" x="7975600" y="5283200"/>
          <p14:tracePt t="35386" x="7958138" y="5265738"/>
          <p14:tracePt t="35400" x="7958138" y="5249863"/>
          <p14:tracePt t="35410" x="7958138" y="5240338"/>
          <p14:tracePt t="35420" x="7942263" y="5224463"/>
          <p14:tracePt t="35434" x="7942263" y="5207000"/>
          <p14:tracePt t="35463" x="7924800" y="5189538"/>
          <p14:tracePt t="35465" x="7924800" y="5164138"/>
          <p14:tracePt t="35479" x="7916863" y="5164138"/>
          <p14:tracePt t="35481" x="7916863" y="5148263"/>
          <p14:tracePt t="35495" x="7916863" y="5130800"/>
          <p14:tracePt t="35512" x="7899400" y="5105400"/>
          <p14:tracePt t="35531" x="7881938" y="5072063"/>
          <p14:tracePt t="35545" x="7866063" y="5072063"/>
          <p14:tracePt t="35546" x="7866063" y="5054600"/>
          <p14:tracePt t="35560" x="7848600" y="5029200"/>
          <p14:tracePt t="35577" x="7840663" y="4995863"/>
          <p14:tracePt t="35594" x="7805738" y="4978400"/>
          <p14:tracePt t="35610" x="7780338" y="4935538"/>
          <p14:tracePt t="35628" x="7764463" y="4910138"/>
          <p14:tracePt t="35642" x="7729538" y="4876800"/>
          <p14:tracePt t="35645" x="7729538" y="4859338"/>
          <p14:tracePt t="35647" x="7721600" y="4859338"/>
          <p14:tracePt t="35662" x="7704138" y="4843463"/>
          <p14:tracePt t="35664" x="7688263" y="4833938"/>
          <p14:tracePt t="35680" x="7688263" y="4818063"/>
          <p14:tracePt t="35682" x="7670800" y="4818063"/>
          <p14:tracePt t="35696" x="7653338" y="4800600"/>
          <p14:tracePt t="35715" x="7645400" y="4775200"/>
          <p14:tracePt t="35735" x="7627938" y="4775200"/>
          <p14:tracePt t="35742" x="7612063" y="4757738"/>
          <p14:tracePt t="35760" x="7594600" y="4741863"/>
          <p14:tracePt t="35785" x="7586663" y="4724400"/>
          <p14:tracePt t="38053" x="7586663" y="4757738"/>
          <p14:tracePt t="38067" x="7612063" y="4775200"/>
          <p14:tracePt t="38069" x="7627938" y="4783138"/>
          <p14:tracePt t="38085" x="7653338" y="4818063"/>
          <p14:tracePt t="38101" x="7670800" y="4833938"/>
          <p14:tracePt t="38103" x="7721600" y="4859338"/>
          <p14:tracePt t="38121" x="7729538" y="4894263"/>
          <p14:tracePt t="38137" x="7747000" y="4910138"/>
          <p14:tracePt t="38140" x="7764463" y="4919663"/>
          <p14:tracePt t="38162" x="7780338" y="4935538"/>
          <p14:tracePt t="38166" x="7789863" y="4953000"/>
          <p14:tracePt t="38183" x="7805738" y="4970463"/>
          <p14:tracePt t="38199" x="7823200" y="4978400"/>
          <p14:tracePt t="38215" x="7840663" y="4978400"/>
          <p14:tracePt t="38232" x="7848600" y="4995863"/>
          <p14:tracePt t="38251" x="7881938" y="5011738"/>
          <p14:tracePt t="38269" x="7899400" y="5029200"/>
          <p14:tracePt t="38285" x="7916863" y="5029200"/>
          <p14:tracePt t="38287" x="7924800" y="5046663"/>
          <p14:tracePt t="38302" x="7942263" y="5046663"/>
          <p14:tracePt t="38317" x="7942263" y="5054600"/>
          <p14:tracePt t="38332" x="7958138" y="5054600"/>
          <p14:tracePt t="38334" x="7975600" y="5072063"/>
          <p14:tracePt t="38355" x="7983538" y="5072063"/>
          <p14:tracePt t="38383" x="8018463" y="5072063"/>
          <p14:tracePt t="38407" x="8034338" y="5087938"/>
          <p14:tracePt t="38440" x="8059738" y="5087938"/>
          <p14:tracePt t="38473" x="8077200" y="5087938"/>
          <p14:tracePt t="38502" x="8094663" y="5087938"/>
          <p14:tracePt t="38567" x="8094663" y="5072063"/>
          <p14:tracePt t="38577" x="8110538" y="5072063"/>
          <p14:tracePt t="38611" x="8110538" y="5054600"/>
          <p14:tracePt t="38655" x="8110538" y="5046663"/>
          <p14:tracePt t="38696" x="8110538" y="5029200"/>
          <p14:tracePt t="38739" x="8110538" y="5011738"/>
          <p14:tracePt t="38770" x="8110538" y="4995863"/>
          <p14:tracePt t="38774" x="8110538" y="4978400"/>
          <p14:tracePt t="38781" x="8110538" y="4970463"/>
          <p14:tracePt t="38783" x="8110538" y="4953000"/>
          <p14:tracePt t="38800" x="8110538" y="4910138"/>
          <p14:tracePt t="38817" x="8094663" y="4894263"/>
          <p14:tracePt t="38830" x="8094663" y="4859338"/>
          <p14:tracePt t="38832" x="8077200" y="4843463"/>
          <p14:tracePt t="38851" x="8051800" y="4818063"/>
          <p14:tracePt t="38888" x="8051800" y="4800600"/>
          <p14:tracePt t="38889" x="8001000" y="4741863"/>
          <p14:tracePt t="38905" x="7975600" y="4716463"/>
          <p14:tracePt t="38906" x="7958138" y="4681538"/>
          <p14:tracePt t="38921" x="7942263" y="4665663"/>
          <p14:tracePt t="38930" x="7916863" y="4640263"/>
          <p14:tracePt t="38948" x="7899400" y="4622800"/>
          <p14:tracePt t="38951" x="7881938" y="4605338"/>
          <p14:tracePt t="38954" x="7866063" y="4589463"/>
          <p14:tracePt t="38996" x="7848600" y="4579938"/>
          <p14:tracePt t="39000" x="7780338" y="4529138"/>
          <p14:tracePt t="39002" x="7780338" y="4521200"/>
          <p14:tracePt t="39018" x="7764463" y="4503738"/>
          <p14:tracePt t="39022" x="7747000" y="4503738"/>
          <p14:tracePt t="39024" x="7729538" y="4487863"/>
          <p14:tracePt t="39041" x="7721600" y="4470400"/>
          <p14:tracePt t="39047" x="7704138" y="4470400"/>
          <p14:tracePt t="39049" x="7688263" y="4452938"/>
          <p14:tracePt t="39082" x="7627938" y="4445000"/>
          <p14:tracePt t="39101" x="7612063" y="4445000"/>
          <p14:tracePt t="39104" x="7594600" y="4445000"/>
          <p14:tracePt t="39106" x="7569200" y="4445000"/>
          <p14:tracePt t="39129" x="7535863" y="4427538"/>
          <p14:tracePt t="39131" x="7510463" y="4427538"/>
          <p14:tracePt t="39146" x="7493000" y="4427538"/>
          <p14:tracePt t="39151" x="7475538" y="4427538"/>
          <p14:tracePt t="39169" x="7459663" y="4427538"/>
          <p14:tracePt t="39195" x="7450138" y="4427538"/>
          <p14:tracePt t="39240" x="7434263" y="4427538"/>
          <p14:tracePt t="39265" x="7434263" y="4445000"/>
          <p14:tracePt t="39281" x="7399338" y="4452938"/>
          <p14:tracePt t="39297" x="7391400" y="4470400"/>
          <p14:tracePt t="39315" x="7358063" y="4521200"/>
          <p14:tracePt t="39331" x="7323138" y="4546600"/>
          <p14:tracePt t="39347" x="7315200" y="4564063"/>
          <p14:tracePt t="39349" x="7297738" y="4579938"/>
          <p14:tracePt t="39363" x="7281863" y="4605338"/>
          <p14:tracePt t="39366" x="7264400" y="4622800"/>
          <p14:tracePt t="39368" x="7256463" y="4648200"/>
          <p14:tracePt t="39389" x="7221538" y="4681538"/>
          <p14:tracePt t="39403" x="7205663" y="4699000"/>
          <p14:tracePt t="39407" x="7188200" y="4724400"/>
          <p14:tracePt t="39409" x="7162800" y="4757738"/>
          <p14:tracePt t="39433" x="7129463" y="4833938"/>
          <p14:tracePt t="39435" x="7119938" y="4859338"/>
          <p14:tracePt t="39456" x="7086600" y="4910138"/>
          <p14:tracePt t="39460" x="7053263" y="4978400"/>
          <p14:tracePt t="39480" x="7043738" y="5011738"/>
          <p14:tracePt t="39483" x="7010400" y="5072063"/>
          <p14:tracePt t="39498" x="6985000" y="5130800"/>
          <p14:tracePt t="39513" x="6985000" y="5148263"/>
          <p14:tracePt t="39515" x="6967538" y="5173663"/>
          <p14:tracePt t="39530" x="6967538" y="5189538"/>
          <p14:tracePt t="39532" x="6967538" y="5207000"/>
          <p14:tracePt t="39546" x="6951663" y="5224463"/>
          <p14:tracePt t="39548" x="6951663" y="5240338"/>
          <p14:tracePt t="39564" x="6951663" y="5249863"/>
          <p14:tracePt t="39569" x="6951663" y="5265738"/>
          <p14:tracePt t="39588" x="6951663" y="5283200"/>
          <p14:tracePt t="39601" x="6951663" y="5300663"/>
          <p14:tracePt t="39616" x="6951663" y="5308600"/>
          <p14:tracePt t="39618" x="6951663" y="5326063"/>
          <p14:tracePt t="39634" x="6951663" y="5341938"/>
          <p14:tracePt t="39649" x="6951663" y="5359400"/>
          <p14:tracePt t="39666" x="6951663" y="5376863"/>
          <p14:tracePt t="39699" x="6951663" y="5384800"/>
          <p14:tracePt t="39732" x="6951663" y="5402263"/>
          <p14:tracePt t="39754" x="6967538" y="5402263"/>
          <p14:tracePt t="39766" x="6985000" y="5402263"/>
          <p14:tracePt t="39781" x="6992938" y="5402263"/>
          <p14:tracePt t="39801" x="7010400" y="5402263"/>
          <p14:tracePt t="39803" x="7027863" y="5402263"/>
          <p14:tracePt t="39818" x="7043738" y="5402263"/>
          <p14:tracePt t="39834" x="7053263" y="5402263"/>
          <p14:tracePt t="39849" x="7069138" y="5402263"/>
          <p14:tracePt t="39862" x="7086600" y="5402263"/>
          <p14:tracePt t="39872" x="7104063" y="5402263"/>
          <p14:tracePt t="39877" x="7119938" y="5402263"/>
          <p14:tracePt t="39888" x="7129463" y="5402263"/>
          <p14:tracePt t="39890" x="7162800" y="5402263"/>
          <p14:tracePt t="39913" x="7180263" y="5384800"/>
          <p14:tracePt t="39915" x="7221538" y="5376863"/>
          <p14:tracePt t="39932" x="7264400" y="5359400"/>
          <p14:tracePt t="39948" x="7315200" y="5359400"/>
          <p14:tracePt t="39963" x="7323138" y="5341938"/>
          <p14:tracePt t="39965" x="7358063" y="5341938"/>
          <p14:tracePt t="39980" x="7391400" y="5341938"/>
          <p14:tracePt t="39983" x="7450138" y="5341938"/>
          <p14:tracePt t="39985" x="7493000" y="5326063"/>
          <p14:tracePt t="39998" x="7535863" y="5326063"/>
          <p14:tracePt t="40012" x="7594600" y="5326063"/>
          <p14:tracePt t="40015" x="7653338" y="5326063"/>
          <p14:tracePt t="40018" x="7670800" y="5326063"/>
          <p14:tracePt t="40033" x="7729538" y="5326063"/>
          <p14:tracePt t="40035" x="7789863" y="5308600"/>
          <p14:tracePt t="40049" x="7866063" y="5308600"/>
          <p14:tracePt t="40051" x="7881938" y="5308600"/>
          <p14:tracePt t="40065" x="7924800" y="5308600"/>
          <p14:tracePt t="40067" x="8018463" y="5308600"/>
          <p14:tracePt t="40082" x="8034338" y="5308600"/>
          <p14:tracePt t="40084" x="8094663" y="5308600"/>
          <p14:tracePt t="40099" x="8170863" y="5300663"/>
          <p14:tracePt t="40115" x="8229600" y="5300663"/>
          <p14:tracePt t="40129" x="8247063" y="5300663"/>
          <p14:tracePt t="40131" x="8272463" y="5300663"/>
          <p14:tracePt t="40146" x="8288338" y="5300663"/>
          <p14:tracePt t="40147" x="8305800" y="5300663"/>
          <p14:tracePt t="40162" x="8313738" y="5300663"/>
          <p14:tracePt t="40173" x="8331200" y="5300663"/>
          <p14:tracePt t="40189" x="8348663" y="5300663"/>
          <p14:tracePt t="40204" x="8364538" y="5300663"/>
          <p14:tracePt t="40221" x="8389938" y="5300663"/>
          <p14:tracePt t="40236" x="8407400" y="5300663"/>
          <p14:tracePt t="40250" x="8424863" y="5300663"/>
          <p14:tracePt t="40267" x="8440738" y="5300663"/>
          <p14:tracePt t="40338" x="8424863" y="5300663"/>
          <p14:tracePt t="40348" x="8389938" y="5300663"/>
          <p14:tracePt t="40364" x="8348663" y="5300663"/>
          <p14:tracePt t="40365" x="8288338" y="5300663"/>
          <p14:tracePt t="40380" x="8229600" y="5300663"/>
          <p14:tracePt t="40381" x="8153400" y="5300663"/>
          <p14:tracePt t="40396" x="8077200" y="5300663"/>
          <p14:tracePt t="40400" x="8051800" y="5300663"/>
          <p14:tracePt t="40413" x="7983538" y="5300663"/>
          <p14:tracePt t="40417" x="7942263" y="5300663"/>
          <p14:tracePt t="40420" x="7881938" y="5300663"/>
          <p14:tracePt t="40434" x="7848600" y="5300663"/>
          <p14:tracePt t="40436" x="7823200" y="5300663"/>
          <p14:tracePt t="40450" x="7780338" y="5300663"/>
          <p14:tracePt t="40467" x="7747000" y="5300663"/>
          <p14:tracePt t="40468" x="7729538" y="5300663"/>
          <p14:tracePt t="40482" x="7721600" y="5300663"/>
          <p14:tracePt t="40483" x="7704138" y="5308600"/>
          <p14:tracePt t="40500" x="7653338" y="5308600"/>
          <p14:tracePt t="40515" x="7645400" y="5308600"/>
          <p14:tracePt t="40516" x="7594600" y="5308600"/>
          <p14:tracePt t="40531" x="7586663" y="5308600"/>
          <p14:tracePt t="40533" x="7551738" y="5308600"/>
          <p14:tracePt t="40550" x="7493000" y="5308600"/>
          <p14:tracePt t="40564" x="7459663" y="5326063"/>
          <p14:tracePt t="40566" x="7434263" y="5326063"/>
          <p14:tracePt t="40579" x="7416800" y="5326063"/>
          <p14:tracePt t="40581" x="7399338" y="5326063"/>
          <p14:tracePt t="40596" x="7391400" y="5326063"/>
          <p14:tracePt t="40598" x="7373938" y="5326063"/>
          <p14:tracePt t="40607" x="7358063" y="5326063"/>
          <p14:tracePt t="40622" x="7340600" y="5326063"/>
          <p14:tracePt t="40637" x="7323138" y="5326063"/>
          <p14:tracePt t="40652" x="7297738" y="5326063"/>
          <p14:tracePt t="40668" x="7281863" y="5326063"/>
          <p14:tracePt t="40684" x="7264400" y="5326063"/>
          <p14:tracePt t="40699" x="7256463" y="5308600"/>
          <p14:tracePt t="40701" x="7239000" y="5308600"/>
          <p14:tracePt t="40717" x="7205663" y="5283200"/>
          <p14:tracePt t="40734" x="7180263" y="5265738"/>
          <p14:tracePt t="40741" x="7162800" y="5265738"/>
          <p14:tracePt t="40761" x="7145338" y="5249863"/>
          <p14:tracePt t="40764" x="7129463" y="5249863"/>
          <p14:tracePt t="40781" x="7119938" y="5249863"/>
          <p14:tracePt t="40797" x="7119938" y="5240338"/>
          <p14:tracePt t="40831" x="7104063" y="5240338"/>
          <p14:tracePt t="40870" x="7086600" y="5240338"/>
          <p14:tracePt t="40943" x="7086600" y="5249863"/>
          <p14:tracePt t="40973" x="7086600" y="5265738"/>
          <p14:tracePt t="40988" x="7086600" y="5283200"/>
          <p14:tracePt t="41014" x="7086600" y="5300663"/>
          <p14:tracePt t="41037" x="7086600" y="5308600"/>
          <p14:tracePt t="41084" x="7086600" y="5326063"/>
          <p14:tracePt t="41100" x="7104063" y="5326063"/>
          <p14:tracePt t="41113" x="7104063" y="5341938"/>
          <p14:tracePt t="41132" x="7104063" y="5359400"/>
          <p14:tracePt t="41148" x="7104063" y="5376863"/>
          <p14:tracePt t="41172" x="7119938" y="5384800"/>
          <p14:tracePt t="41185" x="7119938" y="5402263"/>
          <p14:tracePt t="41198" x="7129463" y="5418138"/>
          <p14:tracePt t="41205" x="7129463" y="5435600"/>
          <p14:tracePt t="41221" x="7129463" y="5443538"/>
          <p14:tracePt t="41236" x="7145338" y="5461000"/>
          <p14:tracePt t="41263" x="7145338" y="5478463"/>
          <p14:tracePt t="41287" x="7145338" y="5494338"/>
          <p14:tracePt t="41328" x="7145338" y="5503863"/>
          <p14:tracePt t="41350" x="7162800" y="5503863"/>
          <p14:tracePt t="41365" x="7162800" y="5519738"/>
          <p14:tracePt t="41397" x="7162800" y="5537200"/>
          <p14:tracePt t="41408" x="7180263" y="5537200"/>
          <p14:tracePt t="41423" x="7180263" y="5554663"/>
          <p14:tracePt t="41448" x="7188200" y="5570538"/>
          <p14:tracePt t="41484" x="7188200" y="5580063"/>
          <p14:tracePt t="41597" x="7188200" y="5570538"/>
          <p14:tracePt t="41662" x="7188200" y="5554663"/>
          <p14:tracePt t="41682" x="7188200" y="5537200"/>
          <p14:tracePt t="41704" x="7188200" y="5519738"/>
          <p14:tracePt t="41720" x="7205663" y="5519738"/>
          <p14:tracePt t="41735" x="7205663" y="5503863"/>
          <p14:tracePt t="41769" x="7205663" y="5494338"/>
          <p14:tracePt t="41795" x="7205663" y="5478463"/>
          <p14:tracePt t="41814" x="7205663" y="5461000"/>
          <p14:tracePt t="41824" x="7205663" y="5443538"/>
          <p14:tracePt t="41837" x="7221538" y="5443538"/>
          <p14:tracePt t="41839" x="7221538" y="5435600"/>
          <p14:tracePt t="41865" x="7221538" y="5418138"/>
          <p14:tracePt t="41889" x="7221538" y="5402263"/>
          <p14:tracePt t="41914" x="7221538" y="5384800"/>
          <p14:tracePt t="41946" x="7221538" y="5376863"/>
          <p14:tracePt t="41963" x="7239000" y="5376863"/>
          <p14:tracePt t="41978" x="7239000" y="5359400"/>
          <p14:tracePt t="42006" x="7239000" y="5341938"/>
          <p14:tracePt t="42063" x="7239000" y="5326063"/>
          <p14:tracePt t="42199" x="7239000" y="5341938"/>
          <p14:tracePt t="42219" x="7239000" y="5359400"/>
          <p14:tracePt t="42232" x="7239000" y="5376863"/>
          <p14:tracePt t="42234" x="7239000" y="5384800"/>
          <p14:tracePt t="42250" x="7239000" y="5402263"/>
          <p14:tracePt t="42265" x="7239000" y="5418138"/>
          <p14:tracePt t="42266" x="7239000" y="5435600"/>
          <p14:tracePt t="42280" x="7221538" y="5443538"/>
          <p14:tracePt t="42282" x="7221538" y="5461000"/>
          <p14:tracePt t="42297" x="7221538" y="5478463"/>
          <p14:tracePt t="42300" x="7221538" y="5494338"/>
          <p14:tracePt t="42314" x="7221538" y="5503863"/>
          <p14:tracePt t="42315" x="7221538" y="5537200"/>
          <p14:tracePt t="42332" x="7221538" y="5554663"/>
          <p14:tracePt t="42335" x="7221538" y="5570538"/>
          <p14:tracePt t="42337" x="7205663" y="5580063"/>
          <p14:tracePt t="42351" x="7205663" y="5595938"/>
          <p14:tracePt t="42364" x="7205663" y="5613400"/>
          <p14:tracePt t="42394" x="7205663" y="5630863"/>
          <p14:tracePt t="42404" x="7205663" y="5638800"/>
          <p14:tracePt t="42456" x="7188200" y="5656263"/>
          <p14:tracePt t="42528" x="7180263" y="5656263"/>
          <p14:tracePt t="42624" x="7180263" y="5638800"/>
          <p14:tracePt t="42648" x="7162800" y="5630863"/>
          <p14:tracePt t="42664" x="7162800" y="5595938"/>
          <p14:tracePt t="42680" x="7162800" y="5580063"/>
          <p14:tracePt t="42682" x="7162800" y="5554663"/>
          <p14:tracePt t="42697" x="7145338" y="5537200"/>
          <p14:tracePt t="42705" x="7145338" y="5519738"/>
          <p14:tracePt t="42708" x="7145338" y="5503863"/>
          <p14:tracePt t="42724" x="7145338" y="5494338"/>
          <p14:tracePt t="42731" x="7145338" y="5478463"/>
          <p14:tracePt t="42733" x="7145338" y="5461000"/>
          <p14:tracePt t="42748" x="7145338" y="5443538"/>
          <p14:tracePt t="42752" x="7145338" y="5418138"/>
          <p14:tracePt t="42767" x="7145338" y="5402263"/>
          <p14:tracePt t="42769" x="7145338" y="5384800"/>
          <p14:tracePt t="42784" x="7145338" y="5376863"/>
          <p14:tracePt t="42801" x="7145338" y="5359400"/>
          <p14:tracePt t="42817" x="7145338" y="5341938"/>
          <p14:tracePt t="42831" x="7145338" y="5326063"/>
          <p14:tracePt t="42841" x="7145338" y="5308600"/>
          <p14:tracePt t="42883" x="7145338" y="5300663"/>
          <p14:tracePt t="42897" x="7145338" y="5283200"/>
          <p14:tracePt t="42984" x="7145338" y="5300663"/>
          <p14:tracePt t="42999" x="7145338" y="5308600"/>
          <p14:tracePt t="43001" x="7129463" y="5326063"/>
          <p14:tracePt t="43017" x="7129463" y="5341938"/>
          <p14:tracePt t="43019" x="7129463" y="5376863"/>
          <p14:tracePt t="43033" x="7129463" y="5384800"/>
          <p14:tracePt t="43035" x="7129463" y="5402263"/>
          <p14:tracePt t="43052" x="7129463" y="5418138"/>
          <p14:tracePt t="43057" x="7129463" y="5443538"/>
          <p14:tracePt t="43076" x="7129463" y="5461000"/>
          <p14:tracePt t="43080" x="7129463" y="5494338"/>
          <p14:tracePt t="43095" x="7129463" y="5503863"/>
          <p14:tracePt t="43109" x="7129463" y="5519738"/>
          <p14:tracePt t="43218" x="7145338" y="5519738"/>
          <p14:tracePt t="43265" x="7162800" y="5519738"/>
          <p14:tracePt t="43313" x="7162800" y="5503863"/>
          <p14:tracePt t="43333" x="7162800" y="5494338"/>
          <p14:tracePt t="43344" x="7162800" y="5478463"/>
          <p14:tracePt t="43356" x="7162800" y="5461000"/>
          <p14:tracePt t="43362" x="7162800" y="5443538"/>
          <p14:tracePt t="43377" x="7180263" y="5435600"/>
          <p14:tracePt t="43394" x="7188200" y="5418138"/>
          <p14:tracePt t="43409" x="7221538" y="5402263"/>
          <p14:tracePt t="43412" x="7264400" y="5384800"/>
          <p14:tracePt t="43429" x="7340600" y="5376863"/>
          <p14:tracePt t="43446" x="7450138" y="5359400"/>
          <p14:tracePt t="43475" x="7518400" y="5341938"/>
          <p14:tracePt t="43477" x="7653338" y="5326063"/>
          <p14:tracePt t="43493" x="7704138" y="5308600"/>
          <p14:tracePt t="43497" x="7780338" y="5300663"/>
          <p14:tracePt t="43498" x="7840663" y="5300663"/>
          <p14:tracePt t="43515" x="7942263" y="5283200"/>
          <p14:tracePt t="43531" x="8059738" y="5265738"/>
          <p14:tracePt t="43546" x="8135938" y="5265738"/>
          <p14:tracePt t="43549" x="8212138" y="5249863"/>
          <p14:tracePt t="43578" x="8305800" y="5249863"/>
          <p14:tracePt t="43580" x="8526463" y="5249863"/>
          <p14:tracePt t="43610" x="8712200" y="5240338"/>
          <p14:tracePt t="43612" x="8770938" y="5240338"/>
          <p14:tracePt t="43628" x="8915400" y="5224463"/>
          <p14:tracePt t="43642" x="9085263" y="5173663"/>
          <p14:tracePt t="43663" x="9177338" y="5164138"/>
          <p14:tracePt t="43686" x="9245600" y="5164138"/>
          <p14:tracePt t="43691" x="9321800" y="5130800"/>
          <p14:tracePt t="43710" x="9355138" y="5130800"/>
          <p14:tracePt t="43715" x="9398000" y="5113338"/>
          <p14:tracePt t="43717" x="9415463" y="5113338"/>
          <p14:tracePt t="43732" x="9431338" y="5113338"/>
          <p14:tracePt t="44048" x="9431338" y="5105400"/>
          <p14:tracePt t="44063" x="9431338" y="5087938"/>
          <p14:tracePt t="44065" x="9431338" y="5072063"/>
          <p14:tracePt t="44075" x="9431338" y="5054600"/>
          <p14:tracePt t="44086" x="9431338" y="5046663"/>
          <p14:tracePt t="44108" x="9431338" y="5029200"/>
          <p14:tracePt t="44119" x="9431338" y="5011738"/>
          <p14:tracePt t="44144" x="9431338" y="4995863"/>
          <p14:tracePt t="44184" x="9431338" y="4978400"/>
          <p14:tracePt t="44224" x="9431338" y="4970463"/>
          <p14:tracePt t="44234" x="9431338" y="4953000"/>
          <p14:tracePt t="44267" x="9431338" y="4935538"/>
          <p14:tracePt t="44300" x="9431338" y="4919663"/>
          <p14:tracePt t="44328" x="9431338" y="4910138"/>
          <p14:tracePt t="44348" x="9431338" y="4894263"/>
          <p14:tracePt t="44376" x="9431338" y="4876800"/>
          <p14:tracePt t="44505" x="9431338" y="4894263"/>
          <p14:tracePt t="44514" x="9415463" y="4910138"/>
          <p14:tracePt t="44531" x="9415463" y="4935538"/>
          <p14:tracePt t="44547" x="9415463" y="4953000"/>
          <p14:tracePt t="44560" x="9415463" y="4970463"/>
          <p14:tracePt t="44562" x="9415463" y="4978400"/>
          <p14:tracePt t="44578" x="9415463" y="4995863"/>
          <p14:tracePt t="44593" x="9415463" y="5011738"/>
          <p14:tracePt t="44608" x="9415463" y="5029200"/>
          <p14:tracePt t="44611" x="9415463" y="5046663"/>
          <p14:tracePt t="44627" x="9415463" y="5054600"/>
          <p14:tracePt t="44642" x="9415463" y="5072063"/>
          <p14:tracePt t="44644" x="9415463" y="5087938"/>
          <p14:tracePt t="44654" x="9415463" y="5105400"/>
          <p14:tracePt t="44667" x="9415463" y="5113338"/>
          <p14:tracePt t="44669" x="9415463" y="5130800"/>
          <p14:tracePt t="44697" x="9415463" y="5148263"/>
          <p14:tracePt t="44699" x="9415463" y="5164138"/>
          <p14:tracePt t="44714" x="9415463" y="5173663"/>
          <p14:tracePt t="44748" x="9415463" y="5189538"/>
          <p14:tracePt t="44777" x="9415463" y="5207000"/>
          <p14:tracePt t="44790" x="9431338" y="5207000"/>
          <p14:tracePt t="44865" x="9440863" y="5207000"/>
          <p14:tracePt t="44930" x="9456738" y="5207000"/>
          <p14:tracePt t="44970" x="9456738" y="5189538"/>
          <p14:tracePt t="45006" x="9456738" y="5173663"/>
          <p14:tracePt t="45042" x="9456738" y="5164138"/>
          <p14:tracePt t="45059" x="9456738" y="5148263"/>
          <p14:tracePt t="45074" x="9456738" y="5130800"/>
          <p14:tracePt t="45076" x="9474200" y="5113338"/>
          <p14:tracePt t="45094" x="9474200" y="5105400"/>
          <p14:tracePt t="45118" x="9474200" y="5072063"/>
          <p14:tracePt t="45133" x="9474200" y="5054600"/>
          <p14:tracePt t="45144" x="9474200" y="5046663"/>
          <p14:tracePt t="45162" x="9474200" y="5029200"/>
          <p14:tracePt t="45179" x="9474200" y="5011738"/>
          <p14:tracePt t="45210" x="9474200" y="4995863"/>
          <p14:tracePt t="45330" x="9474200" y="5011738"/>
          <p14:tracePt t="45344" x="9474200" y="5029200"/>
          <p14:tracePt t="45353" x="9474200" y="5046663"/>
          <p14:tracePt t="45359" x="9474200" y="5054600"/>
          <p14:tracePt t="45369" x="9474200" y="5072063"/>
          <p14:tracePt t="45372" x="9474200" y="5087938"/>
          <p14:tracePt t="45395" x="9474200" y="5130800"/>
          <p14:tracePt t="45397" x="9474200" y="5148263"/>
          <p14:tracePt t="45409" x="9474200" y="5164138"/>
          <p14:tracePt t="45411" x="9474200" y="5173663"/>
          <p14:tracePt t="45426" x="9474200" y="5189538"/>
          <p14:tracePt t="45429" x="9474200" y="5207000"/>
          <p14:tracePt t="45444" x="9474200" y="5224463"/>
          <p14:tracePt t="45458" x="9474200" y="5240338"/>
          <p14:tracePt t="45469" x="9474200" y="5249863"/>
          <p14:tracePt t="45493" x="9474200" y="5265738"/>
          <p14:tracePt t="45516" x="9474200" y="5283200"/>
          <p14:tracePt t="45587" x="9491663" y="5283200"/>
          <p14:tracePt t="45699" x="9491663" y="5265738"/>
          <p14:tracePt t="45718" x="9507538" y="5265738"/>
          <p14:tracePt t="45732" x="9507538" y="5249863"/>
          <p14:tracePt t="45868" x="9517063" y="5249863"/>
          <p14:tracePt t="46661" x="9517063" y="5240338"/>
          <p14:tracePt t="46674" x="9507538" y="5173663"/>
          <p14:tracePt t="46686" x="9474200" y="5113338"/>
          <p14:tracePt t="46689" x="9431338" y="5029200"/>
          <p14:tracePt t="46713" x="9372600" y="4876800"/>
          <p14:tracePt t="46717" x="9321800" y="4800600"/>
          <p14:tracePt t="46719" x="9313863" y="4757738"/>
          <p14:tracePt t="46748" x="9202738" y="4564063"/>
          <p14:tracePt t="46752" x="9177338" y="4487863"/>
          <p14:tracePt t="46767" x="9161463" y="4452938"/>
          <p14:tracePt t="46769" x="9126538" y="4411663"/>
          <p14:tracePt t="46773" x="9110663" y="4386263"/>
          <p14:tracePt t="46797" x="9101138" y="4351338"/>
          <p14:tracePt t="46799" x="9050338" y="4292600"/>
          <p14:tracePt t="46824" x="9009063" y="4216400"/>
          <p14:tracePt t="46826" x="8974138" y="4191000"/>
          <p14:tracePt t="46843" x="8966200" y="4157663"/>
          <p14:tracePt t="46846" x="8948738" y="4114800"/>
          <p14:tracePt t="46848" x="8915400" y="4081463"/>
          <p14:tracePt t="46866" x="8856663" y="3987800"/>
          <p14:tracePt t="46878" x="8847138" y="3962400"/>
          <p14:tracePt t="46893" x="8813800" y="3886200"/>
          <p14:tracePt t="46895" x="8780463" y="3860800"/>
          <p14:tracePt t="46912" x="8737600" y="3784600"/>
          <p14:tracePt t="46929" x="8678863" y="3708400"/>
          <p14:tracePt t="46944" x="8643938" y="3657600"/>
          <p14:tracePt t="46946" x="8618538" y="3614738"/>
          <p14:tracePt t="46967" x="8585200" y="3556000"/>
          <p14:tracePt t="46969" x="8501063" y="3454400"/>
          <p14:tracePt t="46986" x="8450263" y="3395663"/>
          <p14:tracePt t="46993" x="8440738" y="3360738"/>
          <p14:tracePt t="46995" x="8407400" y="3319463"/>
          <p14:tracePt t="47010" x="8389938" y="3284538"/>
          <p14:tracePt t="47014" x="8364538" y="3259138"/>
          <p14:tracePt t="47016" x="8348663" y="3243263"/>
          <p14:tracePt t="47039" x="8331200" y="3200400"/>
          <p14:tracePt t="47059" x="8313738" y="3182938"/>
          <p14:tracePt t="47063" x="8305800" y="3167063"/>
          <p14:tracePt t="47065" x="8288338" y="3132138"/>
          <p14:tracePt t="47083" x="8288338" y="3124200"/>
          <p14:tracePt t="47086" x="8288338" y="3106738"/>
          <p14:tracePt t="47091" x="8272463" y="3090863"/>
          <p14:tracePt t="47104" x="8272463" y="3073400"/>
          <p14:tracePt t="47109" x="8255000" y="3048000"/>
          <p14:tracePt t="47111" x="8247063" y="3030538"/>
          <p14:tracePt t="47131" x="8247063" y="2997200"/>
          <p14:tracePt t="47145" x="8229600" y="2989263"/>
          <p14:tracePt t="47146" x="8229600" y="2971800"/>
          <p14:tracePt t="47161" x="8229600" y="2938463"/>
          <p14:tracePt t="47163" x="8229600" y="2913063"/>
          <p14:tracePt t="47176" x="8229600" y="2895600"/>
          <p14:tracePt t="47178" x="8229600" y="2870200"/>
          <p14:tracePt t="47192" x="8212138" y="2852738"/>
          <p14:tracePt t="47194" x="8212138" y="2819400"/>
          <p14:tracePt t="47209" x="8212138" y="2794000"/>
          <p14:tracePt t="47211" x="8212138" y="2760663"/>
          <p14:tracePt t="47221" x="8212138" y="2735263"/>
          <p14:tracePt t="47233" x="8212138" y="2717800"/>
          <p14:tracePt t="47236" x="8212138" y="2700338"/>
          <p14:tracePt t="47246" x="8212138" y="2684463"/>
          <p14:tracePt t="47264" x="8212138" y="2667000"/>
          <p14:tracePt t="47266" x="8212138" y="2659063"/>
          <p14:tracePt t="47283" x="8212138" y="2641600"/>
          <p14:tracePt t="47308" x="8229600" y="2624138"/>
          <p14:tracePt t="47311" x="8247063" y="2608263"/>
          <p14:tracePt t="47326" x="8255000" y="2608263"/>
          <p14:tracePt t="47328" x="8255000" y="2598738"/>
          <p14:tracePt t="47343" x="8305800" y="2582863"/>
          <p14:tracePt t="47360" x="8305800" y="2565400"/>
          <p14:tracePt t="47362" x="8313738" y="2565400"/>
          <p14:tracePt t="47377" x="8331200" y="2547938"/>
          <p14:tracePt t="47394" x="8364538" y="2540000"/>
          <p14:tracePt t="47410" x="8382000" y="2540000"/>
          <p14:tracePt t="47420" x="8389938" y="2540000"/>
          <p14:tracePt t="47446" x="8407400" y="2540000"/>
          <p14:tracePt t="47479" x="8424863" y="2540000"/>
          <p14:tracePt t="47496" x="8440738" y="2540000"/>
          <p14:tracePt t="47529" x="8450263" y="2540000"/>
          <p14:tracePt t="47584" x="8466138" y="2540000"/>
          <p14:tracePt t="47640" x="8483600" y="2540000"/>
          <p14:tracePt t="47680" x="8483600" y="2547938"/>
          <p14:tracePt t="47696" x="8501063" y="2547938"/>
          <p14:tracePt t="47713" x="8501063" y="2565400"/>
          <p14:tracePt t="47744" x="8516938" y="2565400"/>
          <p14:tracePt t="47749" x="8516938" y="2582863"/>
          <p14:tracePt t="47765" x="8516938" y="2598738"/>
          <p14:tracePt t="47779" x="8526463" y="2598738"/>
          <p14:tracePt t="47793" x="8526463" y="2608263"/>
          <p14:tracePt t="47813" x="8526463" y="2624138"/>
          <p14:tracePt t="47827" x="8542338" y="2624138"/>
          <p14:tracePt t="47837" x="8542338" y="2641600"/>
          <p14:tracePt t="47844" x="8559800" y="2659063"/>
          <p14:tracePt t="47861" x="8559800" y="2667000"/>
          <p14:tracePt t="47883" x="8577263" y="2684463"/>
          <p14:tracePt t="47899" x="8577263" y="2700338"/>
          <p14:tracePt t="47924" x="8585200" y="2735263"/>
          <p14:tracePt t="47940" x="8585200" y="2743200"/>
          <p14:tracePt t="47951" x="8602663" y="2760663"/>
          <p14:tracePt t="47954" x="8602663" y="2776538"/>
          <p14:tracePt t="47973" x="8618538" y="2794000"/>
          <p14:tracePt t="47985" x="8618538" y="2801938"/>
          <p14:tracePt t="48001" x="8618538" y="2819400"/>
          <p14:tracePt t="48003" x="8636000" y="2836863"/>
          <p14:tracePt t="48019" x="8636000" y="2852738"/>
          <p14:tracePt t="48030" x="8636000" y="2870200"/>
          <p14:tracePt t="48043" x="8643938" y="2870200"/>
          <p14:tracePt t="48045" x="8643938" y="2878138"/>
          <p14:tracePt t="48059" x="8643938" y="2895600"/>
          <p14:tracePt t="48061" x="8661400" y="2913063"/>
          <p14:tracePt t="48076" x="8661400" y="2928938"/>
          <p14:tracePt t="48078" x="8678863" y="2938463"/>
          <p14:tracePt t="48081" x="8678863" y="2954338"/>
          <p14:tracePt t="48097" x="8678863" y="2971800"/>
          <p14:tracePt t="48099" x="8694738" y="2989263"/>
          <p14:tracePt t="48115" x="8712200" y="3014663"/>
          <p14:tracePt t="48130" x="8712200" y="3048000"/>
          <p14:tracePt t="48145" x="8720138" y="3065463"/>
          <p14:tracePt t="48147" x="8720138" y="3073400"/>
          <p14:tracePt t="48161" x="8720138" y="3090863"/>
          <p14:tracePt t="48163" x="8720138" y="3106738"/>
          <p14:tracePt t="48178" x="8737600" y="3124200"/>
          <p14:tracePt t="48180" x="8737600" y="3132138"/>
          <p14:tracePt t="48195" x="8737600" y="3167063"/>
          <p14:tracePt t="48210" x="8755063" y="3200400"/>
          <p14:tracePt t="48229" x="8755063" y="3225800"/>
          <p14:tracePt t="48242" x="8755063" y="3243263"/>
          <p14:tracePt t="48259" x="8770938" y="3259138"/>
          <p14:tracePt t="48276" x="8770938" y="3268663"/>
          <p14:tracePt t="48297" x="8770938" y="3284538"/>
          <p14:tracePt t="48321" x="8780463" y="3284538"/>
          <p14:tracePt t="48434" x="8796338" y="3284538"/>
          <p14:tracePt t="48468" x="8796338" y="3268663"/>
          <p14:tracePt t="48486" x="8813800" y="3268663"/>
          <p14:tracePt t="48511" x="8813800" y="3259138"/>
          <p14:tracePt t="48514" x="8831263" y="3243263"/>
          <p14:tracePt t="48530" x="8831263" y="3225800"/>
          <p14:tracePt t="48545" x="8847138" y="3225800"/>
          <p14:tracePt t="48547" x="8847138" y="3208338"/>
          <p14:tracePt t="48579" x="8856663" y="3200400"/>
          <p14:tracePt t="48597" x="8856663" y="3182938"/>
          <p14:tracePt t="48613" x="8856663" y="3167063"/>
          <p14:tracePt t="48627" x="8872538" y="3167063"/>
          <p14:tracePt t="48640" x="8872538" y="3149600"/>
          <p14:tracePt t="48678" x="8872538" y="3132138"/>
          <p14:tracePt t="48716" x="8890000" y="3124200"/>
          <p14:tracePt t="48751" x="8890000" y="3106738"/>
          <p14:tracePt t="48765" x="8907463" y="3090863"/>
          <p14:tracePt t="48813" x="8915400" y="3065463"/>
          <p14:tracePt t="48848" x="8915400" y="3048000"/>
          <p14:tracePt t="48868" x="8915400" y="3030538"/>
          <p14:tracePt t="48901" x="8932863" y="3030538"/>
          <p14:tracePt t="48903" x="8932863" y="3014663"/>
          <p14:tracePt t="48937" x="8948738" y="2997200"/>
          <p14:tracePt t="48985" x="8966200" y="2997200"/>
          <p14:tracePt t="48999" x="8966200" y="2989263"/>
          <p14:tracePt t="49043" x="8974138" y="2989263"/>
          <p14:tracePt t="49078" x="8991600" y="2989263"/>
          <p14:tracePt t="49093" x="8991600" y="2971800"/>
          <p14:tracePt t="49110" x="9009063" y="2971800"/>
          <p14:tracePt t="49132" x="9024938" y="2971800"/>
          <p14:tracePt t="49147" x="9042400" y="2971800"/>
          <p14:tracePt t="49161" x="9050338" y="2971800"/>
          <p14:tracePt t="49165" x="9067800" y="2971800"/>
          <p14:tracePt t="49179" x="9085263" y="2954338"/>
          <p14:tracePt t="49192" x="9101138" y="2954338"/>
          <p14:tracePt t="49203" x="9110663" y="2954338"/>
          <p14:tracePt t="49207" x="9126538" y="2954338"/>
          <p14:tracePt t="49228" x="9144000" y="2938463"/>
          <p14:tracePt t="49230" x="9186863" y="2938463"/>
          <p14:tracePt t="49244" x="9202738" y="2928938"/>
          <p14:tracePt t="49246" x="9220200" y="2928938"/>
          <p14:tracePt t="49263" x="9263063" y="2913063"/>
          <p14:tracePt t="49279" x="9339263" y="2878138"/>
          <p14:tracePt t="49296" x="9380538" y="2870200"/>
          <p14:tracePt t="49310" x="9415463" y="2852738"/>
          <p14:tracePt t="49312" x="9440863" y="2836863"/>
          <p14:tracePt t="49316" x="9507538" y="2819400"/>
          <p14:tracePt t="49333" x="9550400" y="2801938"/>
          <p14:tracePt t="49348" x="9575800" y="2801938"/>
          <p14:tracePt t="49350" x="9609138" y="2794000"/>
          <p14:tracePt t="49365" x="9669463" y="2794000"/>
          <p14:tracePt t="49379" x="9685338" y="2776538"/>
          <p14:tracePt t="49381" x="9710738" y="2776538"/>
          <p14:tracePt t="49395" x="9745663" y="2776538"/>
          <p14:tracePt t="49397" x="9771063" y="2760663"/>
          <p14:tracePt t="49413" x="9821863" y="2760663"/>
          <p14:tracePt t="49429" x="9847263" y="2760663"/>
          <p14:tracePt t="49441" x="9863138" y="2760663"/>
          <p14:tracePt t="49459" x="9880600" y="2743200"/>
          <p14:tracePt t="49479" x="9898063" y="2743200"/>
          <p14:tracePt t="49606" x="9880600" y="2743200"/>
          <p14:tracePt t="49629" x="9847263" y="2743200"/>
          <p14:tracePt t="49631" x="9837738" y="2743200"/>
          <p14:tracePt t="49645" x="9821863" y="2760663"/>
          <p14:tracePt t="49647" x="9804400" y="2760663"/>
          <p14:tracePt t="49663" x="9771063" y="2760663"/>
          <p14:tracePt t="49678" x="9745663" y="2776538"/>
          <p14:tracePt t="49679" x="9710738" y="2776538"/>
          <p14:tracePt t="49696" x="9669463" y="2794000"/>
          <p14:tracePt t="49716" x="9652000" y="2794000"/>
          <p14:tracePt t="49719" x="9593263" y="2794000"/>
          <p14:tracePt t="49735" x="9575800" y="2801938"/>
          <p14:tracePt t="49742" x="9567863" y="2801938"/>
          <p14:tracePt t="49746" x="9532938" y="2801938"/>
          <p14:tracePt t="49759" x="9517063" y="2801938"/>
          <p14:tracePt t="49761" x="9507538" y="2801938"/>
          <p14:tracePt t="49775" x="9491663" y="2801938"/>
          <p14:tracePt t="49778" x="9474200" y="2801938"/>
          <p14:tracePt t="49788" x="9456738" y="2801938"/>
          <p14:tracePt t="49800" x="9440863" y="2801938"/>
          <p14:tracePt t="49802" x="9431338" y="2801938"/>
          <p14:tracePt t="49807" x="9415463" y="2801938"/>
          <p14:tracePt t="49824" x="9372600" y="2801938"/>
          <p14:tracePt t="49834" x="9355138" y="2801938"/>
          <p14:tracePt t="49846" x="9321800" y="2801938"/>
          <p14:tracePt t="49848" x="9313863" y="2801938"/>
          <p14:tracePt t="49862" x="9263063" y="2801938"/>
          <p14:tracePt t="49877" x="9245600" y="2801938"/>
          <p14:tracePt t="49879" x="9220200" y="2801938"/>
          <p14:tracePt t="49896" x="9202738" y="2801938"/>
          <p14:tracePt t="49911" x="9177338" y="2801938"/>
          <p14:tracePt t="49926" x="9161463" y="2801938"/>
          <p14:tracePt t="49929" x="9144000" y="2801938"/>
          <p14:tracePt t="49943" x="9126538" y="2801938"/>
          <p14:tracePt t="49946" x="9110663" y="2801938"/>
          <p14:tracePt t="49960" x="9101138" y="2801938"/>
          <p14:tracePt t="49971" x="9085263" y="2801938"/>
          <p14:tracePt t="49983" x="9067800" y="2801938"/>
          <p14:tracePt t="49985" x="9050338" y="2794000"/>
          <p14:tracePt t="50002" x="9042400" y="2794000"/>
          <p14:tracePt t="50015" x="9024938" y="2794000"/>
          <p14:tracePt t="50033" x="9009063" y="2794000"/>
          <p14:tracePt t="50057" x="8991600" y="2794000"/>
          <p14:tracePt t="50078" x="8974138" y="2794000"/>
          <p14:tracePt t="50102" x="8966200" y="2794000"/>
          <p14:tracePt t="50143" x="8948738" y="2794000"/>
          <p14:tracePt t="50167" x="8932863" y="2794000"/>
          <p14:tracePt t="50198" x="8915400" y="2794000"/>
          <p14:tracePt t="50209" x="8915400" y="2801938"/>
          <p14:tracePt t="50226" x="8907463" y="2801938"/>
          <p14:tracePt t="50245" x="8907463" y="2819400"/>
          <p14:tracePt t="50279" x="8907463" y="2836863"/>
          <p14:tracePt t="50310" x="8907463" y="2852738"/>
          <p14:tracePt t="50326" x="8907463" y="2870200"/>
          <p14:tracePt t="50328" x="8890000" y="2895600"/>
          <p14:tracePt t="50344" x="8890000" y="2928938"/>
          <p14:tracePt t="50354" x="8890000" y="2938463"/>
          <p14:tracePt t="50367" x="8890000" y="2954338"/>
          <p14:tracePt t="50379" x="8890000" y="2971800"/>
          <p14:tracePt t="50392" x="8890000" y="2989263"/>
          <p14:tracePt t="50394" x="8890000" y="2997200"/>
          <p14:tracePt t="50410" x="8890000" y="3014663"/>
          <p14:tracePt t="50416" x="8890000" y="3030538"/>
          <p14:tracePt t="50430" x="8890000" y="3048000"/>
          <p14:tracePt t="50432" x="8890000" y="3065463"/>
          <p14:tracePt t="50450" x="8890000" y="3073400"/>
          <p14:tracePt t="50462" x="8872538" y="3073400"/>
          <p14:tracePt t="50475" x="8872538" y="3090863"/>
          <p14:tracePt t="50479" x="8872538" y="3124200"/>
          <p14:tracePt t="50481" x="8856663" y="3124200"/>
          <p14:tracePt t="50494" x="8856663" y="3132138"/>
          <p14:tracePt t="50496" x="8856663" y="3149600"/>
          <p14:tracePt t="50519" x="8856663" y="3167063"/>
          <p14:tracePt t="50529" x="8856663" y="3182938"/>
          <p14:tracePt t="50544" x="8847138" y="3182938"/>
          <p14:tracePt t="50656" x="8847138" y="3167063"/>
          <p14:tracePt t="50679" x="8847138" y="3149600"/>
          <p14:tracePt t="50681" x="8847138" y="3132138"/>
          <p14:tracePt t="50696" x="8847138" y="3124200"/>
          <p14:tracePt t="50714" x="8847138" y="3106738"/>
          <p14:tracePt t="50731" x="8847138" y="3090863"/>
          <p14:tracePt t="50767" x="8831263" y="3073400"/>
          <p14:tracePt t="50769" x="8831263" y="3065463"/>
          <p14:tracePt t="50785" x="8813800" y="3048000"/>
          <p14:tracePt t="50816" x="8796338" y="3014663"/>
          <p14:tracePt t="50831" x="8780463" y="2997200"/>
          <p14:tracePt t="50833" x="8780463" y="2989263"/>
          <p14:tracePt t="50849" x="8770938" y="2971800"/>
          <p14:tracePt t="50866" x="8755063" y="2954338"/>
          <p14:tracePt t="50886" x="8755063" y="2938463"/>
          <p14:tracePt t="50891" x="8737600" y="2928938"/>
          <p14:tracePt t="50903" x="8737600" y="2913063"/>
          <p14:tracePt t="50909" x="8737600" y="2895600"/>
          <p14:tracePt t="50919" x="8720138" y="2878138"/>
          <p14:tracePt t="50924" x="8720138" y="2870200"/>
          <p14:tracePt t="50936" x="8720138" y="2852738"/>
          <p14:tracePt t="50939" x="8712200" y="2836863"/>
          <p14:tracePt t="50964" x="8694738" y="2801938"/>
          <p14:tracePt t="50969" x="8678863" y="2794000"/>
          <p14:tracePt t="50972" x="8678863" y="2776538"/>
          <p14:tracePt t="50976" x="8661400" y="2760663"/>
          <p14:tracePt t="50994" x="8643938" y="2743200"/>
          <p14:tracePt t="51012" x="8636000" y="2717800"/>
          <p14:tracePt t="51027" x="8636000" y="2700338"/>
          <p14:tracePt t="51029" x="8618538" y="2684463"/>
          <p14:tracePt t="51047" x="8618538" y="2667000"/>
          <p14:tracePt t="51050" x="8602663" y="2659063"/>
          <p14:tracePt t="51064" x="8585200" y="2624138"/>
          <p14:tracePt t="51080" x="8585200" y="2608263"/>
          <p14:tracePt t="51095" x="8577263" y="2598738"/>
          <p14:tracePt t="51209" x="8577263" y="2608263"/>
          <p14:tracePt t="51244" x="8577263" y="2624138"/>
          <p14:tracePt t="51261" x="8577263" y="2641600"/>
          <p14:tracePt t="51288" x="8577263" y="2659063"/>
          <p14:tracePt t="51295" x="8577263" y="2667000"/>
          <p14:tracePt t="51298" x="8585200" y="2684463"/>
          <p14:tracePt t="51312" x="8585200" y="2717800"/>
          <p14:tracePt t="51314" x="8602663" y="2735263"/>
          <p14:tracePt t="51330" x="8618538" y="2776538"/>
          <p14:tracePt t="51347" x="8643938" y="2819400"/>
          <p14:tracePt t="51362" x="8661400" y="2870200"/>
          <p14:tracePt t="51379" x="8678863" y="2895600"/>
          <p14:tracePt t="51395" x="8694738" y="2928938"/>
          <p14:tracePt t="51412" x="8712200" y="2954338"/>
          <p14:tracePt t="51428" x="8720138" y="2989263"/>
          <p14:tracePt t="51445" x="8755063" y="2997200"/>
          <p14:tracePt t="51460" x="8755063" y="3014663"/>
          <p14:tracePt t="51463" x="8770938" y="3030538"/>
          <p14:tracePt t="51465" x="8770938" y="3048000"/>
          <p14:tracePt t="51478" x="8780463" y="3065463"/>
          <p14:tracePt t="51494" x="8780463" y="3090863"/>
          <p14:tracePt t="51498" x="8796338" y="3106738"/>
          <p14:tracePt t="51500" x="8813800" y="3132138"/>
          <p14:tracePt t="51517" x="8831263" y="3149600"/>
          <p14:tracePt t="51521" x="8831263" y="3167063"/>
          <p14:tracePt t="51525" x="8847138" y="3182938"/>
          <p14:tracePt t="51547" x="8856663" y="3200400"/>
          <p14:tracePt t="51548" x="8856663" y="3208338"/>
          <p14:tracePt t="51561" x="8872538" y="3208338"/>
          <p14:tracePt t="51563" x="8872538" y="3225800"/>
          <p14:tracePt t="51587" x="8890000" y="3243263"/>
          <p14:tracePt t="51643" x="8907463" y="3243263"/>
          <p14:tracePt t="51746" x="8907463" y="3225800"/>
          <p14:tracePt t="51767" x="8907463" y="3208338"/>
          <p14:tracePt t="51790" x="8907463" y="3200400"/>
          <p14:tracePt t="51801" x="8915400" y="3200400"/>
          <p14:tracePt t="51803" x="8915400" y="3182938"/>
          <p14:tracePt t="51817" x="8915400" y="3167063"/>
          <p14:tracePt t="51829" x="8932863" y="3149600"/>
          <p14:tracePt t="51847" x="8932863" y="3132138"/>
          <p14:tracePt t="51860" x="8932863" y="3124200"/>
          <p14:tracePt t="51862" x="8948738" y="3124200"/>
          <p14:tracePt t="51875" x="8948738" y="3106738"/>
          <p14:tracePt t="51877" x="8948738" y="3090863"/>
          <p14:tracePt t="51887" x="8966200" y="3073400"/>
          <p14:tracePt t="51903" x="8966200" y="3065463"/>
          <p14:tracePt t="51916" x="8966200" y="3048000"/>
          <p14:tracePt t="51930" x="8974138" y="3014663"/>
          <p14:tracePt t="51947" x="8974138" y="2997200"/>
          <p14:tracePt t="51962" x="8991600" y="2997200"/>
          <p14:tracePt t="51964" x="8991600" y="2989263"/>
          <p14:tracePt t="51975" x="8991600" y="2971800"/>
          <p14:tracePt t="51987" x="8991600" y="2954338"/>
          <p14:tracePt t="51999" x="9009063" y="2954338"/>
          <p14:tracePt t="52020" x="9009063" y="2938463"/>
          <p14:tracePt t="52058" x="9009063" y="2928938"/>
          <p14:tracePt t="52179" x="9024938" y="2928938"/>
          <p14:tracePt t="52235" x="9042400" y="2928938"/>
          <p14:tracePt t="52268" x="9050338" y="2928938"/>
          <p14:tracePt t="52286" x="9067800" y="2928938"/>
          <p14:tracePt t="52309" x="9085263" y="2928938"/>
          <p14:tracePt t="52311" x="9101138" y="2928938"/>
          <p14:tracePt t="52320" x="9110663" y="2928938"/>
          <p14:tracePt t="52347" x="9220200" y="2913063"/>
          <p14:tracePt t="52362" x="9245600" y="2913063"/>
          <p14:tracePt t="52364" x="9278938" y="2913063"/>
          <p14:tracePt t="52387" x="9339263" y="2895600"/>
          <p14:tracePt t="52389" x="9380538" y="2878138"/>
          <p14:tracePt t="52407" x="9415463" y="2878138"/>
          <p14:tracePt t="52419" x="9456738" y="2870200"/>
          <p14:tracePt t="52424" x="9474200" y="2870200"/>
          <p14:tracePt t="52440" x="9507538" y="2870200"/>
          <p14:tracePt t="52443" x="9517063" y="2870200"/>
          <p14:tracePt t="52445" x="9550400" y="2852738"/>
          <p14:tracePt t="52462" x="9593263" y="2852738"/>
          <p14:tracePt t="52477" x="9609138" y="2836863"/>
          <p14:tracePt t="52478" x="9626600" y="2836863"/>
          <p14:tracePt t="52495" x="9669463" y="2836863"/>
          <p14:tracePt t="52509" x="9685338" y="2819400"/>
          <p14:tracePt t="52511" x="9702800" y="2819400"/>
          <p14:tracePt t="52527" x="9710738" y="2819400"/>
          <p14:tracePt t="52529" x="9728200" y="2819400"/>
          <p14:tracePt t="52544" x="9745663" y="2819400"/>
          <p14:tracePt t="52559" x="9761538" y="2819400"/>
          <p14:tracePt t="52584" x="9771063" y="2819400"/>
          <p14:tracePt t="52921" x="9745663" y="2819400"/>
          <p14:tracePt t="52931" x="9702800" y="2819400"/>
          <p14:tracePt t="52946" x="9575800" y="2878138"/>
          <p14:tracePt t="52963" x="9507538" y="2913063"/>
          <p14:tracePt t="52979" x="9355138" y="2989263"/>
          <p14:tracePt t="52995" x="9263063" y="3014663"/>
          <p14:tracePt t="53012" x="9177338" y="3048000"/>
          <p14:tracePt t="53028" x="9101138" y="3065463"/>
          <p14:tracePt t="53043" x="9067800" y="3065463"/>
          <p14:tracePt t="53045" x="9042400" y="3065463"/>
          <p14:tracePt t="53060" x="9009063" y="3065463"/>
          <p14:tracePt t="53062" x="8991600" y="3065463"/>
          <p14:tracePt t="53076" x="8948738" y="3065463"/>
          <p14:tracePt t="53078" x="8932863" y="3065463"/>
          <p14:tracePt t="53101" x="8907463" y="3065463"/>
          <p14:tracePt t="53104" x="8847138" y="3065463"/>
          <p14:tracePt t="53106" x="8796338" y="3048000"/>
          <p14:tracePt t="53117" x="8770938" y="3048000"/>
          <p14:tracePt t="53130" x="8737600" y="3048000"/>
          <p14:tracePt t="53132" x="8712200" y="3048000"/>
          <p14:tracePt t="53145" x="8694738" y="3030538"/>
          <p14:tracePt t="53147" x="8661400" y="3030538"/>
          <p14:tracePt t="53170" x="8636000" y="3030538"/>
          <p14:tracePt t="53176" x="8618538" y="3014663"/>
          <p14:tracePt t="53178" x="8585200" y="2997200"/>
          <p14:tracePt t="53193" x="8577263" y="2997200"/>
          <p14:tracePt t="53195" x="8542338" y="2989263"/>
          <p14:tracePt t="53211" x="8483600" y="2989263"/>
          <p14:tracePt t="53227" x="8450263" y="2971800"/>
          <p14:tracePt t="53229" x="8440738" y="2971800"/>
          <p14:tracePt t="53243" x="8407400" y="2954338"/>
          <p14:tracePt t="53246" x="8389938" y="2938463"/>
          <p14:tracePt t="53260" x="8382000" y="2938463"/>
          <p14:tracePt t="53266" x="8364538" y="2938463"/>
          <p14:tracePt t="53281" x="8364538" y="2928938"/>
          <p14:tracePt t="53297" x="8364538" y="2913063"/>
          <p14:tracePt t="53310" x="8364538" y="2895600"/>
          <p14:tracePt t="53332" x="8364538" y="2878138"/>
          <p14:tracePt t="53366" x="8382000" y="2870200"/>
          <p14:tracePt t="53394" x="8440738" y="2852738"/>
          <p14:tracePt t="53396" x="8516938" y="2836863"/>
          <p14:tracePt t="53414" x="8585200" y="2836863"/>
          <p14:tracePt t="53427" x="8618538" y="2836863"/>
          <p14:tracePt t="53446" x="8643938" y="2836863"/>
          <p14:tracePt t="53449" x="8678863" y="2836863"/>
          <p14:tracePt t="53452" x="8694738" y="2836863"/>
          <p14:tracePt t="53462" x="8712200" y="2836863"/>
          <p14:tracePt t="53495" x="8720138" y="2870200"/>
          <p14:tracePt t="53511" x="8720138" y="2878138"/>
          <p14:tracePt t="53516" x="8720138" y="2895600"/>
          <p14:tracePt t="53530" x="8720138" y="2913063"/>
          <p14:tracePt t="53532" x="8720138" y="2928938"/>
          <p14:tracePt t="53547" x="8720138" y="2954338"/>
          <p14:tracePt t="53562" x="8720138" y="2971800"/>
          <p14:tracePt t="53564" x="8720138" y="2989263"/>
          <p14:tracePt t="53580" x="8720138" y="3030538"/>
          <p14:tracePt t="53601" x="8720138" y="3048000"/>
          <p14:tracePt t="53603" x="8720138" y="3073400"/>
          <p14:tracePt t="53618" x="8720138" y="3090863"/>
          <p14:tracePt t="53620" x="8720138" y="3106738"/>
          <p14:tracePt t="53634" x="8720138" y="3124200"/>
          <p14:tracePt t="53636" x="8720138" y="3132138"/>
          <p14:tracePt t="53650" x="8737600" y="3149600"/>
          <p14:tracePt t="53651" x="8737600" y="3167063"/>
          <p14:tracePt t="53667" x="8737600" y="3182938"/>
          <p14:tracePt t="53669" x="8737600" y="3200400"/>
          <p14:tracePt t="53685" x="8737600" y="3208338"/>
          <p14:tracePt t="53690" x="8755063" y="3208338"/>
          <p14:tracePt t="53709" x="8755063" y="3225800"/>
          <p14:tracePt t="53803" x="8770938" y="3225800"/>
          <p14:tracePt t="53907" x="8780463" y="3208338"/>
          <p14:tracePt t="53943" x="8780463" y="3200400"/>
          <p14:tracePt t="53966" x="8796338" y="3182938"/>
          <p14:tracePt t="53981" x="8796338" y="3167063"/>
          <p14:tracePt t="53983" x="8813800" y="3149600"/>
          <p14:tracePt t="54000" x="8831263" y="3149600"/>
          <p14:tracePt t="54005" x="8847138" y="3132138"/>
          <p14:tracePt t="54027" x="8847138" y="3124200"/>
          <p14:tracePt t="54029" x="8872538" y="3073400"/>
          <p14:tracePt t="54061" x="8907463" y="3048000"/>
          <p14:tracePt t="54064" x="8907463" y="3030538"/>
          <p14:tracePt t="54080" x="8915400" y="3014663"/>
          <p14:tracePt t="54101" x="8915400" y="2997200"/>
          <p14:tracePt t="54129" x="8915400" y="2989263"/>
          <p14:tracePt t="54149" x="8932863" y="2971800"/>
          <p14:tracePt t="54207" x="8948738" y="2954338"/>
          <p14:tracePt t="54213" x="8948738" y="2938463"/>
          <p14:tracePt t="54241" x="8966200" y="2938463"/>
          <p14:tracePt t="54253" x="8966200" y="2928938"/>
          <p14:tracePt t="54325" x="8974138" y="2928938"/>
          <p14:tracePt t="54360" x="8991600" y="2913063"/>
          <p14:tracePt t="54363" x="9009063" y="2913063"/>
          <p14:tracePt t="54365" x="9024938" y="2913063"/>
          <p14:tracePt t="54379" x="9042400" y="2913063"/>
          <p14:tracePt t="54382" x="9050338" y="2895600"/>
          <p14:tracePt t="54397" x="9085263" y="2895600"/>
          <p14:tracePt t="54399" x="9126538" y="2878138"/>
          <p14:tracePt t="54444" x="9161463" y="2878138"/>
          <p14:tracePt t="54446" x="9440863" y="2819400"/>
          <p14:tracePt t="54460" x="9507538" y="2801938"/>
          <p14:tracePt t="54462" x="9517063" y="2801938"/>
          <p14:tracePt t="54478" x="9626600" y="2776538"/>
          <p14:tracePt t="54494" x="9669463" y="2776538"/>
          <p14:tracePt t="54504" x="9702800" y="2760663"/>
          <p14:tracePt t="54526" x="9710738" y="2760663"/>
          <p14:tracePt t="54528" x="9728200" y="2760663"/>
          <p14:tracePt t="54544" x="9745663" y="2760663"/>
          <p14:tracePt t="57767" x="9771063" y="2760663"/>
          <p14:tracePt t="57781" x="9786938" y="2776538"/>
          <p14:tracePt t="57783" x="9821863" y="2794000"/>
          <p14:tracePt t="57800" x="9906000" y="2870200"/>
          <p14:tracePt t="57815" x="10091738" y="3014663"/>
          <p14:tracePt t="57830" x="10253663" y="3182938"/>
          <p14:tracePt t="57846" x="10447338" y="3378200"/>
          <p14:tracePt t="57862" x="10558463" y="3479800"/>
          <p14:tracePt t="57864" x="10675938" y="3614738"/>
          <p14:tracePt t="57882" x="10914063" y="3868738"/>
          <p14:tracePt t="57886" x="11049000" y="4005263"/>
          <p14:tracePt t="57903" x="11353800" y="4292600"/>
          <p14:tracePt t="57919" x="11498263" y="4411663"/>
          <p14:tracePt t="57926" x="11650663" y="4564063"/>
          <p14:tracePt t="57928" x="11803063" y="4665663"/>
          <p14:tracePt t="57945" x="12090400" y="4910138"/>
        </p14:tracePtLst>
      </p14:laserTraceLst>
    </p:ext>
  </p:extLst>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pic>
        <p:nvPicPr>
          <p:cNvPr id="202767" name="Picture 202766">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2754" name="Rectangle 2">
            <a:extLst>
              <a:ext uri="{FF2B5EF4-FFF2-40B4-BE49-F238E27FC236}">
                <a16:creationId xmlns:a16="http://schemas.microsoft.com/office/drawing/2014/main" id="{6D9B8FE1-1C3C-5F96-D022-195D3B48DC48}"/>
              </a:ext>
            </a:extLst>
          </p:cNvPr>
          <p:cNvSpPr>
            <a:spLocks noGrp="1" noChangeArrowheads="1"/>
          </p:cNvSpPr>
          <p:nvPr>
            <p:ph type="title"/>
          </p:nvPr>
        </p:nvSpPr>
        <p:spPr bwMode="auto">
          <a:xfrm>
            <a:off x="685801" y="609600"/>
            <a:ext cx="5219699" cy="145626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a:lnSpc>
                <a:spcPct val="90000"/>
              </a:lnSpc>
            </a:pPr>
            <a:r>
              <a:rPr lang="en-US" altLang="es-CL" sz="3300"/>
              <a:t>Indicaciones de pericardiectomía:</a:t>
            </a:r>
            <a:br>
              <a:rPr lang="en-US" altLang="es-CL" sz="3300"/>
            </a:br>
            <a:endParaRPr lang="en-US" altLang="es-CL" sz="3300"/>
          </a:p>
        </p:txBody>
      </p:sp>
      <p:sp>
        <p:nvSpPr>
          <p:cNvPr id="202755" name="Rectangle 3">
            <a:extLst>
              <a:ext uri="{FF2B5EF4-FFF2-40B4-BE49-F238E27FC236}">
                <a16:creationId xmlns:a16="http://schemas.microsoft.com/office/drawing/2014/main" id="{358C01B2-E5B2-C566-2A34-348DE84023D7}"/>
              </a:ext>
            </a:extLst>
          </p:cNvPr>
          <p:cNvSpPr>
            <a:spLocks noGrp="1" noChangeArrowheads="1"/>
          </p:cNvSpPr>
          <p:nvPr>
            <p:ph sz="half" idx="1"/>
          </p:nvPr>
        </p:nvSpPr>
        <p:spPr bwMode="auto">
          <a:xfrm>
            <a:off x="685801" y="2142067"/>
            <a:ext cx="5219699" cy="364913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indent="0"/>
            <a:r>
              <a:rPr lang="en-US" altLang="es-CL" dirty="0" err="1"/>
              <a:t>Diagnóstico</a:t>
            </a:r>
            <a:r>
              <a:rPr lang="en-US" altLang="es-CL" dirty="0"/>
              <a:t> de PC bien </a:t>
            </a:r>
            <a:r>
              <a:rPr lang="en-US" altLang="es-CL" dirty="0" err="1"/>
              <a:t>establecido</a:t>
            </a:r>
            <a:r>
              <a:rPr lang="en-US" altLang="es-CL" dirty="0"/>
              <a:t> + </a:t>
            </a:r>
            <a:r>
              <a:rPr lang="en-US" altLang="es-CL" dirty="0" err="1"/>
              <a:t>signos</a:t>
            </a:r>
            <a:r>
              <a:rPr lang="en-US" altLang="es-CL" dirty="0"/>
              <a:t> de </a:t>
            </a:r>
            <a:r>
              <a:rPr lang="en-US" altLang="es-CL" dirty="0" err="1"/>
              <a:t>Insuficiencia</a:t>
            </a:r>
            <a:r>
              <a:rPr lang="en-US" altLang="es-CL" dirty="0"/>
              <a:t> </a:t>
            </a:r>
            <a:r>
              <a:rPr lang="en-US" altLang="es-CL" dirty="0" err="1"/>
              <a:t>Cardiaca</a:t>
            </a:r>
            <a:r>
              <a:rPr lang="en-US" altLang="es-CL" dirty="0"/>
              <a:t>: </a:t>
            </a:r>
          </a:p>
          <a:p>
            <a:endParaRPr lang="en-US" altLang="es-CL" dirty="0"/>
          </a:p>
          <a:p>
            <a:pPr lvl="1"/>
            <a:r>
              <a:rPr lang="en-US" altLang="es-CL" dirty="0" err="1"/>
              <a:t>Cirugía</a:t>
            </a:r>
            <a:r>
              <a:rPr lang="en-US" altLang="es-CL" dirty="0"/>
              <a:t> </a:t>
            </a:r>
            <a:r>
              <a:rPr lang="en-US" altLang="es-CL" dirty="0" err="1"/>
              <a:t>cardiaca</a:t>
            </a:r>
            <a:r>
              <a:rPr lang="en-US" altLang="es-CL" dirty="0"/>
              <a:t>: </a:t>
            </a:r>
            <a:r>
              <a:rPr lang="en-US" altLang="es-CL" dirty="0" err="1"/>
              <a:t>pericardiectomia</a:t>
            </a:r>
            <a:r>
              <a:rPr lang="en-US" altLang="es-CL" dirty="0"/>
              <a:t> </a:t>
            </a:r>
          </a:p>
        </p:txBody>
      </p:sp>
      <p:pic>
        <p:nvPicPr>
          <p:cNvPr id="3" name="Marcador de contenido 2">
            <a:extLst>
              <a:ext uri="{FF2B5EF4-FFF2-40B4-BE49-F238E27FC236}">
                <a16:creationId xmlns:a16="http://schemas.microsoft.com/office/drawing/2014/main" id="{4B9F648A-1D02-FEAE-F853-AE4A7FEC75E1}"/>
              </a:ext>
            </a:extLst>
          </p:cNvPr>
          <p:cNvPicPr>
            <a:picLocks noGrp="1" noChangeAspect="1"/>
          </p:cNvPicPr>
          <p:nvPr>
            <p:ph sz="half" idx="2"/>
          </p:nvPr>
        </p:nvPicPr>
        <p:blipFill rotWithShape="1">
          <a:blip r:embed="rId7"/>
          <a:srcRect l="7827" r="13326" b="-1"/>
          <a:stretch/>
        </p:blipFill>
        <p:spPr>
          <a:xfrm>
            <a:off x="6198830" y="639097"/>
            <a:ext cx="5447070" cy="525042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8" name="Audio 7">
            <a:extLst>
              <a:ext uri="{FF2B5EF4-FFF2-40B4-BE49-F238E27FC236}">
                <a16:creationId xmlns:a16="http://schemas.microsoft.com/office/drawing/2014/main" id="{07FF425B-D6C1-0BB0-7EE2-7D0F2A1CAEE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561"/>
    </mc:Choice>
    <mc:Fallback>
      <p:transition spd="slow" advTm="35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25571" x="0" y="0"/>
        </p14:tracePtLst>
        <p14:tracePtLst/>
      </p14:laserTraceLst>
    </p:ext>
  </p:extLst>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BD78ED-75E1-4879-B369-BC61F7C45E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2" name="Rectangle 11">
            <a:extLst>
              <a:ext uri="{FF2B5EF4-FFF2-40B4-BE49-F238E27FC236}">
                <a16:creationId xmlns:a16="http://schemas.microsoft.com/office/drawing/2014/main" id="{3D1E5586-8BB5-40F6-96C3-2E87DD7CE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2AEA4EE2-FD85-CA56-26AB-DC053E021BA4}"/>
              </a:ext>
            </a:extLst>
          </p:cNvPr>
          <p:cNvSpPr>
            <a:spLocks noGrp="1"/>
          </p:cNvSpPr>
          <p:nvPr>
            <p:ph type="title"/>
          </p:nvPr>
        </p:nvSpPr>
        <p:spPr>
          <a:xfrm>
            <a:off x="1993805" y="1354668"/>
            <a:ext cx="8204391" cy="2346475"/>
          </a:xfrm>
        </p:spPr>
        <p:txBody>
          <a:bodyPr vert="horz" lIns="91440" tIns="45720" rIns="91440" bIns="45720" rtlCol="0" anchor="b">
            <a:normAutofit/>
          </a:bodyPr>
          <a:lstStyle/>
          <a:p>
            <a:pPr algn="ctr"/>
            <a:r>
              <a:rPr lang="en-US" sz="6000"/>
              <a:t>Gracias </a:t>
            </a:r>
          </a:p>
        </p:txBody>
      </p:sp>
      <p:cxnSp>
        <p:nvCxnSpPr>
          <p:cNvPr id="14" name="Straight Connector 13">
            <a:extLst>
              <a:ext uri="{FF2B5EF4-FFF2-40B4-BE49-F238E27FC236}">
                <a16:creationId xmlns:a16="http://schemas.microsoft.com/office/drawing/2014/main" id="{8A832D40-B9E2-4CE7-9E0A-B35591EA20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45629" y="3810000"/>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8" name="Audio 7">
            <a:extLst>
              <a:ext uri="{FF2B5EF4-FFF2-40B4-BE49-F238E27FC236}">
                <a16:creationId xmlns:a16="http://schemas.microsoft.com/office/drawing/2014/main" id="{C7BC124D-68C8-C71B-0DCE-74E05D05DD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24403475"/>
      </p:ext>
    </p:extLst>
  </p:cSld>
  <p:clrMapOvr>
    <a:masterClrMapping/>
  </p:clrMapOvr>
  <mc:AlternateContent xmlns:mc="http://schemas.openxmlformats.org/markup-compatibility/2006">
    <mc:Choice xmlns:p14="http://schemas.microsoft.com/office/powerpoint/2010/main" Requires="p14">
      <p:transition spd="slow" p14:dur="2000" advTm="5028"/>
    </mc:Choice>
    <mc:Fallback>
      <p:transition spd="slow" advTm="5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3970" x="12174538" y="101600"/>
          <p14:tracePt t="3972" x="12149138" y="58738"/>
          <p14:tracePt t="3986" x="12115800" y="33338"/>
        </p14:tracePtLst>
      </p14:laserTraceLst>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835B88-160D-FD8B-4D71-D0A140CF23D4}"/>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1885257F-35F4-A92F-0B62-350654F7403D}"/>
              </a:ext>
            </a:extLst>
          </p:cNvPr>
          <p:cNvSpPr>
            <a:spLocks noGrp="1"/>
          </p:cNvSpPr>
          <p:nvPr>
            <p:ph idx="1"/>
          </p:nvPr>
        </p:nvSpPr>
        <p:spPr/>
        <p:txBody>
          <a:bodyPr/>
          <a:lstStyle/>
          <a:p>
            <a:endParaRPr lang="es-CL"/>
          </a:p>
        </p:txBody>
      </p:sp>
      <p:pic>
        <p:nvPicPr>
          <p:cNvPr id="26626" name="Picture 2" descr="Cardiac tamponade | Nature Reviews Disease Primers">
            <a:extLst>
              <a:ext uri="{FF2B5EF4-FFF2-40B4-BE49-F238E27FC236}">
                <a16:creationId xmlns:a16="http://schemas.microsoft.com/office/drawing/2014/main" id="{8A7AC713-6743-1F76-0476-249BDE923D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4850" y="0"/>
            <a:ext cx="82423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278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1F379B9F-AC16-C57F-D28A-BD8808DD685E}"/>
              </a:ext>
            </a:extLst>
          </p:cNvPr>
          <p:cNvSpPr>
            <a:spLocks noGrp="1" noChangeArrowheads="1"/>
          </p:cNvSpPr>
          <p:nvPr>
            <p:ph type="title"/>
          </p:nvPr>
        </p:nvSpPr>
        <p:spPr bwMode="auto">
          <a:xfrm>
            <a:off x="5266892" y="609600"/>
            <a:ext cx="5550334" cy="145626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r>
              <a:rPr lang="es-ES_tradnl" altLang="es-CL" dirty="0"/>
              <a:t>Pericarditis aguda</a:t>
            </a:r>
          </a:p>
        </p:txBody>
      </p:sp>
      <p:pic>
        <p:nvPicPr>
          <p:cNvPr id="70661" name="Picture 5">
            <a:extLst>
              <a:ext uri="{FF2B5EF4-FFF2-40B4-BE49-F238E27FC236}">
                <a16:creationId xmlns:a16="http://schemas.microsoft.com/office/drawing/2014/main" id="{39B1BF49-ADBC-E427-C95A-AC1635AB34F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224" r="4908" b="-3"/>
          <a:stretch/>
        </p:blipFill>
        <p:spPr bwMode="auto">
          <a:xfrm>
            <a:off x="20" y="1"/>
            <a:ext cx="463598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Pericarditis - Síntomas y causas - Mayo Clinic">
            <a:extLst>
              <a:ext uri="{FF2B5EF4-FFF2-40B4-BE49-F238E27FC236}">
                <a16:creationId xmlns:a16="http://schemas.microsoft.com/office/drawing/2014/main" id="{B8E728C4-1220-2750-8DC0-62B4231A7C8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959" r="5930" b="-1"/>
          <a:stretch/>
        </p:blipFill>
        <p:spPr bwMode="auto">
          <a:xfrm>
            <a:off x="20" y="3429001"/>
            <a:ext cx="4635988" cy="3429974"/>
          </a:xfrm>
          <a:prstGeom prst="rect">
            <a:avLst/>
          </a:prstGeom>
          <a:noFill/>
          <a:extLst>
            <a:ext uri="{909E8E84-426E-40DD-AFC4-6F175D3DCCD1}">
              <a14:hiddenFill xmlns:a14="http://schemas.microsoft.com/office/drawing/2010/main">
                <a:solidFill>
                  <a:srgbClr val="FFFFFF"/>
                </a:solidFill>
              </a14:hiddenFill>
            </a:ext>
          </a:extLst>
        </p:spPr>
      </p:pic>
      <p:cxnSp>
        <p:nvCxnSpPr>
          <p:cNvPr id="70666" name="Straight Connector 70665">
            <a:extLst>
              <a:ext uri="{FF2B5EF4-FFF2-40B4-BE49-F238E27FC236}">
                <a16:creationId xmlns:a16="http://schemas.microsoft.com/office/drawing/2014/main" id="{B4E57998-7D20-4BE8-9019-4A4122CE3E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90" y="3429000"/>
            <a:ext cx="4637598" cy="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70659" name="Rectangle 3">
            <a:extLst>
              <a:ext uri="{FF2B5EF4-FFF2-40B4-BE49-F238E27FC236}">
                <a16:creationId xmlns:a16="http://schemas.microsoft.com/office/drawing/2014/main" id="{2235565D-75E1-7E8D-526B-1504D2D5F32B}"/>
              </a:ext>
            </a:extLst>
          </p:cNvPr>
          <p:cNvSpPr>
            <a:spLocks noGrp="1" noChangeArrowheads="1"/>
          </p:cNvSpPr>
          <p:nvPr>
            <p:ph idx="1"/>
          </p:nvPr>
        </p:nvSpPr>
        <p:spPr bwMode="auto">
          <a:xfrm>
            <a:off x="5266892" y="2002904"/>
            <a:ext cx="5545574" cy="4162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fontScale="85000" lnSpcReduction="10000"/>
          </a:bodyPr>
          <a:lstStyle/>
          <a:p>
            <a:r>
              <a:rPr lang="es-ES_tradnl" altLang="es-CL" sz="2400" dirty="0"/>
              <a:t>Inflamación aguda que puede cursar con derrame pericárdico o sin él, y acompañarse  o no de taponamiento cardíaco</a:t>
            </a:r>
          </a:p>
          <a:p>
            <a:endParaRPr lang="es-ES_tradnl" altLang="es-CL" sz="2400" dirty="0"/>
          </a:p>
          <a:p>
            <a:r>
              <a:rPr lang="es-AR" sz="2400" dirty="0"/>
              <a:t>Patología aislada o manifestación de enfermedad sistémica</a:t>
            </a:r>
            <a:endParaRPr lang="es-AR" sz="1600" dirty="0"/>
          </a:p>
          <a:p>
            <a:pPr marL="609585" indent="-423323"/>
            <a:endParaRPr lang="es-AR" sz="2400" dirty="0"/>
          </a:p>
          <a:p>
            <a:pPr marL="609585" indent="-423323"/>
            <a:r>
              <a:rPr lang="es-AR" sz="2400" dirty="0"/>
              <a:t>Inflamación pericárdica: </a:t>
            </a:r>
            <a:endParaRPr lang="es-AR" sz="1600" dirty="0"/>
          </a:p>
          <a:p>
            <a:pPr marL="609585" indent="-423323">
              <a:buFont typeface="ABeeZee"/>
              <a:buChar char="-"/>
            </a:pPr>
            <a:r>
              <a:rPr lang="es-AR" sz="2400" dirty="0"/>
              <a:t>Edema</a:t>
            </a:r>
            <a:endParaRPr lang="es-AR" sz="1600" dirty="0"/>
          </a:p>
          <a:p>
            <a:pPr marL="609585" indent="-423323">
              <a:buFont typeface="ABeeZee"/>
              <a:buChar char="-"/>
            </a:pPr>
            <a:r>
              <a:rPr lang="es-AR" sz="2400" dirty="0"/>
              <a:t>Producción de líquido pericárdico exudativo</a:t>
            </a:r>
            <a:endParaRPr lang="es-AR" sz="1600" dirty="0"/>
          </a:p>
          <a:p>
            <a:pPr marL="609585" indent="-423323">
              <a:buFont typeface="ABeeZee"/>
              <a:buChar char="-"/>
            </a:pPr>
            <a:r>
              <a:rPr lang="es-AR" sz="2400" dirty="0"/>
              <a:t>Aumento de la fricción entre las capas</a:t>
            </a:r>
            <a:endParaRPr lang="es-AR" sz="1600" dirty="0"/>
          </a:p>
          <a:p>
            <a:endParaRPr lang="es-ES_tradnl" altLang="es-CL" sz="2400" dirty="0"/>
          </a:p>
        </p:txBody>
      </p:sp>
      <p:cxnSp>
        <p:nvCxnSpPr>
          <p:cNvPr id="70668" name="Straight Connector 70667">
            <a:extLst>
              <a:ext uri="{FF2B5EF4-FFF2-40B4-BE49-F238E27FC236}">
                <a16:creationId xmlns:a16="http://schemas.microsoft.com/office/drawing/2014/main" id="{1EC01BF1-FEAA-4AF6-96A5-24556C1F6B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096" y="0"/>
            <a:ext cx="680" cy="685800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pic>
        <p:nvPicPr>
          <p:cNvPr id="12" name="Audio 11">
            <a:extLst>
              <a:ext uri="{FF2B5EF4-FFF2-40B4-BE49-F238E27FC236}">
                <a16:creationId xmlns:a16="http://schemas.microsoft.com/office/drawing/2014/main" id="{A8BF2AB0-CE42-D0DF-17A2-0C871D6F37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150"/>
    </mc:Choice>
    <mc:Fallback>
      <p:transition spd="slow" advTm="38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7440" x="7569200" y="5773738"/>
          <p14:tracePt t="7454" x="7586663" y="5773738"/>
          <p14:tracePt t="7457" x="7612063" y="5765800"/>
          <p14:tracePt t="7472" x="7627938" y="5765800"/>
          <p14:tracePt t="7474" x="7653338" y="5765800"/>
          <p14:tracePt t="7487" x="7704138" y="5748338"/>
          <p14:tracePt t="7489" x="7721600" y="5748338"/>
          <p14:tracePt t="7502" x="7747000" y="5748338"/>
          <p14:tracePt t="7504" x="7780338" y="5748338"/>
          <p14:tracePt t="7519" x="7789863" y="5748338"/>
          <p14:tracePt t="7520" x="7823200" y="5748338"/>
          <p14:tracePt t="7535" x="7840663" y="5748338"/>
          <p14:tracePt t="7537" x="7866063" y="5765800"/>
          <p14:tracePt t="7553" x="7924800" y="5791200"/>
          <p14:tracePt t="7568" x="8001000" y="5824538"/>
          <p14:tracePt t="7585" x="8077200" y="5849938"/>
          <p14:tracePt t="7601" x="8120063" y="5884863"/>
          <p14:tracePt t="7603" x="8186738" y="5900738"/>
          <p14:tracePt t="7618" x="8229600" y="5926138"/>
          <p14:tracePt t="7622" x="8288338" y="5943600"/>
          <p14:tracePt t="7623" x="8348663" y="5969000"/>
          <p14:tracePt t="7640" x="8483600" y="6019800"/>
          <p14:tracePt t="7655" x="8542338" y="6062663"/>
          <p14:tracePt t="7657" x="8636000" y="6078538"/>
          <p14:tracePt t="7672" x="8847138" y="6180138"/>
          <p14:tracePt t="7688" x="8974138" y="6240463"/>
          <p14:tracePt t="7704" x="9085263" y="6299200"/>
          <p14:tracePt t="7705" x="9220200" y="6375400"/>
          <p14:tracePt t="7720" x="9321800" y="6426200"/>
          <p14:tracePt t="7722" x="9372600" y="6451600"/>
          <p14:tracePt t="7736" x="9550400" y="6561138"/>
          <p14:tracePt t="7738" x="9685338" y="6621463"/>
          <p14:tracePt t="7753" x="9804400" y="6680200"/>
          <p14:tracePt t="7755" x="9863138" y="6697663"/>
          <p14:tracePt t="7768" x="9999663" y="6738938"/>
          <p14:tracePt t="7772" x="10134600" y="6799263"/>
          <p14:tracePt t="7793" x="10236200" y="6840538"/>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7"/>
          <p:cNvSpPr/>
          <p:nvPr/>
        </p:nvSpPr>
        <p:spPr>
          <a:xfrm>
            <a:off x="5160233" y="1402367"/>
            <a:ext cx="1895200" cy="680400"/>
          </a:xfrm>
          <a:prstGeom prst="roundRect">
            <a:avLst>
              <a:gd name="adj" fmla="val 16667"/>
            </a:avLst>
          </a:prstGeom>
          <a:solidFill>
            <a:srgbClr val="FFA200">
              <a:alpha val="10588"/>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887" name="Google Shape;887;p7"/>
          <p:cNvSpPr/>
          <p:nvPr/>
        </p:nvSpPr>
        <p:spPr>
          <a:xfrm>
            <a:off x="9158784" y="2265733"/>
            <a:ext cx="2073200" cy="3856400"/>
          </a:xfrm>
          <a:prstGeom prst="roundRect">
            <a:avLst>
              <a:gd name="adj" fmla="val 16667"/>
            </a:avLst>
          </a:prstGeom>
          <a:solidFill>
            <a:srgbClr val="FFA200">
              <a:alpha val="10588"/>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888" name="Google Shape;888;p7"/>
          <p:cNvSpPr/>
          <p:nvPr/>
        </p:nvSpPr>
        <p:spPr>
          <a:xfrm>
            <a:off x="3687439" y="2265733"/>
            <a:ext cx="2073200" cy="3856400"/>
          </a:xfrm>
          <a:prstGeom prst="roundRect">
            <a:avLst>
              <a:gd name="adj" fmla="val 16667"/>
            </a:avLst>
          </a:prstGeom>
          <a:solidFill>
            <a:srgbClr val="FFA200">
              <a:alpha val="10588"/>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889" name="Google Shape;889;p7"/>
          <p:cNvSpPr/>
          <p:nvPr/>
        </p:nvSpPr>
        <p:spPr>
          <a:xfrm>
            <a:off x="6423111" y="2265733"/>
            <a:ext cx="2073200" cy="3856400"/>
          </a:xfrm>
          <a:prstGeom prst="roundRect">
            <a:avLst>
              <a:gd name="adj" fmla="val 16667"/>
            </a:avLst>
          </a:prstGeom>
          <a:solidFill>
            <a:srgbClr val="FFA200">
              <a:alpha val="10588"/>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890" name="Google Shape;890;p7"/>
          <p:cNvSpPr/>
          <p:nvPr/>
        </p:nvSpPr>
        <p:spPr>
          <a:xfrm>
            <a:off x="951767" y="2265733"/>
            <a:ext cx="2073200" cy="3856400"/>
          </a:xfrm>
          <a:prstGeom prst="roundRect">
            <a:avLst>
              <a:gd name="adj" fmla="val 16667"/>
            </a:avLst>
          </a:prstGeom>
          <a:solidFill>
            <a:srgbClr val="FFA200">
              <a:alpha val="10588"/>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891" name="Google Shape;891;p7"/>
          <p:cNvSpPr txBox="1">
            <a:spLocks noGrp="1"/>
          </p:cNvSpPr>
          <p:nvPr>
            <p:ph type="title"/>
          </p:nvPr>
        </p:nvSpPr>
        <p:spPr>
          <a:xfrm>
            <a:off x="960000" y="720000"/>
            <a:ext cx="10272000" cy="752400"/>
          </a:xfrm>
          <a:prstGeom prst="rect">
            <a:avLst/>
          </a:prstGeom>
          <a:noFill/>
          <a:ln>
            <a:noFill/>
          </a:ln>
        </p:spPr>
        <p:txBody>
          <a:bodyPr spcFirstLastPara="1" vert="horz" wrap="square" lIns="121900" tIns="121900" rIns="121900" bIns="121900" rtlCol="0" anchor="ctr" anchorCtr="0">
            <a:noAutofit/>
          </a:bodyPr>
          <a:lstStyle/>
          <a:p>
            <a:r>
              <a:rPr lang="es-AR" sz="4133"/>
              <a:t>Clasificación</a:t>
            </a:r>
            <a:endParaRPr sz="4133"/>
          </a:p>
        </p:txBody>
      </p:sp>
      <p:sp>
        <p:nvSpPr>
          <p:cNvPr id="892" name="Google Shape;892;p7"/>
          <p:cNvSpPr txBox="1">
            <a:spLocks noGrp="1"/>
          </p:cNvSpPr>
          <p:nvPr>
            <p:ph type="subTitle" idx="4294967295"/>
          </p:nvPr>
        </p:nvSpPr>
        <p:spPr>
          <a:xfrm>
            <a:off x="1032892" y="4005065"/>
            <a:ext cx="1919200" cy="1878820"/>
          </a:xfrm>
          <a:prstGeom prst="rect">
            <a:avLst/>
          </a:prstGeom>
          <a:noFill/>
          <a:ln>
            <a:noFill/>
          </a:ln>
        </p:spPr>
        <p:txBody>
          <a:bodyPr spcFirstLastPara="1" vert="horz" wrap="square" lIns="121900" tIns="121900" rIns="121900" bIns="121900" rtlCol="0" anchor="ctr" anchorCtr="0">
            <a:noAutofit/>
          </a:bodyPr>
          <a:lstStyle/>
          <a:p>
            <a:pPr marL="0" indent="0" algn="ctr">
              <a:spcAft>
                <a:spcPts val="0"/>
              </a:spcAft>
              <a:buClr>
                <a:schemeClr val="dk1"/>
              </a:buClr>
              <a:buSzPts val="1400"/>
              <a:buNone/>
            </a:pPr>
            <a:r>
              <a:rPr lang="es-AR" sz="1867" dirty="0">
                <a:latin typeface="ABeeZee"/>
                <a:ea typeface="ABeeZee"/>
                <a:cs typeface="ABeeZee"/>
                <a:sym typeface="ABeeZee"/>
              </a:rPr>
              <a:t>Aparición de </a:t>
            </a:r>
            <a:r>
              <a:rPr lang="es-AR" sz="1867" dirty="0" err="1">
                <a:latin typeface="ABeeZee"/>
                <a:ea typeface="ABeeZee"/>
                <a:cs typeface="ABeeZee"/>
                <a:sym typeface="ABeeZee"/>
              </a:rPr>
              <a:t>novo</a:t>
            </a:r>
            <a:endParaRPr sz="1867" dirty="0">
              <a:latin typeface="ABeeZee"/>
              <a:ea typeface="ABeeZee"/>
              <a:cs typeface="ABeeZee"/>
              <a:sym typeface="ABeeZee"/>
            </a:endParaRPr>
          </a:p>
        </p:txBody>
      </p:sp>
      <p:sp>
        <p:nvSpPr>
          <p:cNvPr id="893" name="Google Shape;893;p7"/>
          <p:cNvSpPr txBox="1">
            <a:spLocks noGrp="1"/>
          </p:cNvSpPr>
          <p:nvPr>
            <p:ph type="subTitle" idx="4294967295"/>
          </p:nvPr>
        </p:nvSpPr>
        <p:spPr>
          <a:xfrm>
            <a:off x="3599723" y="4005065"/>
            <a:ext cx="2226228" cy="1879220"/>
          </a:xfrm>
          <a:prstGeom prst="rect">
            <a:avLst/>
          </a:prstGeom>
          <a:noFill/>
          <a:ln>
            <a:noFill/>
          </a:ln>
        </p:spPr>
        <p:txBody>
          <a:bodyPr spcFirstLastPara="1" vert="horz" wrap="square" lIns="121900" tIns="121900" rIns="121900" bIns="121900" rtlCol="0" anchor="ctr" anchorCtr="0">
            <a:noAutofit/>
          </a:bodyPr>
          <a:lstStyle/>
          <a:p>
            <a:pPr marL="0" indent="0" algn="ctr">
              <a:spcAft>
                <a:spcPts val="0"/>
              </a:spcAft>
              <a:buClr>
                <a:schemeClr val="dk1"/>
              </a:buClr>
              <a:buSzPts val="1400"/>
              <a:buNone/>
            </a:pPr>
            <a:r>
              <a:rPr lang="es-AR" sz="1867" dirty="0">
                <a:latin typeface="ABeeZee"/>
                <a:ea typeface="ABeeZee"/>
                <a:cs typeface="ABeeZee"/>
                <a:sym typeface="ABeeZee"/>
              </a:rPr>
              <a:t>Duración &gt; 4 a 6 semanas y &lt; 3 meses sin remisión</a:t>
            </a:r>
            <a:endParaRPr sz="1867" dirty="0">
              <a:latin typeface="ABeeZee"/>
              <a:ea typeface="ABeeZee"/>
              <a:cs typeface="ABeeZee"/>
              <a:sym typeface="ABeeZee"/>
            </a:endParaRPr>
          </a:p>
        </p:txBody>
      </p:sp>
      <p:sp>
        <p:nvSpPr>
          <p:cNvPr id="894" name="Google Shape;894;p7"/>
          <p:cNvSpPr txBox="1">
            <a:spLocks noGrp="1"/>
          </p:cNvSpPr>
          <p:nvPr>
            <p:ph type="subTitle" idx="4294967295"/>
          </p:nvPr>
        </p:nvSpPr>
        <p:spPr>
          <a:xfrm>
            <a:off x="6384033" y="3717032"/>
            <a:ext cx="2122681" cy="2512536"/>
          </a:xfrm>
          <a:prstGeom prst="rect">
            <a:avLst/>
          </a:prstGeom>
          <a:noFill/>
          <a:ln>
            <a:noFill/>
          </a:ln>
        </p:spPr>
        <p:txBody>
          <a:bodyPr spcFirstLastPara="1" vert="horz" wrap="square" lIns="121900" tIns="121900" rIns="121900" bIns="121900" rtlCol="0" anchor="ctr" anchorCtr="0">
            <a:noAutofit/>
          </a:bodyPr>
          <a:lstStyle/>
          <a:p>
            <a:pPr marL="0" indent="0" algn="ctr">
              <a:spcAft>
                <a:spcPts val="0"/>
              </a:spcAft>
              <a:buClr>
                <a:schemeClr val="dk1"/>
              </a:buClr>
              <a:buSzPts val="1400"/>
              <a:buNone/>
            </a:pPr>
            <a:r>
              <a:rPr lang="es-AR" sz="1867" dirty="0">
                <a:latin typeface="ABeeZee"/>
                <a:ea typeface="ABeeZee"/>
                <a:cs typeface="ABeeZee"/>
                <a:sym typeface="ABeeZee"/>
              </a:rPr>
              <a:t>Episodio de pericarditis resuelto con </a:t>
            </a:r>
            <a:endParaRPr dirty="0"/>
          </a:p>
          <a:p>
            <a:pPr marL="0" indent="0" algn="ctr">
              <a:spcAft>
                <a:spcPts val="0"/>
              </a:spcAft>
              <a:buClr>
                <a:schemeClr val="dk1"/>
              </a:buClr>
              <a:buSzPts val="1400"/>
              <a:buNone/>
            </a:pPr>
            <a:r>
              <a:rPr lang="es-AR" sz="1867" dirty="0">
                <a:latin typeface="ABeeZee"/>
                <a:ea typeface="ABeeZee"/>
                <a:cs typeface="ABeeZee"/>
                <a:sym typeface="ABeeZee"/>
              </a:rPr>
              <a:t>4-6 semanas sin síntomas + nuevo cuadro de pericarditis</a:t>
            </a:r>
            <a:endParaRPr sz="1867" dirty="0">
              <a:latin typeface="ABeeZee"/>
              <a:ea typeface="ABeeZee"/>
              <a:cs typeface="ABeeZee"/>
              <a:sym typeface="ABeeZee"/>
            </a:endParaRPr>
          </a:p>
        </p:txBody>
      </p:sp>
      <p:sp>
        <p:nvSpPr>
          <p:cNvPr id="895" name="Google Shape;895;p7"/>
          <p:cNvSpPr txBox="1">
            <a:spLocks noGrp="1"/>
          </p:cNvSpPr>
          <p:nvPr>
            <p:ph type="subTitle" idx="4294967295"/>
          </p:nvPr>
        </p:nvSpPr>
        <p:spPr>
          <a:xfrm>
            <a:off x="9160451" y="3892563"/>
            <a:ext cx="2120125" cy="2075675"/>
          </a:xfrm>
          <a:prstGeom prst="rect">
            <a:avLst/>
          </a:prstGeom>
          <a:noFill/>
          <a:ln>
            <a:noFill/>
          </a:ln>
        </p:spPr>
        <p:txBody>
          <a:bodyPr spcFirstLastPara="1" vert="horz" wrap="square" lIns="121900" tIns="121900" rIns="121900" bIns="121900" rtlCol="0" anchor="ctr" anchorCtr="0">
            <a:noAutofit/>
          </a:bodyPr>
          <a:lstStyle/>
          <a:p>
            <a:pPr marL="0" indent="0" algn="ctr">
              <a:spcAft>
                <a:spcPts val="0"/>
              </a:spcAft>
              <a:buClr>
                <a:schemeClr val="dk1"/>
              </a:buClr>
              <a:buSzPts val="1400"/>
              <a:buNone/>
            </a:pPr>
            <a:r>
              <a:rPr lang="es-AR" sz="1867" dirty="0">
                <a:latin typeface="ABeeZee"/>
                <a:ea typeface="ABeeZee"/>
                <a:cs typeface="ABeeZee"/>
                <a:sym typeface="ABeeZee"/>
              </a:rPr>
              <a:t>Duración &gt; 3 meses</a:t>
            </a:r>
            <a:endParaRPr sz="1867" dirty="0">
              <a:latin typeface="ABeeZee"/>
              <a:ea typeface="ABeeZee"/>
              <a:cs typeface="ABeeZee"/>
              <a:sym typeface="ABeeZee"/>
            </a:endParaRPr>
          </a:p>
        </p:txBody>
      </p:sp>
      <p:sp>
        <p:nvSpPr>
          <p:cNvPr id="896" name="Google Shape;896;p7"/>
          <p:cNvSpPr txBox="1">
            <a:spLocks noGrp="1"/>
          </p:cNvSpPr>
          <p:nvPr>
            <p:ph type="title" idx="4294967295"/>
          </p:nvPr>
        </p:nvSpPr>
        <p:spPr>
          <a:xfrm rot="1974">
            <a:off x="3677207" y="3379161"/>
            <a:ext cx="2140085" cy="589480"/>
          </a:xfrm>
          <a:prstGeom prst="rect">
            <a:avLst/>
          </a:prstGeom>
          <a:noFill/>
          <a:ln>
            <a:noFill/>
          </a:ln>
        </p:spPr>
        <p:txBody>
          <a:bodyPr spcFirstLastPara="1" vert="horz" wrap="square" lIns="121900" tIns="121900" rIns="121900" bIns="121900" rtlCol="0" anchor="ctr" anchorCtr="0">
            <a:noAutofit/>
          </a:bodyPr>
          <a:lstStyle/>
          <a:p>
            <a:pPr>
              <a:spcBef>
                <a:spcPts val="0"/>
              </a:spcBef>
              <a:buSzPts val="3100"/>
            </a:pPr>
            <a:r>
              <a:rPr lang="es-AR" sz="3200" dirty="0">
                <a:solidFill>
                  <a:schemeClr val="accent4"/>
                </a:solidFill>
              </a:rPr>
              <a:t>INCESANTE</a:t>
            </a:r>
            <a:endParaRPr sz="3200" dirty="0">
              <a:solidFill>
                <a:schemeClr val="accent4"/>
              </a:solidFill>
            </a:endParaRPr>
          </a:p>
        </p:txBody>
      </p:sp>
      <p:sp>
        <p:nvSpPr>
          <p:cNvPr id="897" name="Google Shape;897;p7"/>
          <p:cNvSpPr txBox="1">
            <a:spLocks noGrp="1"/>
          </p:cNvSpPr>
          <p:nvPr>
            <p:ph type="title" idx="4294967295"/>
          </p:nvPr>
        </p:nvSpPr>
        <p:spPr>
          <a:xfrm>
            <a:off x="6237054" y="3408665"/>
            <a:ext cx="2421631" cy="562426"/>
          </a:xfrm>
          <a:prstGeom prst="rect">
            <a:avLst/>
          </a:prstGeom>
          <a:noFill/>
          <a:ln>
            <a:noFill/>
          </a:ln>
        </p:spPr>
        <p:txBody>
          <a:bodyPr spcFirstLastPara="1" vert="horz" wrap="square" lIns="121900" tIns="121900" rIns="121900" bIns="121900" rtlCol="0" anchor="ctr" anchorCtr="0">
            <a:noAutofit/>
          </a:bodyPr>
          <a:lstStyle/>
          <a:p>
            <a:pPr>
              <a:spcBef>
                <a:spcPts val="0"/>
              </a:spcBef>
              <a:buSzPts val="3100"/>
            </a:pPr>
            <a:r>
              <a:rPr lang="es-AR" sz="3200" dirty="0">
                <a:solidFill>
                  <a:schemeClr val="accent4"/>
                </a:solidFill>
              </a:rPr>
              <a:t>RECURRENTE</a:t>
            </a:r>
            <a:endParaRPr sz="3200" dirty="0">
              <a:solidFill>
                <a:schemeClr val="accent4"/>
              </a:solidFill>
            </a:endParaRPr>
          </a:p>
        </p:txBody>
      </p:sp>
      <p:sp>
        <p:nvSpPr>
          <p:cNvPr id="898" name="Google Shape;898;p7"/>
          <p:cNvSpPr txBox="1">
            <a:spLocks noGrp="1"/>
          </p:cNvSpPr>
          <p:nvPr>
            <p:ph type="title" idx="4294967295"/>
          </p:nvPr>
        </p:nvSpPr>
        <p:spPr>
          <a:xfrm rot="1973">
            <a:off x="1035493" y="3414752"/>
            <a:ext cx="1604282" cy="553864"/>
          </a:xfrm>
          <a:prstGeom prst="rect">
            <a:avLst/>
          </a:prstGeom>
          <a:noFill/>
          <a:ln>
            <a:noFill/>
          </a:ln>
        </p:spPr>
        <p:txBody>
          <a:bodyPr spcFirstLastPara="1" vert="horz" wrap="square" lIns="121900" tIns="121900" rIns="121900" bIns="121900" rtlCol="0" anchor="ctr" anchorCtr="0">
            <a:noAutofit/>
          </a:bodyPr>
          <a:lstStyle/>
          <a:p>
            <a:pPr>
              <a:spcBef>
                <a:spcPts val="0"/>
              </a:spcBef>
              <a:buSzPts val="3100"/>
            </a:pPr>
            <a:r>
              <a:rPr lang="es-AR" sz="3200" dirty="0">
                <a:solidFill>
                  <a:schemeClr val="accent4"/>
                </a:solidFill>
              </a:rPr>
              <a:t>AGUDA</a:t>
            </a:r>
            <a:endParaRPr sz="3200" dirty="0">
              <a:solidFill>
                <a:schemeClr val="accent4"/>
              </a:solidFill>
            </a:endParaRPr>
          </a:p>
        </p:txBody>
      </p:sp>
      <p:sp>
        <p:nvSpPr>
          <p:cNvPr id="899" name="Google Shape;899;p7"/>
          <p:cNvSpPr txBox="1">
            <a:spLocks noGrp="1"/>
          </p:cNvSpPr>
          <p:nvPr>
            <p:ph type="title" idx="4294967295"/>
          </p:nvPr>
        </p:nvSpPr>
        <p:spPr>
          <a:xfrm rot="987">
            <a:off x="9483579" y="3429336"/>
            <a:ext cx="2348247" cy="556800"/>
          </a:xfrm>
          <a:prstGeom prst="rect">
            <a:avLst/>
          </a:prstGeom>
          <a:noFill/>
          <a:ln>
            <a:noFill/>
          </a:ln>
        </p:spPr>
        <p:txBody>
          <a:bodyPr spcFirstLastPara="1" vert="horz" wrap="square" lIns="121900" tIns="121900" rIns="121900" bIns="121900" rtlCol="0" anchor="ctr" anchorCtr="0">
            <a:noAutofit/>
          </a:bodyPr>
          <a:lstStyle/>
          <a:p>
            <a:pPr>
              <a:spcBef>
                <a:spcPts val="0"/>
              </a:spcBef>
              <a:buSzPts val="3100"/>
            </a:pPr>
            <a:r>
              <a:rPr lang="es-AR" sz="3200">
                <a:solidFill>
                  <a:schemeClr val="accent4"/>
                </a:solidFill>
              </a:rPr>
              <a:t>CRONICA</a:t>
            </a:r>
            <a:endParaRPr sz="3200">
              <a:solidFill>
                <a:schemeClr val="accent4"/>
              </a:solidFill>
            </a:endParaRPr>
          </a:p>
        </p:txBody>
      </p:sp>
      <p:sp>
        <p:nvSpPr>
          <p:cNvPr id="900" name="Google Shape;900;p7"/>
          <p:cNvSpPr txBox="1">
            <a:spLocks noGrp="1"/>
          </p:cNvSpPr>
          <p:nvPr>
            <p:ph type="title" idx="4294967295"/>
          </p:nvPr>
        </p:nvSpPr>
        <p:spPr>
          <a:xfrm>
            <a:off x="5057260" y="1458300"/>
            <a:ext cx="2183744" cy="602250"/>
          </a:xfrm>
          <a:prstGeom prst="rect">
            <a:avLst/>
          </a:prstGeom>
          <a:noFill/>
          <a:ln>
            <a:noFill/>
          </a:ln>
        </p:spPr>
        <p:txBody>
          <a:bodyPr spcFirstLastPara="1" vert="horz" wrap="square" lIns="121900" tIns="121900" rIns="121900" bIns="121900" rtlCol="0" anchor="ctr" anchorCtr="0">
            <a:noAutofit/>
          </a:bodyPr>
          <a:lstStyle/>
          <a:p>
            <a:pPr algn="ctr">
              <a:spcBef>
                <a:spcPts val="0"/>
              </a:spcBef>
              <a:buSzPts val="3100"/>
            </a:pPr>
            <a:r>
              <a:rPr lang="es-AR" sz="2667" dirty="0"/>
              <a:t>Pericarditis</a:t>
            </a:r>
            <a:endParaRPr sz="2667" dirty="0"/>
          </a:p>
        </p:txBody>
      </p:sp>
      <p:grpSp>
        <p:nvGrpSpPr>
          <p:cNvPr id="901" name="Google Shape;901;p7"/>
          <p:cNvGrpSpPr/>
          <p:nvPr/>
        </p:nvGrpSpPr>
        <p:grpSpPr>
          <a:xfrm>
            <a:off x="1125392" y="2519584"/>
            <a:ext cx="647600" cy="680333"/>
            <a:chOff x="2134963" y="2242050"/>
            <a:chExt cx="485700" cy="510250"/>
          </a:xfrm>
        </p:grpSpPr>
        <p:sp>
          <p:nvSpPr>
            <p:cNvPr id="902" name="Google Shape;902;p7"/>
            <p:cNvSpPr/>
            <p:nvPr/>
          </p:nvSpPr>
          <p:spPr>
            <a:xfrm>
              <a:off x="2174988" y="2249025"/>
              <a:ext cx="440350" cy="375325"/>
            </a:xfrm>
            <a:custGeom>
              <a:avLst/>
              <a:gdLst/>
              <a:ahLst/>
              <a:cxnLst/>
              <a:rect l="l" t="t" r="r" b="b"/>
              <a:pathLst>
                <a:path w="17614" h="15013" extrusionOk="0">
                  <a:moveTo>
                    <a:pt x="8807" y="0"/>
                  </a:moveTo>
                  <a:cubicBezTo>
                    <a:pt x="8315" y="0"/>
                    <a:pt x="7822" y="245"/>
                    <a:pt x="7541" y="732"/>
                  </a:cubicBezTo>
                  <a:lnTo>
                    <a:pt x="563" y="12818"/>
                  </a:lnTo>
                  <a:cubicBezTo>
                    <a:pt x="0" y="13793"/>
                    <a:pt x="704" y="15013"/>
                    <a:pt x="1830" y="15013"/>
                  </a:cubicBezTo>
                  <a:lnTo>
                    <a:pt x="15784" y="15013"/>
                  </a:lnTo>
                  <a:cubicBezTo>
                    <a:pt x="16910" y="15013"/>
                    <a:pt x="17614" y="13793"/>
                    <a:pt x="17051" y="12818"/>
                  </a:cubicBezTo>
                  <a:lnTo>
                    <a:pt x="10073" y="732"/>
                  </a:lnTo>
                  <a:cubicBezTo>
                    <a:pt x="9792" y="245"/>
                    <a:pt x="9300" y="0"/>
                    <a:pt x="8807"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03" name="Google Shape;903;p7"/>
            <p:cNvSpPr/>
            <p:nvPr/>
          </p:nvSpPr>
          <p:spPr>
            <a:xfrm>
              <a:off x="2174938" y="2249475"/>
              <a:ext cx="428875" cy="375900"/>
            </a:xfrm>
            <a:custGeom>
              <a:avLst/>
              <a:gdLst/>
              <a:ahLst/>
              <a:cxnLst/>
              <a:rect l="l" t="t" r="r" b="b"/>
              <a:pathLst>
                <a:path w="17155" h="15036" extrusionOk="0">
                  <a:moveTo>
                    <a:pt x="8808" y="1"/>
                  </a:moveTo>
                  <a:cubicBezTo>
                    <a:pt x="8315" y="1"/>
                    <a:pt x="7823" y="246"/>
                    <a:pt x="7541" y="733"/>
                  </a:cubicBezTo>
                  <a:lnTo>
                    <a:pt x="564" y="12817"/>
                  </a:lnTo>
                  <a:cubicBezTo>
                    <a:pt x="0" y="13793"/>
                    <a:pt x="705" y="15014"/>
                    <a:pt x="1831" y="15036"/>
                  </a:cubicBezTo>
                  <a:lnTo>
                    <a:pt x="15784" y="15036"/>
                  </a:lnTo>
                  <a:cubicBezTo>
                    <a:pt x="16443" y="15014"/>
                    <a:pt x="16955" y="14596"/>
                    <a:pt x="17155" y="14053"/>
                  </a:cubicBezTo>
                  <a:lnTo>
                    <a:pt x="16992" y="14037"/>
                  </a:lnTo>
                  <a:lnTo>
                    <a:pt x="7344" y="14037"/>
                  </a:lnTo>
                  <a:lnTo>
                    <a:pt x="4511" y="7956"/>
                  </a:lnTo>
                  <a:lnTo>
                    <a:pt x="9004" y="167"/>
                  </a:lnTo>
                  <a:lnTo>
                    <a:pt x="9053" y="23"/>
                  </a:lnTo>
                  <a:cubicBezTo>
                    <a:pt x="8971" y="10"/>
                    <a:pt x="8890" y="1"/>
                    <a:pt x="8808" y="1"/>
                  </a:cubicBezTo>
                  <a:close/>
                </a:path>
              </a:pathLst>
            </a:custGeom>
            <a:solidFill>
              <a:srgbClr val="000000">
                <a:alpha val="49411"/>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04" name="Google Shape;904;p7"/>
            <p:cNvSpPr/>
            <p:nvPr/>
          </p:nvSpPr>
          <p:spPr>
            <a:xfrm>
              <a:off x="2215338" y="2281050"/>
              <a:ext cx="359600" cy="311450"/>
            </a:xfrm>
            <a:custGeom>
              <a:avLst/>
              <a:gdLst/>
              <a:ahLst/>
              <a:cxnLst/>
              <a:rect l="l" t="t" r="r" b="b"/>
              <a:pathLst>
                <a:path w="14384" h="12458" extrusionOk="0">
                  <a:moveTo>
                    <a:pt x="7192" y="1"/>
                  </a:moveTo>
                  <a:cubicBezTo>
                    <a:pt x="7086" y="1"/>
                    <a:pt x="7045" y="70"/>
                    <a:pt x="7032" y="94"/>
                  </a:cubicBezTo>
                  <a:lnTo>
                    <a:pt x="54" y="12180"/>
                  </a:lnTo>
                  <a:cubicBezTo>
                    <a:pt x="41" y="12202"/>
                    <a:pt x="0" y="12272"/>
                    <a:pt x="54" y="12364"/>
                  </a:cubicBezTo>
                  <a:cubicBezTo>
                    <a:pt x="108" y="12457"/>
                    <a:pt x="188" y="12457"/>
                    <a:pt x="214" y="12457"/>
                  </a:cubicBezTo>
                  <a:lnTo>
                    <a:pt x="14167" y="12457"/>
                  </a:lnTo>
                  <a:cubicBezTo>
                    <a:pt x="14193" y="12457"/>
                    <a:pt x="14275" y="12457"/>
                    <a:pt x="14327" y="12364"/>
                  </a:cubicBezTo>
                  <a:cubicBezTo>
                    <a:pt x="14384" y="12271"/>
                    <a:pt x="14343" y="12202"/>
                    <a:pt x="14329" y="12180"/>
                  </a:cubicBezTo>
                  <a:lnTo>
                    <a:pt x="7352" y="94"/>
                  </a:lnTo>
                  <a:cubicBezTo>
                    <a:pt x="7338" y="72"/>
                    <a:pt x="7298" y="2"/>
                    <a:pt x="719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05" name="Google Shape;905;p7"/>
            <p:cNvSpPr/>
            <p:nvPr/>
          </p:nvSpPr>
          <p:spPr>
            <a:xfrm>
              <a:off x="2278738" y="2340500"/>
              <a:ext cx="246575" cy="228075"/>
            </a:xfrm>
            <a:custGeom>
              <a:avLst/>
              <a:gdLst/>
              <a:ahLst/>
              <a:cxnLst/>
              <a:rect l="l" t="t" r="r" b="b"/>
              <a:pathLst>
                <a:path w="9863" h="9123" extrusionOk="0">
                  <a:moveTo>
                    <a:pt x="4658" y="0"/>
                  </a:moveTo>
                  <a:cubicBezTo>
                    <a:pt x="4425" y="0"/>
                    <a:pt x="4219" y="120"/>
                    <a:pt x="4104" y="320"/>
                  </a:cubicBezTo>
                  <a:lnTo>
                    <a:pt x="0" y="7426"/>
                  </a:lnTo>
                  <a:lnTo>
                    <a:pt x="128" y="9123"/>
                  </a:lnTo>
                  <a:lnTo>
                    <a:pt x="9169" y="9123"/>
                  </a:lnTo>
                  <a:cubicBezTo>
                    <a:pt x="9386" y="9123"/>
                    <a:pt x="9594" y="9021"/>
                    <a:pt x="9714" y="8840"/>
                  </a:cubicBezTo>
                  <a:cubicBezTo>
                    <a:pt x="9855" y="8632"/>
                    <a:pt x="9863" y="8375"/>
                    <a:pt x="9739" y="8164"/>
                  </a:cubicBezTo>
                  <a:lnTo>
                    <a:pt x="5211" y="320"/>
                  </a:lnTo>
                  <a:cubicBezTo>
                    <a:pt x="5095" y="120"/>
                    <a:pt x="4889" y="0"/>
                    <a:pt x="4658" y="0"/>
                  </a:cubicBezTo>
                  <a:close/>
                </a:path>
              </a:pathLst>
            </a:custGeom>
            <a:solidFill>
              <a:srgbClr val="FFFFFF">
                <a:alpha val="33725"/>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06" name="Google Shape;906;p7"/>
            <p:cNvSpPr/>
            <p:nvPr/>
          </p:nvSpPr>
          <p:spPr>
            <a:xfrm>
              <a:off x="2377713" y="2520800"/>
              <a:ext cx="35000" cy="31975"/>
            </a:xfrm>
            <a:custGeom>
              <a:avLst/>
              <a:gdLst/>
              <a:ahLst/>
              <a:cxnLst/>
              <a:rect l="l" t="t" r="r" b="b"/>
              <a:pathLst>
                <a:path w="1400" h="1279" extrusionOk="0">
                  <a:moveTo>
                    <a:pt x="700" y="0"/>
                  </a:moveTo>
                  <a:cubicBezTo>
                    <a:pt x="655" y="0"/>
                    <a:pt x="609" y="5"/>
                    <a:pt x="563" y="15"/>
                  </a:cubicBezTo>
                  <a:cubicBezTo>
                    <a:pt x="218" y="91"/>
                    <a:pt x="0" y="432"/>
                    <a:pt x="75" y="777"/>
                  </a:cubicBezTo>
                  <a:cubicBezTo>
                    <a:pt x="142" y="1075"/>
                    <a:pt x="406" y="1279"/>
                    <a:pt x="700" y="1279"/>
                  </a:cubicBezTo>
                  <a:cubicBezTo>
                    <a:pt x="745" y="1279"/>
                    <a:pt x="791" y="1274"/>
                    <a:pt x="837" y="1264"/>
                  </a:cubicBezTo>
                  <a:cubicBezTo>
                    <a:pt x="1181" y="1187"/>
                    <a:pt x="1399" y="847"/>
                    <a:pt x="1324" y="502"/>
                  </a:cubicBezTo>
                  <a:cubicBezTo>
                    <a:pt x="1259" y="204"/>
                    <a:pt x="994" y="0"/>
                    <a:pt x="700"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07" name="Google Shape;907;p7"/>
            <p:cNvSpPr/>
            <p:nvPr/>
          </p:nvSpPr>
          <p:spPr>
            <a:xfrm>
              <a:off x="2371513" y="2385225"/>
              <a:ext cx="47275" cy="103625"/>
            </a:xfrm>
            <a:custGeom>
              <a:avLst/>
              <a:gdLst/>
              <a:ahLst/>
              <a:cxnLst/>
              <a:rect l="l" t="t" r="r" b="b"/>
              <a:pathLst>
                <a:path w="1891" h="4145" extrusionOk="0">
                  <a:moveTo>
                    <a:pt x="334" y="0"/>
                  </a:moveTo>
                  <a:cubicBezTo>
                    <a:pt x="148" y="0"/>
                    <a:pt x="1" y="158"/>
                    <a:pt x="16" y="343"/>
                  </a:cubicBezTo>
                  <a:lnTo>
                    <a:pt x="285" y="3850"/>
                  </a:lnTo>
                  <a:cubicBezTo>
                    <a:pt x="298" y="4017"/>
                    <a:pt x="437" y="4145"/>
                    <a:pt x="603" y="4145"/>
                  </a:cubicBezTo>
                  <a:lnTo>
                    <a:pt x="1288" y="4145"/>
                  </a:lnTo>
                  <a:cubicBezTo>
                    <a:pt x="1456" y="4145"/>
                    <a:pt x="1593" y="4017"/>
                    <a:pt x="1606" y="3850"/>
                  </a:cubicBezTo>
                  <a:lnTo>
                    <a:pt x="1876" y="343"/>
                  </a:lnTo>
                  <a:cubicBezTo>
                    <a:pt x="1890" y="158"/>
                    <a:pt x="1744" y="0"/>
                    <a:pt x="1557"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08" name="Google Shape;908;p7"/>
            <p:cNvSpPr/>
            <p:nvPr/>
          </p:nvSpPr>
          <p:spPr>
            <a:xfrm>
              <a:off x="2141913" y="2544550"/>
              <a:ext cx="175400" cy="199750"/>
            </a:xfrm>
            <a:custGeom>
              <a:avLst/>
              <a:gdLst/>
              <a:ahLst/>
              <a:cxnLst/>
              <a:rect l="l" t="t" r="r" b="b"/>
              <a:pathLst>
                <a:path w="7016" h="7990" extrusionOk="0">
                  <a:moveTo>
                    <a:pt x="1914" y="0"/>
                  </a:moveTo>
                  <a:cubicBezTo>
                    <a:pt x="857" y="0"/>
                    <a:pt x="1" y="859"/>
                    <a:pt x="1" y="1918"/>
                  </a:cubicBezTo>
                  <a:lnTo>
                    <a:pt x="1" y="2877"/>
                  </a:lnTo>
                  <a:cubicBezTo>
                    <a:pt x="1" y="5696"/>
                    <a:pt x="2277" y="7982"/>
                    <a:pt x="5088" y="7990"/>
                  </a:cubicBezTo>
                  <a:cubicBezTo>
                    <a:pt x="5090" y="7990"/>
                    <a:pt x="5092" y="7990"/>
                    <a:pt x="5093" y="7990"/>
                  </a:cubicBezTo>
                  <a:cubicBezTo>
                    <a:pt x="6151" y="7990"/>
                    <a:pt x="7014" y="7129"/>
                    <a:pt x="7014" y="6071"/>
                  </a:cubicBezTo>
                  <a:lnTo>
                    <a:pt x="7014" y="3195"/>
                  </a:lnTo>
                  <a:cubicBezTo>
                    <a:pt x="7016" y="2137"/>
                    <a:pt x="6159" y="1279"/>
                    <a:pt x="5103" y="1279"/>
                  </a:cubicBezTo>
                  <a:lnTo>
                    <a:pt x="3508" y="1279"/>
                  </a:lnTo>
                  <a:lnTo>
                    <a:pt x="1914" y="0"/>
                  </a:ln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09" name="Google Shape;909;p7"/>
            <p:cNvSpPr/>
            <p:nvPr/>
          </p:nvSpPr>
          <p:spPr>
            <a:xfrm>
              <a:off x="2141913" y="2544950"/>
              <a:ext cx="135500" cy="199550"/>
            </a:xfrm>
            <a:custGeom>
              <a:avLst/>
              <a:gdLst/>
              <a:ahLst/>
              <a:cxnLst/>
              <a:rect l="l" t="t" r="r" b="b"/>
              <a:pathLst>
                <a:path w="5420" h="7982" extrusionOk="0">
                  <a:moveTo>
                    <a:pt x="1914" y="0"/>
                  </a:moveTo>
                  <a:cubicBezTo>
                    <a:pt x="857" y="0"/>
                    <a:pt x="1" y="856"/>
                    <a:pt x="1" y="1913"/>
                  </a:cubicBezTo>
                  <a:lnTo>
                    <a:pt x="1" y="2880"/>
                  </a:lnTo>
                  <a:cubicBezTo>
                    <a:pt x="3" y="5698"/>
                    <a:pt x="2286" y="7981"/>
                    <a:pt x="5103" y="7981"/>
                  </a:cubicBezTo>
                  <a:cubicBezTo>
                    <a:pt x="5210" y="7981"/>
                    <a:pt x="5316" y="7968"/>
                    <a:pt x="5420" y="7952"/>
                  </a:cubicBezTo>
                  <a:cubicBezTo>
                    <a:pt x="5407" y="7454"/>
                    <a:pt x="5043" y="7054"/>
                    <a:pt x="4541" y="6986"/>
                  </a:cubicBezTo>
                  <a:cubicBezTo>
                    <a:pt x="2499" y="6708"/>
                    <a:pt x="958" y="4944"/>
                    <a:pt x="958" y="2880"/>
                  </a:cubicBezTo>
                  <a:lnTo>
                    <a:pt x="958" y="1914"/>
                  </a:lnTo>
                  <a:cubicBezTo>
                    <a:pt x="958" y="1482"/>
                    <a:pt x="1252" y="1102"/>
                    <a:pt x="1675" y="992"/>
                  </a:cubicBezTo>
                  <a:lnTo>
                    <a:pt x="1914" y="930"/>
                  </a:lnTo>
                  <a:lnTo>
                    <a:pt x="1914" y="683"/>
                  </a:lnTo>
                  <a:lnTo>
                    <a:pt x="1914" y="28"/>
                  </a:lnTo>
                  <a:lnTo>
                    <a:pt x="1914"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10" name="Google Shape;910;p7"/>
            <p:cNvSpPr/>
            <p:nvPr/>
          </p:nvSpPr>
          <p:spPr>
            <a:xfrm>
              <a:off x="2165813" y="2481000"/>
              <a:ext cx="143550" cy="95800"/>
            </a:xfrm>
            <a:custGeom>
              <a:avLst/>
              <a:gdLst/>
              <a:ahLst/>
              <a:cxnLst/>
              <a:rect l="l" t="t" r="r" b="b"/>
              <a:pathLst>
                <a:path w="5742" h="3832" extrusionOk="0">
                  <a:moveTo>
                    <a:pt x="2871" y="0"/>
                  </a:moveTo>
                  <a:cubicBezTo>
                    <a:pt x="1290" y="0"/>
                    <a:pt x="1" y="1316"/>
                    <a:pt x="1" y="2916"/>
                  </a:cubicBezTo>
                  <a:lnTo>
                    <a:pt x="1" y="3193"/>
                  </a:lnTo>
                  <a:cubicBezTo>
                    <a:pt x="1" y="3545"/>
                    <a:pt x="285" y="3831"/>
                    <a:pt x="637" y="3831"/>
                  </a:cubicBezTo>
                  <a:cubicBezTo>
                    <a:pt x="647" y="3831"/>
                    <a:pt x="657" y="3831"/>
                    <a:pt x="667" y="3831"/>
                  </a:cubicBezTo>
                  <a:cubicBezTo>
                    <a:pt x="1012" y="3815"/>
                    <a:pt x="1276" y="3518"/>
                    <a:pt x="1276" y="3173"/>
                  </a:cubicBezTo>
                  <a:lnTo>
                    <a:pt x="1276" y="2870"/>
                  </a:lnTo>
                  <a:cubicBezTo>
                    <a:pt x="1276" y="1992"/>
                    <a:pt x="1992" y="1277"/>
                    <a:pt x="2871" y="1277"/>
                  </a:cubicBezTo>
                  <a:cubicBezTo>
                    <a:pt x="2883" y="1277"/>
                    <a:pt x="2895" y="1277"/>
                    <a:pt x="2907" y="1277"/>
                  </a:cubicBezTo>
                  <a:cubicBezTo>
                    <a:pt x="3779" y="1298"/>
                    <a:pt x="4465" y="2031"/>
                    <a:pt x="4465" y="2904"/>
                  </a:cubicBezTo>
                  <a:lnTo>
                    <a:pt x="4465" y="3194"/>
                  </a:lnTo>
                  <a:cubicBezTo>
                    <a:pt x="4465" y="3546"/>
                    <a:pt x="4751" y="3832"/>
                    <a:pt x="5103" y="3832"/>
                  </a:cubicBezTo>
                  <a:cubicBezTo>
                    <a:pt x="5454" y="3832"/>
                    <a:pt x="5741" y="3546"/>
                    <a:pt x="5739" y="3194"/>
                  </a:cubicBezTo>
                  <a:lnTo>
                    <a:pt x="5739" y="2869"/>
                  </a:lnTo>
                  <a:cubicBezTo>
                    <a:pt x="5739" y="1335"/>
                    <a:pt x="4530" y="78"/>
                    <a:pt x="3013" y="4"/>
                  </a:cubicBezTo>
                  <a:cubicBezTo>
                    <a:pt x="2965" y="1"/>
                    <a:pt x="2918" y="0"/>
                    <a:pt x="2871"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11" name="Google Shape;911;p7"/>
            <p:cNvSpPr/>
            <p:nvPr/>
          </p:nvSpPr>
          <p:spPr>
            <a:xfrm>
              <a:off x="2197738" y="2512750"/>
              <a:ext cx="63775" cy="79750"/>
            </a:xfrm>
            <a:custGeom>
              <a:avLst/>
              <a:gdLst/>
              <a:ahLst/>
              <a:cxnLst/>
              <a:rect l="l" t="t" r="r" b="b"/>
              <a:pathLst>
                <a:path w="2551" h="3190" extrusionOk="0">
                  <a:moveTo>
                    <a:pt x="1593" y="1"/>
                  </a:moveTo>
                  <a:cubicBezTo>
                    <a:pt x="713" y="1"/>
                    <a:pt x="1" y="715"/>
                    <a:pt x="1" y="1594"/>
                  </a:cubicBezTo>
                  <a:lnTo>
                    <a:pt x="1" y="3189"/>
                  </a:lnTo>
                  <a:lnTo>
                    <a:pt x="1275" y="3189"/>
                  </a:lnTo>
                  <a:lnTo>
                    <a:pt x="1275" y="1595"/>
                  </a:lnTo>
                  <a:cubicBezTo>
                    <a:pt x="1275" y="1419"/>
                    <a:pt x="1418" y="1276"/>
                    <a:pt x="1595" y="1276"/>
                  </a:cubicBezTo>
                  <a:lnTo>
                    <a:pt x="2231" y="1276"/>
                  </a:lnTo>
                  <a:cubicBezTo>
                    <a:pt x="2407" y="1276"/>
                    <a:pt x="2551" y="1133"/>
                    <a:pt x="2551" y="956"/>
                  </a:cubicBezTo>
                  <a:lnTo>
                    <a:pt x="2551" y="320"/>
                  </a:lnTo>
                  <a:cubicBezTo>
                    <a:pt x="2551" y="143"/>
                    <a:pt x="2407" y="1"/>
                    <a:pt x="2231" y="1"/>
                  </a:cubicBezTo>
                  <a:lnTo>
                    <a:pt x="1595" y="1"/>
                  </a:lnTo>
                  <a:cubicBezTo>
                    <a:pt x="1594" y="1"/>
                    <a:pt x="1593" y="1"/>
                    <a:pt x="159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12" name="Google Shape;912;p7"/>
            <p:cNvSpPr/>
            <p:nvPr/>
          </p:nvSpPr>
          <p:spPr>
            <a:xfrm>
              <a:off x="2371513" y="2385225"/>
              <a:ext cx="41225" cy="103625"/>
            </a:xfrm>
            <a:custGeom>
              <a:avLst/>
              <a:gdLst/>
              <a:ahLst/>
              <a:cxnLst/>
              <a:rect l="l" t="t" r="r" b="b"/>
              <a:pathLst>
                <a:path w="1649" h="4145" extrusionOk="0">
                  <a:moveTo>
                    <a:pt x="334" y="0"/>
                  </a:moveTo>
                  <a:cubicBezTo>
                    <a:pt x="148" y="0"/>
                    <a:pt x="1" y="158"/>
                    <a:pt x="16" y="343"/>
                  </a:cubicBezTo>
                  <a:lnTo>
                    <a:pt x="285" y="3850"/>
                  </a:lnTo>
                  <a:cubicBezTo>
                    <a:pt x="298" y="4016"/>
                    <a:pt x="437" y="4145"/>
                    <a:pt x="603" y="4145"/>
                  </a:cubicBezTo>
                  <a:lnTo>
                    <a:pt x="1287" y="4145"/>
                  </a:lnTo>
                  <a:cubicBezTo>
                    <a:pt x="1455" y="4145"/>
                    <a:pt x="1593" y="4016"/>
                    <a:pt x="1604" y="3850"/>
                  </a:cubicBezTo>
                  <a:lnTo>
                    <a:pt x="1648" y="3282"/>
                  </a:lnTo>
                  <a:cubicBezTo>
                    <a:pt x="1358" y="3281"/>
                    <a:pt x="1116" y="3057"/>
                    <a:pt x="1094" y="2766"/>
                  </a:cubicBezTo>
                  <a:lnTo>
                    <a:pt x="881" y="0"/>
                  </a:lnTo>
                  <a:close/>
                </a:path>
              </a:pathLst>
            </a:custGeom>
            <a:solidFill>
              <a:srgbClr val="000000">
                <a:alpha val="49411"/>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13" name="Google Shape;913;p7"/>
            <p:cNvSpPr/>
            <p:nvPr/>
          </p:nvSpPr>
          <p:spPr>
            <a:xfrm>
              <a:off x="2134963" y="2473525"/>
              <a:ext cx="190325" cy="278775"/>
            </a:xfrm>
            <a:custGeom>
              <a:avLst/>
              <a:gdLst/>
              <a:ahLst/>
              <a:cxnLst/>
              <a:rect l="l" t="t" r="r" b="b"/>
              <a:pathLst>
                <a:path w="7613" h="11151" extrusionOk="0">
                  <a:moveTo>
                    <a:pt x="4130" y="0"/>
                  </a:moveTo>
                  <a:cubicBezTo>
                    <a:pt x="2460" y="0"/>
                    <a:pt x="1088" y="1298"/>
                    <a:pt x="968" y="2938"/>
                  </a:cubicBezTo>
                  <a:cubicBezTo>
                    <a:pt x="368" y="3347"/>
                    <a:pt x="0" y="4033"/>
                    <a:pt x="0" y="4767"/>
                  </a:cubicBezTo>
                  <a:lnTo>
                    <a:pt x="0" y="5737"/>
                  </a:lnTo>
                  <a:cubicBezTo>
                    <a:pt x="0" y="8720"/>
                    <a:pt x="2423" y="11149"/>
                    <a:pt x="5398" y="11150"/>
                  </a:cubicBezTo>
                  <a:cubicBezTo>
                    <a:pt x="6620" y="11150"/>
                    <a:pt x="7612" y="10157"/>
                    <a:pt x="7612" y="8934"/>
                  </a:cubicBezTo>
                  <a:lnTo>
                    <a:pt x="7612" y="6058"/>
                  </a:lnTo>
                  <a:cubicBezTo>
                    <a:pt x="7612" y="4835"/>
                    <a:pt x="6620" y="3840"/>
                    <a:pt x="5400" y="3840"/>
                  </a:cubicBezTo>
                  <a:lnTo>
                    <a:pt x="5080" y="3840"/>
                  </a:lnTo>
                  <a:cubicBezTo>
                    <a:pt x="5080" y="3840"/>
                    <a:pt x="4781" y="3965"/>
                    <a:pt x="4742" y="4131"/>
                  </a:cubicBezTo>
                  <a:lnTo>
                    <a:pt x="4742" y="6564"/>
                  </a:lnTo>
                  <a:lnTo>
                    <a:pt x="3590" y="7756"/>
                  </a:lnTo>
                  <a:cubicBezTo>
                    <a:pt x="3473" y="7872"/>
                    <a:pt x="3473" y="8061"/>
                    <a:pt x="3590" y="8179"/>
                  </a:cubicBezTo>
                  <a:cubicBezTo>
                    <a:pt x="3649" y="8237"/>
                    <a:pt x="3724" y="8266"/>
                    <a:pt x="3801" y="8266"/>
                  </a:cubicBezTo>
                  <a:cubicBezTo>
                    <a:pt x="3876" y="8266"/>
                    <a:pt x="3954" y="8237"/>
                    <a:pt x="4011" y="8179"/>
                  </a:cubicBezTo>
                  <a:lnTo>
                    <a:pt x="4781" y="7410"/>
                  </a:lnTo>
                  <a:lnTo>
                    <a:pt x="4781" y="8603"/>
                  </a:lnTo>
                  <a:cubicBezTo>
                    <a:pt x="4781" y="8756"/>
                    <a:pt x="4891" y="8892"/>
                    <a:pt x="5043" y="8911"/>
                  </a:cubicBezTo>
                  <a:cubicBezTo>
                    <a:pt x="5056" y="8912"/>
                    <a:pt x="5068" y="8913"/>
                    <a:pt x="5080" y="8913"/>
                  </a:cubicBezTo>
                  <a:cubicBezTo>
                    <a:pt x="5246" y="8913"/>
                    <a:pt x="5379" y="8779"/>
                    <a:pt x="5379" y="8613"/>
                  </a:cubicBezTo>
                  <a:lnTo>
                    <a:pt x="5379" y="4437"/>
                  </a:lnTo>
                  <a:lnTo>
                    <a:pt x="5394" y="4437"/>
                  </a:lnTo>
                  <a:cubicBezTo>
                    <a:pt x="6288" y="4437"/>
                    <a:pt x="7013" y="5162"/>
                    <a:pt x="7013" y="6057"/>
                  </a:cubicBezTo>
                  <a:lnTo>
                    <a:pt x="7013" y="8929"/>
                  </a:lnTo>
                  <a:cubicBezTo>
                    <a:pt x="7013" y="9826"/>
                    <a:pt x="6282" y="10551"/>
                    <a:pt x="5387" y="10551"/>
                  </a:cubicBezTo>
                  <a:cubicBezTo>
                    <a:pt x="5384" y="10551"/>
                    <a:pt x="5382" y="10551"/>
                    <a:pt x="5379" y="10551"/>
                  </a:cubicBezTo>
                  <a:cubicBezTo>
                    <a:pt x="2742" y="10541"/>
                    <a:pt x="598" y="8384"/>
                    <a:pt x="598" y="5735"/>
                  </a:cubicBezTo>
                  <a:lnTo>
                    <a:pt x="598" y="4767"/>
                  </a:lnTo>
                  <a:cubicBezTo>
                    <a:pt x="598" y="4373"/>
                    <a:pt x="744" y="3997"/>
                    <a:pt x="995" y="3708"/>
                  </a:cubicBezTo>
                  <a:cubicBezTo>
                    <a:pt x="1092" y="4075"/>
                    <a:pt x="1376" y="4356"/>
                    <a:pt x="1739" y="4415"/>
                  </a:cubicBezTo>
                  <a:cubicBezTo>
                    <a:pt x="1790" y="4423"/>
                    <a:pt x="1842" y="4427"/>
                    <a:pt x="1893" y="4427"/>
                  </a:cubicBezTo>
                  <a:cubicBezTo>
                    <a:pt x="2218" y="4427"/>
                    <a:pt x="2530" y="4260"/>
                    <a:pt x="2705" y="3958"/>
                  </a:cubicBezTo>
                  <a:cubicBezTo>
                    <a:pt x="2790" y="3812"/>
                    <a:pt x="2829" y="3644"/>
                    <a:pt x="2829" y="3475"/>
                  </a:cubicBezTo>
                  <a:lnTo>
                    <a:pt x="2829" y="3184"/>
                  </a:lnTo>
                  <a:cubicBezTo>
                    <a:pt x="2829" y="2467"/>
                    <a:pt x="3410" y="1885"/>
                    <a:pt x="4128" y="1885"/>
                  </a:cubicBezTo>
                  <a:lnTo>
                    <a:pt x="4760" y="1885"/>
                  </a:lnTo>
                  <a:cubicBezTo>
                    <a:pt x="4772" y="1885"/>
                    <a:pt x="4781" y="1895"/>
                    <a:pt x="4781" y="1906"/>
                  </a:cubicBezTo>
                  <a:lnTo>
                    <a:pt x="4781" y="2543"/>
                  </a:lnTo>
                  <a:cubicBezTo>
                    <a:pt x="4781" y="2555"/>
                    <a:pt x="4772" y="2564"/>
                    <a:pt x="4760" y="2564"/>
                  </a:cubicBezTo>
                  <a:lnTo>
                    <a:pt x="3819" y="2564"/>
                  </a:lnTo>
                  <a:cubicBezTo>
                    <a:pt x="3646" y="2564"/>
                    <a:pt x="3507" y="2703"/>
                    <a:pt x="3507" y="2876"/>
                  </a:cubicBezTo>
                  <a:lnTo>
                    <a:pt x="3507" y="4220"/>
                  </a:lnTo>
                  <a:cubicBezTo>
                    <a:pt x="3507" y="4263"/>
                    <a:pt x="3523" y="4306"/>
                    <a:pt x="3556" y="4335"/>
                  </a:cubicBezTo>
                  <a:cubicBezTo>
                    <a:pt x="3639" y="4409"/>
                    <a:pt x="3726" y="4440"/>
                    <a:pt x="3806" y="4440"/>
                  </a:cubicBezTo>
                  <a:cubicBezTo>
                    <a:pt x="3971" y="4440"/>
                    <a:pt x="4105" y="4306"/>
                    <a:pt x="4105" y="4141"/>
                  </a:cubicBezTo>
                  <a:lnTo>
                    <a:pt x="4105" y="3183"/>
                  </a:lnTo>
                  <a:cubicBezTo>
                    <a:pt x="4105" y="3171"/>
                    <a:pt x="4114" y="3162"/>
                    <a:pt x="4126" y="3162"/>
                  </a:cubicBezTo>
                  <a:lnTo>
                    <a:pt x="4761" y="3162"/>
                  </a:lnTo>
                  <a:cubicBezTo>
                    <a:pt x="5104" y="3162"/>
                    <a:pt x="5379" y="2884"/>
                    <a:pt x="5379" y="2544"/>
                  </a:cubicBezTo>
                  <a:lnTo>
                    <a:pt x="5379" y="1907"/>
                  </a:lnTo>
                  <a:cubicBezTo>
                    <a:pt x="5379" y="1566"/>
                    <a:pt x="5102" y="1289"/>
                    <a:pt x="4761" y="1289"/>
                  </a:cubicBezTo>
                  <a:lnTo>
                    <a:pt x="2606" y="1289"/>
                  </a:lnTo>
                  <a:cubicBezTo>
                    <a:pt x="2399" y="1289"/>
                    <a:pt x="2232" y="1457"/>
                    <a:pt x="2232" y="1663"/>
                  </a:cubicBezTo>
                  <a:lnTo>
                    <a:pt x="2232" y="3569"/>
                  </a:lnTo>
                  <a:cubicBezTo>
                    <a:pt x="2232" y="3578"/>
                    <a:pt x="2231" y="3587"/>
                    <a:pt x="2229" y="3596"/>
                  </a:cubicBezTo>
                  <a:cubicBezTo>
                    <a:pt x="2169" y="3758"/>
                    <a:pt x="2038" y="3847"/>
                    <a:pt x="1894" y="3847"/>
                  </a:cubicBezTo>
                  <a:cubicBezTo>
                    <a:pt x="1875" y="3847"/>
                    <a:pt x="1856" y="3845"/>
                    <a:pt x="1836" y="3842"/>
                  </a:cubicBezTo>
                  <a:cubicBezTo>
                    <a:pt x="1671" y="3813"/>
                    <a:pt x="1555" y="3649"/>
                    <a:pt x="1555" y="3438"/>
                  </a:cubicBezTo>
                  <a:lnTo>
                    <a:pt x="1555" y="2067"/>
                  </a:lnTo>
                  <a:cubicBezTo>
                    <a:pt x="1555" y="1989"/>
                    <a:pt x="1586" y="1912"/>
                    <a:pt x="1638" y="1855"/>
                  </a:cubicBezTo>
                  <a:cubicBezTo>
                    <a:pt x="2446" y="963"/>
                    <a:pt x="3330" y="597"/>
                    <a:pt x="4129" y="597"/>
                  </a:cubicBezTo>
                  <a:cubicBezTo>
                    <a:pt x="5590" y="597"/>
                    <a:pt x="6770" y="1819"/>
                    <a:pt x="6701" y="3294"/>
                  </a:cubicBezTo>
                  <a:cubicBezTo>
                    <a:pt x="6701" y="3303"/>
                    <a:pt x="6703" y="3314"/>
                    <a:pt x="6709" y="3321"/>
                  </a:cubicBezTo>
                  <a:cubicBezTo>
                    <a:pt x="6804" y="3426"/>
                    <a:pt x="6908" y="3469"/>
                    <a:pt x="7002" y="3469"/>
                  </a:cubicBezTo>
                  <a:cubicBezTo>
                    <a:pt x="7166" y="3469"/>
                    <a:pt x="7300" y="3336"/>
                    <a:pt x="7300" y="3171"/>
                  </a:cubicBezTo>
                  <a:cubicBezTo>
                    <a:pt x="7300" y="1423"/>
                    <a:pt x="5879" y="0"/>
                    <a:pt x="4130" y="0"/>
                  </a:cubicBezTo>
                  <a:close/>
                </a:path>
              </a:pathLst>
            </a:cu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14" name="Google Shape;914;p7"/>
            <p:cNvSpPr/>
            <p:nvPr/>
          </p:nvSpPr>
          <p:spPr>
            <a:xfrm>
              <a:off x="2249338" y="2242050"/>
              <a:ext cx="371325" cy="390300"/>
            </a:xfrm>
            <a:custGeom>
              <a:avLst/>
              <a:gdLst/>
              <a:ahLst/>
              <a:cxnLst/>
              <a:rect l="l" t="t" r="r" b="b"/>
              <a:pathLst>
                <a:path w="14853" h="15612" extrusionOk="0">
                  <a:moveTo>
                    <a:pt x="5831" y="0"/>
                  </a:moveTo>
                  <a:cubicBezTo>
                    <a:pt x="5193" y="0"/>
                    <a:pt x="4624" y="330"/>
                    <a:pt x="4305" y="881"/>
                  </a:cubicBezTo>
                  <a:lnTo>
                    <a:pt x="10" y="8320"/>
                  </a:lnTo>
                  <a:cubicBezTo>
                    <a:pt x="3" y="8331"/>
                    <a:pt x="1" y="8346"/>
                    <a:pt x="3" y="8358"/>
                  </a:cubicBezTo>
                  <a:cubicBezTo>
                    <a:pt x="53" y="8569"/>
                    <a:pt x="194" y="8661"/>
                    <a:pt x="329" y="8661"/>
                  </a:cubicBezTo>
                  <a:cubicBezTo>
                    <a:pt x="433" y="8661"/>
                    <a:pt x="533" y="8608"/>
                    <a:pt x="589" y="8511"/>
                  </a:cubicBezTo>
                  <a:lnTo>
                    <a:pt x="4821" y="1180"/>
                  </a:lnTo>
                  <a:cubicBezTo>
                    <a:pt x="5032" y="816"/>
                    <a:pt x="5409" y="597"/>
                    <a:pt x="5829" y="597"/>
                  </a:cubicBezTo>
                  <a:cubicBezTo>
                    <a:pt x="6251" y="597"/>
                    <a:pt x="6628" y="815"/>
                    <a:pt x="6837" y="1180"/>
                  </a:cubicBezTo>
                  <a:lnTo>
                    <a:pt x="13816" y="13265"/>
                  </a:lnTo>
                  <a:cubicBezTo>
                    <a:pt x="14157" y="13856"/>
                    <a:pt x="13945" y="14633"/>
                    <a:pt x="13181" y="14993"/>
                  </a:cubicBezTo>
                  <a:cubicBezTo>
                    <a:pt x="13153" y="15007"/>
                    <a:pt x="13123" y="15013"/>
                    <a:pt x="13093" y="15013"/>
                  </a:cubicBezTo>
                  <a:lnTo>
                    <a:pt x="3897" y="15013"/>
                  </a:lnTo>
                  <a:cubicBezTo>
                    <a:pt x="3883" y="15013"/>
                    <a:pt x="3870" y="15018"/>
                    <a:pt x="3860" y="15028"/>
                  </a:cubicBezTo>
                  <a:cubicBezTo>
                    <a:pt x="3583" y="15288"/>
                    <a:pt x="3763" y="15611"/>
                    <a:pt x="4020" y="15611"/>
                  </a:cubicBezTo>
                  <a:lnTo>
                    <a:pt x="13241" y="15611"/>
                  </a:lnTo>
                  <a:cubicBezTo>
                    <a:pt x="13286" y="15611"/>
                    <a:pt x="13331" y="15602"/>
                    <a:pt x="13371" y="15583"/>
                  </a:cubicBezTo>
                  <a:cubicBezTo>
                    <a:pt x="14532" y="15036"/>
                    <a:pt x="14852" y="13861"/>
                    <a:pt x="14335" y="12967"/>
                  </a:cubicBezTo>
                  <a:lnTo>
                    <a:pt x="7358" y="881"/>
                  </a:lnTo>
                  <a:cubicBezTo>
                    <a:pt x="7039" y="330"/>
                    <a:pt x="6468" y="0"/>
                    <a:pt x="5831"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15" name="Google Shape;915;p7"/>
            <p:cNvSpPr/>
            <p:nvPr/>
          </p:nvSpPr>
          <p:spPr>
            <a:xfrm>
              <a:off x="2279488" y="2273625"/>
              <a:ext cx="303075" cy="326850"/>
            </a:xfrm>
            <a:custGeom>
              <a:avLst/>
              <a:gdLst/>
              <a:ahLst/>
              <a:cxnLst/>
              <a:rect l="l" t="t" r="r" b="b"/>
              <a:pathLst>
                <a:path w="12123" h="13074" extrusionOk="0">
                  <a:moveTo>
                    <a:pt x="4621" y="1"/>
                  </a:moveTo>
                  <a:cubicBezTo>
                    <a:pt x="4622" y="1"/>
                    <a:pt x="4622" y="1"/>
                    <a:pt x="4623" y="1"/>
                  </a:cubicBezTo>
                  <a:lnTo>
                    <a:pt x="4623" y="1"/>
                  </a:lnTo>
                  <a:cubicBezTo>
                    <a:pt x="4623" y="1"/>
                    <a:pt x="4624" y="1"/>
                    <a:pt x="4625" y="1"/>
                  </a:cubicBezTo>
                  <a:close/>
                  <a:moveTo>
                    <a:pt x="4623" y="1"/>
                  </a:moveTo>
                  <a:lnTo>
                    <a:pt x="4623" y="1"/>
                  </a:lnTo>
                  <a:cubicBezTo>
                    <a:pt x="4446" y="1"/>
                    <a:pt x="4294" y="90"/>
                    <a:pt x="4206" y="244"/>
                  </a:cubicBezTo>
                  <a:lnTo>
                    <a:pt x="71" y="7404"/>
                  </a:lnTo>
                  <a:cubicBezTo>
                    <a:pt x="0" y="7528"/>
                    <a:pt x="17" y="7686"/>
                    <a:pt x="122" y="7781"/>
                  </a:cubicBezTo>
                  <a:cubicBezTo>
                    <a:pt x="182" y="7836"/>
                    <a:pt x="255" y="7861"/>
                    <a:pt x="326" y="7861"/>
                  </a:cubicBezTo>
                  <a:cubicBezTo>
                    <a:pt x="429" y="7861"/>
                    <a:pt x="530" y="7808"/>
                    <a:pt x="586" y="7712"/>
                  </a:cubicBezTo>
                  <a:lnTo>
                    <a:pt x="4626" y="715"/>
                  </a:lnTo>
                  <a:lnTo>
                    <a:pt x="11417" y="12474"/>
                  </a:lnTo>
                  <a:lnTo>
                    <a:pt x="2617" y="12474"/>
                  </a:lnTo>
                  <a:cubicBezTo>
                    <a:pt x="2463" y="12474"/>
                    <a:pt x="2327" y="12584"/>
                    <a:pt x="2309" y="12736"/>
                  </a:cubicBezTo>
                  <a:cubicBezTo>
                    <a:pt x="2287" y="12919"/>
                    <a:pt x="2427" y="13074"/>
                    <a:pt x="2606" y="13074"/>
                  </a:cubicBezTo>
                  <a:lnTo>
                    <a:pt x="11599" y="13074"/>
                  </a:lnTo>
                  <a:lnTo>
                    <a:pt x="11599" y="13071"/>
                  </a:lnTo>
                  <a:cubicBezTo>
                    <a:pt x="11761" y="13071"/>
                    <a:pt x="11918" y="12996"/>
                    <a:pt x="12008" y="12861"/>
                  </a:cubicBezTo>
                  <a:cubicBezTo>
                    <a:pt x="12116" y="12700"/>
                    <a:pt x="12123" y="12510"/>
                    <a:pt x="12028" y="12346"/>
                  </a:cubicBezTo>
                  <a:lnTo>
                    <a:pt x="5040" y="244"/>
                  </a:lnTo>
                  <a:cubicBezTo>
                    <a:pt x="4952" y="90"/>
                    <a:pt x="4800" y="1"/>
                    <a:pt x="4623"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16" name="Google Shape;916;p7"/>
            <p:cNvSpPr/>
            <p:nvPr/>
          </p:nvSpPr>
          <p:spPr>
            <a:xfrm>
              <a:off x="2371688" y="2513425"/>
              <a:ext cx="46975" cy="46950"/>
            </a:xfrm>
            <a:custGeom>
              <a:avLst/>
              <a:gdLst/>
              <a:ahLst/>
              <a:cxnLst/>
              <a:rect l="l" t="t" r="r" b="b"/>
              <a:pathLst>
                <a:path w="1879" h="1878" extrusionOk="0">
                  <a:moveTo>
                    <a:pt x="939" y="597"/>
                  </a:moveTo>
                  <a:cubicBezTo>
                    <a:pt x="1126" y="597"/>
                    <a:pt x="1279" y="750"/>
                    <a:pt x="1279" y="938"/>
                  </a:cubicBezTo>
                  <a:cubicBezTo>
                    <a:pt x="1279" y="1125"/>
                    <a:pt x="1126" y="1278"/>
                    <a:pt x="939" y="1278"/>
                  </a:cubicBezTo>
                  <a:cubicBezTo>
                    <a:pt x="752" y="1278"/>
                    <a:pt x="598" y="1125"/>
                    <a:pt x="598" y="938"/>
                  </a:cubicBezTo>
                  <a:cubicBezTo>
                    <a:pt x="598" y="750"/>
                    <a:pt x="752" y="597"/>
                    <a:pt x="939" y="597"/>
                  </a:cubicBezTo>
                  <a:close/>
                  <a:moveTo>
                    <a:pt x="939" y="0"/>
                  </a:moveTo>
                  <a:cubicBezTo>
                    <a:pt x="422" y="0"/>
                    <a:pt x="0" y="420"/>
                    <a:pt x="0" y="939"/>
                  </a:cubicBezTo>
                  <a:cubicBezTo>
                    <a:pt x="0" y="1456"/>
                    <a:pt x="420" y="1877"/>
                    <a:pt x="939" y="1877"/>
                  </a:cubicBezTo>
                  <a:cubicBezTo>
                    <a:pt x="1456" y="1877"/>
                    <a:pt x="1878" y="1457"/>
                    <a:pt x="1878" y="939"/>
                  </a:cubicBezTo>
                  <a:cubicBezTo>
                    <a:pt x="1878" y="420"/>
                    <a:pt x="1456" y="0"/>
                    <a:pt x="939" y="0"/>
                  </a:cubicBezTo>
                  <a:close/>
                </a:path>
              </a:pathLst>
            </a:cu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17" name="Google Shape;917;p7"/>
            <p:cNvSpPr/>
            <p:nvPr/>
          </p:nvSpPr>
          <p:spPr>
            <a:xfrm>
              <a:off x="2364163" y="2377250"/>
              <a:ext cx="62050" cy="118575"/>
            </a:xfrm>
            <a:custGeom>
              <a:avLst/>
              <a:gdLst/>
              <a:ahLst/>
              <a:cxnLst/>
              <a:rect l="l" t="t" r="r" b="b"/>
              <a:pathLst>
                <a:path w="2482" h="4743" extrusionOk="0">
                  <a:moveTo>
                    <a:pt x="1851" y="598"/>
                  </a:moveTo>
                  <a:cubicBezTo>
                    <a:pt x="1854" y="598"/>
                    <a:pt x="1861" y="598"/>
                    <a:pt x="1867" y="604"/>
                  </a:cubicBezTo>
                  <a:cubicBezTo>
                    <a:pt x="1874" y="611"/>
                    <a:pt x="1872" y="618"/>
                    <a:pt x="1872" y="620"/>
                  </a:cubicBezTo>
                  <a:lnTo>
                    <a:pt x="1603" y="4126"/>
                  </a:lnTo>
                  <a:cubicBezTo>
                    <a:pt x="1602" y="4137"/>
                    <a:pt x="1593" y="4145"/>
                    <a:pt x="1582" y="4145"/>
                  </a:cubicBezTo>
                  <a:lnTo>
                    <a:pt x="897" y="4145"/>
                  </a:lnTo>
                  <a:cubicBezTo>
                    <a:pt x="887" y="4145"/>
                    <a:pt x="877" y="4138"/>
                    <a:pt x="876" y="4126"/>
                  </a:cubicBezTo>
                  <a:lnTo>
                    <a:pt x="607" y="620"/>
                  </a:lnTo>
                  <a:cubicBezTo>
                    <a:pt x="607" y="618"/>
                    <a:pt x="605" y="611"/>
                    <a:pt x="612" y="604"/>
                  </a:cubicBezTo>
                  <a:cubicBezTo>
                    <a:pt x="619" y="598"/>
                    <a:pt x="625" y="598"/>
                    <a:pt x="628" y="598"/>
                  </a:cubicBezTo>
                  <a:close/>
                  <a:moveTo>
                    <a:pt x="629" y="1"/>
                  </a:moveTo>
                  <a:cubicBezTo>
                    <a:pt x="457" y="1"/>
                    <a:pt x="293" y="72"/>
                    <a:pt x="176" y="199"/>
                  </a:cubicBezTo>
                  <a:cubicBezTo>
                    <a:pt x="59" y="325"/>
                    <a:pt x="1" y="494"/>
                    <a:pt x="13" y="665"/>
                  </a:cubicBezTo>
                  <a:lnTo>
                    <a:pt x="283" y="4174"/>
                  </a:lnTo>
                  <a:cubicBezTo>
                    <a:pt x="309" y="4493"/>
                    <a:pt x="578" y="4742"/>
                    <a:pt x="898" y="4742"/>
                  </a:cubicBezTo>
                  <a:lnTo>
                    <a:pt x="1583" y="4742"/>
                  </a:lnTo>
                  <a:cubicBezTo>
                    <a:pt x="1904" y="4742"/>
                    <a:pt x="2174" y="4493"/>
                    <a:pt x="2199" y="4174"/>
                  </a:cubicBezTo>
                  <a:lnTo>
                    <a:pt x="2468" y="665"/>
                  </a:lnTo>
                  <a:cubicBezTo>
                    <a:pt x="2482" y="494"/>
                    <a:pt x="2422" y="325"/>
                    <a:pt x="2306" y="199"/>
                  </a:cubicBezTo>
                  <a:cubicBezTo>
                    <a:pt x="2190" y="72"/>
                    <a:pt x="2024" y="1"/>
                    <a:pt x="1853" y="1"/>
                  </a:cubicBezTo>
                  <a:close/>
                </a:path>
              </a:pathLst>
            </a:cu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918" name="Google Shape;918;p7"/>
          <p:cNvGrpSpPr/>
          <p:nvPr/>
        </p:nvGrpSpPr>
        <p:grpSpPr>
          <a:xfrm>
            <a:off x="6599347" y="2503633"/>
            <a:ext cx="605200" cy="680400"/>
            <a:chOff x="6542713" y="1429700"/>
            <a:chExt cx="453900" cy="510300"/>
          </a:xfrm>
        </p:grpSpPr>
        <p:sp>
          <p:nvSpPr>
            <p:cNvPr id="919" name="Google Shape;919;p7"/>
            <p:cNvSpPr/>
            <p:nvPr/>
          </p:nvSpPr>
          <p:spPr>
            <a:xfrm>
              <a:off x="6605838" y="1437625"/>
              <a:ext cx="385050" cy="383350"/>
            </a:xfrm>
            <a:custGeom>
              <a:avLst/>
              <a:gdLst/>
              <a:ahLst/>
              <a:cxnLst/>
              <a:rect l="l" t="t" r="r" b="b"/>
              <a:pathLst>
                <a:path w="15402" h="15334" extrusionOk="0">
                  <a:moveTo>
                    <a:pt x="7667" y="1"/>
                  </a:moveTo>
                  <a:cubicBezTo>
                    <a:pt x="3433" y="1"/>
                    <a:pt x="0" y="3433"/>
                    <a:pt x="0" y="7667"/>
                  </a:cubicBezTo>
                  <a:cubicBezTo>
                    <a:pt x="0" y="9171"/>
                    <a:pt x="434" y="10575"/>
                    <a:pt x="1183" y="11758"/>
                  </a:cubicBezTo>
                  <a:lnTo>
                    <a:pt x="1183" y="13623"/>
                  </a:lnTo>
                  <a:lnTo>
                    <a:pt x="2840" y="13623"/>
                  </a:lnTo>
                  <a:cubicBezTo>
                    <a:pt x="4111" y="14654"/>
                    <a:pt x="5719" y="15288"/>
                    <a:pt x="7472" y="15331"/>
                  </a:cubicBezTo>
                  <a:cubicBezTo>
                    <a:pt x="7537" y="15332"/>
                    <a:pt x="7602" y="15333"/>
                    <a:pt x="7666" y="15333"/>
                  </a:cubicBezTo>
                  <a:cubicBezTo>
                    <a:pt x="11921" y="15333"/>
                    <a:pt x="15402" y="11819"/>
                    <a:pt x="15333" y="7540"/>
                  </a:cubicBezTo>
                  <a:cubicBezTo>
                    <a:pt x="15265" y="3365"/>
                    <a:pt x="11859" y="1"/>
                    <a:pt x="76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20" name="Google Shape;920;p7"/>
            <p:cNvSpPr/>
            <p:nvPr/>
          </p:nvSpPr>
          <p:spPr>
            <a:xfrm>
              <a:off x="6637663" y="1469175"/>
              <a:ext cx="319475" cy="319450"/>
            </a:xfrm>
            <a:custGeom>
              <a:avLst/>
              <a:gdLst/>
              <a:ahLst/>
              <a:cxnLst/>
              <a:rect l="l" t="t" r="r" b="b"/>
              <a:pathLst>
                <a:path w="12779" h="12778" extrusionOk="0">
                  <a:moveTo>
                    <a:pt x="6390" y="1"/>
                  </a:moveTo>
                  <a:cubicBezTo>
                    <a:pt x="4695" y="1"/>
                    <a:pt x="3071" y="673"/>
                    <a:pt x="1872" y="1871"/>
                  </a:cubicBezTo>
                  <a:cubicBezTo>
                    <a:pt x="674" y="3069"/>
                    <a:pt x="1" y="4695"/>
                    <a:pt x="1" y="6389"/>
                  </a:cubicBezTo>
                  <a:cubicBezTo>
                    <a:pt x="1" y="8083"/>
                    <a:pt x="674" y="9709"/>
                    <a:pt x="1872" y="10907"/>
                  </a:cubicBezTo>
                  <a:cubicBezTo>
                    <a:pt x="3071" y="12105"/>
                    <a:pt x="4695" y="12777"/>
                    <a:pt x="6390" y="12777"/>
                  </a:cubicBezTo>
                  <a:cubicBezTo>
                    <a:pt x="8084" y="12777"/>
                    <a:pt x="9709" y="12105"/>
                    <a:pt x="10907" y="10907"/>
                  </a:cubicBezTo>
                  <a:cubicBezTo>
                    <a:pt x="12105" y="9709"/>
                    <a:pt x="12778" y="8083"/>
                    <a:pt x="12778" y="6389"/>
                  </a:cubicBezTo>
                  <a:cubicBezTo>
                    <a:pt x="12778" y="4695"/>
                    <a:pt x="12105" y="3069"/>
                    <a:pt x="10907" y="1871"/>
                  </a:cubicBezTo>
                  <a:cubicBezTo>
                    <a:pt x="9709" y="673"/>
                    <a:pt x="8084" y="1"/>
                    <a:pt x="6390"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21" name="Google Shape;921;p7"/>
            <p:cNvSpPr/>
            <p:nvPr/>
          </p:nvSpPr>
          <p:spPr>
            <a:xfrm>
              <a:off x="6637688" y="1508375"/>
              <a:ext cx="280250" cy="280225"/>
            </a:xfrm>
            <a:custGeom>
              <a:avLst/>
              <a:gdLst/>
              <a:ahLst/>
              <a:cxnLst/>
              <a:rect l="l" t="t" r="r" b="b"/>
              <a:pathLst>
                <a:path w="11210" h="11209" extrusionOk="0">
                  <a:moveTo>
                    <a:pt x="2203" y="1"/>
                  </a:moveTo>
                  <a:lnTo>
                    <a:pt x="2203" y="1"/>
                  </a:lnTo>
                  <a:cubicBezTo>
                    <a:pt x="857" y="1173"/>
                    <a:pt x="1" y="2893"/>
                    <a:pt x="1" y="4819"/>
                  </a:cubicBezTo>
                  <a:cubicBezTo>
                    <a:pt x="1" y="8348"/>
                    <a:pt x="2862" y="11208"/>
                    <a:pt x="6390" y="11208"/>
                  </a:cubicBezTo>
                  <a:cubicBezTo>
                    <a:pt x="8316" y="11208"/>
                    <a:pt x="10038" y="10354"/>
                    <a:pt x="11210" y="9007"/>
                  </a:cubicBezTo>
                  <a:lnTo>
                    <a:pt x="11210" y="9007"/>
                  </a:lnTo>
                  <a:cubicBezTo>
                    <a:pt x="10088" y="9982"/>
                    <a:pt x="8627" y="10576"/>
                    <a:pt x="7022" y="10576"/>
                  </a:cubicBezTo>
                  <a:cubicBezTo>
                    <a:pt x="3495" y="10576"/>
                    <a:pt x="633" y="7715"/>
                    <a:pt x="633" y="4187"/>
                  </a:cubicBezTo>
                  <a:cubicBezTo>
                    <a:pt x="633" y="2583"/>
                    <a:pt x="1228" y="1122"/>
                    <a:pt x="2203" y="1"/>
                  </a:cubicBezTo>
                  <a:close/>
                </a:path>
              </a:pathLst>
            </a:custGeom>
            <a:solidFill>
              <a:srgbClr val="FFFFFF">
                <a:alpha val="33725"/>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22" name="Google Shape;922;p7"/>
            <p:cNvSpPr/>
            <p:nvPr/>
          </p:nvSpPr>
          <p:spPr>
            <a:xfrm>
              <a:off x="6669663" y="1519000"/>
              <a:ext cx="255575" cy="193600"/>
            </a:xfrm>
            <a:custGeom>
              <a:avLst/>
              <a:gdLst/>
              <a:ahLst/>
              <a:cxnLst/>
              <a:rect l="l" t="t" r="r" b="b"/>
              <a:pathLst>
                <a:path w="10223" h="7744" extrusionOk="0">
                  <a:moveTo>
                    <a:pt x="7330" y="0"/>
                  </a:moveTo>
                  <a:cubicBezTo>
                    <a:pt x="7054" y="0"/>
                    <a:pt x="6778" y="89"/>
                    <a:pt x="6549" y="267"/>
                  </a:cubicBezTo>
                  <a:cubicBezTo>
                    <a:pt x="6249" y="500"/>
                    <a:pt x="5936" y="748"/>
                    <a:pt x="5297" y="748"/>
                  </a:cubicBezTo>
                  <a:cubicBezTo>
                    <a:pt x="4600" y="748"/>
                    <a:pt x="3991" y="298"/>
                    <a:pt x="3224" y="63"/>
                  </a:cubicBezTo>
                  <a:cubicBezTo>
                    <a:pt x="3107" y="27"/>
                    <a:pt x="2985" y="9"/>
                    <a:pt x="2864" y="9"/>
                  </a:cubicBezTo>
                  <a:cubicBezTo>
                    <a:pt x="2611" y="9"/>
                    <a:pt x="2359" y="86"/>
                    <a:pt x="2150" y="235"/>
                  </a:cubicBezTo>
                  <a:cubicBezTo>
                    <a:pt x="850" y="1162"/>
                    <a:pt x="1" y="2681"/>
                    <a:pt x="1" y="4397"/>
                  </a:cubicBezTo>
                  <a:cubicBezTo>
                    <a:pt x="1" y="5389"/>
                    <a:pt x="286" y="6316"/>
                    <a:pt x="778" y="7102"/>
                  </a:cubicBezTo>
                  <a:cubicBezTo>
                    <a:pt x="996" y="7448"/>
                    <a:pt x="1359" y="7670"/>
                    <a:pt x="1765" y="7711"/>
                  </a:cubicBezTo>
                  <a:cubicBezTo>
                    <a:pt x="1986" y="7734"/>
                    <a:pt x="2190" y="7744"/>
                    <a:pt x="2379" y="7744"/>
                  </a:cubicBezTo>
                  <a:cubicBezTo>
                    <a:pt x="4278" y="7744"/>
                    <a:pt x="4651" y="6711"/>
                    <a:pt x="5606" y="6620"/>
                  </a:cubicBezTo>
                  <a:cubicBezTo>
                    <a:pt x="5654" y="6616"/>
                    <a:pt x="5701" y="6613"/>
                    <a:pt x="5746" y="6613"/>
                  </a:cubicBezTo>
                  <a:cubicBezTo>
                    <a:pt x="6559" y="6613"/>
                    <a:pt x="6946" y="7303"/>
                    <a:pt x="7601" y="7303"/>
                  </a:cubicBezTo>
                  <a:cubicBezTo>
                    <a:pt x="7739" y="7303"/>
                    <a:pt x="7889" y="7273"/>
                    <a:pt x="8058" y="7198"/>
                  </a:cubicBezTo>
                  <a:cubicBezTo>
                    <a:pt x="8372" y="7059"/>
                    <a:pt x="8763" y="6735"/>
                    <a:pt x="9283" y="6521"/>
                  </a:cubicBezTo>
                  <a:cubicBezTo>
                    <a:pt x="9674" y="6360"/>
                    <a:pt x="9971" y="6034"/>
                    <a:pt x="10072" y="5624"/>
                  </a:cubicBezTo>
                  <a:cubicBezTo>
                    <a:pt x="10170" y="5230"/>
                    <a:pt x="10223" y="4819"/>
                    <a:pt x="10223" y="4394"/>
                  </a:cubicBezTo>
                  <a:cubicBezTo>
                    <a:pt x="10223" y="2685"/>
                    <a:pt x="9378" y="1172"/>
                    <a:pt x="8084" y="244"/>
                  </a:cubicBezTo>
                  <a:cubicBezTo>
                    <a:pt x="7858" y="82"/>
                    <a:pt x="7594" y="0"/>
                    <a:pt x="7330"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23" name="Google Shape;923;p7"/>
            <p:cNvSpPr/>
            <p:nvPr/>
          </p:nvSpPr>
          <p:spPr>
            <a:xfrm>
              <a:off x="6693613" y="1542975"/>
              <a:ext cx="207700" cy="145675"/>
            </a:xfrm>
            <a:custGeom>
              <a:avLst/>
              <a:gdLst/>
              <a:ahLst/>
              <a:cxnLst/>
              <a:rect l="l" t="t" r="r" b="b"/>
              <a:pathLst>
                <a:path w="8308" h="5827" extrusionOk="0">
                  <a:moveTo>
                    <a:pt x="6374" y="0"/>
                  </a:moveTo>
                  <a:cubicBezTo>
                    <a:pt x="6304" y="0"/>
                    <a:pt x="6235" y="22"/>
                    <a:pt x="6178" y="66"/>
                  </a:cubicBezTo>
                  <a:cubicBezTo>
                    <a:pt x="5830" y="337"/>
                    <a:pt x="5302" y="747"/>
                    <a:pt x="4339" y="747"/>
                  </a:cubicBezTo>
                  <a:cubicBezTo>
                    <a:pt x="3695" y="747"/>
                    <a:pt x="3150" y="506"/>
                    <a:pt x="2672" y="292"/>
                  </a:cubicBezTo>
                  <a:cubicBezTo>
                    <a:pt x="2432" y="187"/>
                    <a:pt x="2211" y="88"/>
                    <a:pt x="1986" y="20"/>
                  </a:cubicBezTo>
                  <a:cubicBezTo>
                    <a:pt x="1960" y="13"/>
                    <a:pt x="1933" y="9"/>
                    <a:pt x="1905" y="9"/>
                  </a:cubicBezTo>
                  <a:cubicBezTo>
                    <a:pt x="1850" y="9"/>
                    <a:pt x="1792" y="25"/>
                    <a:pt x="1750" y="57"/>
                  </a:cubicBezTo>
                  <a:cubicBezTo>
                    <a:pt x="656" y="837"/>
                    <a:pt x="1" y="2102"/>
                    <a:pt x="1" y="3438"/>
                  </a:cubicBezTo>
                  <a:cubicBezTo>
                    <a:pt x="1" y="4216"/>
                    <a:pt x="219" y="4975"/>
                    <a:pt x="631" y="5634"/>
                  </a:cubicBezTo>
                  <a:cubicBezTo>
                    <a:pt x="689" y="5727"/>
                    <a:pt x="789" y="5787"/>
                    <a:pt x="904" y="5799"/>
                  </a:cubicBezTo>
                  <a:cubicBezTo>
                    <a:pt x="1086" y="5817"/>
                    <a:pt x="1261" y="5827"/>
                    <a:pt x="1425" y="5827"/>
                  </a:cubicBezTo>
                  <a:cubicBezTo>
                    <a:pt x="2291" y="5827"/>
                    <a:pt x="2704" y="5562"/>
                    <a:pt x="3141" y="5283"/>
                  </a:cubicBezTo>
                  <a:cubicBezTo>
                    <a:pt x="3521" y="5041"/>
                    <a:pt x="3951" y="4768"/>
                    <a:pt x="4558" y="4710"/>
                  </a:cubicBezTo>
                  <a:cubicBezTo>
                    <a:pt x="4636" y="4703"/>
                    <a:pt x="4712" y="4699"/>
                    <a:pt x="4786" y="4699"/>
                  </a:cubicBezTo>
                  <a:cubicBezTo>
                    <a:pt x="5486" y="4699"/>
                    <a:pt x="5990" y="5009"/>
                    <a:pt x="6323" y="5214"/>
                  </a:cubicBezTo>
                  <a:cubicBezTo>
                    <a:pt x="6423" y="5277"/>
                    <a:pt x="6594" y="5381"/>
                    <a:pt x="6646" y="5388"/>
                  </a:cubicBezTo>
                  <a:cubicBezTo>
                    <a:pt x="6646" y="5388"/>
                    <a:pt x="6665" y="5386"/>
                    <a:pt x="6715" y="5365"/>
                  </a:cubicBezTo>
                  <a:cubicBezTo>
                    <a:pt x="6783" y="5334"/>
                    <a:pt x="6908" y="5256"/>
                    <a:pt x="7030" y="5179"/>
                  </a:cubicBezTo>
                  <a:cubicBezTo>
                    <a:pt x="7280" y="5024"/>
                    <a:pt x="7584" y="4834"/>
                    <a:pt x="7959" y="4679"/>
                  </a:cubicBezTo>
                  <a:cubicBezTo>
                    <a:pt x="8076" y="4629"/>
                    <a:pt x="8158" y="4543"/>
                    <a:pt x="8184" y="4436"/>
                  </a:cubicBezTo>
                  <a:cubicBezTo>
                    <a:pt x="8266" y="4110"/>
                    <a:pt x="8306" y="3775"/>
                    <a:pt x="8306" y="3439"/>
                  </a:cubicBezTo>
                  <a:cubicBezTo>
                    <a:pt x="8308" y="2104"/>
                    <a:pt x="7657" y="843"/>
                    <a:pt x="6569" y="63"/>
                  </a:cubicBezTo>
                  <a:cubicBezTo>
                    <a:pt x="6510" y="21"/>
                    <a:pt x="6442" y="0"/>
                    <a:pt x="6374" y="0"/>
                  </a:cubicBezTo>
                  <a:close/>
                </a:path>
              </a:pathLst>
            </a:custGeom>
            <a:solidFill>
              <a:srgbClr val="000000">
                <a:alpha val="27843"/>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24" name="Google Shape;924;p7"/>
            <p:cNvSpPr/>
            <p:nvPr/>
          </p:nvSpPr>
          <p:spPr>
            <a:xfrm>
              <a:off x="6819463" y="1588950"/>
              <a:ext cx="57675" cy="53775"/>
            </a:xfrm>
            <a:custGeom>
              <a:avLst/>
              <a:gdLst/>
              <a:ahLst/>
              <a:cxnLst/>
              <a:rect l="l" t="t" r="r" b="b"/>
              <a:pathLst>
                <a:path w="2307" h="2151" extrusionOk="0">
                  <a:moveTo>
                    <a:pt x="879" y="0"/>
                  </a:moveTo>
                  <a:cubicBezTo>
                    <a:pt x="674" y="0"/>
                    <a:pt x="470" y="78"/>
                    <a:pt x="314" y="235"/>
                  </a:cubicBezTo>
                  <a:cubicBezTo>
                    <a:pt x="1" y="548"/>
                    <a:pt x="1" y="1056"/>
                    <a:pt x="314" y="1369"/>
                  </a:cubicBezTo>
                  <a:lnTo>
                    <a:pt x="860" y="1916"/>
                  </a:lnTo>
                  <a:cubicBezTo>
                    <a:pt x="1017" y="2073"/>
                    <a:pt x="1222" y="2151"/>
                    <a:pt x="1428" y="2151"/>
                  </a:cubicBezTo>
                  <a:cubicBezTo>
                    <a:pt x="1633" y="2151"/>
                    <a:pt x="1838" y="2073"/>
                    <a:pt x="1995" y="1916"/>
                  </a:cubicBezTo>
                  <a:cubicBezTo>
                    <a:pt x="2307" y="1604"/>
                    <a:pt x="2307" y="1095"/>
                    <a:pt x="1995" y="783"/>
                  </a:cubicBezTo>
                  <a:lnTo>
                    <a:pt x="1447" y="235"/>
                  </a:lnTo>
                  <a:cubicBezTo>
                    <a:pt x="1290" y="79"/>
                    <a:pt x="1085" y="0"/>
                    <a:pt x="879" y="0"/>
                  </a:cubicBezTo>
                  <a:close/>
                </a:path>
              </a:pathLst>
            </a:custGeom>
            <a:solidFill>
              <a:srgbClr val="E15F78"/>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25" name="Google Shape;925;p7"/>
            <p:cNvSpPr/>
            <p:nvPr/>
          </p:nvSpPr>
          <p:spPr>
            <a:xfrm>
              <a:off x="6716688" y="1628725"/>
              <a:ext cx="57750" cy="31900"/>
            </a:xfrm>
            <a:custGeom>
              <a:avLst/>
              <a:gdLst/>
              <a:ahLst/>
              <a:cxnLst/>
              <a:rect l="l" t="t" r="r" b="b"/>
              <a:pathLst>
                <a:path w="2310" h="1276" extrusionOk="0">
                  <a:moveTo>
                    <a:pt x="694" y="0"/>
                  </a:moveTo>
                  <a:cubicBezTo>
                    <a:pt x="366" y="0"/>
                    <a:pt x="78" y="240"/>
                    <a:pt x="43" y="566"/>
                  </a:cubicBezTo>
                  <a:cubicBezTo>
                    <a:pt x="1" y="951"/>
                    <a:pt x="300" y="1276"/>
                    <a:pt x="676" y="1276"/>
                  </a:cubicBezTo>
                  <a:lnTo>
                    <a:pt x="1615" y="1276"/>
                  </a:lnTo>
                  <a:cubicBezTo>
                    <a:pt x="1942" y="1276"/>
                    <a:pt x="2232" y="1036"/>
                    <a:pt x="2267" y="710"/>
                  </a:cubicBezTo>
                  <a:cubicBezTo>
                    <a:pt x="2309" y="327"/>
                    <a:pt x="2008" y="0"/>
                    <a:pt x="1634" y="0"/>
                  </a:cubicBezTo>
                  <a:close/>
                </a:path>
              </a:pathLst>
            </a:custGeom>
            <a:solidFill>
              <a:srgbClr val="E15F78"/>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26" name="Google Shape;926;p7"/>
            <p:cNvSpPr/>
            <p:nvPr/>
          </p:nvSpPr>
          <p:spPr>
            <a:xfrm>
              <a:off x="6747113" y="1564825"/>
              <a:ext cx="36525" cy="31975"/>
            </a:xfrm>
            <a:custGeom>
              <a:avLst/>
              <a:gdLst/>
              <a:ahLst/>
              <a:cxnLst/>
              <a:rect l="l" t="t" r="r" b="b"/>
              <a:pathLst>
                <a:path w="1461" h="1279" extrusionOk="0">
                  <a:moveTo>
                    <a:pt x="731" y="1"/>
                  </a:moveTo>
                  <a:cubicBezTo>
                    <a:pt x="507" y="1"/>
                    <a:pt x="290" y="119"/>
                    <a:pt x="172" y="329"/>
                  </a:cubicBezTo>
                  <a:cubicBezTo>
                    <a:pt x="1" y="636"/>
                    <a:pt x="111" y="1025"/>
                    <a:pt x="419" y="1198"/>
                  </a:cubicBezTo>
                  <a:cubicBezTo>
                    <a:pt x="517" y="1253"/>
                    <a:pt x="624" y="1279"/>
                    <a:pt x="730" y="1279"/>
                  </a:cubicBezTo>
                  <a:cubicBezTo>
                    <a:pt x="954" y="1279"/>
                    <a:pt x="1171" y="1161"/>
                    <a:pt x="1288" y="952"/>
                  </a:cubicBezTo>
                  <a:cubicBezTo>
                    <a:pt x="1461" y="644"/>
                    <a:pt x="1350" y="254"/>
                    <a:pt x="1042" y="82"/>
                  </a:cubicBezTo>
                  <a:cubicBezTo>
                    <a:pt x="943" y="27"/>
                    <a:pt x="836" y="1"/>
                    <a:pt x="731" y="1"/>
                  </a:cubicBezTo>
                  <a:close/>
                </a:path>
              </a:pathLst>
            </a:custGeom>
            <a:solidFill>
              <a:srgbClr val="E15F78"/>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27" name="Google Shape;927;p7"/>
            <p:cNvSpPr/>
            <p:nvPr/>
          </p:nvSpPr>
          <p:spPr>
            <a:xfrm>
              <a:off x="6549688" y="1732275"/>
              <a:ext cx="175400" cy="199675"/>
            </a:xfrm>
            <a:custGeom>
              <a:avLst/>
              <a:gdLst/>
              <a:ahLst/>
              <a:cxnLst/>
              <a:rect l="l" t="t" r="r" b="b"/>
              <a:pathLst>
                <a:path w="7016" h="7987" extrusionOk="0">
                  <a:moveTo>
                    <a:pt x="1914" y="1"/>
                  </a:moveTo>
                  <a:cubicBezTo>
                    <a:pt x="857" y="1"/>
                    <a:pt x="1" y="858"/>
                    <a:pt x="1" y="1917"/>
                  </a:cubicBezTo>
                  <a:lnTo>
                    <a:pt x="1" y="2876"/>
                  </a:lnTo>
                  <a:cubicBezTo>
                    <a:pt x="1" y="5694"/>
                    <a:pt x="2278" y="7980"/>
                    <a:pt x="5089" y="7987"/>
                  </a:cubicBezTo>
                  <a:cubicBezTo>
                    <a:pt x="5091" y="7987"/>
                    <a:pt x="5093" y="7987"/>
                    <a:pt x="5095" y="7987"/>
                  </a:cubicBezTo>
                  <a:cubicBezTo>
                    <a:pt x="6151" y="7987"/>
                    <a:pt x="7016" y="7126"/>
                    <a:pt x="7016" y="6069"/>
                  </a:cubicBezTo>
                  <a:lnTo>
                    <a:pt x="7016" y="3195"/>
                  </a:lnTo>
                  <a:cubicBezTo>
                    <a:pt x="7015" y="2137"/>
                    <a:pt x="6158" y="1278"/>
                    <a:pt x="5101" y="1278"/>
                  </a:cubicBezTo>
                  <a:lnTo>
                    <a:pt x="3508" y="1278"/>
                  </a:lnTo>
                  <a:lnTo>
                    <a:pt x="1914" y="1"/>
                  </a:ln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28" name="Google Shape;928;p7"/>
            <p:cNvSpPr/>
            <p:nvPr/>
          </p:nvSpPr>
          <p:spPr>
            <a:xfrm>
              <a:off x="6549663" y="1732725"/>
              <a:ext cx="135500" cy="199550"/>
            </a:xfrm>
            <a:custGeom>
              <a:avLst/>
              <a:gdLst/>
              <a:ahLst/>
              <a:cxnLst/>
              <a:rect l="l" t="t" r="r" b="b"/>
              <a:pathLst>
                <a:path w="5420" h="7982" extrusionOk="0">
                  <a:moveTo>
                    <a:pt x="1913" y="0"/>
                  </a:moveTo>
                  <a:cubicBezTo>
                    <a:pt x="857" y="0"/>
                    <a:pt x="1" y="856"/>
                    <a:pt x="1" y="1913"/>
                  </a:cubicBezTo>
                  <a:lnTo>
                    <a:pt x="1" y="2878"/>
                  </a:lnTo>
                  <a:cubicBezTo>
                    <a:pt x="2" y="5696"/>
                    <a:pt x="2285" y="7981"/>
                    <a:pt x="5102" y="7981"/>
                  </a:cubicBezTo>
                  <a:cubicBezTo>
                    <a:pt x="5210" y="7981"/>
                    <a:pt x="5316" y="7971"/>
                    <a:pt x="5420" y="7952"/>
                  </a:cubicBezTo>
                  <a:cubicBezTo>
                    <a:pt x="5406" y="7454"/>
                    <a:pt x="5043" y="7054"/>
                    <a:pt x="4541" y="6986"/>
                  </a:cubicBezTo>
                  <a:cubicBezTo>
                    <a:pt x="2499" y="6709"/>
                    <a:pt x="958" y="4942"/>
                    <a:pt x="958" y="2878"/>
                  </a:cubicBezTo>
                  <a:lnTo>
                    <a:pt x="958" y="1914"/>
                  </a:lnTo>
                  <a:cubicBezTo>
                    <a:pt x="958" y="1482"/>
                    <a:pt x="1252" y="1102"/>
                    <a:pt x="1675" y="992"/>
                  </a:cubicBezTo>
                  <a:lnTo>
                    <a:pt x="1913" y="930"/>
                  </a:lnTo>
                  <a:lnTo>
                    <a:pt x="1913" y="683"/>
                  </a:lnTo>
                  <a:lnTo>
                    <a:pt x="1913" y="29"/>
                  </a:lnTo>
                  <a:lnTo>
                    <a:pt x="1913"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29" name="Google Shape;929;p7"/>
            <p:cNvSpPr/>
            <p:nvPr/>
          </p:nvSpPr>
          <p:spPr>
            <a:xfrm>
              <a:off x="6573588" y="1668900"/>
              <a:ext cx="143525" cy="95750"/>
            </a:xfrm>
            <a:custGeom>
              <a:avLst/>
              <a:gdLst/>
              <a:ahLst/>
              <a:cxnLst/>
              <a:rect l="l" t="t" r="r" b="b"/>
              <a:pathLst>
                <a:path w="5741" h="3830" extrusionOk="0">
                  <a:moveTo>
                    <a:pt x="2870" y="1"/>
                  </a:moveTo>
                  <a:cubicBezTo>
                    <a:pt x="1288" y="1"/>
                    <a:pt x="1" y="1315"/>
                    <a:pt x="1" y="2915"/>
                  </a:cubicBezTo>
                  <a:lnTo>
                    <a:pt x="1" y="3192"/>
                  </a:lnTo>
                  <a:cubicBezTo>
                    <a:pt x="1" y="3544"/>
                    <a:pt x="288" y="3830"/>
                    <a:pt x="640" y="3830"/>
                  </a:cubicBezTo>
                  <a:cubicBezTo>
                    <a:pt x="663" y="3830"/>
                    <a:pt x="686" y="3828"/>
                    <a:pt x="710" y="3826"/>
                  </a:cubicBezTo>
                  <a:cubicBezTo>
                    <a:pt x="1037" y="3790"/>
                    <a:pt x="1276" y="3500"/>
                    <a:pt x="1276" y="3173"/>
                  </a:cubicBezTo>
                  <a:lnTo>
                    <a:pt x="1276" y="2870"/>
                  </a:lnTo>
                  <a:cubicBezTo>
                    <a:pt x="1276" y="1991"/>
                    <a:pt x="1992" y="1276"/>
                    <a:pt x="2871" y="1276"/>
                  </a:cubicBezTo>
                  <a:cubicBezTo>
                    <a:pt x="2883" y="1276"/>
                    <a:pt x="2895" y="1276"/>
                    <a:pt x="2907" y="1277"/>
                  </a:cubicBezTo>
                  <a:cubicBezTo>
                    <a:pt x="3779" y="1297"/>
                    <a:pt x="4465" y="2031"/>
                    <a:pt x="4465" y="2902"/>
                  </a:cubicBezTo>
                  <a:lnTo>
                    <a:pt x="4465" y="3192"/>
                  </a:lnTo>
                  <a:cubicBezTo>
                    <a:pt x="4465" y="3544"/>
                    <a:pt x="4751" y="3829"/>
                    <a:pt x="5103" y="3829"/>
                  </a:cubicBezTo>
                  <a:cubicBezTo>
                    <a:pt x="5454" y="3829"/>
                    <a:pt x="5740" y="3544"/>
                    <a:pt x="5740" y="3193"/>
                  </a:cubicBezTo>
                  <a:lnTo>
                    <a:pt x="5740" y="2870"/>
                  </a:lnTo>
                  <a:cubicBezTo>
                    <a:pt x="5740" y="1335"/>
                    <a:pt x="4529" y="78"/>
                    <a:pt x="3012" y="4"/>
                  </a:cubicBezTo>
                  <a:cubicBezTo>
                    <a:pt x="2964" y="2"/>
                    <a:pt x="2917" y="1"/>
                    <a:pt x="287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30" name="Google Shape;930;p7"/>
            <p:cNvSpPr/>
            <p:nvPr/>
          </p:nvSpPr>
          <p:spPr>
            <a:xfrm>
              <a:off x="6605513" y="1700450"/>
              <a:ext cx="63775" cy="79750"/>
            </a:xfrm>
            <a:custGeom>
              <a:avLst/>
              <a:gdLst/>
              <a:ahLst/>
              <a:cxnLst/>
              <a:rect l="l" t="t" r="r" b="b"/>
              <a:pathLst>
                <a:path w="2551" h="3190" extrusionOk="0">
                  <a:moveTo>
                    <a:pt x="1594" y="1"/>
                  </a:moveTo>
                  <a:cubicBezTo>
                    <a:pt x="714" y="1"/>
                    <a:pt x="1" y="715"/>
                    <a:pt x="1" y="1595"/>
                  </a:cubicBezTo>
                  <a:lnTo>
                    <a:pt x="1" y="3189"/>
                  </a:lnTo>
                  <a:lnTo>
                    <a:pt x="1275" y="3189"/>
                  </a:lnTo>
                  <a:lnTo>
                    <a:pt x="1275" y="1596"/>
                  </a:lnTo>
                  <a:cubicBezTo>
                    <a:pt x="1275" y="1419"/>
                    <a:pt x="1418" y="1277"/>
                    <a:pt x="1595" y="1277"/>
                  </a:cubicBezTo>
                  <a:lnTo>
                    <a:pt x="2232" y="1277"/>
                  </a:lnTo>
                  <a:cubicBezTo>
                    <a:pt x="2407" y="1277"/>
                    <a:pt x="2551" y="1134"/>
                    <a:pt x="2551" y="957"/>
                  </a:cubicBezTo>
                  <a:lnTo>
                    <a:pt x="2551" y="320"/>
                  </a:lnTo>
                  <a:cubicBezTo>
                    <a:pt x="2551" y="144"/>
                    <a:pt x="2407" y="1"/>
                    <a:pt x="223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31" name="Google Shape;931;p7"/>
            <p:cNvSpPr/>
            <p:nvPr/>
          </p:nvSpPr>
          <p:spPr>
            <a:xfrm>
              <a:off x="6542713" y="1661425"/>
              <a:ext cx="190350" cy="278575"/>
            </a:xfrm>
            <a:custGeom>
              <a:avLst/>
              <a:gdLst/>
              <a:ahLst/>
              <a:cxnLst/>
              <a:rect l="l" t="t" r="r" b="b"/>
              <a:pathLst>
                <a:path w="7614" h="11143" extrusionOk="0">
                  <a:moveTo>
                    <a:pt x="4127" y="0"/>
                  </a:moveTo>
                  <a:cubicBezTo>
                    <a:pt x="2457" y="0"/>
                    <a:pt x="1085" y="1298"/>
                    <a:pt x="966" y="2937"/>
                  </a:cubicBezTo>
                  <a:cubicBezTo>
                    <a:pt x="367" y="3347"/>
                    <a:pt x="0" y="4033"/>
                    <a:pt x="0" y="4766"/>
                  </a:cubicBezTo>
                  <a:lnTo>
                    <a:pt x="0" y="5730"/>
                  </a:lnTo>
                  <a:cubicBezTo>
                    <a:pt x="0" y="8713"/>
                    <a:pt x="2422" y="11140"/>
                    <a:pt x="5399" y="11142"/>
                  </a:cubicBezTo>
                  <a:cubicBezTo>
                    <a:pt x="6621" y="11142"/>
                    <a:pt x="7611" y="10148"/>
                    <a:pt x="7611" y="8927"/>
                  </a:cubicBezTo>
                  <a:lnTo>
                    <a:pt x="7611" y="6051"/>
                  </a:lnTo>
                  <a:cubicBezTo>
                    <a:pt x="7613" y="4827"/>
                    <a:pt x="6620" y="3834"/>
                    <a:pt x="5398" y="3834"/>
                  </a:cubicBezTo>
                  <a:lnTo>
                    <a:pt x="5082" y="3834"/>
                  </a:lnTo>
                  <a:cubicBezTo>
                    <a:pt x="4917" y="3834"/>
                    <a:pt x="4783" y="3968"/>
                    <a:pt x="4783" y="4132"/>
                  </a:cubicBezTo>
                  <a:lnTo>
                    <a:pt x="4783" y="6565"/>
                  </a:lnTo>
                  <a:lnTo>
                    <a:pt x="3600" y="7749"/>
                  </a:lnTo>
                  <a:cubicBezTo>
                    <a:pt x="3500" y="7848"/>
                    <a:pt x="3478" y="8028"/>
                    <a:pt x="3561" y="8141"/>
                  </a:cubicBezTo>
                  <a:cubicBezTo>
                    <a:pt x="3621" y="8223"/>
                    <a:pt x="3713" y="8265"/>
                    <a:pt x="3803" y="8265"/>
                  </a:cubicBezTo>
                  <a:cubicBezTo>
                    <a:pt x="3879" y="8265"/>
                    <a:pt x="3956" y="8237"/>
                    <a:pt x="4014" y="8178"/>
                  </a:cubicBezTo>
                  <a:lnTo>
                    <a:pt x="4781" y="7410"/>
                  </a:lnTo>
                  <a:lnTo>
                    <a:pt x="4781" y="8594"/>
                  </a:lnTo>
                  <a:cubicBezTo>
                    <a:pt x="4781" y="8747"/>
                    <a:pt x="4891" y="8883"/>
                    <a:pt x="5043" y="8902"/>
                  </a:cubicBezTo>
                  <a:cubicBezTo>
                    <a:pt x="5056" y="8903"/>
                    <a:pt x="5068" y="8904"/>
                    <a:pt x="5080" y="8904"/>
                  </a:cubicBezTo>
                  <a:cubicBezTo>
                    <a:pt x="5246" y="8904"/>
                    <a:pt x="5379" y="8770"/>
                    <a:pt x="5379" y="8604"/>
                  </a:cubicBezTo>
                  <a:lnTo>
                    <a:pt x="5379" y="4431"/>
                  </a:lnTo>
                  <a:lnTo>
                    <a:pt x="5395" y="4431"/>
                  </a:lnTo>
                  <a:cubicBezTo>
                    <a:pt x="6289" y="4431"/>
                    <a:pt x="7013" y="5154"/>
                    <a:pt x="7013" y="6049"/>
                  </a:cubicBezTo>
                  <a:lnTo>
                    <a:pt x="7013" y="8920"/>
                  </a:lnTo>
                  <a:cubicBezTo>
                    <a:pt x="7013" y="9816"/>
                    <a:pt x="6282" y="10542"/>
                    <a:pt x="5385" y="10542"/>
                  </a:cubicBezTo>
                  <a:cubicBezTo>
                    <a:pt x="5383" y="10542"/>
                    <a:pt x="5381" y="10542"/>
                    <a:pt x="5379" y="10542"/>
                  </a:cubicBezTo>
                  <a:cubicBezTo>
                    <a:pt x="2740" y="10532"/>
                    <a:pt x="597" y="8377"/>
                    <a:pt x="597" y="5729"/>
                  </a:cubicBezTo>
                  <a:lnTo>
                    <a:pt x="597" y="4766"/>
                  </a:lnTo>
                  <a:cubicBezTo>
                    <a:pt x="597" y="4372"/>
                    <a:pt x="743" y="3997"/>
                    <a:pt x="994" y="3707"/>
                  </a:cubicBezTo>
                  <a:cubicBezTo>
                    <a:pt x="1090" y="4075"/>
                    <a:pt x="1374" y="4354"/>
                    <a:pt x="1738" y="4414"/>
                  </a:cubicBezTo>
                  <a:cubicBezTo>
                    <a:pt x="1789" y="4422"/>
                    <a:pt x="1840" y="4426"/>
                    <a:pt x="1890" y="4426"/>
                  </a:cubicBezTo>
                  <a:cubicBezTo>
                    <a:pt x="2201" y="4426"/>
                    <a:pt x="2498" y="4274"/>
                    <a:pt x="2678" y="3998"/>
                  </a:cubicBezTo>
                  <a:cubicBezTo>
                    <a:pt x="2781" y="3843"/>
                    <a:pt x="2828" y="3660"/>
                    <a:pt x="2828" y="3473"/>
                  </a:cubicBezTo>
                  <a:lnTo>
                    <a:pt x="2828" y="3179"/>
                  </a:lnTo>
                  <a:cubicBezTo>
                    <a:pt x="2828" y="2462"/>
                    <a:pt x="3409" y="1880"/>
                    <a:pt x="4127" y="1880"/>
                  </a:cubicBezTo>
                  <a:lnTo>
                    <a:pt x="4760" y="1880"/>
                  </a:lnTo>
                  <a:cubicBezTo>
                    <a:pt x="4772" y="1880"/>
                    <a:pt x="4781" y="1890"/>
                    <a:pt x="4781" y="1901"/>
                  </a:cubicBezTo>
                  <a:lnTo>
                    <a:pt x="4781" y="2538"/>
                  </a:lnTo>
                  <a:cubicBezTo>
                    <a:pt x="4781" y="2550"/>
                    <a:pt x="4772" y="2559"/>
                    <a:pt x="4760" y="2559"/>
                  </a:cubicBezTo>
                  <a:lnTo>
                    <a:pt x="3819" y="2559"/>
                  </a:lnTo>
                  <a:cubicBezTo>
                    <a:pt x="3646" y="2559"/>
                    <a:pt x="3506" y="2698"/>
                    <a:pt x="3506" y="2871"/>
                  </a:cubicBezTo>
                  <a:lnTo>
                    <a:pt x="3506" y="4214"/>
                  </a:lnTo>
                  <a:cubicBezTo>
                    <a:pt x="3506" y="4257"/>
                    <a:pt x="3523" y="4300"/>
                    <a:pt x="3556" y="4329"/>
                  </a:cubicBezTo>
                  <a:cubicBezTo>
                    <a:pt x="3638" y="4403"/>
                    <a:pt x="3725" y="4434"/>
                    <a:pt x="3805" y="4434"/>
                  </a:cubicBezTo>
                  <a:cubicBezTo>
                    <a:pt x="3970" y="4434"/>
                    <a:pt x="4105" y="4300"/>
                    <a:pt x="4105" y="4135"/>
                  </a:cubicBezTo>
                  <a:lnTo>
                    <a:pt x="4105" y="3177"/>
                  </a:lnTo>
                  <a:cubicBezTo>
                    <a:pt x="4105" y="3164"/>
                    <a:pt x="4113" y="3156"/>
                    <a:pt x="4126" y="3156"/>
                  </a:cubicBezTo>
                  <a:lnTo>
                    <a:pt x="4761" y="3156"/>
                  </a:lnTo>
                  <a:cubicBezTo>
                    <a:pt x="5103" y="3156"/>
                    <a:pt x="5379" y="2880"/>
                    <a:pt x="5379" y="2538"/>
                  </a:cubicBezTo>
                  <a:lnTo>
                    <a:pt x="5379" y="1901"/>
                  </a:lnTo>
                  <a:cubicBezTo>
                    <a:pt x="5379" y="1560"/>
                    <a:pt x="5103" y="1283"/>
                    <a:pt x="4761" y="1283"/>
                  </a:cubicBezTo>
                  <a:lnTo>
                    <a:pt x="2604" y="1283"/>
                  </a:lnTo>
                  <a:cubicBezTo>
                    <a:pt x="2398" y="1283"/>
                    <a:pt x="2231" y="1450"/>
                    <a:pt x="2231" y="1656"/>
                  </a:cubicBezTo>
                  <a:lnTo>
                    <a:pt x="2231" y="3562"/>
                  </a:lnTo>
                  <a:cubicBezTo>
                    <a:pt x="2231" y="3572"/>
                    <a:pt x="2230" y="3580"/>
                    <a:pt x="2227" y="3589"/>
                  </a:cubicBezTo>
                  <a:cubicBezTo>
                    <a:pt x="2167" y="3751"/>
                    <a:pt x="2038" y="3840"/>
                    <a:pt x="1894" y="3840"/>
                  </a:cubicBezTo>
                  <a:cubicBezTo>
                    <a:pt x="1874" y="3840"/>
                    <a:pt x="1854" y="3838"/>
                    <a:pt x="1834" y="3835"/>
                  </a:cubicBezTo>
                  <a:cubicBezTo>
                    <a:pt x="1670" y="3808"/>
                    <a:pt x="1554" y="3643"/>
                    <a:pt x="1554" y="3434"/>
                  </a:cubicBezTo>
                  <a:lnTo>
                    <a:pt x="1554" y="2067"/>
                  </a:lnTo>
                  <a:cubicBezTo>
                    <a:pt x="1554" y="1988"/>
                    <a:pt x="1584" y="1912"/>
                    <a:pt x="1636" y="1854"/>
                  </a:cubicBezTo>
                  <a:cubicBezTo>
                    <a:pt x="2445" y="963"/>
                    <a:pt x="3328" y="596"/>
                    <a:pt x="4127" y="596"/>
                  </a:cubicBezTo>
                  <a:cubicBezTo>
                    <a:pt x="5587" y="596"/>
                    <a:pt x="6767" y="1818"/>
                    <a:pt x="6697" y="3293"/>
                  </a:cubicBezTo>
                  <a:cubicBezTo>
                    <a:pt x="6697" y="3302"/>
                    <a:pt x="6699" y="3313"/>
                    <a:pt x="6705" y="3320"/>
                  </a:cubicBezTo>
                  <a:cubicBezTo>
                    <a:pt x="6800" y="3425"/>
                    <a:pt x="6904" y="3468"/>
                    <a:pt x="6997" y="3468"/>
                  </a:cubicBezTo>
                  <a:cubicBezTo>
                    <a:pt x="7162" y="3468"/>
                    <a:pt x="7296" y="3335"/>
                    <a:pt x="7296" y="3170"/>
                  </a:cubicBezTo>
                  <a:cubicBezTo>
                    <a:pt x="7296" y="1423"/>
                    <a:pt x="5875" y="0"/>
                    <a:pt x="4127"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32" name="Google Shape;932;p7"/>
            <p:cNvSpPr/>
            <p:nvPr/>
          </p:nvSpPr>
          <p:spPr>
            <a:xfrm>
              <a:off x="6811263" y="1581475"/>
              <a:ext cx="74125" cy="68725"/>
            </a:xfrm>
            <a:custGeom>
              <a:avLst/>
              <a:gdLst/>
              <a:ahLst/>
              <a:cxnLst/>
              <a:rect l="l" t="t" r="r" b="b"/>
              <a:pathLst>
                <a:path w="2965" h="2749" extrusionOk="0">
                  <a:moveTo>
                    <a:pt x="1209" y="600"/>
                  </a:moveTo>
                  <a:cubicBezTo>
                    <a:pt x="1338" y="600"/>
                    <a:pt x="1467" y="648"/>
                    <a:pt x="1565" y="747"/>
                  </a:cubicBezTo>
                  <a:lnTo>
                    <a:pt x="2113" y="1293"/>
                  </a:lnTo>
                  <a:cubicBezTo>
                    <a:pt x="2308" y="1489"/>
                    <a:pt x="2308" y="1809"/>
                    <a:pt x="2111" y="2004"/>
                  </a:cubicBezTo>
                  <a:cubicBezTo>
                    <a:pt x="2013" y="2103"/>
                    <a:pt x="1884" y="2152"/>
                    <a:pt x="1756" y="2152"/>
                  </a:cubicBezTo>
                  <a:cubicBezTo>
                    <a:pt x="1627" y="2152"/>
                    <a:pt x="1498" y="2103"/>
                    <a:pt x="1401" y="2004"/>
                  </a:cubicBezTo>
                  <a:lnTo>
                    <a:pt x="853" y="1458"/>
                  </a:lnTo>
                  <a:cubicBezTo>
                    <a:pt x="657" y="1261"/>
                    <a:pt x="657" y="941"/>
                    <a:pt x="853" y="747"/>
                  </a:cubicBezTo>
                  <a:cubicBezTo>
                    <a:pt x="952" y="648"/>
                    <a:pt x="1080" y="600"/>
                    <a:pt x="1209" y="600"/>
                  </a:cubicBezTo>
                  <a:close/>
                  <a:moveTo>
                    <a:pt x="1209" y="0"/>
                  </a:moveTo>
                  <a:cubicBezTo>
                    <a:pt x="927" y="0"/>
                    <a:pt x="645" y="108"/>
                    <a:pt x="430" y="322"/>
                  </a:cubicBezTo>
                  <a:cubicBezTo>
                    <a:pt x="1" y="752"/>
                    <a:pt x="1" y="1449"/>
                    <a:pt x="430" y="1879"/>
                  </a:cubicBezTo>
                  <a:lnTo>
                    <a:pt x="978" y="2426"/>
                  </a:lnTo>
                  <a:cubicBezTo>
                    <a:pt x="1193" y="2640"/>
                    <a:pt x="1474" y="2748"/>
                    <a:pt x="1757" y="2748"/>
                  </a:cubicBezTo>
                  <a:cubicBezTo>
                    <a:pt x="2038" y="2748"/>
                    <a:pt x="2321" y="2641"/>
                    <a:pt x="2535" y="2426"/>
                  </a:cubicBezTo>
                  <a:cubicBezTo>
                    <a:pt x="2965" y="1996"/>
                    <a:pt x="2965" y="1298"/>
                    <a:pt x="2535" y="869"/>
                  </a:cubicBezTo>
                  <a:lnTo>
                    <a:pt x="1988" y="322"/>
                  </a:lnTo>
                  <a:cubicBezTo>
                    <a:pt x="1773" y="108"/>
                    <a:pt x="1491" y="0"/>
                    <a:pt x="1209"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33" name="Google Shape;933;p7"/>
            <p:cNvSpPr/>
            <p:nvPr/>
          </p:nvSpPr>
          <p:spPr>
            <a:xfrm>
              <a:off x="6598263" y="1429700"/>
              <a:ext cx="398350" cy="398375"/>
            </a:xfrm>
            <a:custGeom>
              <a:avLst/>
              <a:gdLst/>
              <a:ahLst/>
              <a:cxnLst/>
              <a:rect l="l" t="t" r="r" b="b"/>
              <a:pathLst>
                <a:path w="15934" h="15935" extrusionOk="0">
                  <a:moveTo>
                    <a:pt x="7968" y="0"/>
                  </a:moveTo>
                  <a:cubicBezTo>
                    <a:pt x="3575" y="0"/>
                    <a:pt x="1" y="3575"/>
                    <a:pt x="1" y="7966"/>
                  </a:cubicBezTo>
                  <a:cubicBezTo>
                    <a:pt x="1" y="8187"/>
                    <a:pt x="10" y="8411"/>
                    <a:pt x="29" y="8631"/>
                  </a:cubicBezTo>
                  <a:cubicBezTo>
                    <a:pt x="41" y="8788"/>
                    <a:pt x="171" y="8905"/>
                    <a:pt x="325" y="8905"/>
                  </a:cubicBezTo>
                  <a:cubicBezTo>
                    <a:pt x="334" y="8905"/>
                    <a:pt x="342" y="8905"/>
                    <a:pt x="350" y="8904"/>
                  </a:cubicBezTo>
                  <a:cubicBezTo>
                    <a:pt x="516" y="8891"/>
                    <a:pt x="637" y="8746"/>
                    <a:pt x="624" y="8582"/>
                  </a:cubicBezTo>
                  <a:cubicBezTo>
                    <a:pt x="607" y="8379"/>
                    <a:pt x="600" y="8172"/>
                    <a:pt x="600" y="7968"/>
                  </a:cubicBezTo>
                  <a:cubicBezTo>
                    <a:pt x="600" y="3906"/>
                    <a:pt x="3905" y="599"/>
                    <a:pt x="7968" y="599"/>
                  </a:cubicBezTo>
                  <a:cubicBezTo>
                    <a:pt x="12029" y="599"/>
                    <a:pt x="15336" y="3906"/>
                    <a:pt x="15336" y="7968"/>
                  </a:cubicBezTo>
                  <a:cubicBezTo>
                    <a:pt x="15336" y="12030"/>
                    <a:pt x="12029" y="15336"/>
                    <a:pt x="7968" y="15336"/>
                  </a:cubicBezTo>
                  <a:cubicBezTo>
                    <a:pt x="7450" y="15336"/>
                    <a:pt x="6933" y="15282"/>
                    <a:pt x="6431" y="15176"/>
                  </a:cubicBezTo>
                  <a:cubicBezTo>
                    <a:pt x="6410" y="15172"/>
                    <a:pt x="6390" y="15170"/>
                    <a:pt x="6369" y="15170"/>
                  </a:cubicBezTo>
                  <a:cubicBezTo>
                    <a:pt x="6232" y="15170"/>
                    <a:pt x="6106" y="15267"/>
                    <a:pt x="6077" y="15407"/>
                  </a:cubicBezTo>
                  <a:cubicBezTo>
                    <a:pt x="6043" y="15568"/>
                    <a:pt x="6146" y="15727"/>
                    <a:pt x="6308" y="15762"/>
                  </a:cubicBezTo>
                  <a:cubicBezTo>
                    <a:pt x="6849" y="15877"/>
                    <a:pt x="7408" y="15935"/>
                    <a:pt x="7966" y="15935"/>
                  </a:cubicBezTo>
                  <a:cubicBezTo>
                    <a:pt x="12358" y="15935"/>
                    <a:pt x="15933" y="12360"/>
                    <a:pt x="15933" y="7969"/>
                  </a:cubicBezTo>
                  <a:cubicBezTo>
                    <a:pt x="15934" y="3575"/>
                    <a:pt x="12359" y="0"/>
                    <a:pt x="7968"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34" name="Google Shape;934;p7"/>
            <p:cNvSpPr/>
            <p:nvPr/>
          </p:nvSpPr>
          <p:spPr>
            <a:xfrm>
              <a:off x="6630213" y="1461650"/>
              <a:ext cx="334475" cy="334450"/>
            </a:xfrm>
            <a:custGeom>
              <a:avLst/>
              <a:gdLst/>
              <a:ahLst/>
              <a:cxnLst/>
              <a:rect l="l" t="t" r="r" b="b"/>
              <a:pathLst>
                <a:path w="13379" h="13378" extrusionOk="0">
                  <a:moveTo>
                    <a:pt x="6690" y="0"/>
                  </a:moveTo>
                  <a:cubicBezTo>
                    <a:pt x="3001" y="0"/>
                    <a:pt x="0" y="3001"/>
                    <a:pt x="0" y="6688"/>
                  </a:cubicBezTo>
                  <a:cubicBezTo>
                    <a:pt x="0" y="6801"/>
                    <a:pt x="3" y="6913"/>
                    <a:pt x="9" y="7023"/>
                  </a:cubicBezTo>
                  <a:cubicBezTo>
                    <a:pt x="16" y="7183"/>
                    <a:pt x="149" y="7307"/>
                    <a:pt x="306" y="7307"/>
                  </a:cubicBezTo>
                  <a:cubicBezTo>
                    <a:pt x="312" y="7307"/>
                    <a:pt x="317" y="7307"/>
                    <a:pt x="322" y="7306"/>
                  </a:cubicBezTo>
                  <a:cubicBezTo>
                    <a:pt x="486" y="7299"/>
                    <a:pt x="613" y="7159"/>
                    <a:pt x="606" y="6994"/>
                  </a:cubicBezTo>
                  <a:cubicBezTo>
                    <a:pt x="600" y="6893"/>
                    <a:pt x="597" y="6791"/>
                    <a:pt x="597" y="6688"/>
                  </a:cubicBezTo>
                  <a:cubicBezTo>
                    <a:pt x="597" y="3331"/>
                    <a:pt x="3330" y="598"/>
                    <a:pt x="6688" y="598"/>
                  </a:cubicBezTo>
                  <a:cubicBezTo>
                    <a:pt x="10046" y="598"/>
                    <a:pt x="12778" y="3331"/>
                    <a:pt x="12778" y="6688"/>
                  </a:cubicBezTo>
                  <a:cubicBezTo>
                    <a:pt x="12778" y="10047"/>
                    <a:pt x="10046" y="12779"/>
                    <a:pt x="6688" y="12779"/>
                  </a:cubicBezTo>
                  <a:cubicBezTo>
                    <a:pt x="6172" y="12779"/>
                    <a:pt x="5660" y="12715"/>
                    <a:pt x="5166" y="12587"/>
                  </a:cubicBezTo>
                  <a:cubicBezTo>
                    <a:pt x="5141" y="12581"/>
                    <a:pt x="5116" y="12578"/>
                    <a:pt x="5091" y="12578"/>
                  </a:cubicBezTo>
                  <a:cubicBezTo>
                    <a:pt x="4959" y="12578"/>
                    <a:pt x="4838" y="12667"/>
                    <a:pt x="4802" y="12803"/>
                  </a:cubicBezTo>
                  <a:cubicBezTo>
                    <a:pt x="4763" y="12962"/>
                    <a:pt x="4858" y="13126"/>
                    <a:pt x="5017" y="13166"/>
                  </a:cubicBezTo>
                  <a:cubicBezTo>
                    <a:pt x="5561" y="13307"/>
                    <a:pt x="6124" y="13378"/>
                    <a:pt x="6690" y="13378"/>
                  </a:cubicBezTo>
                  <a:cubicBezTo>
                    <a:pt x="10377" y="13378"/>
                    <a:pt x="13378" y="10377"/>
                    <a:pt x="13378" y="6688"/>
                  </a:cubicBezTo>
                  <a:cubicBezTo>
                    <a:pt x="13378" y="3001"/>
                    <a:pt x="10377" y="0"/>
                    <a:pt x="669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35" name="Google Shape;935;p7"/>
            <p:cNvSpPr/>
            <p:nvPr/>
          </p:nvSpPr>
          <p:spPr>
            <a:xfrm>
              <a:off x="6662213" y="1509575"/>
              <a:ext cx="233125" cy="134700"/>
            </a:xfrm>
            <a:custGeom>
              <a:avLst/>
              <a:gdLst/>
              <a:ahLst/>
              <a:cxnLst/>
              <a:rect l="l" t="t" r="r" b="b"/>
              <a:pathLst>
                <a:path w="9325" h="5388" extrusionOk="0">
                  <a:moveTo>
                    <a:pt x="7615" y="1"/>
                  </a:moveTo>
                  <a:cubicBezTo>
                    <a:pt x="7403" y="1"/>
                    <a:pt x="7192" y="55"/>
                    <a:pt x="7009" y="162"/>
                  </a:cubicBezTo>
                  <a:cubicBezTo>
                    <a:pt x="6878" y="240"/>
                    <a:pt x="6764" y="328"/>
                    <a:pt x="6656" y="412"/>
                  </a:cubicBezTo>
                  <a:cubicBezTo>
                    <a:pt x="6371" y="632"/>
                    <a:pt x="6127" y="823"/>
                    <a:pt x="5595" y="823"/>
                  </a:cubicBezTo>
                  <a:cubicBezTo>
                    <a:pt x="5217" y="823"/>
                    <a:pt x="4903" y="683"/>
                    <a:pt x="4537" y="520"/>
                  </a:cubicBezTo>
                  <a:cubicBezTo>
                    <a:pt x="4149" y="347"/>
                    <a:pt x="3709" y="153"/>
                    <a:pt x="3128" y="109"/>
                  </a:cubicBezTo>
                  <a:cubicBezTo>
                    <a:pt x="3096" y="106"/>
                    <a:pt x="3065" y="105"/>
                    <a:pt x="3034" y="105"/>
                  </a:cubicBezTo>
                  <a:cubicBezTo>
                    <a:pt x="2788" y="105"/>
                    <a:pt x="2548" y="178"/>
                    <a:pt x="2349" y="314"/>
                  </a:cubicBezTo>
                  <a:cubicBezTo>
                    <a:pt x="878" y="1326"/>
                    <a:pt x="0" y="2991"/>
                    <a:pt x="0" y="4769"/>
                  </a:cubicBezTo>
                  <a:cubicBezTo>
                    <a:pt x="0" y="4881"/>
                    <a:pt x="3" y="4996"/>
                    <a:pt x="10" y="5107"/>
                  </a:cubicBezTo>
                  <a:cubicBezTo>
                    <a:pt x="20" y="5265"/>
                    <a:pt x="151" y="5387"/>
                    <a:pt x="308" y="5387"/>
                  </a:cubicBezTo>
                  <a:lnTo>
                    <a:pt x="327" y="5387"/>
                  </a:lnTo>
                  <a:cubicBezTo>
                    <a:pt x="491" y="5377"/>
                    <a:pt x="616" y="5235"/>
                    <a:pt x="607" y="5070"/>
                  </a:cubicBezTo>
                  <a:cubicBezTo>
                    <a:pt x="600" y="4970"/>
                    <a:pt x="598" y="4870"/>
                    <a:pt x="598" y="4769"/>
                  </a:cubicBezTo>
                  <a:cubicBezTo>
                    <a:pt x="598" y="3189"/>
                    <a:pt x="1380" y="1707"/>
                    <a:pt x="2689" y="806"/>
                  </a:cubicBezTo>
                  <a:cubicBezTo>
                    <a:pt x="2787" y="738"/>
                    <a:pt x="2909" y="702"/>
                    <a:pt x="3035" y="702"/>
                  </a:cubicBezTo>
                  <a:cubicBezTo>
                    <a:pt x="3051" y="702"/>
                    <a:pt x="3067" y="702"/>
                    <a:pt x="3083" y="704"/>
                  </a:cubicBezTo>
                  <a:cubicBezTo>
                    <a:pt x="3560" y="739"/>
                    <a:pt x="3935" y="906"/>
                    <a:pt x="4295" y="1065"/>
                  </a:cubicBezTo>
                  <a:cubicBezTo>
                    <a:pt x="4686" y="1240"/>
                    <a:pt x="5091" y="1419"/>
                    <a:pt x="5595" y="1419"/>
                  </a:cubicBezTo>
                  <a:cubicBezTo>
                    <a:pt x="6330" y="1419"/>
                    <a:pt x="6715" y="1121"/>
                    <a:pt x="7022" y="882"/>
                  </a:cubicBezTo>
                  <a:cubicBezTo>
                    <a:pt x="7121" y="805"/>
                    <a:pt x="7214" y="733"/>
                    <a:pt x="7313" y="675"/>
                  </a:cubicBezTo>
                  <a:cubicBezTo>
                    <a:pt x="7403" y="622"/>
                    <a:pt x="7508" y="596"/>
                    <a:pt x="7615" y="596"/>
                  </a:cubicBezTo>
                  <a:cubicBezTo>
                    <a:pt x="7739" y="596"/>
                    <a:pt x="7867" y="632"/>
                    <a:pt x="7980" y="703"/>
                  </a:cubicBezTo>
                  <a:cubicBezTo>
                    <a:pt x="8271" y="886"/>
                    <a:pt x="8542" y="1102"/>
                    <a:pt x="8786" y="1342"/>
                  </a:cubicBezTo>
                  <a:cubicBezTo>
                    <a:pt x="8846" y="1402"/>
                    <a:pt x="8922" y="1432"/>
                    <a:pt x="8999" y="1432"/>
                  </a:cubicBezTo>
                  <a:cubicBezTo>
                    <a:pt x="9075" y="1432"/>
                    <a:pt x="9151" y="1402"/>
                    <a:pt x="9210" y="1343"/>
                  </a:cubicBezTo>
                  <a:cubicBezTo>
                    <a:pt x="9325" y="1225"/>
                    <a:pt x="9324" y="1037"/>
                    <a:pt x="9206" y="920"/>
                  </a:cubicBezTo>
                  <a:cubicBezTo>
                    <a:pt x="8931" y="649"/>
                    <a:pt x="8626" y="407"/>
                    <a:pt x="8300" y="200"/>
                  </a:cubicBezTo>
                  <a:cubicBezTo>
                    <a:pt x="8091" y="67"/>
                    <a:pt x="7852" y="1"/>
                    <a:pt x="7615"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36" name="Google Shape;936;p7"/>
            <p:cNvSpPr/>
            <p:nvPr/>
          </p:nvSpPr>
          <p:spPr>
            <a:xfrm>
              <a:off x="6741313" y="1556575"/>
              <a:ext cx="191400" cy="164650"/>
            </a:xfrm>
            <a:custGeom>
              <a:avLst/>
              <a:gdLst/>
              <a:ahLst/>
              <a:cxnLst/>
              <a:rect l="l" t="t" r="r" b="b"/>
              <a:pathLst>
                <a:path w="7656" h="6586" extrusionOk="0">
                  <a:moveTo>
                    <a:pt x="6651" y="0"/>
                  </a:moveTo>
                  <a:cubicBezTo>
                    <a:pt x="6599" y="0"/>
                    <a:pt x="6546" y="14"/>
                    <a:pt x="6498" y="43"/>
                  </a:cubicBezTo>
                  <a:cubicBezTo>
                    <a:pt x="6354" y="126"/>
                    <a:pt x="6307" y="310"/>
                    <a:pt x="6393" y="453"/>
                  </a:cubicBezTo>
                  <a:cubicBezTo>
                    <a:pt x="6828" y="1188"/>
                    <a:pt x="7056" y="2032"/>
                    <a:pt x="7056" y="2891"/>
                  </a:cubicBezTo>
                  <a:cubicBezTo>
                    <a:pt x="7056" y="3294"/>
                    <a:pt x="7004" y="3697"/>
                    <a:pt x="6902" y="4089"/>
                  </a:cubicBezTo>
                  <a:cubicBezTo>
                    <a:pt x="6849" y="4297"/>
                    <a:pt x="6669" y="4465"/>
                    <a:pt x="6425" y="4536"/>
                  </a:cubicBezTo>
                  <a:cubicBezTo>
                    <a:pt x="5971" y="4671"/>
                    <a:pt x="5678" y="4932"/>
                    <a:pt x="5442" y="5141"/>
                  </a:cubicBezTo>
                  <a:cubicBezTo>
                    <a:pt x="5305" y="5263"/>
                    <a:pt x="5186" y="5368"/>
                    <a:pt x="5069" y="5420"/>
                  </a:cubicBezTo>
                  <a:cubicBezTo>
                    <a:pt x="4944" y="5475"/>
                    <a:pt x="4837" y="5500"/>
                    <a:pt x="4734" y="5500"/>
                  </a:cubicBezTo>
                  <a:cubicBezTo>
                    <a:pt x="4521" y="5500"/>
                    <a:pt x="4333" y="5392"/>
                    <a:pt x="4066" y="5227"/>
                  </a:cubicBezTo>
                  <a:cubicBezTo>
                    <a:pt x="3762" y="5041"/>
                    <a:pt x="3391" y="4810"/>
                    <a:pt x="2877" y="4810"/>
                  </a:cubicBezTo>
                  <a:cubicBezTo>
                    <a:pt x="2823" y="4810"/>
                    <a:pt x="2767" y="4813"/>
                    <a:pt x="2709" y="4819"/>
                  </a:cubicBezTo>
                  <a:cubicBezTo>
                    <a:pt x="2059" y="4880"/>
                    <a:pt x="1656" y="5248"/>
                    <a:pt x="1331" y="5544"/>
                  </a:cubicBezTo>
                  <a:cubicBezTo>
                    <a:pt x="1027" y="5823"/>
                    <a:pt x="832" y="5987"/>
                    <a:pt x="556" y="5987"/>
                  </a:cubicBezTo>
                  <a:cubicBezTo>
                    <a:pt x="503" y="5987"/>
                    <a:pt x="447" y="5981"/>
                    <a:pt x="387" y="5969"/>
                  </a:cubicBezTo>
                  <a:cubicBezTo>
                    <a:pt x="367" y="5965"/>
                    <a:pt x="347" y="5963"/>
                    <a:pt x="327" y="5963"/>
                  </a:cubicBezTo>
                  <a:cubicBezTo>
                    <a:pt x="188" y="5963"/>
                    <a:pt x="63" y="6059"/>
                    <a:pt x="33" y="6201"/>
                  </a:cubicBezTo>
                  <a:cubicBezTo>
                    <a:pt x="0" y="6362"/>
                    <a:pt x="104" y="6521"/>
                    <a:pt x="266" y="6555"/>
                  </a:cubicBezTo>
                  <a:cubicBezTo>
                    <a:pt x="368" y="6576"/>
                    <a:pt x="465" y="6585"/>
                    <a:pt x="555" y="6585"/>
                  </a:cubicBezTo>
                  <a:cubicBezTo>
                    <a:pt x="556" y="6585"/>
                    <a:pt x="557" y="6585"/>
                    <a:pt x="558" y="6585"/>
                  </a:cubicBezTo>
                  <a:cubicBezTo>
                    <a:pt x="1081" y="6585"/>
                    <a:pt x="1427" y="6271"/>
                    <a:pt x="1738" y="5986"/>
                  </a:cubicBezTo>
                  <a:cubicBezTo>
                    <a:pt x="2036" y="5714"/>
                    <a:pt x="2317" y="5457"/>
                    <a:pt x="2767" y="5415"/>
                  </a:cubicBezTo>
                  <a:cubicBezTo>
                    <a:pt x="2806" y="5411"/>
                    <a:pt x="2843" y="5409"/>
                    <a:pt x="2880" y="5409"/>
                  </a:cubicBezTo>
                  <a:cubicBezTo>
                    <a:pt x="3223" y="5409"/>
                    <a:pt x="3471" y="5563"/>
                    <a:pt x="3755" y="5737"/>
                  </a:cubicBezTo>
                  <a:cubicBezTo>
                    <a:pt x="4036" y="5911"/>
                    <a:pt x="4343" y="6100"/>
                    <a:pt x="4733" y="6100"/>
                  </a:cubicBezTo>
                  <a:cubicBezTo>
                    <a:pt x="4908" y="6100"/>
                    <a:pt x="5099" y="6062"/>
                    <a:pt x="5312" y="5968"/>
                  </a:cubicBezTo>
                  <a:cubicBezTo>
                    <a:pt x="5515" y="5879"/>
                    <a:pt x="5673" y="5737"/>
                    <a:pt x="5841" y="5587"/>
                  </a:cubicBezTo>
                  <a:cubicBezTo>
                    <a:pt x="6053" y="5400"/>
                    <a:pt x="6271" y="5205"/>
                    <a:pt x="6597" y="5109"/>
                  </a:cubicBezTo>
                  <a:cubicBezTo>
                    <a:pt x="7045" y="4975"/>
                    <a:pt x="7376" y="4650"/>
                    <a:pt x="7482" y="4237"/>
                  </a:cubicBezTo>
                  <a:cubicBezTo>
                    <a:pt x="7598" y="3796"/>
                    <a:pt x="7655" y="3344"/>
                    <a:pt x="7655" y="2890"/>
                  </a:cubicBezTo>
                  <a:cubicBezTo>
                    <a:pt x="7655" y="1925"/>
                    <a:pt x="7397" y="977"/>
                    <a:pt x="6907" y="147"/>
                  </a:cubicBezTo>
                  <a:cubicBezTo>
                    <a:pt x="6852" y="53"/>
                    <a:pt x="6753" y="0"/>
                    <a:pt x="6651"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37" name="Google Shape;937;p7"/>
            <p:cNvSpPr/>
            <p:nvPr/>
          </p:nvSpPr>
          <p:spPr>
            <a:xfrm>
              <a:off x="6709263" y="1621750"/>
              <a:ext cx="72550" cy="46875"/>
            </a:xfrm>
            <a:custGeom>
              <a:avLst/>
              <a:gdLst/>
              <a:ahLst/>
              <a:cxnLst/>
              <a:rect l="l" t="t" r="r" b="b"/>
              <a:pathLst>
                <a:path w="2902" h="1875" extrusionOk="0">
                  <a:moveTo>
                    <a:pt x="1916" y="599"/>
                  </a:moveTo>
                  <a:cubicBezTo>
                    <a:pt x="2096" y="599"/>
                    <a:pt x="2255" y="735"/>
                    <a:pt x="2267" y="916"/>
                  </a:cubicBezTo>
                  <a:cubicBezTo>
                    <a:pt x="2279" y="1112"/>
                    <a:pt x="2122" y="1277"/>
                    <a:pt x="1928" y="1277"/>
                  </a:cubicBezTo>
                  <a:lnTo>
                    <a:pt x="974" y="1277"/>
                  </a:lnTo>
                  <a:cubicBezTo>
                    <a:pt x="781" y="1277"/>
                    <a:pt x="623" y="1114"/>
                    <a:pt x="637" y="916"/>
                  </a:cubicBezTo>
                  <a:cubicBezTo>
                    <a:pt x="648" y="735"/>
                    <a:pt x="806" y="599"/>
                    <a:pt x="988" y="599"/>
                  </a:cubicBezTo>
                  <a:close/>
                  <a:moveTo>
                    <a:pt x="996" y="1"/>
                  </a:moveTo>
                  <a:cubicBezTo>
                    <a:pt x="445" y="1"/>
                    <a:pt x="0" y="452"/>
                    <a:pt x="38" y="1002"/>
                  </a:cubicBezTo>
                  <a:cubicBezTo>
                    <a:pt x="73" y="1488"/>
                    <a:pt x="478" y="1874"/>
                    <a:pt x="973" y="1874"/>
                  </a:cubicBezTo>
                  <a:lnTo>
                    <a:pt x="1931" y="1874"/>
                  </a:lnTo>
                  <a:cubicBezTo>
                    <a:pt x="2425" y="1874"/>
                    <a:pt x="2831" y="1489"/>
                    <a:pt x="2865" y="1002"/>
                  </a:cubicBezTo>
                  <a:cubicBezTo>
                    <a:pt x="2901" y="452"/>
                    <a:pt x="2457" y="1"/>
                    <a:pt x="190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38" name="Google Shape;938;p7"/>
            <p:cNvSpPr/>
            <p:nvPr/>
          </p:nvSpPr>
          <p:spPr>
            <a:xfrm>
              <a:off x="6742063" y="1557500"/>
              <a:ext cx="46900" cy="46900"/>
            </a:xfrm>
            <a:custGeom>
              <a:avLst/>
              <a:gdLst/>
              <a:ahLst/>
              <a:cxnLst/>
              <a:rect l="l" t="t" r="r" b="b"/>
              <a:pathLst>
                <a:path w="1876" h="1876" extrusionOk="0">
                  <a:moveTo>
                    <a:pt x="938" y="597"/>
                  </a:moveTo>
                  <a:cubicBezTo>
                    <a:pt x="1126" y="597"/>
                    <a:pt x="1278" y="751"/>
                    <a:pt x="1278" y="938"/>
                  </a:cubicBezTo>
                  <a:cubicBezTo>
                    <a:pt x="1278" y="1125"/>
                    <a:pt x="1124" y="1278"/>
                    <a:pt x="938" y="1278"/>
                  </a:cubicBezTo>
                  <a:cubicBezTo>
                    <a:pt x="750" y="1278"/>
                    <a:pt x="598" y="1125"/>
                    <a:pt x="598" y="938"/>
                  </a:cubicBezTo>
                  <a:cubicBezTo>
                    <a:pt x="598" y="751"/>
                    <a:pt x="750" y="597"/>
                    <a:pt x="938" y="597"/>
                  </a:cubicBezTo>
                  <a:close/>
                  <a:moveTo>
                    <a:pt x="938" y="0"/>
                  </a:moveTo>
                  <a:cubicBezTo>
                    <a:pt x="421" y="0"/>
                    <a:pt x="1" y="421"/>
                    <a:pt x="1" y="938"/>
                  </a:cubicBezTo>
                  <a:cubicBezTo>
                    <a:pt x="1" y="1455"/>
                    <a:pt x="421" y="1875"/>
                    <a:pt x="938" y="1875"/>
                  </a:cubicBezTo>
                  <a:cubicBezTo>
                    <a:pt x="1454" y="1875"/>
                    <a:pt x="1875" y="1455"/>
                    <a:pt x="1875" y="938"/>
                  </a:cubicBezTo>
                  <a:cubicBezTo>
                    <a:pt x="1875" y="421"/>
                    <a:pt x="1454" y="0"/>
                    <a:pt x="938"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39" name="Google Shape;939;p7"/>
            <p:cNvSpPr/>
            <p:nvPr/>
          </p:nvSpPr>
          <p:spPr>
            <a:xfrm>
              <a:off x="6805188" y="1709250"/>
              <a:ext cx="24400" cy="22950"/>
            </a:xfrm>
            <a:custGeom>
              <a:avLst/>
              <a:gdLst/>
              <a:ahLst/>
              <a:cxnLst/>
              <a:rect l="l" t="t" r="r" b="b"/>
              <a:pathLst>
                <a:path w="976" h="918" extrusionOk="0">
                  <a:moveTo>
                    <a:pt x="329" y="1"/>
                  </a:moveTo>
                  <a:cubicBezTo>
                    <a:pt x="252" y="1"/>
                    <a:pt x="175" y="30"/>
                    <a:pt x="117" y="88"/>
                  </a:cubicBezTo>
                  <a:cubicBezTo>
                    <a:pt x="1" y="204"/>
                    <a:pt x="1" y="394"/>
                    <a:pt x="117" y="511"/>
                  </a:cubicBezTo>
                  <a:lnTo>
                    <a:pt x="438" y="830"/>
                  </a:lnTo>
                  <a:cubicBezTo>
                    <a:pt x="497" y="889"/>
                    <a:pt x="573" y="917"/>
                    <a:pt x="649" y="917"/>
                  </a:cubicBezTo>
                  <a:cubicBezTo>
                    <a:pt x="724" y="917"/>
                    <a:pt x="802" y="889"/>
                    <a:pt x="860" y="830"/>
                  </a:cubicBezTo>
                  <a:cubicBezTo>
                    <a:pt x="976" y="714"/>
                    <a:pt x="976" y="524"/>
                    <a:pt x="860" y="407"/>
                  </a:cubicBezTo>
                  <a:lnTo>
                    <a:pt x="540" y="88"/>
                  </a:lnTo>
                  <a:cubicBezTo>
                    <a:pt x="482" y="30"/>
                    <a:pt x="405" y="1"/>
                    <a:pt x="32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40" name="Google Shape;940;p7"/>
            <p:cNvSpPr/>
            <p:nvPr/>
          </p:nvSpPr>
          <p:spPr>
            <a:xfrm>
              <a:off x="6764188" y="1741300"/>
              <a:ext cx="17350" cy="14950"/>
            </a:xfrm>
            <a:custGeom>
              <a:avLst/>
              <a:gdLst/>
              <a:ahLst/>
              <a:cxnLst/>
              <a:rect l="l" t="t" r="r" b="b"/>
              <a:pathLst>
                <a:path w="694" h="598" extrusionOk="0">
                  <a:moveTo>
                    <a:pt x="364" y="1"/>
                  </a:moveTo>
                  <a:cubicBezTo>
                    <a:pt x="258" y="1"/>
                    <a:pt x="159" y="57"/>
                    <a:pt x="113" y="151"/>
                  </a:cubicBezTo>
                  <a:cubicBezTo>
                    <a:pt x="1" y="376"/>
                    <a:pt x="164" y="598"/>
                    <a:pt x="376" y="598"/>
                  </a:cubicBezTo>
                  <a:cubicBezTo>
                    <a:pt x="553" y="598"/>
                    <a:pt x="694" y="444"/>
                    <a:pt x="673" y="262"/>
                  </a:cubicBezTo>
                  <a:cubicBezTo>
                    <a:pt x="653" y="111"/>
                    <a:pt x="517" y="1"/>
                    <a:pt x="36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41" name="Google Shape;941;p7"/>
            <p:cNvSpPr/>
            <p:nvPr/>
          </p:nvSpPr>
          <p:spPr>
            <a:xfrm>
              <a:off x="6852288" y="1725375"/>
              <a:ext cx="16550" cy="15000"/>
            </a:xfrm>
            <a:custGeom>
              <a:avLst/>
              <a:gdLst/>
              <a:ahLst/>
              <a:cxnLst/>
              <a:rect l="l" t="t" r="r" b="b"/>
              <a:pathLst>
                <a:path w="662" h="600" extrusionOk="0">
                  <a:moveTo>
                    <a:pt x="360" y="0"/>
                  </a:moveTo>
                  <a:cubicBezTo>
                    <a:pt x="243" y="0"/>
                    <a:pt x="132" y="68"/>
                    <a:pt x="87" y="179"/>
                  </a:cubicBezTo>
                  <a:cubicBezTo>
                    <a:pt x="1" y="393"/>
                    <a:pt x="159" y="599"/>
                    <a:pt x="363" y="599"/>
                  </a:cubicBezTo>
                  <a:cubicBezTo>
                    <a:pt x="528" y="598"/>
                    <a:pt x="662" y="464"/>
                    <a:pt x="662" y="299"/>
                  </a:cubicBezTo>
                  <a:cubicBezTo>
                    <a:pt x="662" y="134"/>
                    <a:pt x="528" y="0"/>
                    <a:pt x="36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42" name="Google Shape;942;p7"/>
            <p:cNvSpPr/>
            <p:nvPr/>
          </p:nvSpPr>
          <p:spPr>
            <a:xfrm>
              <a:off x="6804013" y="1749300"/>
              <a:ext cx="19075" cy="14950"/>
            </a:xfrm>
            <a:custGeom>
              <a:avLst/>
              <a:gdLst/>
              <a:ahLst/>
              <a:cxnLst/>
              <a:rect l="l" t="t" r="r" b="b"/>
              <a:pathLst>
                <a:path w="763" h="598" extrusionOk="0">
                  <a:moveTo>
                    <a:pt x="366" y="0"/>
                  </a:moveTo>
                  <a:cubicBezTo>
                    <a:pt x="259" y="0"/>
                    <a:pt x="160" y="57"/>
                    <a:pt x="113" y="151"/>
                  </a:cubicBezTo>
                  <a:cubicBezTo>
                    <a:pt x="1" y="376"/>
                    <a:pt x="164" y="597"/>
                    <a:pt x="377" y="597"/>
                  </a:cubicBezTo>
                  <a:cubicBezTo>
                    <a:pt x="598" y="597"/>
                    <a:pt x="762" y="356"/>
                    <a:pt x="625" y="124"/>
                  </a:cubicBezTo>
                  <a:cubicBezTo>
                    <a:pt x="579" y="45"/>
                    <a:pt x="493" y="0"/>
                    <a:pt x="40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943" name="Google Shape;943;p7"/>
          <p:cNvGrpSpPr/>
          <p:nvPr/>
        </p:nvGrpSpPr>
        <p:grpSpPr>
          <a:xfrm>
            <a:off x="9335000" y="2503667"/>
            <a:ext cx="436800" cy="680333"/>
            <a:chOff x="4405713" y="3054400"/>
            <a:chExt cx="327600" cy="510250"/>
          </a:xfrm>
        </p:grpSpPr>
        <p:sp>
          <p:nvSpPr>
            <p:cNvPr id="944" name="Google Shape;944;p7"/>
            <p:cNvSpPr/>
            <p:nvPr/>
          </p:nvSpPr>
          <p:spPr>
            <a:xfrm>
              <a:off x="4413413" y="3062500"/>
              <a:ext cx="314275" cy="495175"/>
            </a:xfrm>
            <a:custGeom>
              <a:avLst/>
              <a:gdLst/>
              <a:ahLst/>
              <a:cxnLst/>
              <a:rect l="l" t="t" r="r" b="b"/>
              <a:pathLst>
                <a:path w="12571" h="19807" extrusionOk="0">
                  <a:moveTo>
                    <a:pt x="2206" y="0"/>
                  </a:moveTo>
                  <a:lnTo>
                    <a:pt x="791" y="669"/>
                  </a:lnTo>
                  <a:cubicBezTo>
                    <a:pt x="101" y="2738"/>
                    <a:pt x="0" y="4956"/>
                    <a:pt x="500" y="7080"/>
                  </a:cubicBezTo>
                  <a:lnTo>
                    <a:pt x="1914" y="13089"/>
                  </a:lnTo>
                  <a:cubicBezTo>
                    <a:pt x="2160" y="14136"/>
                    <a:pt x="2091" y="15233"/>
                    <a:pt x="1713" y="16240"/>
                  </a:cubicBezTo>
                  <a:lnTo>
                    <a:pt x="1346" y="17218"/>
                  </a:lnTo>
                  <a:cubicBezTo>
                    <a:pt x="876" y="18470"/>
                    <a:pt x="1803" y="19807"/>
                    <a:pt x="3140" y="19807"/>
                  </a:cubicBezTo>
                  <a:lnTo>
                    <a:pt x="11733" y="19807"/>
                  </a:lnTo>
                  <a:cubicBezTo>
                    <a:pt x="12113" y="19807"/>
                    <a:pt x="12457" y="19540"/>
                    <a:pt x="12508" y="19164"/>
                  </a:cubicBezTo>
                  <a:cubicBezTo>
                    <a:pt x="12571" y="18696"/>
                    <a:pt x="12206" y="18308"/>
                    <a:pt x="11765" y="18308"/>
                  </a:cubicBezTo>
                  <a:cubicBezTo>
                    <a:pt x="11734" y="18308"/>
                    <a:pt x="11703" y="18310"/>
                    <a:pt x="11671" y="18314"/>
                  </a:cubicBezTo>
                  <a:lnTo>
                    <a:pt x="10653" y="18441"/>
                  </a:lnTo>
                  <a:cubicBezTo>
                    <a:pt x="10587" y="18449"/>
                    <a:pt x="10520" y="18453"/>
                    <a:pt x="10454" y="18453"/>
                  </a:cubicBezTo>
                  <a:cubicBezTo>
                    <a:pt x="10079" y="18453"/>
                    <a:pt x="9713" y="18321"/>
                    <a:pt x="9423" y="18076"/>
                  </a:cubicBezTo>
                  <a:lnTo>
                    <a:pt x="6370" y="15493"/>
                  </a:lnTo>
                  <a:cubicBezTo>
                    <a:pt x="6012" y="15189"/>
                    <a:pt x="5805" y="14743"/>
                    <a:pt x="5805" y="14275"/>
                  </a:cubicBezTo>
                  <a:lnTo>
                    <a:pt x="5805" y="0"/>
                  </a:lnTo>
                  <a:close/>
                </a:path>
              </a:pathLst>
            </a:custGeom>
            <a:solidFill>
              <a:srgbClr val="FFE09F"/>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45" name="Google Shape;945;p7"/>
            <p:cNvSpPr/>
            <p:nvPr/>
          </p:nvSpPr>
          <p:spPr>
            <a:xfrm>
              <a:off x="4413238" y="3062525"/>
              <a:ext cx="313250" cy="495175"/>
            </a:xfrm>
            <a:custGeom>
              <a:avLst/>
              <a:gdLst/>
              <a:ahLst/>
              <a:cxnLst/>
              <a:rect l="l" t="t" r="r" b="b"/>
              <a:pathLst>
                <a:path w="12530" h="19807" extrusionOk="0">
                  <a:moveTo>
                    <a:pt x="1014" y="0"/>
                  </a:moveTo>
                  <a:lnTo>
                    <a:pt x="791" y="669"/>
                  </a:lnTo>
                  <a:cubicBezTo>
                    <a:pt x="102" y="2738"/>
                    <a:pt x="0" y="4957"/>
                    <a:pt x="501" y="7080"/>
                  </a:cubicBezTo>
                  <a:lnTo>
                    <a:pt x="1915" y="13090"/>
                  </a:lnTo>
                  <a:cubicBezTo>
                    <a:pt x="2161" y="14137"/>
                    <a:pt x="2092" y="15233"/>
                    <a:pt x="1713" y="16240"/>
                  </a:cubicBezTo>
                  <a:lnTo>
                    <a:pt x="1346" y="17218"/>
                  </a:lnTo>
                  <a:cubicBezTo>
                    <a:pt x="877" y="18470"/>
                    <a:pt x="1804" y="19807"/>
                    <a:pt x="3141" y="19807"/>
                  </a:cubicBezTo>
                  <a:lnTo>
                    <a:pt x="11727" y="19807"/>
                  </a:lnTo>
                  <a:cubicBezTo>
                    <a:pt x="12112" y="19807"/>
                    <a:pt x="12463" y="19534"/>
                    <a:pt x="12514" y="19152"/>
                  </a:cubicBezTo>
                  <a:cubicBezTo>
                    <a:pt x="12530" y="19040"/>
                    <a:pt x="12516" y="18910"/>
                    <a:pt x="12488" y="18811"/>
                  </a:cubicBezTo>
                  <a:lnTo>
                    <a:pt x="3310" y="18810"/>
                  </a:lnTo>
                  <a:cubicBezTo>
                    <a:pt x="2993" y="18810"/>
                    <a:pt x="2647" y="18685"/>
                    <a:pt x="2470" y="18465"/>
                  </a:cubicBezTo>
                  <a:cubicBezTo>
                    <a:pt x="2250" y="18192"/>
                    <a:pt x="2139" y="17863"/>
                    <a:pt x="2260" y="17538"/>
                  </a:cubicBezTo>
                  <a:lnTo>
                    <a:pt x="2627" y="16563"/>
                  </a:lnTo>
                  <a:cubicBezTo>
                    <a:pt x="3072" y="15375"/>
                    <a:pt x="3155" y="14093"/>
                    <a:pt x="2864" y="12860"/>
                  </a:cubicBezTo>
                  <a:lnTo>
                    <a:pt x="1497" y="7049"/>
                  </a:lnTo>
                  <a:cubicBezTo>
                    <a:pt x="1009" y="4973"/>
                    <a:pt x="1150" y="2806"/>
                    <a:pt x="1825" y="784"/>
                  </a:cubicBezTo>
                  <a:lnTo>
                    <a:pt x="2069" y="0"/>
                  </a:lnTo>
                  <a:close/>
                </a:path>
              </a:pathLst>
            </a:custGeom>
            <a:solidFill>
              <a:srgbClr val="000000">
                <a:alpha val="16078"/>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46" name="Google Shape;946;p7"/>
            <p:cNvSpPr/>
            <p:nvPr/>
          </p:nvSpPr>
          <p:spPr>
            <a:xfrm>
              <a:off x="4405713" y="3054400"/>
              <a:ext cx="327600" cy="510250"/>
            </a:xfrm>
            <a:custGeom>
              <a:avLst/>
              <a:gdLst/>
              <a:ahLst/>
              <a:cxnLst/>
              <a:rect l="l" t="t" r="r" b="b"/>
              <a:pathLst>
                <a:path w="13104" h="20410" extrusionOk="0">
                  <a:moveTo>
                    <a:pt x="2674" y="1"/>
                  </a:moveTo>
                  <a:cubicBezTo>
                    <a:pt x="2549" y="1"/>
                    <a:pt x="2435" y="85"/>
                    <a:pt x="2391" y="206"/>
                  </a:cubicBezTo>
                  <a:lnTo>
                    <a:pt x="2071" y="1081"/>
                  </a:lnTo>
                  <a:cubicBezTo>
                    <a:pt x="2070" y="1085"/>
                    <a:pt x="2070" y="1087"/>
                    <a:pt x="2069" y="1090"/>
                  </a:cubicBezTo>
                  <a:cubicBezTo>
                    <a:pt x="1450" y="2949"/>
                    <a:pt x="1317" y="4928"/>
                    <a:pt x="1678" y="6847"/>
                  </a:cubicBezTo>
                  <a:lnTo>
                    <a:pt x="1104" y="7422"/>
                  </a:lnTo>
                  <a:cubicBezTo>
                    <a:pt x="609" y="5250"/>
                    <a:pt x="719" y="2990"/>
                    <a:pt x="1424" y="875"/>
                  </a:cubicBezTo>
                  <a:lnTo>
                    <a:pt x="1581" y="405"/>
                  </a:lnTo>
                  <a:cubicBezTo>
                    <a:pt x="1629" y="259"/>
                    <a:pt x="1567" y="96"/>
                    <a:pt x="1430" y="31"/>
                  </a:cubicBezTo>
                  <a:cubicBezTo>
                    <a:pt x="1388" y="11"/>
                    <a:pt x="1344" y="1"/>
                    <a:pt x="1300" y="1"/>
                  </a:cubicBezTo>
                  <a:cubicBezTo>
                    <a:pt x="1175" y="1"/>
                    <a:pt x="1059" y="80"/>
                    <a:pt x="1018" y="206"/>
                  </a:cubicBezTo>
                  <a:lnTo>
                    <a:pt x="858" y="687"/>
                  </a:lnTo>
                  <a:cubicBezTo>
                    <a:pt x="109" y="2933"/>
                    <a:pt x="1" y="5339"/>
                    <a:pt x="542" y="7643"/>
                  </a:cubicBezTo>
                  <a:lnTo>
                    <a:pt x="1911" y="13460"/>
                  </a:lnTo>
                  <a:cubicBezTo>
                    <a:pt x="2143" y="14453"/>
                    <a:pt x="2078" y="15482"/>
                    <a:pt x="1720" y="16439"/>
                  </a:cubicBezTo>
                  <a:lnTo>
                    <a:pt x="1354" y="17415"/>
                  </a:lnTo>
                  <a:cubicBezTo>
                    <a:pt x="1099" y="18096"/>
                    <a:pt x="1195" y="18858"/>
                    <a:pt x="1608" y="19455"/>
                  </a:cubicBezTo>
                  <a:cubicBezTo>
                    <a:pt x="2022" y="20052"/>
                    <a:pt x="2703" y="20409"/>
                    <a:pt x="3430" y="20409"/>
                  </a:cubicBezTo>
                  <a:lnTo>
                    <a:pt x="12056" y="20409"/>
                  </a:lnTo>
                  <a:cubicBezTo>
                    <a:pt x="12633" y="20409"/>
                    <a:pt x="13104" y="19939"/>
                    <a:pt x="13104" y="19361"/>
                  </a:cubicBezTo>
                  <a:cubicBezTo>
                    <a:pt x="13102" y="19061"/>
                    <a:pt x="12973" y="18774"/>
                    <a:pt x="12748" y="18575"/>
                  </a:cubicBezTo>
                  <a:cubicBezTo>
                    <a:pt x="12556" y="18406"/>
                    <a:pt x="12311" y="18313"/>
                    <a:pt x="12058" y="18313"/>
                  </a:cubicBezTo>
                  <a:cubicBezTo>
                    <a:pt x="12014" y="18313"/>
                    <a:pt x="11969" y="18316"/>
                    <a:pt x="11925" y="18322"/>
                  </a:cubicBezTo>
                  <a:lnTo>
                    <a:pt x="10906" y="18449"/>
                  </a:lnTo>
                  <a:cubicBezTo>
                    <a:pt x="10853" y="18455"/>
                    <a:pt x="10800" y="18458"/>
                    <a:pt x="10747" y="18458"/>
                  </a:cubicBezTo>
                  <a:cubicBezTo>
                    <a:pt x="10441" y="18458"/>
                    <a:pt x="10141" y="18351"/>
                    <a:pt x="9905" y="18151"/>
                  </a:cubicBezTo>
                  <a:lnTo>
                    <a:pt x="6852" y="15568"/>
                  </a:lnTo>
                  <a:cubicBezTo>
                    <a:pt x="6561" y="15322"/>
                    <a:pt x="6394" y="14960"/>
                    <a:pt x="6394" y="14578"/>
                  </a:cubicBezTo>
                  <a:lnTo>
                    <a:pt x="6394" y="7393"/>
                  </a:lnTo>
                  <a:cubicBezTo>
                    <a:pt x="6394" y="7239"/>
                    <a:pt x="6284" y="7103"/>
                    <a:pt x="6132" y="7085"/>
                  </a:cubicBezTo>
                  <a:cubicBezTo>
                    <a:pt x="6119" y="7083"/>
                    <a:pt x="6107" y="7083"/>
                    <a:pt x="6094" y="7083"/>
                  </a:cubicBezTo>
                  <a:cubicBezTo>
                    <a:pt x="5929" y="7083"/>
                    <a:pt x="5794" y="7216"/>
                    <a:pt x="5794" y="7380"/>
                  </a:cubicBezTo>
                  <a:lnTo>
                    <a:pt x="5794" y="14593"/>
                  </a:lnTo>
                  <a:cubicBezTo>
                    <a:pt x="5794" y="15152"/>
                    <a:pt x="6041" y="15683"/>
                    <a:pt x="6469" y="16042"/>
                  </a:cubicBezTo>
                  <a:lnTo>
                    <a:pt x="9520" y="18613"/>
                  </a:lnTo>
                  <a:cubicBezTo>
                    <a:pt x="9863" y="18903"/>
                    <a:pt x="10300" y="19060"/>
                    <a:pt x="10746" y="19060"/>
                  </a:cubicBezTo>
                  <a:cubicBezTo>
                    <a:pt x="10824" y="19060"/>
                    <a:pt x="10901" y="19055"/>
                    <a:pt x="10979" y="19046"/>
                  </a:cubicBezTo>
                  <a:lnTo>
                    <a:pt x="11998" y="18919"/>
                  </a:lnTo>
                  <a:cubicBezTo>
                    <a:pt x="12018" y="18916"/>
                    <a:pt x="12037" y="18915"/>
                    <a:pt x="12056" y="18915"/>
                  </a:cubicBezTo>
                  <a:cubicBezTo>
                    <a:pt x="12184" y="18915"/>
                    <a:pt x="12305" y="18969"/>
                    <a:pt x="12393" y="19069"/>
                  </a:cubicBezTo>
                  <a:cubicBezTo>
                    <a:pt x="12442" y="19124"/>
                    <a:pt x="12477" y="19192"/>
                    <a:pt x="12492" y="19264"/>
                  </a:cubicBezTo>
                  <a:cubicBezTo>
                    <a:pt x="12555" y="19555"/>
                    <a:pt x="12334" y="19812"/>
                    <a:pt x="12054" y="19812"/>
                  </a:cubicBezTo>
                  <a:lnTo>
                    <a:pt x="3456" y="19812"/>
                  </a:lnTo>
                  <a:cubicBezTo>
                    <a:pt x="2935" y="19812"/>
                    <a:pt x="2438" y="19577"/>
                    <a:pt x="2129" y="19160"/>
                  </a:cubicBezTo>
                  <a:cubicBezTo>
                    <a:pt x="1798" y="18711"/>
                    <a:pt x="1719" y="18152"/>
                    <a:pt x="1914" y="17634"/>
                  </a:cubicBezTo>
                  <a:lnTo>
                    <a:pt x="2281" y="16662"/>
                  </a:lnTo>
                  <a:cubicBezTo>
                    <a:pt x="2681" y="15600"/>
                    <a:pt x="2755" y="14454"/>
                    <a:pt x="2493" y="13350"/>
                  </a:cubicBezTo>
                  <a:lnTo>
                    <a:pt x="1267" y="8155"/>
                  </a:lnTo>
                  <a:lnTo>
                    <a:pt x="1832" y="7593"/>
                  </a:lnTo>
                  <a:lnTo>
                    <a:pt x="3155" y="13196"/>
                  </a:lnTo>
                  <a:cubicBezTo>
                    <a:pt x="3447" y="14432"/>
                    <a:pt x="3365" y="15712"/>
                    <a:pt x="2917" y="16901"/>
                  </a:cubicBezTo>
                  <a:lnTo>
                    <a:pt x="2551" y="17874"/>
                  </a:lnTo>
                  <a:cubicBezTo>
                    <a:pt x="2441" y="18166"/>
                    <a:pt x="2480" y="18479"/>
                    <a:pt x="2658" y="18733"/>
                  </a:cubicBezTo>
                  <a:cubicBezTo>
                    <a:pt x="2836" y="18989"/>
                    <a:pt x="3116" y="19136"/>
                    <a:pt x="3430" y="19136"/>
                  </a:cubicBezTo>
                  <a:lnTo>
                    <a:pt x="4176" y="19136"/>
                  </a:lnTo>
                  <a:cubicBezTo>
                    <a:pt x="4176" y="19136"/>
                    <a:pt x="4475" y="19009"/>
                    <a:pt x="4475" y="18843"/>
                  </a:cubicBezTo>
                  <a:cubicBezTo>
                    <a:pt x="4475" y="18679"/>
                    <a:pt x="4342" y="18545"/>
                    <a:pt x="4176" y="18538"/>
                  </a:cubicBezTo>
                  <a:lnTo>
                    <a:pt x="3430" y="18538"/>
                  </a:lnTo>
                  <a:cubicBezTo>
                    <a:pt x="3423" y="18538"/>
                    <a:pt x="3416" y="18538"/>
                    <a:pt x="3409" y="18538"/>
                  </a:cubicBezTo>
                  <a:cubicBezTo>
                    <a:pt x="3300" y="18538"/>
                    <a:pt x="3213" y="18490"/>
                    <a:pt x="3149" y="18397"/>
                  </a:cubicBezTo>
                  <a:cubicBezTo>
                    <a:pt x="3082" y="18301"/>
                    <a:pt x="3069" y="18196"/>
                    <a:pt x="3111" y="18084"/>
                  </a:cubicBezTo>
                  <a:lnTo>
                    <a:pt x="3478" y="17108"/>
                  </a:lnTo>
                  <a:cubicBezTo>
                    <a:pt x="3967" y="15804"/>
                    <a:pt x="4056" y="14397"/>
                    <a:pt x="3739" y="13043"/>
                  </a:cubicBezTo>
                  <a:lnTo>
                    <a:pt x="2370" y="7227"/>
                  </a:lnTo>
                  <a:cubicBezTo>
                    <a:pt x="2150" y="6295"/>
                    <a:pt x="2055" y="5342"/>
                    <a:pt x="2086" y="4394"/>
                  </a:cubicBezTo>
                  <a:lnTo>
                    <a:pt x="2086" y="4394"/>
                  </a:lnTo>
                  <a:lnTo>
                    <a:pt x="4232" y="6540"/>
                  </a:lnTo>
                  <a:cubicBezTo>
                    <a:pt x="4416" y="6725"/>
                    <a:pt x="4519" y="6971"/>
                    <a:pt x="4482" y="7232"/>
                  </a:cubicBezTo>
                  <a:lnTo>
                    <a:pt x="4482" y="7857"/>
                  </a:lnTo>
                  <a:lnTo>
                    <a:pt x="3647" y="8728"/>
                  </a:lnTo>
                  <a:cubicBezTo>
                    <a:pt x="3531" y="8844"/>
                    <a:pt x="3531" y="9034"/>
                    <a:pt x="3647" y="9150"/>
                  </a:cubicBezTo>
                  <a:cubicBezTo>
                    <a:pt x="3707" y="9210"/>
                    <a:pt x="3783" y="9238"/>
                    <a:pt x="3859" y="9238"/>
                  </a:cubicBezTo>
                  <a:cubicBezTo>
                    <a:pt x="3934" y="9238"/>
                    <a:pt x="4012" y="9210"/>
                    <a:pt x="4069" y="9150"/>
                  </a:cubicBezTo>
                  <a:lnTo>
                    <a:pt x="4521" y="8703"/>
                  </a:lnTo>
                  <a:lnTo>
                    <a:pt x="4521" y="9886"/>
                  </a:lnTo>
                  <a:cubicBezTo>
                    <a:pt x="4521" y="10039"/>
                    <a:pt x="4631" y="10176"/>
                    <a:pt x="4783" y="10194"/>
                  </a:cubicBezTo>
                  <a:cubicBezTo>
                    <a:pt x="4795" y="10196"/>
                    <a:pt x="4808" y="10197"/>
                    <a:pt x="4820" y="10197"/>
                  </a:cubicBezTo>
                  <a:cubicBezTo>
                    <a:pt x="4986" y="10197"/>
                    <a:pt x="5119" y="10063"/>
                    <a:pt x="5119" y="9897"/>
                  </a:cubicBezTo>
                  <a:lnTo>
                    <a:pt x="5119" y="7251"/>
                  </a:lnTo>
                  <a:cubicBezTo>
                    <a:pt x="5119" y="6833"/>
                    <a:pt x="4955" y="6434"/>
                    <a:pt x="4660" y="6138"/>
                  </a:cubicBezTo>
                  <a:lnTo>
                    <a:pt x="4267" y="5744"/>
                  </a:lnTo>
                  <a:lnTo>
                    <a:pt x="5797" y="5744"/>
                  </a:lnTo>
                  <a:lnTo>
                    <a:pt x="5797" y="6029"/>
                  </a:lnTo>
                  <a:cubicBezTo>
                    <a:pt x="5797" y="6183"/>
                    <a:pt x="5907" y="6318"/>
                    <a:pt x="6058" y="6337"/>
                  </a:cubicBezTo>
                  <a:cubicBezTo>
                    <a:pt x="6071" y="6339"/>
                    <a:pt x="6083" y="6339"/>
                    <a:pt x="6096" y="6339"/>
                  </a:cubicBezTo>
                  <a:cubicBezTo>
                    <a:pt x="6260" y="6339"/>
                    <a:pt x="6395" y="6205"/>
                    <a:pt x="6395" y="6041"/>
                  </a:cubicBezTo>
                  <a:lnTo>
                    <a:pt x="6395" y="317"/>
                  </a:lnTo>
                  <a:cubicBezTo>
                    <a:pt x="6395" y="164"/>
                    <a:pt x="6285" y="28"/>
                    <a:pt x="6133" y="10"/>
                  </a:cubicBezTo>
                  <a:cubicBezTo>
                    <a:pt x="6120" y="8"/>
                    <a:pt x="6107" y="7"/>
                    <a:pt x="6094" y="7"/>
                  </a:cubicBezTo>
                  <a:cubicBezTo>
                    <a:pt x="5929" y="7"/>
                    <a:pt x="5797" y="141"/>
                    <a:pt x="5797" y="305"/>
                  </a:cubicBezTo>
                  <a:lnTo>
                    <a:pt x="5797" y="5106"/>
                  </a:lnTo>
                  <a:lnTo>
                    <a:pt x="3663" y="5106"/>
                  </a:lnTo>
                  <a:lnTo>
                    <a:pt x="2139" y="3587"/>
                  </a:lnTo>
                  <a:cubicBezTo>
                    <a:pt x="2188" y="3121"/>
                    <a:pt x="2268" y="2656"/>
                    <a:pt x="2377" y="2197"/>
                  </a:cubicBezTo>
                  <a:lnTo>
                    <a:pt x="3593" y="2197"/>
                  </a:lnTo>
                  <a:cubicBezTo>
                    <a:pt x="3843" y="2197"/>
                    <a:pt x="4079" y="2099"/>
                    <a:pt x="4257" y="1922"/>
                  </a:cubicBezTo>
                  <a:lnTo>
                    <a:pt x="5022" y="1158"/>
                  </a:lnTo>
                  <a:cubicBezTo>
                    <a:pt x="5121" y="1058"/>
                    <a:pt x="5145" y="900"/>
                    <a:pt x="5070" y="781"/>
                  </a:cubicBezTo>
                  <a:cubicBezTo>
                    <a:pt x="5009" y="688"/>
                    <a:pt x="4913" y="641"/>
                    <a:pt x="4816" y="641"/>
                  </a:cubicBezTo>
                  <a:cubicBezTo>
                    <a:pt x="4739" y="641"/>
                    <a:pt x="4663" y="670"/>
                    <a:pt x="4605" y="728"/>
                  </a:cubicBezTo>
                  <a:lnTo>
                    <a:pt x="3834" y="1499"/>
                  </a:lnTo>
                  <a:cubicBezTo>
                    <a:pt x="3770" y="1563"/>
                    <a:pt x="3683" y="1599"/>
                    <a:pt x="3593" y="1599"/>
                  </a:cubicBezTo>
                  <a:lnTo>
                    <a:pt x="2536" y="1599"/>
                  </a:lnTo>
                  <a:cubicBezTo>
                    <a:pt x="2568" y="1493"/>
                    <a:pt x="2600" y="1388"/>
                    <a:pt x="2636" y="1284"/>
                  </a:cubicBezTo>
                  <a:lnTo>
                    <a:pt x="2956" y="403"/>
                  </a:lnTo>
                  <a:cubicBezTo>
                    <a:pt x="3021" y="227"/>
                    <a:pt x="2909" y="31"/>
                    <a:pt x="2713" y="4"/>
                  </a:cubicBezTo>
                  <a:cubicBezTo>
                    <a:pt x="2700" y="2"/>
                    <a:pt x="2687" y="1"/>
                    <a:pt x="267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947" name="Google Shape;947;p7"/>
          <p:cNvGrpSpPr/>
          <p:nvPr/>
        </p:nvGrpSpPr>
        <p:grpSpPr>
          <a:xfrm>
            <a:off x="3863662" y="2503567"/>
            <a:ext cx="401633" cy="680533"/>
            <a:chOff x="3322563" y="2242000"/>
            <a:chExt cx="301225" cy="510400"/>
          </a:xfrm>
        </p:grpSpPr>
        <p:sp>
          <p:nvSpPr>
            <p:cNvPr id="948" name="Google Shape;948;p7"/>
            <p:cNvSpPr/>
            <p:nvPr/>
          </p:nvSpPr>
          <p:spPr>
            <a:xfrm>
              <a:off x="3404413" y="2249350"/>
              <a:ext cx="143775" cy="95875"/>
            </a:xfrm>
            <a:custGeom>
              <a:avLst/>
              <a:gdLst/>
              <a:ahLst/>
              <a:cxnLst/>
              <a:rect l="l" t="t" r="r" b="b"/>
              <a:pathLst>
                <a:path w="5751" h="3835" extrusionOk="0">
                  <a:moveTo>
                    <a:pt x="1598" y="1"/>
                  </a:moveTo>
                  <a:cubicBezTo>
                    <a:pt x="716" y="1"/>
                    <a:pt x="0" y="715"/>
                    <a:pt x="0" y="1598"/>
                  </a:cubicBezTo>
                  <a:lnTo>
                    <a:pt x="0" y="3834"/>
                  </a:lnTo>
                  <a:lnTo>
                    <a:pt x="5750" y="1598"/>
                  </a:lnTo>
                  <a:cubicBezTo>
                    <a:pt x="5750" y="715"/>
                    <a:pt x="5036" y="1"/>
                    <a:pt x="415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49" name="Google Shape;949;p7"/>
            <p:cNvSpPr/>
            <p:nvPr/>
          </p:nvSpPr>
          <p:spPr>
            <a:xfrm>
              <a:off x="3400938" y="2249975"/>
              <a:ext cx="143775" cy="95875"/>
            </a:xfrm>
            <a:custGeom>
              <a:avLst/>
              <a:gdLst/>
              <a:ahLst/>
              <a:cxnLst/>
              <a:rect l="l" t="t" r="r" b="b"/>
              <a:pathLst>
                <a:path w="5751" h="3835" extrusionOk="0">
                  <a:moveTo>
                    <a:pt x="1598" y="1"/>
                  </a:moveTo>
                  <a:cubicBezTo>
                    <a:pt x="716" y="1"/>
                    <a:pt x="0" y="715"/>
                    <a:pt x="0" y="1598"/>
                  </a:cubicBezTo>
                  <a:lnTo>
                    <a:pt x="0" y="3834"/>
                  </a:lnTo>
                  <a:lnTo>
                    <a:pt x="5750" y="1598"/>
                  </a:lnTo>
                  <a:cubicBezTo>
                    <a:pt x="5750" y="715"/>
                    <a:pt x="5036" y="1"/>
                    <a:pt x="4153" y="1"/>
                  </a:cubicBezTo>
                  <a:close/>
                </a:path>
              </a:pathLst>
            </a:custGeom>
            <a:solidFill>
              <a:srgbClr val="000000">
                <a:alpha val="16078"/>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50" name="Google Shape;950;p7"/>
            <p:cNvSpPr/>
            <p:nvPr/>
          </p:nvSpPr>
          <p:spPr>
            <a:xfrm>
              <a:off x="3330963" y="2385475"/>
              <a:ext cx="285450" cy="359200"/>
            </a:xfrm>
            <a:custGeom>
              <a:avLst/>
              <a:gdLst/>
              <a:ahLst/>
              <a:cxnLst/>
              <a:rect l="l" t="t" r="r" b="b"/>
              <a:pathLst>
                <a:path w="11418" h="14368" extrusionOk="0">
                  <a:moveTo>
                    <a:pt x="4114" y="1"/>
                  </a:moveTo>
                  <a:lnTo>
                    <a:pt x="4114" y="2216"/>
                  </a:lnTo>
                  <a:cubicBezTo>
                    <a:pt x="4114" y="2612"/>
                    <a:pt x="3870" y="2967"/>
                    <a:pt x="3501" y="3109"/>
                  </a:cubicBezTo>
                  <a:lnTo>
                    <a:pt x="1064" y="4049"/>
                  </a:lnTo>
                  <a:cubicBezTo>
                    <a:pt x="413" y="4298"/>
                    <a:pt x="1" y="4944"/>
                    <a:pt x="45" y="5642"/>
                  </a:cubicBezTo>
                  <a:lnTo>
                    <a:pt x="1546" y="14347"/>
                  </a:lnTo>
                  <a:lnTo>
                    <a:pt x="10810" y="14367"/>
                  </a:lnTo>
                  <a:lnTo>
                    <a:pt x="11371" y="5642"/>
                  </a:lnTo>
                  <a:cubicBezTo>
                    <a:pt x="11417" y="4944"/>
                    <a:pt x="11004" y="4298"/>
                    <a:pt x="10354" y="4049"/>
                  </a:cubicBezTo>
                  <a:lnTo>
                    <a:pt x="7917" y="3109"/>
                  </a:lnTo>
                  <a:cubicBezTo>
                    <a:pt x="7547" y="2967"/>
                    <a:pt x="7303" y="2612"/>
                    <a:pt x="7303" y="2216"/>
                  </a:cubicBezTo>
                  <a:lnTo>
                    <a:pt x="7303" y="1"/>
                  </a:lnTo>
                  <a:close/>
                </a:path>
              </a:pathLst>
            </a:custGeom>
            <a:solidFill>
              <a:srgbClr val="F6D19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51" name="Google Shape;951;p7"/>
            <p:cNvSpPr/>
            <p:nvPr/>
          </p:nvSpPr>
          <p:spPr>
            <a:xfrm>
              <a:off x="3415738" y="2545200"/>
              <a:ext cx="115200" cy="110100"/>
            </a:xfrm>
            <a:custGeom>
              <a:avLst/>
              <a:gdLst/>
              <a:ahLst/>
              <a:cxnLst/>
              <a:rect l="l" t="t" r="r" b="b"/>
              <a:pathLst>
                <a:path w="4608" h="4404" extrusionOk="0">
                  <a:moveTo>
                    <a:pt x="1330" y="0"/>
                  </a:moveTo>
                  <a:cubicBezTo>
                    <a:pt x="1297" y="0"/>
                    <a:pt x="1265" y="1"/>
                    <a:pt x="1232" y="4"/>
                  </a:cubicBezTo>
                  <a:cubicBezTo>
                    <a:pt x="497" y="60"/>
                    <a:pt x="0" y="766"/>
                    <a:pt x="82" y="1499"/>
                  </a:cubicBezTo>
                  <a:cubicBezTo>
                    <a:pt x="231" y="2849"/>
                    <a:pt x="1609" y="3972"/>
                    <a:pt x="2117" y="4343"/>
                  </a:cubicBezTo>
                  <a:cubicBezTo>
                    <a:pt x="2173" y="4383"/>
                    <a:pt x="2238" y="4403"/>
                    <a:pt x="2304" y="4403"/>
                  </a:cubicBezTo>
                  <a:cubicBezTo>
                    <a:pt x="2369" y="4403"/>
                    <a:pt x="2435" y="4383"/>
                    <a:pt x="2491" y="4343"/>
                  </a:cubicBezTo>
                  <a:cubicBezTo>
                    <a:pt x="2999" y="3971"/>
                    <a:pt x="4378" y="2848"/>
                    <a:pt x="4526" y="1499"/>
                  </a:cubicBezTo>
                  <a:cubicBezTo>
                    <a:pt x="4608" y="766"/>
                    <a:pt x="4111" y="60"/>
                    <a:pt x="3377" y="4"/>
                  </a:cubicBezTo>
                  <a:cubicBezTo>
                    <a:pt x="3344" y="1"/>
                    <a:pt x="3311" y="0"/>
                    <a:pt x="3279" y="0"/>
                  </a:cubicBezTo>
                  <a:cubicBezTo>
                    <a:pt x="2886" y="0"/>
                    <a:pt x="2536" y="179"/>
                    <a:pt x="2304" y="459"/>
                  </a:cubicBezTo>
                  <a:cubicBezTo>
                    <a:pt x="2072" y="179"/>
                    <a:pt x="1722" y="0"/>
                    <a:pt x="133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52" name="Google Shape;952;p7"/>
            <p:cNvSpPr/>
            <p:nvPr/>
          </p:nvSpPr>
          <p:spPr>
            <a:xfrm>
              <a:off x="3330963" y="2385400"/>
              <a:ext cx="182575" cy="359750"/>
            </a:xfrm>
            <a:custGeom>
              <a:avLst/>
              <a:gdLst/>
              <a:ahLst/>
              <a:cxnLst/>
              <a:rect l="l" t="t" r="r" b="b"/>
              <a:pathLst>
                <a:path w="7303" h="14390" extrusionOk="0">
                  <a:moveTo>
                    <a:pt x="4114" y="1"/>
                  </a:moveTo>
                  <a:lnTo>
                    <a:pt x="4114" y="2220"/>
                  </a:lnTo>
                  <a:cubicBezTo>
                    <a:pt x="4114" y="2617"/>
                    <a:pt x="3870" y="2973"/>
                    <a:pt x="3501" y="3115"/>
                  </a:cubicBezTo>
                  <a:lnTo>
                    <a:pt x="1064" y="4057"/>
                  </a:lnTo>
                  <a:cubicBezTo>
                    <a:pt x="413" y="4308"/>
                    <a:pt x="1" y="4954"/>
                    <a:pt x="45" y="5651"/>
                  </a:cubicBezTo>
                  <a:lnTo>
                    <a:pt x="606" y="14389"/>
                  </a:lnTo>
                  <a:lnTo>
                    <a:pt x="1545" y="14389"/>
                  </a:lnTo>
                  <a:lnTo>
                    <a:pt x="1544" y="14369"/>
                  </a:lnTo>
                  <a:lnTo>
                    <a:pt x="998" y="5589"/>
                  </a:lnTo>
                  <a:cubicBezTo>
                    <a:pt x="979" y="5309"/>
                    <a:pt x="1144" y="5051"/>
                    <a:pt x="1405" y="4950"/>
                  </a:cubicBezTo>
                  <a:lnTo>
                    <a:pt x="3843" y="4011"/>
                  </a:lnTo>
                  <a:cubicBezTo>
                    <a:pt x="4434" y="3783"/>
                    <a:pt x="4873" y="3275"/>
                    <a:pt x="5017" y="2652"/>
                  </a:cubicBezTo>
                  <a:cubicBezTo>
                    <a:pt x="5027" y="2609"/>
                    <a:pt x="5062" y="2562"/>
                    <a:pt x="5111" y="2525"/>
                  </a:cubicBezTo>
                  <a:cubicBezTo>
                    <a:pt x="5129" y="2513"/>
                    <a:pt x="5148" y="2510"/>
                    <a:pt x="5161" y="2510"/>
                  </a:cubicBezTo>
                  <a:cubicBezTo>
                    <a:pt x="5168" y="2510"/>
                    <a:pt x="5174" y="2510"/>
                    <a:pt x="5182" y="2511"/>
                  </a:cubicBezTo>
                  <a:cubicBezTo>
                    <a:pt x="5368" y="2545"/>
                    <a:pt x="5539" y="2559"/>
                    <a:pt x="5707" y="2559"/>
                  </a:cubicBezTo>
                  <a:cubicBezTo>
                    <a:pt x="6261" y="2559"/>
                    <a:pt x="6807" y="2419"/>
                    <a:pt x="7302" y="2163"/>
                  </a:cubicBezTo>
                  <a:lnTo>
                    <a:pt x="7302" y="1"/>
                  </a:lnTo>
                  <a:close/>
                </a:path>
              </a:pathLst>
            </a:custGeom>
            <a:solidFill>
              <a:srgbClr val="000000">
                <a:alpha val="16078"/>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53" name="Google Shape;953;p7"/>
            <p:cNvSpPr/>
            <p:nvPr/>
          </p:nvSpPr>
          <p:spPr>
            <a:xfrm>
              <a:off x="3392038" y="2297800"/>
              <a:ext cx="161150" cy="127800"/>
            </a:xfrm>
            <a:custGeom>
              <a:avLst/>
              <a:gdLst/>
              <a:ahLst/>
              <a:cxnLst/>
              <a:rect l="l" t="t" r="r" b="b"/>
              <a:pathLst>
                <a:path w="6446" h="5112" extrusionOk="0">
                  <a:moveTo>
                    <a:pt x="1593" y="0"/>
                  </a:moveTo>
                  <a:lnTo>
                    <a:pt x="1455" y="685"/>
                  </a:lnTo>
                  <a:cubicBezTo>
                    <a:pt x="1384" y="1031"/>
                    <a:pt x="1080" y="1277"/>
                    <a:pt x="728" y="1278"/>
                  </a:cubicBezTo>
                  <a:cubicBezTo>
                    <a:pt x="410" y="1278"/>
                    <a:pt x="117" y="1495"/>
                    <a:pt x="65" y="1809"/>
                  </a:cubicBezTo>
                  <a:cubicBezTo>
                    <a:pt x="0" y="2210"/>
                    <a:pt x="308" y="2556"/>
                    <a:pt x="696" y="2556"/>
                  </a:cubicBezTo>
                  <a:cubicBezTo>
                    <a:pt x="696" y="3967"/>
                    <a:pt x="1840" y="5111"/>
                    <a:pt x="3251" y="5111"/>
                  </a:cubicBezTo>
                  <a:cubicBezTo>
                    <a:pt x="4662" y="5111"/>
                    <a:pt x="5807" y="3967"/>
                    <a:pt x="5807" y="2556"/>
                  </a:cubicBezTo>
                  <a:cubicBezTo>
                    <a:pt x="6160" y="2556"/>
                    <a:pt x="6446" y="2269"/>
                    <a:pt x="6446" y="1917"/>
                  </a:cubicBezTo>
                  <a:cubicBezTo>
                    <a:pt x="6446" y="1563"/>
                    <a:pt x="6160" y="1278"/>
                    <a:pt x="5807" y="1278"/>
                  </a:cubicBezTo>
                  <a:lnTo>
                    <a:pt x="4849" y="0"/>
                  </a:lnTo>
                  <a:close/>
                </a:path>
              </a:pathLst>
            </a:custGeom>
            <a:solidFill>
              <a:srgbClr val="FFE09F"/>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54" name="Google Shape;954;p7"/>
            <p:cNvSpPr/>
            <p:nvPr/>
          </p:nvSpPr>
          <p:spPr>
            <a:xfrm>
              <a:off x="3389813" y="2297800"/>
              <a:ext cx="104375" cy="127800"/>
            </a:xfrm>
            <a:custGeom>
              <a:avLst/>
              <a:gdLst/>
              <a:ahLst/>
              <a:cxnLst/>
              <a:rect l="l" t="t" r="r" b="b"/>
              <a:pathLst>
                <a:path w="4175" h="5112" extrusionOk="0">
                  <a:moveTo>
                    <a:pt x="1682" y="0"/>
                  </a:moveTo>
                  <a:lnTo>
                    <a:pt x="1544" y="685"/>
                  </a:lnTo>
                  <a:cubicBezTo>
                    <a:pt x="1473" y="1029"/>
                    <a:pt x="1171" y="1277"/>
                    <a:pt x="819" y="1277"/>
                  </a:cubicBezTo>
                  <a:cubicBezTo>
                    <a:pt x="811" y="1277"/>
                    <a:pt x="803" y="1277"/>
                    <a:pt x="795" y="1277"/>
                  </a:cubicBezTo>
                  <a:cubicBezTo>
                    <a:pt x="788" y="1277"/>
                    <a:pt x="780" y="1277"/>
                    <a:pt x="773" y="1277"/>
                  </a:cubicBezTo>
                  <a:cubicBezTo>
                    <a:pt x="532" y="1277"/>
                    <a:pt x="306" y="1406"/>
                    <a:pt x="209" y="1628"/>
                  </a:cubicBezTo>
                  <a:cubicBezTo>
                    <a:pt x="0" y="2099"/>
                    <a:pt x="340" y="2556"/>
                    <a:pt x="785" y="2556"/>
                  </a:cubicBezTo>
                  <a:cubicBezTo>
                    <a:pt x="785" y="3967"/>
                    <a:pt x="1929" y="5111"/>
                    <a:pt x="3340" y="5111"/>
                  </a:cubicBezTo>
                  <a:cubicBezTo>
                    <a:pt x="3633" y="5111"/>
                    <a:pt x="3912" y="5060"/>
                    <a:pt x="4174" y="4970"/>
                  </a:cubicBezTo>
                  <a:lnTo>
                    <a:pt x="3849" y="4908"/>
                  </a:lnTo>
                  <a:cubicBezTo>
                    <a:pt x="2720" y="4693"/>
                    <a:pt x="1902" y="3705"/>
                    <a:pt x="1902" y="2556"/>
                  </a:cubicBezTo>
                  <a:cubicBezTo>
                    <a:pt x="1902" y="2143"/>
                    <a:pt x="1943" y="1727"/>
                    <a:pt x="2025" y="1321"/>
                  </a:cubicBezTo>
                  <a:lnTo>
                    <a:pt x="2236" y="258"/>
                  </a:lnTo>
                  <a:lnTo>
                    <a:pt x="1931" y="0"/>
                  </a:lnTo>
                  <a:close/>
                </a:path>
              </a:pathLst>
            </a:custGeom>
            <a:solidFill>
              <a:srgbClr val="000000">
                <a:alpha val="16078"/>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55" name="Google Shape;955;p7"/>
            <p:cNvSpPr/>
            <p:nvPr/>
          </p:nvSpPr>
          <p:spPr>
            <a:xfrm>
              <a:off x="3425838" y="2249975"/>
              <a:ext cx="119600" cy="81925"/>
            </a:xfrm>
            <a:custGeom>
              <a:avLst/>
              <a:gdLst/>
              <a:ahLst/>
              <a:cxnLst/>
              <a:rect l="l" t="t" r="r" b="b"/>
              <a:pathLst>
                <a:path w="4784" h="3277" extrusionOk="0">
                  <a:moveTo>
                    <a:pt x="638" y="1"/>
                  </a:moveTo>
                  <a:cubicBezTo>
                    <a:pt x="412" y="1"/>
                    <a:pt x="195" y="50"/>
                    <a:pt x="1" y="135"/>
                  </a:cubicBezTo>
                  <a:lnTo>
                    <a:pt x="1" y="1423"/>
                  </a:lnTo>
                  <a:cubicBezTo>
                    <a:pt x="1" y="1757"/>
                    <a:pt x="172" y="2067"/>
                    <a:pt x="457" y="2240"/>
                  </a:cubicBezTo>
                  <a:cubicBezTo>
                    <a:pt x="1120" y="2642"/>
                    <a:pt x="2524" y="3277"/>
                    <a:pt x="4783" y="3277"/>
                  </a:cubicBezTo>
                  <a:lnTo>
                    <a:pt x="4783" y="1597"/>
                  </a:lnTo>
                  <a:cubicBezTo>
                    <a:pt x="4784" y="715"/>
                    <a:pt x="4069" y="1"/>
                    <a:pt x="3189"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56" name="Google Shape;956;p7"/>
            <p:cNvSpPr/>
            <p:nvPr/>
          </p:nvSpPr>
          <p:spPr>
            <a:xfrm>
              <a:off x="3415663" y="2545225"/>
              <a:ext cx="75625" cy="110100"/>
            </a:xfrm>
            <a:custGeom>
              <a:avLst/>
              <a:gdLst/>
              <a:ahLst/>
              <a:cxnLst/>
              <a:rect l="l" t="t" r="r" b="b"/>
              <a:pathLst>
                <a:path w="3025" h="4404" extrusionOk="0">
                  <a:moveTo>
                    <a:pt x="1323" y="1"/>
                  </a:moveTo>
                  <a:cubicBezTo>
                    <a:pt x="1293" y="1"/>
                    <a:pt x="1263" y="2"/>
                    <a:pt x="1233" y="4"/>
                  </a:cubicBezTo>
                  <a:cubicBezTo>
                    <a:pt x="497" y="60"/>
                    <a:pt x="0" y="766"/>
                    <a:pt x="82" y="1499"/>
                  </a:cubicBezTo>
                  <a:cubicBezTo>
                    <a:pt x="232" y="2850"/>
                    <a:pt x="1610" y="3972"/>
                    <a:pt x="2118" y="4343"/>
                  </a:cubicBezTo>
                  <a:cubicBezTo>
                    <a:pt x="2173" y="4383"/>
                    <a:pt x="2239" y="4404"/>
                    <a:pt x="2305" y="4404"/>
                  </a:cubicBezTo>
                  <a:cubicBezTo>
                    <a:pt x="2370" y="4404"/>
                    <a:pt x="2436" y="4383"/>
                    <a:pt x="2491" y="4343"/>
                  </a:cubicBezTo>
                  <a:cubicBezTo>
                    <a:pt x="2623" y="4248"/>
                    <a:pt x="2813" y="4099"/>
                    <a:pt x="3025" y="3910"/>
                  </a:cubicBezTo>
                  <a:lnTo>
                    <a:pt x="2961" y="3862"/>
                  </a:lnTo>
                  <a:cubicBezTo>
                    <a:pt x="2537" y="3561"/>
                    <a:pt x="1140" y="2477"/>
                    <a:pt x="999" y="1204"/>
                  </a:cubicBezTo>
                  <a:cubicBezTo>
                    <a:pt x="961" y="844"/>
                    <a:pt x="1102" y="484"/>
                    <a:pt x="1370" y="264"/>
                  </a:cubicBezTo>
                  <a:lnTo>
                    <a:pt x="1641" y="42"/>
                  </a:lnTo>
                  <a:cubicBezTo>
                    <a:pt x="1539" y="15"/>
                    <a:pt x="1433" y="1"/>
                    <a:pt x="132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57" name="Google Shape;957;p7"/>
            <p:cNvSpPr/>
            <p:nvPr/>
          </p:nvSpPr>
          <p:spPr>
            <a:xfrm>
              <a:off x="3378038" y="2553700"/>
              <a:ext cx="14975" cy="198650"/>
            </a:xfrm>
            <a:custGeom>
              <a:avLst/>
              <a:gdLst/>
              <a:ahLst/>
              <a:cxnLst/>
              <a:rect l="l" t="t" r="r" b="b"/>
              <a:pathLst>
                <a:path w="599" h="7946" extrusionOk="0">
                  <a:moveTo>
                    <a:pt x="298" y="0"/>
                  </a:moveTo>
                  <a:cubicBezTo>
                    <a:pt x="286" y="0"/>
                    <a:pt x="274" y="1"/>
                    <a:pt x="262" y="2"/>
                  </a:cubicBezTo>
                  <a:cubicBezTo>
                    <a:pt x="110" y="22"/>
                    <a:pt x="0" y="158"/>
                    <a:pt x="0" y="311"/>
                  </a:cubicBezTo>
                  <a:lnTo>
                    <a:pt x="0" y="7636"/>
                  </a:lnTo>
                  <a:cubicBezTo>
                    <a:pt x="0" y="7789"/>
                    <a:pt x="110" y="7925"/>
                    <a:pt x="262" y="7943"/>
                  </a:cubicBezTo>
                  <a:cubicBezTo>
                    <a:pt x="275" y="7945"/>
                    <a:pt x="288" y="7946"/>
                    <a:pt x="301" y="7946"/>
                  </a:cubicBezTo>
                  <a:cubicBezTo>
                    <a:pt x="466" y="7946"/>
                    <a:pt x="598" y="7812"/>
                    <a:pt x="598" y="7647"/>
                  </a:cubicBezTo>
                  <a:lnTo>
                    <a:pt x="598" y="300"/>
                  </a:lnTo>
                  <a:cubicBezTo>
                    <a:pt x="598" y="134"/>
                    <a:pt x="464" y="0"/>
                    <a:pt x="298"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58" name="Google Shape;958;p7"/>
            <p:cNvSpPr/>
            <p:nvPr/>
          </p:nvSpPr>
          <p:spPr>
            <a:xfrm>
              <a:off x="3322563" y="2242000"/>
              <a:ext cx="301225" cy="510400"/>
            </a:xfrm>
            <a:custGeom>
              <a:avLst/>
              <a:gdLst/>
              <a:ahLst/>
              <a:cxnLst/>
              <a:rect l="l" t="t" r="r" b="b"/>
              <a:pathLst>
                <a:path w="12049" h="20416" extrusionOk="0">
                  <a:moveTo>
                    <a:pt x="7295" y="598"/>
                  </a:moveTo>
                  <a:cubicBezTo>
                    <a:pt x="8012" y="598"/>
                    <a:pt x="8593" y="1180"/>
                    <a:pt x="8593" y="1897"/>
                  </a:cubicBezTo>
                  <a:lnTo>
                    <a:pt x="8593" y="3191"/>
                  </a:lnTo>
                  <a:lnTo>
                    <a:pt x="8572" y="3191"/>
                  </a:lnTo>
                  <a:cubicBezTo>
                    <a:pt x="5911" y="3191"/>
                    <a:pt x="4975" y="2337"/>
                    <a:pt x="4957" y="2320"/>
                  </a:cubicBezTo>
                  <a:cubicBezTo>
                    <a:pt x="4899" y="2263"/>
                    <a:pt x="4823" y="2235"/>
                    <a:pt x="4748" y="2235"/>
                  </a:cubicBezTo>
                  <a:cubicBezTo>
                    <a:pt x="4671" y="2235"/>
                    <a:pt x="4595" y="2264"/>
                    <a:pt x="4536" y="2322"/>
                  </a:cubicBezTo>
                  <a:cubicBezTo>
                    <a:pt x="4420" y="2439"/>
                    <a:pt x="4420" y="2627"/>
                    <a:pt x="4536" y="2744"/>
                  </a:cubicBezTo>
                  <a:cubicBezTo>
                    <a:pt x="4578" y="2787"/>
                    <a:pt x="5611" y="3784"/>
                    <a:pt x="8562" y="3788"/>
                  </a:cubicBezTo>
                  <a:cubicBezTo>
                    <a:pt x="8734" y="3788"/>
                    <a:pt x="8885" y="3909"/>
                    <a:pt x="8908" y="4080"/>
                  </a:cubicBezTo>
                  <a:cubicBezTo>
                    <a:pt x="8938" y="4287"/>
                    <a:pt x="8775" y="4465"/>
                    <a:pt x="8573" y="4467"/>
                  </a:cubicBezTo>
                  <a:cubicBezTo>
                    <a:pt x="8408" y="4467"/>
                    <a:pt x="8277" y="4611"/>
                    <a:pt x="8275" y="4777"/>
                  </a:cubicBezTo>
                  <a:cubicBezTo>
                    <a:pt x="8269" y="6013"/>
                    <a:pt x="7261" y="7018"/>
                    <a:pt x="6023" y="7018"/>
                  </a:cubicBezTo>
                  <a:cubicBezTo>
                    <a:pt x="4788" y="7014"/>
                    <a:pt x="3780" y="6012"/>
                    <a:pt x="3773" y="4776"/>
                  </a:cubicBezTo>
                  <a:cubicBezTo>
                    <a:pt x="3772" y="4612"/>
                    <a:pt x="3638" y="4465"/>
                    <a:pt x="3475" y="4465"/>
                  </a:cubicBezTo>
                  <a:cubicBezTo>
                    <a:pt x="3272" y="4465"/>
                    <a:pt x="3110" y="4287"/>
                    <a:pt x="3139" y="4080"/>
                  </a:cubicBezTo>
                  <a:cubicBezTo>
                    <a:pt x="3161" y="3909"/>
                    <a:pt x="3314" y="3788"/>
                    <a:pt x="3485" y="3788"/>
                  </a:cubicBezTo>
                  <a:lnTo>
                    <a:pt x="3783" y="3788"/>
                  </a:lnTo>
                  <a:cubicBezTo>
                    <a:pt x="3936" y="3788"/>
                    <a:pt x="4072" y="3678"/>
                    <a:pt x="4090" y="3526"/>
                  </a:cubicBezTo>
                  <a:cubicBezTo>
                    <a:pt x="4113" y="3343"/>
                    <a:pt x="3970" y="3190"/>
                    <a:pt x="3793" y="3190"/>
                  </a:cubicBezTo>
                  <a:lnTo>
                    <a:pt x="3453" y="3190"/>
                  </a:lnTo>
                  <a:lnTo>
                    <a:pt x="3453" y="1897"/>
                  </a:lnTo>
                  <a:cubicBezTo>
                    <a:pt x="3453" y="1180"/>
                    <a:pt x="4034" y="598"/>
                    <a:pt x="4752" y="598"/>
                  </a:cubicBezTo>
                  <a:close/>
                  <a:moveTo>
                    <a:pt x="4753" y="0"/>
                  </a:moveTo>
                  <a:cubicBezTo>
                    <a:pt x="3705" y="0"/>
                    <a:pt x="2857" y="849"/>
                    <a:pt x="2857" y="1896"/>
                  </a:cubicBezTo>
                  <a:lnTo>
                    <a:pt x="2857" y="3427"/>
                  </a:lnTo>
                  <a:cubicBezTo>
                    <a:pt x="2661" y="3599"/>
                    <a:pt x="2537" y="3851"/>
                    <a:pt x="2537" y="4132"/>
                  </a:cubicBezTo>
                  <a:cubicBezTo>
                    <a:pt x="2537" y="4548"/>
                    <a:pt x="2810" y="4903"/>
                    <a:pt x="3187" y="5024"/>
                  </a:cubicBezTo>
                  <a:cubicBezTo>
                    <a:pt x="3252" y="5769"/>
                    <a:pt x="3606" y="6432"/>
                    <a:pt x="4132" y="6902"/>
                  </a:cubicBezTo>
                  <a:lnTo>
                    <a:pt x="4132" y="7956"/>
                  </a:lnTo>
                  <a:cubicBezTo>
                    <a:pt x="4132" y="8227"/>
                    <a:pt x="3962" y="8474"/>
                    <a:pt x="3708" y="8571"/>
                  </a:cubicBezTo>
                  <a:lnTo>
                    <a:pt x="1266" y="9511"/>
                  </a:lnTo>
                  <a:cubicBezTo>
                    <a:pt x="487" y="9811"/>
                    <a:pt x="1" y="10570"/>
                    <a:pt x="55" y="11403"/>
                  </a:cubicBezTo>
                  <a:lnTo>
                    <a:pt x="618" y="20136"/>
                  </a:lnTo>
                  <a:cubicBezTo>
                    <a:pt x="628" y="20294"/>
                    <a:pt x="759" y="20415"/>
                    <a:pt x="916" y="20415"/>
                  </a:cubicBezTo>
                  <a:lnTo>
                    <a:pt x="936" y="20415"/>
                  </a:lnTo>
                  <a:cubicBezTo>
                    <a:pt x="1102" y="20405"/>
                    <a:pt x="1225" y="20262"/>
                    <a:pt x="1215" y="20097"/>
                  </a:cubicBezTo>
                  <a:lnTo>
                    <a:pt x="652" y="11365"/>
                  </a:lnTo>
                  <a:cubicBezTo>
                    <a:pt x="616" y="10795"/>
                    <a:pt x="949" y="10274"/>
                    <a:pt x="1482" y="10069"/>
                  </a:cubicBezTo>
                  <a:lnTo>
                    <a:pt x="3925" y="9129"/>
                  </a:lnTo>
                  <a:cubicBezTo>
                    <a:pt x="4407" y="8943"/>
                    <a:pt x="4732" y="8471"/>
                    <a:pt x="4732" y="7956"/>
                  </a:cubicBezTo>
                  <a:lnTo>
                    <a:pt x="4732" y="7323"/>
                  </a:lnTo>
                  <a:cubicBezTo>
                    <a:pt x="5120" y="7522"/>
                    <a:pt x="5560" y="7634"/>
                    <a:pt x="6026" y="7634"/>
                  </a:cubicBezTo>
                  <a:cubicBezTo>
                    <a:pt x="6492" y="7634"/>
                    <a:pt x="6932" y="7522"/>
                    <a:pt x="7321" y="7323"/>
                  </a:cubicBezTo>
                  <a:lnTo>
                    <a:pt x="7321" y="7957"/>
                  </a:lnTo>
                  <a:cubicBezTo>
                    <a:pt x="7321" y="8474"/>
                    <a:pt x="7644" y="8946"/>
                    <a:pt x="8127" y="9130"/>
                  </a:cubicBezTo>
                  <a:lnTo>
                    <a:pt x="10571" y="10070"/>
                  </a:lnTo>
                  <a:cubicBezTo>
                    <a:pt x="11104" y="10276"/>
                    <a:pt x="11437" y="10795"/>
                    <a:pt x="11400" y="11366"/>
                  </a:cubicBezTo>
                  <a:lnTo>
                    <a:pt x="10838" y="20097"/>
                  </a:lnTo>
                  <a:cubicBezTo>
                    <a:pt x="10827" y="20262"/>
                    <a:pt x="10951" y="20404"/>
                    <a:pt x="11116" y="20415"/>
                  </a:cubicBezTo>
                  <a:lnTo>
                    <a:pt x="11136" y="20415"/>
                  </a:lnTo>
                  <a:cubicBezTo>
                    <a:pt x="11291" y="20415"/>
                    <a:pt x="11424" y="20294"/>
                    <a:pt x="11435" y="20135"/>
                  </a:cubicBezTo>
                  <a:lnTo>
                    <a:pt x="11997" y="11404"/>
                  </a:lnTo>
                  <a:cubicBezTo>
                    <a:pt x="12048" y="10570"/>
                    <a:pt x="11561" y="9811"/>
                    <a:pt x="10782" y="9511"/>
                  </a:cubicBezTo>
                  <a:lnTo>
                    <a:pt x="8340" y="8571"/>
                  </a:lnTo>
                  <a:cubicBezTo>
                    <a:pt x="8086" y="8474"/>
                    <a:pt x="7917" y="8227"/>
                    <a:pt x="7917" y="7956"/>
                  </a:cubicBezTo>
                  <a:lnTo>
                    <a:pt x="7917" y="6902"/>
                  </a:lnTo>
                  <a:cubicBezTo>
                    <a:pt x="8445" y="6432"/>
                    <a:pt x="8796" y="5769"/>
                    <a:pt x="8861" y="5024"/>
                  </a:cubicBezTo>
                  <a:cubicBezTo>
                    <a:pt x="9237" y="4903"/>
                    <a:pt x="9511" y="4548"/>
                    <a:pt x="9511" y="4132"/>
                  </a:cubicBezTo>
                  <a:cubicBezTo>
                    <a:pt x="9511" y="3851"/>
                    <a:pt x="9388" y="3600"/>
                    <a:pt x="9192" y="3427"/>
                  </a:cubicBezTo>
                  <a:lnTo>
                    <a:pt x="9192" y="1896"/>
                  </a:lnTo>
                  <a:cubicBezTo>
                    <a:pt x="9192" y="850"/>
                    <a:pt x="8343" y="0"/>
                    <a:pt x="730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59" name="Google Shape;959;p7"/>
            <p:cNvSpPr/>
            <p:nvPr/>
          </p:nvSpPr>
          <p:spPr>
            <a:xfrm>
              <a:off x="3553363" y="2553700"/>
              <a:ext cx="15000" cy="198650"/>
            </a:xfrm>
            <a:custGeom>
              <a:avLst/>
              <a:gdLst/>
              <a:ahLst/>
              <a:cxnLst/>
              <a:rect l="l" t="t" r="r" b="b"/>
              <a:pathLst>
                <a:path w="600" h="7946" extrusionOk="0">
                  <a:moveTo>
                    <a:pt x="298" y="0"/>
                  </a:moveTo>
                  <a:cubicBezTo>
                    <a:pt x="286" y="0"/>
                    <a:pt x="274" y="1"/>
                    <a:pt x="262" y="2"/>
                  </a:cubicBezTo>
                  <a:cubicBezTo>
                    <a:pt x="110" y="22"/>
                    <a:pt x="0" y="158"/>
                    <a:pt x="0" y="311"/>
                  </a:cubicBezTo>
                  <a:lnTo>
                    <a:pt x="0" y="7636"/>
                  </a:lnTo>
                  <a:cubicBezTo>
                    <a:pt x="0" y="7789"/>
                    <a:pt x="110" y="7925"/>
                    <a:pt x="262" y="7943"/>
                  </a:cubicBezTo>
                  <a:cubicBezTo>
                    <a:pt x="275" y="7945"/>
                    <a:pt x="288" y="7946"/>
                    <a:pt x="301" y="7946"/>
                  </a:cubicBezTo>
                  <a:cubicBezTo>
                    <a:pt x="466" y="7946"/>
                    <a:pt x="599" y="7812"/>
                    <a:pt x="599" y="7647"/>
                  </a:cubicBezTo>
                  <a:lnTo>
                    <a:pt x="599" y="300"/>
                  </a:lnTo>
                  <a:cubicBezTo>
                    <a:pt x="599" y="134"/>
                    <a:pt x="464" y="0"/>
                    <a:pt x="298"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60" name="Google Shape;960;p7"/>
            <p:cNvSpPr/>
            <p:nvPr/>
          </p:nvSpPr>
          <p:spPr>
            <a:xfrm>
              <a:off x="3409913" y="2537750"/>
              <a:ext cx="126650" cy="126750"/>
            </a:xfrm>
            <a:custGeom>
              <a:avLst/>
              <a:gdLst/>
              <a:ahLst/>
              <a:cxnLst/>
              <a:rect l="l" t="t" r="r" b="b"/>
              <a:pathLst>
                <a:path w="5066" h="5070" extrusionOk="0">
                  <a:moveTo>
                    <a:pt x="1884" y="2137"/>
                  </a:moveTo>
                  <a:lnTo>
                    <a:pt x="2598" y="3326"/>
                  </a:lnTo>
                  <a:cubicBezTo>
                    <a:pt x="2622" y="3365"/>
                    <a:pt x="2654" y="3402"/>
                    <a:pt x="2695" y="3427"/>
                  </a:cubicBezTo>
                  <a:cubicBezTo>
                    <a:pt x="2746" y="3459"/>
                    <a:pt x="2802" y="3474"/>
                    <a:pt x="2857" y="3474"/>
                  </a:cubicBezTo>
                  <a:cubicBezTo>
                    <a:pt x="2935" y="3474"/>
                    <a:pt x="3011" y="3443"/>
                    <a:pt x="3067" y="3386"/>
                  </a:cubicBezTo>
                  <a:lnTo>
                    <a:pt x="3619" y="2835"/>
                  </a:lnTo>
                  <a:lnTo>
                    <a:pt x="4062" y="2835"/>
                  </a:lnTo>
                  <a:cubicBezTo>
                    <a:pt x="3596" y="3587"/>
                    <a:pt x="2861" y="4172"/>
                    <a:pt x="2536" y="4407"/>
                  </a:cubicBezTo>
                  <a:cubicBezTo>
                    <a:pt x="2212" y="4171"/>
                    <a:pt x="1474" y="3584"/>
                    <a:pt x="1009" y="2835"/>
                  </a:cubicBezTo>
                  <a:lnTo>
                    <a:pt x="1259" y="2835"/>
                  </a:lnTo>
                  <a:cubicBezTo>
                    <a:pt x="1358" y="2835"/>
                    <a:pt x="1452" y="2786"/>
                    <a:pt x="1507" y="2702"/>
                  </a:cubicBezTo>
                  <a:lnTo>
                    <a:pt x="1884" y="2137"/>
                  </a:lnTo>
                  <a:close/>
                  <a:moveTo>
                    <a:pt x="1562" y="0"/>
                  </a:moveTo>
                  <a:cubicBezTo>
                    <a:pt x="700" y="0"/>
                    <a:pt x="1" y="700"/>
                    <a:pt x="1" y="1562"/>
                  </a:cubicBezTo>
                  <a:cubicBezTo>
                    <a:pt x="1" y="2375"/>
                    <a:pt x="405" y="3207"/>
                    <a:pt x="1202" y="4036"/>
                  </a:cubicBezTo>
                  <a:cubicBezTo>
                    <a:pt x="1778" y="4636"/>
                    <a:pt x="2350" y="5008"/>
                    <a:pt x="2374" y="5022"/>
                  </a:cubicBezTo>
                  <a:cubicBezTo>
                    <a:pt x="2423" y="5054"/>
                    <a:pt x="2480" y="5069"/>
                    <a:pt x="2536" y="5069"/>
                  </a:cubicBezTo>
                  <a:cubicBezTo>
                    <a:pt x="2593" y="5069"/>
                    <a:pt x="2648" y="5054"/>
                    <a:pt x="2699" y="5022"/>
                  </a:cubicBezTo>
                  <a:cubicBezTo>
                    <a:pt x="2762" y="4981"/>
                    <a:pt x="4243" y="4015"/>
                    <a:pt x="4831" y="2653"/>
                  </a:cubicBezTo>
                  <a:cubicBezTo>
                    <a:pt x="4872" y="2561"/>
                    <a:pt x="4863" y="2454"/>
                    <a:pt x="4806" y="2370"/>
                  </a:cubicBezTo>
                  <a:cubicBezTo>
                    <a:pt x="4752" y="2287"/>
                    <a:pt x="4657" y="2236"/>
                    <a:pt x="4557" y="2198"/>
                  </a:cubicBezTo>
                  <a:lnTo>
                    <a:pt x="3495" y="2198"/>
                  </a:lnTo>
                  <a:cubicBezTo>
                    <a:pt x="3414" y="2236"/>
                    <a:pt x="3339" y="2268"/>
                    <a:pt x="3283" y="2323"/>
                  </a:cubicBezTo>
                  <a:lnTo>
                    <a:pt x="2916" y="2692"/>
                  </a:lnTo>
                  <a:lnTo>
                    <a:pt x="2154" y="1422"/>
                  </a:lnTo>
                  <a:cubicBezTo>
                    <a:pt x="2102" y="1336"/>
                    <a:pt x="2007" y="1280"/>
                    <a:pt x="1905" y="1278"/>
                  </a:cubicBezTo>
                  <a:cubicBezTo>
                    <a:pt x="1902" y="1278"/>
                    <a:pt x="1899" y="1278"/>
                    <a:pt x="1896" y="1278"/>
                  </a:cubicBezTo>
                  <a:cubicBezTo>
                    <a:pt x="1798" y="1278"/>
                    <a:pt x="1704" y="1328"/>
                    <a:pt x="1649" y="1411"/>
                  </a:cubicBezTo>
                  <a:lnTo>
                    <a:pt x="1099" y="2238"/>
                  </a:lnTo>
                  <a:lnTo>
                    <a:pt x="720" y="2238"/>
                  </a:lnTo>
                  <a:cubicBezTo>
                    <a:pt x="644" y="2018"/>
                    <a:pt x="600" y="1792"/>
                    <a:pt x="600" y="1562"/>
                  </a:cubicBezTo>
                  <a:cubicBezTo>
                    <a:pt x="600" y="1030"/>
                    <a:pt x="1031" y="598"/>
                    <a:pt x="1563" y="598"/>
                  </a:cubicBezTo>
                  <a:cubicBezTo>
                    <a:pt x="1851" y="598"/>
                    <a:pt x="2123" y="726"/>
                    <a:pt x="2307" y="949"/>
                  </a:cubicBezTo>
                  <a:cubicBezTo>
                    <a:pt x="2364" y="1018"/>
                    <a:pt x="2448" y="1058"/>
                    <a:pt x="2537" y="1058"/>
                  </a:cubicBezTo>
                  <a:cubicBezTo>
                    <a:pt x="2626" y="1058"/>
                    <a:pt x="2711" y="1018"/>
                    <a:pt x="2768" y="949"/>
                  </a:cubicBezTo>
                  <a:cubicBezTo>
                    <a:pt x="2952" y="726"/>
                    <a:pt x="3222" y="598"/>
                    <a:pt x="3511" y="598"/>
                  </a:cubicBezTo>
                  <a:cubicBezTo>
                    <a:pt x="3956" y="598"/>
                    <a:pt x="4340" y="899"/>
                    <a:pt x="4447" y="1328"/>
                  </a:cubicBezTo>
                  <a:cubicBezTo>
                    <a:pt x="4480" y="1464"/>
                    <a:pt x="4602" y="1556"/>
                    <a:pt x="4736" y="1556"/>
                  </a:cubicBezTo>
                  <a:cubicBezTo>
                    <a:pt x="4760" y="1556"/>
                    <a:pt x="4784" y="1553"/>
                    <a:pt x="4808" y="1547"/>
                  </a:cubicBezTo>
                  <a:cubicBezTo>
                    <a:pt x="4967" y="1508"/>
                    <a:pt x="5066" y="1346"/>
                    <a:pt x="5026" y="1186"/>
                  </a:cubicBezTo>
                  <a:cubicBezTo>
                    <a:pt x="4853" y="487"/>
                    <a:pt x="4230" y="0"/>
                    <a:pt x="3510" y="0"/>
                  </a:cubicBezTo>
                  <a:cubicBezTo>
                    <a:pt x="3151" y="0"/>
                    <a:pt x="2811" y="122"/>
                    <a:pt x="2536" y="341"/>
                  </a:cubicBezTo>
                  <a:cubicBezTo>
                    <a:pt x="2263" y="122"/>
                    <a:pt x="1921" y="0"/>
                    <a:pt x="1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cxnSp>
        <p:nvCxnSpPr>
          <p:cNvPr id="961" name="Google Shape;961;p7"/>
          <p:cNvCxnSpPr>
            <a:cxnSpLocks/>
            <a:stCxn id="890" idx="0"/>
            <a:endCxn id="900" idx="1"/>
          </p:cNvCxnSpPr>
          <p:nvPr/>
        </p:nvCxnSpPr>
        <p:spPr>
          <a:xfrm rot="5400000" flipH="1" flipV="1">
            <a:off x="3269659" y="478133"/>
            <a:ext cx="506308" cy="3068893"/>
          </a:xfrm>
          <a:prstGeom prst="bentConnector2">
            <a:avLst/>
          </a:prstGeom>
          <a:noFill/>
          <a:ln w="19050" cap="flat" cmpd="sng">
            <a:solidFill>
              <a:schemeClr val="accent4"/>
            </a:solidFill>
            <a:prstDash val="solid"/>
            <a:round/>
            <a:headEnd type="none" w="sm" len="sm"/>
            <a:tailEnd type="none" w="sm" len="sm"/>
          </a:ln>
        </p:spPr>
      </p:cxnSp>
      <p:cxnSp>
        <p:nvCxnSpPr>
          <p:cNvPr id="962" name="Google Shape;962;p7"/>
          <p:cNvCxnSpPr>
            <a:cxnSpLocks/>
            <a:stCxn id="900" idx="3"/>
            <a:endCxn id="887" idx="0"/>
          </p:cNvCxnSpPr>
          <p:nvPr/>
        </p:nvCxnSpPr>
        <p:spPr>
          <a:xfrm>
            <a:off x="7241004" y="1759425"/>
            <a:ext cx="2954380" cy="506308"/>
          </a:xfrm>
          <a:prstGeom prst="bentConnector2">
            <a:avLst/>
          </a:prstGeom>
          <a:noFill/>
          <a:ln w="19050" cap="flat" cmpd="sng">
            <a:solidFill>
              <a:schemeClr val="accent4"/>
            </a:solidFill>
            <a:prstDash val="solid"/>
            <a:round/>
            <a:headEnd type="none" w="sm" len="sm"/>
            <a:tailEnd type="none" w="sm" len="sm"/>
          </a:ln>
        </p:spPr>
      </p:cxnSp>
      <p:cxnSp>
        <p:nvCxnSpPr>
          <p:cNvPr id="963" name="Google Shape;963;p7"/>
          <p:cNvCxnSpPr>
            <a:cxnSpLocks/>
            <a:stCxn id="888" idx="0"/>
            <a:endCxn id="900" idx="2"/>
          </p:cNvCxnSpPr>
          <p:nvPr/>
        </p:nvCxnSpPr>
        <p:spPr>
          <a:xfrm rot="5400000" flipH="1" flipV="1">
            <a:off x="5333994" y="1450596"/>
            <a:ext cx="205183" cy="1425093"/>
          </a:xfrm>
          <a:prstGeom prst="bentConnector3">
            <a:avLst>
              <a:gd name="adj1" fmla="val 50000"/>
            </a:avLst>
          </a:prstGeom>
          <a:noFill/>
          <a:ln w="19050" cap="flat" cmpd="sng">
            <a:solidFill>
              <a:schemeClr val="accent4"/>
            </a:solidFill>
            <a:prstDash val="solid"/>
            <a:round/>
            <a:headEnd type="none" w="sm" len="sm"/>
            <a:tailEnd type="none" w="sm" len="sm"/>
          </a:ln>
        </p:spPr>
      </p:cxnSp>
      <p:cxnSp>
        <p:nvCxnSpPr>
          <p:cNvPr id="964" name="Google Shape;964;p7"/>
          <p:cNvCxnSpPr>
            <a:cxnSpLocks/>
            <a:stCxn id="900" idx="2"/>
            <a:endCxn id="889" idx="0"/>
          </p:cNvCxnSpPr>
          <p:nvPr/>
        </p:nvCxnSpPr>
        <p:spPr>
          <a:xfrm rot="16200000" flipH="1">
            <a:off x="6701830" y="1507851"/>
            <a:ext cx="205183" cy="1310579"/>
          </a:xfrm>
          <a:prstGeom prst="bentConnector3">
            <a:avLst>
              <a:gd name="adj1" fmla="val 50000"/>
            </a:avLst>
          </a:prstGeom>
          <a:noFill/>
          <a:ln w="19050" cap="flat" cmpd="sng">
            <a:solidFill>
              <a:schemeClr val="accent4"/>
            </a:solidFill>
            <a:prstDash val="solid"/>
            <a:round/>
            <a:headEnd type="none" w="sm" len="sm"/>
            <a:tailEnd type="none" w="sm" len="sm"/>
          </a:ln>
        </p:spPr>
      </p:cxnSp>
      <p:grpSp>
        <p:nvGrpSpPr>
          <p:cNvPr id="965" name="Google Shape;965;p7"/>
          <p:cNvGrpSpPr/>
          <p:nvPr/>
        </p:nvGrpSpPr>
        <p:grpSpPr>
          <a:xfrm rot="-324741">
            <a:off x="469167" y="5655977"/>
            <a:ext cx="559108" cy="964416"/>
            <a:chOff x="2501746" y="1185251"/>
            <a:chExt cx="337479" cy="582170"/>
          </a:xfrm>
        </p:grpSpPr>
        <p:sp>
          <p:nvSpPr>
            <p:cNvPr id="966" name="Google Shape;966;p7"/>
            <p:cNvSpPr/>
            <p:nvPr/>
          </p:nvSpPr>
          <p:spPr>
            <a:xfrm>
              <a:off x="2501746" y="1185251"/>
              <a:ext cx="337479" cy="582170"/>
            </a:xfrm>
            <a:custGeom>
              <a:avLst/>
              <a:gdLst/>
              <a:ahLst/>
              <a:cxnLst/>
              <a:rect l="l" t="t" r="r" b="b"/>
              <a:pathLst>
                <a:path w="10795" h="18622" extrusionOk="0">
                  <a:moveTo>
                    <a:pt x="4676" y="465"/>
                  </a:moveTo>
                  <a:cubicBezTo>
                    <a:pt x="4976" y="465"/>
                    <a:pt x="5274" y="481"/>
                    <a:pt x="5575" y="510"/>
                  </a:cubicBezTo>
                  <a:cubicBezTo>
                    <a:pt x="5750" y="891"/>
                    <a:pt x="5917" y="1276"/>
                    <a:pt x="6051" y="1677"/>
                  </a:cubicBezTo>
                  <a:cubicBezTo>
                    <a:pt x="6155" y="1985"/>
                    <a:pt x="6230" y="2297"/>
                    <a:pt x="6297" y="2611"/>
                  </a:cubicBezTo>
                  <a:cubicBezTo>
                    <a:pt x="5673" y="3171"/>
                    <a:pt x="5007" y="3640"/>
                    <a:pt x="4157" y="3940"/>
                  </a:cubicBezTo>
                  <a:cubicBezTo>
                    <a:pt x="3503" y="4171"/>
                    <a:pt x="2863" y="4262"/>
                    <a:pt x="2223" y="4262"/>
                  </a:cubicBezTo>
                  <a:cubicBezTo>
                    <a:pt x="1784" y="4262"/>
                    <a:pt x="1345" y="4219"/>
                    <a:pt x="902" y="4150"/>
                  </a:cubicBezTo>
                  <a:cubicBezTo>
                    <a:pt x="716" y="3419"/>
                    <a:pt x="550" y="2696"/>
                    <a:pt x="430" y="1947"/>
                  </a:cubicBezTo>
                  <a:cubicBezTo>
                    <a:pt x="1084" y="1452"/>
                    <a:pt x="1788" y="1039"/>
                    <a:pt x="2623" y="773"/>
                  </a:cubicBezTo>
                  <a:cubicBezTo>
                    <a:pt x="3330" y="548"/>
                    <a:pt x="4005" y="465"/>
                    <a:pt x="4676" y="465"/>
                  </a:cubicBezTo>
                  <a:close/>
                  <a:moveTo>
                    <a:pt x="5899" y="3464"/>
                  </a:moveTo>
                  <a:cubicBezTo>
                    <a:pt x="6292" y="4637"/>
                    <a:pt x="6685" y="5810"/>
                    <a:pt x="7062" y="6988"/>
                  </a:cubicBezTo>
                  <a:cubicBezTo>
                    <a:pt x="6882" y="6963"/>
                    <a:pt x="6698" y="6952"/>
                    <a:pt x="6511" y="6952"/>
                  </a:cubicBezTo>
                  <a:cubicBezTo>
                    <a:pt x="5181" y="6952"/>
                    <a:pt x="3728" y="7550"/>
                    <a:pt x="2778" y="8381"/>
                  </a:cubicBezTo>
                  <a:cubicBezTo>
                    <a:pt x="2477" y="7134"/>
                    <a:pt x="2180" y="5886"/>
                    <a:pt x="1815" y="4658"/>
                  </a:cubicBezTo>
                  <a:lnTo>
                    <a:pt x="1815" y="4658"/>
                  </a:lnTo>
                  <a:cubicBezTo>
                    <a:pt x="1923" y="4664"/>
                    <a:pt x="2032" y="4667"/>
                    <a:pt x="2142" y="4667"/>
                  </a:cubicBezTo>
                  <a:cubicBezTo>
                    <a:pt x="3468" y="4667"/>
                    <a:pt x="4839" y="4228"/>
                    <a:pt x="5899" y="3464"/>
                  </a:cubicBezTo>
                  <a:close/>
                  <a:moveTo>
                    <a:pt x="6962" y="7274"/>
                  </a:moveTo>
                  <a:lnTo>
                    <a:pt x="6962" y="7274"/>
                  </a:lnTo>
                  <a:cubicBezTo>
                    <a:pt x="6618" y="8311"/>
                    <a:pt x="5355" y="8860"/>
                    <a:pt x="4194" y="8860"/>
                  </a:cubicBezTo>
                  <a:cubicBezTo>
                    <a:pt x="3742" y="8860"/>
                    <a:pt x="3305" y="8776"/>
                    <a:pt x="2944" y="8606"/>
                  </a:cubicBezTo>
                  <a:cubicBezTo>
                    <a:pt x="4254" y="7706"/>
                    <a:pt x="5407" y="7418"/>
                    <a:pt x="6962" y="7274"/>
                  </a:cubicBezTo>
                  <a:close/>
                  <a:moveTo>
                    <a:pt x="7214" y="7465"/>
                  </a:moveTo>
                  <a:cubicBezTo>
                    <a:pt x="7579" y="8620"/>
                    <a:pt x="7930" y="9777"/>
                    <a:pt x="8247" y="10945"/>
                  </a:cubicBezTo>
                  <a:cubicBezTo>
                    <a:pt x="8654" y="12447"/>
                    <a:pt x="10723" y="18197"/>
                    <a:pt x="7528" y="18197"/>
                  </a:cubicBezTo>
                  <a:cubicBezTo>
                    <a:pt x="7518" y="18197"/>
                    <a:pt x="7509" y="18197"/>
                    <a:pt x="7499" y="18197"/>
                  </a:cubicBezTo>
                  <a:cubicBezTo>
                    <a:pt x="6038" y="18181"/>
                    <a:pt x="5411" y="16692"/>
                    <a:pt x="4981" y="15609"/>
                  </a:cubicBezTo>
                  <a:cubicBezTo>
                    <a:pt x="4483" y="14352"/>
                    <a:pt x="4051" y="13071"/>
                    <a:pt x="3664" y="11777"/>
                  </a:cubicBezTo>
                  <a:cubicBezTo>
                    <a:pt x="3378" y="10822"/>
                    <a:pt x="3136" y="9856"/>
                    <a:pt x="2901" y="8886"/>
                  </a:cubicBezTo>
                  <a:lnTo>
                    <a:pt x="2901" y="8886"/>
                  </a:lnTo>
                  <a:cubicBezTo>
                    <a:pt x="3257" y="9102"/>
                    <a:pt x="3701" y="9201"/>
                    <a:pt x="4169" y="9201"/>
                  </a:cubicBezTo>
                  <a:cubicBezTo>
                    <a:pt x="5418" y="9201"/>
                    <a:pt x="6837" y="8498"/>
                    <a:pt x="7214" y="7465"/>
                  </a:cubicBezTo>
                  <a:close/>
                  <a:moveTo>
                    <a:pt x="4943" y="0"/>
                  </a:moveTo>
                  <a:cubicBezTo>
                    <a:pt x="3334" y="0"/>
                    <a:pt x="1638" y="556"/>
                    <a:pt x="363" y="1489"/>
                  </a:cubicBezTo>
                  <a:lnTo>
                    <a:pt x="1" y="1776"/>
                  </a:lnTo>
                  <a:lnTo>
                    <a:pt x="32" y="2264"/>
                  </a:lnTo>
                  <a:cubicBezTo>
                    <a:pt x="84" y="2863"/>
                    <a:pt x="186" y="3471"/>
                    <a:pt x="350" y="4052"/>
                  </a:cubicBezTo>
                  <a:lnTo>
                    <a:pt x="456" y="4409"/>
                  </a:lnTo>
                  <a:lnTo>
                    <a:pt x="1007" y="4557"/>
                  </a:lnTo>
                  <a:cubicBezTo>
                    <a:pt x="1155" y="4588"/>
                    <a:pt x="1308" y="4611"/>
                    <a:pt x="1460" y="4629"/>
                  </a:cubicBezTo>
                  <a:cubicBezTo>
                    <a:pt x="1940" y="7605"/>
                    <a:pt x="2800" y="10606"/>
                    <a:pt x="3749" y="13467"/>
                  </a:cubicBezTo>
                  <a:cubicBezTo>
                    <a:pt x="4273" y="15045"/>
                    <a:pt x="5089" y="18622"/>
                    <a:pt x="7440" y="18622"/>
                  </a:cubicBezTo>
                  <a:cubicBezTo>
                    <a:pt x="7591" y="18622"/>
                    <a:pt x="7747" y="18607"/>
                    <a:pt x="7910" y="18577"/>
                  </a:cubicBezTo>
                  <a:cubicBezTo>
                    <a:pt x="10794" y="18034"/>
                    <a:pt x="9439" y="13973"/>
                    <a:pt x="9041" y="12349"/>
                  </a:cubicBezTo>
                  <a:cubicBezTo>
                    <a:pt x="8279" y="9247"/>
                    <a:pt x="7270" y="6210"/>
                    <a:pt x="6261" y="3179"/>
                  </a:cubicBezTo>
                  <a:cubicBezTo>
                    <a:pt x="6303" y="3141"/>
                    <a:pt x="6349" y="3106"/>
                    <a:pt x="6391" y="3067"/>
                  </a:cubicBezTo>
                  <a:lnTo>
                    <a:pt x="6786" y="2661"/>
                  </a:lnTo>
                  <a:lnTo>
                    <a:pt x="6689" y="2244"/>
                  </a:lnTo>
                  <a:cubicBezTo>
                    <a:pt x="6536" y="1664"/>
                    <a:pt x="6311" y="1092"/>
                    <a:pt x="6041" y="562"/>
                  </a:cubicBezTo>
                  <a:lnTo>
                    <a:pt x="5759" y="52"/>
                  </a:lnTo>
                  <a:lnTo>
                    <a:pt x="5345" y="12"/>
                  </a:lnTo>
                  <a:cubicBezTo>
                    <a:pt x="5212" y="4"/>
                    <a:pt x="5078" y="0"/>
                    <a:pt x="494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67" name="Google Shape;967;p7"/>
            <p:cNvSpPr/>
            <p:nvPr/>
          </p:nvSpPr>
          <p:spPr>
            <a:xfrm>
              <a:off x="2523723" y="1205727"/>
              <a:ext cx="146277" cy="47644"/>
            </a:xfrm>
            <a:custGeom>
              <a:avLst/>
              <a:gdLst/>
              <a:ahLst/>
              <a:cxnLst/>
              <a:rect l="l" t="t" r="r" b="b"/>
              <a:pathLst>
                <a:path w="4679" h="1524" extrusionOk="0">
                  <a:moveTo>
                    <a:pt x="3361" y="510"/>
                  </a:moveTo>
                  <a:cubicBezTo>
                    <a:pt x="3420" y="510"/>
                    <a:pt x="3481" y="511"/>
                    <a:pt x="3542" y="513"/>
                  </a:cubicBezTo>
                  <a:cubicBezTo>
                    <a:pt x="2716" y="911"/>
                    <a:pt x="1847" y="1078"/>
                    <a:pt x="923" y="1171"/>
                  </a:cubicBezTo>
                  <a:cubicBezTo>
                    <a:pt x="1711" y="723"/>
                    <a:pt x="2465" y="510"/>
                    <a:pt x="3361" y="510"/>
                  </a:cubicBezTo>
                  <a:close/>
                  <a:moveTo>
                    <a:pt x="4447" y="1"/>
                  </a:moveTo>
                  <a:cubicBezTo>
                    <a:pt x="4416" y="1"/>
                    <a:pt x="4384" y="10"/>
                    <a:pt x="4353" y="33"/>
                  </a:cubicBezTo>
                  <a:cubicBezTo>
                    <a:pt x="4241" y="113"/>
                    <a:pt x="4127" y="187"/>
                    <a:pt x="4015" y="256"/>
                  </a:cubicBezTo>
                  <a:cubicBezTo>
                    <a:pt x="3763" y="202"/>
                    <a:pt x="3500" y="176"/>
                    <a:pt x="3231" y="176"/>
                  </a:cubicBezTo>
                  <a:cubicBezTo>
                    <a:pt x="2210" y="176"/>
                    <a:pt x="1122" y="553"/>
                    <a:pt x="407" y="1216"/>
                  </a:cubicBezTo>
                  <a:cubicBezTo>
                    <a:pt x="318" y="1223"/>
                    <a:pt x="230" y="1229"/>
                    <a:pt x="139" y="1234"/>
                  </a:cubicBezTo>
                  <a:cubicBezTo>
                    <a:pt x="1" y="1243"/>
                    <a:pt x="28" y="1427"/>
                    <a:pt x="143" y="1449"/>
                  </a:cubicBezTo>
                  <a:cubicBezTo>
                    <a:pt x="408" y="1500"/>
                    <a:pt x="674" y="1524"/>
                    <a:pt x="939" y="1524"/>
                  </a:cubicBezTo>
                  <a:cubicBezTo>
                    <a:pt x="2231" y="1524"/>
                    <a:pt x="3510" y="960"/>
                    <a:pt x="4548" y="256"/>
                  </a:cubicBezTo>
                  <a:cubicBezTo>
                    <a:pt x="4679" y="167"/>
                    <a:pt x="4577" y="1"/>
                    <a:pt x="444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68" name="Google Shape;968;p7"/>
            <p:cNvSpPr/>
            <p:nvPr/>
          </p:nvSpPr>
          <p:spPr>
            <a:xfrm>
              <a:off x="2670621" y="1485330"/>
              <a:ext cx="28261" cy="23728"/>
            </a:xfrm>
            <a:custGeom>
              <a:avLst/>
              <a:gdLst/>
              <a:ahLst/>
              <a:cxnLst/>
              <a:rect l="l" t="t" r="r" b="b"/>
              <a:pathLst>
                <a:path w="904" h="759" extrusionOk="0">
                  <a:moveTo>
                    <a:pt x="381" y="251"/>
                  </a:moveTo>
                  <a:cubicBezTo>
                    <a:pt x="447" y="251"/>
                    <a:pt x="514" y="272"/>
                    <a:pt x="546" y="328"/>
                  </a:cubicBezTo>
                  <a:cubicBezTo>
                    <a:pt x="581" y="387"/>
                    <a:pt x="542" y="447"/>
                    <a:pt x="485" y="479"/>
                  </a:cubicBezTo>
                  <a:cubicBezTo>
                    <a:pt x="458" y="494"/>
                    <a:pt x="428" y="504"/>
                    <a:pt x="399" y="504"/>
                  </a:cubicBezTo>
                  <a:cubicBezTo>
                    <a:pt x="366" y="504"/>
                    <a:pt x="335" y="492"/>
                    <a:pt x="313" y="462"/>
                  </a:cubicBezTo>
                  <a:cubicBezTo>
                    <a:pt x="280" y="414"/>
                    <a:pt x="271" y="317"/>
                    <a:pt x="318" y="271"/>
                  </a:cubicBezTo>
                  <a:cubicBezTo>
                    <a:pt x="323" y="266"/>
                    <a:pt x="326" y="261"/>
                    <a:pt x="329" y="255"/>
                  </a:cubicBezTo>
                  <a:cubicBezTo>
                    <a:pt x="346" y="253"/>
                    <a:pt x="363" y="251"/>
                    <a:pt x="381" y="251"/>
                  </a:cubicBezTo>
                  <a:close/>
                  <a:moveTo>
                    <a:pt x="444" y="1"/>
                  </a:moveTo>
                  <a:cubicBezTo>
                    <a:pt x="374" y="1"/>
                    <a:pt x="302" y="20"/>
                    <a:pt x="238" y="64"/>
                  </a:cubicBezTo>
                  <a:cubicBezTo>
                    <a:pt x="230" y="69"/>
                    <a:pt x="227" y="75"/>
                    <a:pt x="219" y="81"/>
                  </a:cubicBezTo>
                  <a:cubicBezTo>
                    <a:pt x="204" y="85"/>
                    <a:pt x="188" y="93"/>
                    <a:pt x="175" y="107"/>
                  </a:cubicBezTo>
                  <a:cubicBezTo>
                    <a:pt x="30" y="240"/>
                    <a:pt x="1" y="435"/>
                    <a:pt x="109" y="595"/>
                  </a:cubicBezTo>
                  <a:cubicBezTo>
                    <a:pt x="180" y="700"/>
                    <a:pt x="300" y="758"/>
                    <a:pt x="424" y="758"/>
                  </a:cubicBezTo>
                  <a:cubicBezTo>
                    <a:pt x="490" y="758"/>
                    <a:pt x="557" y="742"/>
                    <a:pt x="619" y="707"/>
                  </a:cubicBezTo>
                  <a:cubicBezTo>
                    <a:pt x="810" y="603"/>
                    <a:pt x="903" y="383"/>
                    <a:pt x="794" y="199"/>
                  </a:cubicBezTo>
                  <a:cubicBezTo>
                    <a:pt x="721" y="78"/>
                    <a:pt x="584" y="1"/>
                    <a:pt x="44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69" name="Google Shape;969;p7"/>
            <p:cNvSpPr/>
            <p:nvPr/>
          </p:nvSpPr>
          <p:spPr>
            <a:xfrm>
              <a:off x="2643580" y="1543820"/>
              <a:ext cx="38140" cy="31950"/>
            </a:xfrm>
            <a:custGeom>
              <a:avLst/>
              <a:gdLst/>
              <a:ahLst/>
              <a:cxnLst/>
              <a:rect l="l" t="t" r="r" b="b"/>
              <a:pathLst>
                <a:path w="1220" h="1022" extrusionOk="0">
                  <a:moveTo>
                    <a:pt x="525" y="248"/>
                  </a:moveTo>
                  <a:cubicBezTo>
                    <a:pt x="783" y="248"/>
                    <a:pt x="973" y="571"/>
                    <a:pt x="668" y="701"/>
                  </a:cubicBezTo>
                  <a:cubicBezTo>
                    <a:pt x="626" y="719"/>
                    <a:pt x="587" y="727"/>
                    <a:pt x="552" y="727"/>
                  </a:cubicBezTo>
                  <a:cubicBezTo>
                    <a:pt x="347" y="727"/>
                    <a:pt x="280" y="445"/>
                    <a:pt x="408" y="282"/>
                  </a:cubicBezTo>
                  <a:cubicBezTo>
                    <a:pt x="413" y="275"/>
                    <a:pt x="415" y="269"/>
                    <a:pt x="418" y="263"/>
                  </a:cubicBezTo>
                  <a:cubicBezTo>
                    <a:pt x="422" y="262"/>
                    <a:pt x="425" y="262"/>
                    <a:pt x="428" y="262"/>
                  </a:cubicBezTo>
                  <a:cubicBezTo>
                    <a:pt x="431" y="262"/>
                    <a:pt x="434" y="262"/>
                    <a:pt x="438" y="261"/>
                  </a:cubicBezTo>
                  <a:cubicBezTo>
                    <a:pt x="467" y="252"/>
                    <a:pt x="496" y="248"/>
                    <a:pt x="525" y="248"/>
                  </a:cubicBezTo>
                  <a:close/>
                  <a:moveTo>
                    <a:pt x="605" y="0"/>
                  </a:moveTo>
                  <a:cubicBezTo>
                    <a:pt x="526" y="0"/>
                    <a:pt x="446" y="17"/>
                    <a:pt x="371" y="51"/>
                  </a:cubicBezTo>
                  <a:cubicBezTo>
                    <a:pt x="343" y="65"/>
                    <a:pt x="326" y="87"/>
                    <a:pt x="315" y="112"/>
                  </a:cubicBezTo>
                  <a:cubicBezTo>
                    <a:pt x="312" y="112"/>
                    <a:pt x="310" y="111"/>
                    <a:pt x="307" y="111"/>
                  </a:cubicBezTo>
                  <a:cubicBezTo>
                    <a:pt x="285" y="111"/>
                    <a:pt x="260" y="119"/>
                    <a:pt x="240" y="134"/>
                  </a:cubicBezTo>
                  <a:cubicBezTo>
                    <a:pt x="17" y="290"/>
                    <a:pt x="0" y="582"/>
                    <a:pt x="135" y="793"/>
                  </a:cubicBezTo>
                  <a:cubicBezTo>
                    <a:pt x="231" y="943"/>
                    <a:pt x="393" y="1022"/>
                    <a:pt x="564" y="1022"/>
                  </a:cubicBezTo>
                  <a:cubicBezTo>
                    <a:pt x="653" y="1022"/>
                    <a:pt x="744" y="1000"/>
                    <a:pt x="829" y="956"/>
                  </a:cubicBezTo>
                  <a:cubicBezTo>
                    <a:pt x="1079" y="826"/>
                    <a:pt x="1220" y="544"/>
                    <a:pt x="1098" y="294"/>
                  </a:cubicBezTo>
                  <a:cubicBezTo>
                    <a:pt x="1008" y="111"/>
                    <a:pt x="810" y="0"/>
                    <a:pt x="605"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70" name="Google Shape;970;p7"/>
            <p:cNvSpPr/>
            <p:nvPr/>
          </p:nvSpPr>
          <p:spPr>
            <a:xfrm>
              <a:off x="2721827" y="1610501"/>
              <a:ext cx="28168" cy="24416"/>
            </a:xfrm>
            <a:custGeom>
              <a:avLst/>
              <a:gdLst/>
              <a:ahLst/>
              <a:cxnLst/>
              <a:rect l="l" t="t" r="r" b="b"/>
              <a:pathLst>
                <a:path w="901" h="781" extrusionOk="0">
                  <a:moveTo>
                    <a:pt x="351" y="253"/>
                  </a:moveTo>
                  <a:cubicBezTo>
                    <a:pt x="482" y="253"/>
                    <a:pt x="593" y="398"/>
                    <a:pt x="439" y="474"/>
                  </a:cubicBezTo>
                  <a:cubicBezTo>
                    <a:pt x="416" y="485"/>
                    <a:pt x="391" y="491"/>
                    <a:pt x="367" y="491"/>
                  </a:cubicBezTo>
                  <a:cubicBezTo>
                    <a:pt x="334" y="491"/>
                    <a:pt x="302" y="478"/>
                    <a:pt x="279" y="448"/>
                  </a:cubicBezTo>
                  <a:cubicBezTo>
                    <a:pt x="231" y="382"/>
                    <a:pt x="267" y="313"/>
                    <a:pt x="312" y="257"/>
                  </a:cubicBezTo>
                  <a:cubicBezTo>
                    <a:pt x="325" y="254"/>
                    <a:pt x="338" y="253"/>
                    <a:pt x="351" y="253"/>
                  </a:cubicBezTo>
                  <a:close/>
                  <a:moveTo>
                    <a:pt x="432" y="1"/>
                  </a:moveTo>
                  <a:cubicBezTo>
                    <a:pt x="368" y="1"/>
                    <a:pt x="304" y="16"/>
                    <a:pt x="245" y="48"/>
                  </a:cubicBezTo>
                  <a:cubicBezTo>
                    <a:pt x="225" y="58"/>
                    <a:pt x="213" y="74"/>
                    <a:pt x="203" y="89"/>
                  </a:cubicBezTo>
                  <a:cubicBezTo>
                    <a:pt x="189" y="91"/>
                    <a:pt x="178" y="97"/>
                    <a:pt x="166" y="105"/>
                  </a:cubicBezTo>
                  <a:cubicBezTo>
                    <a:pt x="6" y="205"/>
                    <a:pt x="1" y="439"/>
                    <a:pt x="73" y="585"/>
                  </a:cubicBezTo>
                  <a:cubicBezTo>
                    <a:pt x="136" y="711"/>
                    <a:pt x="269" y="781"/>
                    <a:pt x="408" y="781"/>
                  </a:cubicBezTo>
                  <a:cubicBezTo>
                    <a:pt x="470" y="781"/>
                    <a:pt x="533" y="767"/>
                    <a:pt x="591" y="739"/>
                  </a:cubicBezTo>
                  <a:cubicBezTo>
                    <a:pt x="791" y="642"/>
                    <a:pt x="900" y="417"/>
                    <a:pt x="804" y="223"/>
                  </a:cubicBezTo>
                  <a:cubicBezTo>
                    <a:pt x="738" y="87"/>
                    <a:pt x="586" y="1"/>
                    <a:pt x="43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71" name="Google Shape;971;p7"/>
            <p:cNvSpPr/>
            <p:nvPr/>
          </p:nvSpPr>
          <p:spPr>
            <a:xfrm>
              <a:off x="2704321" y="1670898"/>
              <a:ext cx="38828" cy="32763"/>
            </a:xfrm>
            <a:custGeom>
              <a:avLst/>
              <a:gdLst/>
              <a:ahLst/>
              <a:cxnLst/>
              <a:rect l="l" t="t" r="r" b="b"/>
              <a:pathLst>
                <a:path w="1242" h="1048" extrusionOk="0">
                  <a:moveTo>
                    <a:pt x="598" y="301"/>
                  </a:moveTo>
                  <a:cubicBezTo>
                    <a:pt x="661" y="301"/>
                    <a:pt x="722" y="319"/>
                    <a:pt x="776" y="365"/>
                  </a:cubicBezTo>
                  <a:cubicBezTo>
                    <a:pt x="888" y="458"/>
                    <a:pt x="844" y="604"/>
                    <a:pt x="736" y="687"/>
                  </a:cubicBezTo>
                  <a:cubicBezTo>
                    <a:pt x="689" y="724"/>
                    <a:pt x="637" y="742"/>
                    <a:pt x="588" y="742"/>
                  </a:cubicBezTo>
                  <a:cubicBezTo>
                    <a:pt x="519" y="742"/>
                    <a:pt x="455" y="709"/>
                    <a:pt x="406" y="647"/>
                  </a:cubicBezTo>
                  <a:cubicBezTo>
                    <a:pt x="328" y="548"/>
                    <a:pt x="363" y="456"/>
                    <a:pt x="393" y="354"/>
                  </a:cubicBezTo>
                  <a:cubicBezTo>
                    <a:pt x="395" y="353"/>
                    <a:pt x="398" y="353"/>
                    <a:pt x="400" y="352"/>
                  </a:cubicBezTo>
                  <a:cubicBezTo>
                    <a:pt x="463" y="322"/>
                    <a:pt x="532" y="301"/>
                    <a:pt x="598" y="301"/>
                  </a:cubicBezTo>
                  <a:close/>
                  <a:moveTo>
                    <a:pt x="602" y="1"/>
                  </a:moveTo>
                  <a:cubicBezTo>
                    <a:pt x="464" y="1"/>
                    <a:pt x="327" y="49"/>
                    <a:pt x="228" y="155"/>
                  </a:cubicBezTo>
                  <a:cubicBezTo>
                    <a:pt x="213" y="172"/>
                    <a:pt x="205" y="192"/>
                    <a:pt x="202" y="212"/>
                  </a:cubicBezTo>
                  <a:cubicBezTo>
                    <a:pt x="0" y="363"/>
                    <a:pt x="52" y="685"/>
                    <a:pt x="185" y="860"/>
                  </a:cubicBezTo>
                  <a:cubicBezTo>
                    <a:pt x="281" y="988"/>
                    <a:pt x="428" y="1048"/>
                    <a:pt x="579" y="1048"/>
                  </a:cubicBezTo>
                  <a:cubicBezTo>
                    <a:pt x="719" y="1048"/>
                    <a:pt x="861" y="997"/>
                    <a:pt x="971" y="900"/>
                  </a:cubicBezTo>
                  <a:cubicBezTo>
                    <a:pt x="1201" y="696"/>
                    <a:pt x="1241" y="357"/>
                    <a:pt x="1007" y="150"/>
                  </a:cubicBezTo>
                  <a:cubicBezTo>
                    <a:pt x="899" y="55"/>
                    <a:pt x="750" y="1"/>
                    <a:pt x="60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72" name="Google Shape;972;p7"/>
            <p:cNvSpPr/>
            <p:nvPr/>
          </p:nvSpPr>
          <p:spPr>
            <a:xfrm>
              <a:off x="2682625" y="1637136"/>
              <a:ext cx="15663" cy="12036"/>
            </a:xfrm>
            <a:custGeom>
              <a:avLst/>
              <a:gdLst/>
              <a:ahLst/>
              <a:cxnLst/>
              <a:rect l="l" t="t" r="r" b="b"/>
              <a:pathLst>
                <a:path w="501" h="385" extrusionOk="0">
                  <a:moveTo>
                    <a:pt x="249" y="0"/>
                  </a:moveTo>
                  <a:cubicBezTo>
                    <a:pt x="246" y="0"/>
                    <a:pt x="244" y="0"/>
                    <a:pt x="241" y="1"/>
                  </a:cubicBezTo>
                  <a:cubicBezTo>
                    <a:pt x="100" y="6"/>
                    <a:pt x="1" y="147"/>
                    <a:pt x="61" y="271"/>
                  </a:cubicBezTo>
                  <a:cubicBezTo>
                    <a:pt x="63" y="274"/>
                    <a:pt x="64" y="280"/>
                    <a:pt x="68" y="284"/>
                  </a:cubicBezTo>
                  <a:cubicBezTo>
                    <a:pt x="95" y="351"/>
                    <a:pt x="170" y="384"/>
                    <a:pt x="242" y="384"/>
                  </a:cubicBezTo>
                  <a:cubicBezTo>
                    <a:pt x="251" y="384"/>
                    <a:pt x="261" y="384"/>
                    <a:pt x="270" y="383"/>
                  </a:cubicBezTo>
                  <a:cubicBezTo>
                    <a:pt x="351" y="373"/>
                    <a:pt x="398" y="319"/>
                    <a:pt x="433" y="256"/>
                  </a:cubicBezTo>
                  <a:cubicBezTo>
                    <a:pt x="500" y="133"/>
                    <a:pt x="375" y="0"/>
                    <a:pt x="249"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73" name="Google Shape;973;p7"/>
            <p:cNvSpPr/>
            <p:nvPr/>
          </p:nvSpPr>
          <p:spPr>
            <a:xfrm>
              <a:off x="2717419" y="1557013"/>
              <a:ext cx="16069" cy="12974"/>
            </a:xfrm>
            <a:custGeom>
              <a:avLst/>
              <a:gdLst/>
              <a:ahLst/>
              <a:cxnLst/>
              <a:rect l="l" t="t" r="r" b="b"/>
              <a:pathLst>
                <a:path w="514" h="415" extrusionOk="0">
                  <a:moveTo>
                    <a:pt x="205" y="1"/>
                  </a:moveTo>
                  <a:cubicBezTo>
                    <a:pt x="148" y="1"/>
                    <a:pt x="92" y="25"/>
                    <a:pt x="55" y="86"/>
                  </a:cubicBezTo>
                  <a:cubicBezTo>
                    <a:pt x="26" y="133"/>
                    <a:pt x="1" y="174"/>
                    <a:pt x="1" y="229"/>
                  </a:cubicBezTo>
                  <a:cubicBezTo>
                    <a:pt x="1" y="342"/>
                    <a:pt x="76" y="414"/>
                    <a:pt x="179" y="414"/>
                  </a:cubicBezTo>
                  <a:cubicBezTo>
                    <a:pt x="203" y="414"/>
                    <a:pt x="230" y="410"/>
                    <a:pt x="257" y="401"/>
                  </a:cubicBezTo>
                  <a:cubicBezTo>
                    <a:pt x="314" y="383"/>
                    <a:pt x="347" y="348"/>
                    <a:pt x="386" y="306"/>
                  </a:cubicBezTo>
                  <a:cubicBezTo>
                    <a:pt x="514" y="169"/>
                    <a:pt x="354" y="1"/>
                    <a:pt x="205"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74" name="Google Shape;974;p7"/>
            <p:cNvSpPr/>
            <p:nvPr/>
          </p:nvSpPr>
          <p:spPr>
            <a:xfrm>
              <a:off x="2636671" y="1515341"/>
              <a:ext cx="15225" cy="11223"/>
            </a:xfrm>
            <a:custGeom>
              <a:avLst/>
              <a:gdLst/>
              <a:ahLst/>
              <a:cxnLst/>
              <a:rect l="l" t="t" r="r" b="b"/>
              <a:pathLst>
                <a:path w="487" h="359" extrusionOk="0">
                  <a:moveTo>
                    <a:pt x="214" y="0"/>
                  </a:moveTo>
                  <a:cubicBezTo>
                    <a:pt x="160" y="0"/>
                    <a:pt x="105" y="23"/>
                    <a:pt x="69" y="70"/>
                  </a:cubicBezTo>
                  <a:cubicBezTo>
                    <a:pt x="1" y="160"/>
                    <a:pt x="43" y="284"/>
                    <a:pt x="148" y="325"/>
                  </a:cubicBezTo>
                  <a:lnTo>
                    <a:pt x="205" y="347"/>
                  </a:lnTo>
                  <a:cubicBezTo>
                    <a:pt x="224" y="355"/>
                    <a:pt x="244" y="358"/>
                    <a:pt x="262" y="358"/>
                  </a:cubicBezTo>
                  <a:cubicBezTo>
                    <a:pt x="389" y="358"/>
                    <a:pt x="487" y="202"/>
                    <a:pt x="393" y="102"/>
                  </a:cubicBezTo>
                  <a:cubicBezTo>
                    <a:pt x="379" y="88"/>
                    <a:pt x="366" y="73"/>
                    <a:pt x="352" y="58"/>
                  </a:cubicBezTo>
                  <a:cubicBezTo>
                    <a:pt x="316" y="20"/>
                    <a:pt x="265" y="0"/>
                    <a:pt x="21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75" name="Google Shape;975;p7"/>
            <p:cNvSpPr/>
            <p:nvPr/>
          </p:nvSpPr>
          <p:spPr>
            <a:xfrm>
              <a:off x="2558455" y="1293572"/>
              <a:ext cx="164097" cy="153749"/>
            </a:xfrm>
            <a:custGeom>
              <a:avLst/>
              <a:gdLst/>
              <a:ahLst/>
              <a:cxnLst/>
              <a:rect l="l" t="t" r="r" b="b"/>
              <a:pathLst>
                <a:path w="5249" h="4918" extrusionOk="0">
                  <a:moveTo>
                    <a:pt x="4084" y="1"/>
                  </a:moveTo>
                  <a:cubicBezTo>
                    <a:pt x="3024" y="764"/>
                    <a:pt x="1652" y="1203"/>
                    <a:pt x="324" y="1203"/>
                  </a:cubicBezTo>
                  <a:cubicBezTo>
                    <a:pt x="216" y="1203"/>
                    <a:pt x="108" y="1200"/>
                    <a:pt x="1" y="1194"/>
                  </a:cubicBezTo>
                  <a:lnTo>
                    <a:pt x="1" y="1194"/>
                  </a:lnTo>
                  <a:cubicBezTo>
                    <a:pt x="366" y="2421"/>
                    <a:pt x="663" y="3669"/>
                    <a:pt x="964" y="4917"/>
                  </a:cubicBezTo>
                  <a:cubicBezTo>
                    <a:pt x="1914" y="4087"/>
                    <a:pt x="3365" y="3488"/>
                    <a:pt x="4695" y="3488"/>
                  </a:cubicBezTo>
                  <a:cubicBezTo>
                    <a:pt x="4882" y="3488"/>
                    <a:pt x="5067" y="3500"/>
                    <a:pt x="5248" y="3525"/>
                  </a:cubicBezTo>
                  <a:cubicBezTo>
                    <a:pt x="4871" y="2346"/>
                    <a:pt x="4479" y="1173"/>
                    <a:pt x="4084" y="1"/>
                  </a:cubicBezTo>
                  <a:close/>
                </a:path>
              </a:pathLst>
            </a:custGeom>
            <a:solidFill>
              <a:srgbClr val="000000">
                <a:alpha val="16078"/>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76" name="Google Shape;976;p7"/>
            <p:cNvSpPr/>
            <p:nvPr/>
          </p:nvSpPr>
          <p:spPr>
            <a:xfrm>
              <a:off x="2592405" y="1418649"/>
              <a:ext cx="244567" cy="335540"/>
            </a:xfrm>
            <a:custGeom>
              <a:avLst/>
              <a:gdLst/>
              <a:ahLst/>
              <a:cxnLst/>
              <a:rect l="l" t="t" r="r" b="b"/>
              <a:pathLst>
                <a:path w="7823" h="10733" extrusionOk="0">
                  <a:moveTo>
                    <a:pt x="2947" y="2134"/>
                  </a:moveTo>
                  <a:cubicBezTo>
                    <a:pt x="3087" y="2134"/>
                    <a:pt x="3224" y="2211"/>
                    <a:pt x="3297" y="2332"/>
                  </a:cubicBezTo>
                  <a:cubicBezTo>
                    <a:pt x="3406" y="2516"/>
                    <a:pt x="3313" y="2736"/>
                    <a:pt x="3123" y="2840"/>
                  </a:cubicBezTo>
                  <a:cubicBezTo>
                    <a:pt x="3061" y="2875"/>
                    <a:pt x="2993" y="2891"/>
                    <a:pt x="2927" y="2891"/>
                  </a:cubicBezTo>
                  <a:cubicBezTo>
                    <a:pt x="2803" y="2891"/>
                    <a:pt x="2683" y="2833"/>
                    <a:pt x="2612" y="2728"/>
                  </a:cubicBezTo>
                  <a:cubicBezTo>
                    <a:pt x="2504" y="2570"/>
                    <a:pt x="2533" y="2373"/>
                    <a:pt x="2678" y="2240"/>
                  </a:cubicBezTo>
                  <a:cubicBezTo>
                    <a:pt x="2693" y="2226"/>
                    <a:pt x="2708" y="2218"/>
                    <a:pt x="2723" y="2214"/>
                  </a:cubicBezTo>
                  <a:cubicBezTo>
                    <a:pt x="2729" y="2207"/>
                    <a:pt x="2734" y="2202"/>
                    <a:pt x="2741" y="2197"/>
                  </a:cubicBezTo>
                  <a:cubicBezTo>
                    <a:pt x="2805" y="2154"/>
                    <a:pt x="2877" y="2134"/>
                    <a:pt x="2947" y="2134"/>
                  </a:cubicBezTo>
                  <a:close/>
                  <a:moveTo>
                    <a:pt x="1630" y="3094"/>
                  </a:moveTo>
                  <a:cubicBezTo>
                    <a:pt x="1681" y="3094"/>
                    <a:pt x="1731" y="3114"/>
                    <a:pt x="1768" y="3153"/>
                  </a:cubicBezTo>
                  <a:cubicBezTo>
                    <a:pt x="1782" y="3166"/>
                    <a:pt x="1795" y="3181"/>
                    <a:pt x="1809" y="3196"/>
                  </a:cubicBezTo>
                  <a:cubicBezTo>
                    <a:pt x="1902" y="3296"/>
                    <a:pt x="1804" y="3453"/>
                    <a:pt x="1678" y="3453"/>
                  </a:cubicBezTo>
                  <a:cubicBezTo>
                    <a:pt x="1660" y="3453"/>
                    <a:pt x="1641" y="3449"/>
                    <a:pt x="1622" y="3442"/>
                  </a:cubicBezTo>
                  <a:lnTo>
                    <a:pt x="1565" y="3420"/>
                  </a:lnTo>
                  <a:cubicBezTo>
                    <a:pt x="1459" y="3378"/>
                    <a:pt x="1417" y="3254"/>
                    <a:pt x="1485" y="3164"/>
                  </a:cubicBezTo>
                  <a:cubicBezTo>
                    <a:pt x="1521" y="3117"/>
                    <a:pt x="1575" y="3094"/>
                    <a:pt x="1630" y="3094"/>
                  </a:cubicBezTo>
                  <a:close/>
                  <a:moveTo>
                    <a:pt x="4204" y="4427"/>
                  </a:moveTo>
                  <a:cubicBezTo>
                    <a:pt x="4353" y="4427"/>
                    <a:pt x="4513" y="4595"/>
                    <a:pt x="4385" y="4732"/>
                  </a:cubicBezTo>
                  <a:cubicBezTo>
                    <a:pt x="4346" y="4774"/>
                    <a:pt x="4313" y="4809"/>
                    <a:pt x="4256" y="4827"/>
                  </a:cubicBezTo>
                  <a:cubicBezTo>
                    <a:pt x="4229" y="4836"/>
                    <a:pt x="4203" y="4840"/>
                    <a:pt x="4178" y="4840"/>
                  </a:cubicBezTo>
                  <a:cubicBezTo>
                    <a:pt x="4075" y="4840"/>
                    <a:pt x="3999" y="4767"/>
                    <a:pt x="4000" y="4655"/>
                  </a:cubicBezTo>
                  <a:cubicBezTo>
                    <a:pt x="4000" y="4598"/>
                    <a:pt x="4025" y="4559"/>
                    <a:pt x="4054" y="4512"/>
                  </a:cubicBezTo>
                  <a:cubicBezTo>
                    <a:pt x="4091" y="4451"/>
                    <a:pt x="4147" y="4427"/>
                    <a:pt x="4204" y="4427"/>
                  </a:cubicBezTo>
                  <a:close/>
                  <a:moveTo>
                    <a:pt x="2242" y="4004"/>
                  </a:moveTo>
                  <a:cubicBezTo>
                    <a:pt x="2447" y="4004"/>
                    <a:pt x="2645" y="4114"/>
                    <a:pt x="2735" y="4298"/>
                  </a:cubicBezTo>
                  <a:cubicBezTo>
                    <a:pt x="2857" y="4548"/>
                    <a:pt x="2716" y="4830"/>
                    <a:pt x="2466" y="4960"/>
                  </a:cubicBezTo>
                  <a:cubicBezTo>
                    <a:pt x="2381" y="5005"/>
                    <a:pt x="2289" y="5027"/>
                    <a:pt x="2199" y="5027"/>
                  </a:cubicBezTo>
                  <a:cubicBezTo>
                    <a:pt x="2029" y="5027"/>
                    <a:pt x="1867" y="4948"/>
                    <a:pt x="1772" y="4798"/>
                  </a:cubicBezTo>
                  <a:cubicBezTo>
                    <a:pt x="1637" y="4588"/>
                    <a:pt x="1656" y="4294"/>
                    <a:pt x="1877" y="4138"/>
                  </a:cubicBezTo>
                  <a:cubicBezTo>
                    <a:pt x="1899" y="4123"/>
                    <a:pt x="1922" y="4115"/>
                    <a:pt x="1945" y="4115"/>
                  </a:cubicBezTo>
                  <a:cubicBezTo>
                    <a:pt x="1947" y="4115"/>
                    <a:pt x="1950" y="4116"/>
                    <a:pt x="1953" y="4116"/>
                  </a:cubicBezTo>
                  <a:cubicBezTo>
                    <a:pt x="1961" y="4091"/>
                    <a:pt x="1980" y="4069"/>
                    <a:pt x="2008" y="4055"/>
                  </a:cubicBezTo>
                  <a:cubicBezTo>
                    <a:pt x="2083" y="4021"/>
                    <a:pt x="2163" y="4004"/>
                    <a:pt x="2242" y="4004"/>
                  </a:cubicBezTo>
                  <a:close/>
                  <a:moveTo>
                    <a:pt x="4573" y="6137"/>
                  </a:moveTo>
                  <a:cubicBezTo>
                    <a:pt x="4727" y="6137"/>
                    <a:pt x="4880" y="6224"/>
                    <a:pt x="4944" y="6360"/>
                  </a:cubicBezTo>
                  <a:cubicBezTo>
                    <a:pt x="5040" y="6554"/>
                    <a:pt x="4931" y="6779"/>
                    <a:pt x="4731" y="6876"/>
                  </a:cubicBezTo>
                  <a:cubicBezTo>
                    <a:pt x="4673" y="6904"/>
                    <a:pt x="4610" y="6918"/>
                    <a:pt x="4548" y="6918"/>
                  </a:cubicBezTo>
                  <a:cubicBezTo>
                    <a:pt x="4409" y="6918"/>
                    <a:pt x="4276" y="6848"/>
                    <a:pt x="4213" y="6722"/>
                  </a:cubicBezTo>
                  <a:cubicBezTo>
                    <a:pt x="4141" y="6576"/>
                    <a:pt x="4146" y="6342"/>
                    <a:pt x="4306" y="6242"/>
                  </a:cubicBezTo>
                  <a:cubicBezTo>
                    <a:pt x="4318" y="6234"/>
                    <a:pt x="4330" y="6231"/>
                    <a:pt x="4343" y="6226"/>
                  </a:cubicBezTo>
                  <a:cubicBezTo>
                    <a:pt x="4353" y="6210"/>
                    <a:pt x="4365" y="6195"/>
                    <a:pt x="4385" y="6185"/>
                  </a:cubicBezTo>
                  <a:cubicBezTo>
                    <a:pt x="4444" y="6152"/>
                    <a:pt x="4508" y="6137"/>
                    <a:pt x="4573" y="6137"/>
                  </a:cubicBezTo>
                  <a:close/>
                  <a:moveTo>
                    <a:pt x="3135" y="6989"/>
                  </a:moveTo>
                  <a:cubicBezTo>
                    <a:pt x="3261" y="6989"/>
                    <a:pt x="3386" y="7122"/>
                    <a:pt x="3319" y="7245"/>
                  </a:cubicBezTo>
                  <a:cubicBezTo>
                    <a:pt x="3284" y="7308"/>
                    <a:pt x="3236" y="7364"/>
                    <a:pt x="3156" y="7372"/>
                  </a:cubicBezTo>
                  <a:cubicBezTo>
                    <a:pt x="3147" y="7373"/>
                    <a:pt x="3137" y="7373"/>
                    <a:pt x="3128" y="7373"/>
                  </a:cubicBezTo>
                  <a:cubicBezTo>
                    <a:pt x="3056" y="7373"/>
                    <a:pt x="2981" y="7340"/>
                    <a:pt x="2954" y="7273"/>
                  </a:cubicBezTo>
                  <a:cubicBezTo>
                    <a:pt x="2950" y="7268"/>
                    <a:pt x="2949" y="7263"/>
                    <a:pt x="2947" y="7260"/>
                  </a:cubicBezTo>
                  <a:cubicBezTo>
                    <a:pt x="2887" y="7137"/>
                    <a:pt x="2986" y="6995"/>
                    <a:pt x="3127" y="6990"/>
                  </a:cubicBezTo>
                  <a:cubicBezTo>
                    <a:pt x="3130" y="6989"/>
                    <a:pt x="3132" y="6989"/>
                    <a:pt x="3135" y="6989"/>
                  </a:cubicBezTo>
                  <a:close/>
                  <a:moveTo>
                    <a:pt x="4182" y="8068"/>
                  </a:moveTo>
                  <a:cubicBezTo>
                    <a:pt x="4329" y="8068"/>
                    <a:pt x="4479" y="8122"/>
                    <a:pt x="4587" y="8217"/>
                  </a:cubicBezTo>
                  <a:cubicBezTo>
                    <a:pt x="4821" y="8426"/>
                    <a:pt x="4781" y="8765"/>
                    <a:pt x="4551" y="8968"/>
                  </a:cubicBezTo>
                  <a:cubicBezTo>
                    <a:pt x="4441" y="9064"/>
                    <a:pt x="4298" y="9116"/>
                    <a:pt x="4158" y="9116"/>
                  </a:cubicBezTo>
                  <a:cubicBezTo>
                    <a:pt x="4007" y="9116"/>
                    <a:pt x="3860" y="9056"/>
                    <a:pt x="3765" y="8928"/>
                  </a:cubicBezTo>
                  <a:cubicBezTo>
                    <a:pt x="3632" y="8752"/>
                    <a:pt x="3580" y="8430"/>
                    <a:pt x="3782" y="8279"/>
                  </a:cubicBezTo>
                  <a:cubicBezTo>
                    <a:pt x="3787" y="8260"/>
                    <a:pt x="3793" y="8241"/>
                    <a:pt x="3808" y="8223"/>
                  </a:cubicBezTo>
                  <a:cubicBezTo>
                    <a:pt x="3907" y="8116"/>
                    <a:pt x="4043" y="8068"/>
                    <a:pt x="4182" y="8068"/>
                  </a:cubicBezTo>
                  <a:close/>
                  <a:moveTo>
                    <a:pt x="4313" y="1"/>
                  </a:moveTo>
                  <a:cubicBezTo>
                    <a:pt x="3937" y="1034"/>
                    <a:pt x="2518" y="1736"/>
                    <a:pt x="1269" y="1736"/>
                  </a:cubicBezTo>
                  <a:cubicBezTo>
                    <a:pt x="801" y="1736"/>
                    <a:pt x="357" y="1638"/>
                    <a:pt x="1" y="1421"/>
                  </a:cubicBezTo>
                  <a:lnTo>
                    <a:pt x="1" y="1421"/>
                  </a:lnTo>
                  <a:cubicBezTo>
                    <a:pt x="236" y="2390"/>
                    <a:pt x="478" y="3357"/>
                    <a:pt x="764" y="4312"/>
                  </a:cubicBezTo>
                  <a:cubicBezTo>
                    <a:pt x="1150" y="5606"/>
                    <a:pt x="1583" y="6888"/>
                    <a:pt x="2081" y="8145"/>
                  </a:cubicBezTo>
                  <a:cubicBezTo>
                    <a:pt x="2511" y="9227"/>
                    <a:pt x="3138" y="10715"/>
                    <a:pt x="4599" y="10733"/>
                  </a:cubicBezTo>
                  <a:cubicBezTo>
                    <a:pt x="4608" y="10733"/>
                    <a:pt x="4618" y="10733"/>
                    <a:pt x="4627" y="10733"/>
                  </a:cubicBezTo>
                  <a:cubicBezTo>
                    <a:pt x="7822" y="10733"/>
                    <a:pt x="5754" y="4982"/>
                    <a:pt x="5345" y="3482"/>
                  </a:cubicBezTo>
                  <a:cubicBezTo>
                    <a:pt x="5028" y="2315"/>
                    <a:pt x="4679" y="1156"/>
                    <a:pt x="431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77" name="Google Shape;977;p7"/>
            <p:cNvSpPr/>
            <p:nvPr/>
          </p:nvSpPr>
          <p:spPr>
            <a:xfrm>
              <a:off x="2679968" y="1418618"/>
              <a:ext cx="157032" cy="335509"/>
            </a:xfrm>
            <a:custGeom>
              <a:avLst/>
              <a:gdLst/>
              <a:ahLst/>
              <a:cxnLst/>
              <a:rect l="l" t="t" r="r" b="b"/>
              <a:pathLst>
                <a:path w="5023" h="10732" extrusionOk="0">
                  <a:moveTo>
                    <a:pt x="1512" y="1"/>
                  </a:moveTo>
                  <a:cubicBezTo>
                    <a:pt x="1392" y="330"/>
                    <a:pt x="1165" y="626"/>
                    <a:pt x="872" y="876"/>
                  </a:cubicBezTo>
                  <a:cubicBezTo>
                    <a:pt x="1221" y="2060"/>
                    <a:pt x="1597" y="3235"/>
                    <a:pt x="1908" y="4430"/>
                  </a:cubicBezTo>
                  <a:cubicBezTo>
                    <a:pt x="2240" y="5711"/>
                    <a:pt x="2596" y="7089"/>
                    <a:pt x="2589" y="8420"/>
                  </a:cubicBezTo>
                  <a:cubicBezTo>
                    <a:pt x="2584" y="9227"/>
                    <a:pt x="2206" y="10182"/>
                    <a:pt x="1241" y="10183"/>
                  </a:cubicBezTo>
                  <a:cubicBezTo>
                    <a:pt x="742" y="10183"/>
                    <a:pt x="357" y="9931"/>
                    <a:pt x="1" y="9624"/>
                  </a:cubicBezTo>
                  <a:lnTo>
                    <a:pt x="1" y="9624"/>
                  </a:lnTo>
                  <a:cubicBezTo>
                    <a:pt x="409" y="10238"/>
                    <a:pt x="969" y="10723"/>
                    <a:pt x="1798" y="10732"/>
                  </a:cubicBezTo>
                  <a:cubicBezTo>
                    <a:pt x="1808" y="10732"/>
                    <a:pt x="1817" y="10732"/>
                    <a:pt x="1827" y="10732"/>
                  </a:cubicBezTo>
                  <a:cubicBezTo>
                    <a:pt x="5022" y="10732"/>
                    <a:pt x="2953" y="4982"/>
                    <a:pt x="2544" y="3482"/>
                  </a:cubicBezTo>
                  <a:cubicBezTo>
                    <a:pt x="2227" y="2313"/>
                    <a:pt x="1878" y="1156"/>
                    <a:pt x="151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78" name="Google Shape;978;p7"/>
            <p:cNvSpPr/>
            <p:nvPr/>
          </p:nvSpPr>
          <p:spPr>
            <a:xfrm>
              <a:off x="2593780" y="1412647"/>
              <a:ext cx="125644" cy="49582"/>
            </a:xfrm>
            <a:custGeom>
              <a:avLst/>
              <a:gdLst/>
              <a:ahLst/>
              <a:cxnLst/>
              <a:rect l="l" t="t" r="r" b="b"/>
              <a:pathLst>
                <a:path w="4019" h="1586" extrusionOk="0">
                  <a:moveTo>
                    <a:pt x="4018" y="0"/>
                  </a:moveTo>
                  <a:lnTo>
                    <a:pt x="4018" y="0"/>
                  </a:lnTo>
                  <a:cubicBezTo>
                    <a:pt x="2464" y="144"/>
                    <a:pt x="1310" y="432"/>
                    <a:pt x="0" y="1332"/>
                  </a:cubicBezTo>
                  <a:cubicBezTo>
                    <a:pt x="361" y="1502"/>
                    <a:pt x="797" y="1586"/>
                    <a:pt x="1249" y="1586"/>
                  </a:cubicBezTo>
                  <a:cubicBezTo>
                    <a:pt x="2410" y="1586"/>
                    <a:pt x="3674" y="1037"/>
                    <a:pt x="4018"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79" name="Google Shape;979;p7"/>
            <p:cNvSpPr/>
            <p:nvPr/>
          </p:nvSpPr>
          <p:spPr>
            <a:xfrm>
              <a:off x="2729017" y="1618379"/>
              <a:ext cx="11380" cy="7503"/>
            </a:xfrm>
            <a:custGeom>
              <a:avLst/>
              <a:gdLst/>
              <a:ahLst/>
              <a:cxnLst/>
              <a:rect l="l" t="t" r="r" b="b"/>
              <a:pathLst>
                <a:path w="364" h="240" extrusionOk="0">
                  <a:moveTo>
                    <a:pt x="121" y="1"/>
                  </a:moveTo>
                  <a:cubicBezTo>
                    <a:pt x="108" y="1"/>
                    <a:pt x="95" y="2"/>
                    <a:pt x="82" y="5"/>
                  </a:cubicBezTo>
                  <a:cubicBezTo>
                    <a:pt x="37" y="61"/>
                    <a:pt x="1" y="130"/>
                    <a:pt x="49" y="196"/>
                  </a:cubicBezTo>
                  <a:cubicBezTo>
                    <a:pt x="72" y="226"/>
                    <a:pt x="104" y="239"/>
                    <a:pt x="137" y="239"/>
                  </a:cubicBezTo>
                  <a:cubicBezTo>
                    <a:pt x="161" y="239"/>
                    <a:pt x="186" y="233"/>
                    <a:pt x="209" y="222"/>
                  </a:cubicBezTo>
                  <a:cubicBezTo>
                    <a:pt x="363" y="146"/>
                    <a:pt x="252" y="1"/>
                    <a:pt x="121"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80" name="Google Shape;980;p7"/>
            <p:cNvSpPr/>
            <p:nvPr/>
          </p:nvSpPr>
          <p:spPr>
            <a:xfrm>
              <a:off x="2714637" y="1680308"/>
              <a:ext cx="17444" cy="13818"/>
            </a:xfrm>
            <a:custGeom>
              <a:avLst/>
              <a:gdLst/>
              <a:ahLst/>
              <a:cxnLst/>
              <a:rect l="l" t="t" r="r" b="b"/>
              <a:pathLst>
                <a:path w="558" h="442" extrusionOk="0">
                  <a:moveTo>
                    <a:pt x="269" y="0"/>
                  </a:moveTo>
                  <a:cubicBezTo>
                    <a:pt x="203" y="0"/>
                    <a:pt x="134" y="21"/>
                    <a:pt x="70" y="51"/>
                  </a:cubicBezTo>
                  <a:cubicBezTo>
                    <a:pt x="68" y="52"/>
                    <a:pt x="65" y="52"/>
                    <a:pt x="63" y="53"/>
                  </a:cubicBezTo>
                  <a:cubicBezTo>
                    <a:pt x="34" y="155"/>
                    <a:pt x="0" y="247"/>
                    <a:pt x="76" y="346"/>
                  </a:cubicBezTo>
                  <a:cubicBezTo>
                    <a:pt x="125" y="408"/>
                    <a:pt x="190" y="441"/>
                    <a:pt x="258" y="441"/>
                  </a:cubicBezTo>
                  <a:cubicBezTo>
                    <a:pt x="307" y="441"/>
                    <a:pt x="359" y="424"/>
                    <a:pt x="406" y="386"/>
                  </a:cubicBezTo>
                  <a:cubicBezTo>
                    <a:pt x="514" y="303"/>
                    <a:pt x="557" y="157"/>
                    <a:pt x="446" y="64"/>
                  </a:cubicBezTo>
                  <a:cubicBezTo>
                    <a:pt x="393" y="18"/>
                    <a:pt x="332" y="0"/>
                    <a:pt x="269"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81" name="Google Shape;981;p7"/>
            <p:cNvSpPr/>
            <p:nvPr/>
          </p:nvSpPr>
          <p:spPr>
            <a:xfrm>
              <a:off x="2679093" y="1493114"/>
              <a:ext cx="9691" cy="7972"/>
            </a:xfrm>
            <a:custGeom>
              <a:avLst/>
              <a:gdLst/>
              <a:ahLst/>
              <a:cxnLst/>
              <a:rect l="l" t="t" r="r" b="b"/>
              <a:pathLst>
                <a:path w="310" h="255" extrusionOk="0">
                  <a:moveTo>
                    <a:pt x="110" y="1"/>
                  </a:moveTo>
                  <a:cubicBezTo>
                    <a:pt x="92" y="1"/>
                    <a:pt x="75" y="3"/>
                    <a:pt x="58" y="5"/>
                  </a:cubicBezTo>
                  <a:cubicBezTo>
                    <a:pt x="55" y="11"/>
                    <a:pt x="52" y="16"/>
                    <a:pt x="47" y="21"/>
                  </a:cubicBezTo>
                  <a:cubicBezTo>
                    <a:pt x="0" y="66"/>
                    <a:pt x="9" y="164"/>
                    <a:pt x="42" y="212"/>
                  </a:cubicBezTo>
                  <a:cubicBezTo>
                    <a:pt x="64" y="242"/>
                    <a:pt x="95" y="254"/>
                    <a:pt x="128" y="254"/>
                  </a:cubicBezTo>
                  <a:cubicBezTo>
                    <a:pt x="157" y="254"/>
                    <a:pt x="187" y="245"/>
                    <a:pt x="214" y="229"/>
                  </a:cubicBezTo>
                  <a:cubicBezTo>
                    <a:pt x="271" y="196"/>
                    <a:pt x="310" y="137"/>
                    <a:pt x="275" y="78"/>
                  </a:cubicBezTo>
                  <a:cubicBezTo>
                    <a:pt x="243" y="22"/>
                    <a:pt x="176" y="1"/>
                    <a:pt x="11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82" name="Google Shape;982;p7"/>
            <p:cNvSpPr/>
            <p:nvPr/>
          </p:nvSpPr>
          <p:spPr>
            <a:xfrm>
              <a:off x="2552577" y="1221670"/>
              <a:ext cx="81876" cy="20665"/>
            </a:xfrm>
            <a:custGeom>
              <a:avLst/>
              <a:gdLst/>
              <a:ahLst/>
              <a:cxnLst/>
              <a:rect l="l" t="t" r="r" b="b"/>
              <a:pathLst>
                <a:path w="2619" h="661" extrusionOk="0">
                  <a:moveTo>
                    <a:pt x="2442" y="0"/>
                  </a:moveTo>
                  <a:cubicBezTo>
                    <a:pt x="1544" y="0"/>
                    <a:pt x="789" y="212"/>
                    <a:pt x="0" y="661"/>
                  </a:cubicBezTo>
                  <a:cubicBezTo>
                    <a:pt x="924" y="568"/>
                    <a:pt x="1793" y="401"/>
                    <a:pt x="2619" y="3"/>
                  </a:cubicBezTo>
                  <a:cubicBezTo>
                    <a:pt x="2559" y="1"/>
                    <a:pt x="2501" y="0"/>
                    <a:pt x="244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83" name="Google Shape;983;p7"/>
            <p:cNvSpPr/>
            <p:nvPr/>
          </p:nvSpPr>
          <p:spPr>
            <a:xfrm>
              <a:off x="2652333" y="1551573"/>
              <a:ext cx="21665" cy="15006"/>
            </a:xfrm>
            <a:custGeom>
              <a:avLst/>
              <a:gdLst/>
              <a:ahLst/>
              <a:cxnLst/>
              <a:rect l="l" t="t" r="r" b="b"/>
              <a:pathLst>
                <a:path w="693" h="480" extrusionOk="0">
                  <a:moveTo>
                    <a:pt x="245" y="0"/>
                  </a:moveTo>
                  <a:cubicBezTo>
                    <a:pt x="216" y="0"/>
                    <a:pt x="187" y="4"/>
                    <a:pt x="158" y="13"/>
                  </a:cubicBezTo>
                  <a:cubicBezTo>
                    <a:pt x="154" y="15"/>
                    <a:pt x="150" y="15"/>
                    <a:pt x="146" y="15"/>
                  </a:cubicBezTo>
                  <a:cubicBezTo>
                    <a:pt x="144" y="15"/>
                    <a:pt x="141" y="15"/>
                    <a:pt x="138" y="15"/>
                  </a:cubicBezTo>
                  <a:cubicBezTo>
                    <a:pt x="135" y="21"/>
                    <a:pt x="133" y="27"/>
                    <a:pt x="128" y="34"/>
                  </a:cubicBezTo>
                  <a:cubicBezTo>
                    <a:pt x="0" y="198"/>
                    <a:pt x="67" y="479"/>
                    <a:pt x="272" y="479"/>
                  </a:cubicBezTo>
                  <a:cubicBezTo>
                    <a:pt x="307" y="479"/>
                    <a:pt x="345" y="471"/>
                    <a:pt x="388" y="453"/>
                  </a:cubicBezTo>
                  <a:cubicBezTo>
                    <a:pt x="693" y="323"/>
                    <a:pt x="503" y="0"/>
                    <a:pt x="245"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84" name="Google Shape;984;p7"/>
            <p:cNvSpPr/>
            <p:nvPr/>
          </p:nvSpPr>
          <p:spPr>
            <a:xfrm>
              <a:off x="2515157" y="1199725"/>
              <a:ext cx="183480" cy="118766"/>
            </a:xfrm>
            <a:custGeom>
              <a:avLst/>
              <a:gdLst/>
              <a:ahLst/>
              <a:cxnLst/>
              <a:rect l="l" t="t" r="r" b="b"/>
              <a:pathLst>
                <a:path w="5869" h="3799" extrusionOk="0">
                  <a:moveTo>
                    <a:pt x="4722" y="193"/>
                  </a:moveTo>
                  <a:cubicBezTo>
                    <a:pt x="4852" y="193"/>
                    <a:pt x="4955" y="359"/>
                    <a:pt x="4823" y="448"/>
                  </a:cubicBezTo>
                  <a:cubicBezTo>
                    <a:pt x="3785" y="1152"/>
                    <a:pt x="2506" y="1716"/>
                    <a:pt x="1215" y="1716"/>
                  </a:cubicBezTo>
                  <a:cubicBezTo>
                    <a:pt x="949" y="1716"/>
                    <a:pt x="683" y="1692"/>
                    <a:pt x="418" y="1641"/>
                  </a:cubicBezTo>
                  <a:cubicBezTo>
                    <a:pt x="303" y="1619"/>
                    <a:pt x="275" y="1435"/>
                    <a:pt x="415" y="1426"/>
                  </a:cubicBezTo>
                  <a:cubicBezTo>
                    <a:pt x="505" y="1420"/>
                    <a:pt x="593" y="1415"/>
                    <a:pt x="682" y="1408"/>
                  </a:cubicBezTo>
                  <a:cubicBezTo>
                    <a:pt x="1397" y="744"/>
                    <a:pt x="2486" y="369"/>
                    <a:pt x="3508" y="369"/>
                  </a:cubicBezTo>
                  <a:cubicBezTo>
                    <a:pt x="3776" y="369"/>
                    <a:pt x="4039" y="394"/>
                    <a:pt x="4290" y="448"/>
                  </a:cubicBezTo>
                  <a:cubicBezTo>
                    <a:pt x="4402" y="378"/>
                    <a:pt x="4516" y="305"/>
                    <a:pt x="4628" y="225"/>
                  </a:cubicBezTo>
                  <a:cubicBezTo>
                    <a:pt x="4659" y="202"/>
                    <a:pt x="4692" y="193"/>
                    <a:pt x="4722" y="193"/>
                  </a:cubicBezTo>
                  <a:close/>
                  <a:moveTo>
                    <a:pt x="4247" y="1"/>
                  </a:moveTo>
                  <a:cubicBezTo>
                    <a:pt x="3576" y="1"/>
                    <a:pt x="2901" y="84"/>
                    <a:pt x="2194" y="309"/>
                  </a:cubicBezTo>
                  <a:cubicBezTo>
                    <a:pt x="1359" y="575"/>
                    <a:pt x="654" y="988"/>
                    <a:pt x="1" y="1482"/>
                  </a:cubicBezTo>
                  <a:cubicBezTo>
                    <a:pt x="122" y="2233"/>
                    <a:pt x="288" y="2956"/>
                    <a:pt x="472" y="3686"/>
                  </a:cubicBezTo>
                  <a:cubicBezTo>
                    <a:pt x="915" y="3756"/>
                    <a:pt x="1355" y="3799"/>
                    <a:pt x="1795" y="3799"/>
                  </a:cubicBezTo>
                  <a:cubicBezTo>
                    <a:pt x="2434" y="3799"/>
                    <a:pt x="3074" y="3708"/>
                    <a:pt x="3728" y="3476"/>
                  </a:cubicBezTo>
                  <a:cubicBezTo>
                    <a:pt x="4578" y="3175"/>
                    <a:pt x="5247" y="2707"/>
                    <a:pt x="5868" y="2147"/>
                  </a:cubicBezTo>
                  <a:cubicBezTo>
                    <a:pt x="5800" y="1833"/>
                    <a:pt x="5725" y="1521"/>
                    <a:pt x="5622" y="1213"/>
                  </a:cubicBezTo>
                  <a:cubicBezTo>
                    <a:pt x="5488" y="812"/>
                    <a:pt x="5320" y="428"/>
                    <a:pt x="5146" y="46"/>
                  </a:cubicBezTo>
                  <a:cubicBezTo>
                    <a:pt x="4845" y="17"/>
                    <a:pt x="4547" y="1"/>
                    <a:pt x="4247" y="1"/>
                  </a:cubicBezTo>
                  <a:close/>
                </a:path>
              </a:pathLst>
            </a:custGeom>
            <a:solidFill>
              <a:srgbClr val="F4EAEC"/>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85" name="Google Shape;985;p7"/>
            <p:cNvSpPr/>
            <p:nvPr/>
          </p:nvSpPr>
          <p:spPr>
            <a:xfrm>
              <a:off x="2558486" y="1293478"/>
              <a:ext cx="164097" cy="110200"/>
            </a:xfrm>
            <a:custGeom>
              <a:avLst/>
              <a:gdLst/>
              <a:ahLst/>
              <a:cxnLst/>
              <a:rect l="l" t="t" r="r" b="b"/>
              <a:pathLst>
                <a:path w="5249" h="3525" extrusionOk="0">
                  <a:moveTo>
                    <a:pt x="4085" y="1"/>
                  </a:moveTo>
                  <a:cubicBezTo>
                    <a:pt x="3024" y="766"/>
                    <a:pt x="1652" y="1205"/>
                    <a:pt x="324" y="1205"/>
                  </a:cubicBezTo>
                  <a:cubicBezTo>
                    <a:pt x="216" y="1205"/>
                    <a:pt x="108" y="1202"/>
                    <a:pt x="1" y="1196"/>
                  </a:cubicBezTo>
                  <a:lnTo>
                    <a:pt x="1" y="1196"/>
                  </a:lnTo>
                  <a:cubicBezTo>
                    <a:pt x="78" y="1452"/>
                    <a:pt x="150" y="1709"/>
                    <a:pt x="220" y="1967"/>
                  </a:cubicBezTo>
                  <a:cubicBezTo>
                    <a:pt x="535" y="2006"/>
                    <a:pt x="854" y="2031"/>
                    <a:pt x="1171" y="2036"/>
                  </a:cubicBezTo>
                  <a:cubicBezTo>
                    <a:pt x="1299" y="2038"/>
                    <a:pt x="1430" y="2041"/>
                    <a:pt x="1564" y="2041"/>
                  </a:cubicBezTo>
                  <a:cubicBezTo>
                    <a:pt x="2233" y="2041"/>
                    <a:pt x="2950" y="1988"/>
                    <a:pt x="3525" y="1664"/>
                  </a:cubicBezTo>
                  <a:cubicBezTo>
                    <a:pt x="3545" y="1653"/>
                    <a:pt x="3565" y="1648"/>
                    <a:pt x="3584" y="1648"/>
                  </a:cubicBezTo>
                  <a:cubicBezTo>
                    <a:pt x="3613" y="1648"/>
                    <a:pt x="3641" y="1661"/>
                    <a:pt x="3663" y="1687"/>
                  </a:cubicBezTo>
                  <a:cubicBezTo>
                    <a:pt x="4071" y="2212"/>
                    <a:pt x="4272" y="2842"/>
                    <a:pt x="4381" y="3500"/>
                  </a:cubicBezTo>
                  <a:cubicBezTo>
                    <a:pt x="4486" y="3493"/>
                    <a:pt x="4591" y="3489"/>
                    <a:pt x="4695" y="3489"/>
                  </a:cubicBezTo>
                  <a:cubicBezTo>
                    <a:pt x="4883" y="3489"/>
                    <a:pt x="5068" y="3501"/>
                    <a:pt x="5248" y="3525"/>
                  </a:cubicBezTo>
                  <a:cubicBezTo>
                    <a:pt x="4872" y="2347"/>
                    <a:pt x="4480" y="1173"/>
                    <a:pt x="408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86" name="Google Shape;986;p7"/>
            <p:cNvSpPr/>
            <p:nvPr/>
          </p:nvSpPr>
          <p:spPr>
            <a:xfrm>
              <a:off x="2515157" y="1199725"/>
              <a:ext cx="183480" cy="118766"/>
            </a:xfrm>
            <a:custGeom>
              <a:avLst/>
              <a:gdLst/>
              <a:ahLst/>
              <a:cxnLst/>
              <a:rect l="l" t="t" r="r" b="b"/>
              <a:pathLst>
                <a:path w="5869" h="3799" extrusionOk="0">
                  <a:moveTo>
                    <a:pt x="4722" y="193"/>
                  </a:moveTo>
                  <a:cubicBezTo>
                    <a:pt x="4852" y="193"/>
                    <a:pt x="4955" y="359"/>
                    <a:pt x="4823" y="448"/>
                  </a:cubicBezTo>
                  <a:cubicBezTo>
                    <a:pt x="3785" y="1152"/>
                    <a:pt x="2506" y="1716"/>
                    <a:pt x="1215" y="1716"/>
                  </a:cubicBezTo>
                  <a:cubicBezTo>
                    <a:pt x="949" y="1716"/>
                    <a:pt x="683" y="1692"/>
                    <a:pt x="418" y="1641"/>
                  </a:cubicBezTo>
                  <a:cubicBezTo>
                    <a:pt x="303" y="1619"/>
                    <a:pt x="275" y="1435"/>
                    <a:pt x="415" y="1426"/>
                  </a:cubicBezTo>
                  <a:cubicBezTo>
                    <a:pt x="505" y="1420"/>
                    <a:pt x="593" y="1415"/>
                    <a:pt x="682" y="1408"/>
                  </a:cubicBezTo>
                  <a:cubicBezTo>
                    <a:pt x="1397" y="744"/>
                    <a:pt x="2486" y="369"/>
                    <a:pt x="3508" y="369"/>
                  </a:cubicBezTo>
                  <a:cubicBezTo>
                    <a:pt x="3776" y="369"/>
                    <a:pt x="4039" y="394"/>
                    <a:pt x="4290" y="448"/>
                  </a:cubicBezTo>
                  <a:cubicBezTo>
                    <a:pt x="4402" y="378"/>
                    <a:pt x="4516" y="305"/>
                    <a:pt x="4628" y="225"/>
                  </a:cubicBezTo>
                  <a:cubicBezTo>
                    <a:pt x="4659" y="202"/>
                    <a:pt x="4692" y="193"/>
                    <a:pt x="4722" y="193"/>
                  </a:cubicBezTo>
                  <a:close/>
                  <a:moveTo>
                    <a:pt x="4247" y="1"/>
                  </a:moveTo>
                  <a:cubicBezTo>
                    <a:pt x="3576" y="1"/>
                    <a:pt x="2901" y="84"/>
                    <a:pt x="2194" y="309"/>
                  </a:cubicBezTo>
                  <a:cubicBezTo>
                    <a:pt x="1359" y="575"/>
                    <a:pt x="654" y="988"/>
                    <a:pt x="1" y="1482"/>
                  </a:cubicBezTo>
                  <a:cubicBezTo>
                    <a:pt x="122" y="2233"/>
                    <a:pt x="288" y="2956"/>
                    <a:pt x="472" y="3686"/>
                  </a:cubicBezTo>
                  <a:cubicBezTo>
                    <a:pt x="915" y="3756"/>
                    <a:pt x="1355" y="3799"/>
                    <a:pt x="1795" y="3799"/>
                  </a:cubicBezTo>
                  <a:cubicBezTo>
                    <a:pt x="2434" y="3799"/>
                    <a:pt x="3074" y="3708"/>
                    <a:pt x="3728" y="3476"/>
                  </a:cubicBezTo>
                  <a:cubicBezTo>
                    <a:pt x="4578" y="3175"/>
                    <a:pt x="5247" y="2707"/>
                    <a:pt x="5868" y="2147"/>
                  </a:cubicBezTo>
                  <a:cubicBezTo>
                    <a:pt x="5800" y="1833"/>
                    <a:pt x="5725" y="1521"/>
                    <a:pt x="5622" y="1213"/>
                  </a:cubicBezTo>
                  <a:cubicBezTo>
                    <a:pt x="5488" y="812"/>
                    <a:pt x="5320" y="428"/>
                    <a:pt x="5146" y="46"/>
                  </a:cubicBezTo>
                  <a:cubicBezTo>
                    <a:pt x="4845" y="17"/>
                    <a:pt x="4547" y="1"/>
                    <a:pt x="4247" y="1"/>
                  </a:cubicBezTo>
                  <a:close/>
                </a:path>
              </a:pathLst>
            </a:custGeom>
            <a:solidFill>
              <a:srgbClr val="000000">
                <a:alpha val="16078"/>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87" name="Google Shape;987;p7"/>
            <p:cNvSpPr/>
            <p:nvPr/>
          </p:nvSpPr>
          <p:spPr>
            <a:xfrm>
              <a:off x="2526161" y="1235801"/>
              <a:ext cx="172506" cy="82721"/>
            </a:xfrm>
            <a:custGeom>
              <a:avLst/>
              <a:gdLst/>
              <a:ahLst/>
              <a:cxnLst/>
              <a:rect l="l" t="t" r="r" b="b"/>
              <a:pathLst>
                <a:path w="5518" h="2646" extrusionOk="0">
                  <a:moveTo>
                    <a:pt x="5250" y="1"/>
                  </a:moveTo>
                  <a:cubicBezTo>
                    <a:pt x="4901" y="611"/>
                    <a:pt x="4228" y="1105"/>
                    <a:pt x="3652" y="1408"/>
                  </a:cubicBezTo>
                  <a:cubicBezTo>
                    <a:pt x="2942" y="1783"/>
                    <a:pt x="2173" y="2013"/>
                    <a:pt x="1371" y="2089"/>
                  </a:cubicBezTo>
                  <a:cubicBezTo>
                    <a:pt x="1126" y="2112"/>
                    <a:pt x="865" y="2149"/>
                    <a:pt x="610" y="2149"/>
                  </a:cubicBezTo>
                  <a:cubicBezTo>
                    <a:pt x="491" y="2149"/>
                    <a:pt x="373" y="2141"/>
                    <a:pt x="258" y="2119"/>
                  </a:cubicBezTo>
                  <a:cubicBezTo>
                    <a:pt x="164" y="2101"/>
                    <a:pt x="81" y="2074"/>
                    <a:pt x="1" y="2043"/>
                  </a:cubicBezTo>
                  <a:lnTo>
                    <a:pt x="1" y="2043"/>
                  </a:lnTo>
                  <a:cubicBezTo>
                    <a:pt x="39" y="2206"/>
                    <a:pt x="80" y="2370"/>
                    <a:pt x="122" y="2534"/>
                  </a:cubicBezTo>
                  <a:cubicBezTo>
                    <a:pt x="563" y="2603"/>
                    <a:pt x="1000" y="2645"/>
                    <a:pt x="1438" y="2645"/>
                  </a:cubicBezTo>
                  <a:cubicBezTo>
                    <a:pt x="2079" y="2645"/>
                    <a:pt x="2721" y="2554"/>
                    <a:pt x="3377" y="2323"/>
                  </a:cubicBezTo>
                  <a:cubicBezTo>
                    <a:pt x="4228" y="2023"/>
                    <a:pt x="4896" y="1554"/>
                    <a:pt x="5517" y="995"/>
                  </a:cubicBezTo>
                  <a:cubicBezTo>
                    <a:pt x="5449" y="680"/>
                    <a:pt x="5374" y="368"/>
                    <a:pt x="5271" y="60"/>
                  </a:cubicBezTo>
                  <a:cubicBezTo>
                    <a:pt x="5264" y="39"/>
                    <a:pt x="5256" y="19"/>
                    <a:pt x="525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988" name="Google Shape;988;p7"/>
          <p:cNvGrpSpPr/>
          <p:nvPr/>
        </p:nvGrpSpPr>
        <p:grpSpPr>
          <a:xfrm rot="2700000">
            <a:off x="11439310" y="2554627"/>
            <a:ext cx="271252" cy="436181"/>
            <a:chOff x="4140725" y="520912"/>
            <a:chExt cx="175945" cy="282926"/>
          </a:xfrm>
        </p:grpSpPr>
        <p:sp>
          <p:nvSpPr>
            <p:cNvPr id="989" name="Google Shape;989;p7"/>
            <p:cNvSpPr/>
            <p:nvPr/>
          </p:nvSpPr>
          <p:spPr>
            <a:xfrm>
              <a:off x="4195745" y="753342"/>
              <a:ext cx="27292" cy="25635"/>
            </a:xfrm>
            <a:custGeom>
              <a:avLst/>
              <a:gdLst/>
              <a:ahLst/>
              <a:cxnLst/>
              <a:rect l="l" t="t" r="r" b="b"/>
              <a:pathLst>
                <a:path w="873" h="820" extrusionOk="0">
                  <a:moveTo>
                    <a:pt x="531" y="181"/>
                  </a:moveTo>
                  <a:cubicBezTo>
                    <a:pt x="592" y="235"/>
                    <a:pt x="653" y="290"/>
                    <a:pt x="719" y="336"/>
                  </a:cubicBezTo>
                  <a:cubicBezTo>
                    <a:pt x="640" y="414"/>
                    <a:pt x="572" y="506"/>
                    <a:pt x="483" y="577"/>
                  </a:cubicBezTo>
                  <a:cubicBezTo>
                    <a:pt x="439" y="611"/>
                    <a:pt x="348" y="655"/>
                    <a:pt x="275" y="655"/>
                  </a:cubicBezTo>
                  <a:cubicBezTo>
                    <a:pt x="218" y="655"/>
                    <a:pt x="171" y="628"/>
                    <a:pt x="167" y="549"/>
                  </a:cubicBezTo>
                  <a:cubicBezTo>
                    <a:pt x="167" y="537"/>
                    <a:pt x="165" y="529"/>
                    <a:pt x="161" y="519"/>
                  </a:cubicBezTo>
                  <a:cubicBezTo>
                    <a:pt x="300" y="426"/>
                    <a:pt x="421" y="306"/>
                    <a:pt x="531" y="181"/>
                  </a:cubicBezTo>
                  <a:close/>
                  <a:moveTo>
                    <a:pt x="533" y="0"/>
                  </a:moveTo>
                  <a:cubicBezTo>
                    <a:pt x="507" y="0"/>
                    <a:pt x="480" y="17"/>
                    <a:pt x="466" y="36"/>
                  </a:cubicBezTo>
                  <a:cubicBezTo>
                    <a:pt x="336" y="199"/>
                    <a:pt x="177" y="333"/>
                    <a:pt x="39" y="486"/>
                  </a:cubicBezTo>
                  <a:cubicBezTo>
                    <a:pt x="24" y="499"/>
                    <a:pt x="21" y="518"/>
                    <a:pt x="25" y="534"/>
                  </a:cubicBezTo>
                  <a:cubicBezTo>
                    <a:pt x="24" y="537"/>
                    <a:pt x="23" y="540"/>
                    <a:pt x="21" y="545"/>
                  </a:cubicBezTo>
                  <a:cubicBezTo>
                    <a:pt x="1" y="712"/>
                    <a:pt x="156" y="819"/>
                    <a:pt x="307" y="819"/>
                  </a:cubicBezTo>
                  <a:cubicBezTo>
                    <a:pt x="328" y="819"/>
                    <a:pt x="349" y="817"/>
                    <a:pt x="370" y="813"/>
                  </a:cubicBezTo>
                  <a:cubicBezTo>
                    <a:pt x="576" y="770"/>
                    <a:pt x="802" y="540"/>
                    <a:pt x="861" y="343"/>
                  </a:cubicBezTo>
                  <a:cubicBezTo>
                    <a:pt x="873" y="321"/>
                    <a:pt x="873" y="292"/>
                    <a:pt x="853" y="269"/>
                  </a:cubicBezTo>
                  <a:cubicBezTo>
                    <a:pt x="774" y="173"/>
                    <a:pt x="666" y="93"/>
                    <a:pt x="568" y="13"/>
                  </a:cubicBezTo>
                  <a:cubicBezTo>
                    <a:pt x="557" y="4"/>
                    <a:pt x="545" y="0"/>
                    <a:pt x="53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90" name="Google Shape;990;p7"/>
            <p:cNvSpPr/>
            <p:nvPr/>
          </p:nvSpPr>
          <p:spPr>
            <a:xfrm>
              <a:off x="4217347" y="730052"/>
              <a:ext cx="21540" cy="21665"/>
            </a:xfrm>
            <a:custGeom>
              <a:avLst/>
              <a:gdLst/>
              <a:ahLst/>
              <a:cxnLst/>
              <a:rect l="l" t="t" r="r" b="b"/>
              <a:pathLst>
                <a:path w="689" h="693" extrusionOk="0">
                  <a:moveTo>
                    <a:pt x="340" y="156"/>
                  </a:moveTo>
                  <a:cubicBezTo>
                    <a:pt x="392" y="180"/>
                    <a:pt x="449" y="195"/>
                    <a:pt x="505" y="207"/>
                  </a:cubicBezTo>
                  <a:cubicBezTo>
                    <a:pt x="459" y="332"/>
                    <a:pt x="391" y="438"/>
                    <a:pt x="319" y="550"/>
                  </a:cubicBezTo>
                  <a:cubicBezTo>
                    <a:pt x="275" y="519"/>
                    <a:pt x="229" y="493"/>
                    <a:pt x="184" y="459"/>
                  </a:cubicBezTo>
                  <a:cubicBezTo>
                    <a:pt x="246" y="375"/>
                    <a:pt x="319" y="262"/>
                    <a:pt x="340" y="156"/>
                  </a:cubicBezTo>
                  <a:close/>
                  <a:moveTo>
                    <a:pt x="336" y="1"/>
                  </a:moveTo>
                  <a:cubicBezTo>
                    <a:pt x="319" y="1"/>
                    <a:pt x="302" y="2"/>
                    <a:pt x="286" y="5"/>
                  </a:cubicBezTo>
                  <a:cubicBezTo>
                    <a:pt x="257" y="11"/>
                    <a:pt x="241" y="38"/>
                    <a:pt x="243" y="65"/>
                  </a:cubicBezTo>
                  <a:cubicBezTo>
                    <a:pt x="205" y="112"/>
                    <a:pt x="187" y="172"/>
                    <a:pt x="157" y="225"/>
                  </a:cubicBezTo>
                  <a:cubicBezTo>
                    <a:pt x="118" y="298"/>
                    <a:pt x="72" y="366"/>
                    <a:pt x="20" y="431"/>
                  </a:cubicBezTo>
                  <a:cubicBezTo>
                    <a:pt x="1" y="457"/>
                    <a:pt x="9" y="500"/>
                    <a:pt x="30" y="522"/>
                  </a:cubicBezTo>
                  <a:cubicBezTo>
                    <a:pt x="98" y="595"/>
                    <a:pt x="194" y="680"/>
                    <a:pt x="300" y="683"/>
                  </a:cubicBezTo>
                  <a:cubicBezTo>
                    <a:pt x="308" y="689"/>
                    <a:pt x="316" y="692"/>
                    <a:pt x="325" y="692"/>
                  </a:cubicBezTo>
                  <a:cubicBezTo>
                    <a:pt x="332" y="692"/>
                    <a:pt x="339" y="690"/>
                    <a:pt x="345" y="685"/>
                  </a:cubicBezTo>
                  <a:cubicBezTo>
                    <a:pt x="520" y="569"/>
                    <a:pt x="620" y="370"/>
                    <a:pt x="677" y="175"/>
                  </a:cubicBezTo>
                  <a:cubicBezTo>
                    <a:pt x="689" y="135"/>
                    <a:pt x="666" y="93"/>
                    <a:pt x="626" y="79"/>
                  </a:cubicBezTo>
                  <a:cubicBezTo>
                    <a:pt x="540" y="50"/>
                    <a:pt x="432" y="1"/>
                    <a:pt x="33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91" name="Google Shape;991;p7"/>
            <p:cNvSpPr/>
            <p:nvPr/>
          </p:nvSpPr>
          <p:spPr>
            <a:xfrm>
              <a:off x="4223099" y="734929"/>
              <a:ext cx="10067" cy="12317"/>
            </a:xfrm>
            <a:custGeom>
              <a:avLst/>
              <a:gdLst/>
              <a:ahLst/>
              <a:cxnLst/>
              <a:rect l="l" t="t" r="r" b="b"/>
              <a:pathLst>
                <a:path w="322" h="394" extrusionOk="0">
                  <a:moveTo>
                    <a:pt x="157" y="0"/>
                  </a:moveTo>
                  <a:cubicBezTo>
                    <a:pt x="136" y="106"/>
                    <a:pt x="63" y="218"/>
                    <a:pt x="1" y="303"/>
                  </a:cubicBezTo>
                  <a:cubicBezTo>
                    <a:pt x="46" y="335"/>
                    <a:pt x="93" y="361"/>
                    <a:pt x="137" y="394"/>
                  </a:cubicBezTo>
                  <a:cubicBezTo>
                    <a:pt x="208" y="283"/>
                    <a:pt x="276" y="176"/>
                    <a:pt x="322" y="51"/>
                  </a:cubicBezTo>
                  <a:cubicBezTo>
                    <a:pt x="265" y="39"/>
                    <a:pt x="208" y="24"/>
                    <a:pt x="15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92" name="Google Shape;992;p7"/>
            <p:cNvSpPr/>
            <p:nvPr/>
          </p:nvSpPr>
          <p:spPr>
            <a:xfrm>
              <a:off x="4198778" y="534855"/>
              <a:ext cx="103416" cy="131459"/>
            </a:xfrm>
            <a:custGeom>
              <a:avLst/>
              <a:gdLst/>
              <a:ahLst/>
              <a:cxnLst/>
              <a:rect l="l" t="t" r="r" b="b"/>
              <a:pathLst>
                <a:path w="3308" h="4205" extrusionOk="0">
                  <a:moveTo>
                    <a:pt x="1466" y="864"/>
                  </a:moveTo>
                  <a:cubicBezTo>
                    <a:pt x="1495" y="864"/>
                    <a:pt x="1522" y="879"/>
                    <a:pt x="1537" y="914"/>
                  </a:cubicBezTo>
                  <a:cubicBezTo>
                    <a:pt x="1587" y="1032"/>
                    <a:pt x="1620" y="1157"/>
                    <a:pt x="1656" y="1279"/>
                  </a:cubicBezTo>
                  <a:cubicBezTo>
                    <a:pt x="1677" y="1352"/>
                    <a:pt x="1619" y="1398"/>
                    <a:pt x="1559" y="1398"/>
                  </a:cubicBezTo>
                  <a:cubicBezTo>
                    <a:pt x="1518" y="1398"/>
                    <a:pt x="1476" y="1376"/>
                    <a:pt x="1460" y="1326"/>
                  </a:cubicBezTo>
                  <a:cubicBezTo>
                    <a:pt x="1425" y="1213"/>
                    <a:pt x="1386" y="1099"/>
                    <a:pt x="1364" y="980"/>
                  </a:cubicBezTo>
                  <a:cubicBezTo>
                    <a:pt x="1353" y="916"/>
                    <a:pt x="1412" y="864"/>
                    <a:pt x="1466" y="864"/>
                  </a:cubicBezTo>
                  <a:close/>
                  <a:moveTo>
                    <a:pt x="1249" y="1382"/>
                  </a:moveTo>
                  <a:cubicBezTo>
                    <a:pt x="1278" y="1382"/>
                    <a:pt x="1305" y="1396"/>
                    <a:pt x="1318" y="1429"/>
                  </a:cubicBezTo>
                  <a:cubicBezTo>
                    <a:pt x="1374" y="1568"/>
                    <a:pt x="1421" y="1711"/>
                    <a:pt x="1472" y="1853"/>
                  </a:cubicBezTo>
                  <a:cubicBezTo>
                    <a:pt x="1496" y="1922"/>
                    <a:pt x="1439" y="1966"/>
                    <a:pt x="1381" y="1966"/>
                  </a:cubicBezTo>
                  <a:cubicBezTo>
                    <a:pt x="1342" y="1966"/>
                    <a:pt x="1301" y="1945"/>
                    <a:pt x="1286" y="1897"/>
                  </a:cubicBezTo>
                  <a:cubicBezTo>
                    <a:pt x="1241" y="1762"/>
                    <a:pt x="1194" y="1626"/>
                    <a:pt x="1156" y="1490"/>
                  </a:cubicBezTo>
                  <a:cubicBezTo>
                    <a:pt x="1138" y="1429"/>
                    <a:pt x="1196" y="1382"/>
                    <a:pt x="1249" y="1382"/>
                  </a:cubicBezTo>
                  <a:close/>
                  <a:moveTo>
                    <a:pt x="963" y="1815"/>
                  </a:moveTo>
                  <a:cubicBezTo>
                    <a:pt x="993" y="1815"/>
                    <a:pt x="1023" y="1828"/>
                    <a:pt x="1040" y="1858"/>
                  </a:cubicBezTo>
                  <a:cubicBezTo>
                    <a:pt x="1126" y="2012"/>
                    <a:pt x="1192" y="2177"/>
                    <a:pt x="1264" y="2337"/>
                  </a:cubicBezTo>
                  <a:cubicBezTo>
                    <a:pt x="1296" y="2413"/>
                    <a:pt x="1230" y="2478"/>
                    <a:pt x="1169" y="2478"/>
                  </a:cubicBezTo>
                  <a:cubicBezTo>
                    <a:pt x="1139" y="2478"/>
                    <a:pt x="1111" y="2463"/>
                    <a:pt x="1094" y="2427"/>
                  </a:cubicBezTo>
                  <a:cubicBezTo>
                    <a:pt x="1017" y="2261"/>
                    <a:pt x="936" y="2094"/>
                    <a:pt x="876" y="1919"/>
                  </a:cubicBezTo>
                  <a:cubicBezTo>
                    <a:pt x="854" y="1857"/>
                    <a:pt x="908" y="1815"/>
                    <a:pt x="963" y="1815"/>
                  </a:cubicBezTo>
                  <a:close/>
                  <a:moveTo>
                    <a:pt x="2002" y="1"/>
                  </a:moveTo>
                  <a:cubicBezTo>
                    <a:pt x="1531" y="1"/>
                    <a:pt x="1086" y="294"/>
                    <a:pt x="921" y="763"/>
                  </a:cubicBezTo>
                  <a:lnTo>
                    <a:pt x="0" y="3360"/>
                  </a:lnTo>
                  <a:cubicBezTo>
                    <a:pt x="365" y="3506"/>
                    <a:pt x="678" y="3764"/>
                    <a:pt x="1049" y="3912"/>
                  </a:cubicBezTo>
                  <a:cubicBezTo>
                    <a:pt x="1444" y="4072"/>
                    <a:pt x="1856" y="4144"/>
                    <a:pt x="2275" y="4205"/>
                  </a:cubicBezTo>
                  <a:lnTo>
                    <a:pt x="3207" y="1573"/>
                  </a:lnTo>
                  <a:cubicBezTo>
                    <a:pt x="3308" y="1286"/>
                    <a:pt x="3291" y="976"/>
                    <a:pt x="3160" y="699"/>
                  </a:cubicBezTo>
                  <a:cubicBezTo>
                    <a:pt x="3027" y="422"/>
                    <a:pt x="2797" y="214"/>
                    <a:pt x="2510" y="112"/>
                  </a:cubicBezTo>
                  <a:lnTo>
                    <a:pt x="2381" y="66"/>
                  </a:lnTo>
                  <a:cubicBezTo>
                    <a:pt x="2256" y="22"/>
                    <a:pt x="2128" y="1"/>
                    <a:pt x="20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93" name="Google Shape;993;p7"/>
            <p:cNvSpPr/>
            <p:nvPr/>
          </p:nvSpPr>
          <p:spPr>
            <a:xfrm>
              <a:off x="4156481" y="648115"/>
              <a:ext cx="110263" cy="141713"/>
            </a:xfrm>
            <a:custGeom>
              <a:avLst/>
              <a:gdLst/>
              <a:ahLst/>
              <a:cxnLst/>
              <a:rect l="l" t="t" r="r" b="b"/>
              <a:pathLst>
                <a:path w="3527" h="4533" extrusionOk="0">
                  <a:moveTo>
                    <a:pt x="2284" y="2623"/>
                  </a:moveTo>
                  <a:cubicBezTo>
                    <a:pt x="2380" y="2623"/>
                    <a:pt x="2488" y="2672"/>
                    <a:pt x="2575" y="2702"/>
                  </a:cubicBezTo>
                  <a:cubicBezTo>
                    <a:pt x="2614" y="2715"/>
                    <a:pt x="2638" y="2757"/>
                    <a:pt x="2625" y="2797"/>
                  </a:cubicBezTo>
                  <a:cubicBezTo>
                    <a:pt x="2568" y="2992"/>
                    <a:pt x="2468" y="3192"/>
                    <a:pt x="2294" y="3307"/>
                  </a:cubicBezTo>
                  <a:cubicBezTo>
                    <a:pt x="2288" y="3312"/>
                    <a:pt x="2281" y="3314"/>
                    <a:pt x="2274" y="3314"/>
                  </a:cubicBezTo>
                  <a:cubicBezTo>
                    <a:pt x="2264" y="3314"/>
                    <a:pt x="2256" y="3311"/>
                    <a:pt x="2249" y="3306"/>
                  </a:cubicBezTo>
                  <a:cubicBezTo>
                    <a:pt x="2142" y="3302"/>
                    <a:pt x="2047" y="3219"/>
                    <a:pt x="1978" y="3145"/>
                  </a:cubicBezTo>
                  <a:cubicBezTo>
                    <a:pt x="1956" y="3121"/>
                    <a:pt x="1948" y="3078"/>
                    <a:pt x="1968" y="3053"/>
                  </a:cubicBezTo>
                  <a:cubicBezTo>
                    <a:pt x="2019" y="2989"/>
                    <a:pt x="2066" y="2921"/>
                    <a:pt x="2105" y="2848"/>
                  </a:cubicBezTo>
                  <a:cubicBezTo>
                    <a:pt x="2134" y="2794"/>
                    <a:pt x="2154" y="2735"/>
                    <a:pt x="2191" y="2688"/>
                  </a:cubicBezTo>
                  <a:cubicBezTo>
                    <a:pt x="2190" y="2662"/>
                    <a:pt x="2206" y="2635"/>
                    <a:pt x="2234" y="2627"/>
                  </a:cubicBezTo>
                  <a:cubicBezTo>
                    <a:pt x="2250" y="2624"/>
                    <a:pt x="2267" y="2623"/>
                    <a:pt x="2284" y="2623"/>
                  </a:cubicBezTo>
                  <a:close/>
                  <a:moveTo>
                    <a:pt x="1788" y="3364"/>
                  </a:moveTo>
                  <a:cubicBezTo>
                    <a:pt x="1800" y="3364"/>
                    <a:pt x="1812" y="3367"/>
                    <a:pt x="1823" y="3376"/>
                  </a:cubicBezTo>
                  <a:cubicBezTo>
                    <a:pt x="1921" y="3455"/>
                    <a:pt x="2027" y="3535"/>
                    <a:pt x="2108" y="3632"/>
                  </a:cubicBezTo>
                  <a:cubicBezTo>
                    <a:pt x="2128" y="3657"/>
                    <a:pt x="2128" y="3684"/>
                    <a:pt x="2115" y="3707"/>
                  </a:cubicBezTo>
                  <a:cubicBezTo>
                    <a:pt x="2058" y="3905"/>
                    <a:pt x="1832" y="4135"/>
                    <a:pt x="1626" y="4178"/>
                  </a:cubicBezTo>
                  <a:cubicBezTo>
                    <a:pt x="1605" y="4182"/>
                    <a:pt x="1584" y="4184"/>
                    <a:pt x="1563" y="4184"/>
                  </a:cubicBezTo>
                  <a:cubicBezTo>
                    <a:pt x="1413" y="4184"/>
                    <a:pt x="1258" y="4077"/>
                    <a:pt x="1277" y="3910"/>
                  </a:cubicBezTo>
                  <a:cubicBezTo>
                    <a:pt x="1277" y="3906"/>
                    <a:pt x="1280" y="3902"/>
                    <a:pt x="1281" y="3898"/>
                  </a:cubicBezTo>
                  <a:cubicBezTo>
                    <a:pt x="1277" y="3882"/>
                    <a:pt x="1280" y="3864"/>
                    <a:pt x="1293" y="3850"/>
                  </a:cubicBezTo>
                  <a:cubicBezTo>
                    <a:pt x="1433" y="3697"/>
                    <a:pt x="1589" y="3562"/>
                    <a:pt x="1720" y="3400"/>
                  </a:cubicBezTo>
                  <a:cubicBezTo>
                    <a:pt x="1735" y="3380"/>
                    <a:pt x="1762" y="3364"/>
                    <a:pt x="1788" y="3364"/>
                  </a:cubicBezTo>
                  <a:close/>
                  <a:moveTo>
                    <a:pt x="1260" y="1"/>
                  </a:moveTo>
                  <a:lnTo>
                    <a:pt x="212" y="2960"/>
                  </a:lnTo>
                  <a:cubicBezTo>
                    <a:pt x="1" y="3554"/>
                    <a:pt x="313" y="4210"/>
                    <a:pt x="910" y="4421"/>
                  </a:cubicBezTo>
                  <a:lnTo>
                    <a:pt x="1038" y="4467"/>
                  </a:lnTo>
                  <a:cubicBezTo>
                    <a:pt x="1053" y="4473"/>
                    <a:pt x="1071" y="4479"/>
                    <a:pt x="1088" y="4483"/>
                  </a:cubicBezTo>
                  <a:cubicBezTo>
                    <a:pt x="1195" y="4516"/>
                    <a:pt x="1306" y="4532"/>
                    <a:pt x="1416" y="4532"/>
                  </a:cubicBezTo>
                  <a:cubicBezTo>
                    <a:pt x="1585" y="4532"/>
                    <a:pt x="1754" y="4494"/>
                    <a:pt x="1912" y="4418"/>
                  </a:cubicBezTo>
                  <a:cubicBezTo>
                    <a:pt x="2190" y="4287"/>
                    <a:pt x="2398" y="4056"/>
                    <a:pt x="2499" y="3770"/>
                  </a:cubicBezTo>
                  <a:lnTo>
                    <a:pt x="3526" y="867"/>
                  </a:lnTo>
                  <a:lnTo>
                    <a:pt x="3526" y="867"/>
                  </a:lnTo>
                  <a:cubicBezTo>
                    <a:pt x="3522" y="867"/>
                    <a:pt x="3517" y="867"/>
                    <a:pt x="3513" y="867"/>
                  </a:cubicBezTo>
                  <a:cubicBezTo>
                    <a:pt x="2738" y="867"/>
                    <a:pt x="1738" y="593"/>
                    <a:pt x="12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94" name="Google Shape;994;p7"/>
            <p:cNvSpPr/>
            <p:nvPr/>
          </p:nvSpPr>
          <p:spPr>
            <a:xfrm>
              <a:off x="4156481" y="648084"/>
              <a:ext cx="57992" cy="138712"/>
            </a:xfrm>
            <a:custGeom>
              <a:avLst/>
              <a:gdLst/>
              <a:ahLst/>
              <a:cxnLst/>
              <a:rect l="l" t="t" r="r" b="b"/>
              <a:pathLst>
                <a:path w="1855" h="4437" extrusionOk="0">
                  <a:moveTo>
                    <a:pt x="1260" y="0"/>
                  </a:moveTo>
                  <a:lnTo>
                    <a:pt x="212" y="2961"/>
                  </a:lnTo>
                  <a:cubicBezTo>
                    <a:pt x="1" y="3555"/>
                    <a:pt x="313" y="4211"/>
                    <a:pt x="910" y="4422"/>
                  </a:cubicBezTo>
                  <a:lnTo>
                    <a:pt x="948" y="4436"/>
                  </a:lnTo>
                  <a:cubicBezTo>
                    <a:pt x="880" y="4346"/>
                    <a:pt x="837" y="4237"/>
                    <a:pt x="824" y="4091"/>
                  </a:cubicBezTo>
                  <a:cubicBezTo>
                    <a:pt x="797" y="3747"/>
                    <a:pt x="879" y="3420"/>
                    <a:pt x="968" y="3090"/>
                  </a:cubicBezTo>
                  <a:cubicBezTo>
                    <a:pt x="1208" y="2196"/>
                    <a:pt x="1529" y="1335"/>
                    <a:pt x="1855" y="473"/>
                  </a:cubicBezTo>
                  <a:cubicBezTo>
                    <a:pt x="1620" y="347"/>
                    <a:pt x="1412" y="191"/>
                    <a:pt x="1260"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95" name="Google Shape;995;p7"/>
            <p:cNvSpPr/>
            <p:nvPr/>
          </p:nvSpPr>
          <p:spPr>
            <a:xfrm>
              <a:off x="4200747" y="758969"/>
              <a:ext cx="17476" cy="14912"/>
            </a:xfrm>
            <a:custGeom>
              <a:avLst/>
              <a:gdLst/>
              <a:ahLst/>
              <a:cxnLst/>
              <a:rect l="l" t="t" r="r" b="b"/>
              <a:pathLst>
                <a:path w="559" h="477" extrusionOk="0">
                  <a:moveTo>
                    <a:pt x="371" y="1"/>
                  </a:moveTo>
                  <a:cubicBezTo>
                    <a:pt x="260" y="126"/>
                    <a:pt x="140" y="247"/>
                    <a:pt x="1" y="339"/>
                  </a:cubicBezTo>
                  <a:cubicBezTo>
                    <a:pt x="5" y="349"/>
                    <a:pt x="7" y="357"/>
                    <a:pt x="7" y="369"/>
                  </a:cubicBezTo>
                  <a:cubicBezTo>
                    <a:pt x="11" y="449"/>
                    <a:pt x="57" y="476"/>
                    <a:pt x="114" y="476"/>
                  </a:cubicBezTo>
                  <a:cubicBezTo>
                    <a:pt x="188" y="476"/>
                    <a:pt x="279" y="432"/>
                    <a:pt x="323" y="397"/>
                  </a:cubicBezTo>
                  <a:cubicBezTo>
                    <a:pt x="412" y="326"/>
                    <a:pt x="480" y="234"/>
                    <a:pt x="559" y="156"/>
                  </a:cubicBezTo>
                  <a:cubicBezTo>
                    <a:pt x="494" y="109"/>
                    <a:pt x="432" y="55"/>
                    <a:pt x="37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96" name="Google Shape;996;p7"/>
            <p:cNvSpPr/>
            <p:nvPr/>
          </p:nvSpPr>
          <p:spPr>
            <a:xfrm>
              <a:off x="4198746" y="534886"/>
              <a:ext cx="93944" cy="116234"/>
            </a:xfrm>
            <a:custGeom>
              <a:avLst/>
              <a:gdLst/>
              <a:ahLst/>
              <a:cxnLst/>
              <a:rect l="l" t="t" r="r" b="b"/>
              <a:pathLst>
                <a:path w="3005" h="3718" extrusionOk="0">
                  <a:moveTo>
                    <a:pt x="1467" y="863"/>
                  </a:moveTo>
                  <a:cubicBezTo>
                    <a:pt x="1496" y="863"/>
                    <a:pt x="1523" y="878"/>
                    <a:pt x="1538" y="913"/>
                  </a:cubicBezTo>
                  <a:cubicBezTo>
                    <a:pt x="1588" y="1031"/>
                    <a:pt x="1621" y="1156"/>
                    <a:pt x="1657" y="1278"/>
                  </a:cubicBezTo>
                  <a:cubicBezTo>
                    <a:pt x="1678" y="1351"/>
                    <a:pt x="1620" y="1397"/>
                    <a:pt x="1560" y="1397"/>
                  </a:cubicBezTo>
                  <a:cubicBezTo>
                    <a:pt x="1519" y="1397"/>
                    <a:pt x="1477" y="1375"/>
                    <a:pt x="1461" y="1325"/>
                  </a:cubicBezTo>
                  <a:cubicBezTo>
                    <a:pt x="1426" y="1212"/>
                    <a:pt x="1387" y="1098"/>
                    <a:pt x="1365" y="979"/>
                  </a:cubicBezTo>
                  <a:cubicBezTo>
                    <a:pt x="1354" y="915"/>
                    <a:pt x="1413" y="863"/>
                    <a:pt x="1467" y="863"/>
                  </a:cubicBezTo>
                  <a:close/>
                  <a:moveTo>
                    <a:pt x="1250" y="1381"/>
                  </a:moveTo>
                  <a:cubicBezTo>
                    <a:pt x="1279" y="1381"/>
                    <a:pt x="1306" y="1395"/>
                    <a:pt x="1319" y="1428"/>
                  </a:cubicBezTo>
                  <a:cubicBezTo>
                    <a:pt x="1375" y="1567"/>
                    <a:pt x="1422" y="1712"/>
                    <a:pt x="1471" y="1854"/>
                  </a:cubicBezTo>
                  <a:cubicBezTo>
                    <a:pt x="1495" y="1922"/>
                    <a:pt x="1439" y="1966"/>
                    <a:pt x="1381" y="1966"/>
                  </a:cubicBezTo>
                  <a:cubicBezTo>
                    <a:pt x="1342" y="1966"/>
                    <a:pt x="1301" y="1945"/>
                    <a:pt x="1286" y="1897"/>
                  </a:cubicBezTo>
                  <a:cubicBezTo>
                    <a:pt x="1241" y="1762"/>
                    <a:pt x="1194" y="1627"/>
                    <a:pt x="1156" y="1490"/>
                  </a:cubicBezTo>
                  <a:cubicBezTo>
                    <a:pt x="1139" y="1428"/>
                    <a:pt x="1197" y="1381"/>
                    <a:pt x="1250" y="1381"/>
                  </a:cubicBezTo>
                  <a:close/>
                  <a:moveTo>
                    <a:pt x="1269" y="2403"/>
                  </a:moveTo>
                  <a:cubicBezTo>
                    <a:pt x="1263" y="2414"/>
                    <a:pt x="1257" y="2425"/>
                    <a:pt x="1251" y="2437"/>
                  </a:cubicBezTo>
                  <a:lnTo>
                    <a:pt x="1251" y="2437"/>
                  </a:lnTo>
                  <a:cubicBezTo>
                    <a:pt x="1259" y="2427"/>
                    <a:pt x="1265" y="2415"/>
                    <a:pt x="1269" y="2403"/>
                  </a:cubicBezTo>
                  <a:close/>
                  <a:moveTo>
                    <a:pt x="2003" y="0"/>
                  </a:moveTo>
                  <a:cubicBezTo>
                    <a:pt x="1531" y="0"/>
                    <a:pt x="1087" y="293"/>
                    <a:pt x="919" y="762"/>
                  </a:cubicBezTo>
                  <a:lnTo>
                    <a:pt x="0" y="3359"/>
                  </a:lnTo>
                  <a:cubicBezTo>
                    <a:pt x="232" y="3453"/>
                    <a:pt x="445" y="3591"/>
                    <a:pt x="663" y="3717"/>
                  </a:cubicBezTo>
                  <a:cubicBezTo>
                    <a:pt x="802" y="3349"/>
                    <a:pt x="1007" y="2891"/>
                    <a:pt x="1251" y="2437"/>
                  </a:cubicBezTo>
                  <a:lnTo>
                    <a:pt x="1251" y="2437"/>
                  </a:lnTo>
                  <a:cubicBezTo>
                    <a:pt x="1231" y="2462"/>
                    <a:pt x="1200" y="2477"/>
                    <a:pt x="1170" y="2477"/>
                  </a:cubicBezTo>
                  <a:cubicBezTo>
                    <a:pt x="1140" y="2477"/>
                    <a:pt x="1112" y="2462"/>
                    <a:pt x="1095" y="2426"/>
                  </a:cubicBezTo>
                  <a:cubicBezTo>
                    <a:pt x="1018" y="2260"/>
                    <a:pt x="937" y="2093"/>
                    <a:pt x="877" y="1918"/>
                  </a:cubicBezTo>
                  <a:cubicBezTo>
                    <a:pt x="855" y="1856"/>
                    <a:pt x="909" y="1814"/>
                    <a:pt x="964" y="1814"/>
                  </a:cubicBezTo>
                  <a:cubicBezTo>
                    <a:pt x="994" y="1814"/>
                    <a:pt x="1024" y="1827"/>
                    <a:pt x="1041" y="1857"/>
                  </a:cubicBezTo>
                  <a:cubicBezTo>
                    <a:pt x="1127" y="2011"/>
                    <a:pt x="1193" y="2176"/>
                    <a:pt x="1265" y="2336"/>
                  </a:cubicBezTo>
                  <a:cubicBezTo>
                    <a:pt x="1275" y="2360"/>
                    <a:pt x="1275" y="2383"/>
                    <a:pt x="1269" y="2403"/>
                  </a:cubicBezTo>
                  <a:lnTo>
                    <a:pt x="1269" y="2403"/>
                  </a:lnTo>
                  <a:cubicBezTo>
                    <a:pt x="1763" y="1490"/>
                    <a:pt x="2413" y="597"/>
                    <a:pt x="3005" y="457"/>
                  </a:cubicBezTo>
                  <a:cubicBezTo>
                    <a:pt x="2875" y="301"/>
                    <a:pt x="2705" y="179"/>
                    <a:pt x="2510" y="111"/>
                  </a:cubicBezTo>
                  <a:lnTo>
                    <a:pt x="2381" y="65"/>
                  </a:lnTo>
                  <a:cubicBezTo>
                    <a:pt x="2256" y="21"/>
                    <a:pt x="2129" y="0"/>
                    <a:pt x="2003" y="0"/>
                  </a:cubicBezTo>
                  <a:close/>
                </a:path>
              </a:pathLst>
            </a:custGeom>
            <a:solidFill>
              <a:srgbClr val="000000">
                <a:alpha val="27843"/>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97" name="Google Shape;997;p7"/>
            <p:cNvSpPr/>
            <p:nvPr/>
          </p:nvSpPr>
          <p:spPr>
            <a:xfrm>
              <a:off x="4140725" y="520912"/>
              <a:ext cx="175945" cy="282926"/>
            </a:xfrm>
            <a:custGeom>
              <a:avLst/>
              <a:gdLst/>
              <a:ahLst/>
              <a:cxnLst/>
              <a:rect l="l" t="t" r="r" b="b"/>
              <a:pathLst>
                <a:path w="5628" h="9050" extrusionOk="0">
                  <a:moveTo>
                    <a:pt x="3857" y="448"/>
                  </a:moveTo>
                  <a:cubicBezTo>
                    <a:pt x="3983" y="448"/>
                    <a:pt x="4112" y="469"/>
                    <a:pt x="4237" y="514"/>
                  </a:cubicBezTo>
                  <a:lnTo>
                    <a:pt x="4366" y="559"/>
                  </a:lnTo>
                  <a:cubicBezTo>
                    <a:pt x="4653" y="661"/>
                    <a:pt x="4883" y="869"/>
                    <a:pt x="5015" y="1146"/>
                  </a:cubicBezTo>
                  <a:cubicBezTo>
                    <a:pt x="5147" y="1423"/>
                    <a:pt x="5164" y="1733"/>
                    <a:pt x="5063" y="2020"/>
                  </a:cubicBezTo>
                  <a:lnTo>
                    <a:pt x="4130" y="4653"/>
                  </a:lnTo>
                  <a:cubicBezTo>
                    <a:pt x="3713" y="4590"/>
                    <a:pt x="3300" y="4518"/>
                    <a:pt x="2905" y="4360"/>
                  </a:cubicBezTo>
                  <a:cubicBezTo>
                    <a:pt x="2535" y="4212"/>
                    <a:pt x="2222" y="3954"/>
                    <a:pt x="1855" y="3808"/>
                  </a:cubicBezTo>
                  <a:lnTo>
                    <a:pt x="2775" y="1212"/>
                  </a:lnTo>
                  <a:cubicBezTo>
                    <a:pt x="2943" y="741"/>
                    <a:pt x="3386" y="448"/>
                    <a:pt x="3857" y="448"/>
                  </a:cubicBezTo>
                  <a:close/>
                  <a:moveTo>
                    <a:pt x="1763" y="4070"/>
                  </a:moveTo>
                  <a:cubicBezTo>
                    <a:pt x="2241" y="4662"/>
                    <a:pt x="3242" y="4936"/>
                    <a:pt x="4016" y="4936"/>
                  </a:cubicBezTo>
                  <a:cubicBezTo>
                    <a:pt x="4020" y="4936"/>
                    <a:pt x="4025" y="4936"/>
                    <a:pt x="4029" y="4936"/>
                  </a:cubicBezTo>
                  <a:lnTo>
                    <a:pt x="4029" y="4936"/>
                  </a:lnTo>
                  <a:lnTo>
                    <a:pt x="3002" y="7839"/>
                  </a:lnTo>
                  <a:cubicBezTo>
                    <a:pt x="2900" y="8125"/>
                    <a:pt x="2692" y="8356"/>
                    <a:pt x="2415" y="8487"/>
                  </a:cubicBezTo>
                  <a:cubicBezTo>
                    <a:pt x="2257" y="8563"/>
                    <a:pt x="2088" y="8601"/>
                    <a:pt x="1919" y="8601"/>
                  </a:cubicBezTo>
                  <a:cubicBezTo>
                    <a:pt x="1808" y="8601"/>
                    <a:pt x="1698" y="8585"/>
                    <a:pt x="1591" y="8552"/>
                  </a:cubicBezTo>
                  <a:cubicBezTo>
                    <a:pt x="1573" y="8548"/>
                    <a:pt x="1557" y="8542"/>
                    <a:pt x="1541" y="8536"/>
                  </a:cubicBezTo>
                  <a:lnTo>
                    <a:pt x="1411" y="8490"/>
                  </a:lnTo>
                  <a:cubicBezTo>
                    <a:pt x="817" y="8279"/>
                    <a:pt x="505" y="7625"/>
                    <a:pt x="714" y="7029"/>
                  </a:cubicBezTo>
                  <a:lnTo>
                    <a:pt x="1763" y="4070"/>
                  </a:lnTo>
                  <a:close/>
                  <a:moveTo>
                    <a:pt x="3859" y="0"/>
                  </a:moveTo>
                  <a:cubicBezTo>
                    <a:pt x="3203" y="0"/>
                    <a:pt x="2586" y="409"/>
                    <a:pt x="2356" y="1061"/>
                  </a:cubicBezTo>
                  <a:lnTo>
                    <a:pt x="294" y="6879"/>
                  </a:lnTo>
                  <a:cubicBezTo>
                    <a:pt x="1" y="7706"/>
                    <a:pt x="436" y="8620"/>
                    <a:pt x="1264" y="8912"/>
                  </a:cubicBezTo>
                  <a:lnTo>
                    <a:pt x="1393" y="8958"/>
                  </a:lnTo>
                  <a:cubicBezTo>
                    <a:pt x="1565" y="9019"/>
                    <a:pt x="1743" y="9050"/>
                    <a:pt x="1921" y="9050"/>
                  </a:cubicBezTo>
                  <a:cubicBezTo>
                    <a:pt x="2156" y="9050"/>
                    <a:pt x="2389" y="8997"/>
                    <a:pt x="2609" y="8892"/>
                  </a:cubicBezTo>
                  <a:cubicBezTo>
                    <a:pt x="2994" y="8709"/>
                    <a:pt x="3285" y="8387"/>
                    <a:pt x="3425" y="7988"/>
                  </a:cubicBezTo>
                  <a:lnTo>
                    <a:pt x="5486" y="2170"/>
                  </a:lnTo>
                  <a:cubicBezTo>
                    <a:pt x="5627" y="1771"/>
                    <a:pt x="5604" y="1338"/>
                    <a:pt x="5420" y="953"/>
                  </a:cubicBezTo>
                  <a:cubicBezTo>
                    <a:pt x="5237" y="568"/>
                    <a:pt x="4915" y="277"/>
                    <a:pt x="4516" y="137"/>
                  </a:cubicBezTo>
                  <a:lnTo>
                    <a:pt x="4388" y="91"/>
                  </a:lnTo>
                  <a:cubicBezTo>
                    <a:pt x="4364" y="84"/>
                    <a:pt x="4342" y="75"/>
                    <a:pt x="4321" y="69"/>
                  </a:cubicBezTo>
                  <a:cubicBezTo>
                    <a:pt x="4167" y="22"/>
                    <a:pt x="4012" y="0"/>
                    <a:pt x="3859"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98" name="Google Shape;998;p7"/>
            <p:cNvSpPr/>
            <p:nvPr/>
          </p:nvSpPr>
          <p:spPr>
            <a:xfrm>
              <a:off x="4225412" y="591626"/>
              <a:ext cx="13818" cy="20758"/>
            </a:xfrm>
            <a:custGeom>
              <a:avLst/>
              <a:gdLst/>
              <a:ahLst/>
              <a:cxnLst/>
              <a:rect l="l" t="t" r="r" b="b"/>
              <a:pathLst>
                <a:path w="442" h="664" extrusionOk="0">
                  <a:moveTo>
                    <a:pt x="109" y="0"/>
                  </a:moveTo>
                  <a:cubicBezTo>
                    <a:pt x="55" y="0"/>
                    <a:pt x="1" y="42"/>
                    <a:pt x="23" y="105"/>
                  </a:cubicBezTo>
                  <a:cubicBezTo>
                    <a:pt x="84" y="278"/>
                    <a:pt x="164" y="445"/>
                    <a:pt x="241" y="612"/>
                  </a:cubicBezTo>
                  <a:cubicBezTo>
                    <a:pt x="258" y="649"/>
                    <a:pt x="287" y="664"/>
                    <a:pt x="316" y="664"/>
                  </a:cubicBezTo>
                  <a:cubicBezTo>
                    <a:pt x="377" y="664"/>
                    <a:pt x="441" y="598"/>
                    <a:pt x="409" y="523"/>
                  </a:cubicBezTo>
                  <a:cubicBezTo>
                    <a:pt x="339" y="362"/>
                    <a:pt x="273" y="197"/>
                    <a:pt x="185" y="44"/>
                  </a:cubicBezTo>
                  <a:cubicBezTo>
                    <a:pt x="169" y="13"/>
                    <a:pt x="139" y="0"/>
                    <a:pt x="109"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999" name="Google Shape;999;p7"/>
            <p:cNvSpPr/>
            <p:nvPr/>
          </p:nvSpPr>
          <p:spPr>
            <a:xfrm>
              <a:off x="4234322" y="578058"/>
              <a:ext cx="11192" cy="18289"/>
            </a:xfrm>
            <a:custGeom>
              <a:avLst/>
              <a:gdLst/>
              <a:ahLst/>
              <a:cxnLst/>
              <a:rect l="l" t="t" r="r" b="b"/>
              <a:pathLst>
                <a:path w="358" h="585" extrusionOk="0">
                  <a:moveTo>
                    <a:pt x="111" y="1"/>
                  </a:moveTo>
                  <a:cubicBezTo>
                    <a:pt x="58" y="1"/>
                    <a:pt x="1" y="47"/>
                    <a:pt x="18" y="109"/>
                  </a:cubicBezTo>
                  <a:cubicBezTo>
                    <a:pt x="56" y="246"/>
                    <a:pt x="103" y="381"/>
                    <a:pt x="148" y="516"/>
                  </a:cubicBezTo>
                  <a:cubicBezTo>
                    <a:pt x="163" y="563"/>
                    <a:pt x="204" y="584"/>
                    <a:pt x="244" y="584"/>
                  </a:cubicBezTo>
                  <a:cubicBezTo>
                    <a:pt x="301" y="584"/>
                    <a:pt x="357" y="541"/>
                    <a:pt x="333" y="473"/>
                  </a:cubicBezTo>
                  <a:cubicBezTo>
                    <a:pt x="284" y="331"/>
                    <a:pt x="237" y="187"/>
                    <a:pt x="180" y="48"/>
                  </a:cubicBezTo>
                  <a:cubicBezTo>
                    <a:pt x="167" y="15"/>
                    <a:pt x="140" y="1"/>
                    <a:pt x="111" y="1"/>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00" name="Google Shape;1000;p7"/>
            <p:cNvSpPr/>
            <p:nvPr/>
          </p:nvSpPr>
          <p:spPr>
            <a:xfrm>
              <a:off x="4241074" y="561865"/>
              <a:ext cx="10192" cy="16725"/>
            </a:xfrm>
            <a:custGeom>
              <a:avLst/>
              <a:gdLst/>
              <a:ahLst/>
              <a:cxnLst/>
              <a:rect l="l" t="t" r="r" b="b"/>
              <a:pathLst>
                <a:path w="326" h="535" extrusionOk="0">
                  <a:moveTo>
                    <a:pt x="113" y="0"/>
                  </a:moveTo>
                  <a:cubicBezTo>
                    <a:pt x="59" y="0"/>
                    <a:pt x="1" y="52"/>
                    <a:pt x="12" y="116"/>
                  </a:cubicBezTo>
                  <a:cubicBezTo>
                    <a:pt x="34" y="233"/>
                    <a:pt x="74" y="347"/>
                    <a:pt x="109" y="462"/>
                  </a:cubicBezTo>
                  <a:cubicBezTo>
                    <a:pt x="124" y="512"/>
                    <a:pt x="166" y="534"/>
                    <a:pt x="207" y="534"/>
                  </a:cubicBezTo>
                  <a:cubicBezTo>
                    <a:pt x="267" y="534"/>
                    <a:pt x="325" y="488"/>
                    <a:pt x="304" y="415"/>
                  </a:cubicBezTo>
                  <a:cubicBezTo>
                    <a:pt x="268" y="293"/>
                    <a:pt x="235" y="168"/>
                    <a:pt x="185" y="50"/>
                  </a:cubicBezTo>
                  <a:cubicBezTo>
                    <a:pt x="170" y="15"/>
                    <a:pt x="142" y="0"/>
                    <a:pt x="113"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001" name="Google Shape;1001;p7"/>
          <p:cNvGrpSpPr/>
          <p:nvPr/>
        </p:nvGrpSpPr>
        <p:grpSpPr>
          <a:xfrm rot="1330826">
            <a:off x="10843871" y="549533"/>
            <a:ext cx="776939" cy="340131"/>
            <a:chOff x="3942777" y="2077204"/>
            <a:chExt cx="417667" cy="182854"/>
          </a:xfrm>
        </p:grpSpPr>
        <p:sp>
          <p:nvSpPr>
            <p:cNvPr id="1002" name="Google Shape;1002;p7"/>
            <p:cNvSpPr/>
            <p:nvPr/>
          </p:nvSpPr>
          <p:spPr>
            <a:xfrm>
              <a:off x="3942777" y="2077204"/>
              <a:ext cx="417667" cy="182854"/>
            </a:xfrm>
            <a:custGeom>
              <a:avLst/>
              <a:gdLst/>
              <a:ahLst/>
              <a:cxnLst/>
              <a:rect l="l" t="t" r="r" b="b"/>
              <a:pathLst>
                <a:path w="13360" h="5849" extrusionOk="0">
                  <a:moveTo>
                    <a:pt x="3835" y="400"/>
                  </a:moveTo>
                  <a:cubicBezTo>
                    <a:pt x="4188" y="400"/>
                    <a:pt x="4537" y="417"/>
                    <a:pt x="4867" y="429"/>
                  </a:cubicBezTo>
                  <a:cubicBezTo>
                    <a:pt x="7058" y="507"/>
                    <a:pt x="9304" y="922"/>
                    <a:pt x="11132" y="2205"/>
                  </a:cubicBezTo>
                  <a:cubicBezTo>
                    <a:pt x="11600" y="2534"/>
                    <a:pt x="12130" y="2954"/>
                    <a:pt x="12450" y="3442"/>
                  </a:cubicBezTo>
                  <a:cubicBezTo>
                    <a:pt x="12573" y="3627"/>
                    <a:pt x="12704" y="3855"/>
                    <a:pt x="12746" y="4077"/>
                  </a:cubicBezTo>
                  <a:cubicBezTo>
                    <a:pt x="12917" y="4952"/>
                    <a:pt x="12182" y="5457"/>
                    <a:pt x="11417" y="5484"/>
                  </a:cubicBezTo>
                  <a:cubicBezTo>
                    <a:pt x="11364" y="5486"/>
                    <a:pt x="11311" y="5486"/>
                    <a:pt x="11258" y="5486"/>
                  </a:cubicBezTo>
                  <a:cubicBezTo>
                    <a:pt x="10673" y="5486"/>
                    <a:pt x="10073" y="5375"/>
                    <a:pt x="9477" y="5246"/>
                  </a:cubicBezTo>
                  <a:cubicBezTo>
                    <a:pt x="9464" y="5231"/>
                    <a:pt x="9445" y="5216"/>
                    <a:pt x="9418" y="5212"/>
                  </a:cubicBezTo>
                  <a:cubicBezTo>
                    <a:pt x="7118" y="4695"/>
                    <a:pt x="4802" y="4262"/>
                    <a:pt x="2495" y="3780"/>
                  </a:cubicBezTo>
                  <a:cubicBezTo>
                    <a:pt x="2051" y="3688"/>
                    <a:pt x="1590" y="3601"/>
                    <a:pt x="1215" y="3333"/>
                  </a:cubicBezTo>
                  <a:cubicBezTo>
                    <a:pt x="351" y="2710"/>
                    <a:pt x="678" y="1592"/>
                    <a:pt x="1392" y="1033"/>
                  </a:cubicBezTo>
                  <a:cubicBezTo>
                    <a:pt x="2072" y="502"/>
                    <a:pt x="2964" y="400"/>
                    <a:pt x="3835" y="400"/>
                  </a:cubicBezTo>
                  <a:close/>
                  <a:moveTo>
                    <a:pt x="3907" y="0"/>
                  </a:moveTo>
                  <a:cubicBezTo>
                    <a:pt x="3017" y="0"/>
                    <a:pt x="2119" y="113"/>
                    <a:pt x="1389" y="559"/>
                  </a:cubicBezTo>
                  <a:cubicBezTo>
                    <a:pt x="563" y="1063"/>
                    <a:pt x="0" y="2105"/>
                    <a:pt x="454" y="3048"/>
                  </a:cubicBezTo>
                  <a:cubicBezTo>
                    <a:pt x="1001" y="4183"/>
                    <a:pt x="2734" y="4219"/>
                    <a:pt x="3782" y="4422"/>
                  </a:cubicBezTo>
                  <a:cubicBezTo>
                    <a:pt x="5198" y="4694"/>
                    <a:pt x="6614" y="4963"/>
                    <a:pt x="8034" y="5213"/>
                  </a:cubicBezTo>
                  <a:cubicBezTo>
                    <a:pt x="8810" y="5434"/>
                    <a:pt x="9610" y="5592"/>
                    <a:pt x="10404" y="5730"/>
                  </a:cubicBezTo>
                  <a:cubicBezTo>
                    <a:pt x="10740" y="5789"/>
                    <a:pt x="11086" y="5849"/>
                    <a:pt x="11428" y="5849"/>
                  </a:cubicBezTo>
                  <a:cubicBezTo>
                    <a:pt x="11721" y="5849"/>
                    <a:pt x="12011" y="5805"/>
                    <a:pt x="12287" y="5678"/>
                  </a:cubicBezTo>
                  <a:cubicBezTo>
                    <a:pt x="13182" y="5270"/>
                    <a:pt x="13360" y="4282"/>
                    <a:pt x="12922" y="3457"/>
                  </a:cubicBezTo>
                  <a:cubicBezTo>
                    <a:pt x="12320" y="2323"/>
                    <a:pt x="10949" y="1511"/>
                    <a:pt x="9814" y="1021"/>
                  </a:cubicBezTo>
                  <a:cubicBezTo>
                    <a:pt x="8462" y="436"/>
                    <a:pt x="7001" y="175"/>
                    <a:pt x="5538" y="79"/>
                  </a:cubicBezTo>
                  <a:cubicBezTo>
                    <a:pt x="5026" y="45"/>
                    <a:pt x="4468" y="0"/>
                    <a:pt x="3907"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03" name="Google Shape;1003;p7"/>
            <p:cNvSpPr/>
            <p:nvPr/>
          </p:nvSpPr>
          <p:spPr>
            <a:xfrm>
              <a:off x="3991483" y="2095398"/>
              <a:ext cx="356518" cy="137649"/>
            </a:xfrm>
            <a:custGeom>
              <a:avLst/>
              <a:gdLst/>
              <a:ahLst/>
              <a:cxnLst/>
              <a:rect l="l" t="t" r="r" b="b"/>
              <a:pathLst>
                <a:path w="11404" h="4403" extrusionOk="0">
                  <a:moveTo>
                    <a:pt x="3565" y="397"/>
                  </a:moveTo>
                  <a:cubicBezTo>
                    <a:pt x="5627" y="397"/>
                    <a:pt x="7732" y="1026"/>
                    <a:pt x="9203" y="2399"/>
                  </a:cubicBezTo>
                  <a:cubicBezTo>
                    <a:pt x="9684" y="2846"/>
                    <a:pt x="9926" y="3752"/>
                    <a:pt x="9127" y="3957"/>
                  </a:cubicBezTo>
                  <a:cubicBezTo>
                    <a:pt x="8891" y="4018"/>
                    <a:pt x="8642" y="4043"/>
                    <a:pt x="8392" y="4043"/>
                  </a:cubicBezTo>
                  <a:cubicBezTo>
                    <a:pt x="8045" y="4043"/>
                    <a:pt x="7693" y="3996"/>
                    <a:pt x="7366" y="3934"/>
                  </a:cubicBezTo>
                  <a:cubicBezTo>
                    <a:pt x="6581" y="3787"/>
                    <a:pt x="5839" y="3483"/>
                    <a:pt x="5085" y="3225"/>
                  </a:cubicBezTo>
                  <a:cubicBezTo>
                    <a:pt x="4425" y="2998"/>
                    <a:pt x="3765" y="2810"/>
                    <a:pt x="3071" y="2728"/>
                  </a:cubicBezTo>
                  <a:cubicBezTo>
                    <a:pt x="2608" y="2673"/>
                    <a:pt x="2128" y="2680"/>
                    <a:pt x="1677" y="2545"/>
                  </a:cubicBezTo>
                  <a:cubicBezTo>
                    <a:pt x="1028" y="2353"/>
                    <a:pt x="1" y="1317"/>
                    <a:pt x="809" y="786"/>
                  </a:cubicBezTo>
                  <a:cubicBezTo>
                    <a:pt x="1675" y="530"/>
                    <a:pt x="2615" y="397"/>
                    <a:pt x="3565" y="397"/>
                  </a:cubicBezTo>
                  <a:close/>
                  <a:moveTo>
                    <a:pt x="3242" y="0"/>
                  </a:moveTo>
                  <a:cubicBezTo>
                    <a:pt x="2452" y="0"/>
                    <a:pt x="1675" y="114"/>
                    <a:pt x="964" y="384"/>
                  </a:cubicBezTo>
                  <a:cubicBezTo>
                    <a:pt x="863" y="409"/>
                    <a:pt x="769" y="447"/>
                    <a:pt x="683" y="497"/>
                  </a:cubicBezTo>
                  <a:cubicBezTo>
                    <a:pt x="612" y="530"/>
                    <a:pt x="541" y="566"/>
                    <a:pt x="470" y="603"/>
                  </a:cubicBezTo>
                  <a:cubicBezTo>
                    <a:pt x="404" y="705"/>
                    <a:pt x="338" y="807"/>
                    <a:pt x="277" y="913"/>
                  </a:cubicBezTo>
                  <a:cubicBezTo>
                    <a:pt x="281" y="915"/>
                    <a:pt x="284" y="920"/>
                    <a:pt x="288" y="923"/>
                  </a:cubicBezTo>
                  <a:cubicBezTo>
                    <a:pt x="188" y="1126"/>
                    <a:pt x="145" y="1364"/>
                    <a:pt x="184" y="1613"/>
                  </a:cubicBezTo>
                  <a:cubicBezTo>
                    <a:pt x="312" y="2451"/>
                    <a:pt x="1203" y="2853"/>
                    <a:pt x="1946" y="2976"/>
                  </a:cubicBezTo>
                  <a:cubicBezTo>
                    <a:pt x="2813" y="3121"/>
                    <a:pt x="3658" y="3147"/>
                    <a:pt x="4505" y="3410"/>
                  </a:cubicBezTo>
                  <a:cubicBezTo>
                    <a:pt x="5158" y="3612"/>
                    <a:pt x="5790" y="3871"/>
                    <a:pt x="6445" y="4060"/>
                  </a:cubicBezTo>
                  <a:cubicBezTo>
                    <a:pt x="6998" y="4221"/>
                    <a:pt x="7724" y="4403"/>
                    <a:pt x="8412" y="4403"/>
                  </a:cubicBezTo>
                  <a:cubicBezTo>
                    <a:pt x="8901" y="4403"/>
                    <a:pt x="9371" y="4311"/>
                    <a:pt x="9745" y="4053"/>
                  </a:cubicBezTo>
                  <a:cubicBezTo>
                    <a:pt x="11404" y="2910"/>
                    <a:pt x="8002" y="1117"/>
                    <a:pt x="7206" y="806"/>
                  </a:cubicBezTo>
                  <a:cubicBezTo>
                    <a:pt x="6029" y="344"/>
                    <a:pt x="4616" y="0"/>
                    <a:pt x="324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04" name="Google Shape;1004;p7"/>
            <p:cNvSpPr/>
            <p:nvPr/>
          </p:nvSpPr>
          <p:spPr>
            <a:xfrm>
              <a:off x="4062509" y="2119751"/>
              <a:ext cx="44393" cy="39047"/>
            </a:xfrm>
            <a:custGeom>
              <a:avLst/>
              <a:gdLst/>
              <a:ahLst/>
              <a:cxnLst/>
              <a:rect l="l" t="t" r="r" b="b"/>
              <a:pathLst>
                <a:path w="1420" h="1249" extrusionOk="0">
                  <a:moveTo>
                    <a:pt x="724" y="333"/>
                  </a:moveTo>
                  <a:cubicBezTo>
                    <a:pt x="834" y="337"/>
                    <a:pt x="949" y="391"/>
                    <a:pt x="976" y="495"/>
                  </a:cubicBezTo>
                  <a:cubicBezTo>
                    <a:pt x="1022" y="672"/>
                    <a:pt x="862" y="853"/>
                    <a:pt x="695" y="886"/>
                  </a:cubicBezTo>
                  <a:cubicBezTo>
                    <a:pt x="674" y="890"/>
                    <a:pt x="654" y="892"/>
                    <a:pt x="633" y="892"/>
                  </a:cubicBezTo>
                  <a:cubicBezTo>
                    <a:pt x="485" y="892"/>
                    <a:pt x="361" y="784"/>
                    <a:pt x="382" y="619"/>
                  </a:cubicBezTo>
                  <a:cubicBezTo>
                    <a:pt x="403" y="451"/>
                    <a:pt x="569" y="365"/>
                    <a:pt x="724" y="333"/>
                  </a:cubicBezTo>
                  <a:close/>
                  <a:moveTo>
                    <a:pt x="767" y="0"/>
                  </a:moveTo>
                  <a:cubicBezTo>
                    <a:pt x="744" y="0"/>
                    <a:pt x="722" y="2"/>
                    <a:pt x="699" y="6"/>
                  </a:cubicBezTo>
                  <a:cubicBezTo>
                    <a:pt x="662" y="12"/>
                    <a:pt x="634" y="23"/>
                    <a:pt x="610" y="37"/>
                  </a:cubicBezTo>
                  <a:cubicBezTo>
                    <a:pt x="308" y="55"/>
                    <a:pt x="42" y="294"/>
                    <a:pt x="22" y="619"/>
                  </a:cubicBezTo>
                  <a:cubicBezTo>
                    <a:pt x="0" y="989"/>
                    <a:pt x="291" y="1249"/>
                    <a:pt x="633" y="1249"/>
                  </a:cubicBezTo>
                  <a:cubicBezTo>
                    <a:pt x="677" y="1249"/>
                    <a:pt x="722" y="1244"/>
                    <a:pt x="767" y="1235"/>
                  </a:cubicBezTo>
                  <a:cubicBezTo>
                    <a:pt x="1142" y="1161"/>
                    <a:pt x="1420" y="755"/>
                    <a:pt x="1299" y="381"/>
                  </a:cubicBezTo>
                  <a:cubicBezTo>
                    <a:pt x="1246" y="215"/>
                    <a:pt x="1113" y="86"/>
                    <a:pt x="949" y="32"/>
                  </a:cubicBezTo>
                  <a:cubicBezTo>
                    <a:pt x="891" y="13"/>
                    <a:pt x="829" y="0"/>
                    <a:pt x="767"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05" name="Google Shape;1005;p7"/>
            <p:cNvSpPr/>
            <p:nvPr/>
          </p:nvSpPr>
          <p:spPr>
            <a:xfrm>
              <a:off x="4129221" y="2136164"/>
              <a:ext cx="44393" cy="39047"/>
            </a:xfrm>
            <a:custGeom>
              <a:avLst/>
              <a:gdLst/>
              <a:ahLst/>
              <a:cxnLst/>
              <a:rect l="l" t="t" r="r" b="b"/>
              <a:pathLst>
                <a:path w="1420" h="1249" extrusionOk="0">
                  <a:moveTo>
                    <a:pt x="723" y="332"/>
                  </a:moveTo>
                  <a:cubicBezTo>
                    <a:pt x="832" y="336"/>
                    <a:pt x="949" y="391"/>
                    <a:pt x="976" y="495"/>
                  </a:cubicBezTo>
                  <a:cubicBezTo>
                    <a:pt x="1021" y="672"/>
                    <a:pt x="861" y="851"/>
                    <a:pt x="695" y="885"/>
                  </a:cubicBezTo>
                  <a:cubicBezTo>
                    <a:pt x="673" y="890"/>
                    <a:pt x="652" y="892"/>
                    <a:pt x="631" y="892"/>
                  </a:cubicBezTo>
                  <a:cubicBezTo>
                    <a:pt x="483" y="892"/>
                    <a:pt x="360" y="784"/>
                    <a:pt x="381" y="619"/>
                  </a:cubicBezTo>
                  <a:cubicBezTo>
                    <a:pt x="402" y="450"/>
                    <a:pt x="567" y="365"/>
                    <a:pt x="723" y="332"/>
                  </a:cubicBezTo>
                  <a:close/>
                  <a:moveTo>
                    <a:pt x="767" y="0"/>
                  </a:moveTo>
                  <a:cubicBezTo>
                    <a:pt x="744" y="0"/>
                    <a:pt x="721" y="2"/>
                    <a:pt x="699" y="6"/>
                  </a:cubicBezTo>
                  <a:cubicBezTo>
                    <a:pt x="660" y="12"/>
                    <a:pt x="633" y="23"/>
                    <a:pt x="608" y="37"/>
                  </a:cubicBezTo>
                  <a:cubicBezTo>
                    <a:pt x="308" y="54"/>
                    <a:pt x="41" y="294"/>
                    <a:pt x="23" y="618"/>
                  </a:cubicBezTo>
                  <a:cubicBezTo>
                    <a:pt x="1" y="989"/>
                    <a:pt x="292" y="1248"/>
                    <a:pt x="634" y="1248"/>
                  </a:cubicBezTo>
                  <a:cubicBezTo>
                    <a:pt x="678" y="1248"/>
                    <a:pt x="722" y="1244"/>
                    <a:pt x="767" y="1235"/>
                  </a:cubicBezTo>
                  <a:cubicBezTo>
                    <a:pt x="1141" y="1161"/>
                    <a:pt x="1419" y="755"/>
                    <a:pt x="1298" y="380"/>
                  </a:cubicBezTo>
                  <a:cubicBezTo>
                    <a:pt x="1244" y="215"/>
                    <a:pt x="1112" y="86"/>
                    <a:pt x="949" y="32"/>
                  </a:cubicBezTo>
                  <a:cubicBezTo>
                    <a:pt x="890" y="13"/>
                    <a:pt x="828" y="0"/>
                    <a:pt x="767"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06" name="Google Shape;1006;p7"/>
            <p:cNvSpPr/>
            <p:nvPr/>
          </p:nvSpPr>
          <p:spPr>
            <a:xfrm>
              <a:off x="4208969" y="2160485"/>
              <a:ext cx="44424" cy="39078"/>
            </a:xfrm>
            <a:custGeom>
              <a:avLst/>
              <a:gdLst/>
              <a:ahLst/>
              <a:cxnLst/>
              <a:rect l="l" t="t" r="r" b="b"/>
              <a:pathLst>
                <a:path w="1421" h="1250" extrusionOk="0">
                  <a:moveTo>
                    <a:pt x="725" y="332"/>
                  </a:moveTo>
                  <a:cubicBezTo>
                    <a:pt x="834" y="336"/>
                    <a:pt x="950" y="391"/>
                    <a:pt x="977" y="495"/>
                  </a:cubicBezTo>
                  <a:cubicBezTo>
                    <a:pt x="1022" y="674"/>
                    <a:pt x="861" y="853"/>
                    <a:pt x="696" y="885"/>
                  </a:cubicBezTo>
                  <a:cubicBezTo>
                    <a:pt x="675" y="889"/>
                    <a:pt x="654" y="891"/>
                    <a:pt x="634" y="891"/>
                  </a:cubicBezTo>
                  <a:cubicBezTo>
                    <a:pt x="485" y="891"/>
                    <a:pt x="361" y="784"/>
                    <a:pt x="382" y="619"/>
                  </a:cubicBezTo>
                  <a:cubicBezTo>
                    <a:pt x="403" y="451"/>
                    <a:pt x="570" y="365"/>
                    <a:pt x="725" y="332"/>
                  </a:cubicBezTo>
                  <a:close/>
                  <a:moveTo>
                    <a:pt x="767" y="0"/>
                  </a:moveTo>
                  <a:cubicBezTo>
                    <a:pt x="744" y="0"/>
                    <a:pt x="722" y="2"/>
                    <a:pt x="700" y="5"/>
                  </a:cubicBezTo>
                  <a:cubicBezTo>
                    <a:pt x="662" y="13"/>
                    <a:pt x="634" y="24"/>
                    <a:pt x="610" y="37"/>
                  </a:cubicBezTo>
                  <a:cubicBezTo>
                    <a:pt x="308" y="55"/>
                    <a:pt x="43" y="295"/>
                    <a:pt x="23" y="619"/>
                  </a:cubicBezTo>
                  <a:cubicBezTo>
                    <a:pt x="1" y="989"/>
                    <a:pt x="292" y="1249"/>
                    <a:pt x="634" y="1249"/>
                  </a:cubicBezTo>
                  <a:cubicBezTo>
                    <a:pt x="678" y="1249"/>
                    <a:pt x="722" y="1245"/>
                    <a:pt x="767" y="1236"/>
                  </a:cubicBezTo>
                  <a:cubicBezTo>
                    <a:pt x="1142" y="1163"/>
                    <a:pt x="1420" y="756"/>
                    <a:pt x="1299" y="382"/>
                  </a:cubicBezTo>
                  <a:cubicBezTo>
                    <a:pt x="1246" y="217"/>
                    <a:pt x="1113" y="88"/>
                    <a:pt x="950" y="31"/>
                  </a:cubicBezTo>
                  <a:cubicBezTo>
                    <a:pt x="891" y="12"/>
                    <a:pt x="829" y="0"/>
                    <a:pt x="767"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07" name="Google Shape;1007;p7"/>
            <p:cNvSpPr/>
            <p:nvPr/>
          </p:nvSpPr>
          <p:spPr>
            <a:xfrm>
              <a:off x="3953781" y="2089709"/>
              <a:ext cx="394220" cy="159032"/>
            </a:xfrm>
            <a:custGeom>
              <a:avLst/>
              <a:gdLst/>
              <a:ahLst/>
              <a:cxnLst/>
              <a:rect l="l" t="t" r="r" b="b"/>
              <a:pathLst>
                <a:path w="12610" h="5087" extrusionOk="0">
                  <a:moveTo>
                    <a:pt x="4448" y="181"/>
                  </a:moveTo>
                  <a:cubicBezTo>
                    <a:pt x="5822" y="181"/>
                    <a:pt x="7235" y="525"/>
                    <a:pt x="8412" y="987"/>
                  </a:cubicBezTo>
                  <a:cubicBezTo>
                    <a:pt x="9207" y="1299"/>
                    <a:pt x="12610" y="3092"/>
                    <a:pt x="10951" y="4232"/>
                  </a:cubicBezTo>
                  <a:cubicBezTo>
                    <a:pt x="10576" y="4490"/>
                    <a:pt x="10105" y="4583"/>
                    <a:pt x="9615" y="4583"/>
                  </a:cubicBezTo>
                  <a:cubicBezTo>
                    <a:pt x="8928" y="4583"/>
                    <a:pt x="8203" y="4402"/>
                    <a:pt x="7651" y="4241"/>
                  </a:cubicBezTo>
                  <a:cubicBezTo>
                    <a:pt x="6996" y="4051"/>
                    <a:pt x="6364" y="3793"/>
                    <a:pt x="5712" y="3591"/>
                  </a:cubicBezTo>
                  <a:cubicBezTo>
                    <a:pt x="4864" y="3328"/>
                    <a:pt x="4020" y="3302"/>
                    <a:pt x="3152" y="3157"/>
                  </a:cubicBezTo>
                  <a:cubicBezTo>
                    <a:pt x="2411" y="3034"/>
                    <a:pt x="1519" y="2632"/>
                    <a:pt x="1391" y="1793"/>
                  </a:cubicBezTo>
                  <a:cubicBezTo>
                    <a:pt x="1352" y="1545"/>
                    <a:pt x="1394" y="1306"/>
                    <a:pt x="1495" y="1103"/>
                  </a:cubicBezTo>
                  <a:cubicBezTo>
                    <a:pt x="1490" y="1101"/>
                    <a:pt x="1487" y="1096"/>
                    <a:pt x="1483" y="1093"/>
                  </a:cubicBezTo>
                  <a:cubicBezTo>
                    <a:pt x="1544" y="988"/>
                    <a:pt x="1610" y="884"/>
                    <a:pt x="1677" y="783"/>
                  </a:cubicBezTo>
                  <a:cubicBezTo>
                    <a:pt x="1747" y="747"/>
                    <a:pt x="1816" y="711"/>
                    <a:pt x="1889" y="677"/>
                  </a:cubicBezTo>
                  <a:cubicBezTo>
                    <a:pt x="1974" y="628"/>
                    <a:pt x="2068" y="589"/>
                    <a:pt x="2170" y="565"/>
                  </a:cubicBezTo>
                  <a:cubicBezTo>
                    <a:pt x="2881" y="294"/>
                    <a:pt x="3658" y="181"/>
                    <a:pt x="4448" y="181"/>
                  </a:cubicBezTo>
                  <a:close/>
                  <a:moveTo>
                    <a:pt x="3483" y="0"/>
                  </a:moveTo>
                  <a:cubicBezTo>
                    <a:pt x="2613" y="0"/>
                    <a:pt x="1720" y="102"/>
                    <a:pt x="1042" y="633"/>
                  </a:cubicBezTo>
                  <a:cubicBezTo>
                    <a:pt x="326" y="1192"/>
                    <a:pt x="1" y="2310"/>
                    <a:pt x="865" y="2931"/>
                  </a:cubicBezTo>
                  <a:cubicBezTo>
                    <a:pt x="1240" y="3201"/>
                    <a:pt x="1700" y="3288"/>
                    <a:pt x="2144" y="3379"/>
                  </a:cubicBezTo>
                  <a:cubicBezTo>
                    <a:pt x="4452" y="3861"/>
                    <a:pt x="6767" y="4294"/>
                    <a:pt x="9067" y="4811"/>
                  </a:cubicBezTo>
                  <a:cubicBezTo>
                    <a:pt x="9094" y="4818"/>
                    <a:pt x="9113" y="4831"/>
                    <a:pt x="9127" y="4846"/>
                  </a:cubicBezTo>
                  <a:cubicBezTo>
                    <a:pt x="9722" y="4975"/>
                    <a:pt x="10322" y="5086"/>
                    <a:pt x="10907" y="5086"/>
                  </a:cubicBezTo>
                  <a:cubicBezTo>
                    <a:pt x="10960" y="5086"/>
                    <a:pt x="11013" y="5086"/>
                    <a:pt x="11066" y="5084"/>
                  </a:cubicBezTo>
                  <a:cubicBezTo>
                    <a:pt x="11830" y="5057"/>
                    <a:pt x="12565" y="4552"/>
                    <a:pt x="12397" y="3677"/>
                  </a:cubicBezTo>
                  <a:cubicBezTo>
                    <a:pt x="12353" y="3456"/>
                    <a:pt x="12222" y="3229"/>
                    <a:pt x="12100" y="3042"/>
                  </a:cubicBezTo>
                  <a:cubicBezTo>
                    <a:pt x="11779" y="2555"/>
                    <a:pt x="11251" y="2134"/>
                    <a:pt x="10781" y="1805"/>
                  </a:cubicBezTo>
                  <a:cubicBezTo>
                    <a:pt x="8952" y="521"/>
                    <a:pt x="6707" y="105"/>
                    <a:pt x="4516" y="29"/>
                  </a:cubicBezTo>
                  <a:cubicBezTo>
                    <a:pt x="4186" y="17"/>
                    <a:pt x="3836" y="0"/>
                    <a:pt x="348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08" name="Google Shape;1008;p7"/>
            <p:cNvSpPr/>
            <p:nvPr/>
          </p:nvSpPr>
          <p:spPr>
            <a:xfrm>
              <a:off x="4073763" y="2130130"/>
              <a:ext cx="20727" cy="17507"/>
            </a:xfrm>
            <a:custGeom>
              <a:avLst/>
              <a:gdLst/>
              <a:ahLst/>
              <a:cxnLst/>
              <a:rect l="l" t="t" r="r" b="b"/>
              <a:pathLst>
                <a:path w="663" h="560" extrusionOk="0">
                  <a:moveTo>
                    <a:pt x="364" y="1"/>
                  </a:moveTo>
                  <a:cubicBezTo>
                    <a:pt x="209" y="32"/>
                    <a:pt x="43" y="117"/>
                    <a:pt x="22" y="287"/>
                  </a:cubicBezTo>
                  <a:cubicBezTo>
                    <a:pt x="1" y="452"/>
                    <a:pt x="125" y="560"/>
                    <a:pt x="273" y="560"/>
                  </a:cubicBezTo>
                  <a:cubicBezTo>
                    <a:pt x="294" y="560"/>
                    <a:pt x="314" y="558"/>
                    <a:pt x="335" y="554"/>
                  </a:cubicBezTo>
                  <a:cubicBezTo>
                    <a:pt x="502" y="521"/>
                    <a:pt x="662" y="340"/>
                    <a:pt x="615" y="163"/>
                  </a:cubicBezTo>
                  <a:cubicBezTo>
                    <a:pt x="589" y="59"/>
                    <a:pt x="474" y="3"/>
                    <a:pt x="364"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09" name="Google Shape;1009;p7"/>
            <p:cNvSpPr/>
            <p:nvPr/>
          </p:nvSpPr>
          <p:spPr>
            <a:xfrm>
              <a:off x="3991514" y="2107778"/>
              <a:ext cx="310343" cy="114014"/>
            </a:xfrm>
            <a:custGeom>
              <a:avLst/>
              <a:gdLst/>
              <a:ahLst/>
              <a:cxnLst/>
              <a:rect l="l" t="t" r="r" b="b"/>
              <a:pathLst>
                <a:path w="9927" h="3647" extrusionOk="0">
                  <a:moveTo>
                    <a:pt x="3038" y="384"/>
                  </a:moveTo>
                  <a:cubicBezTo>
                    <a:pt x="3101" y="384"/>
                    <a:pt x="3163" y="396"/>
                    <a:pt x="3221" y="415"/>
                  </a:cubicBezTo>
                  <a:cubicBezTo>
                    <a:pt x="3386" y="470"/>
                    <a:pt x="3518" y="600"/>
                    <a:pt x="3571" y="764"/>
                  </a:cubicBezTo>
                  <a:cubicBezTo>
                    <a:pt x="3691" y="1138"/>
                    <a:pt x="3413" y="1544"/>
                    <a:pt x="3039" y="1618"/>
                  </a:cubicBezTo>
                  <a:cubicBezTo>
                    <a:pt x="2994" y="1627"/>
                    <a:pt x="2949" y="1632"/>
                    <a:pt x="2905" y="1632"/>
                  </a:cubicBezTo>
                  <a:cubicBezTo>
                    <a:pt x="2563" y="1632"/>
                    <a:pt x="2272" y="1372"/>
                    <a:pt x="2295" y="1002"/>
                  </a:cubicBezTo>
                  <a:cubicBezTo>
                    <a:pt x="2314" y="679"/>
                    <a:pt x="2580" y="439"/>
                    <a:pt x="2882" y="420"/>
                  </a:cubicBezTo>
                  <a:cubicBezTo>
                    <a:pt x="2907" y="405"/>
                    <a:pt x="2934" y="394"/>
                    <a:pt x="2971" y="389"/>
                  </a:cubicBezTo>
                  <a:cubicBezTo>
                    <a:pt x="2993" y="385"/>
                    <a:pt x="3016" y="384"/>
                    <a:pt x="3038" y="384"/>
                  </a:cubicBezTo>
                  <a:close/>
                  <a:moveTo>
                    <a:pt x="5173" y="908"/>
                  </a:moveTo>
                  <a:cubicBezTo>
                    <a:pt x="5234" y="908"/>
                    <a:pt x="5296" y="920"/>
                    <a:pt x="5354" y="940"/>
                  </a:cubicBezTo>
                  <a:cubicBezTo>
                    <a:pt x="5517" y="994"/>
                    <a:pt x="5650" y="1124"/>
                    <a:pt x="5703" y="1288"/>
                  </a:cubicBezTo>
                  <a:cubicBezTo>
                    <a:pt x="5824" y="1663"/>
                    <a:pt x="5546" y="2069"/>
                    <a:pt x="5172" y="2143"/>
                  </a:cubicBezTo>
                  <a:cubicBezTo>
                    <a:pt x="5127" y="2152"/>
                    <a:pt x="5082" y="2156"/>
                    <a:pt x="5038" y="2156"/>
                  </a:cubicBezTo>
                  <a:cubicBezTo>
                    <a:pt x="4696" y="2156"/>
                    <a:pt x="4406" y="1897"/>
                    <a:pt x="4428" y="1527"/>
                  </a:cubicBezTo>
                  <a:cubicBezTo>
                    <a:pt x="4448" y="1204"/>
                    <a:pt x="4713" y="962"/>
                    <a:pt x="5013" y="945"/>
                  </a:cubicBezTo>
                  <a:cubicBezTo>
                    <a:pt x="5038" y="930"/>
                    <a:pt x="5065" y="919"/>
                    <a:pt x="5104" y="914"/>
                  </a:cubicBezTo>
                  <a:cubicBezTo>
                    <a:pt x="5127" y="910"/>
                    <a:pt x="5150" y="908"/>
                    <a:pt x="5173" y="908"/>
                  </a:cubicBezTo>
                  <a:close/>
                  <a:moveTo>
                    <a:pt x="7725" y="1686"/>
                  </a:moveTo>
                  <a:cubicBezTo>
                    <a:pt x="7786" y="1686"/>
                    <a:pt x="7848" y="1698"/>
                    <a:pt x="7906" y="1717"/>
                  </a:cubicBezTo>
                  <a:cubicBezTo>
                    <a:pt x="8069" y="1773"/>
                    <a:pt x="8202" y="1903"/>
                    <a:pt x="8255" y="2068"/>
                  </a:cubicBezTo>
                  <a:cubicBezTo>
                    <a:pt x="8376" y="2442"/>
                    <a:pt x="8098" y="2849"/>
                    <a:pt x="7723" y="2922"/>
                  </a:cubicBezTo>
                  <a:cubicBezTo>
                    <a:pt x="7678" y="2931"/>
                    <a:pt x="7634" y="2935"/>
                    <a:pt x="7590" y="2935"/>
                  </a:cubicBezTo>
                  <a:cubicBezTo>
                    <a:pt x="7247" y="2935"/>
                    <a:pt x="6957" y="2675"/>
                    <a:pt x="6979" y="2305"/>
                  </a:cubicBezTo>
                  <a:cubicBezTo>
                    <a:pt x="6999" y="1982"/>
                    <a:pt x="7264" y="1741"/>
                    <a:pt x="7566" y="1723"/>
                  </a:cubicBezTo>
                  <a:cubicBezTo>
                    <a:pt x="7590" y="1709"/>
                    <a:pt x="7618" y="1696"/>
                    <a:pt x="7656" y="1691"/>
                  </a:cubicBezTo>
                  <a:cubicBezTo>
                    <a:pt x="7678" y="1688"/>
                    <a:pt x="7702" y="1686"/>
                    <a:pt x="7725" y="1686"/>
                  </a:cubicBezTo>
                  <a:close/>
                  <a:moveTo>
                    <a:pt x="3565" y="1"/>
                  </a:moveTo>
                  <a:cubicBezTo>
                    <a:pt x="2616" y="1"/>
                    <a:pt x="1675" y="134"/>
                    <a:pt x="810" y="390"/>
                  </a:cubicBezTo>
                  <a:cubicBezTo>
                    <a:pt x="1" y="922"/>
                    <a:pt x="1028" y="1957"/>
                    <a:pt x="1678" y="2149"/>
                  </a:cubicBezTo>
                  <a:cubicBezTo>
                    <a:pt x="2128" y="2284"/>
                    <a:pt x="2608" y="2277"/>
                    <a:pt x="3071" y="2332"/>
                  </a:cubicBezTo>
                  <a:cubicBezTo>
                    <a:pt x="3766" y="2414"/>
                    <a:pt x="4425" y="2602"/>
                    <a:pt x="5085" y="2829"/>
                  </a:cubicBezTo>
                  <a:cubicBezTo>
                    <a:pt x="5839" y="3087"/>
                    <a:pt x="6582" y="3391"/>
                    <a:pt x="7366" y="3538"/>
                  </a:cubicBezTo>
                  <a:cubicBezTo>
                    <a:pt x="7693" y="3600"/>
                    <a:pt x="8043" y="3647"/>
                    <a:pt x="8390" y="3647"/>
                  </a:cubicBezTo>
                  <a:cubicBezTo>
                    <a:pt x="8641" y="3647"/>
                    <a:pt x="8891" y="3622"/>
                    <a:pt x="9128" y="3561"/>
                  </a:cubicBezTo>
                  <a:cubicBezTo>
                    <a:pt x="9927" y="3355"/>
                    <a:pt x="9683" y="2450"/>
                    <a:pt x="9203" y="2003"/>
                  </a:cubicBezTo>
                  <a:cubicBezTo>
                    <a:pt x="7731" y="630"/>
                    <a:pt x="5627" y="1"/>
                    <a:pt x="3565"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10" name="Google Shape;1010;p7"/>
            <p:cNvSpPr/>
            <p:nvPr/>
          </p:nvSpPr>
          <p:spPr>
            <a:xfrm>
              <a:off x="4140475" y="2146542"/>
              <a:ext cx="20696" cy="17507"/>
            </a:xfrm>
            <a:custGeom>
              <a:avLst/>
              <a:gdLst/>
              <a:ahLst/>
              <a:cxnLst/>
              <a:rect l="l" t="t" r="r" b="b"/>
              <a:pathLst>
                <a:path w="662" h="560" extrusionOk="0">
                  <a:moveTo>
                    <a:pt x="363" y="0"/>
                  </a:moveTo>
                  <a:cubicBezTo>
                    <a:pt x="209" y="33"/>
                    <a:pt x="42" y="118"/>
                    <a:pt x="21" y="287"/>
                  </a:cubicBezTo>
                  <a:cubicBezTo>
                    <a:pt x="0" y="452"/>
                    <a:pt x="123" y="560"/>
                    <a:pt x="271" y="560"/>
                  </a:cubicBezTo>
                  <a:cubicBezTo>
                    <a:pt x="292" y="560"/>
                    <a:pt x="313" y="558"/>
                    <a:pt x="335" y="553"/>
                  </a:cubicBezTo>
                  <a:cubicBezTo>
                    <a:pt x="501" y="521"/>
                    <a:pt x="661" y="341"/>
                    <a:pt x="616" y="163"/>
                  </a:cubicBezTo>
                  <a:cubicBezTo>
                    <a:pt x="589" y="57"/>
                    <a:pt x="472" y="3"/>
                    <a:pt x="363"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11" name="Google Shape;1011;p7"/>
            <p:cNvSpPr/>
            <p:nvPr/>
          </p:nvSpPr>
          <p:spPr>
            <a:xfrm>
              <a:off x="4220192" y="2170864"/>
              <a:ext cx="20727" cy="17507"/>
            </a:xfrm>
            <a:custGeom>
              <a:avLst/>
              <a:gdLst/>
              <a:ahLst/>
              <a:cxnLst/>
              <a:rect l="l" t="t" r="r" b="b"/>
              <a:pathLst>
                <a:path w="663" h="560" extrusionOk="0">
                  <a:moveTo>
                    <a:pt x="364" y="0"/>
                  </a:moveTo>
                  <a:cubicBezTo>
                    <a:pt x="209" y="33"/>
                    <a:pt x="43" y="119"/>
                    <a:pt x="22" y="287"/>
                  </a:cubicBezTo>
                  <a:cubicBezTo>
                    <a:pt x="1" y="452"/>
                    <a:pt x="124" y="559"/>
                    <a:pt x="273" y="559"/>
                  </a:cubicBezTo>
                  <a:cubicBezTo>
                    <a:pt x="294" y="559"/>
                    <a:pt x="315" y="557"/>
                    <a:pt x="335" y="553"/>
                  </a:cubicBezTo>
                  <a:cubicBezTo>
                    <a:pt x="502" y="521"/>
                    <a:pt x="662" y="340"/>
                    <a:pt x="616" y="163"/>
                  </a:cubicBezTo>
                  <a:cubicBezTo>
                    <a:pt x="590" y="59"/>
                    <a:pt x="475" y="4"/>
                    <a:pt x="364"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012" name="Google Shape;1012;p7"/>
          <p:cNvGrpSpPr/>
          <p:nvPr/>
        </p:nvGrpSpPr>
        <p:grpSpPr>
          <a:xfrm>
            <a:off x="445971" y="4863698"/>
            <a:ext cx="279861" cy="279737"/>
            <a:chOff x="3690028" y="2857398"/>
            <a:chExt cx="209896" cy="209803"/>
          </a:xfrm>
        </p:grpSpPr>
        <p:sp>
          <p:nvSpPr>
            <p:cNvPr id="1013" name="Google Shape;1013;p7"/>
            <p:cNvSpPr/>
            <p:nvPr/>
          </p:nvSpPr>
          <p:spPr>
            <a:xfrm>
              <a:off x="3704783" y="2873060"/>
              <a:ext cx="177446" cy="178134"/>
            </a:xfrm>
            <a:custGeom>
              <a:avLst/>
              <a:gdLst/>
              <a:ahLst/>
              <a:cxnLst/>
              <a:rect l="l" t="t" r="r" b="b"/>
              <a:pathLst>
                <a:path w="5676" h="5698" extrusionOk="0">
                  <a:moveTo>
                    <a:pt x="2610" y="1"/>
                  </a:moveTo>
                  <a:cubicBezTo>
                    <a:pt x="1948" y="372"/>
                    <a:pt x="1276" y="731"/>
                    <a:pt x="594" y="1062"/>
                  </a:cubicBezTo>
                  <a:cubicBezTo>
                    <a:pt x="709" y="1298"/>
                    <a:pt x="823" y="1537"/>
                    <a:pt x="937" y="1774"/>
                  </a:cubicBezTo>
                  <a:lnTo>
                    <a:pt x="1134" y="2183"/>
                  </a:lnTo>
                  <a:lnTo>
                    <a:pt x="780" y="2369"/>
                  </a:lnTo>
                  <a:cubicBezTo>
                    <a:pt x="520" y="2506"/>
                    <a:pt x="260" y="2646"/>
                    <a:pt x="1" y="2786"/>
                  </a:cubicBezTo>
                  <a:cubicBezTo>
                    <a:pt x="406" y="3575"/>
                    <a:pt x="803" y="4384"/>
                    <a:pt x="1166" y="5203"/>
                  </a:cubicBezTo>
                  <a:cubicBezTo>
                    <a:pt x="1427" y="5039"/>
                    <a:pt x="1688" y="4875"/>
                    <a:pt x="1952" y="4712"/>
                  </a:cubicBezTo>
                  <a:lnTo>
                    <a:pt x="2308" y="4492"/>
                  </a:lnTo>
                  <a:lnTo>
                    <a:pt x="2528" y="4880"/>
                  </a:lnTo>
                  <a:cubicBezTo>
                    <a:pt x="2684" y="5153"/>
                    <a:pt x="2842" y="5426"/>
                    <a:pt x="2996" y="5697"/>
                  </a:cubicBezTo>
                  <a:cubicBezTo>
                    <a:pt x="3633" y="5325"/>
                    <a:pt x="4264" y="4942"/>
                    <a:pt x="4888" y="4545"/>
                  </a:cubicBezTo>
                  <a:cubicBezTo>
                    <a:pt x="4740" y="4283"/>
                    <a:pt x="4593" y="4023"/>
                    <a:pt x="4452" y="3758"/>
                  </a:cubicBezTo>
                  <a:lnTo>
                    <a:pt x="4224" y="3333"/>
                  </a:lnTo>
                  <a:lnTo>
                    <a:pt x="4682" y="3067"/>
                  </a:lnTo>
                  <a:cubicBezTo>
                    <a:pt x="5012" y="2876"/>
                    <a:pt x="5343" y="2690"/>
                    <a:pt x="5675" y="2504"/>
                  </a:cubicBezTo>
                  <a:cubicBezTo>
                    <a:pt x="5327" y="1805"/>
                    <a:pt x="5005" y="1088"/>
                    <a:pt x="4690" y="375"/>
                  </a:cubicBezTo>
                  <a:cubicBezTo>
                    <a:pt x="4313" y="563"/>
                    <a:pt x="3936" y="754"/>
                    <a:pt x="3561" y="942"/>
                  </a:cubicBezTo>
                  <a:lnTo>
                    <a:pt x="3145" y="1152"/>
                  </a:lnTo>
                  <a:lnTo>
                    <a:pt x="2934" y="707"/>
                  </a:lnTo>
                  <a:cubicBezTo>
                    <a:pt x="2824" y="471"/>
                    <a:pt x="2717" y="235"/>
                    <a:pt x="261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14" name="Google Shape;1014;p7"/>
            <p:cNvSpPr/>
            <p:nvPr/>
          </p:nvSpPr>
          <p:spPr>
            <a:xfrm>
              <a:off x="3704752" y="2942398"/>
              <a:ext cx="152780" cy="108794"/>
            </a:xfrm>
            <a:custGeom>
              <a:avLst/>
              <a:gdLst/>
              <a:ahLst/>
              <a:cxnLst/>
              <a:rect l="l" t="t" r="r" b="b"/>
              <a:pathLst>
                <a:path w="4887" h="3480" extrusionOk="0">
                  <a:moveTo>
                    <a:pt x="1067" y="1"/>
                  </a:moveTo>
                  <a:lnTo>
                    <a:pt x="780" y="151"/>
                  </a:lnTo>
                  <a:cubicBezTo>
                    <a:pt x="520" y="288"/>
                    <a:pt x="260" y="428"/>
                    <a:pt x="1" y="568"/>
                  </a:cubicBezTo>
                  <a:cubicBezTo>
                    <a:pt x="406" y="1357"/>
                    <a:pt x="803" y="2166"/>
                    <a:pt x="1166" y="2985"/>
                  </a:cubicBezTo>
                  <a:cubicBezTo>
                    <a:pt x="1427" y="2821"/>
                    <a:pt x="1688" y="2657"/>
                    <a:pt x="1952" y="2494"/>
                  </a:cubicBezTo>
                  <a:lnTo>
                    <a:pt x="2308" y="2274"/>
                  </a:lnTo>
                  <a:lnTo>
                    <a:pt x="2528" y="2662"/>
                  </a:lnTo>
                  <a:cubicBezTo>
                    <a:pt x="2684" y="2935"/>
                    <a:pt x="2842" y="3208"/>
                    <a:pt x="2996" y="3479"/>
                  </a:cubicBezTo>
                  <a:cubicBezTo>
                    <a:pt x="3633" y="3107"/>
                    <a:pt x="4264" y="2724"/>
                    <a:pt x="4887" y="2327"/>
                  </a:cubicBezTo>
                  <a:cubicBezTo>
                    <a:pt x="4793" y="2159"/>
                    <a:pt x="4701" y="1989"/>
                    <a:pt x="4608" y="1821"/>
                  </a:cubicBezTo>
                  <a:cubicBezTo>
                    <a:pt x="4456" y="1848"/>
                    <a:pt x="4301" y="1861"/>
                    <a:pt x="4146" y="1861"/>
                  </a:cubicBezTo>
                  <a:cubicBezTo>
                    <a:pt x="3533" y="1861"/>
                    <a:pt x="2905" y="1659"/>
                    <a:pt x="2385" y="1347"/>
                  </a:cubicBezTo>
                  <a:cubicBezTo>
                    <a:pt x="1786" y="989"/>
                    <a:pt x="1372" y="532"/>
                    <a:pt x="106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15" name="Google Shape;1015;p7"/>
            <p:cNvSpPr/>
            <p:nvPr/>
          </p:nvSpPr>
          <p:spPr>
            <a:xfrm>
              <a:off x="3690028" y="2857398"/>
              <a:ext cx="209896" cy="209803"/>
            </a:xfrm>
            <a:custGeom>
              <a:avLst/>
              <a:gdLst/>
              <a:ahLst/>
              <a:cxnLst/>
              <a:rect l="l" t="t" r="r" b="b"/>
              <a:pathLst>
                <a:path w="6714" h="6711" extrusionOk="0">
                  <a:moveTo>
                    <a:pt x="3080" y="503"/>
                  </a:moveTo>
                  <a:cubicBezTo>
                    <a:pt x="3186" y="737"/>
                    <a:pt x="3294" y="973"/>
                    <a:pt x="3404" y="1209"/>
                  </a:cubicBezTo>
                  <a:lnTo>
                    <a:pt x="3615" y="1654"/>
                  </a:lnTo>
                  <a:lnTo>
                    <a:pt x="4031" y="1444"/>
                  </a:lnTo>
                  <a:cubicBezTo>
                    <a:pt x="4407" y="1256"/>
                    <a:pt x="4783" y="1065"/>
                    <a:pt x="5159" y="877"/>
                  </a:cubicBezTo>
                  <a:cubicBezTo>
                    <a:pt x="5473" y="1591"/>
                    <a:pt x="5797" y="2307"/>
                    <a:pt x="6145" y="3006"/>
                  </a:cubicBezTo>
                  <a:cubicBezTo>
                    <a:pt x="5815" y="3189"/>
                    <a:pt x="5484" y="3376"/>
                    <a:pt x="5154" y="3567"/>
                  </a:cubicBezTo>
                  <a:lnTo>
                    <a:pt x="4696" y="3833"/>
                  </a:lnTo>
                  <a:lnTo>
                    <a:pt x="4921" y="4260"/>
                  </a:lnTo>
                  <a:cubicBezTo>
                    <a:pt x="5063" y="4525"/>
                    <a:pt x="5210" y="4786"/>
                    <a:pt x="5357" y="5047"/>
                  </a:cubicBezTo>
                  <a:cubicBezTo>
                    <a:pt x="4733" y="5444"/>
                    <a:pt x="4102" y="5825"/>
                    <a:pt x="3466" y="6199"/>
                  </a:cubicBezTo>
                  <a:cubicBezTo>
                    <a:pt x="3311" y="5927"/>
                    <a:pt x="3154" y="5655"/>
                    <a:pt x="2997" y="5383"/>
                  </a:cubicBezTo>
                  <a:lnTo>
                    <a:pt x="2778" y="4994"/>
                  </a:lnTo>
                  <a:lnTo>
                    <a:pt x="2421" y="5214"/>
                  </a:lnTo>
                  <a:cubicBezTo>
                    <a:pt x="2158" y="5379"/>
                    <a:pt x="1898" y="5541"/>
                    <a:pt x="1635" y="5706"/>
                  </a:cubicBezTo>
                  <a:cubicBezTo>
                    <a:pt x="1273" y="4887"/>
                    <a:pt x="874" y="4077"/>
                    <a:pt x="470" y="3288"/>
                  </a:cubicBezTo>
                  <a:cubicBezTo>
                    <a:pt x="729" y="3148"/>
                    <a:pt x="989" y="3009"/>
                    <a:pt x="1249" y="2871"/>
                  </a:cubicBezTo>
                  <a:lnTo>
                    <a:pt x="1603" y="2685"/>
                  </a:lnTo>
                  <a:lnTo>
                    <a:pt x="1405" y="2276"/>
                  </a:lnTo>
                  <a:cubicBezTo>
                    <a:pt x="1293" y="2038"/>
                    <a:pt x="1179" y="1800"/>
                    <a:pt x="1064" y="1564"/>
                  </a:cubicBezTo>
                  <a:cubicBezTo>
                    <a:pt x="1746" y="1232"/>
                    <a:pt x="2419" y="873"/>
                    <a:pt x="3080" y="503"/>
                  </a:cubicBezTo>
                  <a:close/>
                  <a:moveTo>
                    <a:pt x="3220" y="0"/>
                  </a:moveTo>
                  <a:lnTo>
                    <a:pt x="2923" y="152"/>
                  </a:lnTo>
                  <a:cubicBezTo>
                    <a:pt x="2246" y="502"/>
                    <a:pt x="1571" y="867"/>
                    <a:pt x="916" y="1257"/>
                  </a:cubicBezTo>
                  <a:lnTo>
                    <a:pt x="608" y="1445"/>
                  </a:lnTo>
                  <a:lnTo>
                    <a:pt x="727" y="1723"/>
                  </a:lnTo>
                  <a:cubicBezTo>
                    <a:pt x="836" y="1975"/>
                    <a:pt x="947" y="2226"/>
                    <a:pt x="1063" y="2475"/>
                  </a:cubicBezTo>
                  <a:cubicBezTo>
                    <a:pt x="805" y="2629"/>
                    <a:pt x="548" y="2787"/>
                    <a:pt x="295" y="2947"/>
                  </a:cubicBezTo>
                  <a:lnTo>
                    <a:pt x="1" y="3134"/>
                  </a:lnTo>
                  <a:lnTo>
                    <a:pt x="136" y="3474"/>
                  </a:lnTo>
                  <a:cubicBezTo>
                    <a:pt x="468" y="4311"/>
                    <a:pt x="820" y="5155"/>
                    <a:pt x="1203" y="5977"/>
                  </a:cubicBezTo>
                  <a:lnTo>
                    <a:pt x="1363" y="6307"/>
                  </a:lnTo>
                  <a:lnTo>
                    <a:pt x="1790" y="6066"/>
                  </a:lnTo>
                  <a:cubicBezTo>
                    <a:pt x="2066" y="5910"/>
                    <a:pt x="2340" y="5756"/>
                    <a:pt x="2616" y="5600"/>
                  </a:cubicBezTo>
                  <a:cubicBezTo>
                    <a:pt x="2759" y="5881"/>
                    <a:pt x="2905" y="6162"/>
                    <a:pt x="3057" y="6440"/>
                  </a:cubicBezTo>
                  <a:lnTo>
                    <a:pt x="3207" y="6711"/>
                  </a:lnTo>
                  <a:lnTo>
                    <a:pt x="3633" y="6498"/>
                  </a:lnTo>
                  <a:cubicBezTo>
                    <a:pt x="4288" y="6160"/>
                    <a:pt x="4920" y="5780"/>
                    <a:pt x="5536" y="5373"/>
                  </a:cubicBezTo>
                  <a:lnTo>
                    <a:pt x="5900" y="5128"/>
                  </a:lnTo>
                  <a:lnTo>
                    <a:pt x="5746" y="4796"/>
                  </a:lnTo>
                  <a:cubicBezTo>
                    <a:pt x="5621" y="4527"/>
                    <a:pt x="5495" y="4260"/>
                    <a:pt x="5364" y="3993"/>
                  </a:cubicBezTo>
                  <a:cubicBezTo>
                    <a:pt x="5690" y="3793"/>
                    <a:pt x="6015" y="3592"/>
                    <a:pt x="6338" y="3387"/>
                  </a:cubicBezTo>
                  <a:lnTo>
                    <a:pt x="6714" y="3147"/>
                  </a:lnTo>
                  <a:lnTo>
                    <a:pt x="6546" y="2785"/>
                  </a:lnTo>
                  <a:cubicBezTo>
                    <a:pt x="6217" y="2084"/>
                    <a:pt x="5864" y="1390"/>
                    <a:pt x="5503" y="704"/>
                  </a:cubicBezTo>
                  <a:lnTo>
                    <a:pt x="5325" y="366"/>
                  </a:lnTo>
                  <a:lnTo>
                    <a:pt x="4996" y="496"/>
                  </a:lnTo>
                  <a:cubicBezTo>
                    <a:pt x="4595" y="659"/>
                    <a:pt x="4196" y="835"/>
                    <a:pt x="3800" y="1022"/>
                  </a:cubicBezTo>
                  <a:cubicBezTo>
                    <a:pt x="3669" y="786"/>
                    <a:pt x="3537" y="553"/>
                    <a:pt x="3404" y="320"/>
                  </a:cubicBezTo>
                  <a:lnTo>
                    <a:pt x="322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016" name="Google Shape;1016;p7"/>
          <p:cNvGrpSpPr/>
          <p:nvPr/>
        </p:nvGrpSpPr>
        <p:grpSpPr>
          <a:xfrm rot="1431951">
            <a:off x="364343" y="5229027"/>
            <a:ext cx="183648" cy="183603"/>
            <a:chOff x="3690028" y="2857398"/>
            <a:chExt cx="209896" cy="209803"/>
          </a:xfrm>
        </p:grpSpPr>
        <p:sp>
          <p:nvSpPr>
            <p:cNvPr id="1017" name="Google Shape;1017;p7"/>
            <p:cNvSpPr/>
            <p:nvPr/>
          </p:nvSpPr>
          <p:spPr>
            <a:xfrm>
              <a:off x="3704783" y="2873060"/>
              <a:ext cx="177446" cy="178134"/>
            </a:xfrm>
            <a:custGeom>
              <a:avLst/>
              <a:gdLst/>
              <a:ahLst/>
              <a:cxnLst/>
              <a:rect l="l" t="t" r="r" b="b"/>
              <a:pathLst>
                <a:path w="5676" h="5698" extrusionOk="0">
                  <a:moveTo>
                    <a:pt x="2610" y="1"/>
                  </a:moveTo>
                  <a:cubicBezTo>
                    <a:pt x="1948" y="372"/>
                    <a:pt x="1276" y="731"/>
                    <a:pt x="594" y="1062"/>
                  </a:cubicBezTo>
                  <a:cubicBezTo>
                    <a:pt x="709" y="1298"/>
                    <a:pt x="823" y="1537"/>
                    <a:pt x="937" y="1774"/>
                  </a:cubicBezTo>
                  <a:lnTo>
                    <a:pt x="1134" y="2183"/>
                  </a:lnTo>
                  <a:lnTo>
                    <a:pt x="780" y="2369"/>
                  </a:lnTo>
                  <a:cubicBezTo>
                    <a:pt x="520" y="2506"/>
                    <a:pt x="260" y="2646"/>
                    <a:pt x="1" y="2786"/>
                  </a:cubicBezTo>
                  <a:cubicBezTo>
                    <a:pt x="406" y="3575"/>
                    <a:pt x="803" y="4384"/>
                    <a:pt x="1166" y="5203"/>
                  </a:cubicBezTo>
                  <a:cubicBezTo>
                    <a:pt x="1427" y="5039"/>
                    <a:pt x="1688" y="4875"/>
                    <a:pt x="1952" y="4712"/>
                  </a:cubicBezTo>
                  <a:lnTo>
                    <a:pt x="2308" y="4492"/>
                  </a:lnTo>
                  <a:lnTo>
                    <a:pt x="2528" y="4880"/>
                  </a:lnTo>
                  <a:cubicBezTo>
                    <a:pt x="2684" y="5153"/>
                    <a:pt x="2842" y="5426"/>
                    <a:pt x="2996" y="5697"/>
                  </a:cubicBezTo>
                  <a:cubicBezTo>
                    <a:pt x="3633" y="5325"/>
                    <a:pt x="4264" y="4942"/>
                    <a:pt x="4888" y="4545"/>
                  </a:cubicBezTo>
                  <a:cubicBezTo>
                    <a:pt x="4740" y="4283"/>
                    <a:pt x="4593" y="4023"/>
                    <a:pt x="4452" y="3758"/>
                  </a:cubicBezTo>
                  <a:lnTo>
                    <a:pt x="4224" y="3333"/>
                  </a:lnTo>
                  <a:lnTo>
                    <a:pt x="4682" y="3067"/>
                  </a:lnTo>
                  <a:cubicBezTo>
                    <a:pt x="5012" y="2876"/>
                    <a:pt x="5343" y="2690"/>
                    <a:pt x="5675" y="2504"/>
                  </a:cubicBezTo>
                  <a:cubicBezTo>
                    <a:pt x="5327" y="1805"/>
                    <a:pt x="5005" y="1088"/>
                    <a:pt x="4690" y="375"/>
                  </a:cubicBezTo>
                  <a:cubicBezTo>
                    <a:pt x="4313" y="563"/>
                    <a:pt x="3936" y="754"/>
                    <a:pt x="3561" y="942"/>
                  </a:cubicBezTo>
                  <a:lnTo>
                    <a:pt x="3145" y="1152"/>
                  </a:lnTo>
                  <a:lnTo>
                    <a:pt x="2934" y="707"/>
                  </a:lnTo>
                  <a:cubicBezTo>
                    <a:pt x="2824" y="471"/>
                    <a:pt x="2717" y="235"/>
                    <a:pt x="261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18" name="Google Shape;1018;p7"/>
            <p:cNvSpPr/>
            <p:nvPr/>
          </p:nvSpPr>
          <p:spPr>
            <a:xfrm>
              <a:off x="3704752" y="2942398"/>
              <a:ext cx="152780" cy="108794"/>
            </a:xfrm>
            <a:custGeom>
              <a:avLst/>
              <a:gdLst/>
              <a:ahLst/>
              <a:cxnLst/>
              <a:rect l="l" t="t" r="r" b="b"/>
              <a:pathLst>
                <a:path w="4887" h="3480" extrusionOk="0">
                  <a:moveTo>
                    <a:pt x="1067" y="1"/>
                  </a:moveTo>
                  <a:lnTo>
                    <a:pt x="780" y="151"/>
                  </a:lnTo>
                  <a:cubicBezTo>
                    <a:pt x="520" y="288"/>
                    <a:pt x="260" y="428"/>
                    <a:pt x="1" y="568"/>
                  </a:cubicBezTo>
                  <a:cubicBezTo>
                    <a:pt x="406" y="1357"/>
                    <a:pt x="803" y="2166"/>
                    <a:pt x="1166" y="2985"/>
                  </a:cubicBezTo>
                  <a:cubicBezTo>
                    <a:pt x="1427" y="2821"/>
                    <a:pt x="1688" y="2657"/>
                    <a:pt x="1952" y="2494"/>
                  </a:cubicBezTo>
                  <a:lnTo>
                    <a:pt x="2308" y="2274"/>
                  </a:lnTo>
                  <a:lnTo>
                    <a:pt x="2528" y="2662"/>
                  </a:lnTo>
                  <a:cubicBezTo>
                    <a:pt x="2684" y="2935"/>
                    <a:pt x="2842" y="3208"/>
                    <a:pt x="2996" y="3479"/>
                  </a:cubicBezTo>
                  <a:cubicBezTo>
                    <a:pt x="3633" y="3107"/>
                    <a:pt x="4264" y="2724"/>
                    <a:pt x="4887" y="2327"/>
                  </a:cubicBezTo>
                  <a:cubicBezTo>
                    <a:pt x="4793" y="2159"/>
                    <a:pt x="4701" y="1989"/>
                    <a:pt x="4608" y="1821"/>
                  </a:cubicBezTo>
                  <a:cubicBezTo>
                    <a:pt x="4456" y="1848"/>
                    <a:pt x="4301" y="1861"/>
                    <a:pt x="4146" y="1861"/>
                  </a:cubicBezTo>
                  <a:cubicBezTo>
                    <a:pt x="3533" y="1861"/>
                    <a:pt x="2905" y="1659"/>
                    <a:pt x="2385" y="1347"/>
                  </a:cubicBezTo>
                  <a:cubicBezTo>
                    <a:pt x="1786" y="989"/>
                    <a:pt x="1372" y="532"/>
                    <a:pt x="106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19" name="Google Shape;1019;p7"/>
            <p:cNvSpPr/>
            <p:nvPr/>
          </p:nvSpPr>
          <p:spPr>
            <a:xfrm>
              <a:off x="3690028" y="2857398"/>
              <a:ext cx="209896" cy="209803"/>
            </a:xfrm>
            <a:custGeom>
              <a:avLst/>
              <a:gdLst/>
              <a:ahLst/>
              <a:cxnLst/>
              <a:rect l="l" t="t" r="r" b="b"/>
              <a:pathLst>
                <a:path w="6714" h="6711" extrusionOk="0">
                  <a:moveTo>
                    <a:pt x="3080" y="503"/>
                  </a:moveTo>
                  <a:cubicBezTo>
                    <a:pt x="3186" y="737"/>
                    <a:pt x="3294" y="973"/>
                    <a:pt x="3404" y="1209"/>
                  </a:cubicBezTo>
                  <a:lnTo>
                    <a:pt x="3615" y="1654"/>
                  </a:lnTo>
                  <a:lnTo>
                    <a:pt x="4031" y="1444"/>
                  </a:lnTo>
                  <a:cubicBezTo>
                    <a:pt x="4407" y="1256"/>
                    <a:pt x="4783" y="1065"/>
                    <a:pt x="5159" y="877"/>
                  </a:cubicBezTo>
                  <a:cubicBezTo>
                    <a:pt x="5473" y="1591"/>
                    <a:pt x="5797" y="2307"/>
                    <a:pt x="6145" y="3006"/>
                  </a:cubicBezTo>
                  <a:cubicBezTo>
                    <a:pt x="5815" y="3189"/>
                    <a:pt x="5484" y="3376"/>
                    <a:pt x="5154" y="3567"/>
                  </a:cubicBezTo>
                  <a:lnTo>
                    <a:pt x="4696" y="3833"/>
                  </a:lnTo>
                  <a:lnTo>
                    <a:pt x="4921" y="4260"/>
                  </a:lnTo>
                  <a:cubicBezTo>
                    <a:pt x="5063" y="4525"/>
                    <a:pt x="5210" y="4786"/>
                    <a:pt x="5357" y="5047"/>
                  </a:cubicBezTo>
                  <a:cubicBezTo>
                    <a:pt x="4733" y="5444"/>
                    <a:pt x="4102" y="5825"/>
                    <a:pt x="3466" y="6199"/>
                  </a:cubicBezTo>
                  <a:cubicBezTo>
                    <a:pt x="3311" y="5927"/>
                    <a:pt x="3154" y="5655"/>
                    <a:pt x="2997" y="5383"/>
                  </a:cubicBezTo>
                  <a:lnTo>
                    <a:pt x="2778" y="4994"/>
                  </a:lnTo>
                  <a:lnTo>
                    <a:pt x="2421" y="5214"/>
                  </a:lnTo>
                  <a:cubicBezTo>
                    <a:pt x="2158" y="5379"/>
                    <a:pt x="1898" y="5541"/>
                    <a:pt x="1635" y="5706"/>
                  </a:cubicBezTo>
                  <a:cubicBezTo>
                    <a:pt x="1273" y="4887"/>
                    <a:pt x="874" y="4077"/>
                    <a:pt x="470" y="3288"/>
                  </a:cubicBezTo>
                  <a:cubicBezTo>
                    <a:pt x="729" y="3148"/>
                    <a:pt x="989" y="3009"/>
                    <a:pt x="1249" y="2871"/>
                  </a:cubicBezTo>
                  <a:lnTo>
                    <a:pt x="1603" y="2685"/>
                  </a:lnTo>
                  <a:lnTo>
                    <a:pt x="1405" y="2276"/>
                  </a:lnTo>
                  <a:cubicBezTo>
                    <a:pt x="1293" y="2038"/>
                    <a:pt x="1179" y="1800"/>
                    <a:pt x="1064" y="1564"/>
                  </a:cubicBezTo>
                  <a:cubicBezTo>
                    <a:pt x="1746" y="1232"/>
                    <a:pt x="2419" y="873"/>
                    <a:pt x="3080" y="503"/>
                  </a:cubicBezTo>
                  <a:close/>
                  <a:moveTo>
                    <a:pt x="3220" y="0"/>
                  </a:moveTo>
                  <a:lnTo>
                    <a:pt x="2923" y="152"/>
                  </a:lnTo>
                  <a:cubicBezTo>
                    <a:pt x="2246" y="502"/>
                    <a:pt x="1571" y="867"/>
                    <a:pt x="916" y="1257"/>
                  </a:cubicBezTo>
                  <a:lnTo>
                    <a:pt x="608" y="1445"/>
                  </a:lnTo>
                  <a:lnTo>
                    <a:pt x="727" y="1723"/>
                  </a:lnTo>
                  <a:cubicBezTo>
                    <a:pt x="836" y="1975"/>
                    <a:pt x="947" y="2226"/>
                    <a:pt x="1063" y="2475"/>
                  </a:cubicBezTo>
                  <a:cubicBezTo>
                    <a:pt x="805" y="2629"/>
                    <a:pt x="548" y="2787"/>
                    <a:pt x="295" y="2947"/>
                  </a:cubicBezTo>
                  <a:lnTo>
                    <a:pt x="1" y="3134"/>
                  </a:lnTo>
                  <a:lnTo>
                    <a:pt x="136" y="3474"/>
                  </a:lnTo>
                  <a:cubicBezTo>
                    <a:pt x="468" y="4311"/>
                    <a:pt x="820" y="5155"/>
                    <a:pt x="1203" y="5977"/>
                  </a:cubicBezTo>
                  <a:lnTo>
                    <a:pt x="1363" y="6307"/>
                  </a:lnTo>
                  <a:lnTo>
                    <a:pt x="1790" y="6066"/>
                  </a:lnTo>
                  <a:cubicBezTo>
                    <a:pt x="2066" y="5910"/>
                    <a:pt x="2340" y="5756"/>
                    <a:pt x="2616" y="5600"/>
                  </a:cubicBezTo>
                  <a:cubicBezTo>
                    <a:pt x="2759" y="5881"/>
                    <a:pt x="2905" y="6162"/>
                    <a:pt x="3057" y="6440"/>
                  </a:cubicBezTo>
                  <a:lnTo>
                    <a:pt x="3207" y="6711"/>
                  </a:lnTo>
                  <a:lnTo>
                    <a:pt x="3633" y="6498"/>
                  </a:lnTo>
                  <a:cubicBezTo>
                    <a:pt x="4288" y="6160"/>
                    <a:pt x="4920" y="5780"/>
                    <a:pt x="5536" y="5373"/>
                  </a:cubicBezTo>
                  <a:lnTo>
                    <a:pt x="5900" y="5128"/>
                  </a:lnTo>
                  <a:lnTo>
                    <a:pt x="5746" y="4796"/>
                  </a:lnTo>
                  <a:cubicBezTo>
                    <a:pt x="5621" y="4527"/>
                    <a:pt x="5495" y="4260"/>
                    <a:pt x="5364" y="3993"/>
                  </a:cubicBezTo>
                  <a:cubicBezTo>
                    <a:pt x="5690" y="3793"/>
                    <a:pt x="6015" y="3592"/>
                    <a:pt x="6338" y="3387"/>
                  </a:cubicBezTo>
                  <a:lnTo>
                    <a:pt x="6714" y="3147"/>
                  </a:lnTo>
                  <a:lnTo>
                    <a:pt x="6546" y="2785"/>
                  </a:lnTo>
                  <a:cubicBezTo>
                    <a:pt x="6217" y="2084"/>
                    <a:pt x="5864" y="1390"/>
                    <a:pt x="5503" y="704"/>
                  </a:cubicBezTo>
                  <a:lnTo>
                    <a:pt x="5325" y="366"/>
                  </a:lnTo>
                  <a:lnTo>
                    <a:pt x="4996" y="496"/>
                  </a:lnTo>
                  <a:cubicBezTo>
                    <a:pt x="4595" y="659"/>
                    <a:pt x="4196" y="835"/>
                    <a:pt x="3800" y="1022"/>
                  </a:cubicBezTo>
                  <a:cubicBezTo>
                    <a:pt x="3669" y="786"/>
                    <a:pt x="3537" y="553"/>
                    <a:pt x="3404" y="320"/>
                  </a:cubicBezTo>
                  <a:lnTo>
                    <a:pt x="322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020" name="Google Shape;1020;p7"/>
          <p:cNvGrpSpPr/>
          <p:nvPr/>
        </p:nvGrpSpPr>
        <p:grpSpPr>
          <a:xfrm rot="-5955685">
            <a:off x="11674788" y="2959304"/>
            <a:ext cx="217773" cy="350187"/>
            <a:chOff x="4140725" y="520912"/>
            <a:chExt cx="175945" cy="282926"/>
          </a:xfrm>
        </p:grpSpPr>
        <p:sp>
          <p:nvSpPr>
            <p:cNvPr id="1021" name="Google Shape;1021;p7"/>
            <p:cNvSpPr/>
            <p:nvPr/>
          </p:nvSpPr>
          <p:spPr>
            <a:xfrm>
              <a:off x="4195745" y="753342"/>
              <a:ext cx="27292" cy="25635"/>
            </a:xfrm>
            <a:custGeom>
              <a:avLst/>
              <a:gdLst/>
              <a:ahLst/>
              <a:cxnLst/>
              <a:rect l="l" t="t" r="r" b="b"/>
              <a:pathLst>
                <a:path w="873" h="820" extrusionOk="0">
                  <a:moveTo>
                    <a:pt x="531" y="181"/>
                  </a:moveTo>
                  <a:cubicBezTo>
                    <a:pt x="592" y="235"/>
                    <a:pt x="653" y="290"/>
                    <a:pt x="719" y="336"/>
                  </a:cubicBezTo>
                  <a:cubicBezTo>
                    <a:pt x="640" y="414"/>
                    <a:pt x="572" y="506"/>
                    <a:pt x="483" y="577"/>
                  </a:cubicBezTo>
                  <a:cubicBezTo>
                    <a:pt x="439" y="611"/>
                    <a:pt x="348" y="655"/>
                    <a:pt x="275" y="655"/>
                  </a:cubicBezTo>
                  <a:cubicBezTo>
                    <a:pt x="218" y="655"/>
                    <a:pt x="171" y="628"/>
                    <a:pt x="167" y="549"/>
                  </a:cubicBezTo>
                  <a:cubicBezTo>
                    <a:pt x="167" y="537"/>
                    <a:pt x="165" y="529"/>
                    <a:pt x="161" y="519"/>
                  </a:cubicBezTo>
                  <a:cubicBezTo>
                    <a:pt x="300" y="426"/>
                    <a:pt x="421" y="306"/>
                    <a:pt x="531" y="181"/>
                  </a:cubicBezTo>
                  <a:close/>
                  <a:moveTo>
                    <a:pt x="533" y="0"/>
                  </a:moveTo>
                  <a:cubicBezTo>
                    <a:pt x="507" y="0"/>
                    <a:pt x="480" y="17"/>
                    <a:pt x="466" y="36"/>
                  </a:cubicBezTo>
                  <a:cubicBezTo>
                    <a:pt x="336" y="199"/>
                    <a:pt x="177" y="333"/>
                    <a:pt x="39" y="486"/>
                  </a:cubicBezTo>
                  <a:cubicBezTo>
                    <a:pt x="24" y="499"/>
                    <a:pt x="21" y="518"/>
                    <a:pt x="25" y="534"/>
                  </a:cubicBezTo>
                  <a:cubicBezTo>
                    <a:pt x="24" y="537"/>
                    <a:pt x="23" y="540"/>
                    <a:pt x="21" y="545"/>
                  </a:cubicBezTo>
                  <a:cubicBezTo>
                    <a:pt x="1" y="712"/>
                    <a:pt x="156" y="819"/>
                    <a:pt x="307" y="819"/>
                  </a:cubicBezTo>
                  <a:cubicBezTo>
                    <a:pt x="328" y="819"/>
                    <a:pt x="349" y="817"/>
                    <a:pt x="370" y="813"/>
                  </a:cubicBezTo>
                  <a:cubicBezTo>
                    <a:pt x="576" y="770"/>
                    <a:pt x="802" y="540"/>
                    <a:pt x="861" y="343"/>
                  </a:cubicBezTo>
                  <a:cubicBezTo>
                    <a:pt x="873" y="321"/>
                    <a:pt x="873" y="292"/>
                    <a:pt x="853" y="269"/>
                  </a:cubicBezTo>
                  <a:cubicBezTo>
                    <a:pt x="774" y="173"/>
                    <a:pt x="666" y="93"/>
                    <a:pt x="568" y="13"/>
                  </a:cubicBezTo>
                  <a:cubicBezTo>
                    <a:pt x="557" y="4"/>
                    <a:pt x="545" y="0"/>
                    <a:pt x="53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22" name="Google Shape;1022;p7"/>
            <p:cNvSpPr/>
            <p:nvPr/>
          </p:nvSpPr>
          <p:spPr>
            <a:xfrm>
              <a:off x="4217347" y="730052"/>
              <a:ext cx="21540" cy="21665"/>
            </a:xfrm>
            <a:custGeom>
              <a:avLst/>
              <a:gdLst/>
              <a:ahLst/>
              <a:cxnLst/>
              <a:rect l="l" t="t" r="r" b="b"/>
              <a:pathLst>
                <a:path w="689" h="693" extrusionOk="0">
                  <a:moveTo>
                    <a:pt x="340" y="156"/>
                  </a:moveTo>
                  <a:cubicBezTo>
                    <a:pt x="392" y="180"/>
                    <a:pt x="449" y="195"/>
                    <a:pt x="505" y="207"/>
                  </a:cubicBezTo>
                  <a:cubicBezTo>
                    <a:pt x="459" y="332"/>
                    <a:pt x="391" y="438"/>
                    <a:pt x="319" y="550"/>
                  </a:cubicBezTo>
                  <a:cubicBezTo>
                    <a:pt x="275" y="519"/>
                    <a:pt x="229" y="493"/>
                    <a:pt x="184" y="459"/>
                  </a:cubicBezTo>
                  <a:cubicBezTo>
                    <a:pt x="246" y="375"/>
                    <a:pt x="319" y="262"/>
                    <a:pt x="340" y="156"/>
                  </a:cubicBezTo>
                  <a:close/>
                  <a:moveTo>
                    <a:pt x="336" y="1"/>
                  </a:moveTo>
                  <a:cubicBezTo>
                    <a:pt x="319" y="1"/>
                    <a:pt x="302" y="2"/>
                    <a:pt x="286" y="5"/>
                  </a:cubicBezTo>
                  <a:cubicBezTo>
                    <a:pt x="257" y="11"/>
                    <a:pt x="241" y="38"/>
                    <a:pt x="243" y="65"/>
                  </a:cubicBezTo>
                  <a:cubicBezTo>
                    <a:pt x="205" y="112"/>
                    <a:pt x="187" y="172"/>
                    <a:pt x="157" y="225"/>
                  </a:cubicBezTo>
                  <a:cubicBezTo>
                    <a:pt x="118" y="298"/>
                    <a:pt x="72" y="366"/>
                    <a:pt x="20" y="431"/>
                  </a:cubicBezTo>
                  <a:cubicBezTo>
                    <a:pt x="1" y="457"/>
                    <a:pt x="9" y="500"/>
                    <a:pt x="30" y="522"/>
                  </a:cubicBezTo>
                  <a:cubicBezTo>
                    <a:pt x="98" y="595"/>
                    <a:pt x="194" y="680"/>
                    <a:pt x="300" y="683"/>
                  </a:cubicBezTo>
                  <a:cubicBezTo>
                    <a:pt x="308" y="689"/>
                    <a:pt x="316" y="692"/>
                    <a:pt x="325" y="692"/>
                  </a:cubicBezTo>
                  <a:cubicBezTo>
                    <a:pt x="332" y="692"/>
                    <a:pt x="339" y="690"/>
                    <a:pt x="345" y="685"/>
                  </a:cubicBezTo>
                  <a:cubicBezTo>
                    <a:pt x="520" y="569"/>
                    <a:pt x="620" y="370"/>
                    <a:pt x="677" y="175"/>
                  </a:cubicBezTo>
                  <a:cubicBezTo>
                    <a:pt x="689" y="135"/>
                    <a:pt x="666" y="93"/>
                    <a:pt x="626" y="79"/>
                  </a:cubicBezTo>
                  <a:cubicBezTo>
                    <a:pt x="540" y="50"/>
                    <a:pt x="432" y="1"/>
                    <a:pt x="33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23" name="Google Shape;1023;p7"/>
            <p:cNvSpPr/>
            <p:nvPr/>
          </p:nvSpPr>
          <p:spPr>
            <a:xfrm>
              <a:off x="4223099" y="734929"/>
              <a:ext cx="10067" cy="12317"/>
            </a:xfrm>
            <a:custGeom>
              <a:avLst/>
              <a:gdLst/>
              <a:ahLst/>
              <a:cxnLst/>
              <a:rect l="l" t="t" r="r" b="b"/>
              <a:pathLst>
                <a:path w="322" h="394" extrusionOk="0">
                  <a:moveTo>
                    <a:pt x="157" y="0"/>
                  </a:moveTo>
                  <a:cubicBezTo>
                    <a:pt x="136" y="106"/>
                    <a:pt x="63" y="218"/>
                    <a:pt x="1" y="303"/>
                  </a:cubicBezTo>
                  <a:cubicBezTo>
                    <a:pt x="46" y="335"/>
                    <a:pt x="93" y="361"/>
                    <a:pt x="137" y="394"/>
                  </a:cubicBezTo>
                  <a:cubicBezTo>
                    <a:pt x="208" y="283"/>
                    <a:pt x="276" y="176"/>
                    <a:pt x="322" y="51"/>
                  </a:cubicBezTo>
                  <a:cubicBezTo>
                    <a:pt x="265" y="39"/>
                    <a:pt x="208" y="24"/>
                    <a:pt x="15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24" name="Google Shape;1024;p7"/>
            <p:cNvSpPr/>
            <p:nvPr/>
          </p:nvSpPr>
          <p:spPr>
            <a:xfrm>
              <a:off x="4198778" y="534855"/>
              <a:ext cx="103416" cy="131459"/>
            </a:xfrm>
            <a:custGeom>
              <a:avLst/>
              <a:gdLst/>
              <a:ahLst/>
              <a:cxnLst/>
              <a:rect l="l" t="t" r="r" b="b"/>
              <a:pathLst>
                <a:path w="3308" h="4205" extrusionOk="0">
                  <a:moveTo>
                    <a:pt x="1466" y="864"/>
                  </a:moveTo>
                  <a:cubicBezTo>
                    <a:pt x="1495" y="864"/>
                    <a:pt x="1522" y="879"/>
                    <a:pt x="1537" y="914"/>
                  </a:cubicBezTo>
                  <a:cubicBezTo>
                    <a:pt x="1587" y="1032"/>
                    <a:pt x="1620" y="1157"/>
                    <a:pt x="1656" y="1279"/>
                  </a:cubicBezTo>
                  <a:cubicBezTo>
                    <a:pt x="1677" y="1352"/>
                    <a:pt x="1619" y="1398"/>
                    <a:pt x="1559" y="1398"/>
                  </a:cubicBezTo>
                  <a:cubicBezTo>
                    <a:pt x="1518" y="1398"/>
                    <a:pt x="1476" y="1376"/>
                    <a:pt x="1460" y="1326"/>
                  </a:cubicBezTo>
                  <a:cubicBezTo>
                    <a:pt x="1425" y="1213"/>
                    <a:pt x="1386" y="1099"/>
                    <a:pt x="1364" y="980"/>
                  </a:cubicBezTo>
                  <a:cubicBezTo>
                    <a:pt x="1353" y="916"/>
                    <a:pt x="1412" y="864"/>
                    <a:pt x="1466" y="864"/>
                  </a:cubicBezTo>
                  <a:close/>
                  <a:moveTo>
                    <a:pt x="1249" y="1382"/>
                  </a:moveTo>
                  <a:cubicBezTo>
                    <a:pt x="1278" y="1382"/>
                    <a:pt x="1305" y="1396"/>
                    <a:pt x="1318" y="1429"/>
                  </a:cubicBezTo>
                  <a:cubicBezTo>
                    <a:pt x="1374" y="1568"/>
                    <a:pt x="1421" y="1711"/>
                    <a:pt x="1472" y="1853"/>
                  </a:cubicBezTo>
                  <a:cubicBezTo>
                    <a:pt x="1496" y="1922"/>
                    <a:pt x="1439" y="1966"/>
                    <a:pt x="1381" y="1966"/>
                  </a:cubicBezTo>
                  <a:cubicBezTo>
                    <a:pt x="1342" y="1966"/>
                    <a:pt x="1301" y="1945"/>
                    <a:pt x="1286" y="1897"/>
                  </a:cubicBezTo>
                  <a:cubicBezTo>
                    <a:pt x="1241" y="1762"/>
                    <a:pt x="1194" y="1626"/>
                    <a:pt x="1156" y="1490"/>
                  </a:cubicBezTo>
                  <a:cubicBezTo>
                    <a:pt x="1138" y="1429"/>
                    <a:pt x="1196" y="1382"/>
                    <a:pt x="1249" y="1382"/>
                  </a:cubicBezTo>
                  <a:close/>
                  <a:moveTo>
                    <a:pt x="963" y="1815"/>
                  </a:moveTo>
                  <a:cubicBezTo>
                    <a:pt x="993" y="1815"/>
                    <a:pt x="1023" y="1828"/>
                    <a:pt x="1040" y="1858"/>
                  </a:cubicBezTo>
                  <a:cubicBezTo>
                    <a:pt x="1126" y="2012"/>
                    <a:pt x="1192" y="2177"/>
                    <a:pt x="1264" y="2337"/>
                  </a:cubicBezTo>
                  <a:cubicBezTo>
                    <a:pt x="1296" y="2413"/>
                    <a:pt x="1230" y="2478"/>
                    <a:pt x="1169" y="2478"/>
                  </a:cubicBezTo>
                  <a:cubicBezTo>
                    <a:pt x="1139" y="2478"/>
                    <a:pt x="1111" y="2463"/>
                    <a:pt x="1094" y="2427"/>
                  </a:cubicBezTo>
                  <a:cubicBezTo>
                    <a:pt x="1017" y="2261"/>
                    <a:pt x="936" y="2094"/>
                    <a:pt x="876" y="1919"/>
                  </a:cubicBezTo>
                  <a:cubicBezTo>
                    <a:pt x="854" y="1857"/>
                    <a:pt x="908" y="1815"/>
                    <a:pt x="963" y="1815"/>
                  </a:cubicBezTo>
                  <a:close/>
                  <a:moveTo>
                    <a:pt x="2002" y="1"/>
                  </a:moveTo>
                  <a:cubicBezTo>
                    <a:pt x="1531" y="1"/>
                    <a:pt x="1086" y="294"/>
                    <a:pt x="921" y="763"/>
                  </a:cubicBezTo>
                  <a:lnTo>
                    <a:pt x="0" y="3360"/>
                  </a:lnTo>
                  <a:cubicBezTo>
                    <a:pt x="365" y="3506"/>
                    <a:pt x="678" y="3764"/>
                    <a:pt x="1049" y="3912"/>
                  </a:cubicBezTo>
                  <a:cubicBezTo>
                    <a:pt x="1444" y="4072"/>
                    <a:pt x="1856" y="4144"/>
                    <a:pt x="2275" y="4205"/>
                  </a:cubicBezTo>
                  <a:lnTo>
                    <a:pt x="3207" y="1573"/>
                  </a:lnTo>
                  <a:cubicBezTo>
                    <a:pt x="3308" y="1286"/>
                    <a:pt x="3291" y="976"/>
                    <a:pt x="3160" y="699"/>
                  </a:cubicBezTo>
                  <a:cubicBezTo>
                    <a:pt x="3027" y="422"/>
                    <a:pt x="2797" y="214"/>
                    <a:pt x="2510" y="112"/>
                  </a:cubicBezTo>
                  <a:lnTo>
                    <a:pt x="2381" y="66"/>
                  </a:lnTo>
                  <a:cubicBezTo>
                    <a:pt x="2256" y="22"/>
                    <a:pt x="2128" y="1"/>
                    <a:pt x="20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25" name="Google Shape;1025;p7"/>
            <p:cNvSpPr/>
            <p:nvPr/>
          </p:nvSpPr>
          <p:spPr>
            <a:xfrm>
              <a:off x="4156481" y="648115"/>
              <a:ext cx="110263" cy="141713"/>
            </a:xfrm>
            <a:custGeom>
              <a:avLst/>
              <a:gdLst/>
              <a:ahLst/>
              <a:cxnLst/>
              <a:rect l="l" t="t" r="r" b="b"/>
              <a:pathLst>
                <a:path w="3527" h="4533" extrusionOk="0">
                  <a:moveTo>
                    <a:pt x="2284" y="2623"/>
                  </a:moveTo>
                  <a:cubicBezTo>
                    <a:pt x="2380" y="2623"/>
                    <a:pt x="2488" y="2672"/>
                    <a:pt x="2575" y="2702"/>
                  </a:cubicBezTo>
                  <a:cubicBezTo>
                    <a:pt x="2614" y="2715"/>
                    <a:pt x="2638" y="2757"/>
                    <a:pt x="2625" y="2797"/>
                  </a:cubicBezTo>
                  <a:cubicBezTo>
                    <a:pt x="2568" y="2992"/>
                    <a:pt x="2468" y="3192"/>
                    <a:pt x="2294" y="3307"/>
                  </a:cubicBezTo>
                  <a:cubicBezTo>
                    <a:pt x="2288" y="3312"/>
                    <a:pt x="2281" y="3314"/>
                    <a:pt x="2274" y="3314"/>
                  </a:cubicBezTo>
                  <a:cubicBezTo>
                    <a:pt x="2264" y="3314"/>
                    <a:pt x="2256" y="3311"/>
                    <a:pt x="2249" y="3306"/>
                  </a:cubicBezTo>
                  <a:cubicBezTo>
                    <a:pt x="2142" y="3302"/>
                    <a:pt x="2047" y="3219"/>
                    <a:pt x="1978" y="3145"/>
                  </a:cubicBezTo>
                  <a:cubicBezTo>
                    <a:pt x="1956" y="3121"/>
                    <a:pt x="1948" y="3078"/>
                    <a:pt x="1968" y="3053"/>
                  </a:cubicBezTo>
                  <a:cubicBezTo>
                    <a:pt x="2019" y="2989"/>
                    <a:pt x="2066" y="2921"/>
                    <a:pt x="2105" y="2848"/>
                  </a:cubicBezTo>
                  <a:cubicBezTo>
                    <a:pt x="2134" y="2794"/>
                    <a:pt x="2154" y="2735"/>
                    <a:pt x="2191" y="2688"/>
                  </a:cubicBezTo>
                  <a:cubicBezTo>
                    <a:pt x="2190" y="2662"/>
                    <a:pt x="2206" y="2635"/>
                    <a:pt x="2234" y="2627"/>
                  </a:cubicBezTo>
                  <a:cubicBezTo>
                    <a:pt x="2250" y="2624"/>
                    <a:pt x="2267" y="2623"/>
                    <a:pt x="2284" y="2623"/>
                  </a:cubicBezTo>
                  <a:close/>
                  <a:moveTo>
                    <a:pt x="1788" y="3364"/>
                  </a:moveTo>
                  <a:cubicBezTo>
                    <a:pt x="1800" y="3364"/>
                    <a:pt x="1812" y="3367"/>
                    <a:pt x="1823" y="3376"/>
                  </a:cubicBezTo>
                  <a:cubicBezTo>
                    <a:pt x="1921" y="3455"/>
                    <a:pt x="2027" y="3535"/>
                    <a:pt x="2108" y="3632"/>
                  </a:cubicBezTo>
                  <a:cubicBezTo>
                    <a:pt x="2128" y="3657"/>
                    <a:pt x="2128" y="3684"/>
                    <a:pt x="2115" y="3707"/>
                  </a:cubicBezTo>
                  <a:cubicBezTo>
                    <a:pt x="2058" y="3905"/>
                    <a:pt x="1832" y="4135"/>
                    <a:pt x="1626" y="4178"/>
                  </a:cubicBezTo>
                  <a:cubicBezTo>
                    <a:pt x="1605" y="4182"/>
                    <a:pt x="1584" y="4184"/>
                    <a:pt x="1563" y="4184"/>
                  </a:cubicBezTo>
                  <a:cubicBezTo>
                    <a:pt x="1413" y="4184"/>
                    <a:pt x="1258" y="4077"/>
                    <a:pt x="1277" y="3910"/>
                  </a:cubicBezTo>
                  <a:cubicBezTo>
                    <a:pt x="1277" y="3906"/>
                    <a:pt x="1280" y="3902"/>
                    <a:pt x="1281" y="3898"/>
                  </a:cubicBezTo>
                  <a:cubicBezTo>
                    <a:pt x="1277" y="3882"/>
                    <a:pt x="1280" y="3864"/>
                    <a:pt x="1293" y="3850"/>
                  </a:cubicBezTo>
                  <a:cubicBezTo>
                    <a:pt x="1433" y="3697"/>
                    <a:pt x="1589" y="3562"/>
                    <a:pt x="1720" y="3400"/>
                  </a:cubicBezTo>
                  <a:cubicBezTo>
                    <a:pt x="1735" y="3380"/>
                    <a:pt x="1762" y="3364"/>
                    <a:pt x="1788" y="3364"/>
                  </a:cubicBezTo>
                  <a:close/>
                  <a:moveTo>
                    <a:pt x="1260" y="1"/>
                  </a:moveTo>
                  <a:lnTo>
                    <a:pt x="212" y="2960"/>
                  </a:lnTo>
                  <a:cubicBezTo>
                    <a:pt x="1" y="3554"/>
                    <a:pt x="313" y="4210"/>
                    <a:pt x="910" y="4421"/>
                  </a:cubicBezTo>
                  <a:lnTo>
                    <a:pt x="1038" y="4467"/>
                  </a:lnTo>
                  <a:cubicBezTo>
                    <a:pt x="1053" y="4473"/>
                    <a:pt x="1071" y="4479"/>
                    <a:pt x="1088" y="4483"/>
                  </a:cubicBezTo>
                  <a:cubicBezTo>
                    <a:pt x="1195" y="4516"/>
                    <a:pt x="1306" y="4532"/>
                    <a:pt x="1416" y="4532"/>
                  </a:cubicBezTo>
                  <a:cubicBezTo>
                    <a:pt x="1585" y="4532"/>
                    <a:pt x="1754" y="4494"/>
                    <a:pt x="1912" y="4418"/>
                  </a:cubicBezTo>
                  <a:cubicBezTo>
                    <a:pt x="2190" y="4287"/>
                    <a:pt x="2398" y="4056"/>
                    <a:pt x="2499" y="3770"/>
                  </a:cubicBezTo>
                  <a:lnTo>
                    <a:pt x="3526" y="867"/>
                  </a:lnTo>
                  <a:lnTo>
                    <a:pt x="3526" y="867"/>
                  </a:lnTo>
                  <a:cubicBezTo>
                    <a:pt x="3522" y="867"/>
                    <a:pt x="3517" y="867"/>
                    <a:pt x="3513" y="867"/>
                  </a:cubicBezTo>
                  <a:cubicBezTo>
                    <a:pt x="2738" y="867"/>
                    <a:pt x="1738" y="593"/>
                    <a:pt x="12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26" name="Google Shape;1026;p7"/>
            <p:cNvSpPr/>
            <p:nvPr/>
          </p:nvSpPr>
          <p:spPr>
            <a:xfrm>
              <a:off x="4156481" y="648084"/>
              <a:ext cx="57992" cy="138712"/>
            </a:xfrm>
            <a:custGeom>
              <a:avLst/>
              <a:gdLst/>
              <a:ahLst/>
              <a:cxnLst/>
              <a:rect l="l" t="t" r="r" b="b"/>
              <a:pathLst>
                <a:path w="1855" h="4437" extrusionOk="0">
                  <a:moveTo>
                    <a:pt x="1260" y="0"/>
                  </a:moveTo>
                  <a:lnTo>
                    <a:pt x="212" y="2961"/>
                  </a:lnTo>
                  <a:cubicBezTo>
                    <a:pt x="1" y="3555"/>
                    <a:pt x="313" y="4211"/>
                    <a:pt x="910" y="4422"/>
                  </a:cubicBezTo>
                  <a:lnTo>
                    <a:pt x="948" y="4436"/>
                  </a:lnTo>
                  <a:cubicBezTo>
                    <a:pt x="880" y="4346"/>
                    <a:pt x="837" y="4237"/>
                    <a:pt x="824" y="4091"/>
                  </a:cubicBezTo>
                  <a:cubicBezTo>
                    <a:pt x="797" y="3747"/>
                    <a:pt x="879" y="3420"/>
                    <a:pt x="968" y="3090"/>
                  </a:cubicBezTo>
                  <a:cubicBezTo>
                    <a:pt x="1208" y="2196"/>
                    <a:pt x="1529" y="1335"/>
                    <a:pt x="1855" y="473"/>
                  </a:cubicBezTo>
                  <a:cubicBezTo>
                    <a:pt x="1620" y="347"/>
                    <a:pt x="1412" y="191"/>
                    <a:pt x="1260"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27" name="Google Shape;1027;p7"/>
            <p:cNvSpPr/>
            <p:nvPr/>
          </p:nvSpPr>
          <p:spPr>
            <a:xfrm>
              <a:off x="4200747" y="758969"/>
              <a:ext cx="17476" cy="14912"/>
            </a:xfrm>
            <a:custGeom>
              <a:avLst/>
              <a:gdLst/>
              <a:ahLst/>
              <a:cxnLst/>
              <a:rect l="l" t="t" r="r" b="b"/>
              <a:pathLst>
                <a:path w="559" h="477" extrusionOk="0">
                  <a:moveTo>
                    <a:pt x="371" y="1"/>
                  </a:moveTo>
                  <a:cubicBezTo>
                    <a:pt x="260" y="126"/>
                    <a:pt x="140" y="247"/>
                    <a:pt x="1" y="339"/>
                  </a:cubicBezTo>
                  <a:cubicBezTo>
                    <a:pt x="5" y="349"/>
                    <a:pt x="7" y="357"/>
                    <a:pt x="7" y="369"/>
                  </a:cubicBezTo>
                  <a:cubicBezTo>
                    <a:pt x="11" y="449"/>
                    <a:pt x="57" y="476"/>
                    <a:pt x="114" y="476"/>
                  </a:cubicBezTo>
                  <a:cubicBezTo>
                    <a:pt x="188" y="476"/>
                    <a:pt x="279" y="432"/>
                    <a:pt x="323" y="397"/>
                  </a:cubicBezTo>
                  <a:cubicBezTo>
                    <a:pt x="412" y="326"/>
                    <a:pt x="480" y="234"/>
                    <a:pt x="559" y="156"/>
                  </a:cubicBezTo>
                  <a:cubicBezTo>
                    <a:pt x="494" y="109"/>
                    <a:pt x="432" y="55"/>
                    <a:pt x="37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28" name="Google Shape;1028;p7"/>
            <p:cNvSpPr/>
            <p:nvPr/>
          </p:nvSpPr>
          <p:spPr>
            <a:xfrm>
              <a:off x="4198746" y="534886"/>
              <a:ext cx="93944" cy="116234"/>
            </a:xfrm>
            <a:custGeom>
              <a:avLst/>
              <a:gdLst/>
              <a:ahLst/>
              <a:cxnLst/>
              <a:rect l="l" t="t" r="r" b="b"/>
              <a:pathLst>
                <a:path w="3005" h="3718" extrusionOk="0">
                  <a:moveTo>
                    <a:pt x="1467" y="863"/>
                  </a:moveTo>
                  <a:cubicBezTo>
                    <a:pt x="1496" y="863"/>
                    <a:pt x="1523" y="878"/>
                    <a:pt x="1538" y="913"/>
                  </a:cubicBezTo>
                  <a:cubicBezTo>
                    <a:pt x="1588" y="1031"/>
                    <a:pt x="1621" y="1156"/>
                    <a:pt x="1657" y="1278"/>
                  </a:cubicBezTo>
                  <a:cubicBezTo>
                    <a:pt x="1678" y="1351"/>
                    <a:pt x="1620" y="1397"/>
                    <a:pt x="1560" y="1397"/>
                  </a:cubicBezTo>
                  <a:cubicBezTo>
                    <a:pt x="1519" y="1397"/>
                    <a:pt x="1477" y="1375"/>
                    <a:pt x="1461" y="1325"/>
                  </a:cubicBezTo>
                  <a:cubicBezTo>
                    <a:pt x="1426" y="1212"/>
                    <a:pt x="1387" y="1098"/>
                    <a:pt x="1365" y="979"/>
                  </a:cubicBezTo>
                  <a:cubicBezTo>
                    <a:pt x="1354" y="915"/>
                    <a:pt x="1413" y="863"/>
                    <a:pt x="1467" y="863"/>
                  </a:cubicBezTo>
                  <a:close/>
                  <a:moveTo>
                    <a:pt x="1250" y="1381"/>
                  </a:moveTo>
                  <a:cubicBezTo>
                    <a:pt x="1279" y="1381"/>
                    <a:pt x="1306" y="1395"/>
                    <a:pt x="1319" y="1428"/>
                  </a:cubicBezTo>
                  <a:cubicBezTo>
                    <a:pt x="1375" y="1567"/>
                    <a:pt x="1422" y="1712"/>
                    <a:pt x="1471" y="1854"/>
                  </a:cubicBezTo>
                  <a:cubicBezTo>
                    <a:pt x="1495" y="1922"/>
                    <a:pt x="1439" y="1966"/>
                    <a:pt x="1381" y="1966"/>
                  </a:cubicBezTo>
                  <a:cubicBezTo>
                    <a:pt x="1342" y="1966"/>
                    <a:pt x="1301" y="1945"/>
                    <a:pt x="1286" y="1897"/>
                  </a:cubicBezTo>
                  <a:cubicBezTo>
                    <a:pt x="1241" y="1762"/>
                    <a:pt x="1194" y="1627"/>
                    <a:pt x="1156" y="1490"/>
                  </a:cubicBezTo>
                  <a:cubicBezTo>
                    <a:pt x="1139" y="1428"/>
                    <a:pt x="1197" y="1381"/>
                    <a:pt x="1250" y="1381"/>
                  </a:cubicBezTo>
                  <a:close/>
                  <a:moveTo>
                    <a:pt x="1269" y="2403"/>
                  </a:moveTo>
                  <a:cubicBezTo>
                    <a:pt x="1263" y="2414"/>
                    <a:pt x="1257" y="2425"/>
                    <a:pt x="1251" y="2437"/>
                  </a:cubicBezTo>
                  <a:lnTo>
                    <a:pt x="1251" y="2437"/>
                  </a:lnTo>
                  <a:cubicBezTo>
                    <a:pt x="1259" y="2427"/>
                    <a:pt x="1265" y="2415"/>
                    <a:pt x="1269" y="2403"/>
                  </a:cubicBezTo>
                  <a:close/>
                  <a:moveTo>
                    <a:pt x="2003" y="0"/>
                  </a:moveTo>
                  <a:cubicBezTo>
                    <a:pt x="1531" y="0"/>
                    <a:pt x="1087" y="293"/>
                    <a:pt x="919" y="762"/>
                  </a:cubicBezTo>
                  <a:lnTo>
                    <a:pt x="0" y="3359"/>
                  </a:lnTo>
                  <a:cubicBezTo>
                    <a:pt x="232" y="3453"/>
                    <a:pt x="445" y="3591"/>
                    <a:pt x="663" y="3717"/>
                  </a:cubicBezTo>
                  <a:cubicBezTo>
                    <a:pt x="802" y="3349"/>
                    <a:pt x="1007" y="2891"/>
                    <a:pt x="1251" y="2437"/>
                  </a:cubicBezTo>
                  <a:lnTo>
                    <a:pt x="1251" y="2437"/>
                  </a:lnTo>
                  <a:cubicBezTo>
                    <a:pt x="1231" y="2462"/>
                    <a:pt x="1200" y="2477"/>
                    <a:pt x="1170" y="2477"/>
                  </a:cubicBezTo>
                  <a:cubicBezTo>
                    <a:pt x="1140" y="2477"/>
                    <a:pt x="1112" y="2462"/>
                    <a:pt x="1095" y="2426"/>
                  </a:cubicBezTo>
                  <a:cubicBezTo>
                    <a:pt x="1018" y="2260"/>
                    <a:pt x="937" y="2093"/>
                    <a:pt x="877" y="1918"/>
                  </a:cubicBezTo>
                  <a:cubicBezTo>
                    <a:pt x="855" y="1856"/>
                    <a:pt x="909" y="1814"/>
                    <a:pt x="964" y="1814"/>
                  </a:cubicBezTo>
                  <a:cubicBezTo>
                    <a:pt x="994" y="1814"/>
                    <a:pt x="1024" y="1827"/>
                    <a:pt x="1041" y="1857"/>
                  </a:cubicBezTo>
                  <a:cubicBezTo>
                    <a:pt x="1127" y="2011"/>
                    <a:pt x="1193" y="2176"/>
                    <a:pt x="1265" y="2336"/>
                  </a:cubicBezTo>
                  <a:cubicBezTo>
                    <a:pt x="1275" y="2360"/>
                    <a:pt x="1275" y="2383"/>
                    <a:pt x="1269" y="2403"/>
                  </a:cubicBezTo>
                  <a:lnTo>
                    <a:pt x="1269" y="2403"/>
                  </a:lnTo>
                  <a:cubicBezTo>
                    <a:pt x="1763" y="1490"/>
                    <a:pt x="2413" y="597"/>
                    <a:pt x="3005" y="457"/>
                  </a:cubicBezTo>
                  <a:cubicBezTo>
                    <a:pt x="2875" y="301"/>
                    <a:pt x="2705" y="179"/>
                    <a:pt x="2510" y="111"/>
                  </a:cubicBezTo>
                  <a:lnTo>
                    <a:pt x="2381" y="65"/>
                  </a:lnTo>
                  <a:cubicBezTo>
                    <a:pt x="2256" y="21"/>
                    <a:pt x="2129" y="0"/>
                    <a:pt x="2003" y="0"/>
                  </a:cubicBezTo>
                  <a:close/>
                </a:path>
              </a:pathLst>
            </a:custGeom>
            <a:solidFill>
              <a:srgbClr val="000000">
                <a:alpha val="27843"/>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29" name="Google Shape;1029;p7"/>
            <p:cNvSpPr/>
            <p:nvPr/>
          </p:nvSpPr>
          <p:spPr>
            <a:xfrm>
              <a:off x="4140725" y="520912"/>
              <a:ext cx="175945" cy="282926"/>
            </a:xfrm>
            <a:custGeom>
              <a:avLst/>
              <a:gdLst/>
              <a:ahLst/>
              <a:cxnLst/>
              <a:rect l="l" t="t" r="r" b="b"/>
              <a:pathLst>
                <a:path w="5628" h="9050" extrusionOk="0">
                  <a:moveTo>
                    <a:pt x="3857" y="448"/>
                  </a:moveTo>
                  <a:cubicBezTo>
                    <a:pt x="3983" y="448"/>
                    <a:pt x="4112" y="469"/>
                    <a:pt x="4237" y="514"/>
                  </a:cubicBezTo>
                  <a:lnTo>
                    <a:pt x="4366" y="559"/>
                  </a:lnTo>
                  <a:cubicBezTo>
                    <a:pt x="4653" y="661"/>
                    <a:pt x="4883" y="869"/>
                    <a:pt x="5015" y="1146"/>
                  </a:cubicBezTo>
                  <a:cubicBezTo>
                    <a:pt x="5147" y="1423"/>
                    <a:pt x="5164" y="1733"/>
                    <a:pt x="5063" y="2020"/>
                  </a:cubicBezTo>
                  <a:lnTo>
                    <a:pt x="4130" y="4653"/>
                  </a:lnTo>
                  <a:cubicBezTo>
                    <a:pt x="3713" y="4590"/>
                    <a:pt x="3300" y="4518"/>
                    <a:pt x="2905" y="4360"/>
                  </a:cubicBezTo>
                  <a:cubicBezTo>
                    <a:pt x="2535" y="4212"/>
                    <a:pt x="2222" y="3954"/>
                    <a:pt x="1855" y="3808"/>
                  </a:cubicBezTo>
                  <a:lnTo>
                    <a:pt x="2775" y="1212"/>
                  </a:lnTo>
                  <a:cubicBezTo>
                    <a:pt x="2943" y="741"/>
                    <a:pt x="3386" y="448"/>
                    <a:pt x="3857" y="448"/>
                  </a:cubicBezTo>
                  <a:close/>
                  <a:moveTo>
                    <a:pt x="1763" y="4070"/>
                  </a:moveTo>
                  <a:cubicBezTo>
                    <a:pt x="2241" y="4662"/>
                    <a:pt x="3242" y="4936"/>
                    <a:pt x="4016" y="4936"/>
                  </a:cubicBezTo>
                  <a:cubicBezTo>
                    <a:pt x="4020" y="4936"/>
                    <a:pt x="4025" y="4936"/>
                    <a:pt x="4029" y="4936"/>
                  </a:cubicBezTo>
                  <a:lnTo>
                    <a:pt x="4029" y="4936"/>
                  </a:lnTo>
                  <a:lnTo>
                    <a:pt x="3002" y="7839"/>
                  </a:lnTo>
                  <a:cubicBezTo>
                    <a:pt x="2900" y="8125"/>
                    <a:pt x="2692" y="8356"/>
                    <a:pt x="2415" y="8487"/>
                  </a:cubicBezTo>
                  <a:cubicBezTo>
                    <a:pt x="2257" y="8563"/>
                    <a:pt x="2088" y="8601"/>
                    <a:pt x="1919" y="8601"/>
                  </a:cubicBezTo>
                  <a:cubicBezTo>
                    <a:pt x="1808" y="8601"/>
                    <a:pt x="1698" y="8585"/>
                    <a:pt x="1591" y="8552"/>
                  </a:cubicBezTo>
                  <a:cubicBezTo>
                    <a:pt x="1573" y="8548"/>
                    <a:pt x="1557" y="8542"/>
                    <a:pt x="1541" y="8536"/>
                  </a:cubicBezTo>
                  <a:lnTo>
                    <a:pt x="1411" y="8490"/>
                  </a:lnTo>
                  <a:cubicBezTo>
                    <a:pt x="817" y="8279"/>
                    <a:pt x="505" y="7625"/>
                    <a:pt x="714" y="7029"/>
                  </a:cubicBezTo>
                  <a:lnTo>
                    <a:pt x="1763" y="4070"/>
                  </a:lnTo>
                  <a:close/>
                  <a:moveTo>
                    <a:pt x="3859" y="0"/>
                  </a:moveTo>
                  <a:cubicBezTo>
                    <a:pt x="3203" y="0"/>
                    <a:pt x="2586" y="409"/>
                    <a:pt x="2356" y="1061"/>
                  </a:cubicBezTo>
                  <a:lnTo>
                    <a:pt x="294" y="6879"/>
                  </a:lnTo>
                  <a:cubicBezTo>
                    <a:pt x="1" y="7706"/>
                    <a:pt x="436" y="8620"/>
                    <a:pt x="1264" y="8912"/>
                  </a:cubicBezTo>
                  <a:lnTo>
                    <a:pt x="1393" y="8958"/>
                  </a:lnTo>
                  <a:cubicBezTo>
                    <a:pt x="1565" y="9019"/>
                    <a:pt x="1743" y="9050"/>
                    <a:pt x="1921" y="9050"/>
                  </a:cubicBezTo>
                  <a:cubicBezTo>
                    <a:pt x="2156" y="9050"/>
                    <a:pt x="2389" y="8997"/>
                    <a:pt x="2609" y="8892"/>
                  </a:cubicBezTo>
                  <a:cubicBezTo>
                    <a:pt x="2994" y="8709"/>
                    <a:pt x="3285" y="8387"/>
                    <a:pt x="3425" y="7988"/>
                  </a:cubicBezTo>
                  <a:lnTo>
                    <a:pt x="5486" y="2170"/>
                  </a:lnTo>
                  <a:cubicBezTo>
                    <a:pt x="5627" y="1771"/>
                    <a:pt x="5604" y="1338"/>
                    <a:pt x="5420" y="953"/>
                  </a:cubicBezTo>
                  <a:cubicBezTo>
                    <a:pt x="5237" y="568"/>
                    <a:pt x="4915" y="277"/>
                    <a:pt x="4516" y="137"/>
                  </a:cubicBezTo>
                  <a:lnTo>
                    <a:pt x="4388" y="91"/>
                  </a:lnTo>
                  <a:cubicBezTo>
                    <a:pt x="4364" y="84"/>
                    <a:pt x="4342" y="75"/>
                    <a:pt x="4321" y="69"/>
                  </a:cubicBezTo>
                  <a:cubicBezTo>
                    <a:pt x="4167" y="22"/>
                    <a:pt x="4012" y="0"/>
                    <a:pt x="3859"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30" name="Google Shape;1030;p7"/>
            <p:cNvSpPr/>
            <p:nvPr/>
          </p:nvSpPr>
          <p:spPr>
            <a:xfrm>
              <a:off x="4225412" y="591626"/>
              <a:ext cx="13818" cy="20758"/>
            </a:xfrm>
            <a:custGeom>
              <a:avLst/>
              <a:gdLst/>
              <a:ahLst/>
              <a:cxnLst/>
              <a:rect l="l" t="t" r="r" b="b"/>
              <a:pathLst>
                <a:path w="442" h="664" extrusionOk="0">
                  <a:moveTo>
                    <a:pt x="109" y="0"/>
                  </a:moveTo>
                  <a:cubicBezTo>
                    <a:pt x="55" y="0"/>
                    <a:pt x="1" y="42"/>
                    <a:pt x="23" y="105"/>
                  </a:cubicBezTo>
                  <a:cubicBezTo>
                    <a:pt x="84" y="278"/>
                    <a:pt x="164" y="445"/>
                    <a:pt x="241" y="612"/>
                  </a:cubicBezTo>
                  <a:cubicBezTo>
                    <a:pt x="258" y="649"/>
                    <a:pt x="287" y="664"/>
                    <a:pt x="316" y="664"/>
                  </a:cubicBezTo>
                  <a:cubicBezTo>
                    <a:pt x="377" y="664"/>
                    <a:pt x="441" y="598"/>
                    <a:pt x="409" y="523"/>
                  </a:cubicBezTo>
                  <a:cubicBezTo>
                    <a:pt x="339" y="362"/>
                    <a:pt x="273" y="197"/>
                    <a:pt x="185" y="44"/>
                  </a:cubicBezTo>
                  <a:cubicBezTo>
                    <a:pt x="169" y="13"/>
                    <a:pt x="139" y="0"/>
                    <a:pt x="109"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31" name="Google Shape;1031;p7"/>
            <p:cNvSpPr/>
            <p:nvPr/>
          </p:nvSpPr>
          <p:spPr>
            <a:xfrm>
              <a:off x="4234322" y="578058"/>
              <a:ext cx="11192" cy="18289"/>
            </a:xfrm>
            <a:custGeom>
              <a:avLst/>
              <a:gdLst/>
              <a:ahLst/>
              <a:cxnLst/>
              <a:rect l="l" t="t" r="r" b="b"/>
              <a:pathLst>
                <a:path w="358" h="585" extrusionOk="0">
                  <a:moveTo>
                    <a:pt x="111" y="1"/>
                  </a:moveTo>
                  <a:cubicBezTo>
                    <a:pt x="58" y="1"/>
                    <a:pt x="1" y="47"/>
                    <a:pt x="18" y="109"/>
                  </a:cubicBezTo>
                  <a:cubicBezTo>
                    <a:pt x="56" y="246"/>
                    <a:pt x="103" y="381"/>
                    <a:pt x="148" y="516"/>
                  </a:cubicBezTo>
                  <a:cubicBezTo>
                    <a:pt x="163" y="563"/>
                    <a:pt x="204" y="584"/>
                    <a:pt x="244" y="584"/>
                  </a:cubicBezTo>
                  <a:cubicBezTo>
                    <a:pt x="301" y="584"/>
                    <a:pt x="357" y="541"/>
                    <a:pt x="333" y="473"/>
                  </a:cubicBezTo>
                  <a:cubicBezTo>
                    <a:pt x="284" y="331"/>
                    <a:pt x="237" y="187"/>
                    <a:pt x="180" y="48"/>
                  </a:cubicBezTo>
                  <a:cubicBezTo>
                    <a:pt x="167" y="15"/>
                    <a:pt x="140" y="1"/>
                    <a:pt x="111" y="1"/>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32" name="Google Shape;1032;p7"/>
            <p:cNvSpPr/>
            <p:nvPr/>
          </p:nvSpPr>
          <p:spPr>
            <a:xfrm>
              <a:off x="4241074" y="561865"/>
              <a:ext cx="10192" cy="16725"/>
            </a:xfrm>
            <a:custGeom>
              <a:avLst/>
              <a:gdLst/>
              <a:ahLst/>
              <a:cxnLst/>
              <a:rect l="l" t="t" r="r" b="b"/>
              <a:pathLst>
                <a:path w="326" h="535" extrusionOk="0">
                  <a:moveTo>
                    <a:pt x="113" y="0"/>
                  </a:moveTo>
                  <a:cubicBezTo>
                    <a:pt x="59" y="0"/>
                    <a:pt x="1" y="52"/>
                    <a:pt x="12" y="116"/>
                  </a:cubicBezTo>
                  <a:cubicBezTo>
                    <a:pt x="34" y="233"/>
                    <a:pt x="74" y="347"/>
                    <a:pt x="109" y="462"/>
                  </a:cubicBezTo>
                  <a:cubicBezTo>
                    <a:pt x="124" y="512"/>
                    <a:pt x="166" y="534"/>
                    <a:pt x="207" y="534"/>
                  </a:cubicBezTo>
                  <a:cubicBezTo>
                    <a:pt x="267" y="534"/>
                    <a:pt x="325" y="488"/>
                    <a:pt x="304" y="415"/>
                  </a:cubicBezTo>
                  <a:cubicBezTo>
                    <a:pt x="268" y="293"/>
                    <a:pt x="235" y="168"/>
                    <a:pt x="185" y="50"/>
                  </a:cubicBezTo>
                  <a:cubicBezTo>
                    <a:pt x="170" y="15"/>
                    <a:pt x="142" y="0"/>
                    <a:pt x="113"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033" name="Google Shape;1033;p7"/>
          <p:cNvGrpSpPr/>
          <p:nvPr/>
        </p:nvGrpSpPr>
        <p:grpSpPr>
          <a:xfrm rot="479395">
            <a:off x="11073095" y="6267814"/>
            <a:ext cx="1061808" cy="465231"/>
            <a:chOff x="1352542" y="368950"/>
            <a:chExt cx="796350" cy="348921"/>
          </a:xfrm>
        </p:grpSpPr>
        <p:sp>
          <p:nvSpPr>
            <p:cNvPr id="1034" name="Google Shape;1034;p7"/>
            <p:cNvSpPr/>
            <p:nvPr/>
          </p:nvSpPr>
          <p:spPr>
            <a:xfrm>
              <a:off x="1352542" y="368950"/>
              <a:ext cx="796350" cy="348921"/>
            </a:xfrm>
            <a:custGeom>
              <a:avLst/>
              <a:gdLst/>
              <a:ahLst/>
              <a:cxnLst/>
              <a:rect l="l" t="t" r="r" b="b"/>
              <a:pathLst>
                <a:path w="25473" h="11161" extrusionOk="0">
                  <a:moveTo>
                    <a:pt x="16250" y="1994"/>
                  </a:moveTo>
                  <a:cubicBezTo>
                    <a:pt x="16267" y="2010"/>
                    <a:pt x="16283" y="2024"/>
                    <a:pt x="16295" y="2041"/>
                  </a:cubicBezTo>
                  <a:cubicBezTo>
                    <a:pt x="16354" y="2113"/>
                    <a:pt x="16372" y="2190"/>
                    <a:pt x="16386" y="2277"/>
                  </a:cubicBezTo>
                  <a:cubicBezTo>
                    <a:pt x="16386" y="2278"/>
                    <a:pt x="16387" y="2279"/>
                    <a:pt x="16387" y="2280"/>
                  </a:cubicBezTo>
                  <a:cubicBezTo>
                    <a:pt x="16168" y="2351"/>
                    <a:pt x="15954" y="2442"/>
                    <a:pt x="15743" y="2538"/>
                  </a:cubicBezTo>
                  <a:lnTo>
                    <a:pt x="15206" y="2778"/>
                  </a:lnTo>
                  <a:cubicBezTo>
                    <a:pt x="14941" y="2893"/>
                    <a:pt x="14676" y="3011"/>
                    <a:pt x="14425" y="3149"/>
                  </a:cubicBezTo>
                  <a:cubicBezTo>
                    <a:pt x="14355" y="3038"/>
                    <a:pt x="14273" y="2933"/>
                    <a:pt x="14185" y="2835"/>
                  </a:cubicBezTo>
                  <a:cubicBezTo>
                    <a:pt x="14493" y="2741"/>
                    <a:pt x="14808" y="2627"/>
                    <a:pt x="15118" y="2502"/>
                  </a:cubicBezTo>
                  <a:lnTo>
                    <a:pt x="15679" y="2264"/>
                  </a:lnTo>
                  <a:cubicBezTo>
                    <a:pt x="15875" y="2175"/>
                    <a:pt x="16065" y="2086"/>
                    <a:pt x="16250" y="1994"/>
                  </a:cubicBezTo>
                  <a:close/>
                  <a:moveTo>
                    <a:pt x="17304" y="549"/>
                  </a:moveTo>
                  <a:cubicBezTo>
                    <a:pt x="18189" y="549"/>
                    <a:pt x="18917" y="1206"/>
                    <a:pt x="18933" y="2026"/>
                  </a:cubicBezTo>
                  <a:cubicBezTo>
                    <a:pt x="18950" y="2859"/>
                    <a:pt x="18231" y="3553"/>
                    <a:pt x="17327" y="3570"/>
                  </a:cubicBezTo>
                  <a:cubicBezTo>
                    <a:pt x="17315" y="3571"/>
                    <a:pt x="17304" y="3571"/>
                    <a:pt x="17292" y="3571"/>
                  </a:cubicBezTo>
                  <a:cubicBezTo>
                    <a:pt x="16707" y="3571"/>
                    <a:pt x="16190" y="3285"/>
                    <a:pt x="15902" y="2852"/>
                  </a:cubicBezTo>
                  <a:cubicBezTo>
                    <a:pt x="16176" y="2728"/>
                    <a:pt x="16449" y="2598"/>
                    <a:pt x="16690" y="2432"/>
                  </a:cubicBezTo>
                  <a:cubicBezTo>
                    <a:pt x="16749" y="2391"/>
                    <a:pt x="16756" y="2322"/>
                    <a:pt x="16726" y="2274"/>
                  </a:cubicBezTo>
                  <a:cubicBezTo>
                    <a:pt x="16726" y="2273"/>
                    <a:pt x="16726" y="2273"/>
                    <a:pt x="16727" y="2271"/>
                  </a:cubicBezTo>
                  <a:cubicBezTo>
                    <a:pt x="16737" y="2136"/>
                    <a:pt x="16673" y="1985"/>
                    <a:pt x="16587" y="1877"/>
                  </a:cubicBezTo>
                  <a:cubicBezTo>
                    <a:pt x="16515" y="1787"/>
                    <a:pt x="16399" y="1674"/>
                    <a:pt x="16269" y="1674"/>
                  </a:cubicBezTo>
                  <a:cubicBezTo>
                    <a:pt x="16247" y="1674"/>
                    <a:pt x="16224" y="1677"/>
                    <a:pt x="16201" y="1685"/>
                  </a:cubicBezTo>
                  <a:cubicBezTo>
                    <a:pt x="16179" y="1691"/>
                    <a:pt x="16164" y="1702"/>
                    <a:pt x="16149" y="1717"/>
                  </a:cubicBezTo>
                  <a:cubicBezTo>
                    <a:pt x="15993" y="1764"/>
                    <a:pt x="15836" y="1813"/>
                    <a:pt x="15676" y="1867"/>
                  </a:cubicBezTo>
                  <a:cubicBezTo>
                    <a:pt x="15780" y="1138"/>
                    <a:pt x="16448" y="565"/>
                    <a:pt x="17266" y="550"/>
                  </a:cubicBezTo>
                  <a:cubicBezTo>
                    <a:pt x="17279" y="550"/>
                    <a:pt x="17291" y="549"/>
                    <a:pt x="17304" y="549"/>
                  </a:cubicBezTo>
                  <a:close/>
                  <a:moveTo>
                    <a:pt x="2629" y="878"/>
                  </a:moveTo>
                  <a:cubicBezTo>
                    <a:pt x="3713" y="878"/>
                    <a:pt x="4603" y="1679"/>
                    <a:pt x="4623" y="2684"/>
                  </a:cubicBezTo>
                  <a:cubicBezTo>
                    <a:pt x="4637" y="3332"/>
                    <a:pt x="4283" y="3910"/>
                    <a:pt x="3738" y="4249"/>
                  </a:cubicBezTo>
                  <a:cubicBezTo>
                    <a:pt x="3658" y="4087"/>
                    <a:pt x="3566" y="3930"/>
                    <a:pt x="3459" y="3785"/>
                  </a:cubicBezTo>
                  <a:cubicBezTo>
                    <a:pt x="3457" y="3778"/>
                    <a:pt x="3459" y="3769"/>
                    <a:pt x="3456" y="3760"/>
                  </a:cubicBezTo>
                  <a:cubicBezTo>
                    <a:pt x="3406" y="3631"/>
                    <a:pt x="3251" y="3594"/>
                    <a:pt x="3106" y="3594"/>
                  </a:cubicBezTo>
                  <a:cubicBezTo>
                    <a:pt x="3063" y="3594"/>
                    <a:pt x="3020" y="3598"/>
                    <a:pt x="2981" y="3603"/>
                  </a:cubicBezTo>
                  <a:cubicBezTo>
                    <a:pt x="2802" y="3628"/>
                    <a:pt x="2614" y="3715"/>
                    <a:pt x="2519" y="3861"/>
                  </a:cubicBezTo>
                  <a:cubicBezTo>
                    <a:pt x="2492" y="3903"/>
                    <a:pt x="2498" y="3949"/>
                    <a:pt x="2523" y="3987"/>
                  </a:cubicBezTo>
                  <a:cubicBezTo>
                    <a:pt x="2577" y="4182"/>
                    <a:pt x="2649" y="4374"/>
                    <a:pt x="2724" y="4565"/>
                  </a:cubicBezTo>
                  <a:cubicBezTo>
                    <a:pt x="2702" y="4569"/>
                    <a:pt x="2681" y="4571"/>
                    <a:pt x="2660" y="4571"/>
                  </a:cubicBezTo>
                  <a:cubicBezTo>
                    <a:pt x="2645" y="4571"/>
                    <a:pt x="2630" y="4571"/>
                    <a:pt x="2615" y="4571"/>
                  </a:cubicBezTo>
                  <a:cubicBezTo>
                    <a:pt x="1534" y="4571"/>
                    <a:pt x="643" y="3770"/>
                    <a:pt x="623" y="2766"/>
                  </a:cubicBezTo>
                  <a:cubicBezTo>
                    <a:pt x="602" y="1748"/>
                    <a:pt x="1483" y="902"/>
                    <a:pt x="2586" y="879"/>
                  </a:cubicBezTo>
                  <a:cubicBezTo>
                    <a:pt x="2600" y="879"/>
                    <a:pt x="2615" y="878"/>
                    <a:pt x="2629" y="878"/>
                  </a:cubicBezTo>
                  <a:close/>
                  <a:moveTo>
                    <a:pt x="18219" y="3933"/>
                  </a:moveTo>
                  <a:cubicBezTo>
                    <a:pt x="18255" y="4149"/>
                    <a:pt x="18301" y="4366"/>
                    <a:pt x="18346" y="4581"/>
                  </a:cubicBezTo>
                  <a:cubicBezTo>
                    <a:pt x="18377" y="4726"/>
                    <a:pt x="18401" y="4877"/>
                    <a:pt x="18435" y="5027"/>
                  </a:cubicBezTo>
                  <a:cubicBezTo>
                    <a:pt x="18440" y="5095"/>
                    <a:pt x="18454" y="5162"/>
                    <a:pt x="18466" y="5230"/>
                  </a:cubicBezTo>
                  <a:cubicBezTo>
                    <a:pt x="18484" y="5325"/>
                    <a:pt x="18496" y="5423"/>
                    <a:pt x="18528" y="5513"/>
                  </a:cubicBezTo>
                  <a:cubicBezTo>
                    <a:pt x="18359" y="5548"/>
                    <a:pt x="18193" y="5596"/>
                    <a:pt x="18039" y="5664"/>
                  </a:cubicBezTo>
                  <a:cubicBezTo>
                    <a:pt x="17995" y="5393"/>
                    <a:pt x="17908" y="5122"/>
                    <a:pt x="17840" y="4856"/>
                  </a:cubicBezTo>
                  <a:cubicBezTo>
                    <a:pt x="17777" y="4602"/>
                    <a:pt x="17725" y="4342"/>
                    <a:pt x="17637" y="4094"/>
                  </a:cubicBezTo>
                  <a:cubicBezTo>
                    <a:pt x="17841" y="4064"/>
                    <a:pt x="18037" y="4009"/>
                    <a:pt x="18219" y="3933"/>
                  </a:cubicBezTo>
                  <a:close/>
                  <a:moveTo>
                    <a:pt x="3059" y="3886"/>
                  </a:moveTo>
                  <a:cubicBezTo>
                    <a:pt x="3111" y="3886"/>
                    <a:pt x="3163" y="3898"/>
                    <a:pt x="3213" y="3907"/>
                  </a:cubicBezTo>
                  <a:cubicBezTo>
                    <a:pt x="3279" y="4076"/>
                    <a:pt x="3357" y="4242"/>
                    <a:pt x="3438" y="4408"/>
                  </a:cubicBezTo>
                  <a:lnTo>
                    <a:pt x="3667" y="4915"/>
                  </a:lnTo>
                  <a:cubicBezTo>
                    <a:pt x="3741" y="5110"/>
                    <a:pt x="3804" y="5319"/>
                    <a:pt x="3900" y="5507"/>
                  </a:cubicBezTo>
                  <a:cubicBezTo>
                    <a:pt x="3767" y="5573"/>
                    <a:pt x="3639" y="5647"/>
                    <a:pt x="3523" y="5732"/>
                  </a:cubicBezTo>
                  <a:cubicBezTo>
                    <a:pt x="3457" y="5498"/>
                    <a:pt x="3351" y="5271"/>
                    <a:pt x="3249" y="5048"/>
                  </a:cubicBezTo>
                  <a:lnTo>
                    <a:pt x="3033" y="4531"/>
                  </a:lnTo>
                  <a:cubicBezTo>
                    <a:pt x="2958" y="4346"/>
                    <a:pt x="2880" y="4163"/>
                    <a:pt x="2792" y="3985"/>
                  </a:cubicBezTo>
                  <a:cubicBezTo>
                    <a:pt x="2862" y="3937"/>
                    <a:pt x="2931" y="3899"/>
                    <a:pt x="3028" y="3888"/>
                  </a:cubicBezTo>
                  <a:cubicBezTo>
                    <a:pt x="3038" y="3887"/>
                    <a:pt x="3049" y="3886"/>
                    <a:pt x="3059" y="3886"/>
                  </a:cubicBezTo>
                  <a:close/>
                  <a:moveTo>
                    <a:pt x="12191" y="2516"/>
                  </a:moveTo>
                  <a:cubicBezTo>
                    <a:pt x="13275" y="2516"/>
                    <a:pt x="14164" y="3318"/>
                    <a:pt x="14185" y="4321"/>
                  </a:cubicBezTo>
                  <a:cubicBezTo>
                    <a:pt x="14197" y="4976"/>
                    <a:pt x="13837" y="5559"/>
                    <a:pt x="13284" y="5897"/>
                  </a:cubicBezTo>
                  <a:cubicBezTo>
                    <a:pt x="13243" y="5688"/>
                    <a:pt x="13204" y="5479"/>
                    <a:pt x="13165" y="5269"/>
                  </a:cubicBezTo>
                  <a:cubicBezTo>
                    <a:pt x="13165" y="5255"/>
                    <a:pt x="13162" y="5242"/>
                    <a:pt x="13158" y="5229"/>
                  </a:cubicBezTo>
                  <a:cubicBezTo>
                    <a:pt x="13156" y="5224"/>
                    <a:pt x="13155" y="5219"/>
                    <a:pt x="13155" y="5211"/>
                  </a:cubicBezTo>
                  <a:cubicBezTo>
                    <a:pt x="13145" y="5154"/>
                    <a:pt x="13093" y="5130"/>
                    <a:pt x="13038" y="5130"/>
                  </a:cubicBezTo>
                  <a:cubicBezTo>
                    <a:pt x="13031" y="5130"/>
                    <a:pt x="13025" y="5131"/>
                    <a:pt x="13018" y="5131"/>
                  </a:cubicBezTo>
                  <a:cubicBezTo>
                    <a:pt x="12907" y="5087"/>
                    <a:pt x="12782" y="5065"/>
                    <a:pt x="12656" y="5065"/>
                  </a:cubicBezTo>
                  <a:cubicBezTo>
                    <a:pt x="12396" y="5065"/>
                    <a:pt x="12134" y="5160"/>
                    <a:pt x="11993" y="5356"/>
                  </a:cubicBezTo>
                  <a:cubicBezTo>
                    <a:pt x="11968" y="5391"/>
                    <a:pt x="11973" y="5433"/>
                    <a:pt x="11995" y="5469"/>
                  </a:cubicBezTo>
                  <a:cubicBezTo>
                    <a:pt x="12030" y="5706"/>
                    <a:pt x="12061" y="5955"/>
                    <a:pt x="12101" y="6205"/>
                  </a:cubicBezTo>
                  <a:cubicBezTo>
                    <a:pt x="11053" y="6168"/>
                    <a:pt x="10203" y="5383"/>
                    <a:pt x="10183" y="4403"/>
                  </a:cubicBezTo>
                  <a:cubicBezTo>
                    <a:pt x="10162" y="3386"/>
                    <a:pt x="11043" y="2540"/>
                    <a:pt x="12146" y="2517"/>
                  </a:cubicBezTo>
                  <a:cubicBezTo>
                    <a:pt x="12161" y="2516"/>
                    <a:pt x="12176" y="2516"/>
                    <a:pt x="12191" y="2516"/>
                  </a:cubicBezTo>
                  <a:close/>
                  <a:moveTo>
                    <a:pt x="12698" y="5361"/>
                  </a:moveTo>
                  <a:cubicBezTo>
                    <a:pt x="12772" y="5361"/>
                    <a:pt x="12845" y="5369"/>
                    <a:pt x="12918" y="5382"/>
                  </a:cubicBezTo>
                  <a:cubicBezTo>
                    <a:pt x="12947" y="5601"/>
                    <a:pt x="12976" y="5820"/>
                    <a:pt x="13004" y="6041"/>
                  </a:cubicBezTo>
                  <a:lnTo>
                    <a:pt x="13081" y="6603"/>
                  </a:lnTo>
                  <a:cubicBezTo>
                    <a:pt x="13103" y="6755"/>
                    <a:pt x="13127" y="6909"/>
                    <a:pt x="13151" y="7062"/>
                  </a:cubicBezTo>
                  <a:cubicBezTo>
                    <a:pt x="12997" y="7083"/>
                    <a:pt x="12847" y="7117"/>
                    <a:pt x="12703" y="7167"/>
                  </a:cubicBezTo>
                  <a:cubicBezTo>
                    <a:pt x="12685" y="7018"/>
                    <a:pt x="12656" y="6869"/>
                    <a:pt x="12623" y="6718"/>
                  </a:cubicBezTo>
                  <a:lnTo>
                    <a:pt x="12482" y="6184"/>
                  </a:lnTo>
                  <a:cubicBezTo>
                    <a:pt x="12410" y="5943"/>
                    <a:pt x="12333" y="5704"/>
                    <a:pt x="12262" y="5474"/>
                  </a:cubicBezTo>
                  <a:cubicBezTo>
                    <a:pt x="12352" y="5434"/>
                    <a:pt x="12442" y="5396"/>
                    <a:pt x="12538" y="5376"/>
                  </a:cubicBezTo>
                  <a:cubicBezTo>
                    <a:pt x="12592" y="5365"/>
                    <a:pt x="12645" y="5361"/>
                    <a:pt x="12698" y="5361"/>
                  </a:cubicBezTo>
                  <a:close/>
                  <a:moveTo>
                    <a:pt x="9975" y="5621"/>
                  </a:moveTo>
                  <a:cubicBezTo>
                    <a:pt x="10066" y="5755"/>
                    <a:pt x="10170" y="5880"/>
                    <a:pt x="10284" y="5994"/>
                  </a:cubicBezTo>
                  <a:cubicBezTo>
                    <a:pt x="9391" y="6315"/>
                    <a:pt x="8493" y="6643"/>
                    <a:pt x="7610" y="6995"/>
                  </a:cubicBezTo>
                  <a:lnTo>
                    <a:pt x="7057" y="7223"/>
                  </a:lnTo>
                  <a:cubicBezTo>
                    <a:pt x="6872" y="7299"/>
                    <a:pt x="6688" y="7376"/>
                    <a:pt x="6505" y="7454"/>
                  </a:cubicBezTo>
                  <a:cubicBezTo>
                    <a:pt x="6419" y="7294"/>
                    <a:pt x="6362" y="7141"/>
                    <a:pt x="6346" y="6960"/>
                  </a:cubicBezTo>
                  <a:cubicBezTo>
                    <a:pt x="6533" y="6917"/>
                    <a:pt x="6720" y="6869"/>
                    <a:pt x="6908" y="6815"/>
                  </a:cubicBezTo>
                  <a:lnTo>
                    <a:pt x="7479" y="6641"/>
                  </a:lnTo>
                  <a:cubicBezTo>
                    <a:pt x="8335" y="6358"/>
                    <a:pt x="9183" y="5993"/>
                    <a:pt x="9975" y="5621"/>
                  </a:cubicBezTo>
                  <a:close/>
                  <a:moveTo>
                    <a:pt x="15363" y="3092"/>
                  </a:moveTo>
                  <a:cubicBezTo>
                    <a:pt x="15748" y="3706"/>
                    <a:pt x="16466" y="4115"/>
                    <a:pt x="17283" y="4116"/>
                  </a:cubicBezTo>
                  <a:cubicBezTo>
                    <a:pt x="17319" y="4372"/>
                    <a:pt x="17393" y="4627"/>
                    <a:pt x="17455" y="4877"/>
                  </a:cubicBezTo>
                  <a:cubicBezTo>
                    <a:pt x="17533" y="5195"/>
                    <a:pt x="17589" y="5532"/>
                    <a:pt x="17711" y="5837"/>
                  </a:cubicBezTo>
                  <a:cubicBezTo>
                    <a:pt x="17127" y="6221"/>
                    <a:pt x="16750" y="6856"/>
                    <a:pt x="16766" y="7564"/>
                  </a:cubicBezTo>
                  <a:cubicBezTo>
                    <a:pt x="16767" y="7642"/>
                    <a:pt x="16773" y="7718"/>
                    <a:pt x="16783" y="7789"/>
                  </a:cubicBezTo>
                  <a:cubicBezTo>
                    <a:pt x="16352" y="7912"/>
                    <a:pt x="15931" y="8073"/>
                    <a:pt x="15507" y="8208"/>
                  </a:cubicBezTo>
                  <a:cubicBezTo>
                    <a:pt x="15501" y="8210"/>
                    <a:pt x="15495" y="8211"/>
                    <a:pt x="15488" y="8213"/>
                  </a:cubicBezTo>
                  <a:cubicBezTo>
                    <a:pt x="15132" y="7520"/>
                    <a:pt x="14367" y="7040"/>
                    <a:pt x="13484" y="7039"/>
                  </a:cubicBezTo>
                  <a:cubicBezTo>
                    <a:pt x="13455" y="6850"/>
                    <a:pt x="13423" y="6662"/>
                    <a:pt x="13389" y="6472"/>
                  </a:cubicBezTo>
                  <a:cubicBezTo>
                    <a:pt x="14230" y="6061"/>
                    <a:pt x="14798" y="5243"/>
                    <a:pt x="14779" y="4309"/>
                  </a:cubicBezTo>
                  <a:cubicBezTo>
                    <a:pt x="14773" y="3996"/>
                    <a:pt x="14700" y="3701"/>
                    <a:pt x="14576" y="3430"/>
                  </a:cubicBezTo>
                  <a:cubicBezTo>
                    <a:pt x="14845" y="3332"/>
                    <a:pt x="15105" y="3211"/>
                    <a:pt x="15363" y="3092"/>
                  </a:cubicBezTo>
                  <a:close/>
                  <a:moveTo>
                    <a:pt x="19001" y="6008"/>
                  </a:moveTo>
                  <a:cubicBezTo>
                    <a:pt x="19888" y="6008"/>
                    <a:pt x="20616" y="6663"/>
                    <a:pt x="20634" y="7485"/>
                  </a:cubicBezTo>
                  <a:cubicBezTo>
                    <a:pt x="20650" y="8318"/>
                    <a:pt x="19931" y="9011"/>
                    <a:pt x="19027" y="9029"/>
                  </a:cubicBezTo>
                  <a:cubicBezTo>
                    <a:pt x="19015" y="9030"/>
                    <a:pt x="19004" y="9030"/>
                    <a:pt x="18992" y="9030"/>
                  </a:cubicBezTo>
                  <a:cubicBezTo>
                    <a:pt x="18106" y="9030"/>
                    <a:pt x="17377" y="8374"/>
                    <a:pt x="17360" y="7552"/>
                  </a:cubicBezTo>
                  <a:cubicBezTo>
                    <a:pt x="17344" y="6719"/>
                    <a:pt x="18063" y="6027"/>
                    <a:pt x="18966" y="6008"/>
                  </a:cubicBezTo>
                  <a:cubicBezTo>
                    <a:pt x="18978" y="6008"/>
                    <a:pt x="18989" y="6008"/>
                    <a:pt x="19001" y="6008"/>
                  </a:cubicBezTo>
                  <a:close/>
                  <a:moveTo>
                    <a:pt x="21152" y="8038"/>
                  </a:moveTo>
                  <a:cubicBezTo>
                    <a:pt x="21421" y="8183"/>
                    <a:pt x="21706" y="8303"/>
                    <a:pt x="21980" y="8434"/>
                  </a:cubicBezTo>
                  <a:lnTo>
                    <a:pt x="22504" y="8697"/>
                  </a:lnTo>
                  <a:cubicBezTo>
                    <a:pt x="22640" y="8766"/>
                    <a:pt x="22778" y="8832"/>
                    <a:pt x="22920" y="8889"/>
                  </a:cubicBezTo>
                  <a:cubicBezTo>
                    <a:pt x="22901" y="8939"/>
                    <a:pt x="22865" y="8990"/>
                    <a:pt x="22834" y="9017"/>
                  </a:cubicBezTo>
                  <a:cubicBezTo>
                    <a:pt x="22775" y="9067"/>
                    <a:pt x="22708" y="9082"/>
                    <a:pt x="22652" y="9124"/>
                  </a:cubicBezTo>
                  <a:cubicBezTo>
                    <a:pt x="22566" y="9068"/>
                    <a:pt x="22477" y="9016"/>
                    <a:pt x="22381" y="8969"/>
                  </a:cubicBezTo>
                  <a:lnTo>
                    <a:pt x="21849" y="8705"/>
                  </a:lnTo>
                  <a:cubicBezTo>
                    <a:pt x="21590" y="8564"/>
                    <a:pt x="21337" y="8407"/>
                    <a:pt x="21066" y="8286"/>
                  </a:cubicBezTo>
                  <a:cubicBezTo>
                    <a:pt x="21100" y="8207"/>
                    <a:pt x="21128" y="8124"/>
                    <a:pt x="21152" y="8038"/>
                  </a:cubicBezTo>
                  <a:close/>
                  <a:moveTo>
                    <a:pt x="16855" y="8098"/>
                  </a:moveTo>
                  <a:cubicBezTo>
                    <a:pt x="16894" y="8219"/>
                    <a:pt x="16945" y="8337"/>
                    <a:pt x="17006" y="8448"/>
                  </a:cubicBezTo>
                  <a:cubicBezTo>
                    <a:pt x="16564" y="8553"/>
                    <a:pt x="16121" y="8697"/>
                    <a:pt x="15684" y="8849"/>
                  </a:cubicBezTo>
                  <a:lnTo>
                    <a:pt x="15107" y="9052"/>
                  </a:lnTo>
                  <a:cubicBezTo>
                    <a:pt x="14900" y="9125"/>
                    <a:pt x="14695" y="9198"/>
                    <a:pt x="14492" y="9266"/>
                  </a:cubicBezTo>
                  <a:cubicBezTo>
                    <a:pt x="14446" y="9228"/>
                    <a:pt x="14399" y="9192"/>
                    <a:pt x="14367" y="9139"/>
                  </a:cubicBezTo>
                  <a:cubicBezTo>
                    <a:pt x="14320" y="9061"/>
                    <a:pt x="14322" y="8984"/>
                    <a:pt x="14320" y="8901"/>
                  </a:cubicBezTo>
                  <a:cubicBezTo>
                    <a:pt x="14569" y="8850"/>
                    <a:pt x="14811" y="8779"/>
                    <a:pt x="15051" y="8699"/>
                  </a:cubicBezTo>
                  <a:lnTo>
                    <a:pt x="15611" y="8507"/>
                  </a:lnTo>
                  <a:cubicBezTo>
                    <a:pt x="15679" y="8484"/>
                    <a:pt x="15746" y="8462"/>
                    <a:pt x="15814" y="8438"/>
                  </a:cubicBezTo>
                  <a:cubicBezTo>
                    <a:pt x="16160" y="8324"/>
                    <a:pt x="16513" y="8223"/>
                    <a:pt x="16855" y="8098"/>
                  </a:cubicBezTo>
                  <a:close/>
                  <a:moveTo>
                    <a:pt x="5112" y="5773"/>
                  </a:moveTo>
                  <a:cubicBezTo>
                    <a:pt x="5762" y="5773"/>
                    <a:pt x="6341" y="6063"/>
                    <a:pt x="6706" y="6512"/>
                  </a:cubicBezTo>
                  <a:cubicBezTo>
                    <a:pt x="6516" y="6595"/>
                    <a:pt x="6329" y="6679"/>
                    <a:pt x="6143" y="6770"/>
                  </a:cubicBezTo>
                  <a:cubicBezTo>
                    <a:pt x="6091" y="6794"/>
                    <a:pt x="6075" y="6838"/>
                    <a:pt x="6082" y="6877"/>
                  </a:cubicBezTo>
                  <a:cubicBezTo>
                    <a:pt x="6008" y="7167"/>
                    <a:pt x="6092" y="7522"/>
                    <a:pt x="6346" y="7719"/>
                  </a:cubicBezTo>
                  <a:cubicBezTo>
                    <a:pt x="6376" y="7741"/>
                    <a:pt x="6408" y="7750"/>
                    <a:pt x="6438" y="7750"/>
                  </a:cubicBezTo>
                  <a:cubicBezTo>
                    <a:pt x="6456" y="7750"/>
                    <a:pt x="6474" y="7747"/>
                    <a:pt x="6490" y="7741"/>
                  </a:cubicBezTo>
                  <a:cubicBezTo>
                    <a:pt x="6493" y="7741"/>
                    <a:pt x="6495" y="7741"/>
                    <a:pt x="6497" y="7741"/>
                  </a:cubicBezTo>
                  <a:cubicBezTo>
                    <a:pt x="6499" y="7741"/>
                    <a:pt x="6501" y="7741"/>
                    <a:pt x="6504" y="7740"/>
                  </a:cubicBezTo>
                  <a:cubicBezTo>
                    <a:pt x="6705" y="7683"/>
                    <a:pt x="6903" y="7624"/>
                    <a:pt x="7104" y="7561"/>
                  </a:cubicBezTo>
                  <a:cubicBezTo>
                    <a:pt x="7104" y="7568"/>
                    <a:pt x="7105" y="7574"/>
                    <a:pt x="7105" y="7582"/>
                  </a:cubicBezTo>
                  <a:cubicBezTo>
                    <a:pt x="7126" y="8596"/>
                    <a:pt x="6245" y="9444"/>
                    <a:pt x="5143" y="9467"/>
                  </a:cubicBezTo>
                  <a:cubicBezTo>
                    <a:pt x="5128" y="9467"/>
                    <a:pt x="5114" y="9467"/>
                    <a:pt x="5099" y="9467"/>
                  </a:cubicBezTo>
                  <a:cubicBezTo>
                    <a:pt x="4015" y="9467"/>
                    <a:pt x="3126" y="8665"/>
                    <a:pt x="3105" y="7661"/>
                  </a:cubicBezTo>
                  <a:cubicBezTo>
                    <a:pt x="3083" y="6643"/>
                    <a:pt x="3964" y="5796"/>
                    <a:pt x="5068" y="5774"/>
                  </a:cubicBezTo>
                  <a:cubicBezTo>
                    <a:pt x="5083" y="5773"/>
                    <a:pt x="5097" y="5773"/>
                    <a:pt x="5112" y="5773"/>
                  </a:cubicBezTo>
                  <a:close/>
                  <a:moveTo>
                    <a:pt x="23600" y="8096"/>
                  </a:moveTo>
                  <a:cubicBezTo>
                    <a:pt x="24280" y="8096"/>
                    <a:pt x="24841" y="8599"/>
                    <a:pt x="24854" y="9230"/>
                  </a:cubicBezTo>
                  <a:cubicBezTo>
                    <a:pt x="24867" y="9870"/>
                    <a:pt x="24314" y="10402"/>
                    <a:pt x="23622" y="10416"/>
                  </a:cubicBezTo>
                  <a:cubicBezTo>
                    <a:pt x="23612" y="10417"/>
                    <a:pt x="23602" y="10417"/>
                    <a:pt x="23592" y="10417"/>
                  </a:cubicBezTo>
                  <a:cubicBezTo>
                    <a:pt x="22926" y="10417"/>
                    <a:pt x="22377" y="9931"/>
                    <a:pt x="22343" y="9318"/>
                  </a:cubicBezTo>
                  <a:lnTo>
                    <a:pt x="22343" y="9318"/>
                  </a:lnTo>
                  <a:cubicBezTo>
                    <a:pt x="22452" y="9361"/>
                    <a:pt x="22562" y="9396"/>
                    <a:pt x="22676" y="9416"/>
                  </a:cubicBezTo>
                  <a:cubicBezTo>
                    <a:pt x="22678" y="9416"/>
                    <a:pt x="22680" y="9416"/>
                    <a:pt x="22682" y="9416"/>
                  </a:cubicBezTo>
                  <a:cubicBezTo>
                    <a:pt x="22690" y="9416"/>
                    <a:pt x="22698" y="9415"/>
                    <a:pt x="22707" y="9415"/>
                  </a:cubicBezTo>
                  <a:cubicBezTo>
                    <a:pt x="22734" y="9421"/>
                    <a:pt x="22763" y="9424"/>
                    <a:pt x="22791" y="9424"/>
                  </a:cubicBezTo>
                  <a:cubicBezTo>
                    <a:pt x="22920" y="9424"/>
                    <a:pt x="23054" y="9364"/>
                    <a:pt x="23138" y="9272"/>
                  </a:cubicBezTo>
                  <a:cubicBezTo>
                    <a:pt x="23250" y="9147"/>
                    <a:pt x="23268" y="8908"/>
                    <a:pt x="23198" y="8761"/>
                  </a:cubicBezTo>
                  <a:cubicBezTo>
                    <a:pt x="23186" y="8734"/>
                    <a:pt x="23167" y="8717"/>
                    <a:pt x="23146" y="8704"/>
                  </a:cubicBezTo>
                  <a:cubicBezTo>
                    <a:pt x="23142" y="8699"/>
                    <a:pt x="23141" y="8696"/>
                    <a:pt x="23136" y="8692"/>
                  </a:cubicBezTo>
                  <a:cubicBezTo>
                    <a:pt x="23010" y="8599"/>
                    <a:pt x="22873" y="8511"/>
                    <a:pt x="22731" y="8425"/>
                  </a:cubicBezTo>
                  <a:cubicBezTo>
                    <a:pt x="22951" y="8230"/>
                    <a:pt x="23245" y="8104"/>
                    <a:pt x="23573" y="8097"/>
                  </a:cubicBezTo>
                  <a:cubicBezTo>
                    <a:pt x="23582" y="8096"/>
                    <a:pt x="23591" y="8096"/>
                    <a:pt x="23600" y="8096"/>
                  </a:cubicBezTo>
                  <a:close/>
                  <a:moveTo>
                    <a:pt x="13476" y="7586"/>
                  </a:moveTo>
                  <a:cubicBezTo>
                    <a:pt x="14101" y="7586"/>
                    <a:pt x="14647" y="7912"/>
                    <a:pt x="14921" y="8392"/>
                  </a:cubicBezTo>
                  <a:cubicBezTo>
                    <a:pt x="14648" y="8481"/>
                    <a:pt x="14377" y="8578"/>
                    <a:pt x="14121" y="8704"/>
                  </a:cubicBezTo>
                  <a:cubicBezTo>
                    <a:pt x="14101" y="8713"/>
                    <a:pt x="14090" y="8724"/>
                    <a:pt x="14079" y="8737"/>
                  </a:cubicBezTo>
                  <a:cubicBezTo>
                    <a:pt x="14054" y="8750"/>
                    <a:pt x="14032" y="8771"/>
                    <a:pt x="14019" y="8801"/>
                  </a:cubicBezTo>
                  <a:cubicBezTo>
                    <a:pt x="13926" y="9029"/>
                    <a:pt x="13983" y="9317"/>
                    <a:pt x="14207" y="9446"/>
                  </a:cubicBezTo>
                  <a:cubicBezTo>
                    <a:pt x="14272" y="9505"/>
                    <a:pt x="14350" y="9549"/>
                    <a:pt x="14436" y="9549"/>
                  </a:cubicBezTo>
                  <a:cubicBezTo>
                    <a:pt x="14455" y="9549"/>
                    <a:pt x="14474" y="9547"/>
                    <a:pt x="14494" y="9543"/>
                  </a:cubicBezTo>
                  <a:cubicBezTo>
                    <a:pt x="14497" y="9543"/>
                    <a:pt x="14498" y="9541"/>
                    <a:pt x="14501" y="9541"/>
                  </a:cubicBezTo>
                  <a:cubicBezTo>
                    <a:pt x="14510" y="9542"/>
                    <a:pt x="14519" y="9543"/>
                    <a:pt x="14528" y="9543"/>
                  </a:cubicBezTo>
                  <a:cubicBezTo>
                    <a:pt x="14542" y="9543"/>
                    <a:pt x="14556" y="9541"/>
                    <a:pt x="14572" y="9537"/>
                  </a:cubicBezTo>
                  <a:cubicBezTo>
                    <a:pt x="14737" y="9490"/>
                    <a:pt x="14905" y="9446"/>
                    <a:pt x="15075" y="9401"/>
                  </a:cubicBezTo>
                  <a:lnTo>
                    <a:pt x="15075" y="9401"/>
                  </a:lnTo>
                  <a:cubicBezTo>
                    <a:pt x="14920" y="10077"/>
                    <a:pt x="14279" y="10592"/>
                    <a:pt x="13503" y="10608"/>
                  </a:cubicBezTo>
                  <a:cubicBezTo>
                    <a:pt x="13491" y="10608"/>
                    <a:pt x="13479" y="10608"/>
                    <a:pt x="13467" y="10608"/>
                  </a:cubicBezTo>
                  <a:cubicBezTo>
                    <a:pt x="12581" y="10608"/>
                    <a:pt x="11852" y="9953"/>
                    <a:pt x="11836" y="9130"/>
                  </a:cubicBezTo>
                  <a:cubicBezTo>
                    <a:pt x="11818" y="8297"/>
                    <a:pt x="12538" y="7605"/>
                    <a:pt x="13441" y="7586"/>
                  </a:cubicBezTo>
                  <a:cubicBezTo>
                    <a:pt x="13453" y="7586"/>
                    <a:pt x="13465" y="7586"/>
                    <a:pt x="13476" y="7586"/>
                  </a:cubicBezTo>
                  <a:close/>
                  <a:moveTo>
                    <a:pt x="17308" y="1"/>
                  </a:moveTo>
                  <a:cubicBezTo>
                    <a:pt x="17291" y="1"/>
                    <a:pt x="17273" y="1"/>
                    <a:pt x="17256" y="1"/>
                  </a:cubicBezTo>
                  <a:cubicBezTo>
                    <a:pt x="16033" y="26"/>
                    <a:pt x="15056" y="959"/>
                    <a:pt x="15066" y="2086"/>
                  </a:cubicBezTo>
                  <a:cubicBezTo>
                    <a:pt x="14672" y="2237"/>
                    <a:pt x="14284" y="2404"/>
                    <a:pt x="13927" y="2587"/>
                  </a:cubicBezTo>
                  <a:cubicBezTo>
                    <a:pt x="13469" y="2203"/>
                    <a:pt x="12860" y="1967"/>
                    <a:pt x="12195" y="1967"/>
                  </a:cubicBezTo>
                  <a:cubicBezTo>
                    <a:pt x="12175" y="1967"/>
                    <a:pt x="12155" y="1968"/>
                    <a:pt x="12135" y="1968"/>
                  </a:cubicBezTo>
                  <a:cubicBezTo>
                    <a:pt x="10704" y="1997"/>
                    <a:pt x="9562" y="3096"/>
                    <a:pt x="9589" y="4416"/>
                  </a:cubicBezTo>
                  <a:cubicBezTo>
                    <a:pt x="9595" y="4736"/>
                    <a:pt x="9671" y="5037"/>
                    <a:pt x="9799" y="5313"/>
                  </a:cubicBezTo>
                  <a:cubicBezTo>
                    <a:pt x="8959" y="5626"/>
                    <a:pt x="8095" y="5935"/>
                    <a:pt x="7257" y="6279"/>
                  </a:cubicBezTo>
                  <a:cubicBezTo>
                    <a:pt x="6791" y="5642"/>
                    <a:pt x="6002" y="5225"/>
                    <a:pt x="5112" y="5225"/>
                  </a:cubicBezTo>
                  <a:cubicBezTo>
                    <a:pt x="5093" y="5225"/>
                    <a:pt x="5075" y="5226"/>
                    <a:pt x="5056" y="5226"/>
                  </a:cubicBezTo>
                  <a:cubicBezTo>
                    <a:pt x="4763" y="5232"/>
                    <a:pt x="4482" y="5284"/>
                    <a:pt x="4218" y="5374"/>
                  </a:cubicBezTo>
                  <a:cubicBezTo>
                    <a:pt x="4168" y="5163"/>
                    <a:pt x="4069" y="4955"/>
                    <a:pt x="3978" y="4763"/>
                  </a:cubicBezTo>
                  <a:cubicBezTo>
                    <a:pt x="4736" y="4330"/>
                    <a:pt x="5236" y="3554"/>
                    <a:pt x="5220" y="2675"/>
                  </a:cubicBezTo>
                  <a:cubicBezTo>
                    <a:pt x="5192" y="1372"/>
                    <a:pt x="4039" y="332"/>
                    <a:pt x="2633" y="332"/>
                  </a:cubicBezTo>
                  <a:cubicBezTo>
                    <a:pt x="2614" y="332"/>
                    <a:pt x="2595" y="332"/>
                    <a:pt x="2575" y="332"/>
                  </a:cubicBezTo>
                  <a:cubicBezTo>
                    <a:pt x="1143" y="360"/>
                    <a:pt x="0" y="1459"/>
                    <a:pt x="27" y="2780"/>
                  </a:cubicBezTo>
                  <a:cubicBezTo>
                    <a:pt x="55" y="4083"/>
                    <a:pt x="1208" y="5123"/>
                    <a:pt x="2614" y="5123"/>
                  </a:cubicBezTo>
                  <a:cubicBezTo>
                    <a:pt x="2633" y="5123"/>
                    <a:pt x="2653" y="5123"/>
                    <a:pt x="2672" y="5123"/>
                  </a:cubicBezTo>
                  <a:cubicBezTo>
                    <a:pt x="2760" y="5122"/>
                    <a:pt x="2849" y="5116"/>
                    <a:pt x="2935" y="5105"/>
                  </a:cubicBezTo>
                  <a:cubicBezTo>
                    <a:pt x="3038" y="5382"/>
                    <a:pt x="3127" y="5673"/>
                    <a:pt x="3278" y="5930"/>
                  </a:cubicBezTo>
                  <a:cubicBezTo>
                    <a:pt x="2792" y="6376"/>
                    <a:pt x="2495" y="6996"/>
                    <a:pt x="2510" y="7676"/>
                  </a:cubicBezTo>
                  <a:cubicBezTo>
                    <a:pt x="2536" y="8979"/>
                    <a:pt x="3692" y="10019"/>
                    <a:pt x="5098" y="10019"/>
                  </a:cubicBezTo>
                  <a:cubicBezTo>
                    <a:pt x="5117" y="10019"/>
                    <a:pt x="5135" y="10019"/>
                    <a:pt x="5154" y="10019"/>
                  </a:cubicBezTo>
                  <a:cubicBezTo>
                    <a:pt x="6586" y="9988"/>
                    <a:pt x="7729" y="8891"/>
                    <a:pt x="7701" y="7570"/>
                  </a:cubicBezTo>
                  <a:cubicBezTo>
                    <a:pt x="7700" y="7503"/>
                    <a:pt x="7694" y="7437"/>
                    <a:pt x="7687" y="7372"/>
                  </a:cubicBezTo>
                  <a:cubicBezTo>
                    <a:pt x="8671" y="7040"/>
                    <a:pt x="9645" y="6653"/>
                    <a:pt x="10592" y="6256"/>
                  </a:cubicBezTo>
                  <a:cubicBezTo>
                    <a:pt x="11031" y="6571"/>
                    <a:pt x="11582" y="6760"/>
                    <a:pt x="12179" y="6760"/>
                  </a:cubicBezTo>
                  <a:cubicBezTo>
                    <a:pt x="12187" y="6760"/>
                    <a:pt x="12195" y="6760"/>
                    <a:pt x="12203" y="6760"/>
                  </a:cubicBezTo>
                  <a:cubicBezTo>
                    <a:pt x="12246" y="6950"/>
                    <a:pt x="12298" y="7138"/>
                    <a:pt x="12362" y="7318"/>
                  </a:cubicBezTo>
                  <a:cubicBezTo>
                    <a:pt x="11680" y="7682"/>
                    <a:pt x="11224" y="8369"/>
                    <a:pt x="11241" y="9146"/>
                  </a:cubicBezTo>
                  <a:cubicBezTo>
                    <a:pt x="11265" y="10266"/>
                    <a:pt x="12257" y="11160"/>
                    <a:pt x="13463" y="11160"/>
                  </a:cubicBezTo>
                  <a:cubicBezTo>
                    <a:pt x="13480" y="11160"/>
                    <a:pt x="13498" y="11160"/>
                    <a:pt x="13515" y="11160"/>
                  </a:cubicBezTo>
                  <a:cubicBezTo>
                    <a:pt x="14678" y="11136"/>
                    <a:pt x="15617" y="10292"/>
                    <a:pt x="15699" y="9243"/>
                  </a:cubicBezTo>
                  <a:cubicBezTo>
                    <a:pt x="16219" y="9108"/>
                    <a:pt x="16738" y="8960"/>
                    <a:pt x="17225" y="8770"/>
                  </a:cubicBezTo>
                  <a:cubicBezTo>
                    <a:pt x="17632" y="9263"/>
                    <a:pt x="18272" y="9582"/>
                    <a:pt x="18990" y="9582"/>
                  </a:cubicBezTo>
                  <a:cubicBezTo>
                    <a:pt x="19007" y="9582"/>
                    <a:pt x="19025" y="9582"/>
                    <a:pt x="19042" y="9581"/>
                  </a:cubicBezTo>
                  <a:cubicBezTo>
                    <a:pt x="19852" y="9564"/>
                    <a:pt x="20554" y="9147"/>
                    <a:pt x="20933" y="8541"/>
                  </a:cubicBezTo>
                  <a:cubicBezTo>
                    <a:pt x="21163" y="8715"/>
                    <a:pt x="21431" y="8855"/>
                    <a:pt x="21687" y="8990"/>
                  </a:cubicBezTo>
                  <a:cubicBezTo>
                    <a:pt x="21713" y="9004"/>
                    <a:pt x="21741" y="9019"/>
                    <a:pt x="21768" y="9033"/>
                  </a:cubicBezTo>
                  <a:cubicBezTo>
                    <a:pt x="21755" y="9120"/>
                    <a:pt x="21748" y="9207"/>
                    <a:pt x="21749" y="9297"/>
                  </a:cubicBezTo>
                  <a:cubicBezTo>
                    <a:pt x="21767" y="10227"/>
                    <a:pt x="22591" y="10969"/>
                    <a:pt x="23594" y="10969"/>
                  </a:cubicBezTo>
                  <a:cubicBezTo>
                    <a:pt x="23608" y="10969"/>
                    <a:pt x="23622" y="10968"/>
                    <a:pt x="23636" y="10968"/>
                  </a:cubicBezTo>
                  <a:cubicBezTo>
                    <a:pt x="24657" y="10947"/>
                    <a:pt x="25472" y="10164"/>
                    <a:pt x="25452" y="9221"/>
                  </a:cubicBezTo>
                  <a:cubicBezTo>
                    <a:pt x="25430" y="8289"/>
                    <a:pt x="24606" y="7547"/>
                    <a:pt x="23604" y="7547"/>
                  </a:cubicBezTo>
                  <a:cubicBezTo>
                    <a:pt x="23590" y="7547"/>
                    <a:pt x="23576" y="7548"/>
                    <a:pt x="23563" y="7548"/>
                  </a:cubicBezTo>
                  <a:cubicBezTo>
                    <a:pt x="23020" y="7559"/>
                    <a:pt x="22537" y="7786"/>
                    <a:pt x="22205" y="8137"/>
                  </a:cubicBezTo>
                  <a:cubicBezTo>
                    <a:pt x="21880" y="7979"/>
                    <a:pt x="21541" y="7846"/>
                    <a:pt x="21213" y="7752"/>
                  </a:cubicBezTo>
                  <a:cubicBezTo>
                    <a:pt x="21224" y="7661"/>
                    <a:pt x="21231" y="7569"/>
                    <a:pt x="21229" y="7474"/>
                  </a:cubicBezTo>
                  <a:cubicBezTo>
                    <a:pt x="21206" y="6354"/>
                    <a:pt x="20213" y="5460"/>
                    <a:pt x="19007" y="5460"/>
                  </a:cubicBezTo>
                  <a:cubicBezTo>
                    <a:pt x="18990" y="5460"/>
                    <a:pt x="18973" y="5460"/>
                    <a:pt x="18955" y="5460"/>
                  </a:cubicBezTo>
                  <a:cubicBezTo>
                    <a:pt x="18945" y="5460"/>
                    <a:pt x="18936" y="5461"/>
                    <a:pt x="18925" y="5463"/>
                  </a:cubicBezTo>
                  <a:cubicBezTo>
                    <a:pt x="18924" y="5430"/>
                    <a:pt x="18920" y="5397"/>
                    <a:pt x="18913" y="5362"/>
                  </a:cubicBezTo>
                  <a:cubicBezTo>
                    <a:pt x="18909" y="5272"/>
                    <a:pt x="18882" y="5175"/>
                    <a:pt x="18849" y="5082"/>
                  </a:cubicBezTo>
                  <a:cubicBezTo>
                    <a:pt x="18821" y="4930"/>
                    <a:pt x="18779" y="4778"/>
                    <a:pt x="18745" y="4624"/>
                  </a:cubicBezTo>
                  <a:cubicBezTo>
                    <a:pt x="18679" y="4338"/>
                    <a:pt x="18616" y="4051"/>
                    <a:pt x="18528" y="3770"/>
                  </a:cubicBezTo>
                  <a:cubicBezTo>
                    <a:pt x="19143" y="3392"/>
                    <a:pt x="19544" y="2744"/>
                    <a:pt x="19529" y="2015"/>
                  </a:cubicBezTo>
                  <a:cubicBezTo>
                    <a:pt x="19506" y="895"/>
                    <a:pt x="18514" y="1"/>
                    <a:pt x="17308"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35" name="Google Shape;1035;p7"/>
            <p:cNvSpPr/>
            <p:nvPr/>
          </p:nvSpPr>
          <p:spPr>
            <a:xfrm>
              <a:off x="2051018" y="622074"/>
              <a:ext cx="78938" cy="72529"/>
            </a:xfrm>
            <a:custGeom>
              <a:avLst/>
              <a:gdLst/>
              <a:ahLst/>
              <a:cxnLst/>
              <a:rect l="l" t="t" r="r" b="b"/>
              <a:pathLst>
                <a:path w="2525" h="2320" extrusionOk="0">
                  <a:moveTo>
                    <a:pt x="1259" y="0"/>
                  </a:moveTo>
                  <a:cubicBezTo>
                    <a:pt x="1249" y="0"/>
                    <a:pt x="1240" y="0"/>
                    <a:pt x="1230" y="1"/>
                  </a:cubicBezTo>
                  <a:cubicBezTo>
                    <a:pt x="902" y="7"/>
                    <a:pt x="608" y="133"/>
                    <a:pt x="388" y="329"/>
                  </a:cubicBezTo>
                  <a:cubicBezTo>
                    <a:pt x="530" y="414"/>
                    <a:pt x="667" y="503"/>
                    <a:pt x="793" y="595"/>
                  </a:cubicBezTo>
                  <a:cubicBezTo>
                    <a:pt x="798" y="599"/>
                    <a:pt x="800" y="602"/>
                    <a:pt x="803" y="607"/>
                  </a:cubicBezTo>
                  <a:cubicBezTo>
                    <a:pt x="824" y="620"/>
                    <a:pt x="843" y="637"/>
                    <a:pt x="855" y="664"/>
                  </a:cubicBezTo>
                  <a:cubicBezTo>
                    <a:pt x="923" y="811"/>
                    <a:pt x="907" y="1050"/>
                    <a:pt x="795" y="1175"/>
                  </a:cubicBezTo>
                  <a:cubicBezTo>
                    <a:pt x="711" y="1267"/>
                    <a:pt x="577" y="1327"/>
                    <a:pt x="448" y="1327"/>
                  </a:cubicBezTo>
                  <a:cubicBezTo>
                    <a:pt x="420" y="1327"/>
                    <a:pt x="391" y="1324"/>
                    <a:pt x="364" y="1318"/>
                  </a:cubicBezTo>
                  <a:cubicBezTo>
                    <a:pt x="357" y="1318"/>
                    <a:pt x="349" y="1320"/>
                    <a:pt x="342" y="1320"/>
                  </a:cubicBezTo>
                  <a:cubicBezTo>
                    <a:pt x="339" y="1320"/>
                    <a:pt x="336" y="1319"/>
                    <a:pt x="333" y="1319"/>
                  </a:cubicBezTo>
                  <a:cubicBezTo>
                    <a:pt x="219" y="1299"/>
                    <a:pt x="110" y="1264"/>
                    <a:pt x="0" y="1221"/>
                  </a:cubicBezTo>
                  <a:lnTo>
                    <a:pt x="0" y="1221"/>
                  </a:lnTo>
                  <a:cubicBezTo>
                    <a:pt x="34" y="1835"/>
                    <a:pt x="583" y="2320"/>
                    <a:pt x="1251" y="2320"/>
                  </a:cubicBezTo>
                  <a:cubicBezTo>
                    <a:pt x="1261" y="2320"/>
                    <a:pt x="1270" y="2320"/>
                    <a:pt x="1279" y="2319"/>
                  </a:cubicBezTo>
                  <a:cubicBezTo>
                    <a:pt x="1970" y="2305"/>
                    <a:pt x="2524" y="1774"/>
                    <a:pt x="2511" y="1133"/>
                  </a:cubicBezTo>
                  <a:cubicBezTo>
                    <a:pt x="2498" y="504"/>
                    <a:pt x="1939" y="0"/>
                    <a:pt x="1259"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36" name="Google Shape;1036;p7"/>
            <p:cNvSpPr/>
            <p:nvPr/>
          </p:nvSpPr>
          <p:spPr>
            <a:xfrm>
              <a:off x="1371361" y="396491"/>
              <a:ext cx="126144" cy="115390"/>
            </a:xfrm>
            <a:custGeom>
              <a:avLst/>
              <a:gdLst/>
              <a:ahLst/>
              <a:cxnLst/>
              <a:rect l="l" t="t" r="r" b="b"/>
              <a:pathLst>
                <a:path w="4035" h="3691" extrusionOk="0">
                  <a:moveTo>
                    <a:pt x="2029" y="1"/>
                  </a:moveTo>
                  <a:cubicBezTo>
                    <a:pt x="2014" y="1"/>
                    <a:pt x="1999" y="1"/>
                    <a:pt x="1984" y="1"/>
                  </a:cubicBezTo>
                  <a:cubicBezTo>
                    <a:pt x="880" y="23"/>
                    <a:pt x="0" y="870"/>
                    <a:pt x="21" y="1888"/>
                  </a:cubicBezTo>
                  <a:cubicBezTo>
                    <a:pt x="41" y="2889"/>
                    <a:pt x="929" y="3691"/>
                    <a:pt x="2011" y="3691"/>
                  </a:cubicBezTo>
                  <a:cubicBezTo>
                    <a:pt x="2027" y="3691"/>
                    <a:pt x="2043" y="3690"/>
                    <a:pt x="2058" y="3690"/>
                  </a:cubicBezTo>
                  <a:cubicBezTo>
                    <a:pt x="2081" y="3690"/>
                    <a:pt x="2100" y="3688"/>
                    <a:pt x="2123" y="3687"/>
                  </a:cubicBezTo>
                  <a:cubicBezTo>
                    <a:pt x="2047" y="3495"/>
                    <a:pt x="1975" y="3304"/>
                    <a:pt x="1921" y="3109"/>
                  </a:cubicBezTo>
                  <a:cubicBezTo>
                    <a:pt x="1896" y="3070"/>
                    <a:pt x="1890" y="3024"/>
                    <a:pt x="1917" y="2982"/>
                  </a:cubicBezTo>
                  <a:cubicBezTo>
                    <a:pt x="2014" y="2836"/>
                    <a:pt x="2201" y="2750"/>
                    <a:pt x="2379" y="2725"/>
                  </a:cubicBezTo>
                  <a:cubicBezTo>
                    <a:pt x="2418" y="2719"/>
                    <a:pt x="2462" y="2716"/>
                    <a:pt x="2507" y="2716"/>
                  </a:cubicBezTo>
                  <a:cubicBezTo>
                    <a:pt x="2650" y="2716"/>
                    <a:pt x="2805" y="2753"/>
                    <a:pt x="2854" y="2882"/>
                  </a:cubicBezTo>
                  <a:cubicBezTo>
                    <a:pt x="2857" y="2890"/>
                    <a:pt x="2857" y="2898"/>
                    <a:pt x="2857" y="2907"/>
                  </a:cubicBezTo>
                  <a:cubicBezTo>
                    <a:pt x="2964" y="3052"/>
                    <a:pt x="3056" y="3209"/>
                    <a:pt x="3136" y="3371"/>
                  </a:cubicBezTo>
                  <a:cubicBezTo>
                    <a:pt x="3681" y="3032"/>
                    <a:pt x="4035" y="2454"/>
                    <a:pt x="4021" y="1805"/>
                  </a:cubicBezTo>
                  <a:cubicBezTo>
                    <a:pt x="4001" y="802"/>
                    <a:pt x="3111" y="1"/>
                    <a:pt x="202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37" name="Google Shape;1037;p7"/>
            <p:cNvSpPr/>
            <p:nvPr/>
          </p:nvSpPr>
          <p:spPr>
            <a:xfrm>
              <a:off x="2011097" y="620230"/>
              <a:ext cx="58023" cy="33982"/>
            </a:xfrm>
            <a:custGeom>
              <a:avLst/>
              <a:gdLst/>
              <a:ahLst/>
              <a:cxnLst/>
              <a:rect l="l" t="t" r="r" b="b"/>
              <a:pathLst>
                <a:path w="1856" h="1087" extrusionOk="0">
                  <a:moveTo>
                    <a:pt x="88" y="0"/>
                  </a:moveTo>
                  <a:cubicBezTo>
                    <a:pt x="63" y="85"/>
                    <a:pt x="36" y="168"/>
                    <a:pt x="1" y="248"/>
                  </a:cubicBezTo>
                  <a:cubicBezTo>
                    <a:pt x="272" y="369"/>
                    <a:pt x="526" y="526"/>
                    <a:pt x="784" y="667"/>
                  </a:cubicBezTo>
                  <a:lnTo>
                    <a:pt x="1317" y="931"/>
                  </a:lnTo>
                  <a:cubicBezTo>
                    <a:pt x="1411" y="978"/>
                    <a:pt x="1500" y="1030"/>
                    <a:pt x="1588" y="1086"/>
                  </a:cubicBezTo>
                  <a:cubicBezTo>
                    <a:pt x="1643" y="1044"/>
                    <a:pt x="1713" y="1029"/>
                    <a:pt x="1770" y="979"/>
                  </a:cubicBezTo>
                  <a:cubicBezTo>
                    <a:pt x="1801" y="952"/>
                    <a:pt x="1838" y="901"/>
                    <a:pt x="1855" y="851"/>
                  </a:cubicBezTo>
                  <a:cubicBezTo>
                    <a:pt x="1715" y="793"/>
                    <a:pt x="1577" y="727"/>
                    <a:pt x="1439" y="659"/>
                  </a:cubicBezTo>
                  <a:lnTo>
                    <a:pt x="916" y="396"/>
                  </a:lnTo>
                  <a:cubicBezTo>
                    <a:pt x="640" y="265"/>
                    <a:pt x="356" y="144"/>
                    <a:pt x="88"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38" name="Google Shape;1038;p7"/>
            <p:cNvSpPr/>
            <p:nvPr/>
          </p:nvSpPr>
          <p:spPr>
            <a:xfrm>
              <a:off x="1721896" y="606162"/>
              <a:ext cx="101759" cy="94475"/>
            </a:xfrm>
            <a:custGeom>
              <a:avLst/>
              <a:gdLst/>
              <a:ahLst/>
              <a:cxnLst/>
              <a:rect l="l" t="t" r="r" b="b"/>
              <a:pathLst>
                <a:path w="3255" h="3022" extrusionOk="0">
                  <a:moveTo>
                    <a:pt x="1661" y="0"/>
                  </a:moveTo>
                  <a:cubicBezTo>
                    <a:pt x="1648" y="0"/>
                    <a:pt x="1636" y="0"/>
                    <a:pt x="1623" y="0"/>
                  </a:cubicBezTo>
                  <a:cubicBezTo>
                    <a:pt x="721" y="18"/>
                    <a:pt x="1" y="711"/>
                    <a:pt x="17" y="1543"/>
                  </a:cubicBezTo>
                  <a:cubicBezTo>
                    <a:pt x="34" y="2365"/>
                    <a:pt x="762" y="3021"/>
                    <a:pt x="1647" y="3021"/>
                  </a:cubicBezTo>
                  <a:cubicBezTo>
                    <a:pt x="1660" y="3021"/>
                    <a:pt x="1672" y="3021"/>
                    <a:pt x="1684" y="3021"/>
                  </a:cubicBezTo>
                  <a:cubicBezTo>
                    <a:pt x="2461" y="3005"/>
                    <a:pt x="3101" y="2490"/>
                    <a:pt x="3255" y="1816"/>
                  </a:cubicBezTo>
                  <a:lnTo>
                    <a:pt x="3255" y="1816"/>
                  </a:lnTo>
                  <a:cubicBezTo>
                    <a:pt x="3085" y="1860"/>
                    <a:pt x="2917" y="1905"/>
                    <a:pt x="2752" y="1952"/>
                  </a:cubicBezTo>
                  <a:cubicBezTo>
                    <a:pt x="2739" y="1955"/>
                    <a:pt x="2725" y="1956"/>
                    <a:pt x="2712" y="1956"/>
                  </a:cubicBezTo>
                  <a:cubicBezTo>
                    <a:pt x="2702" y="1956"/>
                    <a:pt x="2692" y="1955"/>
                    <a:pt x="2683" y="1954"/>
                  </a:cubicBezTo>
                  <a:cubicBezTo>
                    <a:pt x="2681" y="1954"/>
                    <a:pt x="2679" y="1957"/>
                    <a:pt x="2677" y="1957"/>
                  </a:cubicBezTo>
                  <a:cubicBezTo>
                    <a:pt x="2658" y="1961"/>
                    <a:pt x="2640" y="1963"/>
                    <a:pt x="2621" y="1963"/>
                  </a:cubicBezTo>
                  <a:cubicBezTo>
                    <a:pt x="2534" y="1963"/>
                    <a:pt x="2455" y="1919"/>
                    <a:pt x="2390" y="1859"/>
                  </a:cubicBezTo>
                  <a:cubicBezTo>
                    <a:pt x="2166" y="1731"/>
                    <a:pt x="2109" y="1442"/>
                    <a:pt x="2202" y="1214"/>
                  </a:cubicBezTo>
                  <a:cubicBezTo>
                    <a:pt x="2214" y="1183"/>
                    <a:pt x="2236" y="1163"/>
                    <a:pt x="2261" y="1151"/>
                  </a:cubicBezTo>
                  <a:cubicBezTo>
                    <a:pt x="2272" y="1138"/>
                    <a:pt x="2284" y="1127"/>
                    <a:pt x="2303" y="1117"/>
                  </a:cubicBezTo>
                  <a:cubicBezTo>
                    <a:pt x="2559" y="990"/>
                    <a:pt x="2830" y="895"/>
                    <a:pt x="3104" y="806"/>
                  </a:cubicBezTo>
                  <a:cubicBezTo>
                    <a:pt x="2829" y="327"/>
                    <a:pt x="2286" y="0"/>
                    <a:pt x="166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39" name="Google Shape;1039;p7"/>
            <p:cNvSpPr/>
            <p:nvPr/>
          </p:nvSpPr>
          <p:spPr>
            <a:xfrm>
              <a:off x="1800144" y="622074"/>
              <a:ext cx="84002" cy="36546"/>
            </a:xfrm>
            <a:custGeom>
              <a:avLst/>
              <a:gdLst/>
              <a:ahLst/>
              <a:cxnLst/>
              <a:rect l="l" t="t" r="r" b="b"/>
              <a:pathLst>
                <a:path w="2687" h="1169" extrusionOk="0">
                  <a:moveTo>
                    <a:pt x="2535" y="1"/>
                  </a:moveTo>
                  <a:cubicBezTo>
                    <a:pt x="2194" y="126"/>
                    <a:pt x="1841" y="228"/>
                    <a:pt x="1495" y="341"/>
                  </a:cubicBezTo>
                  <a:cubicBezTo>
                    <a:pt x="1427" y="363"/>
                    <a:pt x="1359" y="387"/>
                    <a:pt x="1292" y="410"/>
                  </a:cubicBezTo>
                  <a:lnTo>
                    <a:pt x="732" y="602"/>
                  </a:lnTo>
                  <a:cubicBezTo>
                    <a:pt x="491" y="682"/>
                    <a:pt x="249" y="753"/>
                    <a:pt x="1" y="804"/>
                  </a:cubicBezTo>
                  <a:cubicBezTo>
                    <a:pt x="3" y="887"/>
                    <a:pt x="1" y="962"/>
                    <a:pt x="48" y="1042"/>
                  </a:cubicBezTo>
                  <a:cubicBezTo>
                    <a:pt x="80" y="1095"/>
                    <a:pt x="127" y="1131"/>
                    <a:pt x="172" y="1169"/>
                  </a:cubicBezTo>
                  <a:cubicBezTo>
                    <a:pt x="375" y="1101"/>
                    <a:pt x="581" y="1029"/>
                    <a:pt x="788" y="955"/>
                  </a:cubicBezTo>
                  <a:lnTo>
                    <a:pt x="1364" y="752"/>
                  </a:lnTo>
                  <a:cubicBezTo>
                    <a:pt x="1801" y="600"/>
                    <a:pt x="2244" y="456"/>
                    <a:pt x="2686" y="351"/>
                  </a:cubicBezTo>
                  <a:cubicBezTo>
                    <a:pt x="2626" y="240"/>
                    <a:pt x="2574" y="122"/>
                    <a:pt x="253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40" name="Google Shape;1040;p7"/>
            <p:cNvSpPr/>
            <p:nvPr/>
          </p:nvSpPr>
          <p:spPr>
            <a:xfrm>
              <a:off x="1439855" y="490401"/>
              <a:ext cx="34670" cy="57679"/>
            </a:xfrm>
            <a:custGeom>
              <a:avLst/>
              <a:gdLst/>
              <a:ahLst/>
              <a:cxnLst/>
              <a:rect l="l" t="t" r="r" b="b"/>
              <a:pathLst>
                <a:path w="1109" h="1845" extrusionOk="0">
                  <a:moveTo>
                    <a:pt x="269" y="0"/>
                  </a:moveTo>
                  <a:cubicBezTo>
                    <a:pt x="258" y="0"/>
                    <a:pt x="247" y="1"/>
                    <a:pt x="236" y="2"/>
                  </a:cubicBezTo>
                  <a:cubicBezTo>
                    <a:pt x="141" y="12"/>
                    <a:pt x="71" y="50"/>
                    <a:pt x="1" y="98"/>
                  </a:cubicBezTo>
                  <a:cubicBezTo>
                    <a:pt x="89" y="278"/>
                    <a:pt x="167" y="460"/>
                    <a:pt x="241" y="644"/>
                  </a:cubicBezTo>
                  <a:lnTo>
                    <a:pt x="458" y="1162"/>
                  </a:lnTo>
                  <a:cubicBezTo>
                    <a:pt x="559" y="1386"/>
                    <a:pt x="666" y="1612"/>
                    <a:pt x="731" y="1845"/>
                  </a:cubicBezTo>
                  <a:cubicBezTo>
                    <a:pt x="848" y="1761"/>
                    <a:pt x="975" y="1686"/>
                    <a:pt x="1109" y="1621"/>
                  </a:cubicBezTo>
                  <a:cubicBezTo>
                    <a:pt x="1012" y="1434"/>
                    <a:pt x="948" y="1224"/>
                    <a:pt x="875" y="1029"/>
                  </a:cubicBezTo>
                  <a:lnTo>
                    <a:pt x="646" y="521"/>
                  </a:lnTo>
                  <a:cubicBezTo>
                    <a:pt x="565" y="356"/>
                    <a:pt x="487" y="190"/>
                    <a:pt x="422" y="20"/>
                  </a:cubicBezTo>
                  <a:cubicBezTo>
                    <a:pt x="372" y="11"/>
                    <a:pt x="320" y="0"/>
                    <a:pt x="269"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41" name="Google Shape;1041;p7"/>
            <p:cNvSpPr/>
            <p:nvPr/>
          </p:nvSpPr>
          <p:spPr>
            <a:xfrm>
              <a:off x="1903870" y="491776"/>
              <a:ext cx="27886" cy="54240"/>
            </a:xfrm>
            <a:custGeom>
              <a:avLst/>
              <a:gdLst/>
              <a:ahLst/>
              <a:cxnLst/>
              <a:rect l="l" t="t" r="r" b="b"/>
              <a:pathLst>
                <a:path w="892" h="1735" extrusionOk="0">
                  <a:moveTo>
                    <a:pt x="582" y="1"/>
                  </a:moveTo>
                  <a:cubicBezTo>
                    <a:pt x="400" y="78"/>
                    <a:pt x="204" y="134"/>
                    <a:pt x="0" y="162"/>
                  </a:cubicBezTo>
                  <a:cubicBezTo>
                    <a:pt x="85" y="411"/>
                    <a:pt x="140" y="671"/>
                    <a:pt x="203" y="925"/>
                  </a:cubicBezTo>
                  <a:cubicBezTo>
                    <a:pt x="271" y="1193"/>
                    <a:pt x="358" y="1462"/>
                    <a:pt x="402" y="1734"/>
                  </a:cubicBezTo>
                  <a:cubicBezTo>
                    <a:pt x="556" y="1667"/>
                    <a:pt x="721" y="1619"/>
                    <a:pt x="891" y="1583"/>
                  </a:cubicBezTo>
                  <a:cubicBezTo>
                    <a:pt x="859" y="1493"/>
                    <a:pt x="847" y="1395"/>
                    <a:pt x="829" y="1298"/>
                  </a:cubicBezTo>
                  <a:cubicBezTo>
                    <a:pt x="817" y="1230"/>
                    <a:pt x="803" y="1163"/>
                    <a:pt x="798" y="1095"/>
                  </a:cubicBezTo>
                  <a:cubicBezTo>
                    <a:pt x="764" y="947"/>
                    <a:pt x="740" y="795"/>
                    <a:pt x="709" y="650"/>
                  </a:cubicBezTo>
                  <a:cubicBezTo>
                    <a:pt x="662" y="434"/>
                    <a:pt x="616" y="218"/>
                    <a:pt x="58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42" name="Google Shape;1042;p7"/>
            <p:cNvSpPr/>
            <p:nvPr/>
          </p:nvSpPr>
          <p:spPr>
            <a:xfrm>
              <a:off x="1735870" y="536543"/>
              <a:ext cx="27792" cy="56491"/>
            </a:xfrm>
            <a:custGeom>
              <a:avLst/>
              <a:gdLst/>
              <a:ahLst/>
              <a:cxnLst/>
              <a:rect l="l" t="t" r="r" b="b"/>
              <a:pathLst>
                <a:path w="889" h="1807" extrusionOk="0">
                  <a:moveTo>
                    <a:pt x="435" y="1"/>
                  </a:moveTo>
                  <a:cubicBezTo>
                    <a:pt x="383" y="1"/>
                    <a:pt x="330" y="5"/>
                    <a:pt x="276" y="16"/>
                  </a:cubicBezTo>
                  <a:cubicBezTo>
                    <a:pt x="178" y="34"/>
                    <a:pt x="90" y="73"/>
                    <a:pt x="0" y="114"/>
                  </a:cubicBezTo>
                  <a:cubicBezTo>
                    <a:pt x="71" y="344"/>
                    <a:pt x="149" y="582"/>
                    <a:pt x="221" y="825"/>
                  </a:cubicBezTo>
                  <a:lnTo>
                    <a:pt x="361" y="1358"/>
                  </a:lnTo>
                  <a:cubicBezTo>
                    <a:pt x="394" y="1508"/>
                    <a:pt x="423" y="1657"/>
                    <a:pt x="441" y="1807"/>
                  </a:cubicBezTo>
                  <a:cubicBezTo>
                    <a:pt x="585" y="1758"/>
                    <a:pt x="735" y="1723"/>
                    <a:pt x="889" y="1702"/>
                  </a:cubicBezTo>
                  <a:cubicBezTo>
                    <a:pt x="865" y="1549"/>
                    <a:pt x="841" y="1397"/>
                    <a:pt x="819" y="1243"/>
                  </a:cubicBezTo>
                  <a:lnTo>
                    <a:pt x="742" y="681"/>
                  </a:lnTo>
                  <a:cubicBezTo>
                    <a:pt x="714" y="460"/>
                    <a:pt x="685" y="241"/>
                    <a:pt x="656" y="22"/>
                  </a:cubicBezTo>
                  <a:cubicBezTo>
                    <a:pt x="582" y="9"/>
                    <a:pt x="509" y="1"/>
                    <a:pt x="43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43" name="Google Shape;1043;p7"/>
            <p:cNvSpPr/>
            <p:nvPr/>
          </p:nvSpPr>
          <p:spPr>
            <a:xfrm>
              <a:off x="1795924" y="431285"/>
              <a:ext cx="68871" cy="36077"/>
            </a:xfrm>
            <a:custGeom>
              <a:avLst/>
              <a:gdLst/>
              <a:ahLst/>
              <a:cxnLst/>
              <a:rect l="l" t="t" r="r" b="b"/>
              <a:pathLst>
                <a:path w="2203" h="1154" extrusionOk="0">
                  <a:moveTo>
                    <a:pt x="2065" y="0"/>
                  </a:moveTo>
                  <a:cubicBezTo>
                    <a:pt x="1881" y="92"/>
                    <a:pt x="1690" y="182"/>
                    <a:pt x="1495" y="270"/>
                  </a:cubicBezTo>
                  <a:lnTo>
                    <a:pt x="934" y="508"/>
                  </a:lnTo>
                  <a:cubicBezTo>
                    <a:pt x="623" y="633"/>
                    <a:pt x="310" y="746"/>
                    <a:pt x="0" y="839"/>
                  </a:cubicBezTo>
                  <a:cubicBezTo>
                    <a:pt x="89" y="939"/>
                    <a:pt x="169" y="1043"/>
                    <a:pt x="241" y="1154"/>
                  </a:cubicBezTo>
                  <a:cubicBezTo>
                    <a:pt x="491" y="1017"/>
                    <a:pt x="757" y="899"/>
                    <a:pt x="1022" y="784"/>
                  </a:cubicBezTo>
                  <a:lnTo>
                    <a:pt x="1559" y="544"/>
                  </a:lnTo>
                  <a:cubicBezTo>
                    <a:pt x="1771" y="448"/>
                    <a:pt x="1984" y="357"/>
                    <a:pt x="2203" y="286"/>
                  </a:cubicBezTo>
                  <a:cubicBezTo>
                    <a:pt x="2203" y="285"/>
                    <a:pt x="2201" y="284"/>
                    <a:pt x="2201" y="283"/>
                  </a:cubicBezTo>
                  <a:cubicBezTo>
                    <a:pt x="2188" y="196"/>
                    <a:pt x="2169" y="119"/>
                    <a:pt x="2111" y="47"/>
                  </a:cubicBezTo>
                  <a:cubicBezTo>
                    <a:pt x="2098" y="30"/>
                    <a:pt x="2081" y="15"/>
                    <a:pt x="2065"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44" name="Google Shape;1044;p7"/>
            <p:cNvSpPr/>
            <p:nvPr/>
          </p:nvSpPr>
          <p:spPr>
            <a:xfrm>
              <a:off x="1670221" y="447541"/>
              <a:ext cx="126175" cy="115390"/>
            </a:xfrm>
            <a:custGeom>
              <a:avLst/>
              <a:gdLst/>
              <a:ahLst/>
              <a:cxnLst/>
              <a:rect l="l" t="t" r="r" b="b"/>
              <a:pathLst>
                <a:path w="4036" h="3691" extrusionOk="0">
                  <a:moveTo>
                    <a:pt x="2027" y="0"/>
                  </a:moveTo>
                  <a:cubicBezTo>
                    <a:pt x="2013" y="0"/>
                    <a:pt x="1998" y="0"/>
                    <a:pt x="1984" y="1"/>
                  </a:cubicBezTo>
                  <a:cubicBezTo>
                    <a:pt x="882" y="24"/>
                    <a:pt x="0" y="870"/>
                    <a:pt x="21" y="1888"/>
                  </a:cubicBezTo>
                  <a:cubicBezTo>
                    <a:pt x="41" y="2869"/>
                    <a:pt x="891" y="3654"/>
                    <a:pt x="1939" y="3691"/>
                  </a:cubicBezTo>
                  <a:cubicBezTo>
                    <a:pt x="1899" y="3441"/>
                    <a:pt x="1868" y="3192"/>
                    <a:pt x="1833" y="2955"/>
                  </a:cubicBezTo>
                  <a:cubicBezTo>
                    <a:pt x="1812" y="2919"/>
                    <a:pt x="1806" y="2877"/>
                    <a:pt x="1831" y="2842"/>
                  </a:cubicBezTo>
                  <a:cubicBezTo>
                    <a:pt x="1972" y="2645"/>
                    <a:pt x="2235" y="2550"/>
                    <a:pt x="2495" y="2550"/>
                  </a:cubicBezTo>
                  <a:cubicBezTo>
                    <a:pt x="2621" y="2550"/>
                    <a:pt x="2746" y="2572"/>
                    <a:pt x="2856" y="2616"/>
                  </a:cubicBezTo>
                  <a:cubicBezTo>
                    <a:pt x="2863" y="2615"/>
                    <a:pt x="2870" y="2615"/>
                    <a:pt x="2877" y="2615"/>
                  </a:cubicBezTo>
                  <a:cubicBezTo>
                    <a:pt x="2931" y="2615"/>
                    <a:pt x="2982" y="2641"/>
                    <a:pt x="2993" y="2696"/>
                  </a:cubicBezTo>
                  <a:cubicBezTo>
                    <a:pt x="2994" y="2702"/>
                    <a:pt x="2994" y="2708"/>
                    <a:pt x="2996" y="2713"/>
                  </a:cubicBezTo>
                  <a:cubicBezTo>
                    <a:pt x="3001" y="2726"/>
                    <a:pt x="3003" y="2741"/>
                    <a:pt x="3003" y="2754"/>
                  </a:cubicBezTo>
                  <a:cubicBezTo>
                    <a:pt x="3043" y="2963"/>
                    <a:pt x="3082" y="3173"/>
                    <a:pt x="3122" y="3382"/>
                  </a:cubicBezTo>
                  <a:cubicBezTo>
                    <a:pt x="3675" y="3044"/>
                    <a:pt x="4035" y="2461"/>
                    <a:pt x="4023" y="1806"/>
                  </a:cubicBezTo>
                  <a:cubicBezTo>
                    <a:pt x="4002" y="801"/>
                    <a:pt x="3111" y="0"/>
                    <a:pt x="202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45" name="Google Shape;1045;p7"/>
            <p:cNvSpPr/>
            <p:nvPr/>
          </p:nvSpPr>
          <p:spPr>
            <a:xfrm>
              <a:off x="1894710" y="556800"/>
              <a:ext cx="103416" cy="94475"/>
            </a:xfrm>
            <a:custGeom>
              <a:avLst/>
              <a:gdLst/>
              <a:ahLst/>
              <a:cxnLst/>
              <a:rect l="l" t="t" r="r" b="b"/>
              <a:pathLst>
                <a:path w="3308" h="3022" extrusionOk="0">
                  <a:moveTo>
                    <a:pt x="1660" y="1"/>
                  </a:moveTo>
                  <a:cubicBezTo>
                    <a:pt x="1648" y="1"/>
                    <a:pt x="1635" y="1"/>
                    <a:pt x="1623" y="1"/>
                  </a:cubicBezTo>
                  <a:cubicBezTo>
                    <a:pt x="720" y="19"/>
                    <a:pt x="1" y="711"/>
                    <a:pt x="17" y="1544"/>
                  </a:cubicBezTo>
                  <a:cubicBezTo>
                    <a:pt x="34" y="2366"/>
                    <a:pt x="763" y="3022"/>
                    <a:pt x="1649" y="3022"/>
                  </a:cubicBezTo>
                  <a:cubicBezTo>
                    <a:pt x="1661" y="3022"/>
                    <a:pt x="1672" y="3022"/>
                    <a:pt x="1684" y="3021"/>
                  </a:cubicBezTo>
                  <a:cubicBezTo>
                    <a:pt x="2586" y="3003"/>
                    <a:pt x="3307" y="2310"/>
                    <a:pt x="3291" y="1477"/>
                  </a:cubicBezTo>
                  <a:cubicBezTo>
                    <a:pt x="3273" y="656"/>
                    <a:pt x="2546" y="1"/>
                    <a:pt x="1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46" name="Google Shape;1046;p7"/>
            <p:cNvSpPr/>
            <p:nvPr/>
          </p:nvSpPr>
          <p:spPr>
            <a:xfrm>
              <a:off x="1550896" y="544671"/>
              <a:ext cx="123112" cy="57335"/>
            </a:xfrm>
            <a:custGeom>
              <a:avLst/>
              <a:gdLst/>
              <a:ahLst/>
              <a:cxnLst/>
              <a:rect l="l" t="t" r="r" b="b"/>
              <a:pathLst>
                <a:path w="3938" h="1834" extrusionOk="0">
                  <a:moveTo>
                    <a:pt x="3629" y="1"/>
                  </a:moveTo>
                  <a:cubicBezTo>
                    <a:pt x="2837" y="375"/>
                    <a:pt x="1990" y="739"/>
                    <a:pt x="1133" y="1021"/>
                  </a:cubicBezTo>
                  <a:lnTo>
                    <a:pt x="562" y="1196"/>
                  </a:lnTo>
                  <a:cubicBezTo>
                    <a:pt x="374" y="1249"/>
                    <a:pt x="187" y="1297"/>
                    <a:pt x="0" y="1340"/>
                  </a:cubicBezTo>
                  <a:cubicBezTo>
                    <a:pt x="17" y="1520"/>
                    <a:pt x="73" y="1673"/>
                    <a:pt x="160" y="1833"/>
                  </a:cubicBezTo>
                  <a:cubicBezTo>
                    <a:pt x="343" y="1755"/>
                    <a:pt x="527" y="1677"/>
                    <a:pt x="712" y="1602"/>
                  </a:cubicBezTo>
                  <a:lnTo>
                    <a:pt x="1265" y="1375"/>
                  </a:lnTo>
                  <a:cubicBezTo>
                    <a:pt x="2148" y="1024"/>
                    <a:pt x="3046" y="696"/>
                    <a:pt x="3937" y="374"/>
                  </a:cubicBezTo>
                  <a:cubicBezTo>
                    <a:pt x="3822" y="260"/>
                    <a:pt x="3718" y="135"/>
                    <a:pt x="36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47" name="Google Shape;1047;p7"/>
            <p:cNvSpPr/>
            <p:nvPr/>
          </p:nvSpPr>
          <p:spPr>
            <a:xfrm>
              <a:off x="1842566" y="386113"/>
              <a:ext cx="102416" cy="94475"/>
            </a:xfrm>
            <a:custGeom>
              <a:avLst/>
              <a:gdLst/>
              <a:ahLst/>
              <a:cxnLst/>
              <a:rect l="l" t="t" r="r" b="b"/>
              <a:pathLst>
                <a:path w="3276" h="3022" extrusionOk="0">
                  <a:moveTo>
                    <a:pt x="1629" y="0"/>
                  </a:moveTo>
                  <a:cubicBezTo>
                    <a:pt x="1616" y="0"/>
                    <a:pt x="1604" y="1"/>
                    <a:pt x="1591" y="1"/>
                  </a:cubicBezTo>
                  <a:cubicBezTo>
                    <a:pt x="773" y="18"/>
                    <a:pt x="105" y="590"/>
                    <a:pt x="1" y="1318"/>
                  </a:cubicBezTo>
                  <a:cubicBezTo>
                    <a:pt x="161" y="1265"/>
                    <a:pt x="318" y="1215"/>
                    <a:pt x="474" y="1168"/>
                  </a:cubicBezTo>
                  <a:cubicBezTo>
                    <a:pt x="489" y="1153"/>
                    <a:pt x="505" y="1142"/>
                    <a:pt x="526" y="1136"/>
                  </a:cubicBezTo>
                  <a:cubicBezTo>
                    <a:pt x="549" y="1128"/>
                    <a:pt x="572" y="1125"/>
                    <a:pt x="594" y="1125"/>
                  </a:cubicBezTo>
                  <a:cubicBezTo>
                    <a:pt x="723" y="1125"/>
                    <a:pt x="840" y="1239"/>
                    <a:pt x="912" y="1328"/>
                  </a:cubicBezTo>
                  <a:cubicBezTo>
                    <a:pt x="998" y="1436"/>
                    <a:pt x="1063" y="1586"/>
                    <a:pt x="1052" y="1722"/>
                  </a:cubicBezTo>
                  <a:cubicBezTo>
                    <a:pt x="1052" y="1724"/>
                    <a:pt x="1052" y="1724"/>
                    <a:pt x="1051" y="1725"/>
                  </a:cubicBezTo>
                  <a:cubicBezTo>
                    <a:pt x="1081" y="1773"/>
                    <a:pt x="1075" y="1842"/>
                    <a:pt x="1015" y="1884"/>
                  </a:cubicBezTo>
                  <a:cubicBezTo>
                    <a:pt x="774" y="2049"/>
                    <a:pt x="502" y="2180"/>
                    <a:pt x="227" y="2303"/>
                  </a:cubicBezTo>
                  <a:cubicBezTo>
                    <a:pt x="516" y="2735"/>
                    <a:pt x="1032" y="3022"/>
                    <a:pt x="1619" y="3022"/>
                  </a:cubicBezTo>
                  <a:cubicBezTo>
                    <a:pt x="1630" y="3022"/>
                    <a:pt x="1641" y="3022"/>
                    <a:pt x="1653" y="3021"/>
                  </a:cubicBezTo>
                  <a:cubicBezTo>
                    <a:pt x="2555" y="3004"/>
                    <a:pt x="3275" y="2311"/>
                    <a:pt x="3258" y="1478"/>
                  </a:cubicBezTo>
                  <a:cubicBezTo>
                    <a:pt x="3242" y="657"/>
                    <a:pt x="2514" y="0"/>
                    <a:pt x="1629"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48" name="Google Shape;1048;p7"/>
            <p:cNvSpPr/>
            <p:nvPr/>
          </p:nvSpPr>
          <p:spPr>
            <a:xfrm>
              <a:off x="1448952" y="549360"/>
              <a:ext cx="126394" cy="115577"/>
            </a:xfrm>
            <a:custGeom>
              <a:avLst/>
              <a:gdLst/>
              <a:ahLst/>
              <a:cxnLst/>
              <a:rect l="l" t="t" r="r" b="b"/>
              <a:pathLst>
                <a:path w="4043" h="3697" extrusionOk="0">
                  <a:moveTo>
                    <a:pt x="2028" y="0"/>
                  </a:moveTo>
                  <a:cubicBezTo>
                    <a:pt x="2013" y="0"/>
                    <a:pt x="1999" y="0"/>
                    <a:pt x="1984" y="1"/>
                  </a:cubicBezTo>
                  <a:cubicBezTo>
                    <a:pt x="880" y="27"/>
                    <a:pt x="0" y="872"/>
                    <a:pt x="21" y="1890"/>
                  </a:cubicBezTo>
                  <a:cubicBezTo>
                    <a:pt x="42" y="2894"/>
                    <a:pt x="931" y="3696"/>
                    <a:pt x="2015" y="3696"/>
                  </a:cubicBezTo>
                  <a:cubicBezTo>
                    <a:pt x="2030" y="3696"/>
                    <a:pt x="2044" y="3696"/>
                    <a:pt x="2059" y="3696"/>
                  </a:cubicBezTo>
                  <a:cubicBezTo>
                    <a:pt x="3162" y="3673"/>
                    <a:pt x="4042" y="2826"/>
                    <a:pt x="4021" y="1808"/>
                  </a:cubicBezTo>
                  <a:cubicBezTo>
                    <a:pt x="4021" y="1802"/>
                    <a:pt x="4020" y="1796"/>
                    <a:pt x="4020" y="1787"/>
                  </a:cubicBezTo>
                  <a:cubicBezTo>
                    <a:pt x="3819" y="1850"/>
                    <a:pt x="3621" y="1911"/>
                    <a:pt x="3421" y="1967"/>
                  </a:cubicBezTo>
                  <a:cubicBezTo>
                    <a:pt x="3418" y="1968"/>
                    <a:pt x="3416" y="1968"/>
                    <a:pt x="3413" y="1968"/>
                  </a:cubicBezTo>
                  <a:cubicBezTo>
                    <a:pt x="3411" y="1968"/>
                    <a:pt x="3409" y="1968"/>
                    <a:pt x="3406" y="1968"/>
                  </a:cubicBezTo>
                  <a:cubicBezTo>
                    <a:pt x="3390" y="1974"/>
                    <a:pt x="3373" y="1977"/>
                    <a:pt x="3355" y="1977"/>
                  </a:cubicBezTo>
                  <a:cubicBezTo>
                    <a:pt x="3324" y="1977"/>
                    <a:pt x="3292" y="1967"/>
                    <a:pt x="3262" y="1944"/>
                  </a:cubicBezTo>
                  <a:cubicBezTo>
                    <a:pt x="3009" y="1750"/>
                    <a:pt x="2924" y="1395"/>
                    <a:pt x="2999" y="1104"/>
                  </a:cubicBezTo>
                  <a:cubicBezTo>
                    <a:pt x="2991" y="1064"/>
                    <a:pt x="3007" y="1021"/>
                    <a:pt x="3059" y="996"/>
                  </a:cubicBezTo>
                  <a:cubicBezTo>
                    <a:pt x="3245" y="907"/>
                    <a:pt x="3432" y="823"/>
                    <a:pt x="3622" y="739"/>
                  </a:cubicBezTo>
                  <a:cubicBezTo>
                    <a:pt x="3257" y="291"/>
                    <a:pt x="2678" y="0"/>
                    <a:pt x="2028"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49" name="Google Shape;1049;p7"/>
            <p:cNvSpPr/>
            <p:nvPr/>
          </p:nvSpPr>
          <p:spPr>
            <a:xfrm>
              <a:off x="2051018" y="655143"/>
              <a:ext cx="78938" cy="38672"/>
            </a:xfrm>
            <a:custGeom>
              <a:avLst/>
              <a:gdLst/>
              <a:ahLst/>
              <a:cxnLst/>
              <a:rect l="l" t="t" r="r" b="b"/>
              <a:pathLst>
                <a:path w="2525" h="1237" extrusionOk="0">
                  <a:moveTo>
                    <a:pt x="2507" y="0"/>
                  </a:moveTo>
                  <a:cubicBezTo>
                    <a:pt x="2318" y="327"/>
                    <a:pt x="1972" y="580"/>
                    <a:pt x="1500" y="657"/>
                  </a:cubicBezTo>
                  <a:cubicBezTo>
                    <a:pt x="1443" y="667"/>
                    <a:pt x="1385" y="671"/>
                    <a:pt x="1326" y="671"/>
                  </a:cubicBezTo>
                  <a:cubicBezTo>
                    <a:pt x="956" y="671"/>
                    <a:pt x="568" y="493"/>
                    <a:pt x="312" y="232"/>
                  </a:cubicBezTo>
                  <a:cubicBezTo>
                    <a:pt x="205" y="212"/>
                    <a:pt x="101" y="178"/>
                    <a:pt x="0" y="138"/>
                  </a:cubicBezTo>
                  <a:lnTo>
                    <a:pt x="0" y="138"/>
                  </a:lnTo>
                  <a:cubicBezTo>
                    <a:pt x="33" y="752"/>
                    <a:pt x="583" y="1237"/>
                    <a:pt x="1250" y="1237"/>
                  </a:cubicBezTo>
                  <a:cubicBezTo>
                    <a:pt x="1260" y="1237"/>
                    <a:pt x="1269" y="1237"/>
                    <a:pt x="1278" y="1236"/>
                  </a:cubicBezTo>
                  <a:cubicBezTo>
                    <a:pt x="1970" y="1222"/>
                    <a:pt x="2524" y="691"/>
                    <a:pt x="2511" y="50"/>
                  </a:cubicBezTo>
                  <a:cubicBezTo>
                    <a:pt x="2511" y="34"/>
                    <a:pt x="2509" y="17"/>
                    <a:pt x="2507" y="0"/>
                  </a:cubicBezTo>
                  <a:close/>
                </a:path>
              </a:pathLst>
            </a:custGeom>
            <a:solidFill>
              <a:srgbClr val="000000">
                <a:alpha val="15294"/>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50" name="Google Shape;1050;p7"/>
            <p:cNvSpPr/>
            <p:nvPr/>
          </p:nvSpPr>
          <p:spPr>
            <a:xfrm>
              <a:off x="1371674" y="418156"/>
              <a:ext cx="125832" cy="93725"/>
            </a:xfrm>
            <a:custGeom>
              <a:avLst/>
              <a:gdLst/>
              <a:ahLst/>
              <a:cxnLst/>
              <a:rect l="l" t="t" r="r" b="b"/>
              <a:pathLst>
                <a:path w="4025" h="2998" extrusionOk="0">
                  <a:moveTo>
                    <a:pt x="452" y="0"/>
                  </a:moveTo>
                  <a:lnTo>
                    <a:pt x="452" y="0"/>
                  </a:lnTo>
                  <a:cubicBezTo>
                    <a:pt x="168" y="326"/>
                    <a:pt x="0" y="742"/>
                    <a:pt x="11" y="1193"/>
                  </a:cubicBezTo>
                  <a:cubicBezTo>
                    <a:pt x="31" y="2196"/>
                    <a:pt x="922" y="2997"/>
                    <a:pt x="2003" y="2997"/>
                  </a:cubicBezTo>
                  <a:cubicBezTo>
                    <a:pt x="2018" y="2997"/>
                    <a:pt x="2033" y="2997"/>
                    <a:pt x="2048" y="2997"/>
                  </a:cubicBezTo>
                  <a:cubicBezTo>
                    <a:pt x="2071" y="2997"/>
                    <a:pt x="2090" y="2995"/>
                    <a:pt x="2113" y="2994"/>
                  </a:cubicBezTo>
                  <a:cubicBezTo>
                    <a:pt x="2037" y="2802"/>
                    <a:pt x="1965" y="2611"/>
                    <a:pt x="1911" y="2416"/>
                  </a:cubicBezTo>
                  <a:cubicBezTo>
                    <a:pt x="1886" y="2377"/>
                    <a:pt x="1880" y="2331"/>
                    <a:pt x="1907" y="2289"/>
                  </a:cubicBezTo>
                  <a:cubicBezTo>
                    <a:pt x="2004" y="2143"/>
                    <a:pt x="2191" y="2057"/>
                    <a:pt x="2369" y="2032"/>
                  </a:cubicBezTo>
                  <a:cubicBezTo>
                    <a:pt x="2408" y="2026"/>
                    <a:pt x="2452" y="2023"/>
                    <a:pt x="2497" y="2023"/>
                  </a:cubicBezTo>
                  <a:cubicBezTo>
                    <a:pt x="2640" y="2023"/>
                    <a:pt x="2795" y="2060"/>
                    <a:pt x="2844" y="2189"/>
                  </a:cubicBezTo>
                  <a:cubicBezTo>
                    <a:pt x="2847" y="2197"/>
                    <a:pt x="2847" y="2205"/>
                    <a:pt x="2847" y="2214"/>
                  </a:cubicBezTo>
                  <a:cubicBezTo>
                    <a:pt x="2954" y="2359"/>
                    <a:pt x="3046" y="2516"/>
                    <a:pt x="3126" y="2678"/>
                  </a:cubicBezTo>
                  <a:cubicBezTo>
                    <a:pt x="3671" y="2339"/>
                    <a:pt x="4025" y="1761"/>
                    <a:pt x="4011" y="1112"/>
                  </a:cubicBezTo>
                  <a:cubicBezTo>
                    <a:pt x="4005" y="784"/>
                    <a:pt x="3906" y="480"/>
                    <a:pt x="3738" y="217"/>
                  </a:cubicBezTo>
                  <a:lnTo>
                    <a:pt x="3738" y="217"/>
                  </a:lnTo>
                  <a:cubicBezTo>
                    <a:pt x="3817" y="750"/>
                    <a:pt x="3644" y="1230"/>
                    <a:pt x="2996" y="1609"/>
                  </a:cubicBezTo>
                  <a:cubicBezTo>
                    <a:pt x="2663" y="1804"/>
                    <a:pt x="2245" y="1946"/>
                    <a:pt x="1845" y="1946"/>
                  </a:cubicBezTo>
                  <a:cubicBezTo>
                    <a:pt x="1498" y="1946"/>
                    <a:pt x="1165" y="1840"/>
                    <a:pt x="911" y="1570"/>
                  </a:cubicBezTo>
                  <a:cubicBezTo>
                    <a:pt x="537" y="1170"/>
                    <a:pt x="367" y="550"/>
                    <a:pt x="452"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51" name="Google Shape;1051;p7"/>
            <p:cNvSpPr/>
            <p:nvPr/>
          </p:nvSpPr>
          <p:spPr>
            <a:xfrm>
              <a:off x="1722272" y="628165"/>
              <a:ext cx="101416" cy="71654"/>
            </a:xfrm>
            <a:custGeom>
              <a:avLst/>
              <a:gdLst/>
              <a:ahLst/>
              <a:cxnLst/>
              <a:rect l="l" t="t" r="r" b="b"/>
              <a:pathLst>
                <a:path w="3244" h="2292" extrusionOk="0">
                  <a:moveTo>
                    <a:pt x="246" y="0"/>
                  </a:moveTo>
                  <a:cubicBezTo>
                    <a:pt x="90" y="237"/>
                    <a:pt x="0" y="516"/>
                    <a:pt x="6" y="813"/>
                  </a:cubicBezTo>
                  <a:cubicBezTo>
                    <a:pt x="23" y="1636"/>
                    <a:pt x="752" y="2291"/>
                    <a:pt x="1638" y="2291"/>
                  </a:cubicBezTo>
                  <a:cubicBezTo>
                    <a:pt x="1650" y="2291"/>
                    <a:pt x="1662" y="2291"/>
                    <a:pt x="1673" y="2291"/>
                  </a:cubicBezTo>
                  <a:cubicBezTo>
                    <a:pt x="2451" y="2275"/>
                    <a:pt x="3092" y="1760"/>
                    <a:pt x="3244" y="1085"/>
                  </a:cubicBezTo>
                  <a:lnTo>
                    <a:pt x="3244" y="1085"/>
                  </a:lnTo>
                  <a:cubicBezTo>
                    <a:pt x="3076" y="1130"/>
                    <a:pt x="2908" y="1174"/>
                    <a:pt x="2743" y="1220"/>
                  </a:cubicBezTo>
                  <a:cubicBezTo>
                    <a:pt x="2727" y="1224"/>
                    <a:pt x="2712" y="1226"/>
                    <a:pt x="2697" y="1226"/>
                  </a:cubicBezTo>
                  <a:cubicBezTo>
                    <a:pt x="2688" y="1226"/>
                    <a:pt x="2679" y="1225"/>
                    <a:pt x="2671" y="1224"/>
                  </a:cubicBezTo>
                  <a:cubicBezTo>
                    <a:pt x="2669" y="1224"/>
                    <a:pt x="2667" y="1226"/>
                    <a:pt x="2665" y="1226"/>
                  </a:cubicBezTo>
                  <a:cubicBezTo>
                    <a:pt x="2662" y="1226"/>
                    <a:pt x="2658" y="1226"/>
                    <a:pt x="2655" y="1226"/>
                  </a:cubicBezTo>
                  <a:cubicBezTo>
                    <a:pt x="2651" y="1226"/>
                    <a:pt x="2648" y="1226"/>
                    <a:pt x="2645" y="1227"/>
                  </a:cubicBezTo>
                  <a:cubicBezTo>
                    <a:pt x="2391" y="1345"/>
                    <a:pt x="2079" y="1404"/>
                    <a:pt x="1769" y="1404"/>
                  </a:cubicBezTo>
                  <a:cubicBezTo>
                    <a:pt x="1305" y="1404"/>
                    <a:pt x="843" y="1273"/>
                    <a:pt x="581" y="1019"/>
                  </a:cubicBezTo>
                  <a:cubicBezTo>
                    <a:pt x="326" y="772"/>
                    <a:pt x="212" y="375"/>
                    <a:pt x="246" y="0"/>
                  </a:cubicBezTo>
                  <a:close/>
                </a:path>
              </a:pathLst>
            </a:custGeom>
            <a:solidFill>
              <a:srgbClr val="000000">
                <a:alpha val="15294"/>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52" name="Google Shape;1052;p7"/>
            <p:cNvSpPr/>
            <p:nvPr/>
          </p:nvSpPr>
          <p:spPr>
            <a:xfrm>
              <a:off x="1764443" y="491245"/>
              <a:ext cx="31950" cy="62087"/>
            </a:xfrm>
            <a:custGeom>
              <a:avLst/>
              <a:gdLst/>
              <a:ahLst/>
              <a:cxnLst/>
              <a:rect l="l" t="t" r="r" b="b"/>
              <a:pathLst>
                <a:path w="1022" h="1986" extrusionOk="0">
                  <a:moveTo>
                    <a:pt x="948" y="1"/>
                  </a:moveTo>
                  <a:cubicBezTo>
                    <a:pt x="929" y="413"/>
                    <a:pt x="766" y="814"/>
                    <a:pt x="411" y="1145"/>
                  </a:cubicBezTo>
                  <a:cubicBezTo>
                    <a:pt x="287" y="1260"/>
                    <a:pt x="150" y="1349"/>
                    <a:pt x="1" y="1419"/>
                  </a:cubicBezTo>
                  <a:cubicBezTo>
                    <a:pt x="36" y="1609"/>
                    <a:pt x="72" y="1797"/>
                    <a:pt x="108" y="1985"/>
                  </a:cubicBezTo>
                  <a:cubicBezTo>
                    <a:pt x="661" y="1647"/>
                    <a:pt x="1021" y="1064"/>
                    <a:pt x="1009" y="409"/>
                  </a:cubicBezTo>
                  <a:cubicBezTo>
                    <a:pt x="1005" y="268"/>
                    <a:pt x="984" y="132"/>
                    <a:pt x="948" y="1"/>
                  </a:cubicBezTo>
                  <a:close/>
                </a:path>
              </a:pathLst>
            </a:custGeom>
            <a:solidFill>
              <a:srgbClr val="A52D3E"/>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53" name="Google Shape;1053;p7"/>
            <p:cNvSpPr/>
            <p:nvPr/>
          </p:nvSpPr>
          <p:spPr>
            <a:xfrm>
              <a:off x="1670471" y="460734"/>
              <a:ext cx="60305" cy="102197"/>
            </a:xfrm>
            <a:custGeom>
              <a:avLst/>
              <a:gdLst/>
              <a:ahLst/>
              <a:cxnLst/>
              <a:rect l="l" t="t" r="r" b="b"/>
              <a:pathLst>
                <a:path w="1929" h="3269" extrusionOk="0">
                  <a:moveTo>
                    <a:pt x="750" y="0"/>
                  </a:moveTo>
                  <a:cubicBezTo>
                    <a:pt x="291" y="348"/>
                    <a:pt x="1" y="879"/>
                    <a:pt x="12" y="1467"/>
                  </a:cubicBezTo>
                  <a:cubicBezTo>
                    <a:pt x="32" y="2447"/>
                    <a:pt x="882" y="3232"/>
                    <a:pt x="1929" y="3269"/>
                  </a:cubicBezTo>
                  <a:cubicBezTo>
                    <a:pt x="1890" y="3019"/>
                    <a:pt x="1859" y="2770"/>
                    <a:pt x="1824" y="2533"/>
                  </a:cubicBezTo>
                  <a:cubicBezTo>
                    <a:pt x="1819" y="2523"/>
                    <a:pt x="1814" y="2513"/>
                    <a:pt x="1811" y="2502"/>
                  </a:cubicBezTo>
                  <a:cubicBezTo>
                    <a:pt x="1501" y="2423"/>
                    <a:pt x="1215" y="2263"/>
                    <a:pt x="1000" y="2023"/>
                  </a:cubicBezTo>
                  <a:cubicBezTo>
                    <a:pt x="503" y="1468"/>
                    <a:pt x="439" y="630"/>
                    <a:pt x="750"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54" name="Google Shape;1054;p7"/>
            <p:cNvSpPr/>
            <p:nvPr/>
          </p:nvSpPr>
          <p:spPr>
            <a:xfrm>
              <a:off x="1894898" y="564678"/>
              <a:ext cx="103229" cy="86566"/>
            </a:xfrm>
            <a:custGeom>
              <a:avLst/>
              <a:gdLst/>
              <a:ahLst/>
              <a:cxnLst/>
              <a:rect l="l" t="t" r="r" b="b"/>
              <a:pathLst>
                <a:path w="3302" h="2769" extrusionOk="0">
                  <a:moveTo>
                    <a:pt x="747" y="1"/>
                  </a:moveTo>
                  <a:cubicBezTo>
                    <a:pt x="296" y="278"/>
                    <a:pt x="1" y="755"/>
                    <a:pt x="11" y="1291"/>
                  </a:cubicBezTo>
                  <a:cubicBezTo>
                    <a:pt x="28" y="2113"/>
                    <a:pt x="757" y="2769"/>
                    <a:pt x="1643" y="2769"/>
                  </a:cubicBezTo>
                  <a:cubicBezTo>
                    <a:pt x="1655" y="2769"/>
                    <a:pt x="1666" y="2769"/>
                    <a:pt x="1678" y="2768"/>
                  </a:cubicBezTo>
                  <a:cubicBezTo>
                    <a:pt x="2580" y="2750"/>
                    <a:pt x="3301" y="2057"/>
                    <a:pt x="3285" y="1224"/>
                  </a:cubicBezTo>
                  <a:cubicBezTo>
                    <a:pt x="3283" y="1129"/>
                    <a:pt x="3270" y="1035"/>
                    <a:pt x="3249" y="944"/>
                  </a:cubicBezTo>
                  <a:cubicBezTo>
                    <a:pt x="3040" y="1502"/>
                    <a:pt x="2389" y="1936"/>
                    <a:pt x="1734" y="1936"/>
                  </a:cubicBezTo>
                  <a:cubicBezTo>
                    <a:pt x="1512" y="1936"/>
                    <a:pt x="1289" y="1886"/>
                    <a:pt x="1084" y="1774"/>
                  </a:cubicBezTo>
                  <a:cubicBezTo>
                    <a:pt x="304" y="1348"/>
                    <a:pt x="296" y="542"/>
                    <a:pt x="74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55" name="Google Shape;1055;p7"/>
            <p:cNvSpPr/>
            <p:nvPr/>
          </p:nvSpPr>
          <p:spPr>
            <a:xfrm>
              <a:off x="1849662" y="440658"/>
              <a:ext cx="93975" cy="39109"/>
            </a:xfrm>
            <a:custGeom>
              <a:avLst/>
              <a:gdLst/>
              <a:ahLst/>
              <a:cxnLst/>
              <a:rect l="l" t="t" r="r" b="b"/>
              <a:pathLst>
                <a:path w="3006" h="1251" extrusionOk="0">
                  <a:moveTo>
                    <a:pt x="3005" y="1"/>
                  </a:moveTo>
                  <a:lnTo>
                    <a:pt x="3005" y="1"/>
                  </a:lnTo>
                  <a:cubicBezTo>
                    <a:pt x="2742" y="301"/>
                    <a:pt x="2314" y="486"/>
                    <a:pt x="1873" y="486"/>
                  </a:cubicBezTo>
                  <a:cubicBezTo>
                    <a:pt x="1632" y="486"/>
                    <a:pt x="1387" y="431"/>
                    <a:pt x="1162" y="310"/>
                  </a:cubicBezTo>
                  <a:cubicBezTo>
                    <a:pt x="1028" y="237"/>
                    <a:pt x="919" y="153"/>
                    <a:pt x="830" y="59"/>
                  </a:cubicBezTo>
                  <a:cubicBezTo>
                    <a:pt x="822" y="79"/>
                    <a:pt x="810" y="99"/>
                    <a:pt x="788" y="112"/>
                  </a:cubicBezTo>
                  <a:cubicBezTo>
                    <a:pt x="547" y="278"/>
                    <a:pt x="275" y="409"/>
                    <a:pt x="0" y="532"/>
                  </a:cubicBezTo>
                  <a:cubicBezTo>
                    <a:pt x="289" y="963"/>
                    <a:pt x="805" y="1251"/>
                    <a:pt x="1392" y="1251"/>
                  </a:cubicBezTo>
                  <a:cubicBezTo>
                    <a:pt x="1403" y="1251"/>
                    <a:pt x="1414" y="1251"/>
                    <a:pt x="1426" y="1250"/>
                  </a:cubicBezTo>
                  <a:cubicBezTo>
                    <a:pt x="2219" y="1234"/>
                    <a:pt x="2871" y="697"/>
                    <a:pt x="3005" y="1"/>
                  </a:cubicBezTo>
                  <a:close/>
                </a:path>
              </a:pathLst>
            </a:custGeom>
            <a:solidFill>
              <a:srgbClr val="000000">
                <a:alpha val="15294"/>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56" name="Google Shape;1056;p7"/>
            <p:cNvSpPr/>
            <p:nvPr/>
          </p:nvSpPr>
          <p:spPr>
            <a:xfrm>
              <a:off x="1842535" y="386832"/>
              <a:ext cx="42142" cy="40485"/>
            </a:xfrm>
            <a:custGeom>
              <a:avLst/>
              <a:gdLst/>
              <a:ahLst/>
              <a:cxnLst/>
              <a:rect l="l" t="t" r="r" b="b"/>
              <a:pathLst>
                <a:path w="1348" h="1295" extrusionOk="0">
                  <a:moveTo>
                    <a:pt x="1348" y="1"/>
                  </a:moveTo>
                  <a:lnTo>
                    <a:pt x="1348" y="1"/>
                  </a:lnTo>
                  <a:cubicBezTo>
                    <a:pt x="644" y="113"/>
                    <a:pt x="94" y="640"/>
                    <a:pt x="0" y="1295"/>
                  </a:cubicBezTo>
                  <a:cubicBezTo>
                    <a:pt x="161" y="1242"/>
                    <a:pt x="318" y="1192"/>
                    <a:pt x="474" y="1145"/>
                  </a:cubicBezTo>
                  <a:cubicBezTo>
                    <a:pt x="490" y="1130"/>
                    <a:pt x="506" y="1119"/>
                    <a:pt x="527" y="1113"/>
                  </a:cubicBezTo>
                  <a:cubicBezTo>
                    <a:pt x="550" y="1106"/>
                    <a:pt x="573" y="1103"/>
                    <a:pt x="595" y="1103"/>
                  </a:cubicBezTo>
                  <a:cubicBezTo>
                    <a:pt x="659" y="1103"/>
                    <a:pt x="719" y="1129"/>
                    <a:pt x="772" y="1168"/>
                  </a:cubicBezTo>
                  <a:cubicBezTo>
                    <a:pt x="740" y="737"/>
                    <a:pt x="968" y="282"/>
                    <a:pt x="1348" y="1"/>
                  </a:cubicBezTo>
                  <a:close/>
                </a:path>
              </a:pathLst>
            </a:custGeom>
            <a:solidFill>
              <a:srgbClr val="000000">
                <a:alpha val="15294"/>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57" name="Google Shape;1057;p7"/>
            <p:cNvSpPr/>
            <p:nvPr/>
          </p:nvSpPr>
          <p:spPr>
            <a:xfrm>
              <a:off x="1449108" y="553637"/>
              <a:ext cx="126238" cy="110513"/>
            </a:xfrm>
            <a:custGeom>
              <a:avLst/>
              <a:gdLst/>
              <a:ahLst/>
              <a:cxnLst/>
              <a:rect l="l" t="t" r="r" b="b"/>
              <a:pathLst>
                <a:path w="4038" h="3535" extrusionOk="0">
                  <a:moveTo>
                    <a:pt x="1208" y="1"/>
                  </a:moveTo>
                  <a:lnTo>
                    <a:pt x="1208" y="1"/>
                  </a:lnTo>
                  <a:cubicBezTo>
                    <a:pt x="493" y="296"/>
                    <a:pt x="0" y="963"/>
                    <a:pt x="16" y="1728"/>
                  </a:cubicBezTo>
                  <a:cubicBezTo>
                    <a:pt x="37" y="2732"/>
                    <a:pt x="926" y="3534"/>
                    <a:pt x="2010" y="3534"/>
                  </a:cubicBezTo>
                  <a:cubicBezTo>
                    <a:pt x="2025" y="3534"/>
                    <a:pt x="2039" y="3534"/>
                    <a:pt x="2054" y="3534"/>
                  </a:cubicBezTo>
                  <a:cubicBezTo>
                    <a:pt x="3157" y="3511"/>
                    <a:pt x="4037" y="2664"/>
                    <a:pt x="4016" y="1646"/>
                  </a:cubicBezTo>
                  <a:cubicBezTo>
                    <a:pt x="4016" y="1640"/>
                    <a:pt x="4015" y="1634"/>
                    <a:pt x="4015" y="1626"/>
                  </a:cubicBezTo>
                  <a:cubicBezTo>
                    <a:pt x="3986" y="1636"/>
                    <a:pt x="3957" y="1644"/>
                    <a:pt x="3928" y="1652"/>
                  </a:cubicBezTo>
                  <a:cubicBezTo>
                    <a:pt x="3724" y="2247"/>
                    <a:pt x="2992" y="2617"/>
                    <a:pt x="2280" y="2617"/>
                  </a:cubicBezTo>
                  <a:cubicBezTo>
                    <a:pt x="1947" y="2617"/>
                    <a:pt x="1619" y="2536"/>
                    <a:pt x="1351" y="2359"/>
                  </a:cubicBezTo>
                  <a:cubicBezTo>
                    <a:pt x="434" y="1754"/>
                    <a:pt x="550" y="662"/>
                    <a:pt x="1208" y="1"/>
                  </a:cubicBezTo>
                  <a:close/>
                </a:path>
              </a:pathLst>
            </a:custGeom>
            <a:solidFill>
              <a:srgbClr val="000000">
                <a:alpha val="15294"/>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058" name="Google Shape;1058;p7"/>
          <p:cNvGrpSpPr/>
          <p:nvPr/>
        </p:nvGrpSpPr>
        <p:grpSpPr>
          <a:xfrm>
            <a:off x="4780569" y="446257"/>
            <a:ext cx="206249" cy="182228"/>
            <a:chOff x="3659860" y="553674"/>
            <a:chExt cx="230842" cy="203957"/>
          </a:xfrm>
        </p:grpSpPr>
        <p:sp>
          <p:nvSpPr>
            <p:cNvPr id="1059" name="Google Shape;1059;p7"/>
            <p:cNvSpPr/>
            <p:nvPr/>
          </p:nvSpPr>
          <p:spPr>
            <a:xfrm>
              <a:off x="3659860" y="553674"/>
              <a:ext cx="230842" cy="203957"/>
            </a:xfrm>
            <a:custGeom>
              <a:avLst/>
              <a:gdLst/>
              <a:ahLst/>
              <a:cxnLst/>
              <a:rect l="l" t="t" r="r" b="b"/>
              <a:pathLst>
                <a:path w="7384" h="6524" extrusionOk="0">
                  <a:moveTo>
                    <a:pt x="3627" y="512"/>
                  </a:moveTo>
                  <a:cubicBezTo>
                    <a:pt x="4250" y="512"/>
                    <a:pt x="4882" y="721"/>
                    <a:pt x="5408" y="1148"/>
                  </a:cubicBezTo>
                  <a:cubicBezTo>
                    <a:pt x="6033" y="1655"/>
                    <a:pt x="6384" y="2372"/>
                    <a:pt x="6444" y="3106"/>
                  </a:cubicBezTo>
                  <a:cubicBezTo>
                    <a:pt x="4861" y="2491"/>
                    <a:pt x="3216" y="1903"/>
                    <a:pt x="1580" y="1436"/>
                  </a:cubicBezTo>
                  <a:cubicBezTo>
                    <a:pt x="2108" y="827"/>
                    <a:pt x="2861" y="512"/>
                    <a:pt x="3627" y="512"/>
                  </a:cubicBezTo>
                  <a:close/>
                  <a:moveTo>
                    <a:pt x="1383" y="1689"/>
                  </a:moveTo>
                  <a:cubicBezTo>
                    <a:pt x="3024" y="2361"/>
                    <a:pt x="4757" y="2934"/>
                    <a:pt x="6452" y="3445"/>
                  </a:cubicBezTo>
                  <a:cubicBezTo>
                    <a:pt x="6448" y="3540"/>
                    <a:pt x="6441" y="3637"/>
                    <a:pt x="6427" y="3731"/>
                  </a:cubicBezTo>
                  <a:cubicBezTo>
                    <a:pt x="6370" y="3858"/>
                    <a:pt x="6305" y="3979"/>
                    <a:pt x="6236" y="4096"/>
                  </a:cubicBezTo>
                  <a:cubicBezTo>
                    <a:pt x="4556" y="3451"/>
                    <a:pt x="2804" y="2839"/>
                    <a:pt x="1082" y="2293"/>
                  </a:cubicBezTo>
                  <a:cubicBezTo>
                    <a:pt x="1157" y="2081"/>
                    <a:pt x="1256" y="1878"/>
                    <a:pt x="1383" y="1689"/>
                  </a:cubicBezTo>
                  <a:close/>
                  <a:moveTo>
                    <a:pt x="1034" y="2583"/>
                  </a:moveTo>
                  <a:cubicBezTo>
                    <a:pt x="2614" y="3329"/>
                    <a:pt x="4390" y="3949"/>
                    <a:pt x="6074" y="4347"/>
                  </a:cubicBezTo>
                  <a:cubicBezTo>
                    <a:pt x="5590" y="5034"/>
                    <a:pt x="4890" y="5480"/>
                    <a:pt x="4009" y="5480"/>
                  </a:cubicBezTo>
                  <a:cubicBezTo>
                    <a:pt x="3779" y="5480"/>
                    <a:pt x="3536" y="5450"/>
                    <a:pt x="3281" y="5385"/>
                  </a:cubicBezTo>
                  <a:cubicBezTo>
                    <a:pt x="1956" y="5050"/>
                    <a:pt x="1151" y="3883"/>
                    <a:pt x="1034" y="2583"/>
                  </a:cubicBezTo>
                  <a:close/>
                  <a:moveTo>
                    <a:pt x="965" y="3633"/>
                  </a:moveTo>
                  <a:lnTo>
                    <a:pt x="965" y="3633"/>
                  </a:lnTo>
                  <a:cubicBezTo>
                    <a:pt x="1309" y="4630"/>
                    <a:pt x="2092" y="5435"/>
                    <a:pt x="3209" y="5703"/>
                  </a:cubicBezTo>
                  <a:cubicBezTo>
                    <a:pt x="3425" y="5754"/>
                    <a:pt x="3648" y="5779"/>
                    <a:pt x="3871" y="5779"/>
                  </a:cubicBezTo>
                  <a:cubicBezTo>
                    <a:pt x="4508" y="5779"/>
                    <a:pt x="5154" y="5579"/>
                    <a:pt x="5683" y="5224"/>
                  </a:cubicBezTo>
                  <a:lnTo>
                    <a:pt x="5683" y="5224"/>
                  </a:lnTo>
                  <a:cubicBezTo>
                    <a:pt x="5165" y="5745"/>
                    <a:pt x="4468" y="6013"/>
                    <a:pt x="3760" y="6013"/>
                  </a:cubicBezTo>
                  <a:cubicBezTo>
                    <a:pt x="3136" y="6013"/>
                    <a:pt x="2502" y="5804"/>
                    <a:pt x="1975" y="5377"/>
                  </a:cubicBezTo>
                  <a:cubicBezTo>
                    <a:pt x="1412" y="4919"/>
                    <a:pt x="1071" y="4292"/>
                    <a:pt x="965" y="3633"/>
                  </a:cubicBezTo>
                  <a:close/>
                  <a:moveTo>
                    <a:pt x="3624" y="1"/>
                  </a:moveTo>
                  <a:cubicBezTo>
                    <a:pt x="2682" y="1"/>
                    <a:pt x="1756" y="402"/>
                    <a:pt x="1125" y="1178"/>
                  </a:cubicBezTo>
                  <a:cubicBezTo>
                    <a:pt x="1" y="2563"/>
                    <a:pt x="237" y="4623"/>
                    <a:pt x="1652" y="5772"/>
                  </a:cubicBezTo>
                  <a:cubicBezTo>
                    <a:pt x="2274" y="6277"/>
                    <a:pt x="3021" y="6523"/>
                    <a:pt x="3758" y="6523"/>
                  </a:cubicBezTo>
                  <a:cubicBezTo>
                    <a:pt x="4700" y="6523"/>
                    <a:pt x="5626" y="6122"/>
                    <a:pt x="6256" y="5345"/>
                  </a:cubicBezTo>
                  <a:cubicBezTo>
                    <a:pt x="7383" y="3962"/>
                    <a:pt x="7146" y="1900"/>
                    <a:pt x="5730" y="752"/>
                  </a:cubicBezTo>
                  <a:cubicBezTo>
                    <a:pt x="5108" y="247"/>
                    <a:pt x="4361" y="1"/>
                    <a:pt x="362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60" name="Google Shape;1060;p7"/>
            <p:cNvSpPr/>
            <p:nvPr/>
          </p:nvSpPr>
          <p:spPr>
            <a:xfrm>
              <a:off x="3709254" y="569680"/>
              <a:ext cx="152061" cy="81032"/>
            </a:xfrm>
            <a:custGeom>
              <a:avLst/>
              <a:gdLst/>
              <a:ahLst/>
              <a:cxnLst/>
              <a:rect l="l" t="t" r="r" b="b"/>
              <a:pathLst>
                <a:path w="4864" h="2592" extrusionOk="0">
                  <a:moveTo>
                    <a:pt x="2046" y="0"/>
                  </a:moveTo>
                  <a:cubicBezTo>
                    <a:pt x="1281" y="0"/>
                    <a:pt x="528" y="314"/>
                    <a:pt x="0" y="923"/>
                  </a:cubicBezTo>
                  <a:cubicBezTo>
                    <a:pt x="1636" y="1390"/>
                    <a:pt x="3281" y="1977"/>
                    <a:pt x="4864" y="2592"/>
                  </a:cubicBezTo>
                  <a:cubicBezTo>
                    <a:pt x="4805" y="1860"/>
                    <a:pt x="4453" y="1142"/>
                    <a:pt x="3828" y="636"/>
                  </a:cubicBezTo>
                  <a:cubicBezTo>
                    <a:pt x="3302" y="209"/>
                    <a:pt x="2670" y="0"/>
                    <a:pt x="2046"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61" name="Google Shape;1061;p7"/>
            <p:cNvSpPr/>
            <p:nvPr/>
          </p:nvSpPr>
          <p:spPr>
            <a:xfrm>
              <a:off x="3693623" y="606444"/>
              <a:ext cx="167942" cy="75280"/>
            </a:xfrm>
            <a:custGeom>
              <a:avLst/>
              <a:gdLst/>
              <a:ahLst/>
              <a:cxnLst/>
              <a:rect l="l" t="t" r="r" b="b"/>
              <a:pathLst>
                <a:path w="5372" h="2408" extrusionOk="0">
                  <a:moveTo>
                    <a:pt x="302" y="1"/>
                  </a:moveTo>
                  <a:cubicBezTo>
                    <a:pt x="173" y="190"/>
                    <a:pt x="75" y="393"/>
                    <a:pt x="1" y="603"/>
                  </a:cubicBezTo>
                  <a:cubicBezTo>
                    <a:pt x="1723" y="1149"/>
                    <a:pt x="3473" y="1763"/>
                    <a:pt x="5155" y="2407"/>
                  </a:cubicBezTo>
                  <a:cubicBezTo>
                    <a:pt x="5223" y="2291"/>
                    <a:pt x="5289" y="2170"/>
                    <a:pt x="5346" y="2043"/>
                  </a:cubicBezTo>
                  <a:cubicBezTo>
                    <a:pt x="5361" y="1948"/>
                    <a:pt x="5367" y="1852"/>
                    <a:pt x="5371" y="1757"/>
                  </a:cubicBezTo>
                  <a:cubicBezTo>
                    <a:pt x="3676" y="1247"/>
                    <a:pt x="1943" y="674"/>
                    <a:pt x="3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62" name="Google Shape;1062;p7"/>
            <p:cNvSpPr/>
            <p:nvPr/>
          </p:nvSpPr>
          <p:spPr>
            <a:xfrm>
              <a:off x="3690028" y="667185"/>
              <a:ext cx="147496" cy="74436"/>
            </a:xfrm>
            <a:custGeom>
              <a:avLst/>
              <a:gdLst/>
              <a:ahLst/>
              <a:cxnLst/>
              <a:rect l="l" t="t" r="r" b="b"/>
              <a:pathLst>
                <a:path w="4718" h="2381" extrusionOk="0">
                  <a:moveTo>
                    <a:pt x="0" y="1"/>
                  </a:moveTo>
                  <a:lnTo>
                    <a:pt x="0" y="1"/>
                  </a:lnTo>
                  <a:cubicBezTo>
                    <a:pt x="106" y="659"/>
                    <a:pt x="447" y="1287"/>
                    <a:pt x="1010" y="1745"/>
                  </a:cubicBezTo>
                  <a:cubicBezTo>
                    <a:pt x="1537" y="2172"/>
                    <a:pt x="2170" y="2381"/>
                    <a:pt x="2794" y="2381"/>
                  </a:cubicBezTo>
                  <a:cubicBezTo>
                    <a:pt x="3503" y="2381"/>
                    <a:pt x="4200" y="2112"/>
                    <a:pt x="4718" y="1590"/>
                  </a:cubicBezTo>
                  <a:lnTo>
                    <a:pt x="4718" y="1590"/>
                  </a:lnTo>
                  <a:cubicBezTo>
                    <a:pt x="4190" y="1946"/>
                    <a:pt x="3544" y="2146"/>
                    <a:pt x="2907" y="2146"/>
                  </a:cubicBezTo>
                  <a:cubicBezTo>
                    <a:pt x="2683" y="2146"/>
                    <a:pt x="2460" y="2121"/>
                    <a:pt x="2244" y="2070"/>
                  </a:cubicBezTo>
                  <a:cubicBezTo>
                    <a:pt x="1126" y="1803"/>
                    <a:pt x="344" y="997"/>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63" name="Google Shape;1063;p7"/>
            <p:cNvSpPr/>
            <p:nvPr/>
          </p:nvSpPr>
          <p:spPr>
            <a:xfrm>
              <a:off x="3692122" y="634423"/>
              <a:ext cx="157626" cy="90599"/>
            </a:xfrm>
            <a:custGeom>
              <a:avLst/>
              <a:gdLst/>
              <a:ahLst/>
              <a:cxnLst/>
              <a:rect l="l" t="t" r="r" b="b"/>
              <a:pathLst>
                <a:path w="5042" h="2898" extrusionOk="0">
                  <a:moveTo>
                    <a:pt x="1" y="0"/>
                  </a:moveTo>
                  <a:lnTo>
                    <a:pt x="1" y="0"/>
                  </a:lnTo>
                  <a:cubicBezTo>
                    <a:pt x="119" y="1300"/>
                    <a:pt x="924" y="2467"/>
                    <a:pt x="2247" y="2802"/>
                  </a:cubicBezTo>
                  <a:cubicBezTo>
                    <a:pt x="2502" y="2867"/>
                    <a:pt x="2745" y="2897"/>
                    <a:pt x="2976" y="2897"/>
                  </a:cubicBezTo>
                  <a:cubicBezTo>
                    <a:pt x="3858" y="2897"/>
                    <a:pt x="4558" y="2451"/>
                    <a:pt x="5041" y="1764"/>
                  </a:cubicBezTo>
                  <a:cubicBezTo>
                    <a:pt x="3356" y="1366"/>
                    <a:pt x="1582" y="746"/>
                    <a:pt x="1"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064" name="Google Shape;1064;p7"/>
          <p:cNvGrpSpPr/>
          <p:nvPr/>
        </p:nvGrpSpPr>
        <p:grpSpPr>
          <a:xfrm>
            <a:off x="5222128" y="597460"/>
            <a:ext cx="206269" cy="201805"/>
            <a:chOff x="3679086" y="979362"/>
            <a:chExt cx="222401" cy="217587"/>
          </a:xfrm>
        </p:grpSpPr>
        <p:sp>
          <p:nvSpPr>
            <p:cNvPr id="1065" name="Google Shape;1065;p7"/>
            <p:cNvSpPr/>
            <p:nvPr/>
          </p:nvSpPr>
          <p:spPr>
            <a:xfrm>
              <a:off x="3679086" y="979362"/>
              <a:ext cx="222401" cy="217587"/>
            </a:xfrm>
            <a:custGeom>
              <a:avLst/>
              <a:gdLst/>
              <a:ahLst/>
              <a:cxnLst/>
              <a:rect l="l" t="t" r="r" b="b"/>
              <a:pathLst>
                <a:path w="7114" h="6960" extrusionOk="0">
                  <a:moveTo>
                    <a:pt x="3557" y="551"/>
                  </a:moveTo>
                  <a:cubicBezTo>
                    <a:pt x="4422" y="551"/>
                    <a:pt x="5201" y="909"/>
                    <a:pt x="5750" y="1481"/>
                  </a:cubicBezTo>
                  <a:cubicBezTo>
                    <a:pt x="4011" y="2042"/>
                    <a:pt x="2239" y="2666"/>
                    <a:pt x="555" y="3386"/>
                  </a:cubicBezTo>
                  <a:cubicBezTo>
                    <a:pt x="605" y="1816"/>
                    <a:pt x="1930" y="551"/>
                    <a:pt x="3557" y="551"/>
                  </a:cubicBezTo>
                  <a:close/>
                  <a:moveTo>
                    <a:pt x="5985" y="1762"/>
                  </a:moveTo>
                  <a:cubicBezTo>
                    <a:pt x="6047" y="1844"/>
                    <a:pt x="6105" y="1928"/>
                    <a:pt x="6159" y="2017"/>
                  </a:cubicBezTo>
                  <a:cubicBezTo>
                    <a:pt x="6196" y="2162"/>
                    <a:pt x="6225" y="2307"/>
                    <a:pt x="6247" y="2452"/>
                  </a:cubicBezTo>
                  <a:cubicBezTo>
                    <a:pt x="4406" y="3053"/>
                    <a:pt x="2528" y="3728"/>
                    <a:pt x="720" y="4441"/>
                  </a:cubicBezTo>
                  <a:cubicBezTo>
                    <a:pt x="637" y="4215"/>
                    <a:pt x="583" y="3978"/>
                    <a:pt x="560" y="3733"/>
                  </a:cubicBezTo>
                  <a:cubicBezTo>
                    <a:pt x="2388" y="3182"/>
                    <a:pt x="4224" y="2484"/>
                    <a:pt x="5985" y="1762"/>
                  </a:cubicBezTo>
                  <a:close/>
                  <a:moveTo>
                    <a:pt x="6282" y="2770"/>
                  </a:moveTo>
                  <a:cubicBezTo>
                    <a:pt x="6359" y="3910"/>
                    <a:pt x="5890" y="4958"/>
                    <a:pt x="4651" y="5532"/>
                  </a:cubicBezTo>
                  <a:cubicBezTo>
                    <a:pt x="4228" y="5728"/>
                    <a:pt x="3791" y="5819"/>
                    <a:pt x="3361" y="5819"/>
                  </a:cubicBezTo>
                  <a:cubicBezTo>
                    <a:pt x="2438" y="5819"/>
                    <a:pt x="1544" y="5402"/>
                    <a:pt x="877" y="4717"/>
                  </a:cubicBezTo>
                  <a:cubicBezTo>
                    <a:pt x="2702" y="4266"/>
                    <a:pt x="4604" y="3582"/>
                    <a:pt x="6282" y="2770"/>
                  </a:cubicBezTo>
                  <a:close/>
                  <a:moveTo>
                    <a:pt x="6549" y="3766"/>
                  </a:moveTo>
                  <a:lnTo>
                    <a:pt x="6549" y="3766"/>
                  </a:lnTo>
                  <a:cubicBezTo>
                    <a:pt x="6401" y="5249"/>
                    <a:pt x="5115" y="6411"/>
                    <a:pt x="3557" y="6411"/>
                  </a:cubicBezTo>
                  <a:cubicBezTo>
                    <a:pt x="2776" y="6411"/>
                    <a:pt x="2065" y="6117"/>
                    <a:pt x="1531" y="5639"/>
                  </a:cubicBezTo>
                  <a:lnTo>
                    <a:pt x="1531" y="5639"/>
                  </a:lnTo>
                  <a:cubicBezTo>
                    <a:pt x="2085" y="5984"/>
                    <a:pt x="2718" y="6177"/>
                    <a:pt x="3368" y="6177"/>
                  </a:cubicBezTo>
                  <a:cubicBezTo>
                    <a:pt x="3847" y="6177"/>
                    <a:pt x="4335" y="6072"/>
                    <a:pt x="4807" y="5845"/>
                  </a:cubicBezTo>
                  <a:cubicBezTo>
                    <a:pt x="5635" y="5447"/>
                    <a:pt x="6277" y="4653"/>
                    <a:pt x="6549" y="3766"/>
                  </a:cubicBezTo>
                  <a:close/>
                  <a:moveTo>
                    <a:pt x="3557" y="1"/>
                  </a:moveTo>
                  <a:cubicBezTo>
                    <a:pt x="1595" y="1"/>
                    <a:pt x="0" y="1562"/>
                    <a:pt x="0" y="3480"/>
                  </a:cubicBezTo>
                  <a:cubicBezTo>
                    <a:pt x="0" y="5398"/>
                    <a:pt x="1595" y="6959"/>
                    <a:pt x="3557" y="6959"/>
                  </a:cubicBezTo>
                  <a:cubicBezTo>
                    <a:pt x="5519" y="6959"/>
                    <a:pt x="7114" y="5398"/>
                    <a:pt x="7114" y="3480"/>
                  </a:cubicBezTo>
                  <a:cubicBezTo>
                    <a:pt x="7113" y="1562"/>
                    <a:pt x="5517" y="1"/>
                    <a:pt x="355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66" name="Google Shape;1066;p7"/>
            <p:cNvSpPr/>
            <p:nvPr/>
          </p:nvSpPr>
          <p:spPr>
            <a:xfrm>
              <a:off x="3696405" y="996556"/>
              <a:ext cx="162409" cy="88660"/>
            </a:xfrm>
            <a:custGeom>
              <a:avLst/>
              <a:gdLst/>
              <a:ahLst/>
              <a:cxnLst/>
              <a:rect l="l" t="t" r="r" b="b"/>
              <a:pathLst>
                <a:path w="5195" h="2836" extrusionOk="0">
                  <a:moveTo>
                    <a:pt x="3003" y="1"/>
                  </a:moveTo>
                  <a:cubicBezTo>
                    <a:pt x="1378" y="1"/>
                    <a:pt x="52" y="1264"/>
                    <a:pt x="0" y="2836"/>
                  </a:cubicBezTo>
                  <a:lnTo>
                    <a:pt x="0" y="2836"/>
                  </a:lnTo>
                  <a:cubicBezTo>
                    <a:pt x="1683" y="2117"/>
                    <a:pt x="3457" y="1492"/>
                    <a:pt x="5195" y="933"/>
                  </a:cubicBezTo>
                  <a:cubicBezTo>
                    <a:pt x="4647" y="361"/>
                    <a:pt x="3867" y="1"/>
                    <a:pt x="30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67" name="Google Shape;1067;p7"/>
            <p:cNvSpPr/>
            <p:nvPr/>
          </p:nvSpPr>
          <p:spPr>
            <a:xfrm>
              <a:off x="3706471" y="1065988"/>
              <a:ext cx="171412" cy="95319"/>
            </a:xfrm>
            <a:custGeom>
              <a:avLst/>
              <a:gdLst/>
              <a:ahLst/>
              <a:cxnLst/>
              <a:rect l="l" t="t" r="r" b="b"/>
              <a:pathLst>
                <a:path w="5483" h="3049" extrusionOk="0">
                  <a:moveTo>
                    <a:pt x="5406" y="1"/>
                  </a:moveTo>
                  <a:lnTo>
                    <a:pt x="5406" y="1"/>
                  </a:lnTo>
                  <a:cubicBezTo>
                    <a:pt x="3728" y="812"/>
                    <a:pt x="1826" y="1497"/>
                    <a:pt x="1" y="1947"/>
                  </a:cubicBezTo>
                  <a:cubicBezTo>
                    <a:pt x="669" y="2632"/>
                    <a:pt x="1563" y="3048"/>
                    <a:pt x="2487" y="3048"/>
                  </a:cubicBezTo>
                  <a:cubicBezTo>
                    <a:pt x="2916" y="3048"/>
                    <a:pt x="3352" y="2958"/>
                    <a:pt x="3775" y="2763"/>
                  </a:cubicBezTo>
                  <a:cubicBezTo>
                    <a:pt x="5014" y="2189"/>
                    <a:pt x="5483" y="1140"/>
                    <a:pt x="540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68" name="Google Shape;1068;p7"/>
            <p:cNvSpPr/>
            <p:nvPr/>
          </p:nvSpPr>
          <p:spPr>
            <a:xfrm>
              <a:off x="3696561" y="1034414"/>
              <a:ext cx="177759" cy="83783"/>
            </a:xfrm>
            <a:custGeom>
              <a:avLst/>
              <a:gdLst/>
              <a:ahLst/>
              <a:cxnLst/>
              <a:rect l="l" t="t" r="r" b="b"/>
              <a:pathLst>
                <a:path w="5686" h="2680" extrusionOk="0">
                  <a:moveTo>
                    <a:pt x="5425" y="1"/>
                  </a:moveTo>
                  <a:cubicBezTo>
                    <a:pt x="3664" y="723"/>
                    <a:pt x="1828" y="1421"/>
                    <a:pt x="0" y="1972"/>
                  </a:cubicBezTo>
                  <a:cubicBezTo>
                    <a:pt x="22" y="2217"/>
                    <a:pt x="77" y="2455"/>
                    <a:pt x="158" y="2680"/>
                  </a:cubicBezTo>
                  <a:cubicBezTo>
                    <a:pt x="1967" y="1968"/>
                    <a:pt x="3843" y="1292"/>
                    <a:pt x="5685" y="691"/>
                  </a:cubicBezTo>
                  <a:cubicBezTo>
                    <a:pt x="5665" y="546"/>
                    <a:pt x="5637" y="401"/>
                    <a:pt x="5598" y="256"/>
                  </a:cubicBezTo>
                  <a:cubicBezTo>
                    <a:pt x="5546" y="167"/>
                    <a:pt x="5488" y="83"/>
                    <a:pt x="5425"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69" name="Google Shape;1069;p7"/>
            <p:cNvSpPr/>
            <p:nvPr/>
          </p:nvSpPr>
          <p:spPr>
            <a:xfrm>
              <a:off x="3726916" y="1097125"/>
              <a:ext cx="156906" cy="82658"/>
            </a:xfrm>
            <a:custGeom>
              <a:avLst/>
              <a:gdLst/>
              <a:ahLst/>
              <a:cxnLst/>
              <a:rect l="l" t="t" r="r" b="b"/>
              <a:pathLst>
                <a:path w="5019" h="2644" extrusionOk="0">
                  <a:moveTo>
                    <a:pt x="5018" y="1"/>
                  </a:moveTo>
                  <a:lnTo>
                    <a:pt x="5018" y="1"/>
                  </a:lnTo>
                  <a:cubicBezTo>
                    <a:pt x="4747" y="886"/>
                    <a:pt x="4104" y="1680"/>
                    <a:pt x="3277" y="2078"/>
                  </a:cubicBezTo>
                  <a:cubicBezTo>
                    <a:pt x="2805" y="2305"/>
                    <a:pt x="2317" y="2410"/>
                    <a:pt x="1838" y="2410"/>
                  </a:cubicBezTo>
                  <a:cubicBezTo>
                    <a:pt x="1188" y="2410"/>
                    <a:pt x="555" y="2217"/>
                    <a:pt x="1" y="1872"/>
                  </a:cubicBezTo>
                  <a:lnTo>
                    <a:pt x="1" y="1872"/>
                  </a:lnTo>
                  <a:cubicBezTo>
                    <a:pt x="535" y="2350"/>
                    <a:pt x="1246" y="2644"/>
                    <a:pt x="2027" y="2644"/>
                  </a:cubicBezTo>
                  <a:cubicBezTo>
                    <a:pt x="3586" y="2644"/>
                    <a:pt x="4871" y="1482"/>
                    <a:pt x="501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1070" name="Google Shape;1070;p7"/>
          <p:cNvSpPr txBox="1"/>
          <p:nvPr/>
        </p:nvSpPr>
        <p:spPr>
          <a:xfrm rot="987">
            <a:off x="9579950" y="3580965"/>
            <a:ext cx="696669" cy="282920"/>
          </a:xfrm>
          <a:prstGeom prst="rect">
            <a:avLst/>
          </a:prstGeom>
          <a:noFill/>
          <a:ln>
            <a:noFill/>
          </a:ln>
        </p:spPr>
        <p:txBody>
          <a:bodyPr spcFirstLastPara="1" wrap="square" lIns="121900" tIns="121900" rIns="121900" bIns="121900" anchor="ctr" anchorCtr="0">
            <a:noAutofit/>
          </a:bodyPr>
          <a:lstStyle/>
          <a:p>
            <a:pPr>
              <a:buClr>
                <a:schemeClr val="dk1"/>
              </a:buClr>
              <a:buSzPts val="3100"/>
            </a:pPr>
            <a:r>
              <a:rPr lang="es-AR" sz="3200" dirty="0">
                <a:solidFill>
                  <a:schemeClr val="accent4"/>
                </a:solidFill>
                <a:latin typeface="Fjalla One"/>
                <a:ea typeface="Fjalla One"/>
                <a:cs typeface="Fjalla One"/>
                <a:sym typeface="Fjalla One"/>
              </a:rPr>
              <a:t>´</a:t>
            </a:r>
            <a:endParaRPr sz="2400" dirty="0"/>
          </a:p>
        </p:txBody>
      </p:sp>
      <p:sp>
        <p:nvSpPr>
          <p:cNvPr id="1071" name="Google Shape;1071;p7"/>
          <p:cNvSpPr/>
          <p:nvPr/>
        </p:nvSpPr>
        <p:spPr>
          <a:xfrm>
            <a:off x="1520141" y="6313216"/>
            <a:ext cx="3574056" cy="410379"/>
          </a:xfrm>
          <a:prstGeom prst="rect">
            <a:avLst/>
          </a:prstGeom>
          <a:noFill/>
          <a:ln>
            <a:noFill/>
          </a:ln>
        </p:spPr>
        <p:txBody>
          <a:bodyPr spcFirstLastPara="1" wrap="square" lIns="121900" tIns="60933" rIns="121900" bIns="60933" anchor="t" anchorCtr="0">
            <a:spAutoFit/>
          </a:bodyPr>
          <a:lstStyle/>
          <a:p>
            <a:r>
              <a:rPr lang="es-AR" sz="1867" dirty="0">
                <a:latin typeface="Arial"/>
                <a:ea typeface="Arial"/>
                <a:cs typeface="Arial"/>
                <a:sym typeface="Arial"/>
              </a:rPr>
              <a:t>🡪 Secas, fibrinosas o efusivas</a:t>
            </a:r>
            <a:r>
              <a:rPr lang="es-AR" sz="1867" dirty="0">
                <a:solidFill>
                  <a:srgbClr val="000000"/>
                </a:solidFill>
                <a:latin typeface="Arial"/>
                <a:ea typeface="Arial"/>
                <a:cs typeface="Arial"/>
                <a:sym typeface="Arial"/>
              </a:rPr>
              <a:t>.</a:t>
            </a:r>
            <a:endParaRPr sz="2400" dirty="0"/>
          </a:p>
        </p:txBody>
      </p:sp>
      <p:pic>
        <p:nvPicPr>
          <p:cNvPr id="13" name="Audio 12">
            <a:extLst>
              <a:ext uri="{FF2B5EF4-FFF2-40B4-BE49-F238E27FC236}">
                <a16:creationId xmlns:a16="http://schemas.microsoft.com/office/drawing/2014/main" id="{3F8C780B-3BD2-C892-D0B6-A2739E3ECE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95257639"/>
      </p:ext>
    </p:extLst>
  </p:cSld>
  <p:clrMapOvr>
    <a:masterClrMapping/>
  </p:clrMapOvr>
  <mc:AlternateContent xmlns:mc="http://schemas.openxmlformats.org/markup-compatibility/2006">
    <mc:Choice xmlns:p14="http://schemas.microsoft.com/office/powerpoint/2010/main" Requires="p14">
      <p:transition spd="slow" p14:dur="2000" advTm="37674"/>
    </mc:Choice>
    <mc:Fallback>
      <p:transition spd="slow" advTm="37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22765" x="11709400" y="5494338"/>
          <p14:tracePt t="22767" x="11295063" y="5656263"/>
          <p14:tracePt t="22782" x="11142663" y="5732463"/>
          <p14:tracePt t="22790" x="10812463" y="5867400"/>
          <p14:tracePt t="22792" x="10566400" y="5986463"/>
          <p14:tracePt t="22809" x="10482263" y="6037263"/>
          <p14:tracePt t="22812" x="10287000" y="6121400"/>
          <p14:tracePt t="22814" x="10152063" y="6197600"/>
          <p14:tracePt t="22832" x="9999663" y="6256338"/>
          <p14:tracePt t="22847" x="9880600" y="6316663"/>
          <p14:tracePt t="22863" x="9821863" y="6332538"/>
          <p14:tracePt t="22880" x="9786938" y="6367463"/>
          <p14:tracePt t="22895" x="9771063" y="6392863"/>
          <p14:tracePt t="22897" x="9771063" y="6426200"/>
          <p14:tracePt t="22911" x="9771063" y="6451600"/>
          <p14:tracePt t="22913" x="9771063" y="6484938"/>
          <p14:tracePt t="22927" x="9786938" y="6527800"/>
          <p14:tracePt t="22929" x="9863138" y="6604000"/>
          <p14:tracePt t="22944" x="9898063" y="6629400"/>
          <p14:tracePt t="22946" x="9956800" y="6680200"/>
          <p14:tracePt t="22961" x="10033000" y="6723063"/>
          <p14:tracePt t="22965" x="10091738" y="6764338"/>
          <p14:tracePt t="22966" x="10167938" y="6799263"/>
          <p14:tracePt t="22985" x="10228263" y="6815138"/>
          <p14:tracePt t="22991" x="10304463" y="6840538"/>
          <p14:tracePt t="22993" x="10345738" y="6840538"/>
          <p14:tracePt t="23007" x="10406063" y="6840538"/>
          <p14:tracePt t="23009" x="10439400" y="6840538"/>
          <p14:tracePt t="23024" x="10482263" y="6840538"/>
          <p14:tracePt t="23026" x="10523538" y="6815138"/>
          <p14:tracePt t="23041" x="10583863" y="6764338"/>
          <p14:tracePt t="23044" x="10634663" y="6705600"/>
          <p14:tracePt t="23046" x="10675938" y="6646863"/>
          <p14:tracePt t="23063" x="10769600" y="6527800"/>
          <p14:tracePt t="23078" x="10828338" y="6392863"/>
          <p14:tracePt t="23095" x="10837863" y="6332538"/>
          <p14:tracePt t="23097" x="10853738" y="6273800"/>
          <p14:tracePt t="23112" x="10853738" y="6215063"/>
          <p14:tracePt t="23114" x="10853738" y="6164263"/>
          <p14:tracePt t="23127" x="10853738" y="6121400"/>
          <p14:tracePt t="23129" x="10828338" y="6078538"/>
          <p14:tracePt t="23143" x="10795000" y="6019800"/>
          <p14:tracePt t="23145" x="10752138" y="5986463"/>
          <p14:tracePt t="23160" x="10701338" y="5943600"/>
          <p14:tracePt t="23162" x="10642600" y="5900738"/>
          <p14:tracePt t="23178" x="10583863" y="5849938"/>
          <p14:tracePt t="23182" x="10447338" y="5773738"/>
          <p14:tracePt t="23200" x="10371138" y="5732463"/>
          <p14:tracePt t="23214" x="10329863" y="5707063"/>
          <p14:tracePt t="23224" x="10304463" y="5672138"/>
          <p14:tracePt t="23229" x="10269538" y="5638800"/>
          <p14:tracePt t="23232" x="10253663" y="5630863"/>
          <p14:tracePt t="23256" x="10236200" y="5613400"/>
          <p14:tracePt t="23258" x="10236200" y="5595938"/>
          <p14:tracePt t="23272" x="10228263" y="5595938"/>
          <p14:tracePt t="23291" x="10228263" y="5580063"/>
          <p14:tracePt t="23318" x="10228263" y="5595938"/>
          <p14:tracePt t="23329" x="10236200" y="5613400"/>
          <p14:tracePt t="23344" x="10287000" y="5656263"/>
          <p14:tracePt t="23361" x="10329863" y="5689600"/>
          <p14:tracePt t="23376" x="10345738" y="5689600"/>
          <p14:tracePt t="23377" x="10363200" y="5707063"/>
          <p14:tracePt t="23393" x="10371138" y="5707063"/>
          <p14:tracePt t="23395" x="10421938" y="5707063"/>
          <p14:tracePt t="23409" x="10439400" y="5707063"/>
          <p14:tracePt t="23425" x="10464800" y="5656263"/>
          <p14:tracePt t="23440" x="10464800" y="5630863"/>
          <p14:tracePt t="23443" x="10482263" y="5613400"/>
          <p14:tracePt t="23459" x="10482263" y="5595938"/>
          <p14:tracePt t="23463" x="10482263" y="5580063"/>
          <p14:tracePt t="23464" x="10498138" y="5570538"/>
          <p14:tracePt t="23479" x="10498138" y="5554663"/>
          <p14:tracePt t="24052" x="10482263" y="5554663"/>
          <p14:tracePt t="24063" x="10439400" y="5580063"/>
          <p14:tracePt t="24078" x="10406063" y="5613400"/>
          <p14:tracePt t="24079" x="10371138" y="5638800"/>
          <p14:tracePt t="24096" x="10345738" y="5656263"/>
          <p14:tracePt t="24099" x="10304463" y="5689600"/>
          <p14:tracePt t="24104" x="10253663" y="5707063"/>
          <p14:tracePt t="24124" x="10177463" y="5732463"/>
          <p14:tracePt t="24126" x="10033000" y="5791200"/>
          <p14:tracePt t="24141" x="9863138" y="5834063"/>
          <p14:tracePt t="24159" x="9745663" y="5867400"/>
          <p14:tracePt t="24174" x="9652000" y="5884863"/>
          <p14:tracePt t="24176" x="9593263" y="5900738"/>
          <p14:tracePt t="24193" x="9517063" y="5910263"/>
          <p14:tracePt t="24196" x="9456738" y="5926138"/>
          <p14:tracePt t="24197" x="9398000" y="5943600"/>
          <p14:tracePt t="24224" x="9296400" y="5986463"/>
          <p14:tracePt t="24229" x="9237663" y="6019800"/>
          <p14:tracePt t="24231" x="9177338" y="6045200"/>
          <p14:tracePt t="24256" x="9024938" y="6164263"/>
          <p14:tracePt t="24272" x="8991600" y="6230938"/>
          <p14:tracePt t="24276" x="8948738" y="6273800"/>
          <p14:tracePt t="24278" x="8915400" y="6299200"/>
          <p14:tracePt t="24294" x="8856663" y="6375400"/>
          <p14:tracePt t="24310" x="8796338" y="6451600"/>
          <p14:tracePt t="24327" x="8737600" y="6561138"/>
          <p14:tracePt t="24342" x="8720138" y="6570663"/>
          <p14:tracePt t="24344" x="8694738" y="6629400"/>
          <p14:tracePt t="24359" x="8694738" y="6662738"/>
          <p14:tracePt t="24361" x="8694738" y="6723063"/>
          <p14:tracePt t="24374" x="8678863" y="6756400"/>
          <p14:tracePt t="24376" x="8678863" y="6781800"/>
          <p14:tracePt t="24393" x="8678863" y="6815138"/>
          <p14:tracePt t="24396" x="8678863" y="6840538"/>
          <p14:tracePt t="24440" x="8678863" y="6840538"/>
          <p14:tracePt t="24450" x="8694738" y="6799263"/>
          <p14:tracePt t="24465" x="8737600" y="6738938"/>
          <p14:tracePt t="24472" x="8755063" y="6680200"/>
          <p14:tracePt t="24475" x="8780463" y="6604000"/>
          <p14:tracePt t="24477" x="8813800" y="6510338"/>
          <p14:tracePt t="24495" x="8847138" y="6332538"/>
          <p14:tracePt t="24510" x="8872538" y="6121400"/>
          <p14:tracePt t="24527" x="8872538" y="5969000"/>
          <p14:tracePt t="24542" x="8872538" y="5884863"/>
          <p14:tracePt t="24544" x="8872538" y="5824538"/>
          <p14:tracePt t="24558" x="8872538" y="5707063"/>
          <p14:tracePt t="24560" x="8847138" y="5613400"/>
          <p14:tracePt t="24575" x="8720138" y="5435600"/>
          <p14:tracePt t="24577" x="8585200" y="5283200"/>
          <p14:tracePt t="24592" x="8424863" y="5087938"/>
          <p14:tracePt t="24594" x="8229600" y="4876800"/>
          <p14:tracePt t="24610" x="8110538" y="4775200"/>
          <p14:tracePt t="24613" x="7942263" y="4605338"/>
          <p14:tracePt t="24615" x="7848600" y="4529138"/>
          <p14:tracePt t="24633" x="7594600" y="4318000"/>
          <p14:tracePt t="24648" x="7518400" y="4275138"/>
          <p14:tracePt t="24650" x="7450138" y="4249738"/>
          <p14:tracePt t="24665" x="7373938" y="4233863"/>
          <p14:tracePt t="24673" x="7323138" y="4233863"/>
          <p14:tracePt t="24676" x="7256463" y="4233863"/>
          <p14:tracePt t="24678" x="7188200" y="4233863"/>
          <p14:tracePt t="24693" x="7129463" y="4275138"/>
          <p14:tracePt t="24695" x="7069138" y="4318000"/>
          <p14:tracePt t="24712" x="6891338" y="4529138"/>
          <p14:tracePt t="24727" x="6815138" y="4648200"/>
          <p14:tracePt t="24728" x="6789738" y="4716463"/>
          <p14:tracePt t="24745" x="6738938" y="4843463"/>
          <p14:tracePt t="24748" x="6697663" y="4970463"/>
          <p14:tracePt t="24750" x="6662738" y="5072063"/>
          <p14:tracePt t="24767" x="6654800" y="5164138"/>
          <p14:tracePt t="24774" x="6654800" y="5265738"/>
          <p14:tracePt t="24776" x="6654800" y="5326063"/>
          <p14:tracePt t="24791" x="6654800" y="5384800"/>
          <p14:tracePt t="24793" x="6697663" y="5443538"/>
          <p14:tracePt t="24810" x="6756400" y="5503863"/>
          <p14:tracePt t="24813" x="6815138" y="5554663"/>
          <p14:tracePt t="24815" x="6926263" y="5580063"/>
          <p14:tracePt t="24833" x="7221538" y="5630863"/>
          <p14:tracePt t="24847" x="7416800" y="5630863"/>
          <p14:tracePt t="24862" x="7653338" y="5595938"/>
          <p14:tracePt t="24879" x="7747000" y="5554663"/>
          <p14:tracePt t="24882" x="7823200" y="5494338"/>
          <p14:tracePt t="24898" x="7881938" y="5443538"/>
          <p14:tracePt t="24901" x="7924800" y="5376863"/>
          <p14:tracePt t="24907" x="7958138" y="5308600"/>
          <p14:tracePt t="24922" x="7975600" y="5240338"/>
          <p14:tracePt t="24926" x="7983538" y="5173663"/>
          <p14:tracePt t="24928" x="7983538" y="5105400"/>
          <p14:tracePt t="24946" x="7983538" y="4995863"/>
          <p14:tracePt t="24960" x="7975600" y="4970463"/>
          <p14:tracePt t="24962" x="7924800" y="4910138"/>
          <p14:tracePt t="24978" x="7866063" y="4876800"/>
          <p14:tracePt t="24982" x="7805738" y="4843463"/>
          <p14:tracePt t="24983" x="7729538" y="4833938"/>
          <p14:tracePt t="24999" x="7653338" y="4833938"/>
          <p14:tracePt t="25009" x="7586663" y="4833938"/>
          <p14:tracePt t="25011" x="7518400" y="4833938"/>
          <p14:tracePt t="25025" x="7450138" y="4843463"/>
          <p14:tracePt t="25027" x="7373938" y="4910138"/>
          <p14:tracePt t="25043" x="7323138" y="4935538"/>
          <p14:tracePt t="25046" x="7315200" y="4970463"/>
          <p14:tracePt t="25047" x="7281863" y="5011738"/>
          <p14:tracePt t="25066" x="7256463" y="5054600"/>
          <p14:tracePt t="25083" x="7256463" y="5087938"/>
          <p14:tracePt t="25087" x="7256463" y="5105400"/>
          <p14:tracePt t="25112" x="7256463" y="5130800"/>
          <p14:tracePt t="25114" x="7315200" y="5164138"/>
          <p14:tracePt t="25127" x="7340600" y="5173663"/>
          <p14:tracePt t="25129" x="7391400" y="5189538"/>
          <p14:tracePt t="25145" x="7434263" y="5207000"/>
          <p14:tracePt t="25147" x="7475538" y="5240338"/>
          <p14:tracePt t="25162" x="7518400" y="5265738"/>
          <p14:tracePt t="25166" x="7518400" y="5283200"/>
          <p14:tracePt t="25172" x="7586663" y="5326063"/>
          <p14:tracePt t="25190" x="7586663" y="5341938"/>
          <p14:tracePt t="25192" x="7612063" y="5384800"/>
          <p14:tracePt t="25211" x="7627938" y="5435600"/>
          <p14:tracePt t="25217" x="7645400" y="5443538"/>
          <p14:tracePt t="25232" x="7645400" y="5461000"/>
          <p14:tracePt t="25260" x="7645400" y="5478463"/>
          <p14:tracePt t="28297" x="7645400" y="5494338"/>
          <p14:tracePt t="28310" x="7645400" y="5503863"/>
          <p14:tracePt t="28325" x="7653338" y="5519738"/>
          <p14:tracePt t="28328" x="7688263" y="5570538"/>
          <p14:tracePt t="28346" x="7704138" y="5580063"/>
          <p14:tracePt t="28349" x="7721600" y="5595938"/>
          <p14:tracePt t="28356" x="7729538" y="5613400"/>
          <p14:tracePt t="28375" x="7747000" y="5630863"/>
          <p14:tracePt t="28377" x="7789863" y="5638800"/>
          <p14:tracePt t="28395" x="7840663" y="5638800"/>
          <p14:tracePt t="28409" x="7866063" y="5638800"/>
          <p14:tracePt t="28411" x="7899400" y="5638800"/>
          <p14:tracePt t="28427" x="7916863" y="5638800"/>
          <p14:tracePt t="28430" x="7942263" y="5638800"/>
          <p14:tracePt t="28433" x="7975600" y="5630863"/>
          <p14:tracePt t="28447" x="7983538" y="5613400"/>
          <p14:tracePt t="28449" x="8018463" y="5580063"/>
          <p14:tracePt t="28467" x="8034338" y="5554663"/>
          <p14:tracePt t="28483" x="8051800" y="5519738"/>
          <p14:tracePt t="28489" x="8059738" y="5503863"/>
          <p14:tracePt t="28491" x="8059738" y="5494338"/>
          <p14:tracePt t="28509" x="8077200" y="5478463"/>
          <p14:tracePt t="28512" x="8077200" y="5461000"/>
          <p14:tracePt t="28514" x="8077200" y="5443538"/>
          <p14:tracePt t="28529" x="8077200" y="5418138"/>
          <p14:tracePt t="28545" x="8059738" y="5376863"/>
          <p14:tracePt t="28561" x="8001000" y="5326063"/>
          <p14:tracePt t="28577" x="7924800" y="5265738"/>
          <p14:tracePt t="28594" x="7881938" y="5240338"/>
          <p14:tracePt t="28611" x="7823200" y="5189538"/>
          <p14:tracePt t="28624" x="7789863" y="5173663"/>
          <p14:tracePt t="28627" x="7764463" y="5173663"/>
          <p14:tracePt t="28647" x="7729538" y="5173663"/>
          <p14:tracePt t="28649" x="7688263" y="5173663"/>
          <p14:tracePt t="28663" x="7645400" y="5173663"/>
          <p14:tracePt t="28665" x="7627938" y="5173663"/>
          <p14:tracePt t="28680" x="7594600" y="5173663"/>
          <p14:tracePt t="28695" x="7594600" y="5189538"/>
          <p14:tracePt t="28698" x="7586663" y="5189538"/>
          <p14:tracePt t="28712" x="7586663" y="5207000"/>
          <p14:tracePt t="28729" x="7586663" y="5224463"/>
          <p14:tracePt t="28731" x="7586663" y="5240338"/>
          <p14:tracePt t="28744" x="7586663" y="5265738"/>
          <p14:tracePt t="28746" x="7586663" y="5283200"/>
          <p14:tracePt t="28759" x="7612063" y="5326063"/>
          <p14:tracePt t="28761" x="7653338" y="5359400"/>
          <p14:tracePt t="28779" x="7704138" y="5402263"/>
          <p14:tracePt t="28793" x="7721600" y="5418138"/>
          <p14:tracePt t="28795" x="7747000" y="5443538"/>
          <p14:tracePt t="28811" x="7780338" y="5443538"/>
          <p14:tracePt t="28814" x="7789863" y="5461000"/>
          <p14:tracePt t="28817" x="7823200" y="5461000"/>
          <p14:tracePt t="28833" x="7840663" y="5461000"/>
          <p14:tracePt t="28840" x="7848600" y="5461000"/>
          <p14:tracePt t="28843" x="7881938" y="5461000"/>
          <p14:tracePt t="28857" x="7899400" y="5461000"/>
          <p14:tracePt t="28859" x="7916863" y="5435600"/>
          <p14:tracePt t="28875" x="7924800" y="5418138"/>
          <p14:tracePt t="28877" x="7958138" y="5384800"/>
          <p14:tracePt t="28892" x="7958138" y="5376863"/>
          <p14:tracePt t="28895" x="7975600" y="5359400"/>
          <p14:tracePt t="28897" x="7983538" y="5341938"/>
          <p14:tracePt t="28914" x="7983538" y="5326063"/>
          <p14:tracePt t="28926" x="8001000" y="5326063"/>
          <p14:tracePt t="28943" x="8001000" y="5308600"/>
          <p14:tracePt t="28944" x="7983538" y="5308600"/>
          <p14:tracePt t="28962" x="7916863" y="5308600"/>
          <p14:tracePt t="28977" x="7823200" y="5300663"/>
          <p14:tracePt t="28994" x="7729538" y="5300663"/>
          <p14:tracePt t="29010" x="7645400" y="5300663"/>
          <p14:tracePt t="29026" x="7586663" y="5300663"/>
          <p14:tracePt t="29040" x="7551738" y="5300663"/>
          <p14:tracePt t="29061" x="7535863" y="5308600"/>
          <p14:tracePt t="29074" x="7518400" y="5308600"/>
          <p14:tracePt t="29076" x="7518400" y="5326063"/>
          <p14:tracePt t="29095" x="7518400" y="5341938"/>
          <p14:tracePt t="29097" x="7518400" y="5359400"/>
          <p14:tracePt t="29114" x="7518400" y="5384800"/>
          <p14:tracePt t="29128" x="7518400" y="5418138"/>
          <p14:tracePt t="29130" x="7551738" y="5435600"/>
          <p14:tracePt t="29146" x="7586663" y="5461000"/>
          <p14:tracePt t="29147" x="7612063" y="5494338"/>
          <p14:tracePt t="29174" x="7627938" y="5503863"/>
          <p14:tracePt t="29177" x="7704138" y="5537200"/>
          <p14:tracePt t="29179" x="7721600" y="5554663"/>
          <p14:tracePt t="29195" x="7747000" y="5554663"/>
          <p14:tracePt t="29197" x="7780338" y="5570538"/>
          <p14:tracePt t="29211" x="7789863" y="5570538"/>
          <p14:tracePt t="29213" x="7805738" y="5580063"/>
          <p14:tracePt t="29225" x="7823200" y="5580063"/>
          <p14:tracePt t="29227" x="7840663" y="5580063"/>
          <p14:tracePt t="29249" x="7848600" y="5580063"/>
          <p14:tracePt t="29265" x="7866063" y="5580063"/>
          <p14:tracePt t="30074" x="7899400" y="5580063"/>
          <p14:tracePt t="30085" x="7916863" y="5580063"/>
          <p14:tracePt t="30102" x="7958138" y="5580063"/>
          <p14:tracePt t="30109" x="7983538" y="5580063"/>
          <p14:tracePt t="30111" x="8018463" y="5570538"/>
          <p14:tracePt t="30124" x="8034338" y="5570538"/>
          <p14:tracePt t="30125" x="8077200" y="5570538"/>
          <p14:tracePt t="30135" x="8094663" y="5570538"/>
          <p14:tracePt t="30142" x="8110538" y="5570538"/>
          <p14:tracePt t="30157" x="8135938" y="5554663"/>
          <p14:tracePt t="30159" x="8135938" y="5537200"/>
          <p14:tracePt t="30176" x="8153400" y="5537200"/>
          <p14:tracePt t="30179" x="8153400" y="5519738"/>
          <p14:tracePt t="30181" x="8170863" y="5503863"/>
          <p14:tracePt t="30194" x="8170863" y="5494338"/>
          <p14:tracePt t="30196" x="8186738" y="5443538"/>
          <p14:tracePt t="30218" x="8186738" y="5418138"/>
          <p14:tracePt t="30223" x="8186738" y="5384800"/>
          <p14:tracePt t="30235" x="8186738" y="5359400"/>
          <p14:tracePt t="30240" x="8186738" y="5341938"/>
          <p14:tracePt t="30251" x="8186738" y="5308600"/>
          <p14:tracePt t="30259" x="8186738" y="5300663"/>
          <p14:tracePt t="30261" x="8186738" y="5283200"/>
          <p14:tracePt t="30276" x="8186738" y="5265738"/>
          <p14:tracePt t="30278" x="8170863" y="5249863"/>
          <p14:tracePt t="30295" x="8170863" y="5240338"/>
          <p14:tracePt t="30310" x="8153400" y="5224463"/>
          <p14:tracePt t="30316" x="8135938" y="5207000"/>
          <p14:tracePt t="30332" x="8110538" y="5189538"/>
          <p14:tracePt t="30348" x="8094663" y="5173663"/>
          <p14:tracePt t="30362" x="8077200" y="5173663"/>
          <p14:tracePt t="30380" x="8059738" y="5173663"/>
          <p14:tracePt t="30382" x="8059738" y="5164138"/>
          <p14:tracePt t="30392" x="8051800" y="5164138"/>
          <p14:tracePt t="30596" x="8059738" y="5164138"/>
          <p14:tracePt t="30612" x="8059738" y="5148263"/>
          <p14:tracePt t="30629" x="8077200" y="5130800"/>
          <p14:tracePt t="30644" x="8094663" y="5113338"/>
          <p14:tracePt t="30660" x="8110538" y="5113338"/>
          <p14:tracePt t="30662" x="8110538" y="5105400"/>
          <p14:tracePt t="30676" x="8120063" y="5105400"/>
          <p14:tracePt t="30693" x="8135938" y="5087938"/>
          <p14:tracePt t="30726" x="8153400" y="5087938"/>
          <p14:tracePt t="30838" x="8170863" y="5087938"/>
          <p14:tracePt t="30863" x="8186738" y="5087938"/>
          <p14:tracePt t="30873" x="8186738" y="5105400"/>
          <p14:tracePt t="30893" x="8196263" y="5113338"/>
          <p14:tracePt t="30895" x="8196263" y="5130800"/>
          <p14:tracePt t="30909" x="8212138" y="5130800"/>
          <p14:tracePt t="30926" x="8229600" y="5164138"/>
          <p14:tracePt t="30958" x="8229600" y="5173663"/>
          <p14:tracePt t="30960" x="8247063" y="5173663"/>
          <p14:tracePt t="30982" x="8247063" y="5189538"/>
          <p14:tracePt t="31039" x="8247063" y="5173663"/>
          <p14:tracePt t="31063" x="8247063" y="5164138"/>
          <p14:tracePt t="31065" x="8247063" y="5148263"/>
          <p14:tracePt t="31085" x="8247063" y="5130800"/>
          <p14:tracePt t="31093" x="8229600" y="5072063"/>
          <p14:tracePt t="31095" x="8212138" y="5054600"/>
          <p14:tracePt t="31116" x="8196263" y="5046663"/>
          <p14:tracePt t="31118" x="8153400" y="5011738"/>
          <p14:tracePt t="31141" x="8135938" y="4978400"/>
          <p14:tracePt t="31143" x="8110538" y="4953000"/>
          <p14:tracePt t="31176" x="8059738" y="4935538"/>
          <p14:tracePt t="31181" x="7983538" y="4894263"/>
          <p14:tracePt t="31184" x="7942263" y="4876800"/>
          <p14:tracePt t="31202" x="7916863" y="4859338"/>
          <p14:tracePt t="31208" x="7866063" y="4843463"/>
          <p14:tracePt t="31211" x="7805738" y="4833938"/>
          <p14:tracePt t="31213" x="7764463" y="4833938"/>
          <p14:tracePt t="31231" x="7729538" y="4833938"/>
          <p14:tracePt t="31233" x="7670800" y="4833938"/>
          <p14:tracePt t="31257" x="7627938" y="4833938"/>
          <p14:tracePt t="31261" x="7586663" y="4833938"/>
          <p14:tracePt t="31265" x="7569200" y="4843463"/>
          <p14:tracePt t="31294" x="7535863" y="4843463"/>
          <p14:tracePt t="31297" x="7510463" y="4894263"/>
          <p14:tracePt t="31322" x="7510463" y="4910138"/>
          <p14:tracePt t="31341" x="7510463" y="4953000"/>
          <p14:tracePt t="31343" x="7510463" y="4970463"/>
          <p14:tracePt t="31362" x="7551738" y="4995863"/>
          <p14:tracePt t="31393" x="7594600" y="5011738"/>
          <p14:tracePt t="31397" x="7670800" y="5054600"/>
          <p14:tracePt t="31399" x="7704138" y="5072063"/>
          <p14:tracePt t="31432" x="7729538" y="5072063"/>
          <p14:tracePt t="31434" x="7780338" y="5087938"/>
          <p14:tracePt t="31449" x="7789863" y="5087938"/>
          <p14:tracePt t="31462" x="7805738" y="5087938"/>
          <p14:tracePt t="31491" x="7805738" y="5072063"/>
          <p14:tracePt t="31506" x="7747000" y="5046663"/>
          <p14:tracePt t="31510" x="7721600" y="5029200"/>
          <p14:tracePt t="31526" x="7645400" y="4995863"/>
          <p14:tracePt t="31543" x="7569200" y="4978400"/>
          <p14:tracePt t="31563" x="7450138" y="4978400"/>
          <p14:tracePt t="31583" x="7399338" y="4978400"/>
          <p14:tracePt t="31587" x="7315200" y="4995863"/>
          <p14:tracePt t="31609" x="7239000" y="5029200"/>
          <p14:tracePt t="31611" x="7188200" y="5054600"/>
          <p14:tracePt t="31626" x="7188200" y="5072063"/>
          <p14:tracePt t="31629" x="7162800" y="5105400"/>
          <p14:tracePt t="31631" x="7129463" y="5113338"/>
          <p14:tracePt t="31648" x="7104063" y="5148263"/>
          <p14:tracePt t="31662" x="7104063" y="5164138"/>
          <p14:tracePt t="31692" x="7104063" y="5173663"/>
          <p14:tracePt t="31710" x="7119938" y="5173663"/>
          <p14:tracePt t="31713" x="7145338" y="5189538"/>
          <p14:tracePt t="31726" x="7188200" y="5189538"/>
          <p14:tracePt t="31728" x="7239000" y="5207000"/>
          <p14:tracePt t="31745" x="7340600" y="5224463"/>
          <p14:tracePt t="31759" x="7399338" y="5224463"/>
          <p14:tracePt t="31761" x="7475538" y="5249863"/>
          <p14:tracePt t="31793" x="7535863" y="5265738"/>
          <p14:tracePt t="31795" x="7747000" y="5341938"/>
          <p14:tracePt t="31810" x="7805738" y="5359400"/>
          <p14:tracePt t="31813" x="7866063" y="5384800"/>
          <p14:tracePt t="31815" x="7916863" y="5402263"/>
          <p14:tracePt t="31835" x="7975600" y="5443538"/>
          <p14:tracePt t="31850" x="8018463" y="5478463"/>
          <p14:tracePt t="31857" x="8051800" y="5494338"/>
          <p14:tracePt t="31859" x="8077200" y="5503863"/>
          <p14:tracePt t="31881" x="8094663" y="5537200"/>
          <p14:tracePt t="31883" x="8120063" y="5570538"/>
          <p14:tracePt t="31901" x="8135938" y="5580063"/>
          <p14:tracePt t="31907" x="8153400" y="5613400"/>
          <p14:tracePt t="31925" x="8170863" y="5638800"/>
          <p14:tracePt t="31928" x="8170863" y="5656263"/>
          <p14:tracePt t="31944" x="8186738" y="5689600"/>
          <p14:tracePt t="31960" x="8186738" y="5732463"/>
          <p14:tracePt t="31979" x="8186738" y="5765800"/>
          <p14:tracePt t="31993" x="8186738" y="5773738"/>
          <p14:tracePt t="31995" x="8186738" y="5808663"/>
          <p14:tracePt t="32010" x="8186738" y="5824538"/>
          <p14:tracePt t="32011" x="8186738" y="5834063"/>
          <p14:tracePt t="32027" x="8186738" y="5849938"/>
          <p14:tracePt t="32046" x="8186738" y="5867400"/>
          <p14:tracePt t="32151" x="8196263" y="5884863"/>
          <p14:tracePt t="32166" x="8196263" y="5900738"/>
          <p14:tracePt t="32168" x="8212138" y="5910263"/>
          <p14:tracePt t="32185" x="8229600" y="5926138"/>
          <p14:tracePt t="32193" x="8247063" y="5943600"/>
          <p14:tracePt t="32195" x="8247063" y="5969000"/>
          <p14:tracePt t="32212" x="8255000" y="5986463"/>
          <p14:tracePt t="32215" x="8272463" y="6002338"/>
          <p14:tracePt t="32223" x="8272463" y="6019800"/>
          <p14:tracePt t="32227" x="8288338" y="6037263"/>
          <p14:tracePt t="32246" x="8288338" y="6045200"/>
          <p14:tracePt t="32276" x="8305800" y="606266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9"/>
          <p:cNvSpPr txBox="1">
            <a:spLocks noGrp="1"/>
          </p:cNvSpPr>
          <p:nvPr>
            <p:ph type="title"/>
          </p:nvPr>
        </p:nvSpPr>
        <p:spPr>
          <a:xfrm>
            <a:off x="1349988" y="-14220"/>
            <a:ext cx="5917200" cy="1160800"/>
          </a:xfrm>
          <a:prstGeom prst="rect">
            <a:avLst/>
          </a:prstGeom>
          <a:noFill/>
          <a:ln>
            <a:noFill/>
          </a:ln>
        </p:spPr>
        <p:txBody>
          <a:bodyPr spcFirstLastPara="1" vert="horz" wrap="square" lIns="121900" tIns="121900" rIns="121900" bIns="121900" rtlCol="0" anchor="ctr" anchorCtr="0">
            <a:noAutofit/>
          </a:bodyPr>
          <a:lstStyle/>
          <a:p>
            <a:r>
              <a:rPr lang="es-AR" sz="4133"/>
              <a:t>Etiología</a:t>
            </a:r>
            <a:endParaRPr sz="4133"/>
          </a:p>
        </p:txBody>
      </p:sp>
      <p:grpSp>
        <p:nvGrpSpPr>
          <p:cNvPr id="1216" name="Google Shape;1216;p9"/>
          <p:cNvGrpSpPr/>
          <p:nvPr/>
        </p:nvGrpSpPr>
        <p:grpSpPr>
          <a:xfrm>
            <a:off x="7532813" y="187055"/>
            <a:ext cx="183169" cy="183088"/>
            <a:chOff x="3690028" y="2857398"/>
            <a:chExt cx="209896" cy="209803"/>
          </a:xfrm>
        </p:grpSpPr>
        <p:sp>
          <p:nvSpPr>
            <p:cNvPr id="1217" name="Google Shape;1217;p9"/>
            <p:cNvSpPr/>
            <p:nvPr/>
          </p:nvSpPr>
          <p:spPr>
            <a:xfrm>
              <a:off x="3704783" y="2873060"/>
              <a:ext cx="177446" cy="178134"/>
            </a:xfrm>
            <a:custGeom>
              <a:avLst/>
              <a:gdLst/>
              <a:ahLst/>
              <a:cxnLst/>
              <a:rect l="l" t="t" r="r" b="b"/>
              <a:pathLst>
                <a:path w="5676" h="5698" extrusionOk="0">
                  <a:moveTo>
                    <a:pt x="2610" y="1"/>
                  </a:moveTo>
                  <a:cubicBezTo>
                    <a:pt x="1948" y="372"/>
                    <a:pt x="1276" y="731"/>
                    <a:pt x="594" y="1062"/>
                  </a:cubicBezTo>
                  <a:cubicBezTo>
                    <a:pt x="709" y="1298"/>
                    <a:pt x="823" y="1537"/>
                    <a:pt x="937" y="1774"/>
                  </a:cubicBezTo>
                  <a:lnTo>
                    <a:pt x="1134" y="2183"/>
                  </a:lnTo>
                  <a:lnTo>
                    <a:pt x="780" y="2369"/>
                  </a:lnTo>
                  <a:cubicBezTo>
                    <a:pt x="520" y="2506"/>
                    <a:pt x="260" y="2646"/>
                    <a:pt x="1" y="2786"/>
                  </a:cubicBezTo>
                  <a:cubicBezTo>
                    <a:pt x="406" y="3575"/>
                    <a:pt x="803" y="4384"/>
                    <a:pt x="1166" y="5203"/>
                  </a:cubicBezTo>
                  <a:cubicBezTo>
                    <a:pt x="1427" y="5039"/>
                    <a:pt x="1688" y="4875"/>
                    <a:pt x="1952" y="4712"/>
                  </a:cubicBezTo>
                  <a:lnTo>
                    <a:pt x="2308" y="4492"/>
                  </a:lnTo>
                  <a:lnTo>
                    <a:pt x="2528" y="4880"/>
                  </a:lnTo>
                  <a:cubicBezTo>
                    <a:pt x="2684" y="5153"/>
                    <a:pt x="2842" y="5426"/>
                    <a:pt x="2996" y="5697"/>
                  </a:cubicBezTo>
                  <a:cubicBezTo>
                    <a:pt x="3633" y="5325"/>
                    <a:pt x="4264" y="4942"/>
                    <a:pt x="4888" y="4545"/>
                  </a:cubicBezTo>
                  <a:cubicBezTo>
                    <a:pt x="4740" y="4283"/>
                    <a:pt x="4593" y="4023"/>
                    <a:pt x="4452" y="3758"/>
                  </a:cubicBezTo>
                  <a:lnTo>
                    <a:pt x="4224" y="3333"/>
                  </a:lnTo>
                  <a:lnTo>
                    <a:pt x="4682" y="3067"/>
                  </a:lnTo>
                  <a:cubicBezTo>
                    <a:pt x="5012" y="2876"/>
                    <a:pt x="5343" y="2690"/>
                    <a:pt x="5675" y="2504"/>
                  </a:cubicBezTo>
                  <a:cubicBezTo>
                    <a:pt x="5327" y="1805"/>
                    <a:pt x="5005" y="1088"/>
                    <a:pt x="4690" y="375"/>
                  </a:cubicBezTo>
                  <a:cubicBezTo>
                    <a:pt x="4313" y="563"/>
                    <a:pt x="3936" y="754"/>
                    <a:pt x="3561" y="942"/>
                  </a:cubicBezTo>
                  <a:lnTo>
                    <a:pt x="3145" y="1152"/>
                  </a:lnTo>
                  <a:lnTo>
                    <a:pt x="2934" y="707"/>
                  </a:lnTo>
                  <a:cubicBezTo>
                    <a:pt x="2824" y="471"/>
                    <a:pt x="2717" y="235"/>
                    <a:pt x="261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18" name="Google Shape;1218;p9"/>
            <p:cNvSpPr/>
            <p:nvPr/>
          </p:nvSpPr>
          <p:spPr>
            <a:xfrm>
              <a:off x="3704752" y="2942398"/>
              <a:ext cx="152780" cy="108794"/>
            </a:xfrm>
            <a:custGeom>
              <a:avLst/>
              <a:gdLst/>
              <a:ahLst/>
              <a:cxnLst/>
              <a:rect l="l" t="t" r="r" b="b"/>
              <a:pathLst>
                <a:path w="4887" h="3480" extrusionOk="0">
                  <a:moveTo>
                    <a:pt x="1067" y="1"/>
                  </a:moveTo>
                  <a:lnTo>
                    <a:pt x="780" y="151"/>
                  </a:lnTo>
                  <a:cubicBezTo>
                    <a:pt x="520" y="288"/>
                    <a:pt x="260" y="428"/>
                    <a:pt x="1" y="568"/>
                  </a:cubicBezTo>
                  <a:cubicBezTo>
                    <a:pt x="406" y="1357"/>
                    <a:pt x="803" y="2166"/>
                    <a:pt x="1166" y="2985"/>
                  </a:cubicBezTo>
                  <a:cubicBezTo>
                    <a:pt x="1427" y="2821"/>
                    <a:pt x="1688" y="2657"/>
                    <a:pt x="1952" y="2494"/>
                  </a:cubicBezTo>
                  <a:lnTo>
                    <a:pt x="2308" y="2274"/>
                  </a:lnTo>
                  <a:lnTo>
                    <a:pt x="2528" y="2662"/>
                  </a:lnTo>
                  <a:cubicBezTo>
                    <a:pt x="2684" y="2935"/>
                    <a:pt x="2842" y="3208"/>
                    <a:pt x="2996" y="3479"/>
                  </a:cubicBezTo>
                  <a:cubicBezTo>
                    <a:pt x="3633" y="3107"/>
                    <a:pt x="4264" y="2724"/>
                    <a:pt x="4887" y="2327"/>
                  </a:cubicBezTo>
                  <a:cubicBezTo>
                    <a:pt x="4793" y="2159"/>
                    <a:pt x="4701" y="1989"/>
                    <a:pt x="4608" y="1821"/>
                  </a:cubicBezTo>
                  <a:cubicBezTo>
                    <a:pt x="4456" y="1848"/>
                    <a:pt x="4301" y="1861"/>
                    <a:pt x="4146" y="1861"/>
                  </a:cubicBezTo>
                  <a:cubicBezTo>
                    <a:pt x="3533" y="1861"/>
                    <a:pt x="2905" y="1659"/>
                    <a:pt x="2385" y="1347"/>
                  </a:cubicBezTo>
                  <a:cubicBezTo>
                    <a:pt x="1786" y="989"/>
                    <a:pt x="1372" y="532"/>
                    <a:pt x="106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19" name="Google Shape;1219;p9"/>
            <p:cNvSpPr/>
            <p:nvPr/>
          </p:nvSpPr>
          <p:spPr>
            <a:xfrm>
              <a:off x="3690028" y="2857398"/>
              <a:ext cx="209896" cy="209803"/>
            </a:xfrm>
            <a:custGeom>
              <a:avLst/>
              <a:gdLst/>
              <a:ahLst/>
              <a:cxnLst/>
              <a:rect l="l" t="t" r="r" b="b"/>
              <a:pathLst>
                <a:path w="6714" h="6711" extrusionOk="0">
                  <a:moveTo>
                    <a:pt x="3080" y="503"/>
                  </a:moveTo>
                  <a:cubicBezTo>
                    <a:pt x="3186" y="737"/>
                    <a:pt x="3294" y="973"/>
                    <a:pt x="3404" y="1209"/>
                  </a:cubicBezTo>
                  <a:lnTo>
                    <a:pt x="3615" y="1654"/>
                  </a:lnTo>
                  <a:lnTo>
                    <a:pt x="4031" y="1444"/>
                  </a:lnTo>
                  <a:cubicBezTo>
                    <a:pt x="4407" y="1256"/>
                    <a:pt x="4783" y="1065"/>
                    <a:pt x="5159" y="877"/>
                  </a:cubicBezTo>
                  <a:cubicBezTo>
                    <a:pt x="5473" y="1591"/>
                    <a:pt x="5797" y="2307"/>
                    <a:pt x="6145" y="3006"/>
                  </a:cubicBezTo>
                  <a:cubicBezTo>
                    <a:pt x="5815" y="3189"/>
                    <a:pt x="5484" y="3376"/>
                    <a:pt x="5154" y="3567"/>
                  </a:cubicBezTo>
                  <a:lnTo>
                    <a:pt x="4696" y="3833"/>
                  </a:lnTo>
                  <a:lnTo>
                    <a:pt x="4921" y="4260"/>
                  </a:lnTo>
                  <a:cubicBezTo>
                    <a:pt x="5063" y="4525"/>
                    <a:pt x="5210" y="4786"/>
                    <a:pt x="5357" y="5047"/>
                  </a:cubicBezTo>
                  <a:cubicBezTo>
                    <a:pt x="4733" y="5444"/>
                    <a:pt x="4102" y="5825"/>
                    <a:pt x="3466" y="6199"/>
                  </a:cubicBezTo>
                  <a:cubicBezTo>
                    <a:pt x="3311" y="5927"/>
                    <a:pt x="3154" y="5655"/>
                    <a:pt x="2997" y="5383"/>
                  </a:cubicBezTo>
                  <a:lnTo>
                    <a:pt x="2778" y="4994"/>
                  </a:lnTo>
                  <a:lnTo>
                    <a:pt x="2421" y="5214"/>
                  </a:lnTo>
                  <a:cubicBezTo>
                    <a:pt x="2158" y="5379"/>
                    <a:pt x="1898" y="5541"/>
                    <a:pt x="1635" y="5706"/>
                  </a:cubicBezTo>
                  <a:cubicBezTo>
                    <a:pt x="1273" y="4887"/>
                    <a:pt x="874" y="4077"/>
                    <a:pt x="470" y="3288"/>
                  </a:cubicBezTo>
                  <a:cubicBezTo>
                    <a:pt x="729" y="3148"/>
                    <a:pt x="989" y="3009"/>
                    <a:pt x="1249" y="2871"/>
                  </a:cubicBezTo>
                  <a:lnTo>
                    <a:pt x="1603" y="2685"/>
                  </a:lnTo>
                  <a:lnTo>
                    <a:pt x="1405" y="2276"/>
                  </a:lnTo>
                  <a:cubicBezTo>
                    <a:pt x="1293" y="2038"/>
                    <a:pt x="1179" y="1800"/>
                    <a:pt x="1064" y="1564"/>
                  </a:cubicBezTo>
                  <a:cubicBezTo>
                    <a:pt x="1746" y="1232"/>
                    <a:pt x="2419" y="873"/>
                    <a:pt x="3080" y="503"/>
                  </a:cubicBezTo>
                  <a:close/>
                  <a:moveTo>
                    <a:pt x="3220" y="0"/>
                  </a:moveTo>
                  <a:lnTo>
                    <a:pt x="2923" y="152"/>
                  </a:lnTo>
                  <a:cubicBezTo>
                    <a:pt x="2246" y="502"/>
                    <a:pt x="1571" y="867"/>
                    <a:pt x="916" y="1257"/>
                  </a:cubicBezTo>
                  <a:lnTo>
                    <a:pt x="608" y="1445"/>
                  </a:lnTo>
                  <a:lnTo>
                    <a:pt x="727" y="1723"/>
                  </a:lnTo>
                  <a:cubicBezTo>
                    <a:pt x="836" y="1975"/>
                    <a:pt x="947" y="2226"/>
                    <a:pt x="1063" y="2475"/>
                  </a:cubicBezTo>
                  <a:cubicBezTo>
                    <a:pt x="805" y="2629"/>
                    <a:pt x="548" y="2787"/>
                    <a:pt x="295" y="2947"/>
                  </a:cubicBezTo>
                  <a:lnTo>
                    <a:pt x="1" y="3134"/>
                  </a:lnTo>
                  <a:lnTo>
                    <a:pt x="136" y="3474"/>
                  </a:lnTo>
                  <a:cubicBezTo>
                    <a:pt x="468" y="4311"/>
                    <a:pt x="820" y="5155"/>
                    <a:pt x="1203" y="5977"/>
                  </a:cubicBezTo>
                  <a:lnTo>
                    <a:pt x="1363" y="6307"/>
                  </a:lnTo>
                  <a:lnTo>
                    <a:pt x="1790" y="6066"/>
                  </a:lnTo>
                  <a:cubicBezTo>
                    <a:pt x="2066" y="5910"/>
                    <a:pt x="2340" y="5756"/>
                    <a:pt x="2616" y="5600"/>
                  </a:cubicBezTo>
                  <a:cubicBezTo>
                    <a:pt x="2759" y="5881"/>
                    <a:pt x="2905" y="6162"/>
                    <a:pt x="3057" y="6440"/>
                  </a:cubicBezTo>
                  <a:lnTo>
                    <a:pt x="3207" y="6711"/>
                  </a:lnTo>
                  <a:lnTo>
                    <a:pt x="3633" y="6498"/>
                  </a:lnTo>
                  <a:cubicBezTo>
                    <a:pt x="4288" y="6160"/>
                    <a:pt x="4920" y="5780"/>
                    <a:pt x="5536" y="5373"/>
                  </a:cubicBezTo>
                  <a:lnTo>
                    <a:pt x="5900" y="5128"/>
                  </a:lnTo>
                  <a:lnTo>
                    <a:pt x="5746" y="4796"/>
                  </a:lnTo>
                  <a:cubicBezTo>
                    <a:pt x="5621" y="4527"/>
                    <a:pt x="5495" y="4260"/>
                    <a:pt x="5364" y="3993"/>
                  </a:cubicBezTo>
                  <a:cubicBezTo>
                    <a:pt x="5690" y="3793"/>
                    <a:pt x="6015" y="3592"/>
                    <a:pt x="6338" y="3387"/>
                  </a:cubicBezTo>
                  <a:lnTo>
                    <a:pt x="6714" y="3147"/>
                  </a:lnTo>
                  <a:lnTo>
                    <a:pt x="6546" y="2785"/>
                  </a:lnTo>
                  <a:cubicBezTo>
                    <a:pt x="6217" y="2084"/>
                    <a:pt x="5864" y="1390"/>
                    <a:pt x="5503" y="704"/>
                  </a:cubicBezTo>
                  <a:lnTo>
                    <a:pt x="5325" y="366"/>
                  </a:lnTo>
                  <a:lnTo>
                    <a:pt x="4996" y="496"/>
                  </a:lnTo>
                  <a:cubicBezTo>
                    <a:pt x="4595" y="659"/>
                    <a:pt x="4196" y="835"/>
                    <a:pt x="3800" y="1022"/>
                  </a:cubicBezTo>
                  <a:cubicBezTo>
                    <a:pt x="3669" y="786"/>
                    <a:pt x="3537" y="553"/>
                    <a:pt x="3404" y="320"/>
                  </a:cubicBezTo>
                  <a:lnTo>
                    <a:pt x="322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220" name="Google Shape;1220;p9"/>
          <p:cNvGrpSpPr/>
          <p:nvPr/>
        </p:nvGrpSpPr>
        <p:grpSpPr>
          <a:xfrm>
            <a:off x="8475592" y="485324"/>
            <a:ext cx="309360" cy="273301"/>
            <a:chOff x="3659860" y="553674"/>
            <a:chExt cx="230842" cy="203957"/>
          </a:xfrm>
        </p:grpSpPr>
        <p:sp>
          <p:nvSpPr>
            <p:cNvPr id="1221" name="Google Shape;1221;p9"/>
            <p:cNvSpPr/>
            <p:nvPr/>
          </p:nvSpPr>
          <p:spPr>
            <a:xfrm>
              <a:off x="3659860" y="553674"/>
              <a:ext cx="230842" cy="203957"/>
            </a:xfrm>
            <a:custGeom>
              <a:avLst/>
              <a:gdLst/>
              <a:ahLst/>
              <a:cxnLst/>
              <a:rect l="l" t="t" r="r" b="b"/>
              <a:pathLst>
                <a:path w="7384" h="6524" extrusionOk="0">
                  <a:moveTo>
                    <a:pt x="3627" y="512"/>
                  </a:moveTo>
                  <a:cubicBezTo>
                    <a:pt x="4250" y="512"/>
                    <a:pt x="4882" y="721"/>
                    <a:pt x="5408" y="1148"/>
                  </a:cubicBezTo>
                  <a:cubicBezTo>
                    <a:pt x="6033" y="1655"/>
                    <a:pt x="6384" y="2372"/>
                    <a:pt x="6444" y="3106"/>
                  </a:cubicBezTo>
                  <a:cubicBezTo>
                    <a:pt x="4861" y="2491"/>
                    <a:pt x="3216" y="1903"/>
                    <a:pt x="1580" y="1436"/>
                  </a:cubicBezTo>
                  <a:cubicBezTo>
                    <a:pt x="2108" y="827"/>
                    <a:pt x="2861" y="512"/>
                    <a:pt x="3627" y="512"/>
                  </a:cubicBezTo>
                  <a:close/>
                  <a:moveTo>
                    <a:pt x="1383" y="1689"/>
                  </a:moveTo>
                  <a:cubicBezTo>
                    <a:pt x="3024" y="2361"/>
                    <a:pt x="4757" y="2934"/>
                    <a:pt x="6452" y="3445"/>
                  </a:cubicBezTo>
                  <a:cubicBezTo>
                    <a:pt x="6448" y="3540"/>
                    <a:pt x="6441" y="3637"/>
                    <a:pt x="6427" y="3731"/>
                  </a:cubicBezTo>
                  <a:cubicBezTo>
                    <a:pt x="6370" y="3858"/>
                    <a:pt x="6305" y="3979"/>
                    <a:pt x="6236" y="4096"/>
                  </a:cubicBezTo>
                  <a:cubicBezTo>
                    <a:pt x="4556" y="3451"/>
                    <a:pt x="2804" y="2839"/>
                    <a:pt x="1082" y="2293"/>
                  </a:cubicBezTo>
                  <a:cubicBezTo>
                    <a:pt x="1157" y="2081"/>
                    <a:pt x="1256" y="1878"/>
                    <a:pt x="1383" y="1689"/>
                  </a:cubicBezTo>
                  <a:close/>
                  <a:moveTo>
                    <a:pt x="1034" y="2583"/>
                  </a:moveTo>
                  <a:cubicBezTo>
                    <a:pt x="2614" y="3329"/>
                    <a:pt x="4390" y="3949"/>
                    <a:pt x="6074" y="4347"/>
                  </a:cubicBezTo>
                  <a:cubicBezTo>
                    <a:pt x="5590" y="5034"/>
                    <a:pt x="4890" y="5480"/>
                    <a:pt x="4009" y="5480"/>
                  </a:cubicBezTo>
                  <a:cubicBezTo>
                    <a:pt x="3779" y="5480"/>
                    <a:pt x="3536" y="5450"/>
                    <a:pt x="3281" y="5385"/>
                  </a:cubicBezTo>
                  <a:cubicBezTo>
                    <a:pt x="1956" y="5050"/>
                    <a:pt x="1151" y="3883"/>
                    <a:pt x="1034" y="2583"/>
                  </a:cubicBezTo>
                  <a:close/>
                  <a:moveTo>
                    <a:pt x="965" y="3633"/>
                  </a:moveTo>
                  <a:lnTo>
                    <a:pt x="965" y="3633"/>
                  </a:lnTo>
                  <a:cubicBezTo>
                    <a:pt x="1309" y="4630"/>
                    <a:pt x="2092" y="5435"/>
                    <a:pt x="3209" y="5703"/>
                  </a:cubicBezTo>
                  <a:cubicBezTo>
                    <a:pt x="3425" y="5754"/>
                    <a:pt x="3648" y="5779"/>
                    <a:pt x="3871" y="5779"/>
                  </a:cubicBezTo>
                  <a:cubicBezTo>
                    <a:pt x="4508" y="5779"/>
                    <a:pt x="5154" y="5579"/>
                    <a:pt x="5683" y="5224"/>
                  </a:cubicBezTo>
                  <a:lnTo>
                    <a:pt x="5683" y="5224"/>
                  </a:lnTo>
                  <a:cubicBezTo>
                    <a:pt x="5165" y="5745"/>
                    <a:pt x="4468" y="6013"/>
                    <a:pt x="3760" y="6013"/>
                  </a:cubicBezTo>
                  <a:cubicBezTo>
                    <a:pt x="3136" y="6013"/>
                    <a:pt x="2502" y="5804"/>
                    <a:pt x="1975" y="5377"/>
                  </a:cubicBezTo>
                  <a:cubicBezTo>
                    <a:pt x="1412" y="4919"/>
                    <a:pt x="1071" y="4292"/>
                    <a:pt x="965" y="3633"/>
                  </a:cubicBezTo>
                  <a:close/>
                  <a:moveTo>
                    <a:pt x="3624" y="1"/>
                  </a:moveTo>
                  <a:cubicBezTo>
                    <a:pt x="2682" y="1"/>
                    <a:pt x="1756" y="402"/>
                    <a:pt x="1125" y="1178"/>
                  </a:cubicBezTo>
                  <a:cubicBezTo>
                    <a:pt x="1" y="2563"/>
                    <a:pt x="237" y="4623"/>
                    <a:pt x="1652" y="5772"/>
                  </a:cubicBezTo>
                  <a:cubicBezTo>
                    <a:pt x="2274" y="6277"/>
                    <a:pt x="3021" y="6523"/>
                    <a:pt x="3758" y="6523"/>
                  </a:cubicBezTo>
                  <a:cubicBezTo>
                    <a:pt x="4700" y="6523"/>
                    <a:pt x="5626" y="6122"/>
                    <a:pt x="6256" y="5345"/>
                  </a:cubicBezTo>
                  <a:cubicBezTo>
                    <a:pt x="7383" y="3962"/>
                    <a:pt x="7146" y="1900"/>
                    <a:pt x="5730" y="752"/>
                  </a:cubicBezTo>
                  <a:cubicBezTo>
                    <a:pt x="5108" y="247"/>
                    <a:pt x="4361" y="1"/>
                    <a:pt x="362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22" name="Google Shape;1222;p9"/>
            <p:cNvSpPr/>
            <p:nvPr/>
          </p:nvSpPr>
          <p:spPr>
            <a:xfrm>
              <a:off x="3709254" y="569680"/>
              <a:ext cx="152061" cy="81032"/>
            </a:xfrm>
            <a:custGeom>
              <a:avLst/>
              <a:gdLst/>
              <a:ahLst/>
              <a:cxnLst/>
              <a:rect l="l" t="t" r="r" b="b"/>
              <a:pathLst>
                <a:path w="4864" h="2592" extrusionOk="0">
                  <a:moveTo>
                    <a:pt x="2046" y="0"/>
                  </a:moveTo>
                  <a:cubicBezTo>
                    <a:pt x="1281" y="0"/>
                    <a:pt x="528" y="314"/>
                    <a:pt x="0" y="923"/>
                  </a:cubicBezTo>
                  <a:cubicBezTo>
                    <a:pt x="1636" y="1390"/>
                    <a:pt x="3281" y="1977"/>
                    <a:pt x="4864" y="2592"/>
                  </a:cubicBezTo>
                  <a:cubicBezTo>
                    <a:pt x="4805" y="1860"/>
                    <a:pt x="4453" y="1142"/>
                    <a:pt x="3828" y="636"/>
                  </a:cubicBezTo>
                  <a:cubicBezTo>
                    <a:pt x="3302" y="209"/>
                    <a:pt x="2670" y="0"/>
                    <a:pt x="2046"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23" name="Google Shape;1223;p9"/>
            <p:cNvSpPr/>
            <p:nvPr/>
          </p:nvSpPr>
          <p:spPr>
            <a:xfrm>
              <a:off x="3693623" y="606444"/>
              <a:ext cx="167942" cy="75280"/>
            </a:xfrm>
            <a:custGeom>
              <a:avLst/>
              <a:gdLst/>
              <a:ahLst/>
              <a:cxnLst/>
              <a:rect l="l" t="t" r="r" b="b"/>
              <a:pathLst>
                <a:path w="5372" h="2408" extrusionOk="0">
                  <a:moveTo>
                    <a:pt x="302" y="1"/>
                  </a:moveTo>
                  <a:cubicBezTo>
                    <a:pt x="173" y="190"/>
                    <a:pt x="75" y="393"/>
                    <a:pt x="1" y="603"/>
                  </a:cubicBezTo>
                  <a:cubicBezTo>
                    <a:pt x="1723" y="1149"/>
                    <a:pt x="3473" y="1763"/>
                    <a:pt x="5155" y="2407"/>
                  </a:cubicBezTo>
                  <a:cubicBezTo>
                    <a:pt x="5223" y="2291"/>
                    <a:pt x="5289" y="2170"/>
                    <a:pt x="5346" y="2043"/>
                  </a:cubicBezTo>
                  <a:cubicBezTo>
                    <a:pt x="5361" y="1948"/>
                    <a:pt x="5367" y="1852"/>
                    <a:pt x="5371" y="1757"/>
                  </a:cubicBezTo>
                  <a:cubicBezTo>
                    <a:pt x="3676" y="1247"/>
                    <a:pt x="1943" y="674"/>
                    <a:pt x="3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24" name="Google Shape;1224;p9"/>
            <p:cNvSpPr/>
            <p:nvPr/>
          </p:nvSpPr>
          <p:spPr>
            <a:xfrm>
              <a:off x="3690028" y="667185"/>
              <a:ext cx="147496" cy="74436"/>
            </a:xfrm>
            <a:custGeom>
              <a:avLst/>
              <a:gdLst/>
              <a:ahLst/>
              <a:cxnLst/>
              <a:rect l="l" t="t" r="r" b="b"/>
              <a:pathLst>
                <a:path w="4718" h="2381" extrusionOk="0">
                  <a:moveTo>
                    <a:pt x="0" y="1"/>
                  </a:moveTo>
                  <a:lnTo>
                    <a:pt x="0" y="1"/>
                  </a:lnTo>
                  <a:cubicBezTo>
                    <a:pt x="106" y="659"/>
                    <a:pt x="447" y="1287"/>
                    <a:pt x="1010" y="1745"/>
                  </a:cubicBezTo>
                  <a:cubicBezTo>
                    <a:pt x="1537" y="2172"/>
                    <a:pt x="2170" y="2381"/>
                    <a:pt x="2794" y="2381"/>
                  </a:cubicBezTo>
                  <a:cubicBezTo>
                    <a:pt x="3503" y="2381"/>
                    <a:pt x="4200" y="2112"/>
                    <a:pt x="4718" y="1590"/>
                  </a:cubicBezTo>
                  <a:lnTo>
                    <a:pt x="4718" y="1590"/>
                  </a:lnTo>
                  <a:cubicBezTo>
                    <a:pt x="4190" y="1946"/>
                    <a:pt x="3544" y="2146"/>
                    <a:pt x="2907" y="2146"/>
                  </a:cubicBezTo>
                  <a:cubicBezTo>
                    <a:pt x="2683" y="2146"/>
                    <a:pt x="2460" y="2121"/>
                    <a:pt x="2244" y="2070"/>
                  </a:cubicBezTo>
                  <a:cubicBezTo>
                    <a:pt x="1126" y="1803"/>
                    <a:pt x="344" y="997"/>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25" name="Google Shape;1225;p9"/>
            <p:cNvSpPr/>
            <p:nvPr/>
          </p:nvSpPr>
          <p:spPr>
            <a:xfrm>
              <a:off x="3692122" y="634423"/>
              <a:ext cx="157626" cy="90599"/>
            </a:xfrm>
            <a:custGeom>
              <a:avLst/>
              <a:gdLst/>
              <a:ahLst/>
              <a:cxnLst/>
              <a:rect l="l" t="t" r="r" b="b"/>
              <a:pathLst>
                <a:path w="5042" h="2898" extrusionOk="0">
                  <a:moveTo>
                    <a:pt x="1" y="0"/>
                  </a:moveTo>
                  <a:lnTo>
                    <a:pt x="1" y="0"/>
                  </a:lnTo>
                  <a:cubicBezTo>
                    <a:pt x="119" y="1300"/>
                    <a:pt x="924" y="2467"/>
                    <a:pt x="2247" y="2802"/>
                  </a:cubicBezTo>
                  <a:cubicBezTo>
                    <a:pt x="2502" y="2867"/>
                    <a:pt x="2745" y="2897"/>
                    <a:pt x="2976" y="2897"/>
                  </a:cubicBezTo>
                  <a:cubicBezTo>
                    <a:pt x="3858" y="2897"/>
                    <a:pt x="4558" y="2451"/>
                    <a:pt x="5041" y="1764"/>
                  </a:cubicBezTo>
                  <a:cubicBezTo>
                    <a:pt x="3356" y="1366"/>
                    <a:pt x="1582" y="746"/>
                    <a:pt x="1"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226" name="Google Shape;1226;p9"/>
          <p:cNvGrpSpPr/>
          <p:nvPr/>
        </p:nvGrpSpPr>
        <p:grpSpPr>
          <a:xfrm>
            <a:off x="11451745" y="3073422"/>
            <a:ext cx="237183" cy="237077"/>
            <a:chOff x="3690028" y="2857398"/>
            <a:chExt cx="209896" cy="209803"/>
          </a:xfrm>
        </p:grpSpPr>
        <p:sp>
          <p:nvSpPr>
            <p:cNvPr id="1227" name="Google Shape;1227;p9"/>
            <p:cNvSpPr/>
            <p:nvPr/>
          </p:nvSpPr>
          <p:spPr>
            <a:xfrm>
              <a:off x="3704783" y="2873060"/>
              <a:ext cx="177446" cy="178134"/>
            </a:xfrm>
            <a:custGeom>
              <a:avLst/>
              <a:gdLst/>
              <a:ahLst/>
              <a:cxnLst/>
              <a:rect l="l" t="t" r="r" b="b"/>
              <a:pathLst>
                <a:path w="5676" h="5698" extrusionOk="0">
                  <a:moveTo>
                    <a:pt x="2610" y="1"/>
                  </a:moveTo>
                  <a:cubicBezTo>
                    <a:pt x="1948" y="372"/>
                    <a:pt x="1276" y="731"/>
                    <a:pt x="594" y="1062"/>
                  </a:cubicBezTo>
                  <a:cubicBezTo>
                    <a:pt x="709" y="1298"/>
                    <a:pt x="823" y="1537"/>
                    <a:pt x="937" y="1774"/>
                  </a:cubicBezTo>
                  <a:lnTo>
                    <a:pt x="1134" y="2183"/>
                  </a:lnTo>
                  <a:lnTo>
                    <a:pt x="780" y="2369"/>
                  </a:lnTo>
                  <a:cubicBezTo>
                    <a:pt x="520" y="2506"/>
                    <a:pt x="260" y="2646"/>
                    <a:pt x="1" y="2786"/>
                  </a:cubicBezTo>
                  <a:cubicBezTo>
                    <a:pt x="406" y="3575"/>
                    <a:pt x="803" y="4384"/>
                    <a:pt x="1166" y="5203"/>
                  </a:cubicBezTo>
                  <a:cubicBezTo>
                    <a:pt x="1427" y="5039"/>
                    <a:pt x="1688" y="4875"/>
                    <a:pt x="1952" y="4712"/>
                  </a:cubicBezTo>
                  <a:lnTo>
                    <a:pt x="2308" y="4492"/>
                  </a:lnTo>
                  <a:lnTo>
                    <a:pt x="2528" y="4880"/>
                  </a:lnTo>
                  <a:cubicBezTo>
                    <a:pt x="2684" y="5153"/>
                    <a:pt x="2842" y="5426"/>
                    <a:pt x="2996" y="5697"/>
                  </a:cubicBezTo>
                  <a:cubicBezTo>
                    <a:pt x="3633" y="5325"/>
                    <a:pt x="4264" y="4942"/>
                    <a:pt x="4888" y="4545"/>
                  </a:cubicBezTo>
                  <a:cubicBezTo>
                    <a:pt x="4740" y="4283"/>
                    <a:pt x="4593" y="4023"/>
                    <a:pt x="4452" y="3758"/>
                  </a:cubicBezTo>
                  <a:lnTo>
                    <a:pt x="4224" y="3333"/>
                  </a:lnTo>
                  <a:lnTo>
                    <a:pt x="4682" y="3067"/>
                  </a:lnTo>
                  <a:cubicBezTo>
                    <a:pt x="5012" y="2876"/>
                    <a:pt x="5343" y="2690"/>
                    <a:pt x="5675" y="2504"/>
                  </a:cubicBezTo>
                  <a:cubicBezTo>
                    <a:pt x="5327" y="1805"/>
                    <a:pt x="5005" y="1088"/>
                    <a:pt x="4690" y="375"/>
                  </a:cubicBezTo>
                  <a:cubicBezTo>
                    <a:pt x="4313" y="563"/>
                    <a:pt x="3936" y="754"/>
                    <a:pt x="3561" y="942"/>
                  </a:cubicBezTo>
                  <a:lnTo>
                    <a:pt x="3145" y="1152"/>
                  </a:lnTo>
                  <a:lnTo>
                    <a:pt x="2934" y="707"/>
                  </a:lnTo>
                  <a:cubicBezTo>
                    <a:pt x="2824" y="471"/>
                    <a:pt x="2717" y="235"/>
                    <a:pt x="261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28" name="Google Shape;1228;p9"/>
            <p:cNvSpPr/>
            <p:nvPr/>
          </p:nvSpPr>
          <p:spPr>
            <a:xfrm>
              <a:off x="3704752" y="2942398"/>
              <a:ext cx="152780" cy="108794"/>
            </a:xfrm>
            <a:custGeom>
              <a:avLst/>
              <a:gdLst/>
              <a:ahLst/>
              <a:cxnLst/>
              <a:rect l="l" t="t" r="r" b="b"/>
              <a:pathLst>
                <a:path w="4887" h="3480" extrusionOk="0">
                  <a:moveTo>
                    <a:pt x="1067" y="1"/>
                  </a:moveTo>
                  <a:lnTo>
                    <a:pt x="780" y="151"/>
                  </a:lnTo>
                  <a:cubicBezTo>
                    <a:pt x="520" y="288"/>
                    <a:pt x="260" y="428"/>
                    <a:pt x="1" y="568"/>
                  </a:cubicBezTo>
                  <a:cubicBezTo>
                    <a:pt x="406" y="1357"/>
                    <a:pt x="803" y="2166"/>
                    <a:pt x="1166" y="2985"/>
                  </a:cubicBezTo>
                  <a:cubicBezTo>
                    <a:pt x="1427" y="2821"/>
                    <a:pt x="1688" y="2657"/>
                    <a:pt x="1952" y="2494"/>
                  </a:cubicBezTo>
                  <a:lnTo>
                    <a:pt x="2308" y="2274"/>
                  </a:lnTo>
                  <a:lnTo>
                    <a:pt x="2528" y="2662"/>
                  </a:lnTo>
                  <a:cubicBezTo>
                    <a:pt x="2684" y="2935"/>
                    <a:pt x="2842" y="3208"/>
                    <a:pt x="2996" y="3479"/>
                  </a:cubicBezTo>
                  <a:cubicBezTo>
                    <a:pt x="3633" y="3107"/>
                    <a:pt x="4264" y="2724"/>
                    <a:pt x="4887" y="2327"/>
                  </a:cubicBezTo>
                  <a:cubicBezTo>
                    <a:pt x="4793" y="2159"/>
                    <a:pt x="4701" y="1989"/>
                    <a:pt x="4608" y="1821"/>
                  </a:cubicBezTo>
                  <a:cubicBezTo>
                    <a:pt x="4456" y="1848"/>
                    <a:pt x="4301" y="1861"/>
                    <a:pt x="4146" y="1861"/>
                  </a:cubicBezTo>
                  <a:cubicBezTo>
                    <a:pt x="3533" y="1861"/>
                    <a:pt x="2905" y="1659"/>
                    <a:pt x="2385" y="1347"/>
                  </a:cubicBezTo>
                  <a:cubicBezTo>
                    <a:pt x="1786" y="989"/>
                    <a:pt x="1372" y="532"/>
                    <a:pt x="106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29" name="Google Shape;1229;p9"/>
            <p:cNvSpPr/>
            <p:nvPr/>
          </p:nvSpPr>
          <p:spPr>
            <a:xfrm>
              <a:off x="3690028" y="2857398"/>
              <a:ext cx="209896" cy="209803"/>
            </a:xfrm>
            <a:custGeom>
              <a:avLst/>
              <a:gdLst/>
              <a:ahLst/>
              <a:cxnLst/>
              <a:rect l="l" t="t" r="r" b="b"/>
              <a:pathLst>
                <a:path w="6714" h="6711" extrusionOk="0">
                  <a:moveTo>
                    <a:pt x="3080" y="503"/>
                  </a:moveTo>
                  <a:cubicBezTo>
                    <a:pt x="3186" y="737"/>
                    <a:pt x="3294" y="973"/>
                    <a:pt x="3404" y="1209"/>
                  </a:cubicBezTo>
                  <a:lnTo>
                    <a:pt x="3615" y="1654"/>
                  </a:lnTo>
                  <a:lnTo>
                    <a:pt x="4031" y="1444"/>
                  </a:lnTo>
                  <a:cubicBezTo>
                    <a:pt x="4407" y="1256"/>
                    <a:pt x="4783" y="1065"/>
                    <a:pt x="5159" y="877"/>
                  </a:cubicBezTo>
                  <a:cubicBezTo>
                    <a:pt x="5473" y="1591"/>
                    <a:pt x="5797" y="2307"/>
                    <a:pt x="6145" y="3006"/>
                  </a:cubicBezTo>
                  <a:cubicBezTo>
                    <a:pt x="5815" y="3189"/>
                    <a:pt x="5484" y="3376"/>
                    <a:pt x="5154" y="3567"/>
                  </a:cubicBezTo>
                  <a:lnTo>
                    <a:pt x="4696" y="3833"/>
                  </a:lnTo>
                  <a:lnTo>
                    <a:pt x="4921" y="4260"/>
                  </a:lnTo>
                  <a:cubicBezTo>
                    <a:pt x="5063" y="4525"/>
                    <a:pt x="5210" y="4786"/>
                    <a:pt x="5357" y="5047"/>
                  </a:cubicBezTo>
                  <a:cubicBezTo>
                    <a:pt x="4733" y="5444"/>
                    <a:pt x="4102" y="5825"/>
                    <a:pt x="3466" y="6199"/>
                  </a:cubicBezTo>
                  <a:cubicBezTo>
                    <a:pt x="3311" y="5927"/>
                    <a:pt x="3154" y="5655"/>
                    <a:pt x="2997" y="5383"/>
                  </a:cubicBezTo>
                  <a:lnTo>
                    <a:pt x="2778" y="4994"/>
                  </a:lnTo>
                  <a:lnTo>
                    <a:pt x="2421" y="5214"/>
                  </a:lnTo>
                  <a:cubicBezTo>
                    <a:pt x="2158" y="5379"/>
                    <a:pt x="1898" y="5541"/>
                    <a:pt x="1635" y="5706"/>
                  </a:cubicBezTo>
                  <a:cubicBezTo>
                    <a:pt x="1273" y="4887"/>
                    <a:pt x="874" y="4077"/>
                    <a:pt x="470" y="3288"/>
                  </a:cubicBezTo>
                  <a:cubicBezTo>
                    <a:pt x="729" y="3148"/>
                    <a:pt x="989" y="3009"/>
                    <a:pt x="1249" y="2871"/>
                  </a:cubicBezTo>
                  <a:lnTo>
                    <a:pt x="1603" y="2685"/>
                  </a:lnTo>
                  <a:lnTo>
                    <a:pt x="1405" y="2276"/>
                  </a:lnTo>
                  <a:cubicBezTo>
                    <a:pt x="1293" y="2038"/>
                    <a:pt x="1179" y="1800"/>
                    <a:pt x="1064" y="1564"/>
                  </a:cubicBezTo>
                  <a:cubicBezTo>
                    <a:pt x="1746" y="1232"/>
                    <a:pt x="2419" y="873"/>
                    <a:pt x="3080" y="503"/>
                  </a:cubicBezTo>
                  <a:close/>
                  <a:moveTo>
                    <a:pt x="3220" y="0"/>
                  </a:moveTo>
                  <a:lnTo>
                    <a:pt x="2923" y="152"/>
                  </a:lnTo>
                  <a:cubicBezTo>
                    <a:pt x="2246" y="502"/>
                    <a:pt x="1571" y="867"/>
                    <a:pt x="916" y="1257"/>
                  </a:cubicBezTo>
                  <a:lnTo>
                    <a:pt x="608" y="1445"/>
                  </a:lnTo>
                  <a:lnTo>
                    <a:pt x="727" y="1723"/>
                  </a:lnTo>
                  <a:cubicBezTo>
                    <a:pt x="836" y="1975"/>
                    <a:pt x="947" y="2226"/>
                    <a:pt x="1063" y="2475"/>
                  </a:cubicBezTo>
                  <a:cubicBezTo>
                    <a:pt x="805" y="2629"/>
                    <a:pt x="548" y="2787"/>
                    <a:pt x="295" y="2947"/>
                  </a:cubicBezTo>
                  <a:lnTo>
                    <a:pt x="1" y="3134"/>
                  </a:lnTo>
                  <a:lnTo>
                    <a:pt x="136" y="3474"/>
                  </a:lnTo>
                  <a:cubicBezTo>
                    <a:pt x="468" y="4311"/>
                    <a:pt x="820" y="5155"/>
                    <a:pt x="1203" y="5977"/>
                  </a:cubicBezTo>
                  <a:lnTo>
                    <a:pt x="1363" y="6307"/>
                  </a:lnTo>
                  <a:lnTo>
                    <a:pt x="1790" y="6066"/>
                  </a:lnTo>
                  <a:cubicBezTo>
                    <a:pt x="2066" y="5910"/>
                    <a:pt x="2340" y="5756"/>
                    <a:pt x="2616" y="5600"/>
                  </a:cubicBezTo>
                  <a:cubicBezTo>
                    <a:pt x="2759" y="5881"/>
                    <a:pt x="2905" y="6162"/>
                    <a:pt x="3057" y="6440"/>
                  </a:cubicBezTo>
                  <a:lnTo>
                    <a:pt x="3207" y="6711"/>
                  </a:lnTo>
                  <a:lnTo>
                    <a:pt x="3633" y="6498"/>
                  </a:lnTo>
                  <a:cubicBezTo>
                    <a:pt x="4288" y="6160"/>
                    <a:pt x="4920" y="5780"/>
                    <a:pt x="5536" y="5373"/>
                  </a:cubicBezTo>
                  <a:lnTo>
                    <a:pt x="5900" y="5128"/>
                  </a:lnTo>
                  <a:lnTo>
                    <a:pt x="5746" y="4796"/>
                  </a:lnTo>
                  <a:cubicBezTo>
                    <a:pt x="5621" y="4527"/>
                    <a:pt x="5495" y="4260"/>
                    <a:pt x="5364" y="3993"/>
                  </a:cubicBezTo>
                  <a:cubicBezTo>
                    <a:pt x="5690" y="3793"/>
                    <a:pt x="6015" y="3592"/>
                    <a:pt x="6338" y="3387"/>
                  </a:cubicBezTo>
                  <a:lnTo>
                    <a:pt x="6714" y="3147"/>
                  </a:lnTo>
                  <a:lnTo>
                    <a:pt x="6546" y="2785"/>
                  </a:lnTo>
                  <a:cubicBezTo>
                    <a:pt x="6217" y="2084"/>
                    <a:pt x="5864" y="1390"/>
                    <a:pt x="5503" y="704"/>
                  </a:cubicBezTo>
                  <a:lnTo>
                    <a:pt x="5325" y="366"/>
                  </a:lnTo>
                  <a:lnTo>
                    <a:pt x="4996" y="496"/>
                  </a:lnTo>
                  <a:cubicBezTo>
                    <a:pt x="4595" y="659"/>
                    <a:pt x="4196" y="835"/>
                    <a:pt x="3800" y="1022"/>
                  </a:cubicBezTo>
                  <a:cubicBezTo>
                    <a:pt x="3669" y="786"/>
                    <a:pt x="3537" y="553"/>
                    <a:pt x="3404" y="320"/>
                  </a:cubicBezTo>
                  <a:lnTo>
                    <a:pt x="3220"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230" name="Google Shape;1230;p9"/>
          <p:cNvGrpSpPr/>
          <p:nvPr/>
        </p:nvGrpSpPr>
        <p:grpSpPr>
          <a:xfrm rot="1391746">
            <a:off x="11438850" y="366342"/>
            <a:ext cx="237153" cy="232047"/>
            <a:chOff x="3679086" y="979362"/>
            <a:chExt cx="222401" cy="217587"/>
          </a:xfrm>
        </p:grpSpPr>
        <p:sp>
          <p:nvSpPr>
            <p:cNvPr id="1231" name="Google Shape;1231;p9"/>
            <p:cNvSpPr/>
            <p:nvPr/>
          </p:nvSpPr>
          <p:spPr>
            <a:xfrm>
              <a:off x="3679086" y="979362"/>
              <a:ext cx="222401" cy="217587"/>
            </a:xfrm>
            <a:custGeom>
              <a:avLst/>
              <a:gdLst/>
              <a:ahLst/>
              <a:cxnLst/>
              <a:rect l="l" t="t" r="r" b="b"/>
              <a:pathLst>
                <a:path w="7114" h="6960" extrusionOk="0">
                  <a:moveTo>
                    <a:pt x="3557" y="551"/>
                  </a:moveTo>
                  <a:cubicBezTo>
                    <a:pt x="4422" y="551"/>
                    <a:pt x="5201" y="909"/>
                    <a:pt x="5750" y="1481"/>
                  </a:cubicBezTo>
                  <a:cubicBezTo>
                    <a:pt x="4011" y="2042"/>
                    <a:pt x="2239" y="2666"/>
                    <a:pt x="555" y="3386"/>
                  </a:cubicBezTo>
                  <a:cubicBezTo>
                    <a:pt x="605" y="1816"/>
                    <a:pt x="1930" y="551"/>
                    <a:pt x="3557" y="551"/>
                  </a:cubicBezTo>
                  <a:close/>
                  <a:moveTo>
                    <a:pt x="5985" y="1762"/>
                  </a:moveTo>
                  <a:cubicBezTo>
                    <a:pt x="6047" y="1844"/>
                    <a:pt x="6105" y="1928"/>
                    <a:pt x="6159" y="2017"/>
                  </a:cubicBezTo>
                  <a:cubicBezTo>
                    <a:pt x="6196" y="2162"/>
                    <a:pt x="6225" y="2307"/>
                    <a:pt x="6247" y="2452"/>
                  </a:cubicBezTo>
                  <a:cubicBezTo>
                    <a:pt x="4406" y="3053"/>
                    <a:pt x="2528" y="3728"/>
                    <a:pt x="720" y="4441"/>
                  </a:cubicBezTo>
                  <a:cubicBezTo>
                    <a:pt x="637" y="4215"/>
                    <a:pt x="583" y="3978"/>
                    <a:pt x="560" y="3733"/>
                  </a:cubicBezTo>
                  <a:cubicBezTo>
                    <a:pt x="2388" y="3182"/>
                    <a:pt x="4224" y="2484"/>
                    <a:pt x="5985" y="1762"/>
                  </a:cubicBezTo>
                  <a:close/>
                  <a:moveTo>
                    <a:pt x="6282" y="2770"/>
                  </a:moveTo>
                  <a:cubicBezTo>
                    <a:pt x="6359" y="3910"/>
                    <a:pt x="5890" y="4958"/>
                    <a:pt x="4651" y="5532"/>
                  </a:cubicBezTo>
                  <a:cubicBezTo>
                    <a:pt x="4228" y="5728"/>
                    <a:pt x="3791" y="5819"/>
                    <a:pt x="3361" y="5819"/>
                  </a:cubicBezTo>
                  <a:cubicBezTo>
                    <a:pt x="2438" y="5819"/>
                    <a:pt x="1544" y="5402"/>
                    <a:pt x="877" y="4717"/>
                  </a:cubicBezTo>
                  <a:cubicBezTo>
                    <a:pt x="2702" y="4266"/>
                    <a:pt x="4604" y="3582"/>
                    <a:pt x="6282" y="2770"/>
                  </a:cubicBezTo>
                  <a:close/>
                  <a:moveTo>
                    <a:pt x="6549" y="3766"/>
                  </a:moveTo>
                  <a:lnTo>
                    <a:pt x="6549" y="3766"/>
                  </a:lnTo>
                  <a:cubicBezTo>
                    <a:pt x="6401" y="5249"/>
                    <a:pt x="5115" y="6411"/>
                    <a:pt x="3557" y="6411"/>
                  </a:cubicBezTo>
                  <a:cubicBezTo>
                    <a:pt x="2776" y="6411"/>
                    <a:pt x="2065" y="6117"/>
                    <a:pt x="1531" y="5639"/>
                  </a:cubicBezTo>
                  <a:lnTo>
                    <a:pt x="1531" y="5639"/>
                  </a:lnTo>
                  <a:cubicBezTo>
                    <a:pt x="2085" y="5984"/>
                    <a:pt x="2718" y="6177"/>
                    <a:pt x="3368" y="6177"/>
                  </a:cubicBezTo>
                  <a:cubicBezTo>
                    <a:pt x="3847" y="6177"/>
                    <a:pt x="4335" y="6072"/>
                    <a:pt x="4807" y="5845"/>
                  </a:cubicBezTo>
                  <a:cubicBezTo>
                    <a:pt x="5635" y="5447"/>
                    <a:pt x="6277" y="4653"/>
                    <a:pt x="6549" y="3766"/>
                  </a:cubicBezTo>
                  <a:close/>
                  <a:moveTo>
                    <a:pt x="3557" y="1"/>
                  </a:moveTo>
                  <a:cubicBezTo>
                    <a:pt x="1595" y="1"/>
                    <a:pt x="0" y="1562"/>
                    <a:pt x="0" y="3480"/>
                  </a:cubicBezTo>
                  <a:cubicBezTo>
                    <a:pt x="0" y="5398"/>
                    <a:pt x="1595" y="6959"/>
                    <a:pt x="3557" y="6959"/>
                  </a:cubicBezTo>
                  <a:cubicBezTo>
                    <a:pt x="5519" y="6959"/>
                    <a:pt x="7114" y="5398"/>
                    <a:pt x="7114" y="3480"/>
                  </a:cubicBezTo>
                  <a:cubicBezTo>
                    <a:pt x="7113" y="1562"/>
                    <a:pt x="5517" y="1"/>
                    <a:pt x="355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32" name="Google Shape;1232;p9"/>
            <p:cNvSpPr/>
            <p:nvPr/>
          </p:nvSpPr>
          <p:spPr>
            <a:xfrm>
              <a:off x="3696405" y="996556"/>
              <a:ext cx="162409" cy="88660"/>
            </a:xfrm>
            <a:custGeom>
              <a:avLst/>
              <a:gdLst/>
              <a:ahLst/>
              <a:cxnLst/>
              <a:rect l="l" t="t" r="r" b="b"/>
              <a:pathLst>
                <a:path w="5195" h="2836" extrusionOk="0">
                  <a:moveTo>
                    <a:pt x="3003" y="1"/>
                  </a:moveTo>
                  <a:cubicBezTo>
                    <a:pt x="1378" y="1"/>
                    <a:pt x="52" y="1264"/>
                    <a:pt x="0" y="2836"/>
                  </a:cubicBezTo>
                  <a:lnTo>
                    <a:pt x="0" y="2836"/>
                  </a:lnTo>
                  <a:cubicBezTo>
                    <a:pt x="1683" y="2117"/>
                    <a:pt x="3457" y="1492"/>
                    <a:pt x="5195" y="933"/>
                  </a:cubicBezTo>
                  <a:cubicBezTo>
                    <a:pt x="4647" y="361"/>
                    <a:pt x="3867" y="1"/>
                    <a:pt x="30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33" name="Google Shape;1233;p9"/>
            <p:cNvSpPr/>
            <p:nvPr/>
          </p:nvSpPr>
          <p:spPr>
            <a:xfrm>
              <a:off x="3706471" y="1065988"/>
              <a:ext cx="171412" cy="95319"/>
            </a:xfrm>
            <a:custGeom>
              <a:avLst/>
              <a:gdLst/>
              <a:ahLst/>
              <a:cxnLst/>
              <a:rect l="l" t="t" r="r" b="b"/>
              <a:pathLst>
                <a:path w="5483" h="3049" extrusionOk="0">
                  <a:moveTo>
                    <a:pt x="5406" y="1"/>
                  </a:moveTo>
                  <a:lnTo>
                    <a:pt x="5406" y="1"/>
                  </a:lnTo>
                  <a:cubicBezTo>
                    <a:pt x="3728" y="812"/>
                    <a:pt x="1826" y="1497"/>
                    <a:pt x="1" y="1947"/>
                  </a:cubicBezTo>
                  <a:cubicBezTo>
                    <a:pt x="669" y="2632"/>
                    <a:pt x="1563" y="3048"/>
                    <a:pt x="2487" y="3048"/>
                  </a:cubicBezTo>
                  <a:cubicBezTo>
                    <a:pt x="2916" y="3048"/>
                    <a:pt x="3352" y="2958"/>
                    <a:pt x="3775" y="2763"/>
                  </a:cubicBezTo>
                  <a:cubicBezTo>
                    <a:pt x="5014" y="2189"/>
                    <a:pt x="5483" y="1140"/>
                    <a:pt x="540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34" name="Google Shape;1234;p9"/>
            <p:cNvSpPr/>
            <p:nvPr/>
          </p:nvSpPr>
          <p:spPr>
            <a:xfrm>
              <a:off x="3696561" y="1034414"/>
              <a:ext cx="177759" cy="83783"/>
            </a:xfrm>
            <a:custGeom>
              <a:avLst/>
              <a:gdLst/>
              <a:ahLst/>
              <a:cxnLst/>
              <a:rect l="l" t="t" r="r" b="b"/>
              <a:pathLst>
                <a:path w="5686" h="2680" extrusionOk="0">
                  <a:moveTo>
                    <a:pt x="5425" y="1"/>
                  </a:moveTo>
                  <a:cubicBezTo>
                    <a:pt x="3664" y="723"/>
                    <a:pt x="1828" y="1421"/>
                    <a:pt x="0" y="1972"/>
                  </a:cubicBezTo>
                  <a:cubicBezTo>
                    <a:pt x="22" y="2217"/>
                    <a:pt x="77" y="2455"/>
                    <a:pt x="158" y="2680"/>
                  </a:cubicBezTo>
                  <a:cubicBezTo>
                    <a:pt x="1967" y="1968"/>
                    <a:pt x="3843" y="1292"/>
                    <a:pt x="5685" y="691"/>
                  </a:cubicBezTo>
                  <a:cubicBezTo>
                    <a:pt x="5665" y="546"/>
                    <a:pt x="5637" y="401"/>
                    <a:pt x="5598" y="256"/>
                  </a:cubicBezTo>
                  <a:cubicBezTo>
                    <a:pt x="5546" y="167"/>
                    <a:pt x="5488" y="83"/>
                    <a:pt x="5425"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35" name="Google Shape;1235;p9"/>
            <p:cNvSpPr/>
            <p:nvPr/>
          </p:nvSpPr>
          <p:spPr>
            <a:xfrm>
              <a:off x="3726916" y="1097125"/>
              <a:ext cx="156906" cy="82658"/>
            </a:xfrm>
            <a:custGeom>
              <a:avLst/>
              <a:gdLst/>
              <a:ahLst/>
              <a:cxnLst/>
              <a:rect l="l" t="t" r="r" b="b"/>
              <a:pathLst>
                <a:path w="5019" h="2644" extrusionOk="0">
                  <a:moveTo>
                    <a:pt x="5018" y="1"/>
                  </a:moveTo>
                  <a:lnTo>
                    <a:pt x="5018" y="1"/>
                  </a:lnTo>
                  <a:cubicBezTo>
                    <a:pt x="4747" y="886"/>
                    <a:pt x="4104" y="1680"/>
                    <a:pt x="3277" y="2078"/>
                  </a:cubicBezTo>
                  <a:cubicBezTo>
                    <a:pt x="2805" y="2305"/>
                    <a:pt x="2317" y="2410"/>
                    <a:pt x="1838" y="2410"/>
                  </a:cubicBezTo>
                  <a:cubicBezTo>
                    <a:pt x="1188" y="2410"/>
                    <a:pt x="555" y="2217"/>
                    <a:pt x="1" y="1872"/>
                  </a:cubicBezTo>
                  <a:lnTo>
                    <a:pt x="1" y="1872"/>
                  </a:lnTo>
                  <a:cubicBezTo>
                    <a:pt x="535" y="2350"/>
                    <a:pt x="1246" y="2644"/>
                    <a:pt x="2027" y="2644"/>
                  </a:cubicBezTo>
                  <a:cubicBezTo>
                    <a:pt x="3586" y="2644"/>
                    <a:pt x="4871" y="1482"/>
                    <a:pt x="501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236" name="Google Shape;1236;p9"/>
          <p:cNvGrpSpPr/>
          <p:nvPr/>
        </p:nvGrpSpPr>
        <p:grpSpPr>
          <a:xfrm rot="-945673">
            <a:off x="317683" y="219001"/>
            <a:ext cx="1061687" cy="465179"/>
            <a:chOff x="1352542" y="368950"/>
            <a:chExt cx="796350" cy="348921"/>
          </a:xfrm>
        </p:grpSpPr>
        <p:sp>
          <p:nvSpPr>
            <p:cNvPr id="1237" name="Google Shape;1237;p9"/>
            <p:cNvSpPr/>
            <p:nvPr/>
          </p:nvSpPr>
          <p:spPr>
            <a:xfrm>
              <a:off x="1352542" y="368950"/>
              <a:ext cx="796350" cy="348921"/>
            </a:xfrm>
            <a:custGeom>
              <a:avLst/>
              <a:gdLst/>
              <a:ahLst/>
              <a:cxnLst/>
              <a:rect l="l" t="t" r="r" b="b"/>
              <a:pathLst>
                <a:path w="25473" h="11161" extrusionOk="0">
                  <a:moveTo>
                    <a:pt x="16250" y="1994"/>
                  </a:moveTo>
                  <a:cubicBezTo>
                    <a:pt x="16267" y="2010"/>
                    <a:pt x="16283" y="2024"/>
                    <a:pt x="16295" y="2041"/>
                  </a:cubicBezTo>
                  <a:cubicBezTo>
                    <a:pt x="16354" y="2113"/>
                    <a:pt x="16372" y="2190"/>
                    <a:pt x="16386" y="2277"/>
                  </a:cubicBezTo>
                  <a:cubicBezTo>
                    <a:pt x="16386" y="2278"/>
                    <a:pt x="16387" y="2279"/>
                    <a:pt x="16387" y="2280"/>
                  </a:cubicBezTo>
                  <a:cubicBezTo>
                    <a:pt x="16168" y="2351"/>
                    <a:pt x="15954" y="2442"/>
                    <a:pt x="15743" y="2538"/>
                  </a:cubicBezTo>
                  <a:lnTo>
                    <a:pt x="15206" y="2778"/>
                  </a:lnTo>
                  <a:cubicBezTo>
                    <a:pt x="14941" y="2893"/>
                    <a:pt x="14676" y="3011"/>
                    <a:pt x="14425" y="3149"/>
                  </a:cubicBezTo>
                  <a:cubicBezTo>
                    <a:pt x="14355" y="3038"/>
                    <a:pt x="14273" y="2933"/>
                    <a:pt x="14185" y="2835"/>
                  </a:cubicBezTo>
                  <a:cubicBezTo>
                    <a:pt x="14493" y="2741"/>
                    <a:pt x="14808" y="2627"/>
                    <a:pt x="15118" y="2502"/>
                  </a:cubicBezTo>
                  <a:lnTo>
                    <a:pt x="15679" y="2264"/>
                  </a:lnTo>
                  <a:cubicBezTo>
                    <a:pt x="15875" y="2175"/>
                    <a:pt x="16065" y="2086"/>
                    <a:pt x="16250" y="1994"/>
                  </a:cubicBezTo>
                  <a:close/>
                  <a:moveTo>
                    <a:pt x="17304" y="549"/>
                  </a:moveTo>
                  <a:cubicBezTo>
                    <a:pt x="18189" y="549"/>
                    <a:pt x="18917" y="1206"/>
                    <a:pt x="18933" y="2026"/>
                  </a:cubicBezTo>
                  <a:cubicBezTo>
                    <a:pt x="18950" y="2859"/>
                    <a:pt x="18231" y="3553"/>
                    <a:pt x="17327" y="3570"/>
                  </a:cubicBezTo>
                  <a:cubicBezTo>
                    <a:pt x="17315" y="3571"/>
                    <a:pt x="17304" y="3571"/>
                    <a:pt x="17292" y="3571"/>
                  </a:cubicBezTo>
                  <a:cubicBezTo>
                    <a:pt x="16707" y="3571"/>
                    <a:pt x="16190" y="3285"/>
                    <a:pt x="15902" y="2852"/>
                  </a:cubicBezTo>
                  <a:cubicBezTo>
                    <a:pt x="16176" y="2728"/>
                    <a:pt x="16449" y="2598"/>
                    <a:pt x="16690" y="2432"/>
                  </a:cubicBezTo>
                  <a:cubicBezTo>
                    <a:pt x="16749" y="2391"/>
                    <a:pt x="16756" y="2322"/>
                    <a:pt x="16726" y="2274"/>
                  </a:cubicBezTo>
                  <a:cubicBezTo>
                    <a:pt x="16726" y="2273"/>
                    <a:pt x="16726" y="2273"/>
                    <a:pt x="16727" y="2271"/>
                  </a:cubicBezTo>
                  <a:cubicBezTo>
                    <a:pt x="16737" y="2136"/>
                    <a:pt x="16673" y="1985"/>
                    <a:pt x="16587" y="1877"/>
                  </a:cubicBezTo>
                  <a:cubicBezTo>
                    <a:pt x="16515" y="1787"/>
                    <a:pt x="16399" y="1674"/>
                    <a:pt x="16269" y="1674"/>
                  </a:cubicBezTo>
                  <a:cubicBezTo>
                    <a:pt x="16247" y="1674"/>
                    <a:pt x="16224" y="1677"/>
                    <a:pt x="16201" y="1685"/>
                  </a:cubicBezTo>
                  <a:cubicBezTo>
                    <a:pt x="16179" y="1691"/>
                    <a:pt x="16164" y="1702"/>
                    <a:pt x="16149" y="1717"/>
                  </a:cubicBezTo>
                  <a:cubicBezTo>
                    <a:pt x="15993" y="1764"/>
                    <a:pt x="15836" y="1813"/>
                    <a:pt x="15676" y="1867"/>
                  </a:cubicBezTo>
                  <a:cubicBezTo>
                    <a:pt x="15780" y="1138"/>
                    <a:pt x="16448" y="565"/>
                    <a:pt x="17266" y="550"/>
                  </a:cubicBezTo>
                  <a:cubicBezTo>
                    <a:pt x="17279" y="550"/>
                    <a:pt x="17291" y="549"/>
                    <a:pt x="17304" y="549"/>
                  </a:cubicBezTo>
                  <a:close/>
                  <a:moveTo>
                    <a:pt x="2629" y="878"/>
                  </a:moveTo>
                  <a:cubicBezTo>
                    <a:pt x="3713" y="878"/>
                    <a:pt x="4603" y="1679"/>
                    <a:pt x="4623" y="2684"/>
                  </a:cubicBezTo>
                  <a:cubicBezTo>
                    <a:pt x="4637" y="3332"/>
                    <a:pt x="4283" y="3910"/>
                    <a:pt x="3738" y="4249"/>
                  </a:cubicBezTo>
                  <a:cubicBezTo>
                    <a:pt x="3658" y="4087"/>
                    <a:pt x="3566" y="3930"/>
                    <a:pt x="3459" y="3785"/>
                  </a:cubicBezTo>
                  <a:cubicBezTo>
                    <a:pt x="3457" y="3778"/>
                    <a:pt x="3459" y="3769"/>
                    <a:pt x="3456" y="3760"/>
                  </a:cubicBezTo>
                  <a:cubicBezTo>
                    <a:pt x="3406" y="3631"/>
                    <a:pt x="3251" y="3594"/>
                    <a:pt x="3106" y="3594"/>
                  </a:cubicBezTo>
                  <a:cubicBezTo>
                    <a:pt x="3063" y="3594"/>
                    <a:pt x="3020" y="3598"/>
                    <a:pt x="2981" y="3603"/>
                  </a:cubicBezTo>
                  <a:cubicBezTo>
                    <a:pt x="2802" y="3628"/>
                    <a:pt x="2614" y="3715"/>
                    <a:pt x="2519" y="3861"/>
                  </a:cubicBezTo>
                  <a:cubicBezTo>
                    <a:pt x="2492" y="3903"/>
                    <a:pt x="2498" y="3949"/>
                    <a:pt x="2523" y="3987"/>
                  </a:cubicBezTo>
                  <a:cubicBezTo>
                    <a:pt x="2577" y="4182"/>
                    <a:pt x="2649" y="4374"/>
                    <a:pt x="2724" y="4565"/>
                  </a:cubicBezTo>
                  <a:cubicBezTo>
                    <a:pt x="2702" y="4569"/>
                    <a:pt x="2681" y="4571"/>
                    <a:pt x="2660" y="4571"/>
                  </a:cubicBezTo>
                  <a:cubicBezTo>
                    <a:pt x="2645" y="4571"/>
                    <a:pt x="2630" y="4571"/>
                    <a:pt x="2615" y="4571"/>
                  </a:cubicBezTo>
                  <a:cubicBezTo>
                    <a:pt x="1534" y="4571"/>
                    <a:pt x="643" y="3770"/>
                    <a:pt x="623" y="2766"/>
                  </a:cubicBezTo>
                  <a:cubicBezTo>
                    <a:pt x="602" y="1748"/>
                    <a:pt x="1483" y="902"/>
                    <a:pt x="2586" y="879"/>
                  </a:cubicBezTo>
                  <a:cubicBezTo>
                    <a:pt x="2600" y="879"/>
                    <a:pt x="2615" y="878"/>
                    <a:pt x="2629" y="878"/>
                  </a:cubicBezTo>
                  <a:close/>
                  <a:moveTo>
                    <a:pt x="18219" y="3933"/>
                  </a:moveTo>
                  <a:cubicBezTo>
                    <a:pt x="18255" y="4149"/>
                    <a:pt x="18301" y="4366"/>
                    <a:pt x="18346" y="4581"/>
                  </a:cubicBezTo>
                  <a:cubicBezTo>
                    <a:pt x="18377" y="4726"/>
                    <a:pt x="18401" y="4877"/>
                    <a:pt x="18435" y="5027"/>
                  </a:cubicBezTo>
                  <a:cubicBezTo>
                    <a:pt x="18440" y="5095"/>
                    <a:pt x="18454" y="5162"/>
                    <a:pt x="18466" y="5230"/>
                  </a:cubicBezTo>
                  <a:cubicBezTo>
                    <a:pt x="18484" y="5325"/>
                    <a:pt x="18496" y="5423"/>
                    <a:pt x="18528" y="5513"/>
                  </a:cubicBezTo>
                  <a:cubicBezTo>
                    <a:pt x="18359" y="5548"/>
                    <a:pt x="18193" y="5596"/>
                    <a:pt x="18039" y="5664"/>
                  </a:cubicBezTo>
                  <a:cubicBezTo>
                    <a:pt x="17995" y="5393"/>
                    <a:pt x="17908" y="5122"/>
                    <a:pt x="17840" y="4856"/>
                  </a:cubicBezTo>
                  <a:cubicBezTo>
                    <a:pt x="17777" y="4602"/>
                    <a:pt x="17725" y="4342"/>
                    <a:pt x="17637" y="4094"/>
                  </a:cubicBezTo>
                  <a:cubicBezTo>
                    <a:pt x="17841" y="4064"/>
                    <a:pt x="18037" y="4009"/>
                    <a:pt x="18219" y="3933"/>
                  </a:cubicBezTo>
                  <a:close/>
                  <a:moveTo>
                    <a:pt x="3059" y="3886"/>
                  </a:moveTo>
                  <a:cubicBezTo>
                    <a:pt x="3111" y="3886"/>
                    <a:pt x="3163" y="3898"/>
                    <a:pt x="3213" y="3907"/>
                  </a:cubicBezTo>
                  <a:cubicBezTo>
                    <a:pt x="3279" y="4076"/>
                    <a:pt x="3357" y="4242"/>
                    <a:pt x="3438" y="4408"/>
                  </a:cubicBezTo>
                  <a:lnTo>
                    <a:pt x="3667" y="4915"/>
                  </a:lnTo>
                  <a:cubicBezTo>
                    <a:pt x="3741" y="5110"/>
                    <a:pt x="3804" y="5319"/>
                    <a:pt x="3900" y="5507"/>
                  </a:cubicBezTo>
                  <a:cubicBezTo>
                    <a:pt x="3767" y="5573"/>
                    <a:pt x="3639" y="5647"/>
                    <a:pt x="3523" y="5732"/>
                  </a:cubicBezTo>
                  <a:cubicBezTo>
                    <a:pt x="3457" y="5498"/>
                    <a:pt x="3351" y="5271"/>
                    <a:pt x="3249" y="5048"/>
                  </a:cubicBezTo>
                  <a:lnTo>
                    <a:pt x="3033" y="4531"/>
                  </a:lnTo>
                  <a:cubicBezTo>
                    <a:pt x="2958" y="4346"/>
                    <a:pt x="2880" y="4163"/>
                    <a:pt x="2792" y="3985"/>
                  </a:cubicBezTo>
                  <a:cubicBezTo>
                    <a:pt x="2862" y="3937"/>
                    <a:pt x="2931" y="3899"/>
                    <a:pt x="3028" y="3888"/>
                  </a:cubicBezTo>
                  <a:cubicBezTo>
                    <a:pt x="3038" y="3887"/>
                    <a:pt x="3049" y="3886"/>
                    <a:pt x="3059" y="3886"/>
                  </a:cubicBezTo>
                  <a:close/>
                  <a:moveTo>
                    <a:pt x="12191" y="2516"/>
                  </a:moveTo>
                  <a:cubicBezTo>
                    <a:pt x="13275" y="2516"/>
                    <a:pt x="14164" y="3318"/>
                    <a:pt x="14185" y="4321"/>
                  </a:cubicBezTo>
                  <a:cubicBezTo>
                    <a:pt x="14197" y="4976"/>
                    <a:pt x="13837" y="5559"/>
                    <a:pt x="13284" y="5897"/>
                  </a:cubicBezTo>
                  <a:cubicBezTo>
                    <a:pt x="13243" y="5688"/>
                    <a:pt x="13204" y="5479"/>
                    <a:pt x="13165" y="5269"/>
                  </a:cubicBezTo>
                  <a:cubicBezTo>
                    <a:pt x="13165" y="5255"/>
                    <a:pt x="13162" y="5242"/>
                    <a:pt x="13158" y="5229"/>
                  </a:cubicBezTo>
                  <a:cubicBezTo>
                    <a:pt x="13156" y="5224"/>
                    <a:pt x="13155" y="5219"/>
                    <a:pt x="13155" y="5211"/>
                  </a:cubicBezTo>
                  <a:cubicBezTo>
                    <a:pt x="13145" y="5154"/>
                    <a:pt x="13093" y="5130"/>
                    <a:pt x="13038" y="5130"/>
                  </a:cubicBezTo>
                  <a:cubicBezTo>
                    <a:pt x="13031" y="5130"/>
                    <a:pt x="13025" y="5131"/>
                    <a:pt x="13018" y="5131"/>
                  </a:cubicBezTo>
                  <a:cubicBezTo>
                    <a:pt x="12907" y="5087"/>
                    <a:pt x="12782" y="5065"/>
                    <a:pt x="12656" y="5065"/>
                  </a:cubicBezTo>
                  <a:cubicBezTo>
                    <a:pt x="12396" y="5065"/>
                    <a:pt x="12134" y="5160"/>
                    <a:pt x="11993" y="5356"/>
                  </a:cubicBezTo>
                  <a:cubicBezTo>
                    <a:pt x="11968" y="5391"/>
                    <a:pt x="11973" y="5433"/>
                    <a:pt x="11995" y="5469"/>
                  </a:cubicBezTo>
                  <a:cubicBezTo>
                    <a:pt x="12030" y="5706"/>
                    <a:pt x="12061" y="5955"/>
                    <a:pt x="12101" y="6205"/>
                  </a:cubicBezTo>
                  <a:cubicBezTo>
                    <a:pt x="11053" y="6168"/>
                    <a:pt x="10203" y="5383"/>
                    <a:pt x="10183" y="4403"/>
                  </a:cubicBezTo>
                  <a:cubicBezTo>
                    <a:pt x="10162" y="3386"/>
                    <a:pt x="11043" y="2540"/>
                    <a:pt x="12146" y="2517"/>
                  </a:cubicBezTo>
                  <a:cubicBezTo>
                    <a:pt x="12161" y="2516"/>
                    <a:pt x="12176" y="2516"/>
                    <a:pt x="12191" y="2516"/>
                  </a:cubicBezTo>
                  <a:close/>
                  <a:moveTo>
                    <a:pt x="12698" y="5361"/>
                  </a:moveTo>
                  <a:cubicBezTo>
                    <a:pt x="12772" y="5361"/>
                    <a:pt x="12845" y="5369"/>
                    <a:pt x="12918" y="5382"/>
                  </a:cubicBezTo>
                  <a:cubicBezTo>
                    <a:pt x="12947" y="5601"/>
                    <a:pt x="12976" y="5820"/>
                    <a:pt x="13004" y="6041"/>
                  </a:cubicBezTo>
                  <a:lnTo>
                    <a:pt x="13081" y="6603"/>
                  </a:lnTo>
                  <a:cubicBezTo>
                    <a:pt x="13103" y="6755"/>
                    <a:pt x="13127" y="6909"/>
                    <a:pt x="13151" y="7062"/>
                  </a:cubicBezTo>
                  <a:cubicBezTo>
                    <a:pt x="12997" y="7083"/>
                    <a:pt x="12847" y="7117"/>
                    <a:pt x="12703" y="7167"/>
                  </a:cubicBezTo>
                  <a:cubicBezTo>
                    <a:pt x="12685" y="7018"/>
                    <a:pt x="12656" y="6869"/>
                    <a:pt x="12623" y="6718"/>
                  </a:cubicBezTo>
                  <a:lnTo>
                    <a:pt x="12482" y="6184"/>
                  </a:lnTo>
                  <a:cubicBezTo>
                    <a:pt x="12410" y="5943"/>
                    <a:pt x="12333" y="5704"/>
                    <a:pt x="12262" y="5474"/>
                  </a:cubicBezTo>
                  <a:cubicBezTo>
                    <a:pt x="12352" y="5434"/>
                    <a:pt x="12442" y="5396"/>
                    <a:pt x="12538" y="5376"/>
                  </a:cubicBezTo>
                  <a:cubicBezTo>
                    <a:pt x="12592" y="5365"/>
                    <a:pt x="12645" y="5361"/>
                    <a:pt x="12698" y="5361"/>
                  </a:cubicBezTo>
                  <a:close/>
                  <a:moveTo>
                    <a:pt x="9975" y="5621"/>
                  </a:moveTo>
                  <a:cubicBezTo>
                    <a:pt x="10066" y="5755"/>
                    <a:pt x="10170" y="5880"/>
                    <a:pt x="10284" y="5994"/>
                  </a:cubicBezTo>
                  <a:cubicBezTo>
                    <a:pt x="9391" y="6315"/>
                    <a:pt x="8493" y="6643"/>
                    <a:pt x="7610" y="6995"/>
                  </a:cubicBezTo>
                  <a:lnTo>
                    <a:pt x="7057" y="7223"/>
                  </a:lnTo>
                  <a:cubicBezTo>
                    <a:pt x="6872" y="7299"/>
                    <a:pt x="6688" y="7376"/>
                    <a:pt x="6505" y="7454"/>
                  </a:cubicBezTo>
                  <a:cubicBezTo>
                    <a:pt x="6419" y="7294"/>
                    <a:pt x="6362" y="7141"/>
                    <a:pt x="6346" y="6960"/>
                  </a:cubicBezTo>
                  <a:cubicBezTo>
                    <a:pt x="6533" y="6917"/>
                    <a:pt x="6720" y="6869"/>
                    <a:pt x="6908" y="6815"/>
                  </a:cubicBezTo>
                  <a:lnTo>
                    <a:pt x="7479" y="6641"/>
                  </a:lnTo>
                  <a:cubicBezTo>
                    <a:pt x="8335" y="6358"/>
                    <a:pt x="9183" y="5993"/>
                    <a:pt x="9975" y="5621"/>
                  </a:cubicBezTo>
                  <a:close/>
                  <a:moveTo>
                    <a:pt x="15363" y="3092"/>
                  </a:moveTo>
                  <a:cubicBezTo>
                    <a:pt x="15748" y="3706"/>
                    <a:pt x="16466" y="4115"/>
                    <a:pt x="17283" y="4116"/>
                  </a:cubicBezTo>
                  <a:cubicBezTo>
                    <a:pt x="17319" y="4372"/>
                    <a:pt x="17393" y="4627"/>
                    <a:pt x="17455" y="4877"/>
                  </a:cubicBezTo>
                  <a:cubicBezTo>
                    <a:pt x="17533" y="5195"/>
                    <a:pt x="17589" y="5532"/>
                    <a:pt x="17711" y="5837"/>
                  </a:cubicBezTo>
                  <a:cubicBezTo>
                    <a:pt x="17127" y="6221"/>
                    <a:pt x="16750" y="6856"/>
                    <a:pt x="16766" y="7564"/>
                  </a:cubicBezTo>
                  <a:cubicBezTo>
                    <a:pt x="16767" y="7642"/>
                    <a:pt x="16773" y="7718"/>
                    <a:pt x="16783" y="7789"/>
                  </a:cubicBezTo>
                  <a:cubicBezTo>
                    <a:pt x="16352" y="7912"/>
                    <a:pt x="15931" y="8073"/>
                    <a:pt x="15507" y="8208"/>
                  </a:cubicBezTo>
                  <a:cubicBezTo>
                    <a:pt x="15501" y="8210"/>
                    <a:pt x="15495" y="8211"/>
                    <a:pt x="15488" y="8213"/>
                  </a:cubicBezTo>
                  <a:cubicBezTo>
                    <a:pt x="15132" y="7520"/>
                    <a:pt x="14367" y="7040"/>
                    <a:pt x="13484" y="7039"/>
                  </a:cubicBezTo>
                  <a:cubicBezTo>
                    <a:pt x="13455" y="6850"/>
                    <a:pt x="13423" y="6662"/>
                    <a:pt x="13389" y="6472"/>
                  </a:cubicBezTo>
                  <a:cubicBezTo>
                    <a:pt x="14230" y="6061"/>
                    <a:pt x="14798" y="5243"/>
                    <a:pt x="14779" y="4309"/>
                  </a:cubicBezTo>
                  <a:cubicBezTo>
                    <a:pt x="14773" y="3996"/>
                    <a:pt x="14700" y="3701"/>
                    <a:pt x="14576" y="3430"/>
                  </a:cubicBezTo>
                  <a:cubicBezTo>
                    <a:pt x="14845" y="3332"/>
                    <a:pt x="15105" y="3211"/>
                    <a:pt x="15363" y="3092"/>
                  </a:cubicBezTo>
                  <a:close/>
                  <a:moveTo>
                    <a:pt x="19001" y="6008"/>
                  </a:moveTo>
                  <a:cubicBezTo>
                    <a:pt x="19888" y="6008"/>
                    <a:pt x="20616" y="6663"/>
                    <a:pt x="20634" y="7485"/>
                  </a:cubicBezTo>
                  <a:cubicBezTo>
                    <a:pt x="20650" y="8318"/>
                    <a:pt x="19931" y="9011"/>
                    <a:pt x="19027" y="9029"/>
                  </a:cubicBezTo>
                  <a:cubicBezTo>
                    <a:pt x="19015" y="9030"/>
                    <a:pt x="19004" y="9030"/>
                    <a:pt x="18992" y="9030"/>
                  </a:cubicBezTo>
                  <a:cubicBezTo>
                    <a:pt x="18106" y="9030"/>
                    <a:pt x="17377" y="8374"/>
                    <a:pt x="17360" y="7552"/>
                  </a:cubicBezTo>
                  <a:cubicBezTo>
                    <a:pt x="17344" y="6719"/>
                    <a:pt x="18063" y="6027"/>
                    <a:pt x="18966" y="6008"/>
                  </a:cubicBezTo>
                  <a:cubicBezTo>
                    <a:pt x="18978" y="6008"/>
                    <a:pt x="18989" y="6008"/>
                    <a:pt x="19001" y="6008"/>
                  </a:cubicBezTo>
                  <a:close/>
                  <a:moveTo>
                    <a:pt x="21152" y="8038"/>
                  </a:moveTo>
                  <a:cubicBezTo>
                    <a:pt x="21421" y="8183"/>
                    <a:pt x="21706" y="8303"/>
                    <a:pt x="21980" y="8434"/>
                  </a:cubicBezTo>
                  <a:lnTo>
                    <a:pt x="22504" y="8697"/>
                  </a:lnTo>
                  <a:cubicBezTo>
                    <a:pt x="22640" y="8766"/>
                    <a:pt x="22778" y="8832"/>
                    <a:pt x="22920" y="8889"/>
                  </a:cubicBezTo>
                  <a:cubicBezTo>
                    <a:pt x="22901" y="8939"/>
                    <a:pt x="22865" y="8990"/>
                    <a:pt x="22834" y="9017"/>
                  </a:cubicBezTo>
                  <a:cubicBezTo>
                    <a:pt x="22775" y="9067"/>
                    <a:pt x="22708" y="9082"/>
                    <a:pt x="22652" y="9124"/>
                  </a:cubicBezTo>
                  <a:cubicBezTo>
                    <a:pt x="22566" y="9068"/>
                    <a:pt x="22477" y="9016"/>
                    <a:pt x="22381" y="8969"/>
                  </a:cubicBezTo>
                  <a:lnTo>
                    <a:pt x="21849" y="8705"/>
                  </a:lnTo>
                  <a:cubicBezTo>
                    <a:pt x="21590" y="8564"/>
                    <a:pt x="21337" y="8407"/>
                    <a:pt x="21066" y="8286"/>
                  </a:cubicBezTo>
                  <a:cubicBezTo>
                    <a:pt x="21100" y="8207"/>
                    <a:pt x="21128" y="8124"/>
                    <a:pt x="21152" y="8038"/>
                  </a:cubicBezTo>
                  <a:close/>
                  <a:moveTo>
                    <a:pt x="16855" y="8098"/>
                  </a:moveTo>
                  <a:cubicBezTo>
                    <a:pt x="16894" y="8219"/>
                    <a:pt x="16945" y="8337"/>
                    <a:pt x="17006" y="8448"/>
                  </a:cubicBezTo>
                  <a:cubicBezTo>
                    <a:pt x="16564" y="8553"/>
                    <a:pt x="16121" y="8697"/>
                    <a:pt x="15684" y="8849"/>
                  </a:cubicBezTo>
                  <a:lnTo>
                    <a:pt x="15107" y="9052"/>
                  </a:lnTo>
                  <a:cubicBezTo>
                    <a:pt x="14900" y="9125"/>
                    <a:pt x="14695" y="9198"/>
                    <a:pt x="14492" y="9266"/>
                  </a:cubicBezTo>
                  <a:cubicBezTo>
                    <a:pt x="14446" y="9228"/>
                    <a:pt x="14399" y="9192"/>
                    <a:pt x="14367" y="9139"/>
                  </a:cubicBezTo>
                  <a:cubicBezTo>
                    <a:pt x="14320" y="9061"/>
                    <a:pt x="14322" y="8984"/>
                    <a:pt x="14320" y="8901"/>
                  </a:cubicBezTo>
                  <a:cubicBezTo>
                    <a:pt x="14569" y="8850"/>
                    <a:pt x="14811" y="8779"/>
                    <a:pt x="15051" y="8699"/>
                  </a:cubicBezTo>
                  <a:lnTo>
                    <a:pt x="15611" y="8507"/>
                  </a:lnTo>
                  <a:cubicBezTo>
                    <a:pt x="15679" y="8484"/>
                    <a:pt x="15746" y="8462"/>
                    <a:pt x="15814" y="8438"/>
                  </a:cubicBezTo>
                  <a:cubicBezTo>
                    <a:pt x="16160" y="8324"/>
                    <a:pt x="16513" y="8223"/>
                    <a:pt x="16855" y="8098"/>
                  </a:cubicBezTo>
                  <a:close/>
                  <a:moveTo>
                    <a:pt x="5112" y="5773"/>
                  </a:moveTo>
                  <a:cubicBezTo>
                    <a:pt x="5762" y="5773"/>
                    <a:pt x="6341" y="6063"/>
                    <a:pt x="6706" y="6512"/>
                  </a:cubicBezTo>
                  <a:cubicBezTo>
                    <a:pt x="6516" y="6595"/>
                    <a:pt x="6329" y="6679"/>
                    <a:pt x="6143" y="6770"/>
                  </a:cubicBezTo>
                  <a:cubicBezTo>
                    <a:pt x="6091" y="6794"/>
                    <a:pt x="6075" y="6838"/>
                    <a:pt x="6082" y="6877"/>
                  </a:cubicBezTo>
                  <a:cubicBezTo>
                    <a:pt x="6008" y="7167"/>
                    <a:pt x="6092" y="7522"/>
                    <a:pt x="6346" y="7719"/>
                  </a:cubicBezTo>
                  <a:cubicBezTo>
                    <a:pt x="6376" y="7741"/>
                    <a:pt x="6408" y="7750"/>
                    <a:pt x="6438" y="7750"/>
                  </a:cubicBezTo>
                  <a:cubicBezTo>
                    <a:pt x="6456" y="7750"/>
                    <a:pt x="6474" y="7747"/>
                    <a:pt x="6490" y="7741"/>
                  </a:cubicBezTo>
                  <a:cubicBezTo>
                    <a:pt x="6493" y="7741"/>
                    <a:pt x="6495" y="7741"/>
                    <a:pt x="6497" y="7741"/>
                  </a:cubicBezTo>
                  <a:cubicBezTo>
                    <a:pt x="6499" y="7741"/>
                    <a:pt x="6501" y="7741"/>
                    <a:pt x="6504" y="7740"/>
                  </a:cubicBezTo>
                  <a:cubicBezTo>
                    <a:pt x="6705" y="7683"/>
                    <a:pt x="6903" y="7624"/>
                    <a:pt x="7104" y="7561"/>
                  </a:cubicBezTo>
                  <a:cubicBezTo>
                    <a:pt x="7104" y="7568"/>
                    <a:pt x="7105" y="7574"/>
                    <a:pt x="7105" y="7582"/>
                  </a:cubicBezTo>
                  <a:cubicBezTo>
                    <a:pt x="7126" y="8596"/>
                    <a:pt x="6245" y="9444"/>
                    <a:pt x="5143" y="9467"/>
                  </a:cubicBezTo>
                  <a:cubicBezTo>
                    <a:pt x="5128" y="9467"/>
                    <a:pt x="5114" y="9467"/>
                    <a:pt x="5099" y="9467"/>
                  </a:cubicBezTo>
                  <a:cubicBezTo>
                    <a:pt x="4015" y="9467"/>
                    <a:pt x="3126" y="8665"/>
                    <a:pt x="3105" y="7661"/>
                  </a:cubicBezTo>
                  <a:cubicBezTo>
                    <a:pt x="3083" y="6643"/>
                    <a:pt x="3964" y="5796"/>
                    <a:pt x="5068" y="5774"/>
                  </a:cubicBezTo>
                  <a:cubicBezTo>
                    <a:pt x="5083" y="5773"/>
                    <a:pt x="5097" y="5773"/>
                    <a:pt x="5112" y="5773"/>
                  </a:cubicBezTo>
                  <a:close/>
                  <a:moveTo>
                    <a:pt x="23600" y="8096"/>
                  </a:moveTo>
                  <a:cubicBezTo>
                    <a:pt x="24280" y="8096"/>
                    <a:pt x="24841" y="8599"/>
                    <a:pt x="24854" y="9230"/>
                  </a:cubicBezTo>
                  <a:cubicBezTo>
                    <a:pt x="24867" y="9870"/>
                    <a:pt x="24314" y="10402"/>
                    <a:pt x="23622" y="10416"/>
                  </a:cubicBezTo>
                  <a:cubicBezTo>
                    <a:pt x="23612" y="10417"/>
                    <a:pt x="23602" y="10417"/>
                    <a:pt x="23592" y="10417"/>
                  </a:cubicBezTo>
                  <a:cubicBezTo>
                    <a:pt x="22926" y="10417"/>
                    <a:pt x="22377" y="9931"/>
                    <a:pt x="22343" y="9318"/>
                  </a:cubicBezTo>
                  <a:lnTo>
                    <a:pt x="22343" y="9318"/>
                  </a:lnTo>
                  <a:cubicBezTo>
                    <a:pt x="22452" y="9361"/>
                    <a:pt x="22562" y="9396"/>
                    <a:pt x="22676" y="9416"/>
                  </a:cubicBezTo>
                  <a:cubicBezTo>
                    <a:pt x="22678" y="9416"/>
                    <a:pt x="22680" y="9416"/>
                    <a:pt x="22682" y="9416"/>
                  </a:cubicBezTo>
                  <a:cubicBezTo>
                    <a:pt x="22690" y="9416"/>
                    <a:pt x="22698" y="9415"/>
                    <a:pt x="22707" y="9415"/>
                  </a:cubicBezTo>
                  <a:cubicBezTo>
                    <a:pt x="22734" y="9421"/>
                    <a:pt x="22763" y="9424"/>
                    <a:pt x="22791" y="9424"/>
                  </a:cubicBezTo>
                  <a:cubicBezTo>
                    <a:pt x="22920" y="9424"/>
                    <a:pt x="23054" y="9364"/>
                    <a:pt x="23138" y="9272"/>
                  </a:cubicBezTo>
                  <a:cubicBezTo>
                    <a:pt x="23250" y="9147"/>
                    <a:pt x="23268" y="8908"/>
                    <a:pt x="23198" y="8761"/>
                  </a:cubicBezTo>
                  <a:cubicBezTo>
                    <a:pt x="23186" y="8734"/>
                    <a:pt x="23167" y="8717"/>
                    <a:pt x="23146" y="8704"/>
                  </a:cubicBezTo>
                  <a:cubicBezTo>
                    <a:pt x="23142" y="8699"/>
                    <a:pt x="23141" y="8696"/>
                    <a:pt x="23136" y="8692"/>
                  </a:cubicBezTo>
                  <a:cubicBezTo>
                    <a:pt x="23010" y="8599"/>
                    <a:pt x="22873" y="8511"/>
                    <a:pt x="22731" y="8425"/>
                  </a:cubicBezTo>
                  <a:cubicBezTo>
                    <a:pt x="22951" y="8230"/>
                    <a:pt x="23245" y="8104"/>
                    <a:pt x="23573" y="8097"/>
                  </a:cubicBezTo>
                  <a:cubicBezTo>
                    <a:pt x="23582" y="8096"/>
                    <a:pt x="23591" y="8096"/>
                    <a:pt x="23600" y="8096"/>
                  </a:cubicBezTo>
                  <a:close/>
                  <a:moveTo>
                    <a:pt x="13476" y="7586"/>
                  </a:moveTo>
                  <a:cubicBezTo>
                    <a:pt x="14101" y="7586"/>
                    <a:pt x="14647" y="7912"/>
                    <a:pt x="14921" y="8392"/>
                  </a:cubicBezTo>
                  <a:cubicBezTo>
                    <a:pt x="14648" y="8481"/>
                    <a:pt x="14377" y="8578"/>
                    <a:pt x="14121" y="8704"/>
                  </a:cubicBezTo>
                  <a:cubicBezTo>
                    <a:pt x="14101" y="8713"/>
                    <a:pt x="14090" y="8724"/>
                    <a:pt x="14079" y="8737"/>
                  </a:cubicBezTo>
                  <a:cubicBezTo>
                    <a:pt x="14054" y="8750"/>
                    <a:pt x="14032" y="8771"/>
                    <a:pt x="14019" y="8801"/>
                  </a:cubicBezTo>
                  <a:cubicBezTo>
                    <a:pt x="13926" y="9029"/>
                    <a:pt x="13983" y="9317"/>
                    <a:pt x="14207" y="9446"/>
                  </a:cubicBezTo>
                  <a:cubicBezTo>
                    <a:pt x="14272" y="9505"/>
                    <a:pt x="14350" y="9549"/>
                    <a:pt x="14436" y="9549"/>
                  </a:cubicBezTo>
                  <a:cubicBezTo>
                    <a:pt x="14455" y="9549"/>
                    <a:pt x="14474" y="9547"/>
                    <a:pt x="14494" y="9543"/>
                  </a:cubicBezTo>
                  <a:cubicBezTo>
                    <a:pt x="14497" y="9543"/>
                    <a:pt x="14498" y="9541"/>
                    <a:pt x="14501" y="9541"/>
                  </a:cubicBezTo>
                  <a:cubicBezTo>
                    <a:pt x="14510" y="9542"/>
                    <a:pt x="14519" y="9543"/>
                    <a:pt x="14528" y="9543"/>
                  </a:cubicBezTo>
                  <a:cubicBezTo>
                    <a:pt x="14542" y="9543"/>
                    <a:pt x="14556" y="9541"/>
                    <a:pt x="14572" y="9537"/>
                  </a:cubicBezTo>
                  <a:cubicBezTo>
                    <a:pt x="14737" y="9490"/>
                    <a:pt x="14905" y="9446"/>
                    <a:pt x="15075" y="9401"/>
                  </a:cubicBezTo>
                  <a:lnTo>
                    <a:pt x="15075" y="9401"/>
                  </a:lnTo>
                  <a:cubicBezTo>
                    <a:pt x="14920" y="10077"/>
                    <a:pt x="14279" y="10592"/>
                    <a:pt x="13503" y="10608"/>
                  </a:cubicBezTo>
                  <a:cubicBezTo>
                    <a:pt x="13491" y="10608"/>
                    <a:pt x="13479" y="10608"/>
                    <a:pt x="13467" y="10608"/>
                  </a:cubicBezTo>
                  <a:cubicBezTo>
                    <a:pt x="12581" y="10608"/>
                    <a:pt x="11852" y="9953"/>
                    <a:pt x="11836" y="9130"/>
                  </a:cubicBezTo>
                  <a:cubicBezTo>
                    <a:pt x="11818" y="8297"/>
                    <a:pt x="12538" y="7605"/>
                    <a:pt x="13441" y="7586"/>
                  </a:cubicBezTo>
                  <a:cubicBezTo>
                    <a:pt x="13453" y="7586"/>
                    <a:pt x="13465" y="7586"/>
                    <a:pt x="13476" y="7586"/>
                  </a:cubicBezTo>
                  <a:close/>
                  <a:moveTo>
                    <a:pt x="17308" y="1"/>
                  </a:moveTo>
                  <a:cubicBezTo>
                    <a:pt x="17291" y="1"/>
                    <a:pt x="17273" y="1"/>
                    <a:pt x="17256" y="1"/>
                  </a:cubicBezTo>
                  <a:cubicBezTo>
                    <a:pt x="16033" y="26"/>
                    <a:pt x="15056" y="959"/>
                    <a:pt x="15066" y="2086"/>
                  </a:cubicBezTo>
                  <a:cubicBezTo>
                    <a:pt x="14672" y="2237"/>
                    <a:pt x="14284" y="2404"/>
                    <a:pt x="13927" y="2587"/>
                  </a:cubicBezTo>
                  <a:cubicBezTo>
                    <a:pt x="13469" y="2203"/>
                    <a:pt x="12860" y="1967"/>
                    <a:pt x="12195" y="1967"/>
                  </a:cubicBezTo>
                  <a:cubicBezTo>
                    <a:pt x="12175" y="1967"/>
                    <a:pt x="12155" y="1968"/>
                    <a:pt x="12135" y="1968"/>
                  </a:cubicBezTo>
                  <a:cubicBezTo>
                    <a:pt x="10704" y="1997"/>
                    <a:pt x="9562" y="3096"/>
                    <a:pt x="9589" y="4416"/>
                  </a:cubicBezTo>
                  <a:cubicBezTo>
                    <a:pt x="9595" y="4736"/>
                    <a:pt x="9671" y="5037"/>
                    <a:pt x="9799" y="5313"/>
                  </a:cubicBezTo>
                  <a:cubicBezTo>
                    <a:pt x="8959" y="5626"/>
                    <a:pt x="8095" y="5935"/>
                    <a:pt x="7257" y="6279"/>
                  </a:cubicBezTo>
                  <a:cubicBezTo>
                    <a:pt x="6791" y="5642"/>
                    <a:pt x="6002" y="5225"/>
                    <a:pt x="5112" y="5225"/>
                  </a:cubicBezTo>
                  <a:cubicBezTo>
                    <a:pt x="5093" y="5225"/>
                    <a:pt x="5075" y="5226"/>
                    <a:pt x="5056" y="5226"/>
                  </a:cubicBezTo>
                  <a:cubicBezTo>
                    <a:pt x="4763" y="5232"/>
                    <a:pt x="4482" y="5284"/>
                    <a:pt x="4218" y="5374"/>
                  </a:cubicBezTo>
                  <a:cubicBezTo>
                    <a:pt x="4168" y="5163"/>
                    <a:pt x="4069" y="4955"/>
                    <a:pt x="3978" y="4763"/>
                  </a:cubicBezTo>
                  <a:cubicBezTo>
                    <a:pt x="4736" y="4330"/>
                    <a:pt x="5236" y="3554"/>
                    <a:pt x="5220" y="2675"/>
                  </a:cubicBezTo>
                  <a:cubicBezTo>
                    <a:pt x="5192" y="1372"/>
                    <a:pt x="4039" y="332"/>
                    <a:pt x="2633" y="332"/>
                  </a:cubicBezTo>
                  <a:cubicBezTo>
                    <a:pt x="2614" y="332"/>
                    <a:pt x="2595" y="332"/>
                    <a:pt x="2575" y="332"/>
                  </a:cubicBezTo>
                  <a:cubicBezTo>
                    <a:pt x="1143" y="360"/>
                    <a:pt x="0" y="1459"/>
                    <a:pt x="27" y="2780"/>
                  </a:cubicBezTo>
                  <a:cubicBezTo>
                    <a:pt x="55" y="4083"/>
                    <a:pt x="1208" y="5123"/>
                    <a:pt x="2614" y="5123"/>
                  </a:cubicBezTo>
                  <a:cubicBezTo>
                    <a:pt x="2633" y="5123"/>
                    <a:pt x="2653" y="5123"/>
                    <a:pt x="2672" y="5123"/>
                  </a:cubicBezTo>
                  <a:cubicBezTo>
                    <a:pt x="2760" y="5122"/>
                    <a:pt x="2849" y="5116"/>
                    <a:pt x="2935" y="5105"/>
                  </a:cubicBezTo>
                  <a:cubicBezTo>
                    <a:pt x="3038" y="5382"/>
                    <a:pt x="3127" y="5673"/>
                    <a:pt x="3278" y="5930"/>
                  </a:cubicBezTo>
                  <a:cubicBezTo>
                    <a:pt x="2792" y="6376"/>
                    <a:pt x="2495" y="6996"/>
                    <a:pt x="2510" y="7676"/>
                  </a:cubicBezTo>
                  <a:cubicBezTo>
                    <a:pt x="2536" y="8979"/>
                    <a:pt x="3692" y="10019"/>
                    <a:pt x="5098" y="10019"/>
                  </a:cubicBezTo>
                  <a:cubicBezTo>
                    <a:pt x="5117" y="10019"/>
                    <a:pt x="5135" y="10019"/>
                    <a:pt x="5154" y="10019"/>
                  </a:cubicBezTo>
                  <a:cubicBezTo>
                    <a:pt x="6586" y="9988"/>
                    <a:pt x="7729" y="8891"/>
                    <a:pt x="7701" y="7570"/>
                  </a:cubicBezTo>
                  <a:cubicBezTo>
                    <a:pt x="7700" y="7503"/>
                    <a:pt x="7694" y="7437"/>
                    <a:pt x="7687" y="7372"/>
                  </a:cubicBezTo>
                  <a:cubicBezTo>
                    <a:pt x="8671" y="7040"/>
                    <a:pt x="9645" y="6653"/>
                    <a:pt x="10592" y="6256"/>
                  </a:cubicBezTo>
                  <a:cubicBezTo>
                    <a:pt x="11031" y="6571"/>
                    <a:pt x="11582" y="6760"/>
                    <a:pt x="12179" y="6760"/>
                  </a:cubicBezTo>
                  <a:cubicBezTo>
                    <a:pt x="12187" y="6760"/>
                    <a:pt x="12195" y="6760"/>
                    <a:pt x="12203" y="6760"/>
                  </a:cubicBezTo>
                  <a:cubicBezTo>
                    <a:pt x="12246" y="6950"/>
                    <a:pt x="12298" y="7138"/>
                    <a:pt x="12362" y="7318"/>
                  </a:cubicBezTo>
                  <a:cubicBezTo>
                    <a:pt x="11680" y="7682"/>
                    <a:pt x="11224" y="8369"/>
                    <a:pt x="11241" y="9146"/>
                  </a:cubicBezTo>
                  <a:cubicBezTo>
                    <a:pt x="11265" y="10266"/>
                    <a:pt x="12257" y="11160"/>
                    <a:pt x="13463" y="11160"/>
                  </a:cubicBezTo>
                  <a:cubicBezTo>
                    <a:pt x="13480" y="11160"/>
                    <a:pt x="13498" y="11160"/>
                    <a:pt x="13515" y="11160"/>
                  </a:cubicBezTo>
                  <a:cubicBezTo>
                    <a:pt x="14678" y="11136"/>
                    <a:pt x="15617" y="10292"/>
                    <a:pt x="15699" y="9243"/>
                  </a:cubicBezTo>
                  <a:cubicBezTo>
                    <a:pt x="16219" y="9108"/>
                    <a:pt x="16738" y="8960"/>
                    <a:pt x="17225" y="8770"/>
                  </a:cubicBezTo>
                  <a:cubicBezTo>
                    <a:pt x="17632" y="9263"/>
                    <a:pt x="18272" y="9582"/>
                    <a:pt x="18990" y="9582"/>
                  </a:cubicBezTo>
                  <a:cubicBezTo>
                    <a:pt x="19007" y="9582"/>
                    <a:pt x="19025" y="9582"/>
                    <a:pt x="19042" y="9581"/>
                  </a:cubicBezTo>
                  <a:cubicBezTo>
                    <a:pt x="19852" y="9564"/>
                    <a:pt x="20554" y="9147"/>
                    <a:pt x="20933" y="8541"/>
                  </a:cubicBezTo>
                  <a:cubicBezTo>
                    <a:pt x="21163" y="8715"/>
                    <a:pt x="21431" y="8855"/>
                    <a:pt x="21687" y="8990"/>
                  </a:cubicBezTo>
                  <a:cubicBezTo>
                    <a:pt x="21713" y="9004"/>
                    <a:pt x="21741" y="9019"/>
                    <a:pt x="21768" y="9033"/>
                  </a:cubicBezTo>
                  <a:cubicBezTo>
                    <a:pt x="21755" y="9120"/>
                    <a:pt x="21748" y="9207"/>
                    <a:pt x="21749" y="9297"/>
                  </a:cubicBezTo>
                  <a:cubicBezTo>
                    <a:pt x="21767" y="10227"/>
                    <a:pt x="22591" y="10969"/>
                    <a:pt x="23594" y="10969"/>
                  </a:cubicBezTo>
                  <a:cubicBezTo>
                    <a:pt x="23608" y="10969"/>
                    <a:pt x="23622" y="10968"/>
                    <a:pt x="23636" y="10968"/>
                  </a:cubicBezTo>
                  <a:cubicBezTo>
                    <a:pt x="24657" y="10947"/>
                    <a:pt x="25472" y="10164"/>
                    <a:pt x="25452" y="9221"/>
                  </a:cubicBezTo>
                  <a:cubicBezTo>
                    <a:pt x="25430" y="8289"/>
                    <a:pt x="24606" y="7547"/>
                    <a:pt x="23604" y="7547"/>
                  </a:cubicBezTo>
                  <a:cubicBezTo>
                    <a:pt x="23590" y="7547"/>
                    <a:pt x="23576" y="7548"/>
                    <a:pt x="23563" y="7548"/>
                  </a:cubicBezTo>
                  <a:cubicBezTo>
                    <a:pt x="23020" y="7559"/>
                    <a:pt x="22537" y="7786"/>
                    <a:pt x="22205" y="8137"/>
                  </a:cubicBezTo>
                  <a:cubicBezTo>
                    <a:pt x="21880" y="7979"/>
                    <a:pt x="21541" y="7846"/>
                    <a:pt x="21213" y="7752"/>
                  </a:cubicBezTo>
                  <a:cubicBezTo>
                    <a:pt x="21224" y="7661"/>
                    <a:pt x="21231" y="7569"/>
                    <a:pt x="21229" y="7474"/>
                  </a:cubicBezTo>
                  <a:cubicBezTo>
                    <a:pt x="21206" y="6354"/>
                    <a:pt x="20213" y="5460"/>
                    <a:pt x="19007" y="5460"/>
                  </a:cubicBezTo>
                  <a:cubicBezTo>
                    <a:pt x="18990" y="5460"/>
                    <a:pt x="18973" y="5460"/>
                    <a:pt x="18955" y="5460"/>
                  </a:cubicBezTo>
                  <a:cubicBezTo>
                    <a:pt x="18945" y="5460"/>
                    <a:pt x="18936" y="5461"/>
                    <a:pt x="18925" y="5463"/>
                  </a:cubicBezTo>
                  <a:cubicBezTo>
                    <a:pt x="18924" y="5430"/>
                    <a:pt x="18920" y="5397"/>
                    <a:pt x="18913" y="5362"/>
                  </a:cubicBezTo>
                  <a:cubicBezTo>
                    <a:pt x="18909" y="5272"/>
                    <a:pt x="18882" y="5175"/>
                    <a:pt x="18849" y="5082"/>
                  </a:cubicBezTo>
                  <a:cubicBezTo>
                    <a:pt x="18821" y="4930"/>
                    <a:pt x="18779" y="4778"/>
                    <a:pt x="18745" y="4624"/>
                  </a:cubicBezTo>
                  <a:cubicBezTo>
                    <a:pt x="18679" y="4338"/>
                    <a:pt x="18616" y="4051"/>
                    <a:pt x="18528" y="3770"/>
                  </a:cubicBezTo>
                  <a:cubicBezTo>
                    <a:pt x="19143" y="3392"/>
                    <a:pt x="19544" y="2744"/>
                    <a:pt x="19529" y="2015"/>
                  </a:cubicBezTo>
                  <a:cubicBezTo>
                    <a:pt x="19506" y="895"/>
                    <a:pt x="18514" y="1"/>
                    <a:pt x="17308"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38" name="Google Shape;1238;p9"/>
            <p:cNvSpPr/>
            <p:nvPr/>
          </p:nvSpPr>
          <p:spPr>
            <a:xfrm>
              <a:off x="2051018" y="622074"/>
              <a:ext cx="78938" cy="72529"/>
            </a:xfrm>
            <a:custGeom>
              <a:avLst/>
              <a:gdLst/>
              <a:ahLst/>
              <a:cxnLst/>
              <a:rect l="l" t="t" r="r" b="b"/>
              <a:pathLst>
                <a:path w="2525" h="2320" extrusionOk="0">
                  <a:moveTo>
                    <a:pt x="1259" y="0"/>
                  </a:moveTo>
                  <a:cubicBezTo>
                    <a:pt x="1249" y="0"/>
                    <a:pt x="1240" y="0"/>
                    <a:pt x="1230" y="1"/>
                  </a:cubicBezTo>
                  <a:cubicBezTo>
                    <a:pt x="902" y="7"/>
                    <a:pt x="608" y="133"/>
                    <a:pt x="388" y="329"/>
                  </a:cubicBezTo>
                  <a:cubicBezTo>
                    <a:pt x="530" y="414"/>
                    <a:pt x="667" y="503"/>
                    <a:pt x="793" y="595"/>
                  </a:cubicBezTo>
                  <a:cubicBezTo>
                    <a:pt x="798" y="599"/>
                    <a:pt x="800" y="602"/>
                    <a:pt x="803" y="607"/>
                  </a:cubicBezTo>
                  <a:cubicBezTo>
                    <a:pt x="824" y="620"/>
                    <a:pt x="843" y="637"/>
                    <a:pt x="855" y="664"/>
                  </a:cubicBezTo>
                  <a:cubicBezTo>
                    <a:pt x="923" y="811"/>
                    <a:pt x="907" y="1050"/>
                    <a:pt x="795" y="1175"/>
                  </a:cubicBezTo>
                  <a:cubicBezTo>
                    <a:pt x="711" y="1267"/>
                    <a:pt x="577" y="1327"/>
                    <a:pt x="448" y="1327"/>
                  </a:cubicBezTo>
                  <a:cubicBezTo>
                    <a:pt x="420" y="1327"/>
                    <a:pt x="391" y="1324"/>
                    <a:pt x="364" y="1318"/>
                  </a:cubicBezTo>
                  <a:cubicBezTo>
                    <a:pt x="357" y="1318"/>
                    <a:pt x="349" y="1320"/>
                    <a:pt x="342" y="1320"/>
                  </a:cubicBezTo>
                  <a:cubicBezTo>
                    <a:pt x="339" y="1320"/>
                    <a:pt x="336" y="1319"/>
                    <a:pt x="333" y="1319"/>
                  </a:cubicBezTo>
                  <a:cubicBezTo>
                    <a:pt x="219" y="1299"/>
                    <a:pt x="110" y="1264"/>
                    <a:pt x="0" y="1221"/>
                  </a:cubicBezTo>
                  <a:lnTo>
                    <a:pt x="0" y="1221"/>
                  </a:lnTo>
                  <a:cubicBezTo>
                    <a:pt x="34" y="1835"/>
                    <a:pt x="583" y="2320"/>
                    <a:pt x="1251" y="2320"/>
                  </a:cubicBezTo>
                  <a:cubicBezTo>
                    <a:pt x="1261" y="2320"/>
                    <a:pt x="1270" y="2320"/>
                    <a:pt x="1279" y="2319"/>
                  </a:cubicBezTo>
                  <a:cubicBezTo>
                    <a:pt x="1970" y="2305"/>
                    <a:pt x="2524" y="1774"/>
                    <a:pt x="2511" y="1133"/>
                  </a:cubicBezTo>
                  <a:cubicBezTo>
                    <a:pt x="2498" y="504"/>
                    <a:pt x="1939" y="0"/>
                    <a:pt x="1259"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39" name="Google Shape;1239;p9"/>
            <p:cNvSpPr/>
            <p:nvPr/>
          </p:nvSpPr>
          <p:spPr>
            <a:xfrm>
              <a:off x="1371361" y="396491"/>
              <a:ext cx="126144" cy="115390"/>
            </a:xfrm>
            <a:custGeom>
              <a:avLst/>
              <a:gdLst/>
              <a:ahLst/>
              <a:cxnLst/>
              <a:rect l="l" t="t" r="r" b="b"/>
              <a:pathLst>
                <a:path w="4035" h="3691" extrusionOk="0">
                  <a:moveTo>
                    <a:pt x="2029" y="1"/>
                  </a:moveTo>
                  <a:cubicBezTo>
                    <a:pt x="2014" y="1"/>
                    <a:pt x="1999" y="1"/>
                    <a:pt x="1984" y="1"/>
                  </a:cubicBezTo>
                  <a:cubicBezTo>
                    <a:pt x="880" y="23"/>
                    <a:pt x="0" y="870"/>
                    <a:pt x="21" y="1888"/>
                  </a:cubicBezTo>
                  <a:cubicBezTo>
                    <a:pt x="41" y="2889"/>
                    <a:pt x="929" y="3691"/>
                    <a:pt x="2011" y="3691"/>
                  </a:cubicBezTo>
                  <a:cubicBezTo>
                    <a:pt x="2027" y="3691"/>
                    <a:pt x="2043" y="3690"/>
                    <a:pt x="2058" y="3690"/>
                  </a:cubicBezTo>
                  <a:cubicBezTo>
                    <a:pt x="2081" y="3690"/>
                    <a:pt x="2100" y="3688"/>
                    <a:pt x="2123" y="3687"/>
                  </a:cubicBezTo>
                  <a:cubicBezTo>
                    <a:pt x="2047" y="3495"/>
                    <a:pt x="1975" y="3304"/>
                    <a:pt x="1921" y="3109"/>
                  </a:cubicBezTo>
                  <a:cubicBezTo>
                    <a:pt x="1896" y="3070"/>
                    <a:pt x="1890" y="3024"/>
                    <a:pt x="1917" y="2982"/>
                  </a:cubicBezTo>
                  <a:cubicBezTo>
                    <a:pt x="2014" y="2836"/>
                    <a:pt x="2201" y="2750"/>
                    <a:pt x="2379" y="2725"/>
                  </a:cubicBezTo>
                  <a:cubicBezTo>
                    <a:pt x="2418" y="2719"/>
                    <a:pt x="2462" y="2716"/>
                    <a:pt x="2507" y="2716"/>
                  </a:cubicBezTo>
                  <a:cubicBezTo>
                    <a:pt x="2650" y="2716"/>
                    <a:pt x="2805" y="2753"/>
                    <a:pt x="2854" y="2882"/>
                  </a:cubicBezTo>
                  <a:cubicBezTo>
                    <a:pt x="2857" y="2890"/>
                    <a:pt x="2857" y="2898"/>
                    <a:pt x="2857" y="2907"/>
                  </a:cubicBezTo>
                  <a:cubicBezTo>
                    <a:pt x="2964" y="3052"/>
                    <a:pt x="3056" y="3209"/>
                    <a:pt x="3136" y="3371"/>
                  </a:cubicBezTo>
                  <a:cubicBezTo>
                    <a:pt x="3681" y="3032"/>
                    <a:pt x="4035" y="2454"/>
                    <a:pt x="4021" y="1805"/>
                  </a:cubicBezTo>
                  <a:cubicBezTo>
                    <a:pt x="4001" y="802"/>
                    <a:pt x="3111" y="1"/>
                    <a:pt x="202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40" name="Google Shape;1240;p9"/>
            <p:cNvSpPr/>
            <p:nvPr/>
          </p:nvSpPr>
          <p:spPr>
            <a:xfrm>
              <a:off x="2011097" y="620230"/>
              <a:ext cx="58023" cy="33982"/>
            </a:xfrm>
            <a:custGeom>
              <a:avLst/>
              <a:gdLst/>
              <a:ahLst/>
              <a:cxnLst/>
              <a:rect l="l" t="t" r="r" b="b"/>
              <a:pathLst>
                <a:path w="1856" h="1087" extrusionOk="0">
                  <a:moveTo>
                    <a:pt x="88" y="0"/>
                  </a:moveTo>
                  <a:cubicBezTo>
                    <a:pt x="63" y="85"/>
                    <a:pt x="36" y="168"/>
                    <a:pt x="1" y="248"/>
                  </a:cubicBezTo>
                  <a:cubicBezTo>
                    <a:pt x="272" y="369"/>
                    <a:pt x="526" y="526"/>
                    <a:pt x="784" y="667"/>
                  </a:cubicBezTo>
                  <a:lnTo>
                    <a:pt x="1317" y="931"/>
                  </a:lnTo>
                  <a:cubicBezTo>
                    <a:pt x="1411" y="978"/>
                    <a:pt x="1500" y="1030"/>
                    <a:pt x="1588" y="1086"/>
                  </a:cubicBezTo>
                  <a:cubicBezTo>
                    <a:pt x="1643" y="1044"/>
                    <a:pt x="1713" y="1029"/>
                    <a:pt x="1770" y="979"/>
                  </a:cubicBezTo>
                  <a:cubicBezTo>
                    <a:pt x="1801" y="952"/>
                    <a:pt x="1838" y="901"/>
                    <a:pt x="1855" y="851"/>
                  </a:cubicBezTo>
                  <a:cubicBezTo>
                    <a:pt x="1715" y="793"/>
                    <a:pt x="1577" y="727"/>
                    <a:pt x="1439" y="659"/>
                  </a:cubicBezTo>
                  <a:lnTo>
                    <a:pt x="916" y="396"/>
                  </a:lnTo>
                  <a:cubicBezTo>
                    <a:pt x="640" y="265"/>
                    <a:pt x="356" y="144"/>
                    <a:pt x="88"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41" name="Google Shape;1241;p9"/>
            <p:cNvSpPr/>
            <p:nvPr/>
          </p:nvSpPr>
          <p:spPr>
            <a:xfrm>
              <a:off x="1721896" y="606162"/>
              <a:ext cx="101759" cy="94475"/>
            </a:xfrm>
            <a:custGeom>
              <a:avLst/>
              <a:gdLst/>
              <a:ahLst/>
              <a:cxnLst/>
              <a:rect l="l" t="t" r="r" b="b"/>
              <a:pathLst>
                <a:path w="3255" h="3022" extrusionOk="0">
                  <a:moveTo>
                    <a:pt x="1661" y="0"/>
                  </a:moveTo>
                  <a:cubicBezTo>
                    <a:pt x="1648" y="0"/>
                    <a:pt x="1636" y="0"/>
                    <a:pt x="1623" y="0"/>
                  </a:cubicBezTo>
                  <a:cubicBezTo>
                    <a:pt x="721" y="18"/>
                    <a:pt x="1" y="711"/>
                    <a:pt x="17" y="1543"/>
                  </a:cubicBezTo>
                  <a:cubicBezTo>
                    <a:pt x="34" y="2365"/>
                    <a:pt x="762" y="3021"/>
                    <a:pt x="1647" y="3021"/>
                  </a:cubicBezTo>
                  <a:cubicBezTo>
                    <a:pt x="1660" y="3021"/>
                    <a:pt x="1672" y="3021"/>
                    <a:pt x="1684" y="3021"/>
                  </a:cubicBezTo>
                  <a:cubicBezTo>
                    <a:pt x="2461" y="3005"/>
                    <a:pt x="3101" y="2490"/>
                    <a:pt x="3255" y="1816"/>
                  </a:cubicBezTo>
                  <a:lnTo>
                    <a:pt x="3255" y="1816"/>
                  </a:lnTo>
                  <a:cubicBezTo>
                    <a:pt x="3085" y="1860"/>
                    <a:pt x="2917" y="1905"/>
                    <a:pt x="2752" y="1952"/>
                  </a:cubicBezTo>
                  <a:cubicBezTo>
                    <a:pt x="2739" y="1955"/>
                    <a:pt x="2725" y="1956"/>
                    <a:pt x="2712" y="1956"/>
                  </a:cubicBezTo>
                  <a:cubicBezTo>
                    <a:pt x="2702" y="1956"/>
                    <a:pt x="2692" y="1955"/>
                    <a:pt x="2683" y="1954"/>
                  </a:cubicBezTo>
                  <a:cubicBezTo>
                    <a:pt x="2681" y="1954"/>
                    <a:pt x="2679" y="1957"/>
                    <a:pt x="2677" y="1957"/>
                  </a:cubicBezTo>
                  <a:cubicBezTo>
                    <a:pt x="2658" y="1961"/>
                    <a:pt x="2640" y="1963"/>
                    <a:pt x="2621" y="1963"/>
                  </a:cubicBezTo>
                  <a:cubicBezTo>
                    <a:pt x="2534" y="1963"/>
                    <a:pt x="2455" y="1919"/>
                    <a:pt x="2390" y="1859"/>
                  </a:cubicBezTo>
                  <a:cubicBezTo>
                    <a:pt x="2166" y="1731"/>
                    <a:pt x="2109" y="1442"/>
                    <a:pt x="2202" y="1214"/>
                  </a:cubicBezTo>
                  <a:cubicBezTo>
                    <a:pt x="2214" y="1183"/>
                    <a:pt x="2236" y="1163"/>
                    <a:pt x="2261" y="1151"/>
                  </a:cubicBezTo>
                  <a:cubicBezTo>
                    <a:pt x="2272" y="1138"/>
                    <a:pt x="2284" y="1127"/>
                    <a:pt x="2303" y="1117"/>
                  </a:cubicBezTo>
                  <a:cubicBezTo>
                    <a:pt x="2559" y="990"/>
                    <a:pt x="2830" y="895"/>
                    <a:pt x="3104" y="806"/>
                  </a:cubicBezTo>
                  <a:cubicBezTo>
                    <a:pt x="2829" y="327"/>
                    <a:pt x="2286" y="0"/>
                    <a:pt x="166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42" name="Google Shape;1242;p9"/>
            <p:cNvSpPr/>
            <p:nvPr/>
          </p:nvSpPr>
          <p:spPr>
            <a:xfrm>
              <a:off x="1800144" y="622074"/>
              <a:ext cx="84002" cy="36546"/>
            </a:xfrm>
            <a:custGeom>
              <a:avLst/>
              <a:gdLst/>
              <a:ahLst/>
              <a:cxnLst/>
              <a:rect l="l" t="t" r="r" b="b"/>
              <a:pathLst>
                <a:path w="2687" h="1169" extrusionOk="0">
                  <a:moveTo>
                    <a:pt x="2535" y="1"/>
                  </a:moveTo>
                  <a:cubicBezTo>
                    <a:pt x="2194" y="126"/>
                    <a:pt x="1841" y="228"/>
                    <a:pt x="1495" y="341"/>
                  </a:cubicBezTo>
                  <a:cubicBezTo>
                    <a:pt x="1427" y="363"/>
                    <a:pt x="1359" y="387"/>
                    <a:pt x="1292" y="410"/>
                  </a:cubicBezTo>
                  <a:lnTo>
                    <a:pt x="732" y="602"/>
                  </a:lnTo>
                  <a:cubicBezTo>
                    <a:pt x="491" y="682"/>
                    <a:pt x="249" y="753"/>
                    <a:pt x="1" y="804"/>
                  </a:cubicBezTo>
                  <a:cubicBezTo>
                    <a:pt x="3" y="887"/>
                    <a:pt x="1" y="962"/>
                    <a:pt x="48" y="1042"/>
                  </a:cubicBezTo>
                  <a:cubicBezTo>
                    <a:pt x="80" y="1095"/>
                    <a:pt x="127" y="1131"/>
                    <a:pt x="172" y="1169"/>
                  </a:cubicBezTo>
                  <a:cubicBezTo>
                    <a:pt x="375" y="1101"/>
                    <a:pt x="581" y="1029"/>
                    <a:pt x="788" y="955"/>
                  </a:cubicBezTo>
                  <a:lnTo>
                    <a:pt x="1364" y="752"/>
                  </a:lnTo>
                  <a:cubicBezTo>
                    <a:pt x="1801" y="600"/>
                    <a:pt x="2244" y="456"/>
                    <a:pt x="2686" y="351"/>
                  </a:cubicBezTo>
                  <a:cubicBezTo>
                    <a:pt x="2626" y="240"/>
                    <a:pt x="2574" y="122"/>
                    <a:pt x="253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43" name="Google Shape;1243;p9"/>
            <p:cNvSpPr/>
            <p:nvPr/>
          </p:nvSpPr>
          <p:spPr>
            <a:xfrm>
              <a:off x="1439855" y="490401"/>
              <a:ext cx="34670" cy="57679"/>
            </a:xfrm>
            <a:custGeom>
              <a:avLst/>
              <a:gdLst/>
              <a:ahLst/>
              <a:cxnLst/>
              <a:rect l="l" t="t" r="r" b="b"/>
              <a:pathLst>
                <a:path w="1109" h="1845" extrusionOk="0">
                  <a:moveTo>
                    <a:pt x="269" y="0"/>
                  </a:moveTo>
                  <a:cubicBezTo>
                    <a:pt x="258" y="0"/>
                    <a:pt x="247" y="1"/>
                    <a:pt x="236" y="2"/>
                  </a:cubicBezTo>
                  <a:cubicBezTo>
                    <a:pt x="141" y="12"/>
                    <a:pt x="71" y="50"/>
                    <a:pt x="1" y="98"/>
                  </a:cubicBezTo>
                  <a:cubicBezTo>
                    <a:pt x="89" y="278"/>
                    <a:pt x="167" y="460"/>
                    <a:pt x="241" y="644"/>
                  </a:cubicBezTo>
                  <a:lnTo>
                    <a:pt x="458" y="1162"/>
                  </a:lnTo>
                  <a:cubicBezTo>
                    <a:pt x="559" y="1386"/>
                    <a:pt x="666" y="1612"/>
                    <a:pt x="731" y="1845"/>
                  </a:cubicBezTo>
                  <a:cubicBezTo>
                    <a:pt x="848" y="1761"/>
                    <a:pt x="975" y="1686"/>
                    <a:pt x="1109" y="1621"/>
                  </a:cubicBezTo>
                  <a:cubicBezTo>
                    <a:pt x="1012" y="1434"/>
                    <a:pt x="948" y="1224"/>
                    <a:pt x="875" y="1029"/>
                  </a:cubicBezTo>
                  <a:lnTo>
                    <a:pt x="646" y="521"/>
                  </a:lnTo>
                  <a:cubicBezTo>
                    <a:pt x="565" y="356"/>
                    <a:pt x="487" y="190"/>
                    <a:pt x="422" y="20"/>
                  </a:cubicBezTo>
                  <a:cubicBezTo>
                    <a:pt x="372" y="11"/>
                    <a:pt x="320" y="0"/>
                    <a:pt x="269"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44" name="Google Shape;1244;p9"/>
            <p:cNvSpPr/>
            <p:nvPr/>
          </p:nvSpPr>
          <p:spPr>
            <a:xfrm>
              <a:off x="1903870" y="491776"/>
              <a:ext cx="27886" cy="54240"/>
            </a:xfrm>
            <a:custGeom>
              <a:avLst/>
              <a:gdLst/>
              <a:ahLst/>
              <a:cxnLst/>
              <a:rect l="l" t="t" r="r" b="b"/>
              <a:pathLst>
                <a:path w="892" h="1735" extrusionOk="0">
                  <a:moveTo>
                    <a:pt x="582" y="1"/>
                  </a:moveTo>
                  <a:cubicBezTo>
                    <a:pt x="400" y="78"/>
                    <a:pt x="204" y="134"/>
                    <a:pt x="0" y="162"/>
                  </a:cubicBezTo>
                  <a:cubicBezTo>
                    <a:pt x="85" y="411"/>
                    <a:pt x="140" y="671"/>
                    <a:pt x="203" y="925"/>
                  </a:cubicBezTo>
                  <a:cubicBezTo>
                    <a:pt x="271" y="1193"/>
                    <a:pt x="358" y="1462"/>
                    <a:pt x="402" y="1734"/>
                  </a:cubicBezTo>
                  <a:cubicBezTo>
                    <a:pt x="556" y="1667"/>
                    <a:pt x="721" y="1619"/>
                    <a:pt x="891" y="1583"/>
                  </a:cubicBezTo>
                  <a:cubicBezTo>
                    <a:pt x="859" y="1493"/>
                    <a:pt x="847" y="1395"/>
                    <a:pt x="829" y="1298"/>
                  </a:cubicBezTo>
                  <a:cubicBezTo>
                    <a:pt x="817" y="1230"/>
                    <a:pt x="803" y="1163"/>
                    <a:pt x="798" y="1095"/>
                  </a:cubicBezTo>
                  <a:cubicBezTo>
                    <a:pt x="764" y="947"/>
                    <a:pt x="740" y="795"/>
                    <a:pt x="709" y="650"/>
                  </a:cubicBezTo>
                  <a:cubicBezTo>
                    <a:pt x="662" y="434"/>
                    <a:pt x="616" y="218"/>
                    <a:pt x="58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45" name="Google Shape;1245;p9"/>
            <p:cNvSpPr/>
            <p:nvPr/>
          </p:nvSpPr>
          <p:spPr>
            <a:xfrm>
              <a:off x="1735870" y="536543"/>
              <a:ext cx="27792" cy="56491"/>
            </a:xfrm>
            <a:custGeom>
              <a:avLst/>
              <a:gdLst/>
              <a:ahLst/>
              <a:cxnLst/>
              <a:rect l="l" t="t" r="r" b="b"/>
              <a:pathLst>
                <a:path w="889" h="1807" extrusionOk="0">
                  <a:moveTo>
                    <a:pt x="435" y="1"/>
                  </a:moveTo>
                  <a:cubicBezTo>
                    <a:pt x="383" y="1"/>
                    <a:pt x="330" y="5"/>
                    <a:pt x="276" y="16"/>
                  </a:cubicBezTo>
                  <a:cubicBezTo>
                    <a:pt x="178" y="34"/>
                    <a:pt x="90" y="73"/>
                    <a:pt x="0" y="114"/>
                  </a:cubicBezTo>
                  <a:cubicBezTo>
                    <a:pt x="71" y="344"/>
                    <a:pt x="149" y="582"/>
                    <a:pt x="221" y="825"/>
                  </a:cubicBezTo>
                  <a:lnTo>
                    <a:pt x="361" y="1358"/>
                  </a:lnTo>
                  <a:cubicBezTo>
                    <a:pt x="394" y="1508"/>
                    <a:pt x="423" y="1657"/>
                    <a:pt x="441" y="1807"/>
                  </a:cubicBezTo>
                  <a:cubicBezTo>
                    <a:pt x="585" y="1758"/>
                    <a:pt x="735" y="1723"/>
                    <a:pt x="889" y="1702"/>
                  </a:cubicBezTo>
                  <a:cubicBezTo>
                    <a:pt x="865" y="1549"/>
                    <a:pt x="841" y="1397"/>
                    <a:pt x="819" y="1243"/>
                  </a:cubicBezTo>
                  <a:lnTo>
                    <a:pt x="742" y="681"/>
                  </a:lnTo>
                  <a:cubicBezTo>
                    <a:pt x="714" y="460"/>
                    <a:pt x="685" y="241"/>
                    <a:pt x="656" y="22"/>
                  </a:cubicBezTo>
                  <a:cubicBezTo>
                    <a:pt x="582" y="9"/>
                    <a:pt x="509" y="1"/>
                    <a:pt x="43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46" name="Google Shape;1246;p9"/>
            <p:cNvSpPr/>
            <p:nvPr/>
          </p:nvSpPr>
          <p:spPr>
            <a:xfrm>
              <a:off x="1795924" y="431285"/>
              <a:ext cx="68871" cy="36077"/>
            </a:xfrm>
            <a:custGeom>
              <a:avLst/>
              <a:gdLst/>
              <a:ahLst/>
              <a:cxnLst/>
              <a:rect l="l" t="t" r="r" b="b"/>
              <a:pathLst>
                <a:path w="2203" h="1154" extrusionOk="0">
                  <a:moveTo>
                    <a:pt x="2065" y="0"/>
                  </a:moveTo>
                  <a:cubicBezTo>
                    <a:pt x="1881" y="92"/>
                    <a:pt x="1690" y="182"/>
                    <a:pt x="1495" y="270"/>
                  </a:cubicBezTo>
                  <a:lnTo>
                    <a:pt x="934" y="508"/>
                  </a:lnTo>
                  <a:cubicBezTo>
                    <a:pt x="623" y="633"/>
                    <a:pt x="310" y="746"/>
                    <a:pt x="0" y="839"/>
                  </a:cubicBezTo>
                  <a:cubicBezTo>
                    <a:pt x="89" y="939"/>
                    <a:pt x="169" y="1043"/>
                    <a:pt x="241" y="1154"/>
                  </a:cubicBezTo>
                  <a:cubicBezTo>
                    <a:pt x="491" y="1017"/>
                    <a:pt x="757" y="899"/>
                    <a:pt x="1022" y="784"/>
                  </a:cubicBezTo>
                  <a:lnTo>
                    <a:pt x="1559" y="544"/>
                  </a:lnTo>
                  <a:cubicBezTo>
                    <a:pt x="1771" y="448"/>
                    <a:pt x="1984" y="357"/>
                    <a:pt x="2203" y="286"/>
                  </a:cubicBezTo>
                  <a:cubicBezTo>
                    <a:pt x="2203" y="285"/>
                    <a:pt x="2201" y="284"/>
                    <a:pt x="2201" y="283"/>
                  </a:cubicBezTo>
                  <a:cubicBezTo>
                    <a:pt x="2188" y="196"/>
                    <a:pt x="2169" y="119"/>
                    <a:pt x="2111" y="47"/>
                  </a:cubicBezTo>
                  <a:cubicBezTo>
                    <a:pt x="2098" y="30"/>
                    <a:pt x="2081" y="15"/>
                    <a:pt x="2065"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47" name="Google Shape;1247;p9"/>
            <p:cNvSpPr/>
            <p:nvPr/>
          </p:nvSpPr>
          <p:spPr>
            <a:xfrm>
              <a:off x="1670221" y="447541"/>
              <a:ext cx="126175" cy="115390"/>
            </a:xfrm>
            <a:custGeom>
              <a:avLst/>
              <a:gdLst/>
              <a:ahLst/>
              <a:cxnLst/>
              <a:rect l="l" t="t" r="r" b="b"/>
              <a:pathLst>
                <a:path w="4036" h="3691" extrusionOk="0">
                  <a:moveTo>
                    <a:pt x="2027" y="0"/>
                  </a:moveTo>
                  <a:cubicBezTo>
                    <a:pt x="2013" y="0"/>
                    <a:pt x="1998" y="0"/>
                    <a:pt x="1984" y="1"/>
                  </a:cubicBezTo>
                  <a:cubicBezTo>
                    <a:pt x="882" y="24"/>
                    <a:pt x="0" y="870"/>
                    <a:pt x="21" y="1888"/>
                  </a:cubicBezTo>
                  <a:cubicBezTo>
                    <a:pt x="41" y="2869"/>
                    <a:pt x="891" y="3654"/>
                    <a:pt x="1939" y="3691"/>
                  </a:cubicBezTo>
                  <a:cubicBezTo>
                    <a:pt x="1899" y="3441"/>
                    <a:pt x="1868" y="3192"/>
                    <a:pt x="1833" y="2955"/>
                  </a:cubicBezTo>
                  <a:cubicBezTo>
                    <a:pt x="1812" y="2919"/>
                    <a:pt x="1806" y="2877"/>
                    <a:pt x="1831" y="2842"/>
                  </a:cubicBezTo>
                  <a:cubicBezTo>
                    <a:pt x="1972" y="2645"/>
                    <a:pt x="2235" y="2550"/>
                    <a:pt x="2495" y="2550"/>
                  </a:cubicBezTo>
                  <a:cubicBezTo>
                    <a:pt x="2621" y="2550"/>
                    <a:pt x="2746" y="2572"/>
                    <a:pt x="2856" y="2616"/>
                  </a:cubicBezTo>
                  <a:cubicBezTo>
                    <a:pt x="2863" y="2615"/>
                    <a:pt x="2870" y="2615"/>
                    <a:pt x="2877" y="2615"/>
                  </a:cubicBezTo>
                  <a:cubicBezTo>
                    <a:pt x="2931" y="2615"/>
                    <a:pt x="2982" y="2641"/>
                    <a:pt x="2993" y="2696"/>
                  </a:cubicBezTo>
                  <a:cubicBezTo>
                    <a:pt x="2994" y="2702"/>
                    <a:pt x="2994" y="2708"/>
                    <a:pt x="2996" y="2713"/>
                  </a:cubicBezTo>
                  <a:cubicBezTo>
                    <a:pt x="3001" y="2726"/>
                    <a:pt x="3003" y="2741"/>
                    <a:pt x="3003" y="2754"/>
                  </a:cubicBezTo>
                  <a:cubicBezTo>
                    <a:pt x="3043" y="2963"/>
                    <a:pt x="3082" y="3173"/>
                    <a:pt x="3122" y="3382"/>
                  </a:cubicBezTo>
                  <a:cubicBezTo>
                    <a:pt x="3675" y="3044"/>
                    <a:pt x="4035" y="2461"/>
                    <a:pt x="4023" y="1806"/>
                  </a:cubicBezTo>
                  <a:cubicBezTo>
                    <a:pt x="4002" y="801"/>
                    <a:pt x="3111" y="0"/>
                    <a:pt x="202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48" name="Google Shape;1248;p9"/>
            <p:cNvSpPr/>
            <p:nvPr/>
          </p:nvSpPr>
          <p:spPr>
            <a:xfrm>
              <a:off x="1894710" y="556800"/>
              <a:ext cx="103416" cy="94475"/>
            </a:xfrm>
            <a:custGeom>
              <a:avLst/>
              <a:gdLst/>
              <a:ahLst/>
              <a:cxnLst/>
              <a:rect l="l" t="t" r="r" b="b"/>
              <a:pathLst>
                <a:path w="3308" h="3022" extrusionOk="0">
                  <a:moveTo>
                    <a:pt x="1660" y="1"/>
                  </a:moveTo>
                  <a:cubicBezTo>
                    <a:pt x="1648" y="1"/>
                    <a:pt x="1635" y="1"/>
                    <a:pt x="1623" y="1"/>
                  </a:cubicBezTo>
                  <a:cubicBezTo>
                    <a:pt x="720" y="19"/>
                    <a:pt x="1" y="711"/>
                    <a:pt x="17" y="1544"/>
                  </a:cubicBezTo>
                  <a:cubicBezTo>
                    <a:pt x="34" y="2366"/>
                    <a:pt x="763" y="3022"/>
                    <a:pt x="1649" y="3022"/>
                  </a:cubicBezTo>
                  <a:cubicBezTo>
                    <a:pt x="1661" y="3022"/>
                    <a:pt x="1672" y="3022"/>
                    <a:pt x="1684" y="3021"/>
                  </a:cubicBezTo>
                  <a:cubicBezTo>
                    <a:pt x="2586" y="3003"/>
                    <a:pt x="3307" y="2310"/>
                    <a:pt x="3291" y="1477"/>
                  </a:cubicBezTo>
                  <a:cubicBezTo>
                    <a:pt x="3273" y="656"/>
                    <a:pt x="2546" y="1"/>
                    <a:pt x="1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49" name="Google Shape;1249;p9"/>
            <p:cNvSpPr/>
            <p:nvPr/>
          </p:nvSpPr>
          <p:spPr>
            <a:xfrm>
              <a:off x="1550896" y="544671"/>
              <a:ext cx="123112" cy="57335"/>
            </a:xfrm>
            <a:custGeom>
              <a:avLst/>
              <a:gdLst/>
              <a:ahLst/>
              <a:cxnLst/>
              <a:rect l="l" t="t" r="r" b="b"/>
              <a:pathLst>
                <a:path w="3938" h="1834" extrusionOk="0">
                  <a:moveTo>
                    <a:pt x="3629" y="1"/>
                  </a:moveTo>
                  <a:cubicBezTo>
                    <a:pt x="2837" y="375"/>
                    <a:pt x="1990" y="739"/>
                    <a:pt x="1133" y="1021"/>
                  </a:cubicBezTo>
                  <a:lnTo>
                    <a:pt x="562" y="1196"/>
                  </a:lnTo>
                  <a:cubicBezTo>
                    <a:pt x="374" y="1249"/>
                    <a:pt x="187" y="1297"/>
                    <a:pt x="0" y="1340"/>
                  </a:cubicBezTo>
                  <a:cubicBezTo>
                    <a:pt x="17" y="1520"/>
                    <a:pt x="73" y="1673"/>
                    <a:pt x="160" y="1833"/>
                  </a:cubicBezTo>
                  <a:cubicBezTo>
                    <a:pt x="343" y="1755"/>
                    <a:pt x="527" y="1677"/>
                    <a:pt x="712" y="1602"/>
                  </a:cubicBezTo>
                  <a:lnTo>
                    <a:pt x="1265" y="1375"/>
                  </a:lnTo>
                  <a:cubicBezTo>
                    <a:pt x="2148" y="1024"/>
                    <a:pt x="3046" y="696"/>
                    <a:pt x="3937" y="374"/>
                  </a:cubicBezTo>
                  <a:cubicBezTo>
                    <a:pt x="3822" y="260"/>
                    <a:pt x="3718" y="135"/>
                    <a:pt x="36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50" name="Google Shape;1250;p9"/>
            <p:cNvSpPr/>
            <p:nvPr/>
          </p:nvSpPr>
          <p:spPr>
            <a:xfrm>
              <a:off x="1842566" y="386113"/>
              <a:ext cx="102416" cy="94475"/>
            </a:xfrm>
            <a:custGeom>
              <a:avLst/>
              <a:gdLst/>
              <a:ahLst/>
              <a:cxnLst/>
              <a:rect l="l" t="t" r="r" b="b"/>
              <a:pathLst>
                <a:path w="3276" h="3022" extrusionOk="0">
                  <a:moveTo>
                    <a:pt x="1629" y="0"/>
                  </a:moveTo>
                  <a:cubicBezTo>
                    <a:pt x="1616" y="0"/>
                    <a:pt x="1604" y="1"/>
                    <a:pt x="1591" y="1"/>
                  </a:cubicBezTo>
                  <a:cubicBezTo>
                    <a:pt x="773" y="18"/>
                    <a:pt x="105" y="590"/>
                    <a:pt x="1" y="1318"/>
                  </a:cubicBezTo>
                  <a:cubicBezTo>
                    <a:pt x="161" y="1265"/>
                    <a:pt x="318" y="1215"/>
                    <a:pt x="474" y="1168"/>
                  </a:cubicBezTo>
                  <a:cubicBezTo>
                    <a:pt x="489" y="1153"/>
                    <a:pt x="505" y="1142"/>
                    <a:pt x="526" y="1136"/>
                  </a:cubicBezTo>
                  <a:cubicBezTo>
                    <a:pt x="549" y="1128"/>
                    <a:pt x="572" y="1125"/>
                    <a:pt x="594" y="1125"/>
                  </a:cubicBezTo>
                  <a:cubicBezTo>
                    <a:pt x="723" y="1125"/>
                    <a:pt x="840" y="1239"/>
                    <a:pt x="912" y="1328"/>
                  </a:cubicBezTo>
                  <a:cubicBezTo>
                    <a:pt x="998" y="1436"/>
                    <a:pt x="1063" y="1586"/>
                    <a:pt x="1052" y="1722"/>
                  </a:cubicBezTo>
                  <a:cubicBezTo>
                    <a:pt x="1052" y="1724"/>
                    <a:pt x="1052" y="1724"/>
                    <a:pt x="1051" y="1725"/>
                  </a:cubicBezTo>
                  <a:cubicBezTo>
                    <a:pt x="1081" y="1773"/>
                    <a:pt x="1075" y="1842"/>
                    <a:pt x="1015" y="1884"/>
                  </a:cubicBezTo>
                  <a:cubicBezTo>
                    <a:pt x="774" y="2049"/>
                    <a:pt x="502" y="2180"/>
                    <a:pt x="227" y="2303"/>
                  </a:cubicBezTo>
                  <a:cubicBezTo>
                    <a:pt x="516" y="2735"/>
                    <a:pt x="1032" y="3022"/>
                    <a:pt x="1619" y="3022"/>
                  </a:cubicBezTo>
                  <a:cubicBezTo>
                    <a:pt x="1630" y="3022"/>
                    <a:pt x="1641" y="3022"/>
                    <a:pt x="1653" y="3021"/>
                  </a:cubicBezTo>
                  <a:cubicBezTo>
                    <a:pt x="2555" y="3004"/>
                    <a:pt x="3275" y="2311"/>
                    <a:pt x="3258" y="1478"/>
                  </a:cubicBezTo>
                  <a:cubicBezTo>
                    <a:pt x="3242" y="657"/>
                    <a:pt x="2514" y="0"/>
                    <a:pt x="1629"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51" name="Google Shape;1251;p9"/>
            <p:cNvSpPr/>
            <p:nvPr/>
          </p:nvSpPr>
          <p:spPr>
            <a:xfrm>
              <a:off x="1448952" y="549360"/>
              <a:ext cx="126394" cy="115577"/>
            </a:xfrm>
            <a:custGeom>
              <a:avLst/>
              <a:gdLst/>
              <a:ahLst/>
              <a:cxnLst/>
              <a:rect l="l" t="t" r="r" b="b"/>
              <a:pathLst>
                <a:path w="4043" h="3697" extrusionOk="0">
                  <a:moveTo>
                    <a:pt x="2028" y="0"/>
                  </a:moveTo>
                  <a:cubicBezTo>
                    <a:pt x="2013" y="0"/>
                    <a:pt x="1999" y="0"/>
                    <a:pt x="1984" y="1"/>
                  </a:cubicBezTo>
                  <a:cubicBezTo>
                    <a:pt x="880" y="27"/>
                    <a:pt x="0" y="872"/>
                    <a:pt x="21" y="1890"/>
                  </a:cubicBezTo>
                  <a:cubicBezTo>
                    <a:pt x="42" y="2894"/>
                    <a:pt x="931" y="3696"/>
                    <a:pt x="2015" y="3696"/>
                  </a:cubicBezTo>
                  <a:cubicBezTo>
                    <a:pt x="2030" y="3696"/>
                    <a:pt x="2044" y="3696"/>
                    <a:pt x="2059" y="3696"/>
                  </a:cubicBezTo>
                  <a:cubicBezTo>
                    <a:pt x="3162" y="3673"/>
                    <a:pt x="4042" y="2826"/>
                    <a:pt x="4021" y="1808"/>
                  </a:cubicBezTo>
                  <a:cubicBezTo>
                    <a:pt x="4021" y="1802"/>
                    <a:pt x="4020" y="1796"/>
                    <a:pt x="4020" y="1787"/>
                  </a:cubicBezTo>
                  <a:cubicBezTo>
                    <a:pt x="3819" y="1850"/>
                    <a:pt x="3621" y="1911"/>
                    <a:pt x="3421" y="1967"/>
                  </a:cubicBezTo>
                  <a:cubicBezTo>
                    <a:pt x="3418" y="1968"/>
                    <a:pt x="3416" y="1968"/>
                    <a:pt x="3413" y="1968"/>
                  </a:cubicBezTo>
                  <a:cubicBezTo>
                    <a:pt x="3411" y="1968"/>
                    <a:pt x="3409" y="1968"/>
                    <a:pt x="3406" y="1968"/>
                  </a:cubicBezTo>
                  <a:cubicBezTo>
                    <a:pt x="3390" y="1974"/>
                    <a:pt x="3373" y="1977"/>
                    <a:pt x="3355" y="1977"/>
                  </a:cubicBezTo>
                  <a:cubicBezTo>
                    <a:pt x="3324" y="1977"/>
                    <a:pt x="3292" y="1967"/>
                    <a:pt x="3262" y="1944"/>
                  </a:cubicBezTo>
                  <a:cubicBezTo>
                    <a:pt x="3009" y="1750"/>
                    <a:pt x="2924" y="1395"/>
                    <a:pt x="2999" y="1104"/>
                  </a:cubicBezTo>
                  <a:cubicBezTo>
                    <a:pt x="2991" y="1064"/>
                    <a:pt x="3007" y="1021"/>
                    <a:pt x="3059" y="996"/>
                  </a:cubicBezTo>
                  <a:cubicBezTo>
                    <a:pt x="3245" y="907"/>
                    <a:pt x="3432" y="823"/>
                    <a:pt x="3622" y="739"/>
                  </a:cubicBezTo>
                  <a:cubicBezTo>
                    <a:pt x="3257" y="291"/>
                    <a:pt x="2678" y="0"/>
                    <a:pt x="2028"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52" name="Google Shape;1252;p9"/>
            <p:cNvSpPr/>
            <p:nvPr/>
          </p:nvSpPr>
          <p:spPr>
            <a:xfrm>
              <a:off x="2051018" y="655143"/>
              <a:ext cx="78938" cy="38672"/>
            </a:xfrm>
            <a:custGeom>
              <a:avLst/>
              <a:gdLst/>
              <a:ahLst/>
              <a:cxnLst/>
              <a:rect l="l" t="t" r="r" b="b"/>
              <a:pathLst>
                <a:path w="2525" h="1237" extrusionOk="0">
                  <a:moveTo>
                    <a:pt x="2507" y="0"/>
                  </a:moveTo>
                  <a:cubicBezTo>
                    <a:pt x="2318" y="327"/>
                    <a:pt x="1972" y="580"/>
                    <a:pt x="1500" y="657"/>
                  </a:cubicBezTo>
                  <a:cubicBezTo>
                    <a:pt x="1443" y="667"/>
                    <a:pt x="1385" y="671"/>
                    <a:pt x="1326" y="671"/>
                  </a:cubicBezTo>
                  <a:cubicBezTo>
                    <a:pt x="956" y="671"/>
                    <a:pt x="568" y="493"/>
                    <a:pt x="312" y="232"/>
                  </a:cubicBezTo>
                  <a:cubicBezTo>
                    <a:pt x="205" y="212"/>
                    <a:pt x="101" y="178"/>
                    <a:pt x="0" y="138"/>
                  </a:cubicBezTo>
                  <a:lnTo>
                    <a:pt x="0" y="138"/>
                  </a:lnTo>
                  <a:cubicBezTo>
                    <a:pt x="33" y="752"/>
                    <a:pt x="583" y="1237"/>
                    <a:pt x="1250" y="1237"/>
                  </a:cubicBezTo>
                  <a:cubicBezTo>
                    <a:pt x="1260" y="1237"/>
                    <a:pt x="1269" y="1237"/>
                    <a:pt x="1278" y="1236"/>
                  </a:cubicBezTo>
                  <a:cubicBezTo>
                    <a:pt x="1970" y="1222"/>
                    <a:pt x="2524" y="691"/>
                    <a:pt x="2511" y="50"/>
                  </a:cubicBezTo>
                  <a:cubicBezTo>
                    <a:pt x="2511" y="34"/>
                    <a:pt x="2509" y="17"/>
                    <a:pt x="2507" y="0"/>
                  </a:cubicBezTo>
                  <a:close/>
                </a:path>
              </a:pathLst>
            </a:custGeom>
            <a:solidFill>
              <a:srgbClr val="000000">
                <a:alpha val="15294"/>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53" name="Google Shape;1253;p9"/>
            <p:cNvSpPr/>
            <p:nvPr/>
          </p:nvSpPr>
          <p:spPr>
            <a:xfrm>
              <a:off x="1371674" y="418156"/>
              <a:ext cx="125832" cy="93725"/>
            </a:xfrm>
            <a:custGeom>
              <a:avLst/>
              <a:gdLst/>
              <a:ahLst/>
              <a:cxnLst/>
              <a:rect l="l" t="t" r="r" b="b"/>
              <a:pathLst>
                <a:path w="4025" h="2998" extrusionOk="0">
                  <a:moveTo>
                    <a:pt x="452" y="0"/>
                  </a:moveTo>
                  <a:lnTo>
                    <a:pt x="452" y="0"/>
                  </a:lnTo>
                  <a:cubicBezTo>
                    <a:pt x="168" y="326"/>
                    <a:pt x="0" y="742"/>
                    <a:pt x="11" y="1193"/>
                  </a:cubicBezTo>
                  <a:cubicBezTo>
                    <a:pt x="31" y="2196"/>
                    <a:pt x="922" y="2997"/>
                    <a:pt x="2003" y="2997"/>
                  </a:cubicBezTo>
                  <a:cubicBezTo>
                    <a:pt x="2018" y="2997"/>
                    <a:pt x="2033" y="2997"/>
                    <a:pt x="2048" y="2997"/>
                  </a:cubicBezTo>
                  <a:cubicBezTo>
                    <a:pt x="2071" y="2997"/>
                    <a:pt x="2090" y="2995"/>
                    <a:pt x="2113" y="2994"/>
                  </a:cubicBezTo>
                  <a:cubicBezTo>
                    <a:pt x="2037" y="2802"/>
                    <a:pt x="1965" y="2611"/>
                    <a:pt x="1911" y="2416"/>
                  </a:cubicBezTo>
                  <a:cubicBezTo>
                    <a:pt x="1886" y="2377"/>
                    <a:pt x="1880" y="2331"/>
                    <a:pt x="1907" y="2289"/>
                  </a:cubicBezTo>
                  <a:cubicBezTo>
                    <a:pt x="2004" y="2143"/>
                    <a:pt x="2191" y="2057"/>
                    <a:pt x="2369" y="2032"/>
                  </a:cubicBezTo>
                  <a:cubicBezTo>
                    <a:pt x="2408" y="2026"/>
                    <a:pt x="2452" y="2023"/>
                    <a:pt x="2497" y="2023"/>
                  </a:cubicBezTo>
                  <a:cubicBezTo>
                    <a:pt x="2640" y="2023"/>
                    <a:pt x="2795" y="2060"/>
                    <a:pt x="2844" y="2189"/>
                  </a:cubicBezTo>
                  <a:cubicBezTo>
                    <a:pt x="2847" y="2197"/>
                    <a:pt x="2847" y="2205"/>
                    <a:pt x="2847" y="2214"/>
                  </a:cubicBezTo>
                  <a:cubicBezTo>
                    <a:pt x="2954" y="2359"/>
                    <a:pt x="3046" y="2516"/>
                    <a:pt x="3126" y="2678"/>
                  </a:cubicBezTo>
                  <a:cubicBezTo>
                    <a:pt x="3671" y="2339"/>
                    <a:pt x="4025" y="1761"/>
                    <a:pt x="4011" y="1112"/>
                  </a:cubicBezTo>
                  <a:cubicBezTo>
                    <a:pt x="4005" y="784"/>
                    <a:pt x="3906" y="480"/>
                    <a:pt x="3738" y="217"/>
                  </a:cubicBezTo>
                  <a:lnTo>
                    <a:pt x="3738" y="217"/>
                  </a:lnTo>
                  <a:cubicBezTo>
                    <a:pt x="3817" y="750"/>
                    <a:pt x="3644" y="1230"/>
                    <a:pt x="2996" y="1609"/>
                  </a:cubicBezTo>
                  <a:cubicBezTo>
                    <a:pt x="2663" y="1804"/>
                    <a:pt x="2245" y="1946"/>
                    <a:pt x="1845" y="1946"/>
                  </a:cubicBezTo>
                  <a:cubicBezTo>
                    <a:pt x="1498" y="1946"/>
                    <a:pt x="1165" y="1840"/>
                    <a:pt x="911" y="1570"/>
                  </a:cubicBezTo>
                  <a:cubicBezTo>
                    <a:pt x="537" y="1170"/>
                    <a:pt x="367" y="550"/>
                    <a:pt x="452"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54" name="Google Shape;1254;p9"/>
            <p:cNvSpPr/>
            <p:nvPr/>
          </p:nvSpPr>
          <p:spPr>
            <a:xfrm>
              <a:off x="1722272" y="628165"/>
              <a:ext cx="101416" cy="71654"/>
            </a:xfrm>
            <a:custGeom>
              <a:avLst/>
              <a:gdLst/>
              <a:ahLst/>
              <a:cxnLst/>
              <a:rect l="l" t="t" r="r" b="b"/>
              <a:pathLst>
                <a:path w="3244" h="2292" extrusionOk="0">
                  <a:moveTo>
                    <a:pt x="246" y="0"/>
                  </a:moveTo>
                  <a:cubicBezTo>
                    <a:pt x="90" y="237"/>
                    <a:pt x="0" y="516"/>
                    <a:pt x="6" y="813"/>
                  </a:cubicBezTo>
                  <a:cubicBezTo>
                    <a:pt x="23" y="1636"/>
                    <a:pt x="752" y="2291"/>
                    <a:pt x="1638" y="2291"/>
                  </a:cubicBezTo>
                  <a:cubicBezTo>
                    <a:pt x="1650" y="2291"/>
                    <a:pt x="1662" y="2291"/>
                    <a:pt x="1673" y="2291"/>
                  </a:cubicBezTo>
                  <a:cubicBezTo>
                    <a:pt x="2451" y="2275"/>
                    <a:pt x="3092" y="1760"/>
                    <a:pt x="3244" y="1085"/>
                  </a:cubicBezTo>
                  <a:lnTo>
                    <a:pt x="3244" y="1085"/>
                  </a:lnTo>
                  <a:cubicBezTo>
                    <a:pt x="3076" y="1130"/>
                    <a:pt x="2908" y="1174"/>
                    <a:pt x="2743" y="1220"/>
                  </a:cubicBezTo>
                  <a:cubicBezTo>
                    <a:pt x="2727" y="1224"/>
                    <a:pt x="2712" y="1226"/>
                    <a:pt x="2697" y="1226"/>
                  </a:cubicBezTo>
                  <a:cubicBezTo>
                    <a:pt x="2688" y="1226"/>
                    <a:pt x="2679" y="1225"/>
                    <a:pt x="2671" y="1224"/>
                  </a:cubicBezTo>
                  <a:cubicBezTo>
                    <a:pt x="2669" y="1224"/>
                    <a:pt x="2667" y="1226"/>
                    <a:pt x="2665" y="1226"/>
                  </a:cubicBezTo>
                  <a:cubicBezTo>
                    <a:pt x="2662" y="1226"/>
                    <a:pt x="2658" y="1226"/>
                    <a:pt x="2655" y="1226"/>
                  </a:cubicBezTo>
                  <a:cubicBezTo>
                    <a:pt x="2651" y="1226"/>
                    <a:pt x="2648" y="1226"/>
                    <a:pt x="2645" y="1227"/>
                  </a:cubicBezTo>
                  <a:cubicBezTo>
                    <a:pt x="2391" y="1345"/>
                    <a:pt x="2079" y="1404"/>
                    <a:pt x="1769" y="1404"/>
                  </a:cubicBezTo>
                  <a:cubicBezTo>
                    <a:pt x="1305" y="1404"/>
                    <a:pt x="843" y="1273"/>
                    <a:pt x="581" y="1019"/>
                  </a:cubicBezTo>
                  <a:cubicBezTo>
                    <a:pt x="326" y="772"/>
                    <a:pt x="212" y="375"/>
                    <a:pt x="246" y="0"/>
                  </a:cubicBezTo>
                  <a:close/>
                </a:path>
              </a:pathLst>
            </a:custGeom>
            <a:solidFill>
              <a:srgbClr val="000000">
                <a:alpha val="15294"/>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55" name="Google Shape;1255;p9"/>
            <p:cNvSpPr/>
            <p:nvPr/>
          </p:nvSpPr>
          <p:spPr>
            <a:xfrm>
              <a:off x="1764443" y="491245"/>
              <a:ext cx="31950" cy="62087"/>
            </a:xfrm>
            <a:custGeom>
              <a:avLst/>
              <a:gdLst/>
              <a:ahLst/>
              <a:cxnLst/>
              <a:rect l="l" t="t" r="r" b="b"/>
              <a:pathLst>
                <a:path w="1022" h="1986" extrusionOk="0">
                  <a:moveTo>
                    <a:pt x="948" y="1"/>
                  </a:moveTo>
                  <a:cubicBezTo>
                    <a:pt x="929" y="413"/>
                    <a:pt x="766" y="814"/>
                    <a:pt x="411" y="1145"/>
                  </a:cubicBezTo>
                  <a:cubicBezTo>
                    <a:pt x="287" y="1260"/>
                    <a:pt x="150" y="1349"/>
                    <a:pt x="1" y="1419"/>
                  </a:cubicBezTo>
                  <a:cubicBezTo>
                    <a:pt x="36" y="1609"/>
                    <a:pt x="72" y="1797"/>
                    <a:pt x="108" y="1985"/>
                  </a:cubicBezTo>
                  <a:cubicBezTo>
                    <a:pt x="661" y="1647"/>
                    <a:pt x="1021" y="1064"/>
                    <a:pt x="1009" y="409"/>
                  </a:cubicBezTo>
                  <a:cubicBezTo>
                    <a:pt x="1005" y="268"/>
                    <a:pt x="984" y="132"/>
                    <a:pt x="948" y="1"/>
                  </a:cubicBezTo>
                  <a:close/>
                </a:path>
              </a:pathLst>
            </a:custGeom>
            <a:solidFill>
              <a:srgbClr val="A52D3E"/>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56" name="Google Shape;1256;p9"/>
            <p:cNvSpPr/>
            <p:nvPr/>
          </p:nvSpPr>
          <p:spPr>
            <a:xfrm>
              <a:off x="1670471" y="460734"/>
              <a:ext cx="60305" cy="102197"/>
            </a:xfrm>
            <a:custGeom>
              <a:avLst/>
              <a:gdLst/>
              <a:ahLst/>
              <a:cxnLst/>
              <a:rect l="l" t="t" r="r" b="b"/>
              <a:pathLst>
                <a:path w="1929" h="3269" extrusionOk="0">
                  <a:moveTo>
                    <a:pt x="750" y="0"/>
                  </a:moveTo>
                  <a:cubicBezTo>
                    <a:pt x="291" y="348"/>
                    <a:pt x="1" y="879"/>
                    <a:pt x="12" y="1467"/>
                  </a:cubicBezTo>
                  <a:cubicBezTo>
                    <a:pt x="32" y="2447"/>
                    <a:pt x="882" y="3232"/>
                    <a:pt x="1929" y="3269"/>
                  </a:cubicBezTo>
                  <a:cubicBezTo>
                    <a:pt x="1890" y="3019"/>
                    <a:pt x="1859" y="2770"/>
                    <a:pt x="1824" y="2533"/>
                  </a:cubicBezTo>
                  <a:cubicBezTo>
                    <a:pt x="1819" y="2523"/>
                    <a:pt x="1814" y="2513"/>
                    <a:pt x="1811" y="2502"/>
                  </a:cubicBezTo>
                  <a:cubicBezTo>
                    <a:pt x="1501" y="2423"/>
                    <a:pt x="1215" y="2263"/>
                    <a:pt x="1000" y="2023"/>
                  </a:cubicBezTo>
                  <a:cubicBezTo>
                    <a:pt x="503" y="1468"/>
                    <a:pt x="439" y="630"/>
                    <a:pt x="750"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57" name="Google Shape;1257;p9"/>
            <p:cNvSpPr/>
            <p:nvPr/>
          </p:nvSpPr>
          <p:spPr>
            <a:xfrm>
              <a:off x="1894898" y="564678"/>
              <a:ext cx="103229" cy="86566"/>
            </a:xfrm>
            <a:custGeom>
              <a:avLst/>
              <a:gdLst/>
              <a:ahLst/>
              <a:cxnLst/>
              <a:rect l="l" t="t" r="r" b="b"/>
              <a:pathLst>
                <a:path w="3302" h="2769" extrusionOk="0">
                  <a:moveTo>
                    <a:pt x="747" y="1"/>
                  </a:moveTo>
                  <a:cubicBezTo>
                    <a:pt x="296" y="278"/>
                    <a:pt x="1" y="755"/>
                    <a:pt x="11" y="1291"/>
                  </a:cubicBezTo>
                  <a:cubicBezTo>
                    <a:pt x="28" y="2113"/>
                    <a:pt x="757" y="2769"/>
                    <a:pt x="1643" y="2769"/>
                  </a:cubicBezTo>
                  <a:cubicBezTo>
                    <a:pt x="1655" y="2769"/>
                    <a:pt x="1666" y="2769"/>
                    <a:pt x="1678" y="2768"/>
                  </a:cubicBezTo>
                  <a:cubicBezTo>
                    <a:pt x="2580" y="2750"/>
                    <a:pt x="3301" y="2057"/>
                    <a:pt x="3285" y="1224"/>
                  </a:cubicBezTo>
                  <a:cubicBezTo>
                    <a:pt x="3283" y="1129"/>
                    <a:pt x="3270" y="1035"/>
                    <a:pt x="3249" y="944"/>
                  </a:cubicBezTo>
                  <a:cubicBezTo>
                    <a:pt x="3040" y="1502"/>
                    <a:pt x="2389" y="1936"/>
                    <a:pt x="1734" y="1936"/>
                  </a:cubicBezTo>
                  <a:cubicBezTo>
                    <a:pt x="1512" y="1936"/>
                    <a:pt x="1289" y="1886"/>
                    <a:pt x="1084" y="1774"/>
                  </a:cubicBezTo>
                  <a:cubicBezTo>
                    <a:pt x="304" y="1348"/>
                    <a:pt x="296" y="542"/>
                    <a:pt x="74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58" name="Google Shape;1258;p9"/>
            <p:cNvSpPr/>
            <p:nvPr/>
          </p:nvSpPr>
          <p:spPr>
            <a:xfrm>
              <a:off x="1849662" y="440658"/>
              <a:ext cx="93975" cy="39109"/>
            </a:xfrm>
            <a:custGeom>
              <a:avLst/>
              <a:gdLst/>
              <a:ahLst/>
              <a:cxnLst/>
              <a:rect l="l" t="t" r="r" b="b"/>
              <a:pathLst>
                <a:path w="3006" h="1251" extrusionOk="0">
                  <a:moveTo>
                    <a:pt x="3005" y="1"/>
                  </a:moveTo>
                  <a:lnTo>
                    <a:pt x="3005" y="1"/>
                  </a:lnTo>
                  <a:cubicBezTo>
                    <a:pt x="2742" y="301"/>
                    <a:pt x="2314" y="486"/>
                    <a:pt x="1873" y="486"/>
                  </a:cubicBezTo>
                  <a:cubicBezTo>
                    <a:pt x="1632" y="486"/>
                    <a:pt x="1387" y="431"/>
                    <a:pt x="1162" y="310"/>
                  </a:cubicBezTo>
                  <a:cubicBezTo>
                    <a:pt x="1028" y="237"/>
                    <a:pt x="919" y="153"/>
                    <a:pt x="830" y="59"/>
                  </a:cubicBezTo>
                  <a:cubicBezTo>
                    <a:pt x="822" y="79"/>
                    <a:pt x="810" y="99"/>
                    <a:pt x="788" y="112"/>
                  </a:cubicBezTo>
                  <a:cubicBezTo>
                    <a:pt x="547" y="278"/>
                    <a:pt x="275" y="409"/>
                    <a:pt x="0" y="532"/>
                  </a:cubicBezTo>
                  <a:cubicBezTo>
                    <a:pt x="289" y="963"/>
                    <a:pt x="805" y="1251"/>
                    <a:pt x="1392" y="1251"/>
                  </a:cubicBezTo>
                  <a:cubicBezTo>
                    <a:pt x="1403" y="1251"/>
                    <a:pt x="1414" y="1251"/>
                    <a:pt x="1426" y="1250"/>
                  </a:cubicBezTo>
                  <a:cubicBezTo>
                    <a:pt x="2219" y="1234"/>
                    <a:pt x="2871" y="697"/>
                    <a:pt x="3005" y="1"/>
                  </a:cubicBezTo>
                  <a:close/>
                </a:path>
              </a:pathLst>
            </a:custGeom>
            <a:solidFill>
              <a:srgbClr val="000000">
                <a:alpha val="15294"/>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59" name="Google Shape;1259;p9"/>
            <p:cNvSpPr/>
            <p:nvPr/>
          </p:nvSpPr>
          <p:spPr>
            <a:xfrm>
              <a:off x="1842535" y="386832"/>
              <a:ext cx="42142" cy="40485"/>
            </a:xfrm>
            <a:custGeom>
              <a:avLst/>
              <a:gdLst/>
              <a:ahLst/>
              <a:cxnLst/>
              <a:rect l="l" t="t" r="r" b="b"/>
              <a:pathLst>
                <a:path w="1348" h="1295" extrusionOk="0">
                  <a:moveTo>
                    <a:pt x="1348" y="1"/>
                  </a:moveTo>
                  <a:lnTo>
                    <a:pt x="1348" y="1"/>
                  </a:lnTo>
                  <a:cubicBezTo>
                    <a:pt x="644" y="113"/>
                    <a:pt x="94" y="640"/>
                    <a:pt x="0" y="1295"/>
                  </a:cubicBezTo>
                  <a:cubicBezTo>
                    <a:pt x="161" y="1242"/>
                    <a:pt x="318" y="1192"/>
                    <a:pt x="474" y="1145"/>
                  </a:cubicBezTo>
                  <a:cubicBezTo>
                    <a:pt x="490" y="1130"/>
                    <a:pt x="506" y="1119"/>
                    <a:pt x="527" y="1113"/>
                  </a:cubicBezTo>
                  <a:cubicBezTo>
                    <a:pt x="550" y="1106"/>
                    <a:pt x="573" y="1103"/>
                    <a:pt x="595" y="1103"/>
                  </a:cubicBezTo>
                  <a:cubicBezTo>
                    <a:pt x="659" y="1103"/>
                    <a:pt x="719" y="1129"/>
                    <a:pt x="772" y="1168"/>
                  </a:cubicBezTo>
                  <a:cubicBezTo>
                    <a:pt x="740" y="737"/>
                    <a:pt x="968" y="282"/>
                    <a:pt x="1348" y="1"/>
                  </a:cubicBezTo>
                  <a:close/>
                </a:path>
              </a:pathLst>
            </a:custGeom>
            <a:solidFill>
              <a:srgbClr val="000000">
                <a:alpha val="15294"/>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60" name="Google Shape;1260;p9"/>
            <p:cNvSpPr/>
            <p:nvPr/>
          </p:nvSpPr>
          <p:spPr>
            <a:xfrm>
              <a:off x="1449108" y="553637"/>
              <a:ext cx="126238" cy="110513"/>
            </a:xfrm>
            <a:custGeom>
              <a:avLst/>
              <a:gdLst/>
              <a:ahLst/>
              <a:cxnLst/>
              <a:rect l="l" t="t" r="r" b="b"/>
              <a:pathLst>
                <a:path w="4038" h="3535" extrusionOk="0">
                  <a:moveTo>
                    <a:pt x="1208" y="1"/>
                  </a:moveTo>
                  <a:lnTo>
                    <a:pt x="1208" y="1"/>
                  </a:lnTo>
                  <a:cubicBezTo>
                    <a:pt x="493" y="296"/>
                    <a:pt x="0" y="963"/>
                    <a:pt x="16" y="1728"/>
                  </a:cubicBezTo>
                  <a:cubicBezTo>
                    <a:pt x="37" y="2732"/>
                    <a:pt x="926" y="3534"/>
                    <a:pt x="2010" y="3534"/>
                  </a:cubicBezTo>
                  <a:cubicBezTo>
                    <a:pt x="2025" y="3534"/>
                    <a:pt x="2039" y="3534"/>
                    <a:pt x="2054" y="3534"/>
                  </a:cubicBezTo>
                  <a:cubicBezTo>
                    <a:pt x="3157" y="3511"/>
                    <a:pt x="4037" y="2664"/>
                    <a:pt x="4016" y="1646"/>
                  </a:cubicBezTo>
                  <a:cubicBezTo>
                    <a:pt x="4016" y="1640"/>
                    <a:pt x="4015" y="1634"/>
                    <a:pt x="4015" y="1626"/>
                  </a:cubicBezTo>
                  <a:cubicBezTo>
                    <a:pt x="3986" y="1636"/>
                    <a:pt x="3957" y="1644"/>
                    <a:pt x="3928" y="1652"/>
                  </a:cubicBezTo>
                  <a:cubicBezTo>
                    <a:pt x="3724" y="2247"/>
                    <a:pt x="2992" y="2617"/>
                    <a:pt x="2280" y="2617"/>
                  </a:cubicBezTo>
                  <a:cubicBezTo>
                    <a:pt x="1947" y="2617"/>
                    <a:pt x="1619" y="2536"/>
                    <a:pt x="1351" y="2359"/>
                  </a:cubicBezTo>
                  <a:cubicBezTo>
                    <a:pt x="434" y="1754"/>
                    <a:pt x="550" y="662"/>
                    <a:pt x="1208" y="1"/>
                  </a:cubicBezTo>
                  <a:close/>
                </a:path>
              </a:pathLst>
            </a:custGeom>
            <a:solidFill>
              <a:srgbClr val="000000">
                <a:alpha val="15294"/>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261" name="Google Shape;1261;p9"/>
          <p:cNvGrpSpPr/>
          <p:nvPr/>
        </p:nvGrpSpPr>
        <p:grpSpPr>
          <a:xfrm rot="5816195">
            <a:off x="9837590" y="194203"/>
            <a:ext cx="337989" cy="543532"/>
            <a:chOff x="4140725" y="520912"/>
            <a:chExt cx="175945" cy="282926"/>
          </a:xfrm>
        </p:grpSpPr>
        <p:sp>
          <p:nvSpPr>
            <p:cNvPr id="1262" name="Google Shape;1262;p9"/>
            <p:cNvSpPr/>
            <p:nvPr/>
          </p:nvSpPr>
          <p:spPr>
            <a:xfrm>
              <a:off x="4195745" y="753342"/>
              <a:ext cx="27292" cy="25635"/>
            </a:xfrm>
            <a:custGeom>
              <a:avLst/>
              <a:gdLst/>
              <a:ahLst/>
              <a:cxnLst/>
              <a:rect l="l" t="t" r="r" b="b"/>
              <a:pathLst>
                <a:path w="873" h="820" extrusionOk="0">
                  <a:moveTo>
                    <a:pt x="531" y="181"/>
                  </a:moveTo>
                  <a:cubicBezTo>
                    <a:pt x="592" y="235"/>
                    <a:pt x="653" y="290"/>
                    <a:pt x="719" y="336"/>
                  </a:cubicBezTo>
                  <a:cubicBezTo>
                    <a:pt x="640" y="414"/>
                    <a:pt x="572" y="506"/>
                    <a:pt x="483" y="577"/>
                  </a:cubicBezTo>
                  <a:cubicBezTo>
                    <a:pt x="439" y="611"/>
                    <a:pt x="348" y="655"/>
                    <a:pt x="275" y="655"/>
                  </a:cubicBezTo>
                  <a:cubicBezTo>
                    <a:pt x="218" y="655"/>
                    <a:pt x="171" y="628"/>
                    <a:pt x="167" y="549"/>
                  </a:cubicBezTo>
                  <a:cubicBezTo>
                    <a:pt x="167" y="537"/>
                    <a:pt x="165" y="529"/>
                    <a:pt x="161" y="519"/>
                  </a:cubicBezTo>
                  <a:cubicBezTo>
                    <a:pt x="300" y="426"/>
                    <a:pt x="421" y="306"/>
                    <a:pt x="531" y="181"/>
                  </a:cubicBezTo>
                  <a:close/>
                  <a:moveTo>
                    <a:pt x="533" y="0"/>
                  </a:moveTo>
                  <a:cubicBezTo>
                    <a:pt x="507" y="0"/>
                    <a:pt x="480" y="17"/>
                    <a:pt x="466" y="36"/>
                  </a:cubicBezTo>
                  <a:cubicBezTo>
                    <a:pt x="336" y="199"/>
                    <a:pt x="177" y="333"/>
                    <a:pt x="39" y="486"/>
                  </a:cubicBezTo>
                  <a:cubicBezTo>
                    <a:pt x="24" y="499"/>
                    <a:pt x="21" y="518"/>
                    <a:pt x="25" y="534"/>
                  </a:cubicBezTo>
                  <a:cubicBezTo>
                    <a:pt x="24" y="537"/>
                    <a:pt x="23" y="540"/>
                    <a:pt x="21" y="545"/>
                  </a:cubicBezTo>
                  <a:cubicBezTo>
                    <a:pt x="1" y="712"/>
                    <a:pt x="156" y="819"/>
                    <a:pt x="307" y="819"/>
                  </a:cubicBezTo>
                  <a:cubicBezTo>
                    <a:pt x="328" y="819"/>
                    <a:pt x="349" y="817"/>
                    <a:pt x="370" y="813"/>
                  </a:cubicBezTo>
                  <a:cubicBezTo>
                    <a:pt x="576" y="770"/>
                    <a:pt x="802" y="540"/>
                    <a:pt x="861" y="343"/>
                  </a:cubicBezTo>
                  <a:cubicBezTo>
                    <a:pt x="873" y="321"/>
                    <a:pt x="873" y="292"/>
                    <a:pt x="853" y="269"/>
                  </a:cubicBezTo>
                  <a:cubicBezTo>
                    <a:pt x="774" y="173"/>
                    <a:pt x="666" y="93"/>
                    <a:pt x="568" y="13"/>
                  </a:cubicBezTo>
                  <a:cubicBezTo>
                    <a:pt x="557" y="4"/>
                    <a:pt x="545" y="0"/>
                    <a:pt x="53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63" name="Google Shape;1263;p9"/>
            <p:cNvSpPr/>
            <p:nvPr/>
          </p:nvSpPr>
          <p:spPr>
            <a:xfrm>
              <a:off x="4217347" y="730052"/>
              <a:ext cx="21540" cy="21665"/>
            </a:xfrm>
            <a:custGeom>
              <a:avLst/>
              <a:gdLst/>
              <a:ahLst/>
              <a:cxnLst/>
              <a:rect l="l" t="t" r="r" b="b"/>
              <a:pathLst>
                <a:path w="689" h="693" extrusionOk="0">
                  <a:moveTo>
                    <a:pt x="340" y="156"/>
                  </a:moveTo>
                  <a:cubicBezTo>
                    <a:pt x="392" y="180"/>
                    <a:pt x="449" y="195"/>
                    <a:pt x="505" y="207"/>
                  </a:cubicBezTo>
                  <a:cubicBezTo>
                    <a:pt x="459" y="332"/>
                    <a:pt x="391" y="438"/>
                    <a:pt x="319" y="550"/>
                  </a:cubicBezTo>
                  <a:cubicBezTo>
                    <a:pt x="275" y="519"/>
                    <a:pt x="229" y="493"/>
                    <a:pt x="184" y="459"/>
                  </a:cubicBezTo>
                  <a:cubicBezTo>
                    <a:pt x="246" y="375"/>
                    <a:pt x="319" y="262"/>
                    <a:pt x="340" y="156"/>
                  </a:cubicBezTo>
                  <a:close/>
                  <a:moveTo>
                    <a:pt x="336" y="1"/>
                  </a:moveTo>
                  <a:cubicBezTo>
                    <a:pt x="319" y="1"/>
                    <a:pt x="302" y="2"/>
                    <a:pt x="286" y="5"/>
                  </a:cubicBezTo>
                  <a:cubicBezTo>
                    <a:pt x="257" y="11"/>
                    <a:pt x="241" y="38"/>
                    <a:pt x="243" y="65"/>
                  </a:cubicBezTo>
                  <a:cubicBezTo>
                    <a:pt x="205" y="112"/>
                    <a:pt x="187" y="172"/>
                    <a:pt x="157" y="225"/>
                  </a:cubicBezTo>
                  <a:cubicBezTo>
                    <a:pt x="118" y="298"/>
                    <a:pt x="72" y="366"/>
                    <a:pt x="20" y="431"/>
                  </a:cubicBezTo>
                  <a:cubicBezTo>
                    <a:pt x="1" y="457"/>
                    <a:pt x="9" y="500"/>
                    <a:pt x="30" y="522"/>
                  </a:cubicBezTo>
                  <a:cubicBezTo>
                    <a:pt x="98" y="595"/>
                    <a:pt x="194" y="680"/>
                    <a:pt x="300" y="683"/>
                  </a:cubicBezTo>
                  <a:cubicBezTo>
                    <a:pt x="308" y="689"/>
                    <a:pt x="316" y="692"/>
                    <a:pt x="325" y="692"/>
                  </a:cubicBezTo>
                  <a:cubicBezTo>
                    <a:pt x="332" y="692"/>
                    <a:pt x="339" y="690"/>
                    <a:pt x="345" y="685"/>
                  </a:cubicBezTo>
                  <a:cubicBezTo>
                    <a:pt x="520" y="569"/>
                    <a:pt x="620" y="370"/>
                    <a:pt x="677" y="175"/>
                  </a:cubicBezTo>
                  <a:cubicBezTo>
                    <a:pt x="689" y="135"/>
                    <a:pt x="666" y="93"/>
                    <a:pt x="626" y="79"/>
                  </a:cubicBezTo>
                  <a:cubicBezTo>
                    <a:pt x="540" y="50"/>
                    <a:pt x="432" y="1"/>
                    <a:pt x="33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64" name="Google Shape;1264;p9"/>
            <p:cNvSpPr/>
            <p:nvPr/>
          </p:nvSpPr>
          <p:spPr>
            <a:xfrm>
              <a:off x="4223099" y="734929"/>
              <a:ext cx="10067" cy="12317"/>
            </a:xfrm>
            <a:custGeom>
              <a:avLst/>
              <a:gdLst/>
              <a:ahLst/>
              <a:cxnLst/>
              <a:rect l="l" t="t" r="r" b="b"/>
              <a:pathLst>
                <a:path w="322" h="394" extrusionOk="0">
                  <a:moveTo>
                    <a:pt x="157" y="0"/>
                  </a:moveTo>
                  <a:cubicBezTo>
                    <a:pt x="136" y="106"/>
                    <a:pt x="63" y="218"/>
                    <a:pt x="1" y="303"/>
                  </a:cubicBezTo>
                  <a:cubicBezTo>
                    <a:pt x="46" y="335"/>
                    <a:pt x="93" y="361"/>
                    <a:pt x="137" y="394"/>
                  </a:cubicBezTo>
                  <a:cubicBezTo>
                    <a:pt x="208" y="283"/>
                    <a:pt x="276" y="176"/>
                    <a:pt x="322" y="51"/>
                  </a:cubicBezTo>
                  <a:cubicBezTo>
                    <a:pt x="265" y="39"/>
                    <a:pt x="208" y="24"/>
                    <a:pt x="15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65" name="Google Shape;1265;p9"/>
            <p:cNvSpPr/>
            <p:nvPr/>
          </p:nvSpPr>
          <p:spPr>
            <a:xfrm>
              <a:off x="4198778" y="534855"/>
              <a:ext cx="103416" cy="131459"/>
            </a:xfrm>
            <a:custGeom>
              <a:avLst/>
              <a:gdLst/>
              <a:ahLst/>
              <a:cxnLst/>
              <a:rect l="l" t="t" r="r" b="b"/>
              <a:pathLst>
                <a:path w="3308" h="4205" extrusionOk="0">
                  <a:moveTo>
                    <a:pt x="1466" y="864"/>
                  </a:moveTo>
                  <a:cubicBezTo>
                    <a:pt x="1495" y="864"/>
                    <a:pt x="1522" y="879"/>
                    <a:pt x="1537" y="914"/>
                  </a:cubicBezTo>
                  <a:cubicBezTo>
                    <a:pt x="1587" y="1032"/>
                    <a:pt x="1620" y="1157"/>
                    <a:pt x="1656" y="1279"/>
                  </a:cubicBezTo>
                  <a:cubicBezTo>
                    <a:pt x="1677" y="1352"/>
                    <a:pt x="1619" y="1398"/>
                    <a:pt x="1559" y="1398"/>
                  </a:cubicBezTo>
                  <a:cubicBezTo>
                    <a:pt x="1518" y="1398"/>
                    <a:pt x="1476" y="1376"/>
                    <a:pt x="1460" y="1326"/>
                  </a:cubicBezTo>
                  <a:cubicBezTo>
                    <a:pt x="1425" y="1213"/>
                    <a:pt x="1386" y="1099"/>
                    <a:pt x="1364" y="980"/>
                  </a:cubicBezTo>
                  <a:cubicBezTo>
                    <a:pt x="1353" y="916"/>
                    <a:pt x="1412" y="864"/>
                    <a:pt x="1466" y="864"/>
                  </a:cubicBezTo>
                  <a:close/>
                  <a:moveTo>
                    <a:pt x="1249" y="1382"/>
                  </a:moveTo>
                  <a:cubicBezTo>
                    <a:pt x="1278" y="1382"/>
                    <a:pt x="1305" y="1396"/>
                    <a:pt x="1318" y="1429"/>
                  </a:cubicBezTo>
                  <a:cubicBezTo>
                    <a:pt x="1374" y="1568"/>
                    <a:pt x="1421" y="1711"/>
                    <a:pt x="1472" y="1853"/>
                  </a:cubicBezTo>
                  <a:cubicBezTo>
                    <a:pt x="1496" y="1922"/>
                    <a:pt x="1439" y="1966"/>
                    <a:pt x="1381" y="1966"/>
                  </a:cubicBezTo>
                  <a:cubicBezTo>
                    <a:pt x="1342" y="1966"/>
                    <a:pt x="1301" y="1945"/>
                    <a:pt x="1286" y="1897"/>
                  </a:cubicBezTo>
                  <a:cubicBezTo>
                    <a:pt x="1241" y="1762"/>
                    <a:pt x="1194" y="1626"/>
                    <a:pt x="1156" y="1490"/>
                  </a:cubicBezTo>
                  <a:cubicBezTo>
                    <a:pt x="1138" y="1429"/>
                    <a:pt x="1196" y="1382"/>
                    <a:pt x="1249" y="1382"/>
                  </a:cubicBezTo>
                  <a:close/>
                  <a:moveTo>
                    <a:pt x="963" y="1815"/>
                  </a:moveTo>
                  <a:cubicBezTo>
                    <a:pt x="993" y="1815"/>
                    <a:pt x="1023" y="1828"/>
                    <a:pt x="1040" y="1858"/>
                  </a:cubicBezTo>
                  <a:cubicBezTo>
                    <a:pt x="1126" y="2012"/>
                    <a:pt x="1192" y="2177"/>
                    <a:pt x="1264" y="2337"/>
                  </a:cubicBezTo>
                  <a:cubicBezTo>
                    <a:pt x="1296" y="2413"/>
                    <a:pt x="1230" y="2478"/>
                    <a:pt x="1169" y="2478"/>
                  </a:cubicBezTo>
                  <a:cubicBezTo>
                    <a:pt x="1139" y="2478"/>
                    <a:pt x="1111" y="2463"/>
                    <a:pt x="1094" y="2427"/>
                  </a:cubicBezTo>
                  <a:cubicBezTo>
                    <a:pt x="1017" y="2261"/>
                    <a:pt x="936" y="2094"/>
                    <a:pt x="876" y="1919"/>
                  </a:cubicBezTo>
                  <a:cubicBezTo>
                    <a:pt x="854" y="1857"/>
                    <a:pt x="908" y="1815"/>
                    <a:pt x="963" y="1815"/>
                  </a:cubicBezTo>
                  <a:close/>
                  <a:moveTo>
                    <a:pt x="2002" y="1"/>
                  </a:moveTo>
                  <a:cubicBezTo>
                    <a:pt x="1531" y="1"/>
                    <a:pt x="1086" y="294"/>
                    <a:pt x="921" y="763"/>
                  </a:cubicBezTo>
                  <a:lnTo>
                    <a:pt x="0" y="3360"/>
                  </a:lnTo>
                  <a:cubicBezTo>
                    <a:pt x="365" y="3506"/>
                    <a:pt x="678" y="3764"/>
                    <a:pt x="1049" y="3912"/>
                  </a:cubicBezTo>
                  <a:cubicBezTo>
                    <a:pt x="1444" y="4072"/>
                    <a:pt x="1856" y="4144"/>
                    <a:pt x="2275" y="4205"/>
                  </a:cubicBezTo>
                  <a:lnTo>
                    <a:pt x="3207" y="1573"/>
                  </a:lnTo>
                  <a:cubicBezTo>
                    <a:pt x="3308" y="1286"/>
                    <a:pt x="3291" y="976"/>
                    <a:pt x="3160" y="699"/>
                  </a:cubicBezTo>
                  <a:cubicBezTo>
                    <a:pt x="3027" y="422"/>
                    <a:pt x="2797" y="214"/>
                    <a:pt x="2510" y="112"/>
                  </a:cubicBezTo>
                  <a:lnTo>
                    <a:pt x="2381" y="66"/>
                  </a:lnTo>
                  <a:cubicBezTo>
                    <a:pt x="2256" y="22"/>
                    <a:pt x="2128" y="1"/>
                    <a:pt x="20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66" name="Google Shape;1266;p9"/>
            <p:cNvSpPr/>
            <p:nvPr/>
          </p:nvSpPr>
          <p:spPr>
            <a:xfrm>
              <a:off x="4156481" y="648115"/>
              <a:ext cx="110263" cy="141713"/>
            </a:xfrm>
            <a:custGeom>
              <a:avLst/>
              <a:gdLst/>
              <a:ahLst/>
              <a:cxnLst/>
              <a:rect l="l" t="t" r="r" b="b"/>
              <a:pathLst>
                <a:path w="3527" h="4533" extrusionOk="0">
                  <a:moveTo>
                    <a:pt x="2284" y="2623"/>
                  </a:moveTo>
                  <a:cubicBezTo>
                    <a:pt x="2380" y="2623"/>
                    <a:pt x="2488" y="2672"/>
                    <a:pt x="2575" y="2702"/>
                  </a:cubicBezTo>
                  <a:cubicBezTo>
                    <a:pt x="2614" y="2715"/>
                    <a:pt x="2638" y="2757"/>
                    <a:pt x="2625" y="2797"/>
                  </a:cubicBezTo>
                  <a:cubicBezTo>
                    <a:pt x="2568" y="2992"/>
                    <a:pt x="2468" y="3192"/>
                    <a:pt x="2294" y="3307"/>
                  </a:cubicBezTo>
                  <a:cubicBezTo>
                    <a:pt x="2288" y="3312"/>
                    <a:pt x="2281" y="3314"/>
                    <a:pt x="2274" y="3314"/>
                  </a:cubicBezTo>
                  <a:cubicBezTo>
                    <a:pt x="2264" y="3314"/>
                    <a:pt x="2256" y="3311"/>
                    <a:pt x="2249" y="3306"/>
                  </a:cubicBezTo>
                  <a:cubicBezTo>
                    <a:pt x="2142" y="3302"/>
                    <a:pt x="2047" y="3219"/>
                    <a:pt x="1978" y="3145"/>
                  </a:cubicBezTo>
                  <a:cubicBezTo>
                    <a:pt x="1956" y="3121"/>
                    <a:pt x="1948" y="3078"/>
                    <a:pt x="1968" y="3053"/>
                  </a:cubicBezTo>
                  <a:cubicBezTo>
                    <a:pt x="2019" y="2989"/>
                    <a:pt x="2066" y="2921"/>
                    <a:pt x="2105" y="2848"/>
                  </a:cubicBezTo>
                  <a:cubicBezTo>
                    <a:pt x="2134" y="2794"/>
                    <a:pt x="2154" y="2735"/>
                    <a:pt x="2191" y="2688"/>
                  </a:cubicBezTo>
                  <a:cubicBezTo>
                    <a:pt x="2190" y="2662"/>
                    <a:pt x="2206" y="2635"/>
                    <a:pt x="2234" y="2627"/>
                  </a:cubicBezTo>
                  <a:cubicBezTo>
                    <a:pt x="2250" y="2624"/>
                    <a:pt x="2267" y="2623"/>
                    <a:pt x="2284" y="2623"/>
                  </a:cubicBezTo>
                  <a:close/>
                  <a:moveTo>
                    <a:pt x="1788" y="3364"/>
                  </a:moveTo>
                  <a:cubicBezTo>
                    <a:pt x="1800" y="3364"/>
                    <a:pt x="1812" y="3367"/>
                    <a:pt x="1823" y="3376"/>
                  </a:cubicBezTo>
                  <a:cubicBezTo>
                    <a:pt x="1921" y="3455"/>
                    <a:pt x="2027" y="3535"/>
                    <a:pt x="2108" y="3632"/>
                  </a:cubicBezTo>
                  <a:cubicBezTo>
                    <a:pt x="2128" y="3657"/>
                    <a:pt x="2128" y="3684"/>
                    <a:pt x="2115" y="3707"/>
                  </a:cubicBezTo>
                  <a:cubicBezTo>
                    <a:pt x="2058" y="3905"/>
                    <a:pt x="1832" y="4135"/>
                    <a:pt x="1626" y="4178"/>
                  </a:cubicBezTo>
                  <a:cubicBezTo>
                    <a:pt x="1605" y="4182"/>
                    <a:pt x="1584" y="4184"/>
                    <a:pt x="1563" y="4184"/>
                  </a:cubicBezTo>
                  <a:cubicBezTo>
                    <a:pt x="1413" y="4184"/>
                    <a:pt x="1258" y="4077"/>
                    <a:pt x="1277" y="3910"/>
                  </a:cubicBezTo>
                  <a:cubicBezTo>
                    <a:pt x="1277" y="3906"/>
                    <a:pt x="1280" y="3902"/>
                    <a:pt x="1281" y="3898"/>
                  </a:cubicBezTo>
                  <a:cubicBezTo>
                    <a:pt x="1277" y="3882"/>
                    <a:pt x="1280" y="3864"/>
                    <a:pt x="1293" y="3850"/>
                  </a:cubicBezTo>
                  <a:cubicBezTo>
                    <a:pt x="1433" y="3697"/>
                    <a:pt x="1589" y="3562"/>
                    <a:pt x="1720" y="3400"/>
                  </a:cubicBezTo>
                  <a:cubicBezTo>
                    <a:pt x="1735" y="3380"/>
                    <a:pt x="1762" y="3364"/>
                    <a:pt x="1788" y="3364"/>
                  </a:cubicBezTo>
                  <a:close/>
                  <a:moveTo>
                    <a:pt x="1260" y="1"/>
                  </a:moveTo>
                  <a:lnTo>
                    <a:pt x="212" y="2960"/>
                  </a:lnTo>
                  <a:cubicBezTo>
                    <a:pt x="1" y="3554"/>
                    <a:pt x="313" y="4210"/>
                    <a:pt x="910" y="4421"/>
                  </a:cubicBezTo>
                  <a:lnTo>
                    <a:pt x="1038" y="4467"/>
                  </a:lnTo>
                  <a:cubicBezTo>
                    <a:pt x="1053" y="4473"/>
                    <a:pt x="1071" y="4479"/>
                    <a:pt x="1088" y="4483"/>
                  </a:cubicBezTo>
                  <a:cubicBezTo>
                    <a:pt x="1195" y="4516"/>
                    <a:pt x="1306" y="4532"/>
                    <a:pt x="1416" y="4532"/>
                  </a:cubicBezTo>
                  <a:cubicBezTo>
                    <a:pt x="1585" y="4532"/>
                    <a:pt x="1754" y="4494"/>
                    <a:pt x="1912" y="4418"/>
                  </a:cubicBezTo>
                  <a:cubicBezTo>
                    <a:pt x="2190" y="4287"/>
                    <a:pt x="2398" y="4056"/>
                    <a:pt x="2499" y="3770"/>
                  </a:cubicBezTo>
                  <a:lnTo>
                    <a:pt x="3526" y="867"/>
                  </a:lnTo>
                  <a:lnTo>
                    <a:pt x="3526" y="867"/>
                  </a:lnTo>
                  <a:cubicBezTo>
                    <a:pt x="3522" y="867"/>
                    <a:pt x="3517" y="867"/>
                    <a:pt x="3513" y="867"/>
                  </a:cubicBezTo>
                  <a:cubicBezTo>
                    <a:pt x="2738" y="867"/>
                    <a:pt x="1738" y="593"/>
                    <a:pt x="12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67" name="Google Shape;1267;p9"/>
            <p:cNvSpPr/>
            <p:nvPr/>
          </p:nvSpPr>
          <p:spPr>
            <a:xfrm>
              <a:off x="4156481" y="648084"/>
              <a:ext cx="57992" cy="138712"/>
            </a:xfrm>
            <a:custGeom>
              <a:avLst/>
              <a:gdLst/>
              <a:ahLst/>
              <a:cxnLst/>
              <a:rect l="l" t="t" r="r" b="b"/>
              <a:pathLst>
                <a:path w="1855" h="4437" extrusionOk="0">
                  <a:moveTo>
                    <a:pt x="1260" y="0"/>
                  </a:moveTo>
                  <a:lnTo>
                    <a:pt x="212" y="2961"/>
                  </a:lnTo>
                  <a:cubicBezTo>
                    <a:pt x="1" y="3555"/>
                    <a:pt x="313" y="4211"/>
                    <a:pt x="910" y="4422"/>
                  </a:cubicBezTo>
                  <a:lnTo>
                    <a:pt x="948" y="4436"/>
                  </a:lnTo>
                  <a:cubicBezTo>
                    <a:pt x="880" y="4346"/>
                    <a:pt x="837" y="4237"/>
                    <a:pt x="824" y="4091"/>
                  </a:cubicBezTo>
                  <a:cubicBezTo>
                    <a:pt x="797" y="3747"/>
                    <a:pt x="879" y="3420"/>
                    <a:pt x="968" y="3090"/>
                  </a:cubicBezTo>
                  <a:cubicBezTo>
                    <a:pt x="1208" y="2196"/>
                    <a:pt x="1529" y="1335"/>
                    <a:pt x="1855" y="473"/>
                  </a:cubicBezTo>
                  <a:cubicBezTo>
                    <a:pt x="1620" y="347"/>
                    <a:pt x="1412" y="191"/>
                    <a:pt x="1260"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68" name="Google Shape;1268;p9"/>
            <p:cNvSpPr/>
            <p:nvPr/>
          </p:nvSpPr>
          <p:spPr>
            <a:xfrm>
              <a:off x="4200747" y="758969"/>
              <a:ext cx="17476" cy="14912"/>
            </a:xfrm>
            <a:custGeom>
              <a:avLst/>
              <a:gdLst/>
              <a:ahLst/>
              <a:cxnLst/>
              <a:rect l="l" t="t" r="r" b="b"/>
              <a:pathLst>
                <a:path w="559" h="477" extrusionOk="0">
                  <a:moveTo>
                    <a:pt x="371" y="1"/>
                  </a:moveTo>
                  <a:cubicBezTo>
                    <a:pt x="260" y="126"/>
                    <a:pt x="140" y="247"/>
                    <a:pt x="1" y="339"/>
                  </a:cubicBezTo>
                  <a:cubicBezTo>
                    <a:pt x="5" y="349"/>
                    <a:pt x="7" y="357"/>
                    <a:pt x="7" y="369"/>
                  </a:cubicBezTo>
                  <a:cubicBezTo>
                    <a:pt x="11" y="449"/>
                    <a:pt x="57" y="476"/>
                    <a:pt x="114" y="476"/>
                  </a:cubicBezTo>
                  <a:cubicBezTo>
                    <a:pt x="188" y="476"/>
                    <a:pt x="279" y="432"/>
                    <a:pt x="323" y="397"/>
                  </a:cubicBezTo>
                  <a:cubicBezTo>
                    <a:pt x="412" y="326"/>
                    <a:pt x="480" y="234"/>
                    <a:pt x="559" y="156"/>
                  </a:cubicBezTo>
                  <a:cubicBezTo>
                    <a:pt x="494" y="109"/>
                    <a:pt x="432" y="55"/>
                    <a:pt x="37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69" name="Google Shape;1269;p9"/>
            <p:cNvSpPr/>
            <p:nvPr/>
          </p:nvSpPr>
          <p:spPr>
            <a:xfrm>
              <a:off x="4198746" y="534886"/>
              <a:ext cx="93944" cy="116234"/>
            </a:xfrm>
            <a:custGeom>
              <a:avLst/>
              <a:gdLst/>
              <a:ahLst/>
              <a:cxnLst/>
              <a:rect l="l" t="t" r="r" b="b"/>
              <a:pathLst>
                <a:path w="3005" h="3718" extrusionOk="0">
                  <a:moveTo>
                    <a:pt x="1467" y="863"/>
                  </a:moveTo>
                  <a:cubicBezTo>
                    <a:pt x="1496" y="863"/>
                    <a:pt x="1523" y="878"/>
                    <a:pt x="1538" y="913"/>
                  </a:cubicBezTo>
                  <a:cubicBezTo>
                    <a:pt x="1588" y="1031"/>
                    <a:pt x="1621" y="1156"/>
                    <a:pt x="1657" y="1278"/>
                  </a:cubicBezTo>
                  <a:cubicBezTo>
                    <a:pt x="1678" y="1351"/>
                    <a:pt x="1620" y="1397"/>
                    <a:pt x="1560" y="1397"/>
                  </a:cubicBezTo>
                  <a:cubicBezTo>
                    <a:pt x="1519" y="1397"/>
                    <a:pt x="1477" y="1375"/>
                    <a:pt x="1461" y="1325"/>
                  </a:cubicBezTo>
                  <a:cubicBezTo>
                    <a:pt x="1426" y="1212"/>
                    <a:pt x="1387" y="1098"/>
                    <a:pt x="1365" y="979"/>
                  </a:cubicBezTo>
                  <a:cubicBezTo>
                    <a:pt x="1354" y="915"/>
                    <a:pt x="1413" y="863"/>
                    <a:pt x="1467" y="863"/>
                  </a:cubicBezTo>
                  <a:close/>
                  <a:moveTo>
                    <a:pt x="1250" y="1381"/>
                  </a:moveTo>
                  <a:cubicBezTo>
                    <a:pt x="1279" y="1381"/>
                    <a:pt x="1306" y="1395"/>
                    <a:pt x="1319" y="1428"/>
                  </a:cubicBezTo>
                  <a:cubicBezTo>
                    <a:pt x="1375" y="1567"/>
                    <a:pt x="1422" y="1712"/>
                    <a:pt x="1471" y="1854"/>
                  </a:cubicBezTo>
                  <a:cubicBezTo>
                    <a:pt x="1495" y="1922"/>
                    <a:pt x="1439" y="1966"/>
                    <a:pt x="1381" y="1966"/>
                  </a:cubicBezTo>
                  <a:cubicBezTo>
                    <a:pt x="1342" y="1966"/>
                    <a:pt x="1301" y="1945"/>
                    <a:pt x="1286" y="1897"/>
                  </a:cubicBezTo>
                  <a:cubicBezTo>
                    <a:pt x="1241" y="1762"/>
                    <a:pt x="1194" y="1627"/>
                    <a:pt x="1156" y="1490"/>
                  </a:cubicBezTo>
                  <a:cubicBezTo>
                    <a:pt x="1139" y="1428"/>
                    <a:pt x="1197" y="1381"/>
                    <a:pt x="1250" y="1381"/>
                  </a:cubicBezTo>
                  <a:close/>
                  <a:moveTo>
                    <a:pt x="1269" y="2403"/>
                  </a:moveTo>
                  <a:cubicBezTo>
                    <a:pt x="1263" y="2414"/>
                    <a:pt x="1257" y="2425"/>
                    <a:pt x="1251" y="2437"/>
                  </a:cubicBezTo>
                  <a:lnTo>
                    <a:pt x="1251" y="2437"/>
                  </a:lnTo>
                  <a:cubicBezTo>
                    <a:pt x="1259" y="2427"/>
                    <a:pt x="1265" y="2415"/>
                    <a:pt x="1269" y="2403"/>
                  </a:cubicBezTo>
                  <a:close/>
                  <a:moveTo>
                    <a:pt x="2003" y="0"/>
                  </a:moveTo>
                  <a:cubicBezTo>
                    <a:pt x="1531" y="0"/>
                    <a:pt x="1087" y="293"/>
                    <a:pt x="919" y="762"/>
                  </a:cubicBezTo>
                  <a:lnTo>
                    <a:pt x="0" y="3359"/>
                  </a:lnTo>
                  <a:cubicBezTo>
                    <a:pt x="232" y="3453"/>
                    <a:pt x="445" y="3591"/>
                    <a:pt x="663" y="3717"/>
                  </a:cubicBezTo>
                  <a:cubicBezTo>
                    <a:pt x="802" y="3349"/>
                    <a:pt x="1007" y="2891"/>
                    <a:pt x="1251" y="2437"/>
                  </a:cubicBezTo>
                  <a:lnTo>
                    <a:pt x="1251" y="2437"/>
                  </a:lnTo>
                  <a:cubicBezTo>
                    <a:pt x="1231" y="2462"/>
                    <a:pt x="1200" y="2477"/>
                    <a:pt x="1170" y="2477"/>
                  </a:cubicBezTo>
                  <a:cubicBezTo>
                    <a:pt x="1140" y="2477"/>
                    <a:pt x="1112" y="2462"/>
                    <a:pt x="1095" y="2426"/>
                  </a:cubicBezTo>
                  <a:cubicBezTo>
                    <a:pt x="1018" y="2260"/>
                    <a:pt x="937" y="2093"/>
                    <a:pt x="877" y="1918"/>
                  </a:cubicBezTo>
                  <a:cubicBezTo>
                    <a:pt x="855" y="1856"/>
                    <a:pt x="909" y="1814"/>
                    <a:pt x="964" y="1814"/>
                  </a:cubicBezTo>
                  <a:cubicBezTo>
                    <a:pt x="994" y="1814"/>
                    <a:pt x="1024" y="1827"/>
                    <a:pt x="1041" y="1857"/>
                  </a:cubicBezTo>
                  <a:cubicBezTo>
                    <a:pt x="1127" y="2011"/>
                    <a:pt x="1193" y="2176"/>
                    <a:pt x="1265" y="2336"/>
                  </a:cubicBezTo>
                  <a:cubicBezTo>
                    <a:pt x="1275" y="2360"/>
                    <a:pt x="1275" y="2383"/>
                    <a:pt x="1269" y="2403"/>
                  </a:cubicBezTo>
                  <a:lnTo>
                    <a:pt x="1269" y="2403"/>
                  </a:lnTo>
                  <a:cubicBezTo>
                    <a:pt x="1763" y="1490"/>
                    <a:pt x="2413" y="597"/>
                    <a:pt x="3005" y="457"/>
                  </a:cubicBezTo>
                  <a:cubicBezTo>
                    <a:pt x="2875" y="301"/>
                    <a:pt x="2705" y="179"/>
                    <a:pt x="2510" y="111"/>
                  </a:cubicBezTo>
                  <a:lnTo>
                    <a:pt x="2381" y="65"/>
                  </a:lnTo>
                  <a:cubicBezTo>
                    <a:pt x="2256" y="21"/>
                    <a:pt x="2129" y="0"/>
                    <a:pt x="2003" y="0"/>
                  </a:cubicBezTo>
                  <a:close/>
                </a:path>
              </a:pathLst>
            </a:custGeom>
            <a:solidFill>
              <a:srgbClr val="000000">
                <a:alpha val="27843"/>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70" name="Google Shape;1270;p9"/>
            <p:cNvSpPr/>
            <p:nvPr/>
          </p:nvSpPr>
          <p:spPr>
            <a:xfrm>
              <a:off x="4140725" y="520912"/>
              <a:ext cx="175945" cy="282926"/>
            </a:xfrm>
            <a:custGeom>
              <a:avLst/>
              <a:gdLst/>
              <a:ahLst/>
              <a:cxnLst/>
              <a:rect l="l" t="t" r="r" b="b"/>
              <a:pathLst>
                <a:path w="5628" h="9050" extrusionOk="0">
                  <a:moveTo>
                    <a:pt x="3857" y="448"/>
                  </a:moveTo>
                  <a:cubicBezTo>
                    <a:pt x="3983" y="448"/>
                    <a:pt x="4112" y="469"/>
                    <a:pt x="4237" y="514"/>
                  </a:cubicBezTo>
                  <a:lnTo>
                    <a:pt x="4366" y="559"/>
                  </a:lnTo>
                  <a:cubicBezTo>
                    <a:pt x="4653" y="661"/>
                    <a:pt x="4883" y="869"/>
                    <a:pt x="5015" y="1146"/>
                  </a:cubicBezTo>
                  <a:cubicBezTo>
                    <a:pt x="5147" y="1423"/>
                    <a:pt x="5164" y="1733"/>
                    <a:pt x="5063" y="2020"/>
                  </a:cubicBezTo>
                  <a:lnTo>
                    <a:pt x="4130" y="4653"/>
                  </a:lnTo>
                  <a:cubicBezTo>
                    <a:pt x="3713" y="4590"/>
                    <a:pt x="3300" y="4518"/>
                    <a:pt x="2905" y="4360"/>
                  </a:cubicBezTo>
                  <a:cubicBezTo>
                    <a:pt x="2535" y="4212"/>
                    <a:pt x="2222" y="3954"/>
                    <a:pt x="1855" y="3808"/>
                  </a:cubicBezTo>
                  <a:lnTo>
                    <a:pt x="2775" y="1212"/>
                  </a:lnTo>
                  <a:cubicBezTo>
                    <a:pt x="2943" y="741"/>
                    <a:pt x="3386" y="448"/>
                    <a:pt x="3857" y="448"/>
                  </a:cubicBezTo>
                  <a:close/>
                  <a:moveTo>
                    <a:pt x="1763" y="4070"/>
                  </a:moveTo>
                  <a:cubicBezTo>
                    <a:pt x="2241" y="4662"/>
                    <a:pt x="3242" y="4936"/>
                    <a:pt x="4016" y="4936"/>
                  </a:cubicBezTo>
                  <a:cubicBezTo>
                    <a:pt x="4020" y="4936"/>
                    <a:pt x="4025" y="4936"/>
                    <a:pt x="4029" y="4936"/>
                  </a:cubicBezTo>
                  <a:lnTo>
                    <a:pt x="4029" y="4936"/>
                  </a:lnTo>
                  <a:lnTo>
                    <a:pt x="3002" y="7839"/>
                  </a:lnTo>
                  <a:cubicBezTo>
                    <a:pt x="2900" y="8125"/>
                    <a:pt x="2692" y="8356"/>
                    <a:pt x="2415" y="8487"/>
                  </a:cubicBezTo>
                  <a:cubicBezTo>
                    <a:pt x="2257" y="8563"/>
                    <a:pt x="2088" y="8601"/>
                    <a:pt x="1919" y="8601"/>
                  </a:cubicBezTo>
                  <a:cubicBezTo>
                    <a:pt x="1808" y="8601"/>
                    <a:pt x="1698" y="8585"/>
                    <a:pt x="1591" y="8552"/>
                  </a:cubicBezTo>
                  <a:cubicBezTo>
                    <a:pt x="1573" y="8548"/>
                    <a:pt x="1557" y="8542"/>
                    <a:pt x="1541" y="8536"/>
                  </a:cubicBezTo>
                  <a:lnTo>
                    <a:pt x="1411" y="8490"/>
                  </a:lnTo>
                  <a:cubicBezTo>
                    <a:pt x="817" y="8279"/>
                    <a:pt x="505" y="7625"/>
                    <a:pt x="714" y="7029"/>
                  </a:cubicBezTo>
                  <a:lnTo>
                    <a:pt x="1763" y="4070"/>
                  </a:lnTo>
                  <a:close/>
                  <a:moveTo>
                    <a:pt x="3859" y="0"/>
                  </a:moveTo>
                  <a:cubicBezTo>
                    <a:pt x="3203" y="0"/>
                    <a:pt x="2586" y="409"/>
                    <a:pt x="2356" y="1061"/>
                  </a:cubicBezTo>
                  <a:lnTo>
                    <a:pt x="294" y="6879"/>
                  </a:lnTo>
                  <a:cubicBezTo>
                    <a:pt x="1" y="7706"/>
                    <a:pt x="436" y="8620"/>
                    <a:pt x="1264" y="8912"/>
                  </a:cubicBezTo>
                  <a:lnTo>
                    <a:pt x="1393" y="8958"/>
                  </a:lnTo>
                  <a:cubicBezTo>
                    <a:pt x="1565" y="9019"/>
                    <a:pt x="1743" y="9050"/>
                    <a:pt x="1921" y="9050"/>
                  </a:cubicBezTo>
                  <a:cubicBezTo>
                    <a:pt x="2156" y="9050"/>
                    <a:pt x="2389" y="8997"/>
                    <a:pt x="2609" y="8892"/>
                  </a:cubicBezTo>
                  <a:cubicBezTo>
                    <a:pt x="2994" y="8709"/>
                    <a:pt x="3285" y="8387"/>
                    <a:pt x="3425" y="7988"/>
                  </a:cubicBezTo>
                  <a:lnTo>
                    <a:pt x="5486" y="2170"/>
                  </a:lnTo>
                  <a:cubicBezTo>
                    <a:pt x="5627" y="1771"/>
                    <a:pt x="5604" y="1338"/>
                    <a:pt x="5420" y="953"/>
                  </a:cubicBezTo>
                  <a:cubicBezTo>
                    <a:pt x="5237" y="568"/>
                    <a:pt x="4915" y="277"/>
                    <a:pt x="4516" y="137"/>
                  </a:cubicBezTo>
                  <a:lnTo>
                    <a:pt x="4388" y="91"/>
                  </a:lnTo>
                  <a:cubicBezTo>
                    <a:pt x="4364" y="84"/>
                    <a:pt x="4342" y="75"/>
                    <a:pt x="4321" y="69"/>
                  </a:cubicBezTo>
                  <a:cubicBezTo>
                    <a:pt x="4167" y="22"/>
                    <a:pt x="4012" y="0"/>
                    <a:pt x="3859"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71" name="Google Shape;1271;p9"/>
            <p:cNvSpPr/>
            <p:nvPr/>
          </p:nvSpPr>
          <p:spPr>
            <a:xfrm>
              <a:off x="4225412" y="591626"/>
              <a:ext cx="13818" cy="20758"/>
            </a:xfrm>
            <a:custGeom>
              <a:avLst/>
              <a:gdLst/>
              <a:ahLst/>
              <a:cxnLst/>
              <a:rect l="l" t="t" r="r" b="b"/>
              <a:pathLst>
                <a:path w="442" h="664" extrusionOk="0">
                  <a:moveTo>
                    <a:pt x="109" y="0"/>
                  </a:moveTo>
                  <a:cubicBezTo>
                    <a:pt x="55" y="0"/>
                    <a:pt x="1" y="42"/>
                    <a:pt x="23" y="105"/>
                  </a:cubicBezTo>
                  <a:cubicBezTo>
                    <a:pt x="84" y="278"/>
                    <a:pt x="164" y="445"/>
                    <a:pt x="241" y="612"/>
                  </a:cubicBezTo>
                  <a:cubicBezTo>
                    <a:pt x="258" y="649"/>
                    <a:pt x="287" y="664"/>
                    <a:pt x="316" y="664"/>
                  </a:cubicBezTo>
                  <a:cubicBezTo>
                    <a:pt x="377" y="664"/>
                    <a:pt x="441" y="598"/>
                    <a:pt x="409" y="523"/>
                  </a:cubicBezTo>
                  <a:cubicBezTo>
                    <a:pt x="339" y="362"/>
                    <a:pt x="273" y="197"/>
                    <a:pt x="185" y="44"/>
                  </a:cubicBezTo>
                  <a:cubicBezTo>
                    <a:pt x="169" y="13"/>
                    <a:pt x="139" y="0"/>
                    <a:pt x="109"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72" name="Google Shape;1272;p9"/>
            <p:cNvSpPr/>
            <p:nvPr/>
          </p:nvSpPr>
          <p:spPr>
            <a:xfrm>
              <a:off x="4234322" y="578058"/>
              <a:ext cx="11192" cy="18289"/>
            </a:xfrm>
            <a:custGeom>
              <a:avLst/>
              <a:gdLst/>
              <a:ahLst/>
              <a:cxnLst/>
              <a:rect l="l" t="t" r="r" b="b"/>
              <a:pathLst>
                <a:path w="358" h="585" extrusionOk="0">
                  <a:moveTo>
                    <a:pt x="111" y="1"/>
                  </a:moveTo>
                  <a:cubicBezTo>
                    <a:pt x="58" y="1"/>
                    <a:pt x="1" y="47"/>
                    <a:pt x="18" y="109"/>
                  </a:cubicBezTo>
                  <a:cubicBezTo>
                    <a:pt x="56" y="246"/>
                    <a:pt x="103" y="381"/>
                    <a:pt x="148" y="516"/>
                  </a:cubicBezTo>
                  <a:cubicBezTo>
                    <a:pt x="163" y="563"/>
                    <a:pt x="204" y="584"/>
                    <a:pt x="244" y="584"/>
                  </a:cubicBezTo>
                  <a:cubicBezTo>
                    <a:pt x="301" y="584"/>
                    <a:pt x="357" y="541"/>
                    <a:pt x="333" y="473"/>
                  </a:cubicBezTo>
                  <a:cubicBezTo>
                    <a:pt x="284" y="331"/>
                    <a:pt x="237" y="187"/>
                    <a:pt x="180" y="48"/>
                  </a:cubicBezTo>
                  <a:cubicBezTo>
                    <a:pt x="167" y="15"/>
                    <a:pt x="140" y="1"/>
                    <a:pt x="111" y="1"/>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73" name="Google Shape;1273;p9"/>
            <p:cNvSpPr/>
            <p:nvPr/>
          </p:nvSpPr>
          <p:spPr>
            <a:xfrm>
              <a:off x="4241074" y="561865"/>
              <a:ext cx="10192" cy="16725"/>
            </a:xfrm>
            <a:custGeom>
              <a:avLst/>
              <a:gdLst/>
              <a:ahLst/>
              <a:cxnLst/>
              <a:rect l="l" t="t" r="r" b="b"/>
              <a:pathLst>
                <a:path w="326" h="535" extrusionOk="0">
                  <a:moveTo>
                    <a:pt x="113" y="0"/>
                  </a:moveTo>
                  <a:cubicBezTo>
                    <a:pt x="59" y="0"/>
                    <a:pt x="1" y="52"/>
                    <a:pt x="12" y="116"/>
                  </a:cubicBezTo>
                  <a:cubicBezTo>
                    <a:pt x="34" y="233"/>
                    <a:pt x="74" y="347"/>
                    <a:pt x="109" y="462"/>
                  </a:cubicBezTo>
                  <a:cubicBezTo>
                    <a:pt x="124" y="512"/>
                    <a:pt x="166" y="534"/>
                    <a:pt x="207" y="534"/>
                  </a:cubicBezTo>
                  <a:cubicBezTo>
                    <a:pt x="267" y="534"/>
                    <a:pt x="325" y="488"/>
                    <a:pt x="304" y="415"/>
                  </a:cubicBezTo>
                  <a:cubicBezTo>
                    <a:pt x="268" y="293"/>
                    <a:pt x="235" y="168"/>
                    <a:pt x="185" y="50"/>
                  </a:cubicBezTo>
                  <a:cubicBezTo>
                    <a:pt x="170" y="15"/>
                    <a:pt x="142" y="0"/>
                    <a:pt x="113" y="0"/>
                  </a:cubicBezTo>
                  <a:close/>
                </a:path>
              </a:pathLst>
            </a:custGeom>
            <a:solidFill>
              <a:srgbClr val="16070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274" name="Google Shape;1274;p9"/>
          <p:cNvGrpSpPr/>
          <p:nvPr/>
        </p:nvGrpSpPr>
        <p:grpSpPr>
          <a:xfrm>
            <a:off x="10984653" y="1573134"/>
            <a:ext cx="309360" cy="273301"/>
            <a:chOff x="3659860" y="553674"/>
            <a:chExt cx="230842" cy="203957"/>
          </a:xfrm>
        </p:grpSpPr>
        <p:sp>
          <p:nvSpPr>
            <p:cNvPr id="1275" name="Google Shape;1275;p9"/>
            <p:cNvSpPr/>
            <p:nvPr/>
          </p:nvSpPr>
          <p:spPr>
            <a:xfrm>
              <a:off x="3659860" y="553674"/>
              <a:ext cx="230842" cy="203957"/>
            </a:xfrm>
            <a:custGeom>
              <a:avLst/>
              <a:gdLst/>
              <a:ahLst/>
              <a:cxnLst/>
              <a:rect l="l" t="t" r="r" b="b"/>
              <a:pathLst>
                <a:path w="7384" h="6524" extrusionOk="0">
                  <a:moveTo>
                    <a:pt x="3627" y="512"/>
                  </a:moveTo>
                  <a:cubicBezTo>
                    <a:pt x="4250" y="512"/>
                    <a:pt x="4882" y="721"/>
                    <a:pt x="5408" y="1148"/>
                  </a:cubicBezTo>
                  <a:cubicBezTo>
                    <a:pt x="6033" y="1655"/>
                    <a:pt x="6384" y="2372"/>
                    <a:pt x="6444" y="3106"/>
                  </a:cubicBezTo>
                  <a:cubicBezTo>
                    <a:pt x="4861" y="2491"/>
                    <a:pt x="3216" y="1903"/>
                    <a:pt x="1580" y="1436"/>
                  </a:cubicBezTo>
                  <a:cubicBezTo>
                    <a:pt x="2108" y="827"/>
                    <a:pt x="2861" y="512"/>
                    <a:pt x="3627" y="512"/>
                  </a:cubicBezTo>
                  <a:close/>
                  <a:moveTo>
                    <a:pt x="1383" y="1689"/>
                  </a:moveTo>
                  <a:cubicBezTo>
                    <a:pt x="3024" y="2361"/>
                    <a:pt x="4757" y="2934"/>
                    <a:pt x="6452" y="3445"/>
                  </a:cubicBezTo>
                  <a:cubicBezTo>
                    <a:pt x="6448" y="3540"/>
                    <a:pt x="6441" y="3637"/>
                    <a:pt x="6427" y="3731"/>
                  </a:cubicBezTo>
                  <a:cubicBezTo>
                    <a:pt x="6370" y="3858"/>
                    <a:pt x="6305" y="3979"/>
                    <a:pt x="6236" y="4096"/>
                  </a:cubicBezTo>
                  <a:cubicBezTo>
                    <a:pt x="4556" y="3451"/>
                    <a:pt x="2804" y="2839"/>
                    <a:pt x="1082" y="2293"/>
                  </a:cubicBezTo>
                  <a:cubicBezTo>
                    <a:pt x="1157" y="2081"/>
                    <a:pt x="1256" y="1878"/>
                    <a:pt x="1383" y="1689"/>
                  </a:cubicBezTo>
                  <a:close/>
                  <a:moveTo>
                    <a:pt x="1034" y="2583"/>
                  </a:moveTo>
                  <a:cubicBezTo>
                    <a:pt x="2614" y="3329"/>
                    <a:pt x="4390" y="3949"/>
                    <a:pt x="6074" y="4347"/>
                  </a:cubicBezTo>
                  <a:cubicBezTo>
                    <a:pt x="5590" y="5034"/>
                    <a:pt x="4890" y="5480"/>
                    <a:pt x="4009" y="5480"/>
                  </a:cubicBezTo>
                  <a:cubicBezTo>
                    <a:pt x="3779" y="5480"/>
                    <a:pt x="3536" y="5450"/>
                    <a:pt x="3281" y="5385"/>
                  </a:cubicBezTo>
                  <a:cubicBezTo>
                    <a:pt x="1956" y="5050"/>
                    <a:pt x="1151" y="3883"/>
                    <a:pt x="1034" y="2583"/>
                  </a:cubicBezTo>
                  <a:close/>
                  <a:moveTo>
                    <a:pt x="965" y="3633"/>
                  </a:moveTo>
                  <a:lnTo>
                    <a:pt x="965" y="3633"/>
                  </a:lnTo>
                  <a:cubicBezTo>
                    <a:pt x="1309" y="4630"/>
                    <a:pt x="2092" y="5435"/>
                    <a:pt x="3209" y="5703"/>
                  </a:cubicBezTo>
                  <a:cubicBezTo>
                    <a:pt x="3425" y="5754"/>
                    <a:pt x="3648" y="5779"/>
                    <a:pt x="3871" y="5779"/>
                  </a:cubicBezTo>
                  <a:cubicBezTo>
                    <a:pt x="4508" y="5779"/>
                    <a:pt x="5154" y="5579"/>
                    <a:pt x="5683" y="5224"/>
                  </a:cubicBezTo>
                  <a:lnTo>
                    <a:pt x="5683" y="5224"/>
                  </a:lnTo>
                  <a:cubicBezTo>
                    <a:pt x="5165" y="5745"/>
                    <a:pt x="4468" y="6013"/>
                    <a:pt x="3760" y="6013"/>
                  </a:cubicBezTo>
                  <a:cubicBezTo>
                    <a:pt x="3136" y="6013"/>
                    <a:pt x="2502" y="5804"/>
                    <a:pt x="1975" y="5377"/>
                  </a:cubicBezTo>
                  <a:cubicBezTo>
                    <a:pt x="1412" y="4919"/>
                    <a:pt x="1071" y="4292"/>
                    <a:pt x="965" y="3633"/>
                  </a:cubicBezTo>
                  <a:close/>
                  <a:moveTo>
                    <a:pt x="3624" y="1"/>
                  </a:moveTo>
                  <a:cubicBezTo>
                    <a:pt x="2682" y="1"/>
                    <a:pt x="1756" y="402"/>
                    <a:pt x="1125" y="1178"/>
                  </a:cubicBezTo>
                  <a:cubicBezTo>
                    <a:pt x="1" y="2563"/>
                    <a:pt x="237" y="4623"/>
                    <a:pt x="1652" y="5772"/>
                  </a:cubicBezTo>
                  <a:cubicBezTo>
                    <a:pt x="2274" y="6277"/>
                    <a:pt x="3021" y="6523"/>
                    <a:pt x="3758" y="6523"/>
                  </a:cubicBezTo>
                  <a:cubicBezTo>
                    <a:pt x="4700" y="6523"/>
                    <a:pt x="5626" y="6122"/>
                    <a:pt x="6256" y="5345"/>
                  </a:cubicBezTo>
                  <a:cubicBezTo>
                    <a:pt x="7383" y="3962"/>
                    <a:pt x="7146" y="1900"/>
                    <a:pt x="5730" y="752"/>
                  </a:cubicBezTo>
                  <a:cubicBezTo>
                    <a:pt x="5108" y="247"/>
                    <a:pt x="4361" y="1"/>
                    <a:pt x="362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76" name="Google Shape;1276;p9"/>
            <p:cNvSpPr/>
            <p:nvPr/>
          </p:nvSpPr>
          <p:spPr>
            <a:xfrm>
              <a:off x="3709254" y="569680"/>
              <a:ext cx="152061" cy="81032"/>
            </a:xfrm>
            <a:custGeom>
              <a:avLst/>
              <a:gdLst/>
              <a:ahLst/>
              <a:cxnLst/>
              <a:rect l="l" t="t" r="r" b="b"/>
              <a:pathLst>
                <a:path w="4864" h="2592" extrusionOk="0">
                  <a:moveTo>
                    <a:pt x="2046" y="0"/>
                  </a:moveTo>
                  <a:cubicBezTo>
                    <a:pt x="1281" y="0"/>
                    <a:pt x="528" y="314"/>
                    <a:pt x="0" y="923"/>
                  </a:cubicBezTo>
                  <a:cubicBezTo>
                    <a:pt x="1636" y="1390"/>
                    <a:pt x="3281" y="1977"/>
                    <a:pt x="4864" y="2592"/>
                  </a:cubicBezTo>
                  <a:cubicBezTo>
                    <a:pt x="4805" y="1860"/>
                    <a:pt x="4453" y="1142"/>
                    <a:pt x="3828" y="636"/>
                  </a:cubicBezTo>
                  <a:cubicBezTo>
                    <a:pt x="3302" y="209"/>
                    <a:pt x="2670" y="0"/>
                    <a:pt x="2046"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77" name="Google Shape;1277;p9"/>
            <p:cNvSpPr/>
            <p:nvPr/>
          </p:nvSpPr>
          <p:spPr>
            <a:xfrm>
              <a:off x="3693623" y="606444"/>
              <a:ext cx="167942" cy="75280"/>
            </a:xfrm>
            <a:custGeom>
              <a:avLst/>
              <a:gdLst/>
              <a:ahLst/>
              <a:cxnLst/>
              <a:rect l="l" t="t" r="r" b="b"/>
              <a:pathLst>
                <a:path w="5372" h="2408" extrusionOk="0">
                  <a:moveTo>
                    <a:pt x="302" y="1"/>
                  </a:moveTo>
                  <a:cubicBezTo>
                    <a:pt x="173" y="190"/>
                    <a:pt x="75" y="393"/>
                    <a:pt x="1" y="603"/>
                  </a:cubicBezTo>
                  <a:cubicBezTo>
                    <a:pt x="1723" y="1149"/>
                    <a:pt x="3473" y="1763"/>
                    <a:pt x="5155" y="2407"/>
                  </a:cubicBezTo>
                  <a:cubicBezTo>
                    <a:pt x="5223" y="2291"/>
                    <a:pt x="5289" y="2170"/>
                    <a:pt x="5346" y="2043"/>
                  </a:cubicBezTo>
                  <a:cubicBezTo>
                    <a:pt x="5361" y="1948"/>
                    <a:pt x="5367" y="1852"/>
                    <a:pt x="5371" y="1757"/>
                  </a:cubicBezTo>
                  <a:cubicBezTo>
                    <a:pt x="3676" y="1247"/>
                    <a:pt x="1943" y="674"/>
                    <a:pt x="30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78" name="Google Shape;1278;p9"/>
            <p:cNvSpPr/>
            <p:nvPr/>
          </p:nvSpPr>
          <p:spPr>
            <a:xfrm>
              <a:off x="3690028" y="667185"/>
              <a:ext cx="147496" cy="74436"/>
            </a:xfrm>
            <a:custGeom>
              <a:avLst/>
              <a:gdLst/>
              <a:ahLst/>
              <a:cxnLst/>
              <a:rect l="l" t="t" r="r" b="b"/>
              <a:pathLst>
                <a:path w="4718" h="2381" extrusionOk="0">
                  <a:moveTo>
                    <a:pt x="0" y="1"/>
                  </a:moveTo>
                  <a:lnTo>
                    <a:pt x="0" y="1"/>
                  </a:lnTo>
                  <a:cubicBezTo>
                    <a:pt x="106" y="659"/>
                    <a:pt x="447" y="1287"/>
                    <a:pt x="1010" y="1745"/>
                  </a:cubicBezTo>
                  <a:cubicBezTo>
                    <a:pt x="1537" y="2172"/>
                    <a:pt x="2170" y="2381"/>
                    <a:pt x="2794" y="2381"/>
                  </a:cubicBezTo>
                  <a:cubicBezTo>
                    <a:pt x="3503" y="2381"/>
                    <a:pt x="4200" y="2112"/>
                    <a:pt x="4718" y="1590"/>
                  </a:cubicBezTo>
                  <a:lnTo>
                    <a:pt x="4718" y="1590"/>
                  </a:lnTo>
                  <a:cubicBezTo>
                    <a:pt x="4190" y="1946"/>
                    <a:pt x="3544" y="2146"/>
                    <a:pt x="2907" y="2146"/>
                  </a:cubicBezTo>
                  <a:cubicBezTo>
                    <a:pt x="2683" y="2146"/>
                    <a:pt x="2460" y="2121"/>
                    <a:pt x="2244" y="2070"/>
                  </a:cubicBezTo>
                  <a:cubicBezTo>
                    <a:pt x="1126" y="1803"/>
                    <a:pt x="344" y="997"/>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79" name="Google Shape;1279;p9"/>
            <p:cNvSpPr/>
            <p:nvPr/>
          </p:nvSpPr>
          <p:spPr>
            <a:xfrm>
              <a:off x="3692122" y="634423"/>
              <a:ext cx="157626" cy="90599"/>
            </a:xfrm>
            <a:custGeom>
              <a:avLst/>
              <a:gdLst/>
              <a:ahLst/>
              <a:cxnLst/>
              <a:rect l="l" t="t" r="r" b="b"/>
              <a:pathLst>
                <a:path w="5042" h="2898" extrusionOk="0">
                  <a:moveTo>
                    <a:pt x="1" y="0"/>
                  </a:moveTo>
                  <a:lnTo>
                    <a:pt x="1" y="0"/>
                  </a:lnTo>
                  <a:cubicBezTo>
                    <a:pt x="119" y="1300"/>
                    <a:pt x="924" y="2467"/>
                    <a:pt x="2247" y="2802"/>
                  </a:cubicBezTo>
                  <a:cubicBezTo>
                    <a:pt x="2502" y="2867"/>
                    <a:pt x="2745" y="2897"/>
                    <a:pt x="2976" y="2897"/>
                  </a:cubicBezTo>
                  <a:cubicBezTo>
                    <a:pt x="3858" y="2897"/>
                    <a:pt x="4558" y="2451"/>
                    <a:pt x="5041" y="1764"/>
                  </a:cubicBezTo>
                  <a:cubicBezTo>
                    <a:pt x="3356" y="1366"/>
                    <a:pt x="1582" y="746"/>
                    <a:pt x="1"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1280" name="Google Shape;1280;p9"/>
          <p:cNvSpPr txBox="1">
            <a:spLocks noGrp="1"/>
          </p:cNvSpPr>
          <p:nvPr>
            <p:ph type="subTitle" idx="1"/>
          </p:nvPr>
        </p:nvSpPr>
        <p:spPr>
          <a:xfrm rot="-232">
            <a:off x="1366400" y="3893389"/>
            <a:ext cx="5917200" cy="1634800"/>
          </a:xfrm>
          <a:prstGeom prst="rect">
            <a:avLst/>
          </a:prstGeom>
          <a:noFill/>
          <a:ln>
            <a:noFill/>
          </a:ln>
        </p:spPr>
        <p:txBody>
          <a:bodyPr spcFirstLastPara="1" vert="horz" wrap="square" lIns="121900" tIns="121900" rIns="121900" bIns="121900" rtlCol="0" anchor="t" anchorCtr="0">
            <a:noAutofit/>
          </a:bodyPr>
          <a:lstStyle/>
          <a:p>
            <a:pPr marL="609585" indent="-423323"/>
            <a:endParaRPr/>
          </a:p>
        </p:txBody>
      </p:sp>
      <p:pic>
        <p:nvPicPr>
          <p:cNvPr id="1281" name="Google Shape;1281;p9"/>
          <p:cNvPicPr preferRelativeResize="0"/>
          <p:nvPr/>
        </p:nvPicPr>
        <p:blipFill rotWithShape="1">
          <a:blip r:embed="rId5">
            <a:alphaModFix/>
          </a:blip>
          <a:srcRect/>
          <a:stretch/>
        </p:blipFill>
        <p:spPr>
          <a:xfrm>
            <a:off x="986415" y="836624"/>
            <a:ext cx="10363200" cy="5860647"/>
          </a:xfrm>
          <a:prstGeom prst="rect">
            <a:avLst/>
          </a:prstGeom>
          <a:noFill/>
          <a:ln>
            <a:noFill/>
          </a:ln>
        </p:spPr>
      </p:pic>
      <p:grpSp>
        <p:nvGrpSpPr>
          <p:cNvPr id="1282" name="Google Shape;1282;p9"/>
          <p:cNvGrpSpPr/>
          <p:nvPr/>
        </p:nvGrpSpPr>
        <p:grpSpPr>
          <a:xfrm rot="-5051551">
            <a:off x="10728970" y="4996395"/>
            <a:ext cx="1431156" cy="948583"/>
            <a:chOff x="5610704" y="3001420"/>
            <a:chExt cx="968481" cy="641975"/>
          </a:xfrm>
        </p:grpSpPr>
        <p:sp>
          <p:nvSpPr>
            <p:cNvPr id="1283" name="Google Shape;1283;p9"/>
            <p:cNvSpPr/>
            <p:nvPr/>
          </p:nvSpPr>
          <p:spPr>
            <a:xfrm>
              <a:off x="5829003" y="3332854"/>
              <a:ext cx="277611" cy="217306"/>
            </a:xfrm>
            <a:custGeom>
              <a:avLst/>
              <a:gdLst/>
              <a:ahLst/>
              <a:cxnLst/>
              <a:rect l="l" t="t" r="r" b="b"/>
              <a:pathLst>
                <a:path w="8880" h="6951" extrusionOk="0">
                  <a:moveTo>
                    <a:pt x="5884" y="1617"/>
                  </a:moveTo>
                  <a:cubicBezTo>
                    <a:pt x="5924" y="1617"/>
                    <a:pt x="5964" y="1636"/>
                    <a:pt x="5986" y="1679"/>
                  </a:cubicBezTo>
                  <a:cubicBezTo>
                    <a:pt x="6089" y="1877"/>
                    <a:pt x="6191" y="2073"/>
                    <a:pt x="6304" y="2265"/>
                  </a:cubicBezTo>
                  <a:cubicBezTo>
                    <a:pt x="6405" y="2436"/>
                    <a:pt x="6567" y="2608"/>
                    <a:pt x="6619" y="2802"/>
                  </a:cubicBezTo>
                  <a:cubicBezTo>
                    <a:pt x="6642" y="2887"/>
                    <a:pt x="6570" y="2968"/>
                    <a:pt x="6490" y="2968"/>
                  </a:cubicBezTo>
                  <a:cubicBezTo>
                    <a:pt x="6469" y="2968"/>
                    <a:pt x="6447" y="2962"/>
                    <a:pt x="6427" y="2950"/>
                  </a:cubicBezTo>
                  <a:cubicBezTo>
                    <a:pt x="6246" y="2836"/>
                    <a:pt x="6136" y="2606"/>
                    <a:pt x="6033" y="2422"/>
                  </a:cubicBezTo>
                  <a:cubicBezTo>
                    <a:pt x="5919" y="2217"/>
                    <a:pt x="5825" y="2000"/>
                    <a:pt x="5755" y="1776"/>
                  </a:cubicBezTo>
                  <a:cubicBezTo>
                    <a:pt x="5726" y="1686"/>
                    <a:pt x="5807" y="1617"/>
                    <a:pt x="5884" y="1617"/>
                  </a:cubicBezTo>
                  <a:close/>
                  <a:moveTo>
                    <a:pt x="5042" y="2001"/>
                  </a:moveTo>
                  <a:cubicBezTo>
                    <a:pt x="5082" y="2001"/>
                    <a:pt x="5121" y="2019"/>
                    <a:pt x="5144" y="2063"/>
                  </a:cubicBezTo>
                  <a:cubicBezTo>
                    <a:pt x="5253" y="2271"/>
                    <a:pt x="5344" y="2489"/>
                    <a:pt x="5454" y="2696"/>
                  </a:cubicBezTo>
                  <a:cubicBezTo>
                    <a:pt x="5557" y="2888"/>
                    <a:pt x="5680" y="3071"/>
                    <a:pt x="5753" y="3278"/>
                  </a:cubicBezTo>
                  <a:cubicBezTo>
                    <a:pt x="5783" y="3358"/>
                    <a:pt x="5711" y="3420"/>
                    <a:pt x="5638" y="3420"/>
                  </a:cubicBezTo>
                  <a:cubicBezTo>
                    <a:pt x="5610" y="3420"/>
                    <a:pt x="5582" y="3410"/>
                    <a:pt x="5561" y="3389"/>
                  </a:cubicBezTo>
                  <a:cubicBezTo>
                    <a:pt x="5251" y="3087"/>
                    <a:pt x="5029" y="2573"/>
                    <a:pt x="4910" y="2162"/>
                  </a:cubicBezTo>
                  <a:cubicBezTo>
                    <a:pt x="4884" y="2070"/>
                    <a:pt x="4965" y="2001"/>
                    <a:pt x="5042" y="2001"/>
                  </a:cubicBezTo>
                  <a:close/>
                  <a:moveTo>
                    <a:pt x="4323" y="2377"/>
                  </a:moveTo>
                  <a:cubicBezTo>
                    <a:pt x="4362" y="2377"/>
                    <a:pt x="4399" y="2395"/>
                    <a:pt x="4419" y="2437"/>
                  </a:cubicBezTo>
                  <a:cubicBezTo>
                    <a:pt x="4517" y="2641"/>
                    <a:pt x="4606" y="2847"/>
                    <a:pt x="4690" y="3055"/>
                  </a:cubicBezTo>
                  <a:cubicBezTo>
                    <a:pt x="4773" y="3258"/>
                    <a:pt x="4889" y="3468"/>
                    <a:pt x="4905" y="3689"/>
                  </a:cubicBezTo>
                  <a:cubicBezTo>
                    <a:pt x="4910" y="3758"/>
                    <a:pt x="4842" y="3811"/>
                    <a:pt x="4778" y="3811"/>
                  </a:cubicBezTo>
                  <a:cubicBezTo>
                    <a:pt x="4748" y="3811"/>
                    <a:pt x="4720" y="3800"/>
                    <a:pt x="4699" y="3774"/>
                  </a:cubicBezTo>
                  <a:cubicBezTo>
                    <a:pt x="4570" y="3614"/>
                    <a:pt x="4514" y="3410"/>
                    <a:pt x="4440" y="3218"/>
                  </a:cubicBezTo>
                  <a:cubicBezTo>
                    <a:pt x="4352" y="2992"/>
                    <a:pt x="4268" y="2764"/>
                    <a:pt x="4194" y="2532"/>
                  </a:cubicBezTo>
                  <a:cubicBezTo>
                    <a:pt x="4166" y="2445"/>
                    <a:pt x="4248" y="2377"/>
                    <a:pt x="4323" y="2377"/>
                  </a:cubicBezTo>
                  <a:close/>
                  <a:moveTo>
                    <a:pt x="3602" y="2810"/>
                  </a:moveTo>
                  <a:cubicBezTo>
                    <a:pt x="3642" y="2810"/>
                    <a:pt x="3682" y="2828"/>
                    <a:pt x="3705" y="2869"/>
                  </a:cubicBezTo>
                  <a:cubicBezTo>
                    <a:pt x="3840" y="3102"/>
                    <a:pt x="3961" y="3338"/>
                    <a:pt x="4079" y="3582"/>
                  </a:cubicBezTo>
                  <a:cubicBezTo>
                    <a:pt x="4175" y="3781"/>
                    <a:pt x="4311" y="3983"/>
                    <a:pt x="4319" y="4208"/>
                  </a:cubicBezTo>
                  <a:cubicBezTo>
                    <a:pt x="4321" y="4278"/>
                    <a:pt x="4262" y="4319"/>
                    <a:pt x="4202" y="4319"/>
                  </a:cubicBezTo>
                  <a:cubicBezTo>
                    <a:pt x="4173" y="4319"/>
                    <a:pt x="4144" y="4309"/>
                    <a:pt x="4122" y="4289"/>
                  </a:cubicBezTo>
                  <a:cubicBezTo>
                    <a:pt x="3945" y="4133"/>
                    <a:pt x="3865" y="3859"/>
                    <a:pt x="3767" y="3647"/>
                  </a:cubicBezTo>
                  <a:cubicBezTo>
                    <a:pt x="3660" y="3420"/>
                    <a:pt x="3566" y="3197"/>
                    <a:pt x="3478" y="2963"/>
                  </a:cubicBezTo>
                  <a:cubicBezTo>
                    <a:pt x="3445" y="2874"/>
                    <a:pt x="3524" y="2810"/>
                    <a:pt x="3602" y="2810"/>
                  </a:cubicBezTo>
                  <a:close/>
                  <a:moveTo>
                    <a:pt x="7281" y="0"/>
                  </a:moveTo>
                  <a:cubicBezTo>
                    <a:pt x="7275" y="6"/>
                    <a:pt x="7270" y="14"/>
                    <a:pt x="7263" y="19"/>
                  </a:cubicBezTo>
                  <a:cubicBezTo>
                    <a:pt x="6213" y="748"/>
                    <a:pt x="5154" y="1466"/>
                    <a:pt x="4076" y="2153"/>
                  </a:cubicBezTo>
                  <a:cubicBezTo>
                    <a:pt x="3288" y="2655"/>
                    <a:pt x="2606" y="3342"/>
                    <a:pt x="1780" y="3786"/>
                  </a:cubicBezTo>
                  <a:cubicBezTo>
                    <a:pt x="1550" y="3910"/>
                    <a:pt x="1223" y="4099"/>
                    <a:pt x="938" y="4099"/>
                  </a:cubicBezTo>
                  <a:cubicBezTo>
                    <a:pt x="908" y="4099"/>
                    <a:pt x="880" y="4097"/>
                    <a:pt x="851" y="4093"/>
                  </a:cubicBezTo>
                  <a:cubicBezTo>
                    <a:pt x="584" y="4054"/>
                    <a:pt x="490" y="3872"/>
                    <a:pt x="339" y="3670"/>
                  </a:cubicBezTo>
                  <a:cubicBezTo>
                    <a:pt x="224" y="3517"/>
                    <a:pt x="113" y="3361"/>
                    <a:pt x="0" y="3206"/>
                  </a:cubicBezTo>
                  <a:lnTo>
                    <a:pt x="0" y="3206"/>
                  </a:lnTo>
                  <a:cubicBezTo>
                    <a:pt x="291" y="3942"/>
                    <a:pt x="578" y="4680"/>
                    <a:pt x="867" y="5416"/>
                  </a:cubicBezTo>
                  <a:cubicBezTo>
                    <a:pt x="1137" y="5930"/>
                    <a:pt x="1411" y="6440"/>
                    <a:pt x="1689" y="6950"/>
                  </a:cubicBezTo>
                  <a:cubicBezTo>
                    <a:pt x="4072" y="5509"/>
                    <a:pt x="6502" y="4155"/>
                    <a:pt x="8880" y="2707"/>
                  </a:cubicBezTo>
                  <a:cubicBezTo>
                    <a:pt x="8328" y="1825"/>
                    <a:pt x="7797" y="916"/>
                    <a:pt x="728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4" name="Google Shape;1284;p9"/>
            <p:cNvSpPr/>
            <p:nvPr/>
          </p:nvSpPr>
          <p:spPr>
            <a:xfrm>
              <a:off x="5696298" y="3469311"/>
              <a:ext cx="95319" cy="90286"/>
            </a:xfrm>
            <a:custGeom>
              <a:avLst/>
              <a:gdLst/>
              <a:ahLst/>
              <a:cxnLst/>
              <a:rect l="l" t="t" r="r" b="b"/>
              <a:pathLst>
                <a:path w="3049" h="2888" extrusionOk="0">
                  <a:moveTo>
                    <a:pt x="2538" y="1"/>
                  </a:moveTo>
                  <a:cubicBezTo>
                    <a:pt x="1726" y="576"/>
                    <a:pt x="880" y="1201"/>
                    <a:pt x="1" y="1691"/>
                  </a:cubicBezTo>
                  <a:cubicBezTo>
                    <a:pt x="80" y="1925"/>
                    <a:pt x="109" y="2177"/>
                    <a:pt x="180" y="2414"/>
                  </a:cubicBezTo>
                  <a:cubicBezTo>
                    <a:pt x="229" y="2574"/>
                    <a:pt x="291" y="2729"/>
                    <a:pt x="333" y="2887"/>
                  </a:cubicBezTo>
                  <a:cubicBezTo>
                    <a:pt x="1090" y="2122"/>
                    <a:pt x="2113" y="1469"/>
                    <a:pt x="3048" y="930"/>
                  </a:cubicBezTo>
                  <a:cubicBezTo>
                    <a:pt x="2878" y="620"/>
                    <a:pt x="2708" y="310"/>
                    <a:pt x="25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5" name="Google Shape;1285;p9"/>
            <p:cNvSpPr/>
            <p:nvPr/>
          </p:nvSpPr>
          <p:spPr>
            <a:xfrm>
              <a:off x="5610704" y="3001420"/>
              <a:ext cx="968481" cy="641975"/>
            </a:xfrm>
            <a:custGeom>
              <a:avLst/>
              <a:gdLst/>
              <a:ahLst/>
              <a:cxnLst/>
              <a:rect l="l" t="t" r="r" b="b"/>
              <a:pathLst>
                <a:path w="30979" h="20535" extrusionOk="0">
                  <a:moveTo>
                    <a:pt x="22886" y="3694"/>
                  </a:moveTo>
                  <a:cubicBezTo>
                    <a:pt x="23313" y="4371"/>
                    <a:pt x="23692" y="5071"/>
                    <a:pt x="24077" y="5770"/>
                  </a:cubicBezTo>
                  <a:cubicBezTo>
                    <a:pt x="23674" y="6025"/>
                    <a:pt x="23270" y="6275"/>
                    <a:pt x="22861" y="6519"/>
                  </a:cubicBezTo>
                  <a:cubicBezTo>
                    <a:pt x="22791" y="6359"/>
                    <a:pt x="22716" y="6199"/>
                    <a:pt x="22642" y="6040"/>
                  </a:cubicBezTo>
                  <a:cubicBezTo>
                    <a:pt x="22513" y="5395"/>
                    <a:pt x="22331" y="4734"/>
                    <a:pt x="22100" y="4146"/>
                  </a:cubicBezTo>
                  <a:cubicBezTo>
                    <a:pt x="22361" y="3995"/>
                    <a:pt x="22624" y="3845"/>
                    <a:pt x="22886" y="3694"/>
                  </a:cubicBezTo>
                  <a:close/>
                  <a:moveTo>
                    <a:pt x="20570" y="3255"/>
                  </a:moveTo>
                  <a:cubicBezTo>
                    <a:pt x="20765" y="3582"/>
                    <a:pt x="20957" y="3910"/>
                    <a:pt x="21149" y="4239"/>
                  </a:cubicBezTo>
                  <a:lnTo>
                    <a:pt x="21345" y="4579"/>
                  </a:lnTo>
                  <a:cubicBezTo>
                    <a:pt x="21637" y="5098"/>
                    <a:pt x="21918" y="5624"/>
                    <a:pt x="22173" y="6171"/>
                  </a:cubicBezTo>
                  <a:cubicBezTo>
                    <a:pt x="22264" y="6370"/>
                    <a:pt x="22353" y="6572"/>
                    <a:pt x="22438" y="6771"/>
                  </a:cubicBezTo>
                  <a:lnTo>
                    <a:pt x="22573" y="7107"/>
                  </a:lnTo>
                  <a:cubicBezTo>
                    <a:pt x="22760" y="7573"/>
                    <a:pt x="22933" y="8045"/>
                    <a:pt x="23096" y="8518"/>
                  </a:cubicBezTo>
                  <a:cubicBezTo>
                    <a:pt x="21227" y="9821"/>
                    <a:pt x="19351" y="11112"/>
                    <a:pt x="17427" y="12340"/>
                  </a:cubicBezTo>
                  <a:cubicBezTo>
                    <a:pt x="17003" y="12611"/>
                    <a:pt x="16577" y="12875"/>
                    <a:pt x="16149" y="13137"/>
                  </a:cubicBezTo>
                  <a:cubicBezTo>
                    <a:pt x="15119" y="11190"/>
                    <a:pt x="13954" y="9269"/>
                    <a:pt x="12789" y="7403"/>
                  </a:cubicBezTo>
                  <a:cubicBezTo>
                    <a:pt x="13227" y="7136"/>
                    <a:pt x="13666" y="6872"/>
                    <a:pt x="14111" y="6618"/>
                  </a:cubicBezTo>
                  <a:cubicBezTo>
                    <a:pt x="16223" y="5411"/>
                    <a:pt x="18407" y="4354"/>
                    <a:pt x="20570" y="3255"/>
                  </a:cubicBezTo>
                  <a:close/>
                  <a:moveTo>
                    <a:pt x="12588" y="7525"/>
                  </a:moveTo>
                  <a:cubicBezTo>
                    <a:pt x="13618" y="9470"/>
                    <a:pt x="14696" y="11443"/>
                    <a:pt x="15864" y="13309"/>
                  </a:cubicBezTo>
                  <a:cubicBezTo>
                    <a:pt x="13486" y="14760"/>
                    <a:pt x="11057" y="16113"/>
                    <a:pt x="8673" y="17553"/>
                  </a:cubicBezTo>
                  <a:cubicBezTo>
                    <a:pt x="8396" y="17043"/>
                    <a:pt x="8122" y="16533"/>
                    <a:pt x="7851" y="16020"/>
                  </a:cubicBezTo>
                  <a:cubicBezTo>
                    <a:pt x="7280" y="14562"/>
                    <a:pt x="6712" y="13100"/>
                    <a:pt x="6123" y="11648"/>
                  </a:cubicBezTo>
                  <a:cubicBezTo>
                    <a:pt x="8310" y="10326"/>
                    <a:pt x="10410" y="8867"/>
                    <a:pt x="12588" y="7525"/>
                  </a:cubicBezTo>
                  <a:close/>
                  <a:moveTo>
                    <a:pt x="5276" y="14966"/>
                  </a:moveTo>
                  <a:cubicBezTo>
                    <a:pt x="5446" y="15276"/>
                    <a:pt x="5617" y="15585"/>
                    <a:pt x="5786" y="15896"/>
                  </a:cubicBezTo>
                  <a:cubicBezTo>
                    <a:pt x="4852" y="16437"/>
                    <a:pt x="3828" y="17090"/>
                    <a:pt x="3071" y="17854"/>
                  </a:cubicBezTo>
                  <a:cubicBezTo>
                    <a:pt x="3029" y="17694"/>
                    <a:pt x="2967" y="17541"/>
                    <a:pt x="2918" y="17380"/>
                  </a:cubicBezTo>
                  <a:cubicBezTo>
                    <a:pt x="2847" y="17142"/>
                    <a:pt x="2818" y="16891"/>
                    <a:pt x="2739" y="16657"/>
                  </a:cubicBezTo>
                  <a:cubicBezTo>
                    <a:pt x="3618" y="16167"/>
                    <a:pt x="4464" y="15542"/>
                    <a:pt x="5276" y="14966"/>
                  </a:cubicBezTo>
                  <a:close/>
                  <a:moveTo>
                    <a:pt x="5218" y="11563"/>
                  </a:moveTo>
                  <a:cubicBezTo>
                    <a:pt x="5816" y="12946"/>
                    <a:pt x="6499" y="14297"/>
                    <a:pt x="7181" y="15637"/>
                  </a:cubicBezTo>
                  <a:cubicBezTo>
                    <a:pt x="7670" y="16598"/>
                    <a:pt x="8162" y="17569"/>
                    <a:pt x="8684" y="18520"/>
                  </a:cubicBezTo>
                  <a:cubicBezTo>
                    <a:pt x="8460" y="18641"/>
                    <a:pt x="8227" y="18750"/>
                    <a:pt x="7983" y="18842"/>
                  </a:cubicBezTo>
                  <a:cubicBezTo>
                    <a:pt x="6608" y="16722"/>
                    <a:pt x="5409" y="14481"/>
                    <a:pt x="4187" y="12266"/>
                  </a:cubicBezTo>
                  <a:cubicBezTo>
                    <a:pt x="4535" y="12038"/>
                    <a:pt x="4879" y="11805"/>
                    <a:pt x="5218" y="11563"/>
                  </a:cubicBezTo>
                  <a:close/>
                  <a:moveTo>
                    <a:pt x="1244" y="15741"/>
                  </a:moveTo>
                  <a:cubicBezTo>
                    <a:pt x="1974" y="17056"/>
                    <a:pt x="2740" y="18373"/>
                    <a:pt x="3539" y="19649"/>
                  </a:cubicBezTo>
                  <a:cubicBezTo>
                    <a:pt x="3286" y="19791"/>
                    <a:pt x="3032" y="19925"/>
                    <a:pt x="2772" y="20054"/>
                  </a:cubicBezTo>
                  <a:cubicBezTo>
                    <a:pt x="2084" y="18761"/>
                    <a:pt x="1283" y="17517"/>
                    <a:pt x="448" y="16317"/>
                  </a:cubicBezTo>
                  <a:cubicBezTo>
                    <a:pt x="710" y="16121"/>
                    <a:pt x="976" y="15931"/>
                    <a:pt x="1244" y="15741"/>
                  </a:cubicBezTo>
                  <a:close/>
                  <a:moveTo>
                    <a:pt x="30793" y="1"/>
                  </a:moveTo>
                  <a:cubicBezTo>
                    <a:pt x="30773" y="1"/>
                    <a:pt x="30752" y="6"/>
                    <a:pt x="30730" y="18"/>
                  </a:cubicBezTo>
                  <a:cubicBezTo>
                    <a:pt x="28358" y="1321"/>
                    <a:pt x="25898" y="2650"/>
                    <a:pt x="23728" y="4277"/>
                  </a:cubicBezTo>
                  <a:cubicBezTo>
                    <a:pt x="23554" y="4020"/>
                    <a:pt x="23375" y="3765"/>
                    <a:pt x="23189" y="3520"/>
                  </a:cubicBezTo>
                  <a:lnTo>
                    <a:pt x="22930" y="3184"/>
                  </a:lnTo>
                  <a:lnTo>
                    <a:pt x="22656" y="3335"/>
                  </a:lnTo>
                  <a:cubicBezTo>
                    <a:pt x="22277" y="3547"/>
                    <a:pt x="21902" y="3764"/>
                    <a:pt x="21534" y="3993"/>
                  </a:cubicBezTo>
                  <a:cubicBezTo>
                    <a:pt x="21340" y="3677"/>
                    <a:pt x="21139" y="3367"/>
                    <a:pt x="20930" y="3070"/>
                  </a:cubicBezTo>
                  <a:lnTo>
                    <a:pt x="20647" y="2678"/>
                  </a:lnTo>
                  <a:lnTo>
                    <a:pt x="20315" y="2830"/>
                  </a:lnTo>
                  <a:cubicBezTo>
                    <a:pt x="18113" y="3849"/>
                    <a:pt x="15976" y="5061"/>
                    <a:pt x="13894" y="6250"/>
                  </a:cubicBezTo>
                  <a:cubicBezTo>
                    <a:pt x="11085" y="7856"/>
                    <a:pt x="8128" y="9515"/>
                    <a:pt x="5611" y="11566"/>
                  </a:cubicBezTo>
                  <a:cubicBezTo>
                    <a:pt x="5576" y="11496"/>
                    <a:pt x="5540" y="11425"/>
                    <a:pt x="5504" y="11355"/>
                  </a:cubicBezTo>
                  <a:lnTo>
                    <a:pt x="5292" y="10946"/>
                  </a:lnTo>
                  <a:lnTo>
                    <a:pt x="5029" y="11128"/>
                  </a:lnTo>
                  <a:cubicBezTo>
                    <a:pt x="4675" y="11378"/>
                    <a:pt x="4326" y="11638"/>
                    <a:pt x="3984" y="11902"/>
                  </a:cubicBezTo>
                  <a:lnTo>
                    <a:pt x="3718" y="12107"/>
                  </a:lnTo>
                  <a:lnTo>
                    <a:pt x="3904" y="12449"/>
                  </a:lnTo>
                  <a:cubicBezTo>
                    <a:pt x="4295" y="13174"/>
                    <a:pt x="4688" y="13898"/>
                    <a:pt x="5083" y="14622"/>
                  </a:cubicBezTo>
                  <a:cubicBezTo>
                    <a:pt x="4134" y="15220"/>
                    <a:pt x="3112" y="15829"/>
                    <a:pt x="2253" y="16557"/>
                  </a:cubicBezTo>
                  <a:cubicBezTo>
                    <a:pt x="2030" y="16205"/>
                    <a:pt x="1806" y="15855"/>
                    <a:pt x="1578" y="15510"/>
                  </a:cubicBezTo>
                  <a:lnTo>
                    <a:pt x="1385" y="15220"/>
                  </a:lnTo>
                  <a:lnTo>
                    <a:pt x="1069" y="15431"/>
                  </a:lnTo>
                  <a:cubicBezTo>
                    <a:pt x="790" y="15625"/>
                    <a:pt x="517" y="15829"/>
                    <a:pt x="254" y="16043"/>
                  </a:cubicBezTo>
                  <a:lnTo>
                    <a:pt x="0" y="16255"/>
                  </a:lnTo>
                  <a:lnTo>
                    <a:pt x="172" y="16524"/>
                  </a:lnTo>
                  <a:cubicBezTo>
                    <a:pt x="941" y="17745"/>
                    <a:pt x="1663" y="18990"/>
                    <a:pt x="2392" y="20233"/>
                  </a:cubicBezTo>
                  <a:lnTo>
                    <a:pt x="2569" y="20534"/>
                  </a:lnTo>
                  <a:lnTo>
                    <a:pt x="2940" y="20377"/>
                  </a:lnTo>
                  <a:cubicBezTo>
                    <a:pt x="3213" y="20254"/>
                    <a:pt x="3482" y="20119"/>
                    <a:pt x="3742" y="19971"/>
                  </a:cubicBezTo>
                  <a:lnTo>
                    <a:pt x="4114" y="19744"/>
                  </a:lnTo>
                  <a:lnTo>
                    <a:pt x="3940" y="19416"/>
                  </a:lnTo>
                  <a:cubicBezTo>
                    <a:pt x="3702" y="18977"/>
                    <a:pt x="3454" y="18542"/>
                    <a:pt x="3201" y="18109"/>
                  </a:cubicBezTo>
                  <a:cubicBezTo>
                    <a:pt x="3711" y="17845"/>
                    <a:pt x="4172" y="17478"/>
                    <a:pt x="4645" y="17152"/>
                  </a:cubicBezTo>
                  <a:cubicBezTo>
                    <a:pt x="5087" y="16848"/>
                    <a:pt x="5541" y="16558"/>
                    <a:pt x="5978" y="16243"/>
                  </a:cubicBezTo>
                  <a:cubicBezTo>
                    <a:pt x="6010" y="16303"/>
                    <a:pt x="6043" y="16363"/>
                    <a:pt x="6077" y="16422"/>
                  </a:cubicBezTo>
                  <a:cubicBezTo>
                    <a:pt x="6551" y="17280"/>
                    <a:pt x="7033" y="18147"/>
                    <a:pt x="7566" y="18977"/>
                  </a:cubicBezTo>
                  <a:lnTo>
                    <a:pt x="7773" y="19294"/>
                  </a:lnTo>
                  <a:lnTo>
                    <a:pt x="8200" y="19171"/>
                  </a:lnTo>
                  <a:cubicBezTo>
                    <a:pt x="8436" y="19093"/>
                    <a:pt x="8667" y="18999"/>
                    <a:pt x="8889" y="18890"/>
                  </a:cubicBezTo>
                  <a:lnTo>
                    <a:pt x="9281" y="18676"/>
                  </a:lnTo>
                  <a:lnTo>
                    <a:pt x="9075" y="18294"/>
                  </a:lnTo>
                  <a:lnTo>
                    <a:pt x="8830" y="17842"/>
                  </a:lnTo>
                  <a:cubicBezTo>
                    <a:pt x="11340" y="16621"/>
                    <a:pt x="13762" y="15161"/>
                    <a:pt x="16130" y="13661"/>
                  </a:cubicBezTo>
                  <a:cubicBezTo>
                    <a:pt x="16143" y="13664"/>
                    <a:pt x="16155" y="13666"/>
                    <a:pt x="16167" y="13666"/>
                  </a:cubicBezTo>
                  <a:cubicBezTo>
                    <a:pt x="16239" y="13666"/>
                    <a:pt x="16309" y="13613"/>
                    <a:pt x="16322" y="13539"/>
                  </a:cubicBezTo>
                  <a:cubicBezTo>
                    <a:pt x="16812" y="13229"/>
                    <a:pt x="17301" y="12917"/>
                    <a:pt x="17788" y="12604"/>
                  </a:cubicBezTo>
                  <a:cubicBezTo>
                    <a:pt x="19629" y="11419"/>
                    <a:pt x="21456" y="10201"/>
                    <a:pt x="23236" y="8918"/>
                  </a:cubicBezTo>
                  <a:lnTo>
                    <a:pt x="23642" y="8623"/>
                  </a:lnTo>
                  <a:lnTo>
                    <a:pt x="23518" y="8226"/>
                  </a:lnTo>
                  <a:cubicBezTo>
                    <a:pt x="23370" y="7773"/>
                    <a:pt x="23199" y="7321"/>
                    <a:pt x="23013" y="6873"/>
                  </a:cubicBezTo>
                  <a:cubicBezTo>
                    <a:pt x="23443" y="6640"/>
                    <a:pt x="23866" y="6395"/>
                    <a:pt x="24278" y="6133"/>
                  </a:cubicBezTo>
                  <a:lnTo>
                    <a:pt x="24645" y="5891"/>
                  </a:lnTo>
                  <a:lnTo>
                    <a:pt x="24470" y="5524"/>
                  </a:lnTo>
                  <a:cubicBezTo>
                    <a:pt x="24301" y="5189"/>
                    <a:pt x="24109" y="4861"/>
                    <a:pt x="23905" y="4542"/>
                  </a:cubicBezTo>
                  <a:cubicBezTo>
                    <a:pt x="26284" y="3234"/>
                    <a:pt x="28549" y="1664"/>
                    <a:pt x="30861" y="242"/>
                  </a:cubicBezTo>
                  <a:cubicBezTo>
                    <a:pt x="30978" y="167"/>
                    <a:pt x="30906" y="1"/>
                    <a:pt x="30793"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6" name="Google Shape;1286;p9"/>
            <p:cNvSpPr/>
            <p:nvPr/>
          </p:nvSpPr>
          <p:spPr>
            <a:xfrm>
              <a:off x="5936637" y="3420668"/>
              <a:ext cx="27448" cy="47175"/>
            </a:xfrm>
            <a:custGeom>
              <a:avLst/>
              <a:gdLst/>
              <a:ahLst/>
              <a:cxnLst/>
              <a:rect l="l" t="t" r="r" b="b"/>
              <a:pathLst>
                <a:path w="878" h="1509" extrusionOk="0">
                  <a:moveTo>
                    <a:pt x="157" y="1"/>
                  </a:moveTo>
                  <a:cubicBezTo>
                    <a:pt x="79" y="1"/>
                    <a:pt x="1" y="65"/>
                    <a:pt x="34" y="153"/>
                  </a:cubicBezTo>
                  <a:cubicBezTo>
                    <a:pt x="122" y="386"/>
                    <a:pt x="217" y="611"/>
                    <a:pt x="321" y="836"/>
                  </a:cubicBezTo>
                  <a:cubicBezTo>
                    <a:pt x="419" y="1049"/>
                    <a:pt x="498" y="1323"/>
                    <a:pt x="678" y="1479"/>
                  </a:cubicBezTo>
                  <a:cubicBezTo>
                    <a:pt x="701" y="1499"/>
                    <a:pt x="730" y="1508"/>
                    <a:pt x="759" y="1508"/>
                  </a:cubicBezTo>
                  <a:cubicBezTo>
                    <a:pt x="819" y="1508"/>
                    <a:pt x="877" y="1468"/>
                    <a:pt x="875" y="1396"/>
                  </a:cubicBezTo>
                  <a:cubicBezTo>
                    <a:pt x="867" y="1173"/>
                    <a:pt x="731" y="971"/>
                    <a:pt x="634" y="772"/>
                  </a:cubicBezTo>
                  <a:cubicBezTo>
                    <a:pt x="517" y="528"/>
                    <a:pt x="396" y="292"/>
                    <a:pt x="261" y="59"/>
                  </a:cubicBezTo>
                  <a:cubicBezTo>
                    <a:pt x="237" y="18"/>
                    <a:pt x="197" y="1"/>
                    <a:pt x="15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7" name="Google Shape;1287;p9"/>
            <p:cNvSpPr/>
            <p:nvPr/>
          </p:nvSpPr>
          <p:spPr>
            <a:xfrm>
              <a:off x="5959239" y="3407194"/>
              <a:ext cx="23259" cy="44830"/>
            </a:xfrm>
            <a:custGeom>
              <a:avLst/>
              <a:gdLst/>
              <a:ahLst/>
              <a:cxnLst/>
              <a:rect l="l" t="t" r="r" b="b"/>
              <a:pathLst>
                <a:path w="744" h="1434" extrusionOk="0">
                  <a:moveTo>
                    <a:pt x="157" y="0"/>
                  </a:moveTo>
                  <a:cubicBezTo>
                    <a:pt x="81" y="0"/>
                    <a:pt x="0" y="68"/>
                    <a:pt x="28" y="156"/>
                  </a:cubicBezTo>
                  <a:cubicBezTo>
                    <a:pt x="102" y="387"/>
                    <a:pt x="187" y="615"/>
                    <a:pt x="274" y="842"/>
                  </a:cubicBezTo>
                  <a:cubicBezTo>
                    <a:pt x="348" y="1032"/>
                    <a:pt x="404" y="1238"/>
                    <a:pt x="533" y="1397"/>
                  </a:cubicBezTo>
                  <a:cubicBezTo>
                    <a:pt x="554" y="1423"/>
                    <a:pt x="582" y="1433"/>
                    <a:pt x="611" y="1433"/>
                  </a:cubicBezTo>
                  <a:cubicBezTo>
                    <a:pt x="675" y="1433"/>
                    <a:pt x="744" y="1381"/>
                    <a:pt x="739" y="1313"/>
                  </a:cubicBezTo>
                  <a:cubicBezTo>
                    <a:pt x="722" y="1093"/>
                    <a:pt x="606" y="881"/>
                    <a:pt x="524" y="678"/>
                  </a:cubicBezTo>
                  <a:cubicBezTo>
                    <a:pt x="439" y="470"/>
                    <a:pt x="350" y="265"/>
                    <a:pt x="253" y="62"/>
                  </a:cubicBezTo>
                  <a:cubicBezTo>
                    <a:pt x="233" y="18"/>
                    <a:pt x="196" y="0"/>
                    <a:pt x="157"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8" name="Google Shape;1288;p9"/>
            <p:cNvSpPr/>
            <p:nvPr/>
          </p:nvSpPr>
          <p:spPr>
            <a:xfrm>
              <a:off x="5981716" y="3395315"/>
              <a:ext cx="28105" cy="44455"/>
            </a:xfrm>
            <a:custGeom>
              <a:avLst/>
              <a:gdLst/>
              <a:ahLst/>
              <a:cxnLst/>
              <a:rect l="l" t="t" r="r" b="b"/>
              <a:pathLst>
                <a:path w="899" h="1422" extrusionOk="0">
                  <a:moveTo>
                    <a:pt x="158" y="1"/>
                  </a:moveTo>
                  <a:cubicBezTo>
                    <a:pt x="81" y="1"/>
                    <a:pt x="0" y="71"/>
                    <a:pt x="27" y="163"/>
                  </a:cubicBezTo>
                  <a:cubicBezTo>
                    <a:pt x="144" y="574"/>
                    <a:pt x="366" y="1089"/>
                    <a:pt x="678" y="1390"/>
                  </a:cubicBezTo>
                  <a:cubicBezTo>
                    <a:pt x="699" y="1412"/>
                    <a:pt x="727" y="1421"/>
                    <a:pt x="755" y="1421"/>
                  </a:cubicBezTo>
                  <a:cubicBezTo>
                    <a:pt x="826" y="1421"/>
                    <a:pt x="899" y="1359"/>
                    <a:pt x="870" y="1278"/>
                  </a:cubicBezTo>
                  <a:cubicBezTo>
                    <a:pt x="797" y="1071"/>
                    <a:pt x="673" y="889"/>
                    <a:pt x="570" y="697"/>
                  </a:cubicBezTo>
                  <a:cubicBezTo>
                    <a:pt x="460" y="489"/>
                    <a:pt x="370" y="272"/>
                    <a:pt x="261" y="64"/>
                  </a:cubicBezTo>
                  <a:cubicBezTo>
                    <a:pt x="238" y="20"/>
                    <a:pt x="199" y="1"/>
                    <a:pt x="158"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9" name="Google Shape;1289;p9"/>
            <p:cNvSpPr/>
            <p:nvPr/>
          </p:nvSpPr>
          <p:spPr>
            <a:xfrm>
              <a:off x="6008007" y="3383342"/>
              <a:ext cx="28636" cy="42267"/>
            </a:xfrm>
            <a:custGeom>
              <a:avLst/>
              <a:gdLst/>
              <a:ahLst/>
              <a:cxnLst/>
              <a:rect l="l" t="t" r="r" b="b"/>
              <a:pathLst>
                <a:path w="916" h="1352" extrusionOk="0">
                  <a:moveTo>
                    <a:pt x="159" y="1"/>
                  </a:moveTo>
                  <a:cubicBezTo>
                    <a:pt x="81" y="1"/>
                    <a:pt x="0" y="70"/>
                    <a:pt x="29" y="160"/>
                  </a:cubicBezTo>
                  <a:cubicBezTo>
                    <a:pt x="99" y="384"/>
                    <a:pt x="193" y="602"/>
                    <a:pt x="307" y="806"/>
                  </a:cubicBezTo>
                  <a:cubicBezTo>
                    <a:pt x="408" y="989"/>
                    <a:pt x="520" y="1218"/>
                    <a:pt x="701" y="1333"/>
                  </a:cubicBezTo>
                  <a:cubicBezTo>
                    <a:pt x="722" y="1346"/>
                    <a:pt x="744" y="1352"/>
                    <a:pt x="765" y="1352"/>
                  </a:cubicBezTo>
                  <a:cubicBezTo>
                    <a:pt x="845" y="1352"/>
                    <a:pt x="916" y="1271"/>
                    <a:pt x="893" y="1186"/>
                  </a:cubicBezTo>
                  <a:cubicBezTo>
                    <a:pt x="842" y="992"/>
                    <a:pt x="680" y="821"/>
                    <a:pt x="578" y="649"/>
                  </a:cubicBezTo>
                  <a:cubicBezTo>
                    <a:pt x="464" y="457"/>
                    <a:pt x="363" y="260"/>
                    <a:pt x="260" y="62"/>
                  </a:cubicBezTo>
                  <a:cubicBezTo>
                    <a:pt x="238" y="19"/>
                    <a:pt x="199" y="1"/>
                    <a:pt x="15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90" name="Google Shape;1290;p9"/>
            <p:cNvSpPr/>
            <p:nvPr/>
          </p:nvSpPr>
          <p:spPr>
            <a:xfrm>
              <a:off x="6100541" y="3331010"/>
              <a:ext cx="22603" cy="36202"/>
            </a:xfrm>
            <a:custGeom>
              <a:avLst/>
              <a:gdLst/>
              <a:ahLst/>
              <a:cxnLst/>
              <a:rect l="l" t="t" r="r" b="b"/>
              <a:pathLst>
                <a:path w="723" h="1158" extrusionOk="0">
                  <a:moveTo>
                    <a:pt x="176" y="0"/>
                  </a:moveTo>
                  <a:cubicBezTo>
                    <a:pt x="90" y="0"/>
                    <a:pt x="1" y="98"/>
                    <a:pt x="48" y="205"/>
                  </a:cubicBezTo>
                  <a:cubicBezTo>
                    <a:pt x="121" y="369"/>
                    <a:pt x="190" y="533"/>
                    <a:pt x="266" y="695"/>
                  </a:cubicBezTo>
                  <a:cubicBezTo>
                    <a:pt x="335" y="845"/>
                    <a:pt x="391" y="1005"/>
                    <a:pt x="506" y="1125"/>
                  </a:cubicBezTo>
                  <a:cubicBezTo>
                    <a:pt x="528" y="1147"/>
                    <a:pt x="559" y="1157"/>
                    <a:pt x="590" y="1157"/>
                  </a:cubicBezTo>
                  <a:cubicBezTo>
                    <a:pt x="655" y="1157"/>
                    <a:pt x="723" y="1112"/>
                    <a:pt x="714" y="1039"/>
                  </a:cubicBezTo>
                  <a:cubicBezTo>
                    <a:pt x="694" y="870"/>
                    <a:pt x="610" y="730"/>
                    <a:pt x="536" y="578"/>
                  </a:cubicBezTo>
                  <a:cubicBezTo>
                    <a:pt x="453" y="407"/>
                    <a:pt x="364" y="239"/>
                    <a:pt x="278" y="69"/>
                  </a:cubicBezTo>
                  <a:cubicBezTo>
                    <a:pt x="253" y="21"/>
                    <a:pt x="215" y="0"/>
                    <a:pt x="176"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91" name="Google Shape;1291;p9"/>
            <p:cNvSpPr/>
            <p:nvPr/>
          </p:nvSpPr>
          <p:spPr>
            <a:xfrm>
              <a:off x="6124831" y="3307251"/>
              <a:ext cx="26980" cy="42861"/>
            </a:xfrm>
            <a:custGeom>
              <a:avLst/>
              <a:gdLst/>
              <a:ahLst/>
              <a:cxnLst/>
              <a:rect l="l" t="t" r="r" b="b"/>
              <a:pathLst>
                <a:path w="863" h="1371" extrusionOk="0">
                  <a:moveTo>
                    <a:pt x="161" y="0"/>
                  </a:moveTo>
                  <a:cubicBezTo>
                    <a:pt x="78" y="0"/>
                    <a:pt x="0" y="83"/>
                    <a:pt x="52" y="182"/>
                  </a:cubicBezTo>
                  <a:cubicBezTo>
                    <a:pt x="246" y="549"/>
                    <a:pt x="396" y="974"/>
                    <a:pt x="634" y="1315"/>
                  </a:cubicBezTo>
                  <a:cubicBezTo>
                    <a:pt x="661" y="1354"/>
                    <a:pt x="698" y="1371"/>
                    <a:pt x="733" y="1371"/>
                  </a:cubicBezTo>
                  <a:cubicBezTo>
                    <a:pt x="800" y="1371"/>
                    <a:pt x="862" y="1311"/>
                    <a:pt x="849" y="1225"/>
                  </a:cubicBezTo>
                  <a:cubicBezTo>
                    <a:pt x="782" y="808"/>
                    <a:pt x="509" y="393"/>
                    <a:pt x="266" y="57"/>
                  </a:cubicBezTo>
                  <a:cubicBezTo>
                    <a:pt x="238" y="17"/>
                    <a:pt x="199" y="0"/>
                    <a:pt x="161"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92" name="Google Shape;1292;p9"/>
            <p:cNvSpPr/>
            <p:nvPr/>
          </p:nvSpPr>
          <p:spPr>
            <a:xfrm>
              <a:off x="6158375" y="3291589"/>
              <a:ext cx="24041" cy="41048"/>
            </a:xfrm>
            <a:custGeom>
              <a:avLst/>
              <a:gdLst/>
              <a:ahLst/>
              <a:cxnLst/>
              <a:rect l="l" t="t" r="r" b="b"/>
              <a:pathLst>
                <a:path w="769" h="1313" extrusionOk="0">
                  <a:moveTo>
                    <a:pt x="180" y="0"/>
                  </a:moveTo>
                  <a:cubicBezTo>
                    <a:pt x="93" y="0"/>
                    <a:pt x="1" y="85"/>
                    <a:pt x="24" y="186"/>
                  </a:cubicBezTo>
                  <a:cubicBezTo>
                    <a:pt x="71" y="399"/>
                    <a:pt x="155" y="601"/>
                    <a:pt x="243" y="799"/>
                  </a:cubicBezTo>
                  <a:cubicBezTo>
                    <a:pt x="323" y="977"/>
                    <a:pt x="401" y="1190"/>
                    <a:pt x="573" y="1295"/>
                  </a:cubicBezTo>
                  <a:cubicBezTo>
                    <a:pt x="593" y="1307"/>
                    <a:pt x="614" y="1313"/>
                    <a:pt x="636" y="1313"/>
                  </a:cubicBezTo>
                  <a:cubicBezTo>
                    <a:pt x="703" y="1313"/>
                    <a:pt x="769" y="1258"/>
                    <a:pt x="766" y="1185"/>
                  </a:cubicBezTo>
                  <a:cubicBezTo>
                    <a:pt x="760" y="995"/>
                    <a:pt x="637" y="830"/>
                    <a:pt x="555" y="662"/>
                  </a:cubicBezTo>
                  <a:cubicBezTo>
                    <a:pt x="462" y="469"/>
                    <a:pt x="384" y="268"/>
                    <a:pt x="291" y="75"/>
                  </a:cubicBezTo>
                  <a:cubicBezTo>
                    <a:pt x="266" y="22"/>
                    <a:pt x="224" y="0"/>
                    <a:pt x="18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93" name="Google Shape;1293;p9"/>
            <p:cNvSpPr/>
            <p:nvPr/>
          </p:nvSpPr>
          <p:spPr>
            <a:xfrm>
              <a:off x="6188698" y="3274333"/>
              <a:ext cx="29481" cy="41485"/>
            </a:xfrm>
            <a:custGeom>
              <a:avLst/>
              <a:gdLst/>
              <a:ahLst/>
              <a:cxnLst/>
              <a:rect l="l" t="t" r="r" b="b"/>
              <a:pathLst>
                <a:path w="943" h="1327" extrusionOk="0">
                  <a:moveTo>
                    <a:pt x="166" y="0"/>
                  </a:moveTo>
                  <a:cubicBezTo>
                    <a:pt x="87" y="0"/>
                    <a:pt x="1" y="78"/>
                    <a:pt x="35" y="161"/>
                  </a:cubicBezTo>
                  <a:cubicBezTo>
                    <a:pt x="120" y="364"/>
                    <a:pt x="227" y="555"/>
                    <a:pt x="337" y="744"/>
                  </a:cubicBezTo>
                  <a:cubicBezTo>
                    <a:pt x="444" y="929"/>
                    <a:pt x="536" y="1156"/>
                    <a:pt x="703" y="1291"/>
                  </a:cubicBezTo>
                  <a:cubicBezTo>
                    <a:pt x="732" y="1316"/>
                    <a:pt x="765" y="1326"/>
                    <a:pt x="797" y="1326"/>
                  </a:cubicBezTo>
                  <a:cubicBezTo>
                    <a:pt x="875" y="1326"/>
                    <a:pt x="943" y="1259"/>
                    <a:pt x="924" y="1163"/>
                  </a:cubicBezTo>
                  <a:cubicBezTo>
                    <a:pt x="883" y="952"/>
                    <a:pt x="728" y="762"/>
                    <a:pt x="617" y="581"/>
                  </a:cubicBezTo>
                  <a:cubicBezTo>
                    <a:pt x="503" y="394"/>
                    <a:pt x="385" y="208"/>
                    <a:pt x="248" y="38"/>
                  </a:cubicBezTo>
                  <a:cubicBezTo>
                    <a:pt x="226" y="12"/>
                    <a:pt x="197" y="0"/>
                    <a:pt x="166"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94" name="Google Shape;1294;p9"/>
            <p:cNvSpPr/>
            <p:nvPr/>
          </p:nvSpPr>
          <p:spPr>
            <a:xfrm>
              <a:off x="6223680" y="3251418"/>
              <a:ext cx="26229" cy="44955"/>
            </a:xfrm>
            <a:custGeom>
              <a:avLst/>
              <a:gdLst/>
              <a:ahLst/>
              <a:cxnLst/>
              <a:rect l="l" t="t" r="r" b="b"/>
              <a:pathLst>
                <a:path w="839" h="1438" extrusionOk="0">
                  <a:moveTo>
                    <a:pt x="194" y="0"/>
                  </a:moveTo>
                  <a:cubicBezTo>
                    <a:pt x="101" y="0"/>
                    <a:pt x="1" y="81"/>
                    <a:pt x="44" y="184"/>
                  </a:cubicBezTo>
                  <a:cubicBezTo>
                    <a:pt x="128" y="393"/>
                    <a:pt x="212" y="604"/>
                    <a:pt x="302" y="812"/>
                  </a:cubicBezTo>
                  <a:cubicBezTo>
                    <a:pt x="389" y="1013"/>
                    <a:pt x="457" y="1244"/>
                    <a:pt x="613" y="1401"/>
                  </a:cubicBezTo>
                  <a:cubicBezTo>
                    <a:pt x="638" y="1426"/>
                    <a:pt x="670" y="1437"/>
                    <a:pt x="702" y="1437"/>
                  </a:cubicBezTo>
                  <a:cubicBezTo>
                    <a:pt x="770" y="1437"/>
                    <a:pt x="839" y="1387"/>
                    <a:pt x="833" y="1310"/>
                  </a:cubicBezTo>
                  <a:cubicBezTo>
                    <a:pt x="819" y="1102"/>
                    <a:pt x="710" y="914"/>
                    <a:pt x="624" y="727"/>
                  </a:cubicBezTo>
                  <a:cubicBezTo>
                    <a:pt x="523" y="507"/>
                    <a:pt x="416" y="289"/>
                    <a:pt x="310" y="71"/>
                  </a:cubicBezTo>
                  <a:cubicBezTo>
                    <a:pt x="286" y="21"/>
                    <a:pt x="241" y="0"/>
                    <a:pt x="19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95" name="Google Shape;1295;p9"/>
            <p:cNvSpPr/>
            <p:nvPr/>
          </p:nvSpPr>
          <p:spPr>
            <a:xfrm>
              <a:off x="6263663" y="3231942"/>
              <a:ext cx="27323" cy="40422"/>
            </a:xfrm>
            <a:custGeom>
              <a:avLst/>
              <a:gdLst/>
              <a:ahLst/>
              <a:cxnLst/>
              <a:rect l="l" t="t" r="r" b="b"/>
              <a:pathLst>
                <a:path w="874" h="1293" extrusionOk="0">
                  <a:moveTo>
                    <a:pt x="164" y="0"/>
                  </a:moveTo>
                  <a:cubicBezTo>
                    <a:pt x="82" y="0"/>
                    <a:pt x="0" y="64"/>
                    <a:pt x="36" y="162"/>
                  </a:cubicBezTo>
                  <a:cubicBezTo>
                    <a:pt x="173" y="526"/>
                    <a:pt x="330" y="905"/>
                    <a:pt x="554" y="1225"/>
                  </a:cubicBezTo>
                  <a:cubicBezTo>
                    <a:pt x="586" y="1271"/>
                    <a:pt x="638" y="1292"/>
                    <a:pt x="689" y="1292"/>
                  </a:cubicBezTo>
                  <a:cubicBezTo>
                    <a:pt x="783" y="1292"/>
                    <a:pt x="874" y="1221"/>
                    <a:pt x="835" y="1107"/>
                  </a:cubicBezTo>
                  <a:cubicBezTo>
                    <a:pt x="707" y="735"/>
                    <a:pt x="496" y="386"/>
                    <a:pt x="280" y="59"/>
                  </a:cubicBezTo>
                  <a:cubicBezTo>
                    <a:pt x="253" y="18"/>
                    <a:pt x="208" y="0"/>
                    <a:pt x="16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96" name="Google Shape;1296;p9"/>
            <p:cNvSpPr/>
            <p:nvPr/>
          </p:nvSpPr>
          <p:spPr>
            <a:xfrm>
              <a:off x="6301552" y="3116869"/>
              <a:ext cx="61837" cy="88379"/>
            </a:xfrm>
            <a:custGeom>
              <a:avLst/>
              <a:gdLst/>
              <a:ahLst/>
              <a:cxnLst/>
              <a:rect l="l" t="t" r="r" b="b"/>
              <a:pathLst>
                <a:path w="1978" h="2827" extrusionOk="0">
                  <a:moveTo>
                    <a:pt x="787" y="1"/>
                  </a:moveTo>
                  <a:cubicBezTo>
                    <a:pt x="523" y="151"/>
                    <a:pt x="262" y="302"/>
                    <a:pt x="1" y="453"/>
                  </a:cubicBezTo>
                  <a:cubicBezTo>
                    <a:pt x="234" y="1041"/>
                    <a:pt x="414" y="1701"/>
                    <a:pt x="543" y="2347"/>
                  </a:cubicBezTo>
                  <a:cubicBezTo>
                    <a:pt x="617" y="2506"/>
                    <a:pt x="692" y="2665"/>
                    <a:pt x="762" y="2826"/>
                  </a:cubicBezTo>
                  <a:cubicBezTo>
                    <a:pt x="1171" y="2582"/>
                    <a:pt x="1575" y="2332"/>
                    <a:pt x="1978" y="2077"/>
                  </a:cubicBezTo>
                  <a:cubicBezTo>
                    <a:pt x="1593" y="1378"/>
                    <a:pt x="1214" y="678"/>
                    <a:pt x="78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97" name="Google Shape;1297;p9"/>
            <p:cNvSpPr/>
            <p:nvPr/>
          </p:nvSpPr>
          <p:spPr>
            <a:xfrm>
              <a:off x="6010476" y="3103113"/>
              <a:ext cx="322285" cy="308999"/>
            </a:xfrm>
            <a:custGeom>
              <a:avLst/>
              <a:gdLst/>
              <a:ahLst/>
              <a:cxnLst/>
              <a:rect l="l" t="t" r="r" b="b"/>
              <a:pathLst>
                <a:path w="10309" h="9884" extrusionOk="0">
                  <a:moveTo>
                    <a:pt x="8263" y="4121"/>
                  </a:moveTo>
                  <a:cubicBezTo>
                    <a:pt x="8307" y="4121"/>
                    <a:pt x="8352" y="4139"/>
                    <a:pt x="8379" y="4180"/>
                  </a:cubicBezTo>
                  <a:cubicBezTo>
                    <a:pt x="8595" y="4505"/>
                    <a:pt x="8806" y="4856"/>
                    <a:pt x="8934" y="5228"/>
                  </a:cubicBezTo>
                  <a:cubicBezTo>
                    <a:pt x="8974" y="5342"/>
                    <a:pt x="8884" y="5413"/>
                    <a:pt x="8790" y="5413"/>
                  </a:cubicBezTo>
                  <a:cubicBezTo>
                    <a:pt x="8739" y="5413"/>
                    <a:pt x="8688" y="5392"/>
                    <a:pt x="8655" y="5346"/>
                  </a:cubicBezTo>
                  <a:cubicBezTo>
                    <a:pt x="8431" y="5026"/>
                    <a:pt x="8272" y="4648"/>
                    <a:pt x="8136" y="4283"/>
                  </a:cubicBezTo>
                  <a:cubicBezTo>
                    <a:pt x="8099" y="4185"/>
                    <a:pt x="8181" y="4121"/>
                    <a:pt x="8263" y="4121"/>
                  </a:cubicBezTo>
                  <a:close/>
                  <a:moveTo>
                    <a:pt x="7013" y="4745"/>
                  </a:moveTo>
                  <a:cubicBezTo>
                    <a:pt x="7060" y="4745"/>
                    <a:pt x="7105" y="4766"/>
                    <a:pt x="7129" y="4815"/>
                  </a:cubicBezTo>
                  <a:cubicBezTo>
                    <a:pt x="7236" y="5032"/>
                    <a:pt x="7343" y="5250"/>
                    <a:pt x="7443" y="5471"/>
                  </a:cubicBezTo>
                  <a:cubicBezTo>
                    <a:pt x="7528" y="5658"/>
                    <a:pt x="7639" y="5846"/>
                    <a:pt x="7651" y="6054"/>
                  </a:cubicBezTo>
                  <a:cubicBezTo>
                    <a:pt x="7655" y="6131"/>
                    <a:pt x="7587" y="6181"/>
                    <a:pt x="7519" y="6181"/>
                  </a:cubicBezTo>
                  <a:cubicBezTo>
                    <a:pt x="7487" y="6181"/>
                    <a:pt x="7455" y="6170"/>
                    <a:pt x="7431" y="6145"/>
                  </a:cubicBezTo>
                  <a:cubicBezTo>
                    <a:pt x="7275" y="5988"/>
                    <a:pt x="7205" y="5756"/>
                    <a:pt x="7120" y="5556"/>
                  </a:cubicBezTo>
                  <a:cubicBezTo>
                    <a:pt x="7030" y="5348"/>
                    <a:pt x="6947" y="5137"/>
                    <a:pt x="6861" y="4928"/>
                  </a:cubicBezTo>
                  <a:cubicBezTo>
                    <a:pt x="6820" y="4825"/>
                    <a:pt x="6920" y="4745"/>
                    <a:pt x="7013" y="4745"/>
                  </a:cubicBezTo>
                  <a:close/>
                  <a:moveTo>
                    <a:pt x="5867" y="5477"/>
                  </a:moveTo>
                  <a:cubicBezTo>
                    <a:pt x="5898" y="5477"/>
                    <a:pt x="5927" y="5489"/>
                    <a:pt x="5949" y="5515"/>
                  </a:cubicBezTo>
                  <a:cubicBezTo>
                    <a:pt x="6086" y="5687"/>
                    <a:pt x="6204" y="5871"/>
                    <a:pt x="6318" y="6058"/>
                  </a:cubicBezTo>
                  <a:cubicBezTo>
                    <a:pt x="6429" y="6239"/>
                    <a:pt x="6584" y="6429"/>
                    <a:pt x="6625" y="6640"/>
                  </a:cubicBezTo>
                  <a:cubicBezTo>
                    <a:pt x="6644" y="6737"/>
                    <a:pt x="6576" y="6804"/>
                    <a:pt x="6497" y="6804"/>
                  </a:cubicBezTo>
                  <a:cubicBezTo>
                    <a:pt x="6466" y="6804"/>
                    <a:pt x="6432" y="6794"/>
                    <a:pt x="6403" y="6769"/>
                  </a:cubicBezTo>
                  <a:cubicBezTo>
                    <a:pt x="6237" y="6632"/>
                    <a:pt x="6143" y="6406"/>
                    <a:pt x="6037" y="6222"/>
                  </a:cubicBezTo>
                  <a:cubicBezTo>
                    <a:pt x="5926" y="6032"/>
                    <a:pt x="5821" y="5842"/>
                    <a:pt x="5735" y="5639"/>
                  </a:cubicBezTo>
                  <a:cubicBezTo>
                    <a:pt x="5701" y="5555"/>
                    <a:pt x="5788" y="5477"/>
                    <a:pt x="5867" y="5477"/>
                  </a:cubicBezTo>
                  <a:close/>
                  <a:moveTo>
                    <a:pt x="4912" y="6029"/>
                  </a:moveTo>
                  <a:cubicBezTo>
                    <a:pt x="4956" y="6029"/>
                    <a:pt x="4998" y="6051"/>
                    <a:pt x="5023" y="6104"/>
                  </a:cubicBezTo>
                  <a:cubicBezTo>
                    <a:pt x="5116" y="6297"/>
                    <a:pt x="5194" y="6496"/>
                    <a:pt x="5287" y="6691"/>
                  </a:cubicBezTo>
                  <a:cubicBezTo>
                    <a:pt x="5370" y="6859"/>
                    <a:pt x="5493" y="7024"/>
                    <a:pt x="5500" y="7214"/>
                  </a:cubicBezTo>
                  <a:cubicBezTo>
                    <a:pt x="5502" y="7287"/>
                    <a:pt x="5436" y="7342"/>
                    <a:pt x="5369" y="7342"/>
                  </a:cubicBezTo>
                  <a:cubicBezTo>
                    <a:pt x="5348" y="7342"/>
                    <a:pt x="5326" y="7336"/>
                    <a:pt x="5307" y="7324"/>
                  </a:cubicBezTo>
                  <a:cubicBezTo>
                    <a:pt x="5135" y="7219"/>
                    <a:pt x="5055" y="7006"/>
                    <a:pt x="4976" y="6828"/>
                  </a:cubicBezTo>
                  <a:cubicBezTo>
                    <a:pt x="4887" y="6631"/>
                    <a:pt x="4804" y="6429"/>
                    <a:pt x="4757" y="6215"/>
                  </a:cubicBezTo>
                  <a:cubicBezTo>
                    <a:pt x="4733" y="6114"/>
                    <a:pt x="4825" y="6029"/>
                    <a:pt x="4912" y="6029"/>
                  </a:cubicBezTo>
                  <a:close/>
                  <a:moveTo>
                    <a:pt x="3819" y="6530"/>
                  </a:moveTo>
                  <a:cubicBezTo>
                    <a:pt x="3857" y="6530"/>
                    <a:pt x="3896" y="6547"/>
                    <a:pt x="3924" y="6587"/>
                  </a:cubicBezTo>
                  <a:cubicBezTo>
                    <a:pt x="4167" y="6923"/>
                    <a:pt x="4440" y="7338"/>
                    <a:pt x="4507" y="7755"/>
                  </a:cubicBezTo>
                  <a:cubicBezTo>
                    <a:pt x="4520" y="7841"/>
                    <a:pt x="4458" y="7901"/>
                    <a:pt x="4392" y="7901"/>
                  </a:cubicBezTo>
                  <a:cubicBezTo>
                    <a:pt x="4356" y="7901"/>
                    <a:pt x="4319" y="7884"/>
                    <a:pt x="4292" y="7845"/>
                  </a:cubicBezTo>
                  <a:cubicBezTo>
                    <a:pt x="4054" y="7505"/>
                    <a:pt x="3904" y="7081"/>
                    <a:pt x="3710" y="6712"/>
                  </a:cubicBezTo>
                  <a:cubicBezTo>
                    <a:pt x="3658" y="6613"/>
                    <a:pt x="3735" y="6530"/>
                    <a:pt x="3819" y="6530"/>
                  </a:cubicBezTo>
                  <a:close/>
                  <a:moveTo>
                    <a:pt x="3058" y="7291"/>
                  </a:moveTo>
                  <a:cubicBezTo>
                    <a:pt x="3097" y="7291"/>
                    <a:pt x="3135" y="7311"/>
                    <a:pt x="3159" y="7359"/>
                  </a:cubicBezTo>
                  <a:cubicBezTo>
                    <a:pt x="3246" y="7529"/>
                    <a:pt x="3334" y="7697"/>
                    <a:pt x="3417" y="7868"/>
                  </a:cubicBezTo>
                  <a:cubicBezTo>
                    <a:pt x="3491" y="8020"/>
                    <a:pt x="3574" y="8160"/>
                    <a:pt x="3594" y="8328"/>
                  </a:cubicBezTo>
                  <a:cubicBezTo>
                    <a:pt x="3603" y="8401"/>
                    <a:pt x="3535" y="8446"/>
                    <a:pt x="3470" y="8446"/>
                  </a:cubicBezTo>
                  <a:cubicBezTo>
                    <a:pt x="3439" y="8446"/>
                    <a:pt x="3408" y="8436"/>
                    <a:pt x="3386" y="8414"/>
                  </a:cubicBezTo>
                  <a:cubicBezTo>
                    <a:pt x="3270" y="8294"/>
                    <a:pt x="3214" y="8134"/>
                    <a:pt x="3145" y="7984"/>
                  </a:cubicBezTo>
                  <a:cubicBezTo>
                    <a:pt x="3071" y="7823"/>
                    <a:pt x="3001" y="7657"/>
                    <a:pt x="2929" y="7495"/>
                  </a:cubicBezTo>
                  <a:cubicBezTo>
                    <a:pt x="2882" y="7389"/>
                    <a:pt x="2972" y="7291"/>
                    <a:pt x="3058" y="7291"/>
                  </a:cubicBezTo>
                  <a:close/>
                  <a:moveTo>
                    <a:pt x="7781" y="0"/>
                  </a:moveTo>
                  <a:cubicBezTo>
                    <a:pt x="5617" y="1099"/>
                    <a:pt x="3433" y="2154"/>
                    <a:pt x="1321" y="3363"/>
                  </a:cubicBezTo>
                  <a:cubicBezTo>
                    <a:pt x="877" y="3618"/>
                    <a:pt x="437" y="3882"/>
                    <a:pt x="0" y="4148"/>
                  </a:cubicBezTo>
                  <a:cubicBezTo>
                    <a:pt x="1165" y="6015"/>
                    <a:pt x="2330" y="7936"/>
                    <a:pt x="3360" y="9883"/>
                  </a:cubicBezTo>
                  <a:cubicBezTo>
                    <a:pt x="3789" y="9622"/>
                    <a:pt x="4215" y="9358"/>
                    <a:pt x="4639" y="9087"/>
                  </a:cubicBezTo>
                  <a:cubicBezTo>
                    <a:pt x="6563" y="7859"/>
                    <a:pt x="8439" y="6569"/>
                    <a:pt x="10308" y="5263"/>
                  </a:cubicBezTo>
                  <a:cubicBezTo>
                    <a:pt x="10144" y="4791"/>
                    <a:pt x="9970" y="4319"/>
                    <a:pt x="9784" y="3852"/>
                  </a:cubicBezTo>
                  <a:lnTo>
                    <a:pt x="9649" y="3517"/>
                  </a:lnTo>
                  <a:cubicBezTo>
                    <a:pt x="9564" y="3315"/>
                    <a:pt x="9475" y="3115"/>
                    <a:pt x="9384" y="2916"/>
                  </a:cubicBezTo>
                  <a:cubicBezTo>
                    <a:pt x="9129" y="2371"/>
                    <a:pt x="8848" y="1843"/>
                    <a:pt x="8556" y="1325"/>
                  </a:cubicBezTo>
                  <a:lnTo>
                    <a:pt x="8360" y="984"/>
                  </a:lnTo>
                  <a:cubicBezTo>
                    <a:pt x="8171" y="655"/>
                    <a:pt x="7978" y="327"/>
                    <a:pt x="778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98" name="Google Shape;1298;p9"/>
            <p:cNvSpPr/>
            <p:nvPr/>
          </p:nvSpPr>
          <p:spPr>
            <a:xfrm>
              <a:off x="6066216" y="3158509"/>
              <a:ext cx="266544" cy="253664"/>
            </a:xfrm>
            <a:custGeom>
              <a:avLst/>
              <a:gdLst/>
              <a:ahLst/>
              <a:cxnLst/>
              <a:rect l="l" t="t" r="r" b="b"/>
              <a:pathLst>
                <a:path w="8526" h="8114" extrusionOk="0">
                  <a:moveTo>
                    <a:pt x="6481" y="2349"/>
                  </a:moveTo>
                  <a:cubicBezTo>
                    <a:pt x="6525" y="2349"/>
                    <a:pt x="6569" y="2367"/>
                    <a:pt x="6597" y="2408"/>
                  </a:cubicBezTo>
                  <a:cubicBezTo>
                    <a:pt x="6814" y="2733"/>
                    <a:pt x="7024" y="3084"/>
                    <a:pt x="7153" y="3456"/>
                  </a:cubicBezTo>
                  <a:cubicBezTo>
                    <a:pt x="7191" y="3570"/>
                    <a:pt x="7100" y="3641"/>
                    <a:pt x="7006" y="3641"/>
                  </a:cubicBezTo>
                  <a:cubicBezTo>
                    <a:pt x="6955" y="3641"/>
                    <a:pt x="6904" y="3620"/>
                    <a:pt x="6872" y="3574"/>
                  </a:cubicBezTo>
                  <a:cubicBezTo>
                    <a:pt x="6648" y="3254"/>
                    <a:pt x="6489" y="2876"/>
                    <a:pt x="6353" y="2511"/>
                  </a:cubicBezTo>
                  <a:cubicBezTo>
                    <a:pt x="6316" y="2413"/>
                    <a:pt x="6398" y="2349"/>
                    <a:pt x="6481" y="2349"/>
                  </a:cubicBezTo>
                  <a:close/>
                  <a:moveTo>
                    <a:pt x="5230" y="2973"/>
                  </a:moveTo>
                  <a:cubicBezTo>
                    <a:pt x="5277" y="2973"/>
                    <a:pt x="5322" y="2994"/>
                    <a:pt x="5346" y="3043"/>
                  </a:cubicBezTo>
                  <a:cubicBezTo>
                    <a:pt x="5453" y="3260"/>
                    <a:pt x="5560" y="3478"/>
                    <a:pt x="5660" y="3699"/>
                  </a:cubicBezTo>
                  <a:cubicBezTo>
                    <a:pt x="5745" y="3886"/>
                    <a:pt x="5856" y="4074"/>
                    <a:pt x="5868" y="4282"/>
                  </a:cubicBezTo>
                  <a:cubicBezTo>
                    <a:pt x="5874" y="4359"/>
                    <a:pt x="5806" y="4409"/>
                    <a:pt x="5737" y="4409"/>
                  </a:cubicBezTo>
                  <a:cubicBezTo>
                    <a:pt x="5705" y="4409"/>
                    <a:pt x="5673" y="4398"/>
                    <a:pt x="5649" y="4373"/>
                  </a:cubicBezTo>
                  <a:cubicBezTo>
                    <a:pt x="5493" y="4216"/>
                    <a:pt x="5424" y="3984"/>
                    <a:pt x="5338" y="3784"/>
                  </a:cubicBezTo>
                  <a:cubicBezTo>
                    <a:pt x="5248" y="3576"/>
                    <a:pt x="5165" y="3365"/>
                    <a:pt x="5079" y="3156"/>
                  </a:cubicBezTo>
                  <a:cubicBezTo>
                    <a:pt x="5037" y="3053"/>
                    <a:pt x="5137" y="2973"/>
                    <a:pt x="5230" y="2973"/>
                  </a:cubicBezTo>
                  <a:close/>
                  <a:moveTo>
                    <a:pt x="4084" y="3705"/>
                  </a:moveTo>
                  <a:cubicBezTo>
                    <a:pt x="4115" y="3705"/>
                    <a:pt x="4144" y="3717"/>
                    <a:pt x="4166" y="3743"/>
                  </a:cubicBezTo>
                  <a:cubicBezTo>
                    <a:pt x="4303" y="3915"/>
                    <a:pt x="4421" y="4099"/>
                    <a:pt x="4535" y="4286"/>
                  </a:cubicBezTo>
                  <a:cubicBezTo>
                    <a:pt x="4646" y="4467"/>
                    <a:pt x="4801" y="4657"/>
                    <a:pt x="4842" y="4868"/>
                  </a:cubicBezTo>
                  <a:cubicBezTo>
                    <a:pt x="4861" y="4964"/>
                    <a:pt x="4792" y="5032"/>
                    <a:pt x="4714" y="5032"/>
                  </a:cubicBezTo>
                  <a:cubicBezTo>
                    <a:pt x="4683" y="5032"/>
                    <a:pt x="4650" y="5021"/>
                    <a:pt x="4621" y="4997"/>
                  </a:cubicBezTo>
                  <a:cubicBezTo>
                    <a:pt x="4455" y="4860"/>
                    <a:pt x="4362" y="4634"/>
                    <a:pt x="4255" y="4450"/>
                  </a:cubicBezTo>
                  <a:cubicBezTo>
                    <a:pt x="4145" y="4260"/>
                    <a:pt x="4039" y="4070"/>
                    <a:pt x="3953" y="3867"/>
                  </a:cubicBezTo>
                  <a:cubicBezTo>
                    <a:pt x="3919" y="3783"/>
                    <a:pt x="4005" y="3705"/>
                    <a:pt x="4084" y="3705"/>
                  </a:cubicBezTo>
                  <a:close/>
                  <a:moveTo>
                    <a:pt x="3129" y="4257"/>
                  </a:moveTo>
                  <a:cubicBezTo>
                    <a:pt x="3173" y="4257"/>
                    <a:pt x="3215" y="4279"/>
                    <a:pt x="3240" y="4332"/>
                  </a:cubicBezTo>
                  <a:cubicBezTo>
                    <a:pt x="3333" y="4525"/>
                    <a:pt x="3411" y="4724"/>
                    <a:pt x="3504" y="4919"/>
                  </a:cubicBezTo>
                  <a:cubicBezTo>
                    <a:pt x="3587" y="5087"/>
                    <a:pt x="3710" y="5252"/>
                    <a:pt x="3717" y="5442"/>
                  </a:cubicBezTo>
                  <a:cubicBezTo>
                    <a:pt x="3718" y="5515"/>
                    <a:pt x="3652" y="5570"/>
                    <a:pt x="3585" y="5570"/>
                  </a:cubicBezTo>
                  <a:cubicBezTo>
                    <a:pt x="3563" y="5570"/>
                    <a:pt x="3542" y="5564"/>
                    <a:pt x="3522" y="5552"/>
                  </a:cubicBezTo>
                  <a:cubicBezTo>
                    <a:pt x="3350" y="5447"/>
                    <a:pt x="3271" y="5234"/>
                    <a:pt x="3192" y="5056"/>
                  </a:cubicBezTo>
                  <a:cubicBezTo>
                    <a:pt x="3103" y="4859"/>
                    <a:pt x="3020" y="4657"/>
                    <a:pt x="2973" y="4443"/>
                  </a:cubicBezTo>
                  <a:cubicBezTo>
                    <a:pt x="2951" y="4341"/>
                    <a:pt x="3043" y="4257"/>
                    <a:pt x="3129" y="4257"/>
                  </a:cubicBezTo>
                  <a:close/>
                  <a:moveTo>
                    <a:pt x="2036" y="4758"/>
                  </a:moveTo>
                  <a:cubicBezTo>
                    <a:pt x="2074" y="4758"/>
                    <a:pt x="2113" y="4775"/>
                    <a:pt x="2141" y="4815"/>
                  </a:cubicBezTo>
                  <a:cubicBezTo>
                    <a:pt x="2384" y="5151"/>
                    <a:pt x="2657" y="5566"/>
                    <a:pt x="2724" y="5983"/>
                  </a:cubicBezTo>
                  <a:cubicBezTo>
                    <a:pt x="2737" y="6069"/>
                    <a:pt x="2675" y="6129"/>
                    <a:pt x="2608" y="6129"/>
                  </a:cubicBezTo>
                  <a:cubicBezTo>
                    <a:pt x="2573" y="6129"/>
                    <a:pt x="2536" y="6112"/>
                    <a:pt x="2509" y="6073"/>
                  </a:cubicBezTo>
                  <a:cubicBezTo>
                    <a:pt x="2271" y="5733"/>
                    <a:pt x="2121" y="5309"/>
                    <a:pt x="1927" y="4940"/>
                  </a:cubicBezTo>
                  <a:cubicBezTo>
                    <a:pt x="1875" y="4841"/>
                    <a:pt x="1952" y="4758"/>
                    <a:pt x="2036" y="4758"/>
                  </a:cubicBezTo>
                  <a:close/>
                  <a:moveTo>
                    <a:pt x="1275" y="5519"/>
                  </a:moveTo>
                  <a:cubicBezTo>
                    <a:pt x="1314" y="5519"/>
                    <a:pt x="1352" y="5539"/>
                    <a:pt x="1376" y="5587"/>
                  </a:cubicBezTo>
                  <a:cubicBezTo>
                    <a:pt x="1463" y="5757"/>
                    <a:pt x="1551" y="5925"/>
                    <a:pt x="1634" y="6096"/>
                  </a:cubicBezTo>
                  <a:cubicBezTo>
                    <a:pt x="1708" y="6248"/>
                    <a:pt x="1791" y="6388"/>
                    <a:pt x="1811" y="6556"/>
                  </a:cubicBezTo>
                  <a:cubicBezTo>
                    <a:pt x="1821" y="6630"/>
                    <a:pt x="1753" y="6675"/>
                    <a:pt x="1687" y="6675"/>
                  </a:cubicBezTo>
                  <a:cubicBezTo>
                    <a:pt x="1656" y="6675"/>
                    <a:pt x="1626" y="6665"/>
                    <a:pt x="1604" y="6643"/>
                  </a:cubicBezTo>
                  <a:cubicBezTo>
                    <a:pt x="1489" y="6523"/>
                    <a:pt x="1432" y="6363"/>
                    <a:pt x="1364" y="6213"/>
                  </a:cubicBezTo>
                  <a:cubicBezTo>
                    <a:pt x="1288" y="6051"/>
                    <a:pt x="1219" y="5887"/>
                    <a:pt x="1146" y="5723"/>
                  </a:cubicBezTo>
                  <a:cubicBezTo>
                    <a:pt x="1099" y="5617"/>
                    <a:pt x="1189" y="5519"/>
                    <a:pt x="1275" y="5519"/>
                  </a:cubicBezTo>
                  <a:close/>
                  <a:moveTo>
                    <a:pt x="7015" y="0"/>
                  </a:moveTo>
                  <a:cubicBezTo>
                    <a:pt x="7049" y="142"/>
                    <a:pt x="7073" y="284"/>
                    <a:pt x="7080" y="427"/>
                  </a:cubicBezTo>
                  <a:cubicBezTo>
                    <a:pt x="7117" y="1220"/>
                    <a:pt x="6598" y="1641"/>
                    <a:pt x="5953" y="2016"/>
                  </a:cubicBezTo>
                  <a:cubicBezTo>
                    <a:pt x="3995" y="3157"/>
                    <a:pt x="2006" y="4245"/>
                    <a:pt x="1" y="5304"/>
                  </a:cubicBezTo>
                  <a:cubicBezTo>
                    <a:pt x="548" y="6232"/>
                    <a:pt x="1079" y="7170"/>
                    <a:pt x="1578" y="8113"/>
                  </a:cubicBezTo>
                  <a:cubicBezTo>
                    <a:pt x="2006" y="7851"/>
                    <a:pt x="2433" y="7587"/>
                    <a:pt x="2856" y="7316"/>
                  </a:cubicBezTo>
                  <a:cubicBezTo>
                    <a:pt x="4780" y="6088"/>
                    <a:pt x="6656" y="4799"/>
                    <a:pt x="8525" y="3494"/>
                  </a:cubicBezTo>
                  <a:cubicBezTo>
                    <a:pt x="8362" y="3020"/>
                    <a:pt x="8189" y="2548"/>
                    <a:pt x="8001" y="2082"/>
                  </a:cubicBezTo>
                  <a:lnTo>
                    <a:pt x="7866" y="1746"/>
                  </a:lnTo>
                  <a:cubicBezTo>
                    <a:pt x="7781" y="1545"/>
                    <a:pt x="7692" y="1345"/>
                    <a:pt x="7601" y="1146"/>
                  </a:cubicBezTo>
                  <a:cubicBezTo>
                    <a:pt x="7418" y="755"/>
                    <a:pt x="7220" y="375"/>
                    <a:pt x="7015"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99" name="Google Shape;1299;p9"/>
            <p:cNvSpPr/>
            <p:nvPr/>
          </p:nvSpPr>
          <p:spPr>
            <a:xfrm>
              <a:off x="5741596" y="3362928"/>
              <a:ext cx="140619" cy="227591"/>
            </a:xfrm>
            <a:custGeom>
              <a:avLst/>
              <a:gdLst/>
              <a:ahLst/>
              <a:cxnLst/>
              <a:rect l="l" t="t" r="r" b="b"/>
              <a:pathLst>
                <a:path w="4498" h="7280" extrusionOk="0">
                  <a:moveTo>
                    <a:pt x="1032" y="0"/>
                  </a:moveTo>
                  <a:cubicBezTo>
                    <a:pt x="693" y="241"/>
                    <a:pt x="348" y="475"/>
                    <a:pt x="1" y="703"/>
                  </a:cubicBezTo>
                  <a:cubicBezTo>
                    <a:pt x="1223" y="2918"/>
                    <a:pt x="2422" y="5159"/>
                    <a:pt x="3798" y="7279"/>
                  </a:cubicBezTo>
                  <a:cubicBezTo>
                    <a:pt x="4040" y="7186"/>
                    <a:pt x="4273" y="7077"/>
                    <a:pt x="4498" y="6957"/>
                  </a:cubicBezTo>
                  <a:cubicBezTo>
                    <a:pt x="3976" y="6007"/>
                    <a:pt x="3484" y="5035"/>
                    <a:pt x="2996" y="4075"/>
                  </a:cubicBezTo>
                  <a:cubicBezTo>
                    <a:pt x="2314" y="2734"/>
                    <a:pt x="1630" y="1384"/>
                    <a:pt x="1032" y="0"/>
                  </a:cubicBezTo>
                  <a:close/>
                </a:path>
              </a:pathLst>
            </a:custGeom>
            <a:solidFill>
              <a:srgbClr val="000000">
                <a:alpha val="16078"/>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00" name="Google Shape;1300;p9"/>
            <p:cNvSpPr/>
            <p:nvPr/>
          </p:nvSpPr>
          <p:spPr>
            <a:xfrm>
              <a:off x="5802118" y="3236694"/>
              <a:ext cx="304528" cy="313500"/>
            </a:xfrm>
            <a:custGeom>
              <a:avLst/>
              <a:gdLst/>
              <a:ahLst/>
              <a:cxnLst/>
              <a:rect l="l" t="t" r="r" b="b"/>
              <a:pathLst>
                <a:path w="9741" h="10028" extrusionOk="0">
                  <a:moveTo>
                    <a:pt x="6745" y="4692"/>
                  </a:moveTo>
                  <a:cubicBezTo>
                    <a:pt x="6785" y="4692"/>
                    <a:pt x="6824" y="4711"/>
                    <a:pt x="6846" y="4753"/>
                  </a:cubicBezTo>
                  <a:cubicBezTo>
                    <a:pt x="6949" y="4951"/>
                    <a:pt x="7053" y="5148"/>
                    <a:pt x="7164" y="5340"/>
                  </a:cubicBezTo>
                  <a:cubicBezTo>
                    <a:pt x="7266" y="5511"/>
                    <a:pt x="7427" y="5683"/>
                    <a:pt x="7479" y="5877"/>
                  </a:cubicBezTo>
                  <a:cubicBezTo>
                    <a:pt x="7502" y="5962"/>
                    <a:pt x="7430" y="6045"/>
                    <a:pt x="7351" y="6045"/>
                  </a:cubicBezTo>
                  <a:cubicBezTo>
                    <a:pt x="7329" y="6045"/>
                    <a:pt x="7308" y="6039"/>
                    <a:pt x="7287" y="6026"/>
                  </a:cubicBezTo>
                  <a:cubicBezTo>
                    <a:pt x="7106" y="5912"/>
                    <a:pt x="6996" y="5682"/>
                    <a:pt x="6893" y="5498"/>
                  </a:cubicBezTo>
                  <a:cubicBezTo>
                    <a:pt x="6779" y="5293"/>
                    <a:pt x="6685" y="5076"/>
                    <a:pt x="6615" y="4852"/>
                  </a:cubicBezTo>
                  <a:cubicBezTo>
                    <a:pt x="6586" y="4761"/>
                    <a:pt x="6667" y="4692"/>
                    <a:pt x="6745" y="4692"/>
                  </a:cubicBezTo>
                  <a:close/>
                  <a:moveTo>
                    <a:pt x="5903" y="5075"/>
                  </a:moveTo>
                  <a:cubicBezTo>
                    <a:pt x="5944" y="5075"/>
                    <a:pt x="5983" y="5094"/>
                    <a:pt x="6006" y="5138"/>
                  </a:cubicBezTo>
                  <a:cubicBezTo>
                    <a:pt x="6115" y="5346"/>
                    <a:pt x="6205" y="5563"/>
                    <a:pt x="6315" y="5771"/>
                  </a:cubicBezTo>
                  <a:cubicBezTo>
                    <a:pt x="6418" y="5963"/>
                    <a:pt x="6542" y="6145"/>
                    <a:pt x="6615" y="6352"/>
                  </a:cubicBezTo>
                  <a:cubicBezTo>
                    <a:pt x="6644" y="6433"/>
                    <a:pt x="6572" y="6495"/>
                    <a:pt x="6500" y="6495"/>
                  </a:cubicBezTo>
                  <a:cubicBezTo>
                    <a:pt x="6472" y="6495"/>
                    <a:pt x="6443" y="6486"/>
                    <a:pt x="6421" y="6464"/>
                  </a:cubicBezTo>
                  <a:cubicBezTo>
                    <a:pt x="6111" y="6162"/>
                    <a:pt x="5889" y="5648"/>
                    <a:pt x="5770" y="5237"/>
                  </a:cubicBezTo>
                  <a:cubicBezTo>
                    <a:pt x="5744" y="5145"/>
                    <a:pt x="5826" y="5075"/>
                    <a:pt x="5903" y="5075"/>
                  </a:cubicBezTo>
                  <a:close/>
                  <a:moveTo>
                    <a:pt x="5182" y="5454"/>
                  </a:moveTo>
                  <a:cubicBezTo>
                    <a:pt x="5221" y="5454"/>
                    <a:pt x="5258" y="5472"/>
                    <a:pt x="5279" y="5516"/>
                  </a:cubicBezTo>
                  <a:cubicBezTo>
                    <a:pt x="5377" y="5719"/>
                    <a:pt x="5466" y="5924"/>
                    <a:pt x="5550" y="6132"/>
                  </a:cubicBezTo>
                  <a:cubicBezTo>
                    <a:pt x="5633" y="6335"/>
                    <a:pt x="5749" y="6546"/>
                    <a:pt x="5765" y="6766"/>
                  </a:cubicBezTo>
                  <a:cubicBezTo>
                    <a:pt x="5770" y="6835"/>
                    <a:pt x="5702" y="6887"/>
                    <a:pt x="5638" y="6887"/>
                  </a:cubicBezTo>
                  <a:cubicBezTo>
                    <a:pt x="5608" y="6887"/>
                    <a:pt x="5580" y="6876"/>
                    <a:pt x="5559" y="6850"/>
                  </a:cubicBezTo>
                  <a:cubicBezTo>
                    <a:pt x="5430" y="6690"/>
                    <a:pt x="5374" y="6486"/>
                    <a:pt x="5300" y="6294"/>
                  </a:cubicBezTo>
                  <a:cubicBezTo>
                    <a:pt x="5212" y="6068"/>
                    <a:pt x="5128" y="5840"/>
                    <a:pt x="5054" y="5609"/>
                  </a:cubicBezTo>
                  <a:cubicBezTo>
                    <a:pt x="5026" y="5522"/>
                    <a:pt x="5106" y="5454"/>
                    <a:pt x="5182" y="5454"/>
                  </a:cubicBezTo>
                  <a:close/>
                  <a:moveTo>
                    <a:pt x="4460" y="5886"/>
                  </a:moveTo>
                  <a:cubicBezTo>
                    <a:pt x="4501" y="5886"/>
                    <a:pt x="4541" y="5903"/>
                    <a:pt x="4564" y="5944"/>
                  </a:cubicBezTo>
                  <a:cubicBezTo>
                    <a:pt x="4699" y="6177"/>
                    <a:pt x="4820" y="6413"/>
                    <a:pt x="4937" y="6657"/>
                  </a:cubicBezTo>
                  <a:cubicBezTo>
                    <a:pt x="5034" y="6856"/>
                    <a:pt x="5170" y="7058"/>
                    <a:pt x="5178" y="7282"/>
                  </a:cubicBezTo>
                  <a:cubicBezTo>
                    <a:pt x="5180" y="7353"/>
                    <a:pt x="5122" y="7395"/>
                    <a:pt x="5062" y="7395"/>
                  </a:cubicBezTo>
                  <a:cubicBezTo>
                    <a:pt x="5033" y="7395"/>
                    <a:pt x="5004" y="7385"/>
                    <a:pt x="4981" y="7365"/>
                  </a:cubicBezTo>
                  <a:cubicBezTo>
                    <a:pt x="4804" y="7209"/>
                    <a:pt x="4723" y="6935"/>
                    <a:pt x="4624" y="6723"/>
                  </a:cubicBezTo>
                  <a:cubicBezTo>
                    <a:pt x="4519" y="6496"/>
                    <a:pt x="4425" y="6273"/>
                    <a:pt x="4337" y="6039"/>
                  </a:cubicBezTo>
                  <a:cubicBezTo>
                    <a:pt x="4304" y="5950"/>
                    <a:pt x="4383" y="5886"/>
                    <a:pt x="4460" y="5886"/>
                  </a:cubicBezTo>
                  <a:close/>
                  <a:moveTo>
                    <a:pt x="6465" y="0"/>
                  </a:moveTo>
                  <a:cubicBezTo>
                    <a:pt x="4288" y="1342"/>
                    <a:pt x="2187" y="2801"/>
                    <a:pt x="0" y="4123"/>
                  </a:cubicBezTo>
                  <a:cubicBezTo>
                    <a:pt x="588" y="5574"/>
                    <a:pt x="1157" y="7036"/>
                    <a:pt x="1728" y="8495"/>
                  </a:cubicBezTo>
                  <a:cubicBezTo>
                    <a:pt x="1997" y="9007"/>
                    <a:pt x="2273" y="9517"/>
                    <a:pt x="2550" y="10027"/>
                  </a:cubicBezTo>
                  <a:cubicBezTo>
                    <a:pt x="4934" y="8587"/>
                    <a:pt x="7363" y="7234"/>
                    <a:pt x="9741" y="5784"/>
                  </a:cubicBezTo>
                  <a:cubicBezTo>
                    <a:pt x="8574" y="3917"/>
                    <a:pt x="7496" y="1944"/>
                    <a:pt x="6465" y="0"/>
                  </a:cubicBezTo>
                  <a:close/>
                </a:path>
              </a:pathLst>
            </a:custGeom>
            <a:solidFill>
              <a:srgbClr val="000000">
                <a:alpha val="16078"/>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01" name="Google Shape;1301;p9"/>
            <p:cNvSpPr/>
            <p:nvPr/>
          </p:nvSpPr>
          <p:spPr>
            <a:xfrm>
              <a:off x="5624678" y="3493570"/>
              <a:ext cx="96695" cy="134835"/>
            </a:xfrm>
            <a:custGeom>
              <a:avLst/>
              <a:gdLst/>
              <a:ahLst/>
              <a:cxnLst/>
              <a:rect l="l" t="t" r="r" b="b"/>
              <a:pathLst>
                <a:path w="3093" h="4313" extrusionOk="0">
                  <a:moveTo>
                    <a:pt x="797" y="0"/>
                  </a:moveTo>
                  <a:cubicBezTo>
                    <a:pt x="529" y="189"/>
                    <a:pt x="263" y="381"/>
                    <a:pt x="1" y="575"/>
                  </a:cubicBezTo>
                  <a:cubicBezTo>
                    <a:pt x="836" y="1776"/>
                    <a:pt x="1637" y="3018"/>
                    <a:pt x="2325" y="4312"/>
                  </a:cubicBezTo>
                  <a:cubicBezTo>
                    <a:pt x="2584" y="4183"/>
                    <a:pt x="2839" y="4048"/>
                    <a:pt x="3092" y="3906"/>
                  </a:cubicBezTo>
                  <a:cubicBezTo>
                    <a:pt x="2293" y="2630"/>
                    <a:pt x="1527" y="1313"/>
                    <a:pt x="797" y="0"/>
                  </a:cubicBezTo>
                  <a:close/>
                </a:path>
              </a:pathLst>
            </a:custGeom>
            <a:solidFill>
              <a:srgbClr val="000000">
                <a:alpha val="16078"/>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pic>
        <p:nvPicPr>
          <p:cNvPr id="13" name="Audio 12">
            <a:extLst>
              <a:ext uri="{FF2B5EF4-FFF2-40B4-BE49-F238E27FC236}">
                <a16:creationId xmlns:a16="http://schemas.microsoft.com/office/drawing/2014/main" id="{04D5F08A-1AF0-057A-2ABB-003FFD5BB5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57306331"/>
      </p:ext>
    </p:extLst>
  </p:cSld>
  <p:clrMapOvr>
    <a:masterClrMapping/>
  </p:clrMapOvr>
  <mc:AlternateContent xmlns:mc="http://schemas.openxmlformats.org/markup-compatibility/2006">
    <mc:Choice xmlns:p14="http://schemas.microsoft.com/office/powerpoint/2010/main" Requires="p14">
      <p:transition spd="slow" p14:dur="2000" advTm="133038"/>
    </mc:Choice>
    <mc:Fallback>
      <p:transition spd="slow" advTm="133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1366" x="8313738" y="6062663"/>
          <p14:tracePt t="1381" x="8331200" y="6062663"/>
          <p14:tracePt t="1384" x="8364538" y="6062663"/>
          <p14:tracePt t="1395" x="8389938" y="6078538"/>
          <p14:tracePt t="1408" x="8424863" y="6078538"/>
          <p14:tracePt t="1410" x="8483600" y="6103938"/>
          <p14:tracePt t="1412" x="8542338" y="6121400"/>
          <p14:tracePt t="1429" x="8661400" y="6164263"/>
          <p14:tracePt t="1445" x="8770938" y="6230938"/>
          <p14:tracePt t="1461" x="8890000" y="6291263"/>
          <p14:tracePt t="1478" x="9024938" y="6350000"/>
          <p14:tracePt t="1492" x="9085263" y="6375400"/>
          <p14:tracePt t="1495" x="9161463" y="6408738"/>
          <p14:tracePt t="1511" x="9237663" y="6434138"/>
          <p14:tracePt t="1514" x="9321800" y="6469063"/>
          <p14:tracePt t="1516" x="9398000" y="6484938"/>
          <p14:tracePt t="1534" x="9491663" y="6510338"/>
          <p14:tracePt t="1541" x="9575800" y="6561138"/>
          <p14:tracePt t="1543" x="9652000" y="6586538"/>
          <p14:tracePt t="1560" x="9745663" y="6604000"/>
          <p14:tracePt t="1563" x="9821863" y="6629400"/>
          <p14:tracePt t="1567" x="9898063" y="6662738"/>
          <p14:tracePt t="1594" x="9974263" y="6697663"/>
          <p14:tracePt t="1596" x="10167938" y="6764338"/>
          <p14:tracePt t="1613" x="10287000" y="6815138"/>
          <p14:tracePt t="1629" x="10371138" y="6840538"/>
          <p14:tracePt t="56397" x="5376863" y="6764338"/>
          <p14:tracePt t="56401" x="5207000" y="6662738"/>
          <p14:tracePt t="56416" x="5046663" y="6561138"/>
          <p14:tracePt t="56418" x="4876800" y="6469063"/>
          <p14:tracePt t="56434" x="4597400" y="6291263"/>
          <p14:tracePt t="56436" x="4487863" y="6230938"/>
          <p14:tracePt t="56452" x="4140200" y="5986463"/>
          <p14:tracePt t="56465" x="3937000" y="5884863"/>
          <p14:tracePt t="56477" x="3751263" y="5773738"/>
          <p14:tracePt t="56480" x="3589338" y="5672138"/>
          <p14:tracePt t="56482" x="3421063" y="5580063"/>
          <p14:tracePt t="56499" x="3106738" y="5443538"/>
          <p14:tracePt t="56515" x="2794000" y="5326063"/>
          <p14:tracePt t="56530" x="2641600" y="5283200"/>
          <p14:tracePt t="56532" x="2565400" y="5249863"/>
          <p14:tracePt t="56549" x="2293938" y="5189538"/>
          <p14:tracePt t="56563" x="2159000" y="5164138"/>
          <p14:tracePt t="56565" x="2014538" y="5130800"/>
          <p14:tracePt t="56575" x="1879600" y="5105400"/>
          <p14:tracePt t="56596" x="1744663" y="5087938"/>
          <p14:tracePt t="56598" x="1498600" y="5054600"/>
          <p14:tracePt t="56613" x="1414463" y="5046663"/>
          <p14:tracePt t="56617" x="1363663" y="5046663"/>
          <p14:tracePt t="56619" x="1244600" y="5029200"/>
          <p14:tracePt t="56635" x="1168400" y="5029200"/>
          <p14:tracePt t="56647" x="1125538" y="5029200"/>
          <p14:tracePt t="56662" x="1084263" y="5029200"/>
          <p14:tracePt t="56666" x="1023938" y="5029200"/>
          <p14:tracePt t="56668" x="990600" y="5046663"/>
          <p14:tracePt t="56681" x="947738" y="5072063"/>
          <p14:tracePt t="56683" x="896938" y="5087938"/>
          <p14:tracePt t="56700" x="812800" y="5130800"/>
          <p14:tracePt t="56715" x="762000" y="5148263"/>
          <p14:tracePt t="56717" x="754063" y="5164138"/>
          <p14:tracePt t="56732" x="703263" y="5189538"/>
          <p14:tracePt t="56734" x="677863" y="5207000"/>
          <p14:tracePt t="56749" x="642938" y="5224463"/>
          <p14:tracePt t="56751" x="627063" y="5224463"/>
          <p14:tracePt t="56764" x="617538" y="5240338"/>
          <p14:tracePt t="56766" x="601663" y="5240338"/>
          <p14:tracePt t="56780" x="601663" y="5249863"/>
          <p14:tracePt t="56843" x="601663" y="5240338"/>
          <p14:tracePt t="56853" x="601663" y="5207000"/>
          <p14:tracePt t="56867" x="627063" y="5113338"/>
          <p14:tracePt t="56883" x="677863" y="5072063"/>
          <p14:tracePt t="56885" x="719138" y="4995863"/>
          <p14:tracePt t="56900" x="871538" y="4800600"/>
          <p14:tracePt t="56916" x="973138" y="4665663"/>
          <p14:tracePt t="56918" x="1092200" y="4546600"/>
          <p14:tracePt t="56932" x="1219200" y="4427538"/>
          <p14:tracePt t="56934" x="1338263" y="4292600"/>
          <p14:tracePt t="56950" x="1379538" y="4249738"/>
          <p14:tracePt t="56953" x="1490663" y="4140200"/>
          <p14:tracePt t="56955" x="1549400" y="4064000"/>
          <p14:tracePt t="56976" x="1592263" y="3979863"/>
          <p14:tracePt t="56979" x="1633538" y="3903663"/>
          <p14:tracePt t="56981" x="1668463" y="3860800"/>
          <p14:tracePt t="56997" x="1709738" y="3751263"/>
          <p14:tracePt t="57015" x="1744663" y="3675063"/>
          <p14:tracePt t="57027" x="1752600" y="3649663"/>
          <p14:tracePt t="57029" x="1752600" y="3614738"/>
          <p14:tracePt t="57046" x="1770063" y="3556000"/>
          <p14:tracePt t="57062" x="1770063" y="3479800"/>
          <p14:tracePt t="57067" x="1770063" y="3454400"/>
          <p14:tracePt t="57084" x="1770063" y="3421063"/>
          <p14:tracePt t="57086" x="1752600" y="3403600"/>
          <p14:tracePt t="57100" x="1709738" y="3344863"/>
          <p14:tracePt t="57117" x="1633538" y="3284538"/>
          <p14:tracePt t="57132" x="1549400" y="3243263"/>
          <p14:tracePt t="57149" x="1439863" y="3200400"/>
          <p14:tracePt t="57164" x="1397000" y="3182938"/>
          <p14:tracePt t="57166" x="1363663" y="3182938"/>
          <p14:tracePt t="57182" x="1262063" y="3167063"/>
          <p14:tracePt t="57197" x="1219200" y="3167063"/>
          <p14:tracePt t="57213" x="1160463" y="3167063"/>
          <p14:tracePt t="57230" x="1143000" y="3167063"/>
          <p14:tracePt t="57246" x="1125538" y="3182938"/>
          <p14:tracePt t="57248" x="1125538" y="3200400"/>
          <p14:tracePt t="57261" x="1109663" y="3208338"/>
          <p14:tracePt t="57262" x="1109663" y="3225800"/>
          <p14:tracePt t="57278" x="1109663" y="3259138"/>
          <p14:tracePt t="57280" x="1109663" y="3284538"/>
          <p14:tracePt t="57294" x="1109663" y="3302000"/>
          <p14:tracePt t="57296" x="1109663" y="3327400"/>
          <p14:tracePt t="57312" x="1143000" y="3360738"/>
          <p14:tracePt t="57316" x="1168400" y="3395663"/>
          <p14:tracePt t="57318" x="1227138" y="3421063"/>
          <p14:tracePt t="57334" x="1354138" y="3454400"/>
          <p14:tracePt t="57348" x="1473200" y="3462338"/>
          <p14:tracePt t="57364" x="1490663" y="3462338"/>
          <p14:tracePt t="57366" x="1557338" y="3454400"/>
          <p14:tracePt t="57381" x="1592263" y="3395663"/>
          <p14:tracePt t="57398" x="1592263" y="3302000"/>
          <p14:tracePt t="57414" x="1592263" y="3259138"/>
          <p14:tracePt t="57429" x="1557338" y="3200400"/>
          <p14:tracePt t="57445" x="1516063" y="3182938"/>
          <p14:tracePt t="57462" x="1455738" y="3182938"/>
          <p14:tracePt t="57478" x="1414463" y="3182938"/>
          <p14:tracePt t="57480" x="1379538" y="3182938"/>
          <p14:tracePt t="57496" x="1338263" y="3200400"/>
          <p14:tracePt t="57499" x="1320800" y="3200400"/>
          <p14:tracePt t="57501" x="1277938" y="3243263"/>
          <p14:tracePt t="57517" x="1219200" y="3259138"/>
          <p14:tracePt t="57533" x="1201738" y="3268663"/>
          <p14:tracePt t="57535" x="1168400" y="3284538"/>
          <p14:tracePt t="57550" x="1160463" y="3302000"/>
          <p14:tracePt t="57569" x="1143000" y="3302000"/>
          <p14:tracePt t="57684" x="1143000" y="3319463"/>
          <p14:tracePt t="57703" x="1143000" y="3327400"/>
          <p14:tracePt t="57717" x="1143000" y="3378200"/>
          <p14:tracePt t="57733" x="1185863" y="3556000"/>
          <p14:tracePt t="57750" x="1227138" y="3690938"/>
          <p14:tracePt t="57751" x="1354138" y="3962400"/>
          <p14:tracePt t="57765" x="1473200" y="4173538"/>
          <p14:tracePt t="57767" x="1608138" y="4427538"/>
          <p14:tracePt t="57783" x="1963738" y="4995863"/>
          <p14:tracePt t="57798" x="2751138" y="5867400"/>
          <p14:tracePt t="131571" x="12133263" y="6408738"/>
          <p14:tracePt t="131586" x="11980863" y="6392863"/>
          <p14:tracePt t="131590" x="11691938" y="6367463"/>
          <p14:tracePt t="131593" x="11488738" y="6350000"/>
          <p14:tracePt t="131609" x="11320463" y="6350000"/>
          <p14:tracePt t="131617" x="11183938" y="6350000"/>
          <p14:tracePt t="131619" x="11082338" y="6350000"/>
          <p14:tracePt t="131633" x="10972800" y="6350000"/>
          <p14:tracePt t="131635" x="10871200" y="6350000"/>
          <p14:tracePt t="131653" x="10795000" y="6375400"/>
          <p14:tracePt t="131656" x="10701338" y="6408738"/>
          <p14:tracePt t="131657" x="10599738" y="6434138"/>
          <p14:tracePt t="131675" x="10421938" y="6510338"/>
          <p14:tracePt t="131690" x="10269538" y="6570663"/>
          <p14:tracePt t="131705" x="10236200" y="6586538"/>
          <p14:tracePt t="131707" x="10210800" y="6621463"/>
          <p14:tracePt t="131723" x="10167938" y="6646863"/>
          <p14:tracePt t="131726" x="10134600" y="6680200"/>
          <p14:tracePt t="131731" x="10117138" y="6697663"/>
          <p14:tracePt t="131751" x="10101263" y="6723063"/>
          <p14:tracePt t="131753" x="10091738" y="6764338"/>
          <p14:tracePt t="131767" x="10091738" y="6815138"/>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69.8|2.3|1.2|1.1"/>
</p:tagLst>
</file>

<file path=ppt/tags/tag2.xml><?xml version="1.0" encoding="utf-8"?>
<p:tagLst xmlns:a="http://schemas.openxmlformats.org/drawingml/2006/main" xmlns:r="http://schemas.openxmlformats.org/officeDocument/2006/relationships" xmlns:p="http://schemas.openxmlformats.org/presentationml/2006/main">
  <p:tag name="TIMING" val="|26.6"/>
</p:tagLst>
</file>

<file path=ppt/tags/tag3.xml><?xml version="1.0" encoding="utf-8"?>
<p:tagLst xmlns:a="http://schemas.openxmlformats.org/drawingml/2006/main" xmlns:r="http://schemas.openxmlformats.org/officeDocument/2006/relationships" xmlns:p="http://schemas.openxmlformats.org/presentationml/2006/main">
  <p:tag name="TIMING" val="|39"/>
</p:tagLst>
</file>

<file path=ppt/tags/tag4.xml><?xml version="1.0" encoding="utf-8"?>
<p:tagLst xmlns:a="http://schemas.openxmlformats.org/drawingml/2006/main" xmlns:r="http://schemas.openxmlformats.org/officeDocument/2006/relationships" xmlns:p="http://schemas.openxmlformats.org/presentationml/2006/main">
  <p:tag name="TIMING" val="|19.2"/>
</p:tagLst>
</file>

<file path=ppt/tags/tag5.xml><?xml version="1.0" encoding="utf-8"?>
<p:tagLst xmlns:a="http://schemas.openxmlformats.org/drawingml/2006/main" xmlns:r="http://schemas.openxmlformats.org/officeDocument/2006/relationships" xmlns:p="http://schemas.openxmlformats.org/presentationml/2006/main">
  <p:tag name="TIMING" val="|8.1"/>
</p:tagLst>
</file>

<file path=ppt/tags/tag6.xml><?xml version="1.0" encoding="utf-8"?>
<p:tagLst xmlns:a="http://schemas.openxmlformats.org/drawingml/2006/main" xmlns:r="http://schemas.openxmlformats.org/officeDocument/2006/relationships" xmlns:p="http://schemas.openxmlformats.org/presentationml/2006/main">
  <p:tag name="TIMING" val="|2.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{3C0E6228-666F-0E41-A7F7-A85491E815DB}tf10001058</Template>
  <TotalTime>1157</TotalTime>
  <Words>4289</Words>
  <Application>Microsoft Macintosh PowerPoint</Application>
  <PresentationFormat>Panorámica</PresentationFormat>
  <Paragraphs>517</Paragraphs>
  <Slides>67</Slides>
  <Notes>48</Notes>
  <HiddenSlides>0</HiddenSlides>
  <MMClips>66</MMClips>
  <ScaleCrop>false</ScaleCrop>
  <HeadingPairs>
    <vt:vector size="8" baseType="variant">
      <vt:variant>
        <vt:lpstr>Fuentes usadas</vt:lpstr>
      </vt:variant>
      <vt:variant>
        <vt:i4>13</vt:i4>
      </vt:variant>
      <vt:variant>
        <vt:lpstr>Tema</vt:lpstr>
      </vt:variant>
      <vt:variant>
        <vt:i4>1</vt:i4>
      </vt:variant>
      <vt:variant>
        <vt:lpstr>Servidores OLE incrustados</vt:lpstr>
      </vt:variant>
      <vt:variant>
        <vt:i4>1</vt:i4>
      </vt:variant>
      <vt:variant>
        <vt:lpstr>Títulos de diapositiva</vt:lpstr>
      </vt:variant>
      <vt:variant>
        <vt:i4>67</vt:i4>
      </vt:variant>
    </vt:vector>
  </HeadingPairs>
  <TitlesOfParts>
    <vt:vector size="82" baseType="lpstr">
      <vt:lpstr>ABeeZee</vt:lpstr>
      <vt:lpstr>Arial</vt:lpstr>
      <vt:lpstr>Calibri</vt:lpstr>
      <vt:lpstr>Calibri Light</vt:lpstr>
      <vt:lpstr>Comic Sans MS</vt:lpstr>
      <vt:lpstr>Fjalla One</vt:lpstr>
      <vt:lpstr>Google Sans</vt:lpstr>
      <vt:lpstr>Monotype Sorts</vt:lpstr>
      <vt:lpstr>Open Sans</vt:lpstr>
      <vt:lpstr>Roboto</vt:lpstr>
      <vt:lpstr>Symbol</vt:lpstr>
      <vt:lpstr>Times New Roman</vt:lpstr>
      <vt:lpstr>verdana</vt:lpstr>
      <vt:lpstr>Celestial</vt:lpstr>
      <vt:lpstr>Chart</vt:lpstr>
      <vt:lpstr>Enfermedades del Pericardio</vt:lpstr>
      <vt:lpstr>Introduccion</vt:lpstr>
      <vt:lpstr>Anatomía </vt:lpstr>
      <vt:lpstr>Funciones</vt:lpstr>
      <vt:lpstr>Pericardiopatías </vt:lpstr>
      <vt:lpstr>Presentación de PowerPoint</vt:lpstr>
      <vt:lpstr>Pericarditis aguda</vt:lpstr>
      <vt:lpstr>Clasificación</vt:lpstr>
      <vt:lpstr>Etiología</vt:lpstr>
      <vt:lpstr>Apericarditis  asociada a IAM </vt:lpstr>
      <vt:lpstr>Etiología</vt:lpstr>
      <vt:lpstr>Diagnóstico</vt:lpstr>
      <vt:lpstr>Pericarditis aguda</vt:lpstr>
      <vt:lpstr>Síntoma Cardinal: Dolor torácico  </vt:lpstr>
      <vt:lpstr>Examen físico</vt:lpstr>
      <vt:lpstr>Frote Pericardico </vt:lpstr>
      <vt:lpstr>Presentación de PowerPoint</vt:lpstr>
      <vt:lpstr> electrocardiograma  </vt:lpstr>
      <vt:lpstr>Presentación de PowerPoint</vt:lpstr>
      <vt:lpstr>Presentación de PowerPoint</vt:lpstr>
      <vt:lpstr>Presentación de PowerPoint</vt:lpstr>
      <vt:lpstr>Elevacion del st  diagnostico diferencial</vt:lpstr>
      <vt:lpstr>Rx de torax </vt:lpstr>
      <vt:lpstr>Laboratorio </vt:lpstr>
      <vt:lpstr>Ecocardiograma </vt:lpstr>
      <vt:lpstr>Indicadores de alto riesgo / mal pronostico</vt:lpstr>
      <vt:lpstr>Diagnóstico</vt:lpstr>
      <vt:lpstr>Pericarditis aguda  evolución </vt:lpstr>
      <vt:lpstr>Tratamiento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DERRAME PERICÁRDICO </vt:lpstr>
      <vt:lpstr>Pericardio y adaptacion </vt:lpstr>
      <vt:lpstr>Derrame pericárdico  síntomas / signos </vt:lpstr>
      <vt:lpstr>Ecocardiograma </vt:lpstr>
      <vt:lpstr>Ecocardiograma </vt:lpstr>
      <vt:lpstr>Tomografia computada </vt:lpstr>
      <vt:lpstr>Resonancia magnética </vt:lpstr>
      <vt:lpstr>Metodos complementarios Rx de torax  </vt:lpstr>
      <vt:lpstr>Métodos complementarios  ECG</vt:lpstr>
      <vt:lpstr>Derrames pericardicos</vt:lpstr>
      <vt:lpstr>Taponamiento cardiaco </vt:lpstr>
      <vt:lpstr>Taponamiento cardiaco </vt:lpstr>
      <vt:lpstr>Pulso  paradogico </vt:lpstr>
      <vt:lpstr>Presentación de PowerPoint</vt:lpstr>
      <vt:lpstr>Taponamiento cardiaco </vt:lpstr>
      <vt:lpstr>ECG: HIPOVOLTAJE y ALTERNANCIA ELÉCTRICA </vt:lpstr>
      <vt:lpstr>Ecocardiograma </vt:lpstr>
      <vt:lpstr>Ecocardiograma </vt:lpstr>
      <vt:lpstr>Pericarditis constrictiva</vt:lpstr>
      <vt:lpstr>Pericarditis constrictiva</vt:lpstr>
      <vt:lpstr>ETIOLOGIA </vt:lpstr>
      <vt:lpstr>Pericarditis constrictiva sintomas</vt:lpstr>
      <vt:lpstr>Pericarditis constrictiva signos</vt:lpstr>
      <vt:lpstr>Radiografia de torax </vt:lpstr>
      <vt:lpstr>Diagnóstico Ecocardiograma  </vt:lpstr>
      <vt:lpstr>Pericarditis constrictiva Métodos complementarios</vt:lpstr>
      <vt:lpstr>Presentación de PowerPoint</vt:lpstr>
      <vt:lpstr>Pericarditis constrictiva Estudio hemodinámico </vt:lpstr>
      <vt:lpstr>Indicaciones de pericardiectomía: </vt:lpstr>
      <vt:lpstr>Gracias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Enfermedades del Pericardio</dc:title>
  <dc:creator>Usuario</dc:creator>
  <cp:lastModifiedBy>Gerardo Palma</cp:lastModifiedBy>
  <cp:revision>168</cp:revision>
  <dcterms:created xsi:type="dcterms:W3CDTF">2012-10-22T17:15:42Z</dcterms:created>
  <dcterms:modified xsi:type="dcterms:W3CDTF">2024-04-10T03:44:24Z</dcterms:modified>
</cp:coreProperties>
</file>