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807DD-B11B-4FC5-B1EB-FFF0E419483F}" type="datetimeFigureOut">
              <a:rPr lang="es-CL" smtClean="0"/>
              <a:t>03-06-2022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2E46B-DAE6-4B5C-96F1-87EA28ECBB5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687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En la </a:t>
            </a:r>
            <a:r>
              <a:rPr lang="es-CL" dirty="0" err="1" smtClean="0"/>
              <a:t>Rx</a:t>
            </a:r>
            <a:r>
              <a:rPr lang="es-CL" baseline="0" dirty="0" smtClean="0"/>
              <a:t> destaca lesión </a:t>
            </a:r>
            <a:r>
              <a:rPr lang="es-CL" baseline="0" dirty="0" err="1" smtClean="0"/>
              <a:t>exofítica</a:t>
            </a:r>
            <a:r>
              <a:rPr lang="es-CL" baseline="0" dirty="0" smtClean="0"/>
              <a:t> de superficie irregular </a:t>
            </a:r>
            <a:r>
              <a:rPr lang="es-CL" baseline="0" dirty="0" err="1" smtClean="0"/>
              <a:t>radiolúcida</a:t>
            </a:r>
            <a:r>
              <a:rPr lang="es-CL" baseline="0" dirty="0" smtClean="0"/>
              <a:t> a nivel de fémur distal, formando un ángulo agudo con el eje del hueso.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934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Macroscopía</a:t>
            </a:r>
            <a:r>
              <a:rPr lang="es-CL" dirty="0" smtClean="0"/>
              <a:t> de </a:t>
            </a:r>
            <a:r>
              <a:rPr lang="es-CL" dirty="0" err="1" smtClean="0"/>
              <a:t>osteocondroma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083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Histología de </a:t>
            </a:r>
            <a:r>
              <a:rPr lang="es-CL" dirty="0" err="1" smtClean="0"/>
              <a:t>osteocondroma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108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Lesión lítica de L4 que erosiona</a:t>
            </a:r>
            <a:r>
              <a:rPr lang="es-CL" baseline="0" dirty="0" smtClean="0"/>
              <a:t> la cortical posterior y se encuentra confinada por el ligamento posterior sin comprometer los tejidos blandos.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227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40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418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Fémur </a:t>
            </a:r>
            <a:r>
              <a:rPr lang="es-CL" baseline="0" dirty="0" smtClean="0"/>
              <a:t>proximal derecho que presenta gran masa neoplásica con disrupción de la cortical y compromiso de tejidos blandos adyacentes.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1103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652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2E46B-DAE6-4B5C-96F1-87EA28ECBB50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97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Paso práctico</a:t>
            </a:r>
            <a:br>
              <a:rPr lang="es-CL" dirty="0" smtClean="0"/>
            </a:br>
            <a:r>
              <a:rPr lang="es-CL" dirty="0" err="1" smtClean="0"/>
              <a:t>osteoarticular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Dra. Ma. De los ángeles </a:t>
            </a:r>
            <a:r>
              <a:rPr lang="es-CL" dirty="0" err="1" smtClean="0"/>
              <a:t>aldás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5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Histología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202" t="29427" r="43086" b="27712"/>
          <a:stretch/>
        </p:blipFill>
        <p:spPr>
          <a:xfrm>
            <a:off x="-74450" y="1853753"/>
            <a:ext cx="6165411" cy="44090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3151" t="29428" r="43384" b="27711"/>
          <a:stretch/>
        </p:blipFill>
        <p:spPr>
          <a:xfrm>
            <a:off x="6071857" y="1853754"/>
            <a:ext cx="6120143" cy="44090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7208" y="967666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Diagnóstico: </a:t>
            </a:r>
            <a:r>
              <a:rPr lang="es-CL" dirty="0" err="1" smtClean="0"/>
              <a:t>Osteosarcoma</a:t>
            </a:r>
            <a:r>
              <a:rPr lang="es-CL" dirty="0" smtClean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3977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Caso clínico n°1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Paciente masculino de 27 años consulta por dolor de rodilla izquierda. Usted solicita radiografía de la rodilla.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368" t="14009" r="38240" b="29750"/>
          <a:stretch/>
        </p:blipFill>
        <p:spPr>
          <a:xfrm>
            <a:off x="3697427" y="499967"/>
            <a:ext cx="4460905" cy="57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3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Macroscopía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756" t="14381" r="33581" b="23925"/>
          <a:stretch/>
        </p:blipFill>
        <p:spPr>
          <a:xfrm>
            <a:off x="3528304" y="1457126"/>
            <a:ext cx="5239080" cy="54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Histología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904" t="23177" r="39522" b="24023"/>
          <a:stretch/>
        </p:blipFill>
        <p:spPr>
          <a:xfrm rot="5400000">
            <a:off x="1158491" y="891899"/>
            <a:ext cx="4128381" cy="54320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2608" t="14379" r="23432" b="10990"/>
          <a:stretch/>
        </p:blipFill>
        <p:spPr>
          <a:xfrm rot="10800000">
            <a:off x="6253216" y="1543748"/>
            <a:ext cx="5181142" cy="40308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22920" y="692458"/>
            <a:ext cx="348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Diagnóstico: OSTEOCONDROMA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52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Caso clínico n°2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Paciente de 58 años consulta por dolor lumbar con irradiación a pierna izquierda. Usted solicita RMN de columna lumbar.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251" t="18867" r="44224" b="24103"/>
          <a:stretch/>
        </p:blipFill>
        <p:spPr>
          <a:xfrm>
            <a:off x="3112809" y="804519"/>
            <a:ext cx="5948127" cy="58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macroscopía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399" t="18514" r="43383" b="37481"/>
          <a:stretch/>
        </p:blipFill>
        <p:spPr>
          <a:xfrm>
            <a:off x="2633943" y="1477671"/>
            <a:ext cx="6074876" cy="45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Histología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201" t="22739" r="43135" b="34928"/>
          <a:stretch/>
        </p:blipFill>
        <p:spPr>
          <a:xfrm>
            <a:off x="0" y="2015732"/>
            <a:ext cx="6034454" cy="42684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3151" t="30836" r="43036" b="27670"/>
          <a:stretch/>
        </p:blipFill>
        <p:spPr>
          <a:xfrm>
            <a:off x="6008483" y="2015732"/>
            <a:ext cx="6183517" cy="42684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7107" y="804519"/>
            <a:ext cx="324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Diagnóstico: </a:t>
            </a:r>
            <a:r>
              <a:rPr lang="es-CL" dirty="0" err="1" smtClean="0"/>
              <a:t>Condrosarcoma</a:t>
            </a:r>
            <a:r>
              <a:rPr lang="es-CL" dirty="0" smtClean="0"/>
              <a:t> G3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2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Caso clínico N°3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Paciente de 18 años presenta caída de nivel con impotencia funcional y dolor de muslo derecho. Usted solicita radiografía en el servicio de urgencia.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1864" t="19483" r="57591" b="16270"/>
          <a:stretch/>
        </p:blipFill>
        <p:spPr>
          <a:xfrm>
            <a:off x="3995655" y="94401"/>
            <a:ext cx="3757188" cy="66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Macroscopía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400" t="27667" r="43284" b="26920"/>
          <a:stretch/>
        </p:blipFill>
        <p:spPr>
          <a:xfrm>
            <a:off x="2847006" y="2015732"/>
            <a:ext cx="6092983" cy="46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41</TotalTime>
  <Words>185</Words>
  <Application>Microsoft Office PowerPoint</Application>
  <PresentationFormat>Panorámica</PresentationFormat>
  <Paragraphs>31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Gallery</vt:lpstr>
      <vt:lpstr>Paso práctico osteoarticular</vt:lpstr>
      <vt:lpstr>Caso clínico n°1</vt:lpstr>
      <vt:lpstr>Macroscopía</vt:lpstr>
      <vt:lpstr>Histología</vt:lpstr>
      <vt:lpstr>Caso clínico n°2</vt:lpstr>
      <vt:lpstr>macroscopía</vt:lpstr>
      <vt:lpstr>Histología</vt:lpstr>
      <vt:lpstr>Caso clínico N°3</vt:lpstr>
      <vt:lpstr>Macroscopía </vt:lpstr>
      <vt:lpstr>Histología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Paso práctico osteoarticular</dc:title>
  <dc:creator>Usuario</dc:creator>
  <cp:lastModifiedBy>Usuario</cp:lastModifiedBy>
  <cp:revision>5</cp:revision>
  <dcterms:created xsi:type="dcterms:W3CDTF">2022-06-03T13:32:41Z</dcterms:created>
  <dcterms:modified xsi:type="dcterms:W3CDTF">2022-06-03T14:14:32Z</dcterms:modified>
</cp:coreProperties>
</file>