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" panose="020B0604020202020204" charset="0"/>
      <p:regular r:id="rId13"/>
      <p:bold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x/+WWqZpfkAzok2Phf6MX5cp3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327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32090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254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9549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6865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4597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35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231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75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15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743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94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3850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91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4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33169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445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gameblock?quizId=cfdf31a4-1bef-4409-9e97-ee1199b96da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/>
              <a:t>BEGINNER 2024-2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46516" y="132080"/>
            <a:ext cx="7725748" cy="138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27C"/>
              </a:buClr>
              <a:buSzPct val="208096"/>
              <a:buFont typeface="Arial"/>
              <a:buChar char="•"/>
            </a:pP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br>
              <a:rPr lang="es-CL">
                <a:solidFill>
                  <a:srgbClr val="42527C"/>
                </a:solidFill>
              </a:rPr>
            </a:br>
            <a:r>
              <a:rPr lang="es-CL">
                <a:solidFill>
                  <a:srgbClr val="42527C"/>
                </a:solidFill>
              </a:rPr>
              <a:t>DINÁMICA SEMANAL DE LAS CLASES</a:t>
            </a:r>
            <a:br>
              <a:rPr lang="es-CL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700">
              <a:solidFill>
                <a:srgbClr val="42527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323524" y="1310640"/>
            <a:ext cx="8647755" cy="422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r>
              <a:rPr lang="es-CL">
                <a:solidFill>
                  <a:schemeClr val="dk1"/>
                </a:solidFill>
              </a:rPr>
              <a:t>  </a:t>
            </a:r>
            <a:r>
              <a:rPr lang="es-CL" sz="5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Habrá dos sesiones a la semana: Ambas sesiones presenciales.</a:t>
            </a:r>
            <a:endParaRPr sz="5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r>
              <a:rPr lang="es-CL" sz="5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CL" sz="5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erán clases teórico prácticas, es decir:</a:t>
            </a:r>
            <a:endParaRPr/>
          </a:p>
          <a:p>
            <a:pPr marL="685800" lvl="0" indent="-685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Arial"/>
              <a:buChar char="•"/>
            </a:pPr>
            <a:r>
              <a:rPr lang="es-CL" sz="5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verán contenidos teóricos utilizando como apoyo ppts y se realizarán actividades prácticas para trabajar las cuatro habilidades lingüísticas: speaking, listening, reading and writing.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r>
              <a:rPr lang="es-CL" sz="5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esta forma se estará reforzando gramática, vocabulario, pronunciación  y fluidez.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28571"/>
              <a:buNone/>
            </a:pPr>
            <a:endParaRPr sz="5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28571"/>
              <a:buNone/>
            </a:pPr>
            <a:endParaRPr sz="5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28571"/>
              <a:buNone/>
            </a:pPr>
            <a:endParaRPr sz="5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28571"/>
              <a:buNone/>
            </a:pPr>
            <a:endParaRPr sz="5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8571"/>
              <a:buNone/>
            </a:pPr>
            <a:r>
              <a:rPr lang="es-CL" sz="5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IMPORTANTE: LAS CLASES SE REALIZARÁN EN INGLÉS. Por lo tanto para comunicarse en la sala de clases se utilizarán preguntas o expresiones standard en Inglés para que se acostumbren  a comunicarse solo en Inglés. Y se limitará el uso del español.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67441"/>
              <a:buNone/>
            </a:pPr>
            <a:endParaRPr sz="43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67441"/>
              <a:buNone/>
            </a:pPr>
            <a:r>
              <a:rPr lang="es-CL" sz="43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67441"/>
              <a:buNone/>
            </a:pPr>
            <a:r>
              <a:rPr lang="es-CL" sz="4300">
                <a:latin typeface="Calibri"/>
                <a:ea typeface="Calibri"/>
                <a:cs typeface="Calibri"/>
                <a:sym typeface="Calibri"/>
              </a:rPr>
              <a:t>							</a:t>
            </a:r>
            <a:r>
              <a:rPr lang="es-CL"/>
              <a:t>	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360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360000"/>
              <a:buNone/>
            </a:pP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8636" y="133710"/>
            <a:ext cx="1069325" cy="6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137" y="5500500"/>
            <a:ext cx="1069325" cy="10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2987823" y="1052736"/>
            <a:ext cx="472248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s-CL"/>
              <a:t> LESSON PLAN</a:t>
            </a:r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1187625" y="1988840"/>
            <a:ext cx="6500110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</a:rPr>
              <a:t>Es responsabilidad de cada estudiante revisar semanalmente y con anticipación los contenidos, tareas y evaluaciones explicitados en el programa.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</a:rPr>
              <a:t>Material por semana disponible en Material docente</a:t>
            </a:r>
            <a:endParaRPr sz="2000">
              <a:solidFill>
                <a:schemeClr val="dk1"/>
              </a:solidFill>
            </a:endParaRPr>
          </a:p>
          <a:p>
            <a:pPr marL="342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</a:rPr>
              <a:t>Cualquier duda consulte a su profesor en la sesión presencial, </a:t>
            </a:r>
            <a:r>
              <a:rPr lang="es-CL">
                <a:solidFill>
                  <a:schemeClr val="dk1"/>
                </a:solidFill>
              </a:rPr>
              <a:t>vía</a:t>
            </a:r>
            <a:r>
              <a:rPr lang="es-CL" sz="2000">
                <a:solidFill>
                  <a:schemeClr val="dk1"/>
                </a:solidFill>
              </a:rPr>
              <a:t> mail(horario de oficina de lunes a viernes), o foro sin son preguntas de materia.</a:t>
            </a:r>
            <a:endParaRPr>
              <a:solidFill>
                <a:schemeClr val="dk1"/>
              </a:solidFill>
            </a:endParaRPr>
          </a:p>
          <a:p>
            <a:pPr marL="3429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04" name="Google Shape;104;p6" descr="Smile - Imagu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98" y="185961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23525" y="266325"/>
            <a:ext cx="80205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80808"/>
              <a:buFont typeface="Gill Sans"/>
              <a:buNone/>
            </a:pPr>
            <a:r>
              <a:rPr lang="es-CL" dirty="0"/>
              <a:t>STUDY: CLASSROOM LANGUAGE:</a:t>
            </a:r>
            <a:br>
              <a:rPr lang="es-CL" dirty="0"/>
            </a:br>
            <a:r>
              <a:rPr lang="es-CL" dirty="0"/>
              <a:t> (</a:t>
            </a:r>
            <a:r>
              <a:rPr lang="es-CL" dirty="0" err="1"/>
              <a:t>practice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your</a:t>
            </a:r>
            <a:r>
              <a:rPr lang="es-CL" dirty="0"/>
              <a:t> </a:t>
            </a:r>
            <a:r>
              <a:rPr lang="es-CL" dirty="0" err="1"/>
              <a:t>students</a:t>
            </a:r>
            <a:r>
              <a:rPr lang="es-CL" dirty="0"/>
              <a:t>)</a:t>
            </a:r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idx="1"/>
          </p:nvPr>
        </p:nvSpPr>
        <p:spPr>
          <a:xfrm>
            <a:off x="107500" y="1544725"/>
            <a:ext cx="9036600" cy="3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1400" b="1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CL" sz="5600" b="1"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s-CL" sz="5600" b="1" u="sng">
                <a:latin typeface="Arial"/>
                <a:ea typeface="Arial"/>
                <a:cs typeface="Arial"/>
                <a:sym typeface="Arial"/>
              </a:rPr>
              <a:t>Expressions used:</a:t>
            </a:r>
            <a:endParaRPr sz="5600" b="1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 b="1">
                <a:latin typeface="Arial"/>
                <a:ea typeface="Arial"/>
                <a:cs typeface="Arial"/>
                <a:sym typeface="Arial"/>
              </a:rPr>
              <a:t> </a:t>
            </a:r>
            <a:endParaRPr sz="5600" b="1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¿Cómo se dice ______(en inglés)?	 =   How do you say ______ (in English)?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¿Cómo se escribe/deletrea </a:t>
            </a:r>
            <a:r>
              <a:rPr lang="es-CL" sz="5600" u="sng">
                <a:latin typeface="Arial"/>
                <a:ea typeface="Arial"/>
                <a:cs typeface="Arial"/>
                <a:sym typeface="Arial"/>
              </a:rPr>
              <a:t>(sonido)?</a:t>
            </a:r>
            <a:r>
              <a:rPr lang="es-CL" sz="5600">
                <a:latin typeface="Arial"/>
                <a:ea typeface="Arial"/>
                <a:cs typeface="Arial"/>
                <a:sym typeface="Arial"/>
              </a:rPr>
              <a:t>	 =   How do you spell _________?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¿Cómo se pronuncia esta/esa palabra?	 =   How do you pronounce this/that word?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¿Qué significa xxx ?			           =   What’s the meaning of xxx? [míning]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Perdón, ¿Me puede repetir?	                    =   Sorry. Could you repeat, please?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Lo siento, no entiendo.			           =   Sorry, I don't understand. 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¿Me podría explicar _________?		 =   Could you explain __________? 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¿Puede hablar más lento, por favor?  	 =   Could you speak more slowly, please?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No sé.				                    =   I don't know.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s-CL" sz="5600">
                <a:latin typeface="Arial"/>
                <a:ea typeface="Arial"/>
                <a:cs typeface="Arial"/>
                <a:sym typeface="Arial"/>
              </a:rPr>
              <a:t>	Disculpe, .... (para atraer la atención)	 =   Excuse me, ...Sir / Miss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/>
              <a:t>Suggestions </a:t>
            </a:r>
            <a:endParaRPr/>
          </a:p>
        </p:txBody>
      </p:sp>
      <p:pic>
        <p:nvPicPr>
          <p:cNvPr id="116" name="Google Shape;116;p21" descr="Twitter 上的 Kendry Ly Van Dieppa：&quot;10 técnicas para aprender ingles más  rápido. #English #inglés #kendryvanegasdieppa https://t.co/qWtAtKUWsq&quot; /  Twitter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5325" y="1469375"/>
            <a:ext cx="7819500" cy="50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/>
              <a:t>Ice breaker: Let's play stop!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idx="1"/>
          </p:nvPr>
        </p:nvSpPr>
        <p:spPr>
          <a:xfrm>
            <a:off x="233680" y="2015733"/>
            <a:ext cx="8808719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L"/>
              <a:t>Scattergories:</a:t>
            </a:r>
            <a:endParaRPr/>
          </a:p>
          <a:p>
            <a:pPr marL="342900" lvl="0" indent="-2971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/>
              <a:t>Name/ Last name/ Country or city/Fruit or vegetable/animal / object/ color.</a:t>
            </a:r>
            <a:endParaRPr/>
          </a:p>
          <a:p>
            <a:pPr marL="342900" lvl="0" indent="-29718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L"/>
              <a:t>Or any other you wanted.</a:t>
            </a: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Kahoot suggested:</a:t>
            </a: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L" u="sng">
                <a:solidFill>
                  <a:schemeClr val="hlink"/>
                </a:solidFill>
                <a:hlinkClick r:id="rId3"/>
              </a:rPr>
              <a:t>https://play.kahoot.it/v2/gameblock?quizId=cfdf31a4-1bef-4409-9e97-ee1199b96da9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0471" y="4829825"/>
            <a:ext cx="134042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457</Words>
  <Application>Microsoft Office PowerPoint</Application>
  <PresentationFormat>Presentación en pantalla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Trebuchet MS</vt:lpstr>
      <vt:lpstr>Wingdings 3</vt:lpstr>
      <vt:lpstr>Gill Sans</vt:lpstr>
      <vt:lpstr>Calibri</vt:lpstr>
      <vt:lpstr>Faceta</vt:lpstr>
      <vt:lpstr>BEGINNER 2024-2</vt:lpstr>
      <vt:lpstr>             DINÁMICA SEMANAL DE LAS CLASES </vt:lpstr>
      <vt:lpstr> LESSON PLAN</vt:lpstr>
      <vt:lpstr>STUDY: CLASSROOM LANGUAGE:  (practice with your students)</vt:lpstr>
      <vt:lpstr>Suggestions </vt:lpstr>
      <vt:lpstr>Ice breaker: Let's play stop!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2024-2</dc:title>
  <dc:creator>Isabel</dc:creator>
  <cp:lastModifiedBy>Miruska Yolanda Ester Osorio Hevia (miruskaosorio)</cp:lastModifiedBy>
  <cp:revision>1</cp:revision>
  <dcterms:created xsi:type="dcterms:W3CDTF">2020-04-13T13:58:16Z</dcterms:created>
  <dcterms:modified xsi:type="dcterms:W3CDTF">2024-08-14T20:44:23Z</dcterms:modified>
</cp:coreProperties>
</file>