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</p:sldIdLst>
  <p:sldSz cy="5143500" cx="9144000"/>
  <p:notesSz cx="6858000" cy="9144000"/>
  <p:embeddedFontLst>
    <p:embeddedFont>
      <p:font typeface="Old Standard TT"/>
      <p:regular r:id="rId13"/>
      <p:bold r:id="rId14"/>
      <p:italic r:id="rId15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font" Target="fonts/OldStandardTT-regular.fntdata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OldStandardTT-italic.fntdata"/><Relationship Id="rId14" Type="http://schemas.openxmlformats.org/officeDocument/2006/relationships/font" Target="fonts/OldStandardTT-bold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239d85b0b82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239d85b0b82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g25eff203c4d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9" name="Google Shape;69;g25eff203c4d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g239d94a72df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5" name="Google Shape;75;g239d94a72df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25eff203c4d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25eff203c4d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g25eff203c4d_0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Google Shape;87;g25eff203c4d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239d94a72df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239d94a72df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0" y="100"/>
            <a:ext cx="9144000" cy="1711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11" name="Google Shape;11;p2"/>
          <p:cNvCxnSpPr/>
          <p:nvPr/>
        </p:nvCxnSpPr>
        <p:spPr>
          <a:xfrm>
            <a:off x="641934" y="3597500"/>
            <a:ext cx="390300" cy="0"/>
          </a:xfrm>
          <a:prstGeom prst="straightConnector1">
            <a:avLst/>
          </a:prstGeom>
          <a:noFill/>
          <a:ln cap="flat" cmpd="sng" w="28575">
            <a:solidFill>
              <a:schemeClr val="accen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2" name="Google Shape;12;p2"/>
          <p:cNvSpPr txBox="1"/>
          <p:nvPr>
            <p:ph type="ctrTitle"/>
          </p:nvPr>
        </p:nvSpPr>
        <p:spPr>
          <a:xfrm>
            <a:off x="512700" y="1893300"/>
            <a:ext cx="8118600" cy="1522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4200"/>
              <a:buNone/>
              <a:defRPr sz="42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512700" y="3840639"/>
            <a:ext cx="8118600" cy="78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accent2"/>
              </a:buClr>
              <a:buSzPts val="2400"/>
              <a:buNone/>
              <a:defRPr sz="2400">
                <a:solidFill>
                  <a:schemeClr val="accent2"/>
                </a:solidFill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accent1"/>
                </a:solidFill>
              </a:defRPr>
            </a:lvl1pPr>
            <a:lvl2pPr lvl="1">
              <a:buNone/>
              <a:defRPr>
                <a:solidFill>
                  <a:schemeClr val="accent1"/>
                </a:solidFill>
              </a:defRPr>
            </a:lvl2pPr>
            <a:lvl3pPr lvl="2">
              <a:buNone/>
              <a:defRPr>
                <a:solidFill>
                  <a:schemeClr val="accent1"/>
                </a:solidFill>
              </a:defRPr>
            </a:lvl3pPr>
            <a:lvl4pPr lvl="3">
              <a:buNone/>
              <a:defRPr>
                <a:solidFill>
                  <a:schemeClr val="accent1"/>
                </a:solidFill>
              </a:defRPr>
            </a:lvl4pPr>
            <a:lvl5pPr lvl="4">
              <a:buNone/>
              <a:defRPr>
                <a:solidFill>
                  <a:schemeClr val="accent1"/>
                </a:solidFill>
              </a:defRPr>
            </a:lvl5pPr>
            <a:lvl6pPr lvl="5">
              <a:buNone/>
              <a:defRPr>
                <a:solidFill>
                  <a:schemeClr val="accent1"/>
                </a:solidFill>
              </a:defRPr>
            </a:lvl6pPr>
            <a:lvl7pPr lvl="6">
              <a:buNone/>
              <a:defRPr>
                <a:solidFill>
                  <a:schemeClr val="accent1"/>
                </a:solidFill>
              </a:defRPr>
            </a:lvl7pPr>
            <a:lvl8pPr lvl="7">
              <a:buNone/>
              <a:defRPr>
                <a:solidFill>
                  <a:schemeClr val="accent1"/>
                </a:solidFill>
              </a:defRPr>
            </a:lvl8pPr>
            <a:lvl9pPr lvl="8">
              <a:buNone/>
              <a:defRPr>
                <a:solidFill>
                  <a:schemeClr val="accen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1"/>
          <p:cNvSpPr txBox="1"/>
          <p:nvPr>
            <p:ph hasCustomPrompt="1" type="title"/>
          </p:nvPr>
        </p:nvSpPr>
        <p:spPr>
          <a:xfrm>
            <a:off x="311700" y="1039650"/>
            <a:ext cx="8520600" cy="2106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4000"/>
              <a:buNone/>
              <a:defRPr b="1" sz="14000"/>
            </a:lvl9pPr>
          </a:lstStyle>
          <a:p>
            <a:r>
              <a:t>xx%</a:t>
            </a:r>
          </a:p>
        </p:txBody>
      </p:sp>
      <p:sp>
        <p:nvSpPr>
          <p:cNvPr id="51" name="Google Shape;51;p11"/>
          <p:cNvSpPr txBox="1"/>
          <p:nvPr>
            <p:ph idx="1" type="body"/>
          </p:nvPr>
        </p:nvSpPr>
        <p:spPr>
          <a:xfrm>
            <a:off x="311700" y="32284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52" name="Google Shape;52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6" name="Google Shape;16;p3"/>
          <p:cNvCxnSpPr/>
          <p:nvPr/>
        </p:nvCxnSpPr>
        <p:spPr>
          <a:xfrm>
            <a:off x="641934" y="3597500"/>
            <a:ext cx="390300" cy="0"/>
          </a:xfrm>
          <a:prstGeom prst="straightConnector1">
            <a:avLst/>
          </a:prstGeom>
          <a:noFill/>
          <a:ln cap="flat" cmpd="sng" w="28575">
            <a:solidFill>
              <a:schemeClr val="lt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7" name="Google Shape;17;p3"/>
          <p:cNvSpPr txBox="1"/>
          <p:nvPr>
            <p:ph type="title"/>
          </p:nvPr>
        </p:nvSpPr>
        <p:spPr>
          <a:xfrm>
            <a:off x="512700" y="1893300"/>
            <a:ext cx="8118600" cy="1522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6000"/>
              <a:buNone/>
              <a:defRPr sz="60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18" name="Google Shape;18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accent1"/>
                </a:solidFill>
              </a:defRPr>
            </a:lvl1pPr>
            <a:lvl2pPr lvl="1">
              <a:buNone/>
              <a:defRPr>
                <a:solidFill>
                  <a:schemeClr val="accent1"/>
                </a:solidFill>
              </a:defRPr>
            </a:lvl2pPr>
            <a:lvl3pPr lvl="2">
              <a:buNone/>
              <a:defRPr>
                <a:solidFill>
                  <a:schemeClr val="accent1"/>
                </a:solidFill>
              </a:defRPr>
            </a:lvl3pPr>
            <a:lvl4pPr lvl="3">
              <a:buNone/>
              <a:defRPr>
                <a:solidFill>
                  <a:schemeClr val="accent1"/>
                </a:solidFill>
              </a:defRPr>
            </a:lvl4pPr>
            <a:lvl5pPr lvl="4">
              <a:buNone/>
              <a:defRPr>
                <a:solidFill>
                  <a:schemeClr val="accent1"/>
                </a:solidFill>
              </a:defRPr>
            </a:lvl5pPr>
            <a:lvl6pPr lvl="5">
              <a:buNone/>
              <a:defRPr>
                <a:solidFill>
                  <a:schemeClr val="accent1"/>
                </a:solidFill>
              </a:defRPr>
            </a:lvl6pPr>
            <a:lvl7pPr lvl="6">
              <a:buNone/>
              <a:defRPr>
                <a:solidFill>
                  <a:schemeClr val="accent1"/>
                </a:solidFill>
              </a:defRPr>
            </a:lvl7pPr>
            <a:lvl8pPr lvl="7">
              <a:buNone/>
              <a:defRPr>
                <a:solidFill>
                  <a:schemeClr val="accent1"/>
                </a:solidFill>
              </a:defRPr>
            </a:lvl8pPr>
            <a:lvl9pPr lvl="8">
              <a:buNone/>
              <a:defRPr>
                <a:solidFill>
                  <a:schemeClr val="accen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4"/>
          <p:cNvSpPr/>
          <p:nvPr/>
        </p:nvSpPr>
        <p:spPr>
          <a:xfrm>
            <a:off x="0" y="5045700"/>
            <a:ext cx="9144000" cy="9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" name="Google Shape;21;p4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" type="body"/>
          </p:nvPr>
        </p:nvSpPr>
        <p:spPr>
          <a:xfrm>
            <a:off x="311700" y="1171600"/>
            <a:ext cx="8520600" cy="3397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3" name="Google Shape;23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26" name="Google Shape;26;p5"/>
          <p:cNvSpPr txBox="1"/>
          <p:nvPr>
            <p:ph idx="1" type="body"/>
          </p:nvPr>
        </p:nvSpPr>
        <p:spPr>
          <a:xfrm>
            <a:off x="311700" y="1171675"/>
            <a:ext cx="3999900" cy="3397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7" name="Google Shape;27;p5"/>
          <p:cNvSpPr txBox="1"/>
          <p:nvPr>
            <p:ph idx="2" type="body"/>
          </p:nvPr>
        </p:nvSpPr>
        <p:spPr>
          <a:xfrm>
            <a:off x="4832400" y="1171675"/>
            <a:ext cx="3999900" cy="3397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8" name="Google Shape;28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1" name="Google Shape;31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4" name="Google Shape;34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5" name="Google Shape;35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lt2"/>
        </a:solidFill>
      </p:bgPr>
    </p:bg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/>
          <p:nvPr>
            <p:ph type="title"/>
          </p:nvPr>
        </p:nvSpPr>
        <p:spPr>
          <a:xfrm>
            <a:off x="490250" y="526350"/>
            <a:ext cx="56040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5400"/>
              <a:buNone/>
              <a:defRPr sz="5400"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38" name="Google Shape;38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accent1"/>
                </a:solidFill>
              </a:defRPr>
            </a:lvl1pPr>
            <a:lvl2pPr lvl="1">
              <a:buNone/>
              <a:defRPr>
                <a:solidFill>
                  <a:schemeClr val="accent1"/>
                </a:solidFill>
              </a:defRPr>
            </a:lvl2pPr>
            <a:lvl3pPr lvl="2">
              <a:buNone/>
              <a:defRPr>
                <a:solidFill>
                  <a:schemeClr val="accent1"/>
                </a:solidFill>
              </a:defRPr>
            </a:lvl3pPr>
            <a:lvl4pPr lvl="3">
              <a:buNone/>
              <a:defRPr>
                <a:solidFill>
                  <a:schemeClr val="accent1"/>
                </a:solidFill>
              </a:defRPr>
            </a:lvl4pPr>
            <a:lvl5pPr lvl="4">
              <a:buNone/>
              <a:defRPr>
                <a:solidFill>
                  <a:schemeClr val="accent1"/>
                </a:solidFill>
              </a:defRPr>
            </a:lvl5pPr>
            <a:lvl6pPr lvl="5">
              <a:buNone/>
              <a:defRPr>
                <a:solidFill>
                  <a:schemeClr val="accent1"/>
                </a:solidFill>
              </a:defRPr>
            </a:lvl6pPr>
            <a:lvl7pPr lvl="6">
              <a:buNone/>
              <a:defRPr>
                <a:solidFill>
                  <a:schemeClr val="accent1"/>
                </a:solidFill>
              </a:defRPr>
            </a:lvl7pPr>
            <a:lvl8pPr lvl="7">
              <a:buNone/>
              <a:defRPr>
                <a:solidFill>
                  <a:schemeClr val="accent1"/>
                </a:solidFill>
              </a:defRPr>
            </a:lvl8pPr>
            <a:lvl9pPr lvl="8">
              <a:buNone/>
              <a:defRPr>
                <a:solidFill>
                  <a:schemeClr val="accen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9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Google Shape;40;p9"/>
          <p:cNvSpPr/>
          <p:nvPr/>
        </p:nvSpPr>
        <p:spPr>
          <a:xfrm>
            <a:off x="4572000" y="-2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41" name="Google Shape;41;p9"/>
          <p:cNvCxnSpPr/>
          <p:nvPr/>
        </p:nvCxnSpPr>
        <p:spPr>
          <a:xfrm>
            <a:off x="5029675" y="4495500"/>
            <a:ext cx="686400" cy="0"/>
          </a:xfrm>
          <a:prstGeom prst="straightConnector1">
            <a:avLst/>
          </a:prstGeom>
          <a:noFill/>
          <a:ln cap="flat" cmpd="sng" w="19050">
            <a:solidFill>
              <a:schemeClr val="lt2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42" name="Google Shape;42;p9"/>
          <p:cNvSpPr txBox="1"/>
          <p:nvPr>
            <p:ph type="title"/>
          </p:nvPr>
        </p:nvSpPr>
        <p:spPr>
          <a:xfrm>
            <a:off x="265500" y="1382350"/>
            <a:ext cx="4045200" cy="13332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 sz="4200">
                <a:solidFill>
                  <a:schemeClr val="lt2"/>
                </a:solidFill>
              </a:defRPr>
            </a:lvl9pPr>
          </a:lstStyle>
          <a:p/>
        </p:txBody>
      </p:sp>
      <p:sp>
        <p:nvSpPr>
          <p:cNvPr id="43" name="Google Shape;43;p9"/>
          <p:cNvSpPr txBox="1"/>
          <p:nvPr>
            <p:ph idx="1" type="subTitle"/>
          </p:nvPr>
        </p:nvSpPr>
        <p:spPr>
          <a:xfrm>
            <a:off x="265500" y="2769001"/>
            <a:ext cx="4045200" cy="134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4" name="Google Shape;44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800"/>
              <a:buChar char="●"/>
              <a:defRPr>
                <a:solidFill>
                  <a:schemeClr val="accent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●"/>
              <a:defRPr>
                <a:solidFill>
                  <a:schemeClr val="accent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○"/>
              <a:defRPr>
                <a:solidFill>
                  <a:schemeClr val="accent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400"/>
              <a:buChar char="■"/>
              <a:defRPr>
                <a:solidFill>
                  <a:schemeClr val="accent1"/>
                </a:solidFill>
              </a:defRPr>
            </a:lvl9pPr>
          </a:lstStyle>
          <a:p/>
        </p:txBody>
      </p:sp>
      <p:sp>
        <p:nvSpPr>
          <p:cNvPr id="45" name="Google Shape;45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accent1"/>
                </a:solidFill>
              </a:defRPr>
            </a:lvl1pPr>
            <a:lvl2pPr lvl="1">
              <a:buNone/>
              <a:defRPr>
                <a:solidFill>
                  <a:schemeClr val="accent1"/>
                </a:solidFill>
              </a:defRPr>
            </a:lvl2pPr>
            <a:lvl3pPr lvl="2">
              <a:buNone/>
              <a:defRPr>
                <a:solidFill>
                  <a:schemeClr val="accent1"/>
                </a:solidFill>
              </a:defRPr>
            </a:lvl3pPr>
            <a:lvl4pPr lvl="3">
              <a:buNone/>
              <a:defRPr>
                <a:solidFill>
                  <a:schemeClr val="accent1"/>
                </a:solidFill>
              </a:defRPr>
            </a:lvl4pPr>
            <a:lvl5pPr lvl="4">
              <a:buNone/>
              <a:defRPr>
                <a:solidFill>
                  <a:schemeClr val="accent1"/>
                </a:solidFill>
              </a:defRPr>
            </a:lvl5pPr>
            <a:lvl6pPr lvl="5">
              <a:buNone/>
              <a:defRPr>
                <a:solidFill>
                  <a:schemeClr val="accent1"/>
                </a:solidFill>
              </a:defRPr>
            </a:lvl6pPr>
            <a:lvl7pPr lvl="6">
              <a:buNone/>
              <a:defRPr>
                <a:solidFill>
                  <a:schemeClr val="accent1"/>
                </a:solidFill>
              </a:defRPr>
            </a:lvl7pPr>
            <a:lvl8pPr lvl="7">
              <a:buNone/>
              <a:defRPr>
                <a:solidFill>
                  <a:schemeClr val="accent1"/>
                </a:solidFill>
              </a:defRPr>
            </a:lvl8pPr>
            <a:lvl9pPr lvl="8">
              <a:buNone/>
              <a:defRPr>
                <a:solidFill>
                  <a:schemeClr val="accen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8" name="Google Shape;48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paperback">
    <p:bg>
      <p:bgPr>
        <a:solidFill>
          <a:schemeClr val="accen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Old Standard TT"/>
              <a:buNone/>
              <a:defRPr sz="3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71600"/>
            <a:ext cx="8520600" cy="3397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Old Standard TT"/>
              <a:buChar char="●"/>
              <a:defRPr sz="18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○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■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●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○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■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●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○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ld Standard TT"/>
              <a:buChar char="■"/>
              <a:defRPr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1pPr>
            <a:lvl2pPr lvl="1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2pPr>
            <a:lvl3pPr lvl="2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3pPr>
            <a:lvl4pPr lvl="3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4pPr>
            <a:lvl5pPr lvl="4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5pPr>
            <a:lvl6pPr lvl="5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6pPr>
            <a:lvl7pPr lvl="6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7pPr>
            <a:lvl8pPr lvl="7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8pPr>
            <a:lvl9pPr lvl="8" algn="r">
              <a:buNone/>
              <a:defRPr sz="1000">
                <a:solidFill>
                  <a:schemeClr val="dk1"/>
                </a:solidFill>
                <a:latin typeface="Old Standard TT"/>
                <a:ea typeface="Old Standard TT"/>
                <a:cs typeface="Old Standard TT"/>
                <a:sym typeface="Old Standard TT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3"/>
          <p:cNvSpPr txBox="1"/>
          <p:nvPr>
            <p:ph type="ctrTitle"/>
          </p:nvPr>
        </p:nvSpPr>
        <p:spPr>
          <a:xfrm>
            <a:off x="512700" y="1893300"/>
            <a:ext cx="8118600" cy="1522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APM 2</a:t>
            </a:r>
            <a:endParaRPr/>
          </a:p>
        </p:txBody>
      </p:sp>
      <p:sp>
        <p:nvSpPr>
          <p:cNvPr id="60" name="Google Shape;60;p13"/>
          <p:cNvSpPr txBox="1"/>
          <p:nvPr>
            <p:ph idx="1" type="subTitle"/>
          </p:nvPr>
        </p:nvSpPr>
        <p:spPr>
          <a:xfrm>
            <a:off x="512700" y="3840639"/>
            <a:ext cx="8118600" cy="78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Key to the answers for the open ended questions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4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Present simple</a:t>
            </a:r>
            <a:endParaRPr/>
          </a:p>
        </p:txBody>
      </p:sp>
      <p:sp>
        <p:nvSpPr>
          <p:cNvPr id="66" name="Google Shape;66;p14"/>
          <p:cNvSpPr txBox="1"/>
          <p:nvPr>
            <p:ph idx="1" type="body"/>
          </p:nvPr>
        </p:nvSpPr>
        <p:spPr>
          <a:xfrm>
            <a:off x="2226250" y="1537150"/>
            <a:ext cx="3445500" cy="304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have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Do you work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buy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prefer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have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doesn't</a:t>
            </a:r>
            <a:r>
              <a:rPr lang="es" sz="1700">
                <a:solidFill>
                  <a:schemeClr val="dk1"/>
                </a:solidFill>
              </a:rPr>
              <a:t> like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knows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goes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Do Mary and Peter live</a:t>
            </a:r>
            <a:endParaRPr sz="1700">
              <a:solidFill>
                <a:schemeClr val="dk1"/>
              </a:solidFill>
            </a:endParaRPr>
          </a:p>
          <a:p>
            <a:pPr indent="-3365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00"/>
              <a:buAutoNum type="arabicPeriod"/>
            </a:pPr>
            <a:r>
              <a:rPr lang="es" sz="1700">
                <a:solidFill>
                  <a:schemeClr val="dk1"/>
                </a:solidFill>
              </a:rPr>
              <a:t>feel</a:t>
            </a:r>
            <a:endParaRPr sz="17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p15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Present simple 2</a:t>
            </a:r>
            <a:endParaRPr/>
          </a:p>
        </p:txBody>
      </p:sp>
      <p:sp>
        <p:nvSpPr>
          <p:cNvPr id="72" name="Google Shape;72;p15"/>
          <p:cNvSpPr txBox="1"/>
          <p:nvPr>
            <p:ph idx="1" type="body"/>
          </p:nvPr>
        </p:nvSpPr>
        <p:spPr>
          <a:xfrm>
            <a:off x="1303800" y="1215900"/>
            <a:ext cx="7030500" cy="3255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AutoNum type="arabicPeriod"/>
            </a:pPr>
            <a:r>
              <a:rPr b="1"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listen / music / you / to / often / ? / reggaeton / do / how</a:t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HOW OFTEN DO YOU LISTEN TO REGGAETON MUSIC?</a:t>
            </a:r>
            <a:endParaRPr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AutoNum type="arabicPeriod"/>
            </a:pPr>
            <a:r>
              <a:rPr b="1"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my / English / best / speaks / seldom / friend</a:t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45720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MY BEST FRIEND SELDOM SPEAKS ENGLISH.</a:t>
            </a:r>
            <a:endParaRPr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AutoNum type="arabicPeriod"/>
            </a:pPr>
            <a:r>
              <a:rPr b="1"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shower / summer / twice / I / a / day / in / take / a</a:t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45720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I TAKE A SHOWER TWICE A DAY IN SUMMER.</a:t>
            </a:r>
            <a:endParaRPr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AutoNum type="arabicPeriod"/>
            </a:pPr>
            <a:r>
              <a:rPr b="1"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you / night / program / watch / which / at / do / usually</a:t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WHICH PROGRAM DO YOU WATCH AT NIGHT?</a:t>
            </a:r>
            <a:endParaRPr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20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6" name="Shape 7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Google Shape;77;p16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Present simple 2</a:t>
            </a:r>
            <a:endParaRPr/>
          </a:p>
        </p:txBody>
      </p:sp>
      <p:sp>
        <p:nvSpPr>
          <p:cNvPr id="78" name="Google Shape;78;p16"/>
          <p:cNvSpPr txBox="1"/>
          <p:nvPr>
            <p:ph idx="1" type="body"/>
          </p:nvPr>
        </p:nvSpPr>
        <p:spPr>
          <a:xfrm>
            <a:off x="1303800" y="1215900"/>
            <a:ext cx="7030500" cy="3255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700">
                <a:latin typeface="Arial"/>
                <a:ea typeface="Arial"/>
                <a:cs typeface="Arial"/>
                <a:sym typeface="Arial"/>
              </a:rPr>
              <a:t>5. </a:t>
            </a:r>
            <a:r>
              <a:rPr b="1" lang="es" sz="17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late / for / hardly / Jake / ever / class / is</a:t>
            </a:r>
            <a:endParaRPr b="1" sz="17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7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JAKE IS HARDLY EVER LATE FOR CLASS.</a:t>
            </a:r>
            <a:endParaRPr sz="17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7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700">
                <a:latin typeface="Arial"/>
                <a:ea typeface="Arial"/>
                <a:cs typeface="Arial"/>
                <a:sym typeface="Arial"/>
              </a:rPr>
              <a:t>6. </a:t>
            </a:r>
            <a:r>
              <a:rPr b="1" lang="es" sz="17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forgets / names / frequently / the / students’ / teacher / the</a:t>
            </a:r>
            <a:endParaRPr b="1" sz="17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7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THE TEACHER FREQUENTLY FORGETS THE STUDENTS’ NAMES.</a:t>
            </a:r>
            <a:endParaRPr sz="17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7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700">
                <a:latin typeface="Arial"/>
                <a:ea typeface="Arial"/>
                <a:cs typeface="Arial"/>
                <a:sym typeface="Arial"/>
              </a:rPr>
              <a:t>7. </a:t>
            </a:r>
            <a:r>
              <a:rPr b="1" lang="es" sz="17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never / join / us / Jane / our / in / sessions / can</a:t>
            </a:r>
            <a:endParaRPr b="1" sz="17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4572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7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JANE CAN NEVER JOIN US IN OUR SESSIONS</a:t>
            </a:r>
            <a:endParaRPr b="1" sz="20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2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Google Shape;83;p17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Listening</a:t>
            </a:r>
            <a:endParaRPr/>
          </a:p>
        </p:txBody>
      </p:sp>
      <p:sp>
        <p:nvSpPr>
          <p:cNvPr id="84" name="Google Shape;84;p17"/>
          <p:cNvSpPr txBox="1"/>
          <p:nvPr>
            <p:ph idx="1" type="body"/>
          </p:nvPr>
        </p:nvSpPr>
        <p:spPr>
          <a:xfrm>
            <a:off x="2911375" y="1597875"/>
            <a:ext cx="3030000" cy="2571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AutoNum type="arabicPeriod"/>
            </a:pPr>
            <a:r>
              <a:rPr b="1" lang="es" sz="1800">
                <a:solidFill>
                  <a:schemeClr val="dk1"/>
                </a:solidFill>
              </a:rPr>
              <a:t>an upset stomach</a:t>
            </a:r>
            <a:endParaRPr b="1" sz="1800"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AutoNum type="arabicPeriod"/>
            </a:pPr>
            <a:r>
              <a:rPr b="1" lang="es" sz="1800">
                <a:solidFill>
                  <a:schemeClr val="dk1"/>
                </a:solidFill>
              </a:rPr>
              <a:t>a headache</a:t>
            </a:r>
            <a:endParaRPr b="1" sz="1800"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AutoNum type="arabicPeriod"/>
            </a:pPr>
            <a:r>
              <a:rPr b="1" lang="es" sz="1800">
                <a:solidFill>
                  <a:schemeClr val="dk1"/>
                </a:solidFill>
              </a:rPr>
              <a:t>a toothache</a:t>
            </a:r>
            <a:endParaRPr b="1" sz="1800"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AutoNum type="arabicPeriod"/>
            </a:pPr>
            <a:r>
              <a:rPr b="1" lang="es" sz="1800">
                <a:solidFill>
                  <a:schemeClr val="dk1"/>
                </a:solidFill>
              </a:rPr>
              <a:t>a backache</a:t>
            </a:r>
            <a:endParaRPr b="1" sz="1800"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AutoNum type="arabicPeriod"/>
            </a:pPr>
            <a:r>
              <a:rPr b="1" lang="es" sz="1800">
                <a:solidFill>
                  <a:schemeClr val="dk1"/>
                </a:solidFill>
              </a:rPr>
              <a:t>a sore throat</a:t>
            </a:r>
            <a:endParaRPr b="1" sz="1800">
              <a:solidFill>
                <a:schemeClr val="dk1"/>
              </a:solidFill>
            </a:endParaRPr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AutoNum type="arabicPeriod"/>
            </a:pPr>
            <a:r>
              <a:rPr b="1" lang="es" sz="1800">
                <a:solidFill>
                  <a:schemeClr val="dk1"/>
                </a:solidFill>
              </a:rPr>
              <a:t>a cold</a:t>
            </a:r>
            <a:endParaRPr b="1" sz="18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8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Reading</a:t>
            </a:r>
            <a:endParaRPr/>
          </a:p>
        </p:txBody>
      </p:sp>
      <p:sp>
        <p:nvSpPr>
          <p:cNvPr id="90" name="Google Shape;90;p18"/>
          <p:cNvSpPr txBox="1"/>
          <p:nvPr>
            <p:ph idx="1" type="body"/>
          </p:nvPr>
        </p:nvSpPr>
        <p:spPr>
          <a:xfrm>
            <a:off x="1303800" y="113720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AutoNum type="arabicPeriod"/>
            </a:pPr>
            <a:r>
              <a:rPr b="1"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What does physiotherapy do in general?</a:t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PHYSIOTHERAPY HELPS TO RESTORE MOVEMENT AND FUNCTION WHEN SOMEONE IS AFFECTED BY INJURY, ILLNESS, OR DISABILITY.</a:t>
            </a:r>
            <a:endParaRPr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AutoNum type="arabicPeriod"/>
            </a:pPr>
            <a:r>
              <a:rPr b="1"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Can physiotherapy do preventive exercises?</a:t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YES, IT CAN HELP TO REDUCE YOUR RISK OF INJURY OR ILLNESS IN THE FUTURE.</a:t>
            </a:r>
            <a:endParaRPr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3302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AutoNum type="arabicPeriod"/>
            </a:pPr>
            <a:r>
              <a:rPr b="1"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What methods does physiotherapy use to treat injuries, disorders, or deformities?</a:t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VARIOUS METHODS SUCH AS MASSAGE, HEAT THERAPY, EXERCISES, ELECTROTHERAPY, PATIENT EDUCATION, AND ADVICE. </a:t>
            </a:r>
            <a:endParaRPr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95000"/>
              </a:lnSpc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 b="1" sz="14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19"/>
          <p:cNvSpPr txBox="1"/>
          <p:nvPr>
            <p:ph type="title"/>
          </p:nvPr>
        </p:nvSpPr>
        <p:spPr>
          <a:xfrm>
            <a:off x="311700" y="445025"/>
            <a:ext cx="8520600" cy="61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/>
              <a:t>Reading</a:t>
            </a:r>
            <a:endParaRPr/>
          </a:p>
        </p:txBody>
      </p:sp>
      <p:sp>
        <p:nvSpPr>
          <p:cNvPr id="96" name="Google Shape;96;p19"/>
          <p:cNvSpPr txBox="1"/>
          <p:nvPr>
            <p:ph idx="1" type="body"/>
          </p:nvPr>
        </p:nvSpPr>
        <p:spPr>
          <a:xfrm>
            <a:off x="1303800" y="113720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600">
                <a:latin typeface="Arial"/>
                <a:ea typeface="Arial"/>
                <a:cs typeface="Arial"/>
                <a:sym typeface="Arial"/>
              </a:rPr>
              <a:t>4. </a:t>
            </a:r>
            <a:r>
              <a:rPr b="1"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What is the difference between physical therapy and physiotherapy?</a:t>
            </a:r>
            <a:endParaRPr b="1" sz="1600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PHYSICAL THERAPY USES HANDS-ON THERAPY BUT ADDS AN EXERCISE-BASED APPROACH.</a:t>
            </a:r>
            <a:endParaRPr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s" sz="1600">
                <a:latin typeface="Arial"/>
                <a:ea typeface="Arial"/>
                <a:cs typeface="Arial"/>
                <a:sym typeface="Arial"/>
              </a:rPr>
              <a:t>5. </a:t>
            </a:r>
            <a:r>
              <a:rPr b="1"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In your opinion, which one of the roles of a physiotherapist is the most important?</a:t>
            </a:r>
            <a:endParaRPr b="1" sz="1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s" sz="1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ANSWERS MAY VARY</a:t>
            </a:r>
            <a:endParaRPr b="1" sz="21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Paperback">
  <a:themeElements>
    <a:clrScheme name="Paperback">
      <a:dk1>
        <a:srgbClr val="000000"/>
      </a:dk1>
      <a:lt1>
        <a:srgbClr val="FFFFFF"/>
      </a:lt1>
      <a:dk2>
        <a:srgbClr val="00695C"/>
      </a:dk2>
      <a:lt2>
        <a:srgbClr val="26A69A"/>
      </a:lt2>
      <a:accent1>
        <a:srgbClr val="FFFBF0"/>
      </a:accent1>
      <a:accent2>
        <a:srgbClr val="B7B7B7"/>
      </a:accent2>
      <a:accent3>
        <a:srgbClr val="FB8C00"/>
      </a:accent3>
      <a:accent4>
        <a:srgbClr val="80CBC4"/>
      </a:accent4>
      <a:accent5>
        <a:srgbClr val="AF4345"/>
      </a:accent5>
      <a:accent6>
        <a:srgbClr val="F58F8F"/>
      </a:accent6>
      <a:hlink>
        <a:srgbClr val="AF4345"/>
      </a:hlink>
      <a:folHlink>
        <a:srgbClr val="AF4345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