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XIeKlxavcY+iyOQWbT6t0sbc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9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1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OsW5sV3GMDM&amp;t=11s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Arial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SIMPLE PRESENT VS PRESENT CONTINUOUS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ucational grammar chart comparing Present Simple and Present Continuous tenses, highlighting their uses, with signal words and examples of each."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844" y="546539"/>
            <a:ext cx="8572500" cy="631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677334" y="746234"/>
            <a:ext cx="11434461" cy="195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br>
              <a:rPr lang="es-ES"/>
            </a:br>
            <a:br>
              <a:rPr lang="es-ES"/>
            </a:br>
            <a:br>
              <a:rPr lang="es-ES"/>
            </a:br>
            <a:br>
              <a:rPr lang="es-ES"/>
            </a:br>
            <a:endParaRPr/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677334" y="2701159"/>
            <a:ext cx="8596668" cy="3340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es-ES"/>
              <a:t>Using the present continuous to talk about the future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/>
              <a:t>The present continuous is used to talk about </a:t>
            </a:r>
            <a:r>
              <a:rPr b="1" lang="es-ES"/>
              <a:t>arrangements</a:t>
            </a:r>
            <a:r>
              <a:rPr lang="es-ES"/>
              <a:t> for events at a time later than now. There is a suggestion that more than one person is aware of the event, and that some preparation has already happened. e.g.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/>
              <a:t>I'm meeting</a:t>
            </a:r>
            <a:r>
              <a:rPr lang="es-ES"/>
              <a:t> Jim at the airport = Jim and I have discussed this.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/>
              <a:t>I am leaving</a:t>
            </a:r>
            <a:r>
              <a:rPr lang="es-ES"/>
              <a:t> tomorrow. = I've already bought my train ticket.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/>
              <a:t>We're having</a:t>
            </a:r>
            <a:r>
              <a:rPr lang="es-ES"/>
              <a:t> a staff meeting next Monday = all members of staff have been told about it.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/>
              <a:t>He </a:t>
            </a:r>
            <a:r>
              <a:rPr b="1" lang="es-ES"/>
              <a:t>isn't</a:t>
            </a:r>
            <a:r>
              <a:rPr b="1" lang="es-ES"/>
              <a:t> working </a:t>
            </a:r>
            <a:r>
              <a:rPr lang="es-ES"/>
              <a:t>tomorrow = Because, he arranged a doctor appointment. </a:t>
            </a:r>
            <a:br>
              <a:rPr lang="es-ES"/>
            </a:br>
            <a:endParaRPr/>
          </a:p>
        </p:txBody>
      </p:sp>
      <p:pic>
        <p:nvPicPr>
          <p:cNvPr descr="Present Continuous - Future Arrangements. - YouTube"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436" y="178676"/>
            <a:ext cx="5162660" cy="236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800"/>
              <a:buFont typeface="Trebuchet MS"/>
              <a:buNone/>
            </a:pPr>
            <a:r>
              <a:rPr lang="es-ES" sz="2800"/>
              <a:t>Some verbs are NOT used in the Continuous Tenses. These are called STATIVE verbs. See the chart below: </a:t>
            </a:r>
            <a:endParaRPr sz="2800"/>
          </a:p>
        </p:txBody>
      </p:sp>
      <p:pic>
        <p:nvPicPr>
          <p:cNvPr descr="https://test-english.com/staging11/wp-content/uploads/Stative-non-action-verbs.png" id="162" name="Google Shape;16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737" y="1930400"/>
            <a:ext cx="5696607" cy="464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s-ES"/>
              <a:t>Now, watch this video:</a:t>
            </a:r>
            <a:endParaRPr/>
          </a:p>
        </p:txBody>
      </p:sp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https://www.youtube.com/watch?v=OsW5sV3GMDM&amp;t=11s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0287" y="2549987"/>
            <a:ext cx="5701605" cy="31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r>
              <a:rPr lang="es-ES"/>
              <a:t>Now, do the exercises on pages 15 and 16.</a:t>
            </a:r>
            <a:br>
              <a:rPr lang="es-ES"/>
            </a:br>
            <a:endParaRPr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ason 2 Goodbye GIF by Nanalan'"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0345" y="1639613"/>
            <a:ext cx="4130565" cy="35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2024-04-22T18:07:26Z</dcterms:created>
  <dc:creator>Usuario</dc:creator>
</cp:coreProperties>
</file>