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Aharoni" panose="02010803020104030203" pitchFamily="2" charset="-79"/>
      <p:bold r:id="rId4"/>
    </p:embeddedFont>
    <p:embeddedFont>
      <p:font typeface="Courgette" panose="020B0604020202020204" charset="0"/>
      <p:regular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cEOKqQ9k+qd0P9JoN9vInZW8L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l="18583" t="26222" r="21833" b="22518"/>
          <a:stretch/>
        </p:blipFill>
        <p:spPr>
          <a:xfrm>
            <a:off x="460078" y="565973"/>
            <a:ext cx="9161443" cy="443337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2379620" y="263865"/>
            <a:ext cx="39762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000" b="0" i="0" u="none" strike="noStrike" cap="none" dirty="0">
                <a:solidFill>
                  <a:srgbClr val="002060"/>
                </a:solidFill>
                <a:latin typeface="Courgette"/>
                <a:ea typeface="Courgette"/>
                <a:cs typeface="Courgette"/>
                <a:sym typeface="Courgette"/>
              </a:rPr>
              <a:t>color/</a:t>
            </a:r>
            <a:r>
              <a:rPr lang="es-CL" sz="4000" b="0" i="0" u="none" strike="noStrike" cap="none" dirty="0" err="1">
                <a:solidFill>
                  <a:srgbClr val="002060"/>
                </a:solidFill>
                <a:latin typeface="Courgette"/>
                <a:ea typeface="Courgette"/>
                <a:cs typeface="Courgette"/>
                <a:sym typeface="Courgette"/>
              </a:rPr>
              <a:t>drink</a:t>
            </a:r>
            <a:r>
              <a:rPr lang="es-CL" sz="4000" b="0" i="0" u="none" strike="noStrike" cap="none" dirty="0">
                <a:solidFill>
                  <a:srgbClr val="002060"/>
                </a:solidFill>
                <a:latin typeface="Courgette"/>
                <a:ea typeface="Courgette"/>
                <a:cs typeface="Courgette"/>
                <a:sym typeface="Courgette"/>
              </a:rPr>
              <a:t>/etc.</a:t>
            </a:r>
            <a:endParaRPr dirty="0"/>
          </a:p>
        </p:txBody>
      </p:sp>
      <p:sp>
        <p:nvSpPr>
          <p:cNvPr id="86" name="Google Shape;86;p1"/>
          <p:cNvSpPr txBox="1"/>
          <p:nvPr/>
        </p:nvSpPr>
        <p:spPr>
          <a:xfrm>
            <a:off x="460078" y="29452"/>
            <a:ext cx="6096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rgbClr val="00B050"/>
                </a:solidFill>
                <a:latin typeface="Aharoni"/>
                <a:ea typeface="Aharoni"/>
                <a:cs typeface="Aharoni"/>
                <a:sym typeface="Aharoni"/>
              </a:rPr>
              <a:t>Complete the question prompts with your own ideas. </a:t>
            </a:r>
            <a:endParaRPr sz="1800">
              <a:solidFill>
                <a:srgbClr val="00B05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6710987" y="978654"/>
            <a:ext cx="4180533" cy="64633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◄</a:t>
            </a:r>
            <a:r>
              <a:rPr lang="es-CL" sz="180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Be careful to complete them 	with appropriate grammar.</a:t>
            </a:r>
            <a:endParaRPr sz="1800">
              <a:solidFill>
                <a:srgbClr val="FF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334650" y="614405"/>
            <a:ext cx="3585600" cy="8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700" u="sng" dirty="0" err="1">
                <a:solidFill>
                  <a:srgbClr val="002060"/>
                </a:solidFill>
                <a:latin typeface="Courgette"/>
                <a:ea typeface="Courgette"/>
                <a:cs typeface="Courgette"/>
                <a:sym typeface="Courgette"/>
              </a:rPr>
              <a:t>sung</a:t>
            </a:r>
            <a:r>
              <a:rPr lang="es-CL" sz="3700" dirty="0">
                <a:solidFill>
                  <a:srgbClr val="002060"/>
                </a:solidFill>
                <a:latin typeface="Courgette"/>
                <a:ea typeface="Courgette"/>
                <a:cs typeface="Courgette"/>
                <a:sym typeface="Courgette"/>
              </a:rPr>
              <a:t> karaoke</a:t>
            </a:r>
            <a:endParaRPr sz="1100" dirty="0"/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 l="18666" t="34667" r="21749" b="44888"/>
          <a:stretch/>
        </p:blipFill>
        <p:spPr>
          <a:xfrm>
            <a:off x="1539239" y="4968855"/>
            <a:ext cx="9635363" cy="1859693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4206240" y="5106566"/>
            <a:ext cx="681153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000" dirty="0" err="1">
                <a:solidFill>
                  <a:srgbClr val="002060"/>
                </a:solidFill>
                <a:latin typeface="Courgette"/>
                <a:ea typeface="Courgette"/>
                <a:cs typeface="Courgette"/>
                <a:sym typeface="Courgette"/>
              </a:rPr>
              <a:t>What</a:t>
            </a:r>
            <a:r>
              <a:rPr lang="es-CL" sz="4000" dirty="0">
                <a:solidFill>
                  <a:srgbClr val="002060"/>
                </a:solidFill>
                <a:latin typeface="Courgette"/>
                <a:ea typeface="Courgette"/>
                <a:cs typeface="Courgette"/>
                <a:sym typeface="Courgette"/>
              </a:rPr>
              <a:t> </a:t>
            </a:r>
            <a:r>
              <a:rPr lang="es-CL" sz="4000" dirty="0" err="1">
                <a:solidFill>
                  <a:srgbClr val="002060"/>
                </a:solidFill>
                <a:latin typeface="Courgette"/>
                <a:ea typeface="Courgette"/>
                <a:cs typeface="Courgette"/>
                <a:sym typeface="Courgette"/>
              </a:rPr>
              <a:t>semester</a:t>
            </a:r>
            <a:r>
              <a:rPr lang="es-CL" sz="4000" dirty="0">
                <a:solidFill>
                  <a:srgbClr val="002060"/>
                </a:solidFill>
                <a:latin typeface="Courgette"/>
                <a:ea typeface="Courgette"/>
                <a:cs typeface="Courgette"/>
                <a:sym typeface="Courgette"/>
              </a:rPr>
              <a:t> are </a:t>
            </a:r>
            <a:r>
              <a:rPr lang="es-CL" sz="4000" dirty="0" err="1">
                <a:solidFill>
                  <a:srgbClr val="002060"/>
                </a:solidFill>
                <a:latin typeface="Courgette"/>
                <a:ea typeface="Courgette"/>
                <a:cs typeface="Courgette"/>
                <a:sym typeface="Courgette"/>
              </a:rPr>
              <a:t>you</a:t>
            </a:r>
            <a:r>
              <a:rPr lang="es-CL" sz="4000" dirty="0">
                <a:solidFill>
                  <a:srgbClr val="002060"/>
                </a:solidFill>
                <a:latin typeface="Courgette"/>
                <a:ea typeface="Courgette"/>
                <a:cs typeface="Courgette"/>
                <a:sym typeface="Courgette"/>
              </a:rPr>
              <a:t> in?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Panorámica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Courgette</vt:lpstr>
      <vt:lpstr>Courier New</vt:lpstr>
      <vt:lpstr>Aharoni</vt:lpstr>
      <vt:lpstr>Calibri</vt:lpstr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CLAUDIO SOTO (clausoto)</dc:creator>
  <cp:lastModifiedBy>CLAUDIO SOTO (clausoto)</cp:lastModifiedBy>
  <cp:revision>1</cp:revision>
  <dcterms:created xsi:type="dcterms:W3CDTF">2022-07-28T18:19:00Z</dcterms:created>
  <dcterms:modified xsi:type="dcterms:W3CDTF">2024-08-30T13:24:08Z</dcterms:modified>
</cp:coreProperties>
</file>