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62D69C-FE04-7256-7FBA-08B5C1182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BC4F66-DB57-6A66-B73F-FB4A6F9DF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71BCDA-AC2E-9DA4-A9B3-D638E42C6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4887-428E-4FCC-B8C0-3E1E69A6DC8C}" type="datetimeFigureOut">
              <a:rPr lang="es-CL" smtClean="0"/>
              <a:t>17-01-2023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4066CB-11B4-FF9F-F5D0-93FEF89E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40B156-7246-ACA0-E6BE-B5AEAC5D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8884-7F87-4892-8C81-283176ECF26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4467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05CF35-F2E7-7C92-4010-4E3EEEC83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EA2A30-5A76-BD54-206A-F565C57919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5AE31F-1E0E-14B2-F6BD-2E43A170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4887-428E-4FCC-B8C0-3E1E69A6DC8C}" type="datetimeFigureOut">
              <a:rPr lang="es-CL" smtClean="0"/>
              <a:t>17-01-2023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EE306E-FEBC-F1ED-7D0B-1F09A66A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902EDD-B5A8-FAFF-BAAA-940EDB87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8884-7F87-4892-8C81-283176ECF26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40247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4DE4EC2-4914-4189-73F8-90F6489A00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6C2F96-0C13-BF96-DA87-53CCC0118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751D8-D03F-72D8-DDF0-FC073D0A7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4887-428E-4FCC-B8C0-3E1E69A6DC8C}" type="datetimeFigureOut">
              <a:rPr lang="es-CL" smtClean="0"/>
              <a:t>17-01-2023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73FD8B-4C60-6A12-51F6-14072158D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F82C39-DB39-7C05-162D-0DDAC4C0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8884-7F87-4892-8C81-283176ECF26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5520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7FDD2-2730-ADA1-F831-AB433EDF9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ABADA0-AE54-42E8-889A-9AB7D544C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6BDEBF-6C4D-22C2-C9F5-E8E5DB06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4887-428E-4FCC-B8C0-3E1E69A6DC8C}" type="datetimeFigureOut">
              <a:rPr lang="es-CL" smtClean="0"/>
              <a:t>17-01-2023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BEA5B3-E6C2-D5E6-CD0C-A2521EAB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A0707D-A3C1-E5BF-56FB-93F0DFCB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8884-7F87-4892-8C81-283176ECF26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558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6E5E46-9360-5F92-7EF9-D01D8D682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BE1E2A-C56E-4515-FD44-9123D1382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894CE6-6231-AB59-913D-D5F16ED3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4887-428E-4FCC-B8C0-3E1E69A6DC8C}" type="datetimeFigureOut">
              <a:rPr lang="es-CL" smtClean="0"/>
              <a:t>17-01-2023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A645B1-DD32-1A08-F724-C4A4C144A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44F447-A3D5-0A56-A06C-C25DD8587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8884-7F87-4892-8C81-283176ECF26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695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DDCC91-726E-3370-0176-E6FDD5234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E097B8-DF1F-A733-28E6-B0417E53C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6906FF-4FD6-7D04-0EF9-9F618C798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136419-4A00-57B7-F31E-5B0A3E5C5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4887-428E-4FCC-B8C0-3E1E69A6DC8C}" type="datetimeFigureOut">
              <a:rPr lang="es-CL" smtClean="0"/>
              <a:t>17-01-2023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83D753-F90B-0DD2-5F02-0E70BC2D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302972C-2C26-ED74-2359-FA2276497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8884-7F87-4892-8C81-283176ECF26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4645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A4315-F639-A189-3F37-6DA72B2B2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C0CD46-F2A0-74A1-D818-8CFE9DF24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673AF0-FAB0-2771-6FFE-BB28D233E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3669AF8-7D5D-12DC-F319-C5E7EFC966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0A0C3BE-24EF-6C98-A24D-DE0E34A8C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DC845D6-83A0-C04B-5EBD-6501D24B9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4887-428E-4FCC-B8C0-3E1E69A6DC8C}" type="datetimeFigureOut">
              <a:rPr lang="es-CL" smtClean="0"/>
              <a:t>17-01-2023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172A146-1111-07D6-0DD0-9BD4ADC94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6E11F7E-A976-9A88-94B8-57BE49E2C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8884-7F87-4892-8C81-283176ECF26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1034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94500D-A25F-6458-F7FA-8A0B28A67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950B5E0-FB0E-85C9-1BB8-6E1F1F2DF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4887-428E-4FCC-B8C0-3E1E69A6DC8C}" type="datetimeFigureOut">
              <a:rPr lang="es-CL" smtClean="0"/>
              <a:t>17-01-2023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7CF4B5-63F3-544B-8392-9E4866E9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D18E553-8362-555B-36B9-B171EAEF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8884-7F87-4892-8C81-283176ECF26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990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9A813DB-A018-EE63-DA28-74C3A65A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4887-428E-4FCC-B8C0-3E1E69A6DC8C}" type="datetimeFigureOut">
              <a:rPr lang="es-CL" smtClean="0"/>
              <a:t>17-01-2023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340FB0C-2785-1959-7D8E-5407E75B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BFB81B-0914-8E2C-5EA7-32A5A6DCA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8884-7F87-4892-8C81-283176ECF26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735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BEABE2-41EF-ABE2-5220-1E51475BA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81282F-6DC7-7D2B-DD6F-A5286B433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E36FB8-BF9A-3B18-23A0-8DECDD2AE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A12F12-FD7F-AEA9-45FE-46C1F4BCB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4887-428E-4FCC-B8C0-3E1E69A6DC8C}" type="datetimeFigureOut">
              <a:rPr lang="es-CL" smtClean="0"/>
              <a:t>17-01-2023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B705CC-EE1F-3ACE-B66A-0577C3CA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20D8C5-89C1-DF28-B94F-B2C6059C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8884-7F87-4892-8C81-283176ECF26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252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AAF53-9198-1442-BD84-8B06BEA4D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281BC2-286C-AC33-08A7-22B0710BC4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1000BB-BB3D-B52B-003B-F42D7FBD1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53E034-49CE-F6D3-688F-E30C68830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4887-428E-4FCC-B8C0-3E1E69A6DC8C}" type="datetimeFigureOut">
              <a:rPr lang="es-CL" smtClean="0"/>
              <a:t>17-01-2023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221F91-7037-9172-765D-7F85BC8C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C7FC72-9706-57F5-1404-59F27546A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8884-7F87-4892-8C81-283176ECF26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113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4A7B1BD-F9EF-724A-7A97-B387B72D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DA9717-5B47-7EDF-CEA2-C5D23F2A8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22CEB0-5F4D-B148-E470-E6B7BFD342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F4887-428E-4FCC-B8C0-3E1E69A6DC8C}" type="datetimeFigureOut">
              <a:rPr lang="es-CL" smtClean="0"/>
              <a:t>17-01-2023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BA67E6-DDF0-24D5-30B9-2CEBC72FE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4DBB34-2AFB-E3A5-94A5-C72D276CB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78884-7F87-4892-8C81-283176ECF26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252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9D6DDE2-EE99-3AF1-69A3-38352DDDDDD4}"/>
              </a:ext>
            </a:extLst>
          </p:cNvPr>
          <p:cNvSpPr txBox="1"/>
          <p:nvPr/>
        </p:nvSpPr>
        <p:spPr>
          <a:xfrm>
            <a:off x="1483360" y="774119"/>
            <a:ext cx="9723120" cy="5360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romanUcPeriod"/>
            </a:pPr>
            <a:r>
              <a:rPr lang="en-US" sz="2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 the following questions with your partner:</a:t>
            </a:r>
            <a:r>
              <a:rPr lang="en-US" sz="2400" b="1" spc="300" dirty="0">
                <a:effectLst/>
                <a:latin typeface="Abadi Extra 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L" sz="2400" b="1" spc="300" dirty="0">
              <a:effectLst/>
              <a:latin typeface="Abadi Extra Light" panose="020B02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400" b="1" spc="300" dirty="0">
                <a:effectLst/>
                <a:latin typeface="Abadi Extra 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did you decide to study [your major]?</a:t>
            </a:r>
            <a:endParaRPr lang="es-CL" sz="2400" b="1" spc="300" dirty="0">
              <a:effectLst/>
              <a:latin typeface="Abadi Extra Light" panose="020B02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400" b="1" spc="300" dirty="0">
                <a:effectLst/>
                <a:latin typeface="Abadi Extra 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did you celebrate your last birthday?</a:t>
            </a:r>
            <a:endParaRPr lang="es-CL" sz="2400" b="1" spc="300" dirty="0">
              <a:effectLst/>
              <a:latin typeface="Abadi Extra Light" panose="020B02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400" b="1" spc="300" dirty="0">
                <a:effectLst/>
                <a:latin typeface="Abadi Extra 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was the first pet you ever had?</a:t>
            </a:r>
            <a:endParaRPr lang="es-CL" sz="2400" b="1" spc="300" dirty="0">
              <a:effectLst/>
              <a:latin typeface="Abadi Extra Light" panose="020B02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400" b="1" spc="300" dirty="0">
                <a:effectLst/>
                <a:latin typeface="Abadi Extra 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did you do yesterday? Describe your day.</a:t>
            </a:r>
            <a:endParaRPr lang="es-CL" sz="2400" b="1" spc="300" dirty="0">
              <a:effectLst/>
              <a:latin typeface="Abadi Extra Light" panose="020B02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400" b="1" spc="300" dirty="0">
                <a:effectLst/>
                <a:latin typeface="Abadi Extra 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was Chilean healthcare different 10 years ago?</a:t>
            </a:r>
            <a:endParaRPr lang="es-CL" sz="2400" b="1" spc="300" dirty="0">
              <a:effectLst/>
              <a:latin typeface="Abadi Extra Light" panose="020B02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400" b="1" spc="300" dirty="0">
                <a:effectLst/>
                <a:latin typeface="Abadi Extra 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did you do last Saturday night? Do you remember?</a:t>
            </a:r>
            <a:endParaRPr lang="es-CL" sz="2400" b="1" spc="300" dirty="0">
              <a:effectLst/>
              <a:latin typeface="Abadi Extra Light" panose="020B02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400" b="1" spc="300" dirty="0">
                <a:effectLst/>
                <a:latin typeface="Abadi Extra 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games did you play when you were a child?</a:t>
            </a:r>
            <a:endParaRPr lang="es-CL" sz="2400" b="1" spc="300" dirty="0">
              <a:effectLst/>
              <a:latin typeface="Abadi Extra Light" panose="020B02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17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A244E25-3FAA-9710-CF32-523DD7CB0FBA}"/>
              </a:ext>
            </a:extLst>
          </p:cNvPr>
          <p:cNvSpPr txBox="1"/>
          <p:nvPr/>
        </p:nvSpPr>
        <p:spPr>
          <a:xfrm>
            <a:off x="1168400" y="1021119"/>
            <a:ext cx="9479280" cy="4680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L" sz="2400" dirty="0">
              <a:effectLst/>
              <a:latin typeface="Amasis MT Pro Black" panose="02040A040500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romanUcPeriod"/>
            </a:pPr>
            <a:r>
              <a:rPr lang="en-US" sz="1800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 your own questions with the following time markers. Interview a partner:</a:t>
            </a:r>
            <a:endParaRPr lang="es-CL" sz="2400" b="1" dirty="0">
              <a:effectLst/>
              <a:latin typeface="Amasis MT Pro Black" panose="02040A040500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b="1" i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Yesterday</a:t>
            </a:r>
            <a:endParaRPr lang="es-CL" sz="2400" dirty="0">
              <a:effectLst/>
              <a:latin typeface="Amasis MT Pro Black" panose="02040A040500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b="1" i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Last … (</a:t>
            </a:r>
            <a:r>
              <a:rPr lang="en-US" sz="1800" b="1" i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r>
              <a:rPr lang="en-US" sz="1800" b="1" i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last night/summer/ weekend/Friday/etc.)</a:t>
            </a:r>
            <a:endParaRPr lang="es-CL" sz="2400" dirty="0">
              <a:effectLst/>
              <a:latin typeface="Amasis MT Pro Black" panose="02040A040500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b="1" i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at/on the weekend </a:t>
            </a:r>
            <a:endParaRPr lang="es-CL" sz="2400" dirty="0">
              <a:effectLst/>
              <a:latin typeface="Amasis MT Pro Black" panose="02040A040500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b="1" i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…ago (</a:t>
            </a:r>
            <a:r>
              <a:rPr lang="en-US" sz="1800" b="1" i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r>
              <a:rPr lang="en-US" sz="1800" b="1" i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Two years ago)</a:t>
            </a:r>
            <a:endParaRPr lang="es-CL" sz="2400" dirty="0">
              <a:effectLst/>
              <a:latin typeface="Amasis MT Pro Black" panose="02040A040500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day before yesterday</a:t>
            </a:r>
            <a:endParaRPr lang="es-CL" sz="2400" dirty="0">
              <a:effectLst/>
              <a:latin typeface="Amasis MT Pro Black" panose="02040A040500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morning</a:t>
            </a:r>
            <a:endParaRPr lang="es-CL" sz="2400" dirty="0">
              <a:effectLst/>
              <a:latin typeface="Amasis MT Pro Black" panose="02040A040500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83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D9A9CC-0871-FB16-0E4E-90F69EC7DD50}"/>
              </a:ext>
            </a:extLst>
          </p:cNvPr>
          <p:cNvSpPr txBox="1"/>
          <p:nvPr/>
        </p:nvSpPr>
        <p:spPr>
          <a:xfrm>
            <a:off x="924560" y="131618"/>
            <a:ext cx="10200640" cy="238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romanUcPeriod"/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think of any crazy or extreme thing you have done? See if anyone else has done it by using the question 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“have you ever . . .?”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share your experiences.</a:t>
            </a:r>
            <a:endParaRPr lang="es-C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 even though the question is in present perfect, make sure you shift to past or any other tense if necessary.</a:t>
            </a:r>
            <a:endParaRPr lang="es-C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Example: 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you ever done bungee jumping?</a:t>
            </a:r>
            <a:endParaRPr lang="es-C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Dancing On Table GIFs - Get the best GIF on GIPHY">
            <a:extLst>
              <a:ext uri="{FF2B5EF4-FFF2-40B4-BE49-F238E27FC236}">
                <a16:creationId xmlns:a16="http://schemas.microsoft.com/office/drawing/2014/main" id="{8B2169F4-3873-2C96-3BAC-DDFF04FF0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631" y="2610985"/>
            <a:ext cx="33813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hots Tequila GIF - Shots Tequila - Descubre &amp; Comparte GIFs">
            <a:extLst>
              <a:ext uri="{FF2B5EF4-FFF2-40B4-BE49-F238E27FC236}">
                <a16:creationId xmlns:a16="http://schemas.microsoft.com/office/drawing/2014/main" id="{FDBF2053-F802-E26F-C61F-8B88A10FE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319" y="4694392"/>
            <a:ext cx="3877731" cy="182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mo Aprender Inglés Cantando Karaoke | Vamos Academy">
            <a:extLst>
              <a:ext uri="{FF2B5EF4-FFF2-40B4-BE49-F238E27FC236}">
                <a16:creationId xmlns:a16="http://schemas.microsoft.com/office/drawing/2014/main" id="{EF80596A-AC72-4D5E-3179-E67B3F75A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428" y="4694392"/>
            <a:ext cx="4316730" cy="198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ungee jump | Bungee jumping, Viajar, Corpo">
            <a:extLst>
              <a:ext uri="{FF2B5EF4-FFF2-40B4-BE49-F238E27FC236}">
                <a16:creationId xmlns:a16="http://schemas.microsoft.com/office/drawing/2014/main" id="{4F13D8F7-5ED2-898A-84B4-A302B79CF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10" y="2513167"/>
            <a:ext cx="3877733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50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FBC6B6-41BB-4850-3C45-E5F6946EEB0A}"/>
              </a:ext>
            </a:extLst>
          </p:cNvPr>
          <p:cNvSpPr txBox="1"/>
          <p:nvPr/>
        </p:nvSpPr>
        <p:spPr>
          <a:xfrm>
            <a:off x="294640" y="224947"/>
            <a:ext cx="11694160" cy="6326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romanUcPeriod"/>
            </a:pPr>
            <a:r>
              <a:rPr lang="en-US" sz="1800" b="1" spc="600" dirty="0">
                <a:effectLst/>
                <a:latin typeface="Levenim MT" panose="02010502060101010101" pitchFamily="2" charset="-79"/>
                <a:ea typeface="Calibri" panose="020F0502020204030204" pitchFamily="34" charset="0"/>
                <a:cs typeface="Levenim MT" panose="02010502060101010101" pitchFamily="2" charset="-79"/>
              </a:rPr>
              <a:t>Discuss the following questions with your partner:</a:t>
            </a:r>
            <a:endParaRPr lang="es-CL" sz="2400" spc="600" dirty="0">
              <a:effectLst/>
              <a:latin typeface="Levenim MT" panose="02010502060101010101" pitchFamily="2" charset="-79"/>
              <a:ea typeface="Calibri" panose="020F0502020204030204" pitchFamily="34" charset="0"/>
              <a:cs typeface="Levenim MT" panose="02010502060101010101" pitchFamily="2" charset="-79"/>
            </a:endParaRPr>
          </a:p>
          <a:p>
            <a:pPr marL="685800">
              <a:lnSpc>
                <a:spcPct val="150000"/>
              </a:lnSpc>
              <a:spcAft>
                <a:spcPts val="1000"/>
              </a:spcAft>
            </a:pPr>
            <a:r>
              <a:rPr lang="en-US" sz="1800" b="1" spc="600" dirty="0">
                <a:effectLst/>
                <a:latin typeface="Levenim MT" panose="02010502060101010101" pitchFamily="2" charset="-79"/>
                <a:ea typeface="Calibri" panose="020F0502020204030204" pitchFamily="34" charset="0"/>
                <a:cs typeface="Levenim MT" panose="02010502060101010101" pitchFamily="2" charset="-79"/>
              </a:rPr>
              <a:t> </a:t>
            </a:r>
            <a:endParaRPr lang="es-CL" sz="2400" spc="600" dirty="0">
              <a:effectLst/>
              <a:latin typeface="Levenim MT" panose="02010502060101010101" pitchFamily="2" charset="-79"/>
              <a:ea typeface="Calibri" panose="020F0502020204030204" pitchFamily="34" charset="0"/>
              <a:cs typeface="Levenim MT" panose="02010502060101010101" pitchFamily="2" charset="-79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spc="600" dirty="0">
                <a:effectLst/>
                <a:latin typeface="Levenim MT" panose="02010502060101010101" pitchFamily="2" charset="-79"/>
                <a:ea typeface="Calibri" panose="020F0502020204030204" pitchFamily="34" charset="0"/>
                <a:cs typeface="Levenim MT" panose="02010502060101010101" pitchFamily="2" charset="-79"/>
              </a:rPr>
              <a:t>How has your experience as a university student been so far?</a:t>
            </a:r>
            <a:endParaRPr lang="es-CL" sz="2400" spc="600" dirty="0">
              <a:effectLst/>
              <a:latin typeface="Levenim MT" panose="02010502060101010101" pitchFamily="2" charset="-79"/>
              <a:ea typeface="Calibri" panose="020F0502020204030204" pitchFamily="34" charset="0"/>
              <a:cs typeface="Levenim MT" panose="02010502060101010101" pitchFamily="2" charset="-79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spc="600" dirty="0">
                <a:effectLst/>
                <a:latin typeface="Levenim MT" panose="02010502060101010101" pitchFamily="2" charset="-79"/>
                <a:ea typeface="Calibri" panose="020F0502020204030204" pitchFamily="34" charset="0"/>
                <a:cs typeface="Levenim MT" panose="02010502060101010101" pitchFamily="2" charset="-79"/>
              </a:rPr>
              <a:t>Who have you met this semester?</a:t>
            </a:r>
            <a:endParaRPr lang="es-CL" sz="2400" spc="600" dirty="0">
              <a:effectLst/>
              <a:latin typeface="Levenim MT" panose="02010502060101010101" pitchFamily="2" charset="-79"/>
              <a:ea typeface="Calibri" panose="020F0502020204030204" pitchFamily="34" charset="0"/>
              <a:cs typeface="Levenim MT" panose="02010502060101010101" pitchFamily="2" charset="-79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spc="600" dirty="0">
                <a:effectLst/>
                <a:latin typeface="Levenim MT" panose="02010502060101010101" pitchFamily="2" charset="-79"/>
                <a:ea typeface="Calibri" panose="020F0502020204030204" pitchFamily="34" charset="0"/>
                <a:cs typeface="Levenim MT" panose="02010502060101010101" pitchFamily="2" charset="-79"/>
              </a:rPr>
              <a:t>What classes have you already passed?</a:t>
            </a:r>
            <a:endParaRPr lang="es-CL" sz="2400" spc="600" dirty="0">
              <a:effectLst/>
              <a:latin typeface="Levenim MT" panose="02010502060101010101" pitchFamily="2" charset="-79"/>
              <a:ea typeface="Calibri" panose="020F0502020204030204" pitchFamily="34" charset="0"/>
              <a:cs typeface="Levenim MT" panose="02010502060101010101" pitchFamily="2" charset="-79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spc="600" dirty="0">
                <a:effectLst/>
                <a:latin typeface="Levenim MT" panose="02010502060101010101" pitchFamily="2" charset="-79"/>
                <a:ea typeface="Calibri" panose="020F0502020204030204" pitchFamily="34" charset="0"/>
                <a:cs typeface="Levenim MT" panose="02010502060101010101" pitchFamily="2" charset="-79"/>
              </a:rPr>
              <a:t>Have you worked out this week? Explain.</a:t>
            </a:r>
            <a:endParaRPr lang="es-CL" sz="2400" spc="600" dirty="0">
              <a:effectLst/>
              <a:latin typeface="Levenim MT" panose="02010502060101010101" pitchFamily="2" charset="-79"/>
              <a:ea typeface="Calibri" panose="020F0502020204030204" pitchFamily="34" charset="0"/>
              <a:cs typeface="Levenim MT" panose="02010502060101010101" pitchFamily="2" charset="-79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spc="600" dirty="0">
                <a:effectLst/>
                <a:latin typeface="Levenim MT" panose="02010502060101010101" pitchFamily="2" charset="-79"/>
                <a:ea typeface="Calibri" panose="020F0502020204030204" pitchFamily="34" charset="0"/>
                <a:cs typeface="Levenim MT" panose="02010502060101010101" pitchFamily="2" charset="-79"/>
              </a:rPr>
              <a:t>What things have you done today?</a:t>
            </a:r>
            <a:endParaRPr lang="es-CL" sz="2400" spc="600" dirty="0">
              <a:effectLst/>
              <a:latin typeface="Levenim MT" panose="02010502060101010101" pitchFamily="2" charset="-79"/>
              <a:ea typeface="Calibri" panose="020F0502020204030204" pitchFamily="34" charset="0"/>
              <a:cs typeface="Levenim MT" panose="02010502060101010101" pitchFamily="2" charset="-79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spc="600" dirty="0">
                <a:effectLst/>
                <a:latin typeface="Levenim MT" panose="02010502060101010101" pitchFamily="2" charset="-79"/>
                <a:ea typeface="Calibri" panose="020F0502020204030204" pitchFamily="34" charset="0"/>
                <a:cs typeface="Levenim MT" panose="02010502060101010101" pitchFamily="2" charset="-79"/>
              </a:rPr>
              <a:t>Have you seen [name a movie] yet?</a:t>
            </a:r>
            <a:endParaRPr lang="es-CL" sz="2400" spc="600" dirty="0">
              <a:effectLst/>
              <a:latin typeface="Levenim MT" panose="02010502060101010101" pitchFamily="2" charset="-79"/>
              <a:ea typeface="Calibri" panose="020F0502020204030204" pitchFamily="34" charset="0"/>
              <a:cs typeface="Levenim MT" panose="02010502060101010101" pitchFamily="2" charset="-79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spc="600" dirty="0">
                <a:effectLst/>
                <a:latin typeface="Levenim MT" panose="02010502060101010101" pitchFamily="2" charset="-79"/>
                <a:ea typeface="Calibri" panose="020F0502020204030204" pitchFamily="34" charset="0"/>
                <a:cs typeface="Levenim MT" panose="02010502060101010101" pitchFamily="2" charset="-79"/>
              </a:rPr>
              <a:t>Have you ever felt discriminated?</a:t>
            </a:r>
            <a:endParaRPr lang="es-CL" sz="2400" spc="600" dirty="0">
              <a:effectLst/>
              <a:latin typeface="Levenim MT" panose="02010502060101010101" pitchFamily="2" charset="-79"/>
              <a:ea typeface="Calibri" panose="020F0502020204030204" pitchFamily="34" charset="0"/>
              <a:cs typeface="Levenim MT" panose="02010502060101010101" pitchFamily="2" charset="-79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spc="600" dirty="0">
                <a:effectLst/>
                <a:latin typeface="Levenim MT" panose="02010502060101010101" pitchFamily="2" charset="-79"/>
                <a:ea typeface="Calibri" panose="020F0502020204030204" pitchFamily="34" charset="0"/>
                <a:cs typeface="Levenim MT" panose="02010502060101010101" pitchFamily="2" charset="-79"/>
              </a:rPr>
              <a:t>What good restaurants/clubs have you eaten/danced at?</a:t>
            </a:r>
            <a:endParaRPr lang="es-CL" sz="2400" spc="600" dirty="0">
              <a:effectLst/>
              <a:latin typeface="Levenim MT" panose="02010502060101010101" pitchFamily="2" charset="-79"/>
              <a:ea typeface="Calibri" panose="020F0502020204030204" pitchFamily="34" charset="0"/>
              <a:cs typeface="Levenim MT" panose="02010502060101010101" pitchFamily="2" charset="-79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spc="600" dirty="0">
                <a:effectLst/>
                <a:latin typeface="Levenim MT" panose="02010502060101010101" pitchFamily="2" charset="-79"/>
                <a:ea typeface="Calibri" panose="020F0502020204030204" pitchFamily="34" charset="0"/>
                <a:cs typeface="Levenim MT" panose="02010502060101010101" pitchFamily="2" charset="-79"/>
              </a:rPr>
              <a:t>Have you changed anything in your room recently?</a:t>
            </a:r>
            <a:endParaRPr lang="es-CL" sz="2400" spc="600" dirty="0">
              <a:effectLst/>
              <a:latin typeface="Levenim MT" panose="02010502060101010101" pitchFamily="2" charset="-79"/>
              <a:ea typeface="Calibri" panose="020F050202020403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82254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C1EC882-A592-319F-608F-C511DC1236FC}"/>
              </a:ext>
            </a:extLst>
          </p:cNvPr>
          <p:cNvSpPr txBox="1"/>
          <p:nvPr/>
        </p:nvSpPr>
        <p:spPr>
          <a:xfrm>
            <a:off x="382773" y="166562"/>
            <a:ext cx="11632018" cy="6329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 these extra </a:t>
            </a:r>
            <a:r>
              <a:rPr lang="en-US" sz="1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have-you-ever 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just for the fun: 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tabLst>
                <a:tab pos="27051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Have you ever  . . . 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arenR"/>
              <a:tabLst>
                <a:tab pos="27051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lied about your age?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arenR"/>
              <a:tabLst>
                <a:tab pos="27051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hit on someone who was dating somebody else?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arenR"/>
              <a:tabLst>
                <a:tab pos="27051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worn special clothes to cover up a hickey?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arenR"/>
              <a:tabLst>
                <a:tab pos="27051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spent the night sleeping by the toilet?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arenR"/>
              <a:tabLst>
                <a:tab pos="27051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sunbathed partially or totally naked?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arenR"/>
              <a:tabLst>
                <a:tab pos="27051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got arrested?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arenR"/>
              <a:tabLst>
                <a:tab pos="27051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not been able to remember how you got somewhere?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arenR"/>
              <a:tabLst>
                <a:tab pos="27051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cheated on a test or an exam?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arenR"/>
              <a:tabLst>
                <a:tab pos="27051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used a fake I.D.?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arenR"/>
              <a:tabLst>
                <a:tab pos="27051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burped while you were kissing someone?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arenR"/>
              <a:tabLst>
                <a:tab pos="27051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smoked hiding in bathroom?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arenR"/>
              <a:tabLst>
                <a:tab pos="27051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gotten so sick, that you swore off a particular food or type of alcohol?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arenR"/>
              <a:tabLst>
                <a:tab pos="27051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had a dream about a classmate or a friends’ girl/boyfriend?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arenR"/>
              <a:tabLst>
                <a:tab pos="27051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gotten a tattoo?</a:t>
            </a:r>
          </a:p>
          <a:p>
            <a:pPr marL="342900" lvl="0" indent="-342900">
              <a:spcAft>
                <a:spcPts val="1000"/>
              </a:spcAft>
              <a:buFont typeface="+mj-lt"/>
              <a:buAutoNum type="arabicParenR"/>
              <a:tabLst>
                <a:tab pos="27051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. . lied about your birthday just to get a free dessert?</a:t>
            </a:r>
            <a:endParaRPr lang="es-CL" sz="1600" dirty="0"/>
          </a:p>
        </p:txBody>
      </p:sp>
      <p:pic>
        <p:nvPicPr>
          <p:cNvPr id="2050" name="Picture 2" descr="Mr Bean - The Exam Cheat on Make a GIF">
            <a:extLst>
              <a:ext uri="{FF2B5EF4-FFF2-40B4-BE49-F238E27FC236}">
                <a16:creationId xmlns:a16="http://schemas.microsoft.com/office/drawing/2014/main" id="{2291961F-8B46-F4EE-F0E0-53DC404C8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699" y="166562"/>
            <a:ext cx="3466509" cy="259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tal Drama Pahkitew Island GIF - Total Drama Pahkitew Island Unpleasant  Kiss - Descubre &amp; Comparte GIFs">
            <a:extLst>
              <a:ext uri="{FF2B5EF4-FFF2-40B4-BE49-F238E27FC236}">
                <a16:creationId xmlns:a16="http://schemas.microsoft.com/office/drawing/2014/main" id="{CEB965B3-3FCA-F066-85EC-AA90F006F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699" y="3947777"/>
            <a:ext cx="3466509" cy="256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rocess Tattoo GIFs - Get the best GIF on GIPHY">
            <a:extLst>
              <a:ext uri="{FF2B5EF4-FFF2-40B4-BE49-F238E27FC236}">
                <a16:creationId xmlns:a16="http://schemas.microsoft.com/office/drawing/2014/main" id="{7A2F4F63-0140-D205-96A9-B7CBD000A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699" y="2577189"/>
            <a:ext cx="3466509" cy="196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0839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470</Words>
  <Application>Microsoft Office PowerPoint</Application>
  <PresentationFormat>Panorámica</PresentationFormat>
  <Paragraphs>47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3" baseType="lpstr">
      <vt:lpstr>Abadi Extra Light</vt:lpstr>
      <vt:lpstr>Amasis MT Pro Black</vt:lpstr>
      <vt:lpstr>Arial</vt:lpstr>
      <vt:lpstr>Calibri</vt:lpstr>
      <vt:lpstr>Calibri Light</vt:lpstr>
      <vt:lpstr>Levenim MT</vt:lpstr>
      <vt:lpstr>Symbol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CLAUDIO SOTO (clausoto)</dc:creator>
  <cp:lastModifiedBy>CLAUDIO SOTO (clausoto)</cp:lastModifiedBy>
  <cp:revision>2</cp:revision>
  <dcterms:created xsi:type="dcterms:W3CDTF">2022-07-21T16:04:36Z</dcterms:created>
  <dcterms:modified xsi:type="dcterms:W3CDTF">2023-01-17T17:05:31Z</dcterms:modified>
</cp:coreProperties>
</file>