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gWMgHzitWGHbnNsgMXdCCh3vu8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5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ctrTitle"/>
          </p:nvPr>
        </p:nvSpPr>
        <p:spPr>
          <a:xfrm>
            <a:off x="513159" y="514350"/>
            <a:ext cx="6000750" cy="22288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33"/>
              <a:buFont typeface="Century Gothic"/>
              <a:buNone/>
              <a:defRPr sz="8533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subTitle"/>
          </p:nvPr>
        </p:nvSpPr>
        <p:spPr>
          <a:xfrm>
            <a:off x="513159" y="2882900"/>
            <a:ext cx="4800600" cy="1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747"/>
              </a:spcBef>
              <a:spcAft>
                <a:spcPts val="0"/>
              </a:spcAft>
              <a:buSzPts val="2986"/>
              <a:buNone/>
              <a:defRPr sz="3733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23" name="Google Shape;23;p7"/>
          <p:cNvCxnSpPr/>
          <p:nvPr/>
        </p:nvCxnSpPr>
        <p:spPr>
          <a:xfrm flipH="1">
            <a:off x="6171009" y="6350"/>
            <a:ext cx="2857500" cy="28575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7"/>
          <p:cNvCxnSpPr/>
          <p:nvPr/>
        </p:nvCxnSpPr>
        <p:spPr>
          <a:xfrm flipH="1">
            <a:off x="4581128" y="68659"/>
            <a:ext cx="4560491" cy="4560491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7"/>
          <p:cNvCxnSpPr/>
          <p:nvPr/>
        </p:nvCxnSpPr>
        <p:spPr>
          <a:xfrm flipH="1">
            <a:off x="5426869" y="171450"/>
            <a:ext cx="3714750" cy="371475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7"/>
          <p:cNvCxnSpPr/>
          <p:nvPr/>
        </p:nvCxnSpPr>
        <p:spPr>
          <a:xfrm flipH="1">
            <a:off x="5501878" y="24209"/>
            <a:ext cx="3639742" cy="3639742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7"/>
          <p:cNvCxnSpPr/>
          <p:nvPr/>
        </p:nvCxnSpPr>
        <p:spPr>
          <a:xfrm flipH="1">
            <a:off x="5884070" y="457201"/>
            <a:ext cx="3257549" cy="325754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542109" y="1085850"/>
            <a:ext cx="451485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978"/>
              <a:buFont typeface="Century Gothic"/>
              <a:buNone/>
              <a:defRPr b="0" sz="4978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/>
          <p:nvPr>
            <p:ph idx="2" type="pic"/>
          </p:nvPr>
        </p:nvSpPr>
        <p:spPr>
          <a:xfrm>
            <a:off x="741759" y="685800"/>
            <a:ext cx="2460731" cy="3429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542109" y="2082800"/>
            <a:ext cx="4516041" cy="15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706"/>
              <a:buNone/>
              <a:defRPr sz="2133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22"/>
              <a:buNone/>
              <a:defRPr sz="1778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/>
            </a:lvl9pPr>
          </a:lstStyle>
          <a:p/>
        </p:txBody>
      </p:sp>
      <p:sp>
        <p:nvSpPr>
          <p:cNvPr id="80" name="Google Shape;80;p16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/>
          <p:nvPr>
            <p:ph idx="2" type="pic"/>
          </p:nvPr>
        </p:nvSpPr>
        <p:spPr>
          <a:xfrm>
            <a:off x="514350" y="400050"/>
            <a:ext cx="8114109" cy="234315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685801" y="2882900"/>
            <a:ext cx="6228158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9"/>
              </a:spcBef>
              <a:spcAft>
                <a:spcPts val="0"/>
              </a:spcAft>
              <a:buSzPts val="2275"/>
              <a:buFont typeface="Century Gothic"/>
              <a:buNone/>
              <a:defRPr sz="2844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513160" y="514350"/>
            <a:ext cx="75438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89"/>
              <a:buFont typeface="Century Gothic"/>
              <a:buNone/>
              <a:defRPr b="0" sz="5689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513159" y="3086100"/>
            <a:ext cx="6401991" cy="140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11"/>
              </a:spcBef>
              <a:spcAft>
                <a:spcPts val="0"/>
              </a:spcAft>
              <a:buSzPts val="2845"/>
              <a:buNone/>
              <a:defRPr sz="3556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275"/>
              <a:buNone/>
              <a:defRPr sz="2844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991"/>
              <a:buNone/>
              <a:defRPr sz="2489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3" name="Google Shape;93;p18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856059" y="514350"/>
            <a:ext cx="6858001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89"/>
              <a:buFont typeface="Century Gothic"/>
              <a:buNone/>
              <a:defRPr b="0" sz="5689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1084659" y="2571750"/>
            <a:ext cx="64008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2" type="body"/>
          </p:nvPr>
        </p:nvSpPr>
        <p:spPr>
          <a:xfrm>
            <a:off x="513160" y="3225801"/>
            <a:ext cx="6400800" cy="1263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11"/>
              </a:spcBef>
              <a:spcAft>
                <a:spcPts val="0"/>
              </a:spcAft>
              <a:buSzPts val="2845"/>
              <a:buNone/>
              <a:defRPr sz="3556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275"/>
              <a:buNone/>
              <a:defRPr sz="2844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991"/>
              <a:buNone/>
              <a:defRPr sz="2489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0" name="Google Shape;100;p19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9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03" name="Google Shape;103;p19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81275" lIns="162550" spcFirstLastPara="1" rIns="162550" wrap="square" tIns="81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1422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81275" lIns="162550" spcFirstLastPara="1" rIns="162550" wrap="square" tIns="81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1422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513159" y="2571750"/>
            <a:ext cx="6400800" cy="1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89"/>
              <a:buFont typeface="Century Gothic"/>
              <a:buNone/>
              <a:defRPr b="0" sz="5689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513158" y="3849736"/>
            <a:ext cx="6401993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11"/>
              </a:spcBef>
              <a:spcAft>
                <a:spcPts val="0"/>
              </a:spcAft>
              <a:buSzPts val="2845"/>
              <a:buNone/>
              <a:defRPr sz="3556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275"/>
              <a:buNone/>
              <a:defRPr sz="2844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991"/>
              <a:buNone/>
              <a:defRPr sz="2489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8" name="Google Shape;108;p20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0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0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856060" y="514350"/>
            <a:ext cx="6858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89"/>
              <a:buFont typeface="Century Gothic"/>
              <a:buNone/>
              <a:defRPr b="0" sz="5689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513159" y="2946400"/>
            <a:ext cx="6400801" cy="78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53"/>
              </a:spcBef>
              <a:spcAft>
                <a:spcPts val="0"/>
              </a:spcAft>
              <a:buSzPts val="3414"/>
              <a:buNone/>
              <a:defRPr b="0" sz="4267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4" name="Google Shape;114;p21"/>
          <p:cNvSpPr txBox="1"/>
          <p:nvPr>
            <p:ph idx="2" type="body"/>
          </p:nvPr>
        </p:nvSpPr>
        <p:spPr>
          <a:xfrm>
            <a:off x="513159" y="3733800"/>
            <a:ext cx="6400801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275"/>
              <a:buNone/>
              <a:defRPr sz="2844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991"/>
              <a:buNone/>
              <a:defRPr sz="2489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5" name="Google Shape;115;p21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1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1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18" name="Google Shape;118;p21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81275" lIns="162550" spcFirstLastPara="1" rIns="162550" wrap="square" tIns="81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1422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1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81275" lIns="162550" spcFirstLastPara="1" rIns="162550" wrap="square" tIns="81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1422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513160" y="514350"/>
            <a:ext cx="75438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513159" y="2946401"/>
            <a:ext cx="6400800" cy="628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53"/>
              </a:spcBef>
              <a:spcAft>
                <a:spcPts val="0"/>
              </a:spcAft>
              <a:buSzPts val="3414"/>
              <a:buNone/>
              <a:defRPr b="0" sz="4267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3" name="Google Shape;123;p22"/>
          <p:cNvSpPr txBox="1"/>
          <p:nvPr>
            <p:ph idx="2" type="body"/>
          </p:nvPr>
        </p:nvSpPr>
        <p:spPr>
          <a:xfrm>
            <a:off x="513159" y="3575049"/>
            <a:ext cx="6400801" cy="920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275"/>
              <a:buNone/>
              <a:defRPr sz="2844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991"/>
              <a:buNone/>
              <a:defRPr sz="2489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4" name="Google Shape;124;p22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2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 rot="5400000">
            <a:off x="2357834" y="-1330324"/>
            <a:ext cx="2711450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0" name="Google Shape;130;p23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3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3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 rot="5400000">
            <a:off x="5570934" y="1457325"/>
            <a:ext cx="3429000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4"/>
          <p:cNvSpPr txBox="1"/>
          <p:nvPr>
            <p:ph idx="1" type="body"/>
          </p:nvPr>
        </p:nvSpPr>
        <p:spPr>
          <a:xfrm rot="5400000">
            <a:off x="1457325" y="-428625"/>
            <a:ext cx="398145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6" name="Google Shape;136;p24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4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4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89"/>
              <a:buFont typeface="Arial"/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" type="body"/>
          </p:nvPr>
        </p:nvSpPr>
        <p:spPr>
          <a:xfrm>
            <a:off x="513159" y="514351"/>
            <a:ext cx="6400800" cy="2711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513159" y="1504950"/>
            <a:ext cx="6400801" cy="17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Century Gothic"/>
              <a:buNone/>
              <a:defRPr b="0" sz="6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513160" y="3371850"/>
            <a:ext cx="6400800" cy="1123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40"/>
              </a:spcBef>
              <a:spcAft>
                <a:spcPts val="0"/>
              </a:spcAft>
              <a:buSzPts val="2560"/>
              <a:buNone/>
              <a:defRPr sz="32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275"/>
              <a:buNone/>
              <a:defRPr sz="2844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991"/>
              <a:buNone/>
              <a:defRPr sz="2489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991"/>
              <a:buNone/>
              <a:defRPr sz="2489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10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13159" y="514351"/>
            <a:ext cx="3703241" cy="2711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356100" y="514351"/>
            <a:ext cx="3700859" cy="2711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" type="body"/>
          </p:nvPr>
        </p:nvSpPr>
        <p:spPr>
          <a:xfrm>
            <a:off x="729061" y="514350"/>
            <a:ext cx="3487340" cy="4321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996"/>
              </a:spcBef>
              <a:spcAft>
                <a:spcPts val="0"/>
              </a:spcAft>
              <a:buSzPts val="3982"/>
              <a:buNone/>
              <a:defRPr b="0" sz="4978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711"/>
              </a:spcBef>
              <a:spcAft>
                <a:spcPts val="0"/>
              </a:spcAft>
              <a:buSzPts val="2845"/>
              <a:buNone/>
              <a:defRPr b="1" sz="3556"/>
            </a:lvl2pPr>
            <a:lvl3pPr indent="-228600" lvl="2" marL="1371600" algn="l">
              <a:spcBef>
                <a:spcPts val="640"/>
              </a:spcBef>
              <a:spcAft>
                <a:spcPts val="0"/>
              </a:spcAft>
              <a:buSzPts val="2560"/>
              <a:buNone/>
              <a:defRPr b="1" sz="32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275"/>
              <a:buNone/>
              <a:defRPr b="1" sz="2844"/>
            </a:lvl9pPr>
          </a:lstStyle>
          <a:p/>
        </p:txBody>
      </p:sp>
      <p:sp>
        <p:nvSpPr>
          <p:cNvPr id="54" name="Google Shape;54;p12"/>
          <p:cNvSpPr txBox="1"/>
          <p:nvPr>
            <p:ph idx="2" type="body"/>
          </p:nvPr>
        </p:nvSpPr>
        <p:spPr>
          <a:xfrm>
            <a:off x="513159" y="952897"/>
            <a:ext cx="3703241" cy="2272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3" type="body"/>
          </p:nvPr>
        </p:nvSpPr>
        <p:spPr>
          <a:xfrm>
            <a:off x="4559299" y="514350"/>
            <a:ext cx="3498851" cy="4321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996"/>
              </a:spcBef>
              <a:spcAft>
                <a:spcPts val="0"/>
              </a:spcAft>
              <a:buSzPts val="3982"/>
              <a:buNone/>
              <a:defRPr b="0" sz="4978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711"/>
              </a:spcBef>
              <a:spcAft>
                <a:spcPts val="0"/>
              </a:spcAft>
              <a:buSzPts val="2845"/>
              <a:buNone/>
              <a:defRPr b="1" sz="3556"/>
            </a:lvl2pPr>
            <a:lvl3pPr indent="-228600" lvl="2" marL="1371600" algn="l">
              <a:spcBef>
                <a:spcPts val="640"/>
              </a:spcBef>
              <a:spcAft>
                <a:spcPts val="0"/>
              </a:spcAft>
              <a:buSzPts val="2560"/>
              <a:buNone/>
              <a:defRPr b="1" sz="32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275"/>
              <a:buNone/>
              <a:defRPr b="1" sz="2844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275"/>
              <a:buNone/>
              <a:defRPr b="1" sz="2844"/>
            </a:lvl9pPr>
          </a:lstStyle>
          <a:p/>
        </p:txBody>
      </p:sp>
      <p:sp>
        <p:nvSpPr>
          <p:cNvPr id="56" name="Google Shape;56;p12"/>
          <p:cNvSpPr txBox="1"/>
          <p:nvPr>
            <p:ph idx="4" type="body"/>
          </p:nvPr>
        </p:nvSpPr>
        <p:spPr>
          <a:xfrm>
            <a:off x="4354909" y="946546"/>
            <a:ext cx="3696891" cy="2272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5313759" y="514350"/>
            <a:ext cx="27432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67"/>
              <a:buFont typeface="Century Gothic"/>
              <a:buNone/>
              <a:defRPr b="0" sz="4267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513159" y="514350"/>
            <a:ext cx="4457701" cy="3981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2" type="body"/>
          </p:nvPr>
        </p:nvSpPr>
        <p:spPr>
          <a:xfrm>
            <a:off x="5313759" y="1657350"/>
            <a:ext cx="2743200" cy="1568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9"/>
              </a:spcBef>
              <a:spcAft>
                <a:spcPts val="0"/>
              </a:spcAft>
              <a:buSzPts val="2275"/>
              <a:buNone/>
              <a:defRPr sz="2844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706"/>
              <a:buNone/>
              <a:defRPr sz="2133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22"/>
              <a:buNone/>
              <a:defRPr sz="1778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/>
            </a:lvl9pPr>
          </a:lstStyle>
          <a:p/>
        </p:txBody>
      </p:sp>
      <p:sp>
        <p:nvSpPr>
          <p:cNvPr id="73" name="Google Shape;73;p15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6"/>
          <p:cNvGrpSpPr/>
          <p:nvPr/>
        </p:nvGrpSpPr>
        <p:grpSpPr>
          <a:xfrm>
            <a:off x="6905227" y="2222500"/>
            <a:ext cx="2236394" cy="2406650"/>
            <a:chOff x="9206969" y="2963333"/>
            <a:chExt cx="2981858" cy="3208867"/>
          </a:xfrm>
        </p:grpSpPr>
        <p:cxnSp>
          <p:nvCxnSpPr>
            <p:cNvPr id="7" name="Google Shape;7;p6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6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" name="Google Shape;9;p6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" name="Google Shape;10;p6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" name="Google Shape;11;p6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2" name="Google Shape;12;p6"/>
          <p:cNvSpPr txBox="1"/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" type="body"/>
          </p:nvPr>
        </p:nvSpPr>
        <p:spPr>
          <a:xfrm>
            <a:off x="513159" y="514351"/>
            <a:ext cx="6400800" cy="2711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78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78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5689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-wNo2xdURl0y_VzfVuW4sTg2MMMDvV8L/view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513159" y="514350"/>
            <a:ext cx="6000750" cy="222885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0"/>
              <a:buFont typeface="Century Gothic"/>
              <a:buNone/>
            </a:pPr>
            <a:r>
              <a:rPr lang="es"/>
              <a:t>NUTRITION FACTS</a:t>
            </a:r>
            <a:endParaRPr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513159" y="2882900"/>
            <a:ext cx="4800600" cy="1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960"/>
              <a:buNone/>
            </a:pPr>
            <a:r>
              <a:rPr lang="es"/>
              <a:t>Does drinking more water help you lose weight?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oogle Shape;149;p2"/>
          <p:cNvGrpSpPr/>
          <p:nvPr/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150" name="Google Shape;150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1" name="Google Shape;151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2" name="Google Shape;152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3" name="Google Shape;153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4" name="Google Shape;154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55" name="Google Shape;155;p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"/>
          <p:cNvSpPr txBox="1"/>
          <p:nvPr>
            <p:ph type="title"/>
          </p:nvPr>
        </p:nvSpPr>
        <p:spPr>
          <a:xfrm>
            <a:off x="513159" y="514349"/>
            <a:ext cx="2810333" cy="3669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r>
              <a:rPr lang="es"/>
              <a:t>PRE-VIDEO ACTIVITY</a:t>
            </a:r>
            <a:endParaRPr/>
          </a:p>
        </p:txBody>
      </p:sp>
      <p:cxnSp>
        <p:nvCxnSpPr>
          <p:cNvPr id="157" name="Google Shape;157;p2"/>
          <p:cNvCxnSpPr/>
          <p:nvPr/>
        </p:nvCxnSpPr>
        <p:spPr>
          <a:xfrm>
            <a:off x="3488087" y="1149279"/>
            <a:ext cx="0" cy="2399169"/>
          </a:xfrm>
          <a:prstGeom prst="straightConnector1">
            <a:avLst/>
          </a:prstGeom>
          <a:noFill/>
          <a:ln cap="flat" cmpd="sng" w="19050">
            <a:solidFill>
              <a:schemeClr val="lt1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8" name="Google Shape;158;p2"/>
          <p:cNvSpPr txBox="1"/>
          <p:nvPr>
            <p:ph idx="1" type="body"/>
          </p:nvPr>
        </p:nvSpPr>
        <p:spPr>
          <a:xfrm>
            <a:off x="3734971" y="514349"/>
            <a:ext cx="4716195" cy="3669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86360" lvl="0" marL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SzPts val="1360"/>
              <a:buFont typeface="Noto Sans Symbols"/>
              <a:buChar char="▶"/>
            </a:pPr>
            <a:r>
              <a:rPr lang="es" sz="1700">
                <a:solidFill>
                  <a:schemeClr val="lt1"/>
                </a:solidFill>
              </a:rPr>
              <a:t>We will watch a video on the topic, but first of all, discuss these questions in groups of 2 to four people.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940"/>
              </a:spcBef>
              <a:spcAft>
                <a:spcPts val="0"/>
              </a:spcAft>
              <a:buSzPts val="1360"/>
              <a:buFont typeface="Noto Sans Symbols"/>
              <a:buChar char="▶"/>
            </a:pPr>
            <a:r>
              <a:rPr lang="es" sz="1700">
                <a:solidFill>
                  <a:schemeClr val="lt1"/>
                </a:solidFill>
              </a:rPr>
              <a:t>Have you thought you need to lose weight?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940"/>
              </a:spcBef>
              <a:spcAft>
                <a:spcPts val="0"/>
              </a:spcAft>
              <a:buSzPts val="1360"/>
              <a:buFont typeface="Noto Sans Symbols"/>
              <a:buChar char="▶"/>
            </a:pPr>
            <a:r>
              <a:rPr lang="es" sz="1700">
                <a:solidFill>
                  <a:schemeClr val="lt1"/>
                </a:solidFill>
              </a:rPr>
              <a:t>Have you tried to lose weight? Is it difficult? Why or why not?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940"/>
              </a:spcBef>
              <a:spcAft>
                <a:spcPts val="0"/>
              </a:spcAft>
              <a:buSzPts val="1360"/>
              <a:buFont typeface="Noto Sans Symbols"/>
              <a:buChar char="▶"/>
            </a:pPr>
            <a:r>
              <a:rPr lang="es" sz="1700">
                <a:solidFill>
                  <a:schemeClr val="lt1"/>
                </a:solidFill>
              </a:rPr>
              <a:t>Why do you think overweight is a problem in western modern society?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940"/>
              </a:spcBef>
              <a:spcAft>
                <a:spcPts val="600"/>
              </a:spcAft>
              <a:buSzPts val="1360"/>
              <a:buFont typeface="Noto Sans Symbols"/>
              <a:buChar char="▶"/>
            </a:pPr>
            <a:r>
              <a:rPr lang="es" sz="1700">
                <a:solidFill>
                  <a:schemeClr val="lt1"/>
                </a:solidFill>
              </a:rPr>
              <a:t>Do you think drinking more water helps losing weight?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86419"/>
              <a:buFont typeface="Century Gothic"/>
              <a:buNone/>
            </a:pPr>
            <a:r>
              <a:rPr lang="es"/>
              <a:t>LETS WATCH THIS VIDEO AND TAKE NOTES FOCUSING ON THE FOLLOWING ASPECTS</a:t>
            </a:r>
            <a:endParaRPr/>
          </a:p>
        </p:txBody>
      </p:sp>
      <p:sp>
        <p:nvSpPr>
          <p:cNvPr id="164" name="Google Shape;164;p3"/>
          <p:cNvSpPr txBox="1"/>
          <p:nvPr>
            <p:ph idx="1" type="body"/>
          </p:nvPr>
        </p:nvSpPr>
        <p:spPr>
          <a:xfrm>
            <a:off x="4290775" y="1759625"/>
            <a:ext cx="4791600" cy="31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es">
                <a:solidFill>
                  <a:schemeClr val="lt1"/>
                </a:solidFill>
              </a:rPr>
              <a:t>So</a:t>
            </a:r>
            <a:r>
              <a:rPr lang="es">
                <a:solidFill>
                  <a:schemeClr val="lt1"/>
                </a:solidFill>
              </a:rPr>
              <a:t>mething you already knew or guessed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ct val="128571"/>
              <a:buNone/>
            </a:pPr>
            <a:r>
              <a:rPr lang="es">
                <a:solidFill>
                  <a:schemeClr val="lt1"/>
                </a:solidFill>
              </a:rPr>
              <a:t>_______________________________________________________________________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ct val="128571"/>
              <a:buNone/>
            </a:pPr>
            <a:r>
              <a:rPr lang="es">
                <a:solidFill>
                  <a:schemeClr val="lt1"/>
                </a:solidFill>
              </a:rPr>
              <a:t>Something surprising to you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ct val="128571"/>
              <a:buNone/>
            </a:pPr>
            <a:r>
              <a:rPr lang="es">
                <a:solidFill>
                  <a:schemeClr val="lt1"/>
                </a:solidFill>
              </a:rPr>
              <a:t>________________________________________________________________________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ct val="128571"/>
              <a:buNone/>
            </a:pPr>
            <a:r>
              <a:rPr lang="es">
                <a:solidFill>
                  <a:schemeClr val="lt1"/>
                </a:solidFill>
              </a:rPr>
              <a:t>Paraphrase 3 ideas from the video but starting with the word “if”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SzPct val="128571"/>
              <a:buNone/>
            </a:pPr>
            <a:r>
              <a:rPr lang="es">
                <a:solidFill>
                  <a:schemeClr val="lt1"/>
                </a:solidFill>
              </a:rPr>
              <a:t>_________________________________________________________________________________________________________________________________________________________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65" name="Google Shape;165;p3" title="Does Drinking More Water Help You Lose Weight_.mp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750" y="2152125"/>
            <a:ext cx="3649574" cy="20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0">
              <a:srgbClr val="05578D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4"/>
          <p:cNvGrpSpPr/>
          <p:nvPr/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171" name="Google Shape;171;p4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2" name="Google Shape;172;p4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3" name="Google Shape;173;p4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4" name="Google Shape;174;p4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5" name="Google Shape;175;p4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76" name="Google Shape;176;p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0" y="-1"/>
            <a:ext cx="6097404" cy="5143501"/>
          </a:xfrm>
          <a:prstGeom prst="snip2DiagRect">
            <a:avLst>
              <a:gd fmla="val 0" name="adj1"/>
              <a:gd fmla="val 0" name="adj2"/>
            </a:avLst>
          </a:prstGeom>
          <a:solidFill>
            <a:schemeClr val="dk1">
              <a:alpha val="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8" name="Google Shape;178;p4"/>
          <p:cNvGrpSpPr/>
          <p:nvPr/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179" name="Google Shape;179;p4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0" name="Google Shape;180;p4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1" name="Google Shape;181;p4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2" name="Google Shape;182;p4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3" name="Google Shape;183;p4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4" name="Google Shape;184;p4"/>
          <p:cNvSpPr txBox="1"/>
          <p:nvPr>
            <p:ph type="title"/>
          </p:nvPr>
        </p:nvSpPr>
        <p:spPr>
          <a:xfrm>
            <a:off x="6441495" y="706068"/>
            <a:ext cx="2282922" cy="24364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entury Gothic"/>
              <a:buNone/>
            </a:pPr>
            <a:r>
              <a:rPr lang="es" sz="2500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COMPARE YOUR NOTES WITH YOUR CLASSMATES IN GROUPS OF 2 TO 4</a:t>
            </a:r>
            <a:endParaRPr/>
          </a:p>
        </p:txBody>
      </p:sp>
      <p:grpSp>
        <p:nvGrpSpPr>
          <p:cNvPr id="185" name="Google Shape;185;p4"/>
          <p:cNvGrpSpPr/>
          <p:nvPr/>
        </p:nvGrpSpPr>
        <p:grpSpPr>
          <a:xfrm>
            <a:off x="705483" y="1287254"/>
            <a:ext cx="4642845" cy="2414161"/>
            <a:chOff x="0" y="581186"/>
            <a:chExt cx="4642845" cy="2414161"/>
          </a:xfrm>
        </p:grpSpPr>
        <p:sp>
          <p:nvSpPr>
            <p:cNvPr id="186" name="Google Shape;186;p4"/>
            <p:cNvSpPr/>
            <p:nvPr/>
          </p:nvSpPr>
          <p:spPr>
            <a:xfrm>
              <a:off x="0" y="581186"/>
              <a:ext cx="4642845" cy="1072960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4"/>
            <p:cNvSpPr/>
            <p:nvPr/>
          </p:nvSpPr>
          <p:spPr>
            <a:xfrm>
              <a:off x="324570" y="822602"/>
              <a:ext cx="590128" cy="590128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4"/>
            <p:cNvSpPr/>
            <p:nvPr/>
          </p:nvSpPr>
          <p:spPr>
            <a:xfrm>
              <a:off x="1239269" y="581186"/>
              <a:ext cx="3403575" cy="10729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4"/>
            <p:cNvSpPr txBox="1"/>
            <p:nvPr/>
          </p:nvSpPr>
          <p:spPr>
            <a:xfrm>
              <a:off x="1239269" y="581186"/>
              <a:ext cx="3403575" cy="10729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550" lIns="113550" spcFirstLastPara="1" rIns="113550" wrap="square" tIns="1135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es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Did you take notes on similar things?</a:t>
              </a:r>
              <a:endPara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0" y="1922387"/>
              <a:ext cx="4642845" cy="1072960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4"/>
            <p:cNvSpPr/>
            <p:nvPr/>
          </p:nvSpPr>
          <p:spPr>
            <a:xfrm>
              <a:off x="324570" y="2163803"/>
              <a:ext cx="590128" cy="590128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4"/>
            <p:cNvSpPr/>
            <p:nvPr/>
          </p:nvSpPr>
          <p:spPr>
            <a:xfrm>
              <a:off x="1239269" y="1922387"/>
              <a:ext cx="3403575" cy="10729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4"/>
            <p:cNvSpPr txBox="1"/>
            <p:nvPr/>
          </p:nvSpPr>
          <p:spPr>
            <a:xfrm>
              <a:off x="1239269" y="1922387"/>
              <a:ext cx="3403575" cy="10729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550" lIns="113550" spcFirstLastPara="1" rIns="113550" wrap="square" tIns="1135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es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Share your “if” sentences with your partners. Are they similar?</a:t>
              </a:r>
              <a:endPara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555555"/>
            </a:gs>
            <a:gs pos="10000">
              <a:srgbClr val="555555"/>
            </a:gs>
            <a:gs pos="100000">
              <a:schemeClr val="dk1"/>
            </a:gs>
          </a:gsLst>
          <a:lin ang="6120000" scaled="0"/>
        </a:gra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5"/>
          <p:cNvGrpSpPr/>
          <p:nvPr/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199" name="Google Shape;199;p5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0" name="Google Shape;200;p5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1" name="Google Shape;201;p5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2" name="Google Shape;202;p5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3" name="Google Shape;203;p5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04" name="Google Shape;204;p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555555"/>
              </a:gs>
              <a:gs pos="10000">
                <a:srgbClr val="555555"/>
              </a:gs>
              <a:gs pos="100000">
                <a:schemeClr val="dk1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5"/>
          <p:cNvSpPr txBox="1"/>
          <p:nvPr>
            <p:ph type="title"/>
          </p:nvPr>
        </p:nvSpPr>
        <p:spPr>
          <a:xfrm>
            <a:off x="513159" y="363933"/>
            <a:ext cx="6400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r>
              <a:t/>
            </a:r>
            <a:endParaRPr/>
          </a:p>
        </p:txBody>
      </p:sp>
      <p:grpSp>
        <p:nvGrpSpPr>
          <p:cNvPr id="206" name="Google Shape;206;p5"/>
          <p:cNvGrpSpPr/>
          <p:nvPr/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207" name="Google Shape;207;p5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rgbClr val="22C4ED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8" name="Google Shape;208;p5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rgbClr val="22C4ED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9" name="Google Shape;209;p5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rgbClr val="22C4ED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0" name="Google Shape;210;p5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rgbClr val="22C4ED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1" name="Google Shape;211;p5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rgbClr val="22C4ED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12" name="Google Shape;212;p5"/>
          <p:cNvSpPr txBox="1"/>
          <p:nvPr>
            <p:ph idx="1" type="body"/>
          </p:nvPr>
        </p:nvSpPr>
        <p:spPr>
          <a:xfrm>
            <a:off x="513159" y="1551383"/>
            <a:ext cx="6400800" cy="2711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01600" lvl="0" marL="0" rtl="0" algn="l">
              <a:spcBef>
                <a:spcPts val="400"/>
              </a:spcBef>
              <a:spcAft>
                <a:spcPts val="600"/>
              </a:spcAft>
              <a:buSzPts val="1600"/>
              <a:buFont typeface="Noto Sans Symbols"/>
              <a:buChar char="▶"/>
            </a:pPr>
            <a:r>
              <a:rPr lang="es">
                <a:solidFill>
                  <a:schemeClr val="lt1"/>
                </a:solidFill>
              </a:rPr>
              <a:t>Let’s discuss these adverbial clauses of condition in a little more detail in the next PPT presentation and do the exercises on pages 32 and 33 of your handout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