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4" roundtripDataSignature="AMtx7mjPfJ3DRt4dspYcay8f74cbHh4r/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0" name="Google Shape;90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0" name="Google Shape;100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8" name="Google Shape;108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2" name="Google Shape;122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4" name="Google Shape;134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6" name="Google Shape;156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2f55d4e3814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8" name="Google Shape;168;g2f55d4e3814_0_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2f55d4e3814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2f55d4e381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2f5ab4bba28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6" name="Google Shape;196;g2f5ab4bba2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Tag=AccentColor&#10;Flavor=Light&#10;Target=FillAndLine" id="12" name="Google Shape;12;p10"/>
          <p:cNvSpPr/>
          <p:nvPr/>
        </p:nvSpPr>
        <p:spPr>
          <a:xfrm>
            <a:off x="838200" y="4736883"/>
            <a:ext cx="4243589" cy="27432"/>
          </a:xfrm>
          <a:custGeom>
            <a:rect b="b" l="l" r="r" t="t"/>
            <a:pathLst>
              <a:path extrusionOk="0" fill="none" h="27432" w="4243589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extrusionOk="0" h="27432" w="4243589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dk1"/>
          </a:solidFill>
          <a:ln cap="rnd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10"/>
          <p:cNvSpPr txBox="1"/>
          <p:nvPr>
            <p:ph type="ctrTitle"/>
          </p:nvPr>
        </p:nvSpPr>
        <p:spPr>
          <a:xfrm>
            <a:off x="841248" y="448056"/>
            <a:ext cx="10515600" cy="40690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0"/>
          <p:cNvSpPr txBox="1"/>
          <p:nvPr>
            <p:ph idx="1" type="subTitle"/>
          </p:nvPr>
        </p:nvSpPr>
        <p:spPr>
          <a:xfrm>
            <a:off x="841248" y="4983480"/>
            <a:ext cx="10515600" cy="1124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lvl="1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5" name="Google Shape;1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9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0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0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" name="Google Shape;85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1"/>
          <p:cNvSpPr txBox="1"/>
          <p:nvPr>
            <p:ph idx="1" type="body"/>
          </p:nvPr>
        </p:nvSpPr>
        <p:spPr>
          <a:xfrm>
            <a:off x="838200" y="1929384"/>
            <a:ext cx="10515600" cy="42519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2pPr>
            <a:lvl3pPr indent="-3556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4pPr>
            <a:lvl5pPr indent="-34290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" name="Google Shape;2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descr="Tag=AccentColor&#10;Flavor=Light&#10;Target=FillAndLine" id="24" name="Google Shape;24;p11"/>
          <p:cNvSpPr/>
          <p:nvPr/>
        </p:nvSpPr>
        <p:spPr>
          <a:xfrm>
            <a:off x="838199" y="1709928"/>
            <a:ext cx="10515600" cy="27432"/>
          </a:xfrm>
          <a:custGeom>
            <a:rect b="b" l="l" r="r" t="t"/>
            <a:pathLst>
              <a:path extrusionOk="0" fill="none" h="27432" w="1051560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extrusionOk="0" h="27432" w="1051560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dk1"/>
          </a:solidFill>
          <a:ln cap="rnd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2"/>
          <p:cNvSpPr txBox="1"/>
          <p:nvPr>
            <p:ph type="title"/>
          </p:nvPr>
        </p:nvSpPr>
        <p:spPr>
          <a:xfrm>
            <a:off x="841248" y="448056"/>
            <a:ext cx="10515600" cy="40690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  <a:defRPr sz="8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2"/>
          <p:cNvSpPr txBox="1"/>
          <p:nvPr>
            <p:ph idx="1" type="body"/>
          </p:nvPr>
        </p:nvSpPr>
        <p:spPr>
          <a:xfrm>
            <a:off x="841248" y="4983480"/>
            <a:ext cx="10515600" cy="1124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 sz="2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8" name="Google Shape;28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descr="Tag=AccentColor&#10;Flavor=Light&#10;Target=FillAndLine" id="31" name="Google Shape;31;p12"/>
          <p:cNvSpPr/>
          <p:nvPr/>
        </p:nvSpPr>
        <p:spPr>
          <a:xfrm>
            <a:off x="838200" y="4736883"/>
            <a:ext cx="4243589" cy="27432"/>
          </a:xfrm>
          <a:custGeom>
            <a:rect b="b" l="l" r="r" t="t"/>
            <a:pathLst>
              <a:path extrusionOk="0" fill="none" h="27432" w="4243589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extrusionOk="0" h="27432" w="4243589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dk1"/>
          </a:solidFill>
          <a:ln cap="rnd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3"/>
          <p:cNvSpPr txBox="1"/>
          <p:nvPr>
            <p:ph idx="1" type="body"/>
          </p:nvPr>
        </p:nvSpPr>
        <p:spPr>
          <a:xfrm>
            <a:off x="838200" y="1929384"/>
            <a:ext cx="5181600" cy="42519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13"/>
          <p:cNvSpPr txBox="1"/>
          <p:nvPr>
            <p:ph idx="2" type="body"/>
          </p:nvPr>
        </p:nvSpPr>
        <p:spPr>
          <a:xfrm>
            <a:off x="6172200" y="1929384"/>
            <a:ext cx="5181600" cy="42519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descr="Tag=AccentColor&#10;Flavor=Light&#10;Target=FillAndLine" id="39" name="Google Shape;39;p13"/>
          <p:cNvSpPr/>
          <p:nvPr/>
        </p:nvSpPr>
        <p:spPr>
          <a:xfrm>
            <a:off x="838199" y="1709928"/>
            <a:ext cx="10515600" cy="27432"/>
          </a:xfrm>
          <a:custGeom>
            <a:rect b="b" l="l" r="r" t="t"/>
            <a:pathLst>
              <a:path extrusionOk="0" fill="none" h="27432" w="1051560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extrusionOk="0" h="27432" w="1051560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dk1"/>
          </a:solidFill>
          <a:ln cap="rnd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4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4"/>
          <p:cNvSpPr txBox="1"/>
          <p:nvPr>
            <p:ph idx="1" type="body"/>
          </p:nvPr>
        </p:nvSpPr>
        <p:spPr>
          <a:xfrm>
            <a:off x="839788" y="1938528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/>
            </a:lvl1pPr>
            <a:lvl2pPr indent="-22860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4"/>
          <p:cNvSpPr txBox="1"/>
          <p:nvPr>
            <p:ph idx="2" type="body"/>
          </p:nvPr>
        </p:nvSpPr>
        <p:spPr>
          <a:xfrm>
            <a:off x="839788" y="2926080"/>
            <a:ext cx="5157787" cy="32644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4"/>
          <p:cNvSpPr txBox="1"/>
          <p:nvPr>
            <p:ph idx="3" type="body"/>
          </p:nvPr>
        </p:nvSpPr>
        <p:spPr>
          <a:xfrm>
            <a:off x="6172200" y="1938528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/>
            </a:lvl1pPr>
            <a:lvl2pPr indent="-22860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4"/>
          <p:cNvSpPr txBox="1"/>
          <p:nvPr>
            <p:ph idx="4" type="body"/>
          </p:nvPr>
        </p:nvSpPr>
        <p:spPr>
          <a:xfrm>
            <a:off x="6172200" y="2926080"/>
            <a:ext cx="5183188" cy="32644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descr="Tag=AccentColor&#10;Flavor=Light&#10;Target=FillAndLine" id="49" name="Google Shape;49;p14"/>
          <p:cNvSpPr/>
          <p:nvPr/>
        </p:nvSpPr>
        <p:spPr>
          <a:xfrm>
            <a:off x="838199" y="1709928"/>
            <a:ext cx="10515600" cy="27432"/>
          </a:xfrm>
          <a:custGeom>
            <a:rect b="b" l="l" r="r" t="t"/>
            <a:pathLst>
              <a:path extrusionOk="0" fill="none" h="27432" w="1051560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extrusionOk="0" h="27432" w="1051560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dk1"/>
          </a:solidFill>
          <a:ln cap="rnd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5"/>
          <p:cNvSpPr txBox="1"/>
          <p:nvPr>
            <p:ph type="title"/>
          </p:nvPr>
        </p:nvSpPr>
        <p:spPr>
          <a:xfrm>
            <a:off x="2203704" y="1728216"/>
            <a:ext cx="7781544" cy="33924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800"/>
              <a:buFont typeface="Arial"/>
              <a:buNone/>
              <a:defRPr sz="7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descr="Tag=AccentColor&#10;Flavor=Light&#10;Target=FillAndLine" id="55" name="Google Shape;55;p15"/>
          <p:cNvSpPr/>
          <p:nvPr/>
        </p:nvSpPr>
        <p:spPr>
          <a:xfrm>
            <a:off x="3974206" y="5126892"/>
            <a:ext cx="4243589" cy="27432"/>
          </a:xfrm>
          <a:custGeom>
            <a:rect b="b" l="l" r="r" t="t"/>
            <a:pathLst>
              <a:path extrusionOk="0" fill="none" h="27432" w="4243589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extrusionOk="0" h="27432" w="4243589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dk1"/>
          </a:solidFill>
          <a:ln cap="rnd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7"/>
          <p:cNvSpPr txBox="1"/>
          <p:nvPr>
            <p:ph type="title"/>
          </p:nvPr>
        </p:nvSpPr>
        <p:spPr>
          <a:xfrm>
            <a:off x="839788" y="457200"/>
            <a:ext cx="3932237" cy="3429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7"/>
          <p:cNvSpPr txBox="1"/>
          <p:nvPr>
            <p:ph idx="1" type="body"/>
          </p:nvPr>
        </p:nvSpPr>
        <p:spPr>
          <a:xfrm>
            <a:off x="5303520" y="548640"/>
            <a:ext cx="6053328" cy="543153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3" name="Google Shape;63;p17"/>
          <p:cNvSpPr txBox="1"/>
          <p:nvPr>
            <p:ph idx="2" type="body"/>
          </p:nvPr>
        </p:nvSpPr>
        <p:spPr>
          <a:xfrm>
            <a:off x="839788" y="3977640"/>
            <a:ext cx="3932237" cy="20025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1pPr>
            <a:lvl2pPr indent="-22860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4" name="Google Shape;64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descr="Tag=AccentColor&#10;Flavor=Light&#10;Target=FillAndLine" id="67" name="Google Shape;67;p17"/>
          <p:cNvSpPr/>
          <p:nvPr/>
        </p:nvSpPr>
        <p:spPr>
          <a:xfrm rot="5400000">
            <a:off x="2797492" y="3254143"/>
            <a:ext cx="4480560" cy="27432"/>
          </a:xfrm>
          <a:custGeom>
            <a:rect b="b" l="l" r="r" t="t"/>
            <a:pathLst>
              <a:path extrusionOk="0" fill="none" h="27432" w="448056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extrusionOk="0" h="27432" w="448056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dk1"/>
          </a:solidFill>
          <a:ln cap="rnd" cmpd="sng" w="444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8"/>
          <p:cNvSpPr txBox="1"/>
          <p:nvPr>
            <p:ph type="title"/>
          </p:nvPr>
        </p:nvSpPr>
        <p:spPr>
          <a:xfrm>
            <a:off x="839788" y="457200"/>
            <a:ext cx="3931920" cy="3429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8"/>
          <p:cNvSpPr/>
          <p:nvPr>
            <p:ph idx="2" type="pic"/>
          </p:nvPr>
        </p:nvSpPr>
        <p:spPr>
          <a:xfrm>
            <a:off x="5303520" y="548640"/>
            <a:ext cx="6053328" cy="5431536"/>
          </a:xfrm>
          <a:prstGeom prst="rect">
            <a:avLst/>
          </a:prstGeom>
          <a:noFill/>
          <a:ln>
            <a:noFill/>
          </a:ln>
        </p:spPr>
      </p:sp>
      <p:sp>
        <p:nvSpPr>
          <p:cNvPr id="71" name="Google Shape;71;p18"/>
          <p:cNvSpPr txBox="1"/>
          <p:nvPr>
            <p:ph idx="1" type="body"/>
          </p:nvPr>
        </p:nvSpPr>
        <p:spPr>
          <a:xfrm>
            <a:off x="839788" y="3977640"/>
            <a:ext cx="3931920" cy="20025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1pPr>
            <a:lvl2pPr indent="-22860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2" name="Google Shape;72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descr="Tag=AccentColor&#10;Flavor=Light&#10;Target=FillAndLine" id="75" name="Google Shape;75;p18"/>
          <p:cNvSpPr/>
          <p:nvPr/>
        </p:nvSpPr>
        <p:spPr>
          <a:xfrm rot="5400000">
            <a:off x="2798064" y="3254143"/>
            <a:ext cx="4480560" cy="27432"/>
          </a:xfrm>
          <a:custGeom>
            <a:rect b="b" l="l" r="r" t="t"/>
            <a:pathLst>
              <a:path extrusionOk="0" fill="none" h="27432" w="448056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extrusionOk="0" h="27432" w="448056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dk1"/>
          </a:solidFill>
          <a:ln cap="rnd" cmpd="sng" w="444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  <a:defRPr b="0" i="0" sz="5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esthetic liquid watercolor and ink" id="93" name="Google Shape;93;p1"/>
          <p:cNvPicPr preferRelativeResize="0"/>
          <p:nvPr/>
        </p:nvPicPr>
        <p:blipFill rotWithShape="1">
          <a:blip r:embed="rId3">
            <a:alphaModFix/>
          </a:blip>
          <a:srcRect b="6667" l="0" r="0" t="1867"/>
          <a:stretch/>
        </p:blipFill>
        <p:spPr>
          <a:xfrm>
            <a:off x="20" y="10"/>
            <a:ext cx="12191980" cy="685799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"/>
          <p:cNvSpPr/>
          <p:nvPr/>
        </p:nvSpPr>
        <p:spPr>
          <a:xfrm>
            <a:off x="5881255" y="2996261"/>
            <a:ext cx="6310745" cy="3861739"/>
          </a:xfrm>
          <a:custGeom>
            <a:rect b="b" l="l" r="r" t="t"/>
            <a:pathLst>
              <a:path extrusionOk="0" h="3861739" w="6310745">
                <a:moveTo>
                  <a:pt x="5172027" y="351902"/>
                </a:moveTo>
                <a:cubicBezTo>
                  <a:pt x="5172027" y="351902"/>
                  <a:pt x="5172027" y="352852"/>
                  <a:pt x="5173047" y="352987"/>
                </a:cubicBezTo>
                <a:lnTo>
                  <a:pt x="5177471" y="352581"/>
                </a:lnTo>
                <a:close/>
                <a:moveTo>
                  <a:pt x="2969865" y="91462"/>
                </a:moveTo>
                <a:cubicBezTo>
                  <a:pt x="2952701" y="89711"/>
                  <a:pt x="2935264" y="91055"/>
                  <a:pt x="2918830" y="95401"/>
                </a:cubicBezTo>
                <a:cubicBezTo>
                  <a:pt x="2586081" y="133611"/>
                  <a:pt x="2262146" y="210506"/>
                  <a:pt x="1957331" y="323658"/>
                </a:cubicBezTo>
                <a:cubicBezTo>
                  <a:pt x="1300170" y="565494"/>
                  <a:pt x="773488" y="924243"/>
                  <a:pt x="413011" y="1429370"/>
                </a:cubicBezTo>
                <a:cubicBezTo>
                  <a:pt x="241125" y="1667934"/>
                  <a:pt x="130650" y="1931482"/>
                  <a:pt x="88087" y="2204577"/>
                </a:cubicBezTo>
                <a:cubicBezTo>
                  <a:pt x="96253" y="2189777"/>
                  <a:pt x="103398" y="2174704"/>
                  <a:pt x="109862" y="2159496"/>
                </a:cubicBezTo>
                <a:cubicBezTo>
                  <a:pt x="227584" y="1883441"/>
                  <a:pt x="374053" y="1617978"/>
                  <a:pt x="566286" y="1369352"/>
                </a:cubicBezTo>
                <a:cubicBezTo>
                  <a:pt x="843916" y="1009789"/>
                  <a:pt x="1197929" y="710108"/>
                  <a:pt x="1648059" y="484837"/>
                </a:cubicBezTo>
                <a:cubicBezTo>
                  <a:pt x="2053957" y="281700"/>
                  <a:pt x="2497621" y="159899"/>
                  <a:pt x="2969865" y="91462"/>
                </a:cubicBezTo>
                <a:close/>
                <a:moveTo>
                  <a:pt x="3495357" y="893"/>
                </a:moveTo>
                <a:cubicBezTo>
                  <a:pt x="3633661" y="-4539"/>
                  <a:pt x="3787957" y="15693"/>
                  <a:pt x="3941913" y="37963"/>
                </a:cubicBezTo>
                <a:cubicBezTo>
                  <a:pt x="4403949" y="104770"/>
                  <a:pt x="4858161" y="195339"/>
                  <a:pt x="5299614" y="324201"/>
                </a:cubicBezTo>
                <a:cubicBezTo>
                  <a:pt x="5617945" y="417079"/>
                  <a:pt x="5925559" y="526685"/>
                  <a:pt x="6213700" y="666307"/>
                </a:cubicBezTo>
                <a:lnTo>
                  <a:pt x="6310745" y="718092"/>
                </a:lnTo>
                <a:lnTo>
                  <a:pt x="6310745" y="786964"/>
                </a:lnTo>
                <a:lnTo>
                  <a:pt x="6223734" y="739515"/>
                </a:lnTo>
                <a:cubicBezTo>
                  <a:pt x="5975170" y="615379"/>
                  <a:pt x="5710361" y="515015"/>
                  <a:pt x="5436559" y="427942"/>
                </a:cubicBezTo>
                <a:cubicBezTo>
                  <a:pt x="5396292" y="415002"/>
                  <a:pt x="5355753" y="402509"/>
                  <a:pt x="5314925" y="390465"/>
                </a:cubicBezTo>
                <a:cubicBezTo>
                  <a:pt x="5276307" y="379059"/>
                  <a:pt x="5237351" y="368468"/>
                  <a:pt x="5198564" y="357468"/>
                </a:cubicBezTo>
                <a:cubicBezTo>
                  <a:pt x="5414393" y="434473"/>
                  <a:pt x="5624129" y="521907"/>
                  <a:pt x="5826636" y="619266"/>
                </a:cubicBezTo>
                <a:cubicBezTo>
                  <a:pt x="5929344" y="669507"/>
                  <a:pt x="6029097" y="722388"/>
                  <a:pt x="6125359" y="778370"/>
                </a:cubicBezTo>
                <a:lnTo>
                  <a:pt x="6310745" y="896973"/>
                </a:lnTo>
                <a:lnTo>
                  <a:pt x="6310745" y="3861739"/>
                </a:lnTo>
                <a:lnTo>
                  <a:pt x="974639" y="3861739"/>
                </a:lnTo>
                <a:lnTo>
                  <a:pt x="719986" y="3659957"/>
                </a:lnTo>
                <a:cubicBezTo>
                  <a:pt x="556844" y="3515259"/>
                  <a:pt x="415052" y="3355506"/>
                  <a:pt x="299202" y="3177626"/>
                </a:cubicBezTo>
                <a:cubicBezTo>
                  <a:pt x="173197" y="2986301"/>
                  <a:pt x="89840" y="2778941"/>
                  <a:pt x="52873" y="2564820"/>
                </a:cubicBezTo>
                <a:cubicBezTo>
                  <a:pt x="46170" y="2528361"/>
                  <a:pt x="35760" y="2492390"/>
                  <a:pt x="21743" y="2457276"/>
                </a:cubicBezTo>
                <a:cubicBezTo>
                  <a:pt x="-12282" y="2369287"/>
                  <a:pt x="-34" y="2280753"/>
                  <a:pt x="15788" y="2193035"/>
                </a:cubicBezTo>
                <a:cubicBezTo>
                  <a:pt x="125343" y="1581179"/>
                  <a:pt x="505554" y="1091397"/>
                  <a:pt x="1087523" y="695306"/>
                </a:cubicBezTo>
                <a:cubicBezTo>
                  <a:pt x="1574397" y="363308"/>
                  <a:pt x="2138335" y="155961"/>
                  <a:pt x="2765215" y="56158"/>
                </a:cubicBezTo>
                <a:cubicBezTo>
                  <a:pt x="2882595" y="37419"/>
                  <a:pt x="3000997" y="24655"/>
                  <a:pt x="3120078" y="15422"/>
                </a:cubicBezTo>
                <a:cubicBezTo>
                  <a:pt x="3239161" y="6188"/>
                  <a:pt x="3356711" y="2250"/>
                  <a:pt x="3495357" y="893"/>
                </a:cubicBezTo>
                <a:close/>
              </a:path>
            </a:pathLst>
          </a:custGeom>
          <a:solidFill>
            <a:srgbClr val="45AFAD">
              <a:alpha val="89803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"/>
          <p:cNvSpPr txBox="1"/>
          <p:nvPr>
            <p:ph type="ctrTitle"/>
          </p:nvPr>
        </p:nvSpPr>
        <p:spPr>
          <a:xfrm>
            <a:off x="6999149" y="3225836"/>
            <a:ext cx="4574851" cy="139021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11111"/>
              <a:buFont typeface="Arial"/>
              <a:buNone/>
            </a:pPr>
            <a:r>
              <a:rPr lang="en-US" sz="5200">
                <a:solidFill>
                  <a:schemeClr val="lt1"/>
                </a:solidFill>
              </a:rPr>
              <a:t>Intermediate level</a:t>
            </a:r>
            <a:endParaRPr/>
          </a:p>
        </p:txBody>
      </p:sp>
      <p:sp>
        <p:nvSpPr>
          <p:cNvPr id="96" name="Google Shape;96;p1"/>
          <p:cNvSpPr txBox="1"/>
          <p:nvPr>
            <p:ph idx="1" type="subTitle"/>
          </p:nvPr>
        </p:nvSpPr>
        <p:spPr>
          <a:xfrm>
            <a:off x="7010481" y="5586496"/>
            <a:ext cx="4569248" cy="8857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n-US"/>
              <a:t>Yuri Contreras</a:t>
            </a:r>
            <a:endParaRPr/>
          </a:p>
          <a:p>
            <a:pPr indent="0" lvl="0" marL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n-US"/>
              <a:t>Coordinador</a:t>
            </a:r>
            <a:endParaRPr/>
          </a:p>
        </p:txBody>
      </p:sp>
      <p:sp>
        <p:nvSpPr>
          <p:cNvPr id="97" name="Google Shape;97;p1"/>
          <p:cNvSpPr/>
          <p:nvPr/>
        </p:nvSpPr>
        <p:spPr>
          <a:xfrm>
            <a:off x="7289179" y="5344820"/>
            <a:ext cx="3994793" cy="27432"/>
          </a:xfrm>
          <a:custGeom>
            <a:rect b="b" l="l" r="r" t="t"/>
            <a:pathLst>
              <a:path extrusionOk="0" fill="none" h="27432" w="3994793">
                <a:moveTo>
                  <a:pt x="0" y="0"/>
                </a:moveTo>
                <a:cubicBezTo>
                  <a:pt x="285474" y="-22732"/>
                  <a:pt x="421546" y="-1893"/>
                  <a:pt x="745695" y="0"/>
                </a:cubicBezTo>
                <a:cubicBezTo>
                  <a:pt x="1069844" y="1893"/>
                  <a:pt x="1267051" y="4066"/>
                  <a:pt x="1451441" y="0"/>
                </a:cubicBezTo>
                <a:cubicBezTo>
                  <a:pt x="1635831" y="-4066"/>
                  <a:pt x="1865269" y="3287"/>
                  <a:pt x="2157188" y="0"/>
                </a:cubicBezTo>
                <a:cubicBezTo>
                  <a:pt x="2449107" y="-3287"/>
                  <a:pt x="2473776" y="-12720"/>
                  <a:pt x="2703143" y="0"/>
                </a:cubicBezTo>
                <a:cubicBezTo>
                  <a:pt x="2932510" y="12720"/>
                  <a:pt x="3023998" y="17286"/>
                  <a:pt x="3289046" y="0"/>
                </a:cubicBezTo>
                <a:cubicBezTo>
                  <a:pt x="3554094" y="-17286"/>
                  <a:pt x="3836668" y="10296"/>
                  <a:pt x="3994793" y="0"/>
                </a:cubicBezTo>
                <a:cubicBezTo>
                  <a:pt x="3993836" y="8431"/>
                  <a:pt x="3994444" y="14612"/>
                  <a:pt x="3994793" y="27432"/>
                </a:cubicBezTo>
                <a:cubicBezTo>
                  <a:pt x="3751330" y="45147"/>
                  <a:pt x="3618521" y="7232"/>
                  <a:pt x="3328994" y="27432"/>
                </a:cubicBezTo>
                <a:cubicBezTo>
                  <a:pt x="3039467" y="47632"/>
                  <a:pt x="2908653" y="25202"/>
                  <a:pt x="2783039" y="27432"/>
                </a:cubicBezTo>
                <a:cubicBezTo>
                  <a:pt x="2657426" y="29662"/>
                  <a:pt x="2373985" y="40038"/>
                  <a:pt x="2237084" y="27432"/>
                </a:cubicBezTo>
                <a:cubicBezTo>
                  <a:pt x="2100183" y="14826"/>
                  <a:pt x="1862145" y="31781"/>
                  <a:pt x="1531337" y="27432"/>
                </a:cubicBezTo>
                <a:cubicBezTo>
                  <a:pt x="1200529" y="23083"/>
                  <a:pt x="1153029" y="12124"/>
                  <a:pt x="945434" y="27432"/>
                </a:cubicBezTo>
                <a:cubicBezTo>
                  <a:pt x="737839" y="42740"/>
                  <a:pt x="371500" y="-18970"/>
                  <a:pt x="0" y="27432"/>
                </a:cubicBezTo>
                <a:cubicBezTo>
                  <a:pt x="226" y="18208"/>
                  <a:pt x="-648" y="12891"/>
                  <a:pt x="0" y="0"/>
                </a:cubicBezTo>
                <a:close/>
              </a:path>
              <a:path extrusionOk="0" h="27432" w="3994793">
                <a:moveTo>
                  <a:pt x="0" y="0"/>
                </a:moveTo>
                <a:cubicBezTo>
                  <a:pt x="233202" y="14567"/>
                  <a:pt x="387388" y="28518"/>
                  <a:pt x="625851" y="0"/>
                </a:cubicBezTo>
                <a:cubicBezTo>
                  <a:pt x="864314" y="-28518"/>
                  <a:pt x="1027047" y="-26118"/>
                  <a:pt x="1171806" y="0"/>
                </a:cubicBezTo>
                <a:cubicBezTo>
                  <a:pt x="1316566" y="26118"/>
                  <a:pt x="1639655" y="-2490"/>
                  <a:pt x="1917501" y="0"/>
                </a:cubicBezTo>
                <a:cubicBezTo>
                  <a:pt x="2195348" y="2490"/>
                  <a:pt x="2328758" y="19053"/>
                  <a:pt x="2543352" y="0"/>
                </a:cubicBezTo>
                <a:cubicBezTo>
                  <a:pt x="2757946" y="-19053"/>
                  <a:pt x="3028913" y="23876"/>
                  <a:pt x="3169202" y="0"/>
                </a:cubicBezTo>
                <a:cubicBezTo>
                  <a:pt x="3309491" y="-23876"/>
                  <a:pt x="3706249" y="-31775"/>
                  <a:pt x="3994793" y="0"/>
                </a:cubicBezTo>
                <a:cubicBezTo>
                  <a:pt x="3993438" y="9524"/>
                  <a:pt x="3993591" y="13975"/>
                  <a:pt x="3994793" y="27432"/>
                </a:cubicBezTo>
                <a:cubicBezTo>
                  <a:pt x="3717302" y="841"/>
                  <a:pt x="3475105" y="20835"/>
                  <a:pt x="3328994" y="27432"/>
                </a:cubicBezTo>
                <a:cubicBezTo>
                  <a:pt x="3182883" y="34029"/>
                  <a:pt x="3048913" y="25304"/>
                  <a:pt x="2783039" y="27432"/>
                </a:cubicBezTo>
                <a:cubicBezTo>
                  <a:pt x="2517165" y="29560"/>
                  <a:pt x="2371663" y="19960"/>
                  <a:pt x="2117240" y="27432"/>
                </a:cubicBezTo>
                <a:cubicBezTo>
                  <a:pt x="1862817" y="34904"/>
                  <a:pt x="1771642" y="53179"/>
                  <a:pt x="1451441" y="27432"/>
                </a:cubicBezTo>
                <a:cubicBezTo>
                  <a:pt x="1131240" y="1685"/>
                  <a:pt x="1013354" y="33667"/>
                  <a:pt x="825591" y="27432"/>
                </a:cubicBezTo>
                <a:cubicBezTo>
                  <a:pt x="637828" y="21198"/>
                  <a:pt x="270465" y="28145"/>
                  <a:pt x="0" y="27432"/>
                </a:cubicBezTo>
                <a:cubicBezTo>
                  <a:pt x="-800" y="16780"/>
                  <a:pt x="-583" y="12910"/>
                  <a:pt x="0" y="0"/>
                </a:cubicBezTo>
                <a:close/>
              </a:path>
            </a:pathLst>
          </a:custGeom>
          <a:solidFill>
            <a:schemeClr val="lt1"/>
          </a:solidFill>
          <a:ln cap="rnd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2"/>
          <p:cNvSpPr/>
          <p:nvPr/>
        </p:nvSpPr>
        <p:spPr>
          <a:xfrm>
            <a:off x="1318417" y="0"/>
            <a:ext cx="9570431" cy="6858000"/>
          </a:xfrm>
          <a:custGeom>
            <a:rect b="b" l="l" r="r" t="t"/>
            <a:pathLst>
              <a:path extrusionOk="0" h="5150263" w="7187261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rgbClr val="45AFA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2"/>
          <p:cNvSpPr txBox="1"/>
          <p:nvPr>
            <p:ph type="title"/>
          </p:nvPr>
        </p:nvSpPr>
        <p:spPr>
          <a:xfrm>
            <a:off x="2612571" y="1420591"/>
            <a:ext cx="6809014" cy="11028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11111"/>
              <a:buFont typeface="Arial"/>
              <a:buNone/>
            </a:pPr>
            <a:r>
              <a:rPr lang="en-US" sz="4600">
                <a:solidFill>
                  <a:srgbClr val="FFFFFF"/>
                </a:solidFill>
              </a:rPr>
              <a:t>General considerations for the classes</a:t>
            </a:r>
            <a:endParaRPr/>
          </a:p>
        </p:txBody>
      </p:sp>
      <p:sp>
        <p:nvSpPr>
          <p:cNvPr id="105" name="Google Shape;105;p2"/>
          <p:cNvSpPr txBox="1"/>
          <p:nvPr>
            <p:ph idx="1" type="body"/>
          </p:nvPr>
        </p:nvSpPr>
        <p:spPr>
          <a:xfrm>
            <a:off x="2612571" y="2694218"/>
            <a:ext cx="8261012" cy="3620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Char char="•"/>
            </a:pPr>
            <a:r>
              <a:rPr lang="en-US" sz="2600">
                <a:solidFill>
                  <a:srgbClr val="FFFFFF"/>
                </a:solidFill>
              </a:rPr>
              <a:t>Two sessions each week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600"/>
              <a:buChar char="•"/>
            </a:pPr>
            <a:r>
              <a:rPr lang="en-US" sz="2600">
                <a:solidFill>
                  <a:srgbClr val="FFFFFF"/>
                </a:solidFill>
              </a:rPr>
              <a:t>Lesson plan includes contents, APM, Online Listening Quizzes and evaluations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600"/>
              <a:buChar char="•"/>
            </a:pPr>
            <a:r>
              <a:rPr lang="en-US" sz="2600">
                <a:solidFill>
                  <a:srgbClr val="FFFFFF"/>
                </a:solidFill>
              </a:rPr>
              <a:t>Important dates in the semester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3"/>
          <p:cNvSpPr txBox="1"/>
          <p:nvPr>
            <p:ph type="title"/>
          </p:nvPr>
        </p:nvSpPr>
        <p:spPr>
          <a:xfrm>
            <a:off x="635000" y="640823"/>
            <a:ext cx="3418659" cy="55831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en-US" sz="4600"/>
              <a:t>Assessment for participation mark</a:t>
            </a:r>
            <a:endParaRPr sz="4000"/>
          </a:p>
        </p:txBody>
      </p:sp>
      <p:sp>
        <p:nvSpPr>
          <p:cNvPr id="112" name="Google Shape;112;p3"/>
          <p:cNvSpPr/>
          <p:nvPr/>
        </p:nvSpPr>
        <p:spPr>
          <a:xfrm>
            <a:off x="4314992" y="1557877"/>
            <a:ext cx="18288" cy="3749040"/>
          </a:xfrm>
          <a:custGeom>
            <a:rect b="b" l="l" r="r" t="t"/>
            <a:pathLst>
              <a:path extrusionOk="0" fill="none" h="3749040" w="18288">
                <a:moveTo>
                  <a:pt x="0" y="0"/>
                </a:moveTo>
                <a:cubicBezTo>
                  <a:pt x="8690" y="407"/>
                  <a:pt x="14141" y="154"/>
                  <a:pt x="18288" y="0"/>
                </a:cubicBezTo>
                <a:cubicBezTo>
                  <a:pt x="34838" y="143586"/>
                  <a:pt x="-11860" y="333097"/>
                  <a:pt x="18288" y="662330"/>
                </a:cubicBezTo>
                <a:cubicBezTo>
                  <a:pt x="48436" y="991563"/>
                  <a:pt x="32813" y="1046681"/>
                  <a:pt x="18288" y="1174699"/>
                </a:cubicBezTo>
                <a:cubicBezTo>
                  <a:pt x="3763" y="1302717"/>
                  <a:pt x="40974" y="1467838"/>
                  <a:pt x="18288" y="1724558"/>
                </a:cubicBezTo>
                <a:cubicBezTo>
                  <a:pt x="-4398" y="1981278"/>
                  <a:pt x="36650" y="2215729"/>
                  <a:pt x="18288" y="2424379"/>
                </a:cubicBezTo>
                <a:cubicBezTo>
                  <a:pt x="-74" y="2633029"/>
                  <a:pt x="-9881" y="2874703"/>
                  <a:pt x="18288" y="3049219"/>
                </a:cubicBezTo>
                <a:cubicBezTo>
                  <a:pt x="46457" y="3223735"/>
                  <a:pt x="4078" y="3453850"/>
                  <a:pt x="18288" y="3749040"/>
                </a:cubicBezTo>
                <a:cubicBezTo>
                  <a:pt x="14465" y="3749751"/>
                  <a:pt x="7675" y="3748271"/>
                  <a:pt x="0" y="3749040"/>
                </a:cubicBezTo>
                <a:cubicBezTo>
                  <a:pt x="19669" y="3507959"/>
                  <a:pt x="-9883" y="3339386"/>
                  <a:pt x="0" y="3236671"/>
                </a:cubicBezTo>
                <a:cubicBezTo>
                  <a:pt x="9883" y="3133956"/>
                  <a:pt x="26871" y="2857214"/>
                  <a:pt x="0" y="2536850"/>
                </a:cubicBezTo>
                <a:cubicBezTo>
                  <a:pt x="-26871" y="2216486"/>
                  <a:pt x="4790" y="2156616"/>
                  <a:pt x="0" y="1874520"/>
                </a:cubicBezTo>
                <a:cubicBezTo>
                  <a:pt x="-4790" y="1592424"/>
                  <a:pt x="-3117" y="1558688"/>
                  <a:pt x="0" y="1362151"/>
                </a:cubicBezTo>
                <a:cubicBezTo>
                  <a:pt x="3117" y="1165614"/>
                  <a:pt x="16802" y="1045125"/>
                  <a:pt x="0" y="774802"/>
                </a:cubicBezTo>
                <a:cubicBezTo>
                  <a:pt x="-16802" y="504479"/>
                  <a:pt x="-29640" y="377701"/>
                  <a:pt x="0" y="0"/>
                </a:cubicBezTo>
                <a:close/>
              </a:path>
              <a:path extrusionOk="0" h="3749040" w="18288">
                <a:moveTo>
                  <a:pt x="0" y="0"/>
                </a:moveTo>
                <a:cubicBezTo>
                  <a:pt x="5341" y="9"/>
                  <a:pt x="11148" y="-611"/>
                  <a:pt x="18288" y="0"/>
                </a:cubicBezTo>
                <a:cubicBezTo>
                  <a:pt x="33352" y="227288"/>
                  <a:pt x="30894" y="278824"/>
                  <a:pt x="18288" y="512369"/>
                </a:cubicBezTo>
                <a:cubicBezTo>
                  <a:pt x="5682" y="745914"/>
                  <a:pt x="53060" y="998220"/>
                  <a:pt x="18288" y="1212190"/>
                </a:cubicBezTo>
                <a:cubicBezTo>
                  <a:pt x="-16484" y="1426160"/>
                  <a:pt x="35474" y="1585099"/>
                  <a:pt x="18288" y="1837030"/>
                </a:cubicBezTo>
                <a:cubicBezTo>
                  <a:pt x="1102" y="2088961"/>
                  <a:pt x="16704" y="2251948"/>
                  <a:pt x="18288" y="2386889"/>
                </a:cubicBezTo>
                <a:cubicBezTo>
                  <a:pt x="19872" y="2521830"/>
                  <a:pt x="5902" y="2679005"/>
                  <a:pt x="18288" y="2936748"/>
                </a:cubicBezTo>
                <a:cubicBezTo>
                  <a:pt x="30674" y="3194491"/>
                  <a:pt x="13809" y="3416052"/>
                  <a:pt x="18288" y="3749040"/>
                </a:cubicBezTo>
                <a:cubicBezTo>
                  <a:pt x="9729" y="3749861"/>
                  <a:pt x="3965" y="3749683"/>
                  <a:pt x="0" y="3749040"/>
                </a:cubicBezTo>
                <a:cubicBezTo>
                  <a:pt x="-10152" y="3632102"/>
                  <a:pt x="-5013" y="3340136"/>
                  <a:pt x="0" y="3236671"/>
                </a:cubicBezTo>
                <a:cubicBezTo>
                  <a:pt x="5013" y="3133206"/>
                  <a:pt x="-27249" y="2814766"/>
                  <a:pt x="0" y="2649322"/>
                </a:cubicBezTo>
                <a:cubicBezTo>
                  <a:pt x="27249" y="2483878"/>
                  <a:pt x="8506" y="2308131"/>
                  <a:pt x="0" y="2061972"/>
                </a:cubicBezTo>
                <a:cubicBezTo>
                  <a:pt x="-8506" y="1815813"/>
                  <a:pt x="-14267" y="1574470"/>
                  <a:pt x="0" y="1399642"/>
                </a:cubicBezTo>
                <a:cubicBezTo>
                  <a:pt x="14267" y="1224814"/>
                  <a:pt x="-24839" y="1011862"/>
                  <a:pt x="0" y="812292"/>
                </a:cubicBezTo>
                <a:cubicBezTo>
                  <a:pt x="24839" y="612722"/>
                  <a:pt x="20220" y="372179"/>
                  <a:pt x="0" y="0"/>
                </a:cubicBezTo>
                <a:close/>
              </a:path>
            </a:pathLst>
          </a:custGeom>
          <a:solidFill>
            <a:srgbClr val="45AFAD"/>
          </a:solidFill>
          <a:ln cap="flat" cmpd="sng" w="34925">
            <a:solidFill>
              <a:srgbClr val="45AFA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3" name="Google Shape;113;p3"/>
          <p:cNvGrpSpPr/>
          <p:nvPr/>
        </p:nvGrpSpPr>
        <p:grpSpPr>
          <a:xfrm>
            <a:off x="4648018" y="654397"/>
            <a:ext cx="6900512" cy="5508990"/>
            <a:chOff x="0" y="13575"/>
            <a:chExt cx="6900512" cy="5508990"/>
          </a:xfrm>
        </p:grpSpPr>
        <p:sp>
          <p:nvSpPr>
            <p:cNvPr id="114" name="Google Shape;114;p3"/>
            <p:cNvSpPr/>
            <p:nvPr/>
          </p:nvSpPr>
          <p:spPr>
            <a:xfrm>
              <a:off x="0" y="13575"/>
              <a:ext cx="6900512" cy="1774890"/>
            </a:xfrm>
            <a:prstGeom prst="roundRect">
              <a:avLst>
                <a:gd fmla="val 16667" name="adj"/>
              </a:avLst>
            </a:prstGeom>
            <a:solidFill>
              <a:srgbClr val="3981B0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3"/>
            <p:cNvSpPr txBox="1"/>
            <p:nvPr/>
          </p:nvSpPr>
          <p:spPr>
            <a:xfrm>
              <a:off x="86643" y="100218"/>
              <a:ext cx="6727226" cy="16016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200"/>
                <a:buFont typeface="Arial"/>
                <a:buNone/>
              </a:pPr>
              <a:r>
                <a:rPr b="0" i="0" lang="en-US" sz="32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7 in the semester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Google Shape;116;p3"/>
            <p:cNvSpPr/>
            <p:nvPr/>
          </p:nvSpPr>
          <p:spPr>
            <a:xfrm>
              <a:off x="0" y="1880625"/>
              <a:ext cx="6900512" cy="1774890"/>
            </a:xfrm>
            <a:prstGeom prst="roundRect">
              <a:avLst>
                <a:gd fmla="val 16667" name="adj"/>
              </a:avLst>
            </a:prstGeom>
            <a:solidFill>
              <a:srgbClr val="3E71BD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3"/>
            <p:cNvSpPr txBox="1"/>
            <p:nvPr/>
          </p:nvSpPr>
          <p:spPr>
            <a:xfrm>
              <a:off x="86643" y="1967268"/>
              <a:ext cx="6727226" cy="16016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200"/>
                <a:buFont typeface="Arial"/>
                <a:buNone/>
              </a:pPr>
              <a:r>
                <a:rPr b="0" i="0" lang="en-US" sz="2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5 through u-tests in u-cursos. (self-assessment, relative clauses, punctuation exercises, and lifestyle and nutrition listening exercise)</a:t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3"/>
            <p:cNvSpPr/>
            <p:nvPr/>
          </p:nvSpPr>
          <p:spPr>
            <a:xfrm>
              <a:off x="0" y="3747675"/>
              <a:ext cx="6900512" cy="1774890"/>
            </a:xfrm>
            <a:prstGeom prst="roundRect">
              <a:avLst>
                <a:gd fmla="val 16667" name="adj"/>
              </a:avLst>
            </a:prstGeom>
            <a:solidFill>
              <a:srgbClr val="4A6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3"/>
            <p:cNvSpPr txBox="1"/>
            <p:nvPr/>
          </p:nvSpPr>
          <p:spPr>
            <a:xfrm>
              <a:off x="86643" y="3834318"/>
              <a:ext cx="6727226" cy="16016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1900" lIns="121900" spcFirstLastPara="1" rIns="121900" wrap="square" tIns="1219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200"/>
                <a:buFont typeface="Arial"/>
                <a:buNone/>
              </a:pPr>
              <a:r>
                <a:rPr b="0" i="0" lang="en-US" sz="2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2 in class activities assessed by your participation in them in each class. (describing charts and tables and group preparation for congress poster presentation)</a:t>
              </a:r>
              <a:endPara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4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4"/>
          <p:cNvSpPr txBox="1"/>
          <p:nvPr>
            <p:ph type="title"/>
          </p:nvPr>
        </p:nvSpPr>
        <p:spPr>
          <a:xfrm>
            <a:off x="635000" y="640823"/>
            <a:ext cx="3418659" cy="55831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en-US" sz="6000"/>
              <a:t>Online listening quizzes</a:t>
            </a:r>
            <a:endParaRPr/>
          </a:p>
        </p:txBody>
      </p:sp>
      <p:sp>
        <p:nvSpPr>
          <p:cNvPr id="126" name="Google Shape;126;p4"/>
          <p:cNvSpPr/>
          <p:nvPr/>
        </p:nvSpPr>
        <p:spPr>
          <a:xfrm>
            <a:off x="4314992" y="1557877"/>
            <a:ext cx="18288" cy="3749040"/>
          </a:xfrm>
          <a:custGeom>
            <a:rect b="b" l="l" r="r" t="t"/>
            <a:pathLst>
              <a:path extrusionOk="0" fill="none" h="3749040" w="18288">
                <a:moveTo>
                  <a:pt x="0" y="0"/>
                </a:moveTo>
                <a:cubicBezTo>
                  <a:pt x="8690" y="407"/>
                  <a:pt x="14141" y="154"/>
                  <a:pt x="18288" y="0"/>
                </a:cubicBezTo>
                <a:cubicBezTo>
                  <a:pt x="34838" y="143586"/>
                  <a:pt x="-11860" y="333097"/>
                  <a:pt x="18288" y="662330"/>
                </a:cubicBezTo>
                <a:cubicBezTo>
                  <a:pt x="48436" y="991563"/>
                  <a:pt x="32813" y="1046681"/>
                  <a:pt x="18288" y="1174699"/>
                </a:cubicBezTo>
                <a:cubicBezTo>
                  <a:pt x="3763" y="1302717"/>
                  <a:pt x="40974" y="1467838"/>
                  <a:pt x="18288" y="1724558"/>
                </a:cubicBezTo>
                <a:cubicBezTo>
                  <a:pt x="-4398" y="1981278"/>
                  <a:pt x="36650" y="2215729"/>
                  <a:pt x="18288" y="2424379"/>
                </a:cubicBezTo>
                <a:cubicBezTo>
                  <a:pt x="-74" y="2633029"/>
                  <a:pt x="-9881" y="2874703"/>
                  <a:pt x="18288" y="3049219"/>
                </a:cubicBezTo>
                <a:cubicBezTo>
                  <a:pt x="46457" y="3223735"/>
                  <a:pt x="4078" y="3453850"/>
                  <a:pt x="18288" y="3749040"/>
                </a:cubicBezTo>
                <a:cubicBezTo>
                  <a:pt x="14465" y="3749751"/>
                  <a:pt x="7675" y="3748271"/>
                  <a:pt x="0" y="3749040"/>
                </a:cubicBezTo>
                <a:cubicBezTo>
                  <a:pt x="19669" y="3507959"/>
                  <a:pt x="-9883" y="3339386"/>
                  <a:pt x="0" y="3236671"/>
                </a:cubicBezTo>
                <a:cubicBezTo>
                  <a:pt x="9883" y="3133956"/>
                  <a:pt x="26871" y="2857214"/>
                  <a:pt x="0" y="2536850"/>
                </a:cubicBezTo>
                <a:cubicBezTo>
                  <a:pt x="-26871" y="2216486"/>
                  <a:pt x="4790" y="2156616"/>
                  <a:pt x="0" y="1874520"/>
                </a:cubicBezTo>
                <a:cubicBezTo>
                  <a:pt x="-4790" y="1592424"/>
                  <a:pt x="-3117" y="1558688"/>
                  <a:pt x="0" y="1362151"/>
                </a:cubicBezTo>
                <a:cubicBezTo>
                  <a:pt x="3117" y="1165614"/>
                  <a:pt x="16802" y="1045125"/>
                  <a:pt x="0" y="774802"/>
                </a:cubicBezTo>
                <a:cubicBezTo>
                  <a:pt x="-16802" y="504479"/>
                  <a:pt x="-29640" y="377701"/>
                  <a:pt x="0" y="0"/>
                </a:cubicBezTo>
                <a:close/>
              </a:path>
              <a:path extrusionOk="0" h="3749040" w="18288">
                <a:moveTo>
                  <a:pt x="0" y="0"/>
                </a:moveTo>
                <a:cubicBezTo>
                  <a:pt x="5341" y="9"/>
                  <a:pt x="11148" y="-611"/>
                  <a:pt x="18288" y="0"/>
                </a:cubicBezTo>
                <a:cubicBezTo>
                  <a:pt x="33352" y="227288"/>
                  <a:pt x="30894" y="278824"/>
                  <a:pt x="18288" y="512369"/>
                </a:cubicBezTo>
                <a:cubicBezTo>
                  <a:pt x="5682" y="745914"/>
                  <a:pt x="53060" y="998220"/>
                  <a:pt x="18288" y="1212190"/>
                </a:cubicBezTo>
                <a:cubicBezTo>
                  <a:pt x="-16484" y="1426160"/>
                  <a:pt x="35474" y="1585099"/>
                  <a:pt x="18288" y="1837030"/>
                </a:cubicBezTo>
                <a:cubicBezTo>
                  <a:pt x="1102" y="2088961"/>
                  <a:pt x="16704" y="2251948"/>
                  <a:pt x="18288" y="2386889"/>
                </a:cubicBezTo>
                <a:cubicBezTo>
                  <a:pt x="19872" y="2521830"/>
                  <a:pt x="5902" y="2679005"/>
                  <a:pt x="18288" y="2936748"/>
                </a:cubicBezTo>
                <a:cubicBezTo>
                  <a:pt x="30674" y="3194491"/>
                  <a:pt x="13809" y="3416052"/>
                  <a:pt x="18288" y="3749040"/>
                </a:cubicBezTo>
                <a:cubicBezTo>
                  <a:pt x="9729" y="3749861"/>
                  <a:pt x="3965" y="3749683"/>
                  <a:pt x="0" y="3749040"/>
                </a:cubicBezTo>
                <a:cubicBezTo>
                  <a:pt x="-10152" y="3632102"/>
                  <a:pt x="-5013" y="3340136"/>
                  <a:pt x="0" y="3236671"/>
                </a:cubicBezTo>
                <a:cubicBezTo>
                  <a:pt x="5013" y="3133206"/>
                  <a:pt x="-27249" y="2814766"/>
                  <a:pt x="0" y="2649322"/>
                </a:cubicBezTo>
                <a:cubicBezTo>
                  <a:pt x="27249" y="2483878"/>
                  <a:pt x="8506" y="2308131"/>
                  <a:pt x="0" y="2061972"/>
                </a:cubicBezTo>
                <a:cubicBezTo>
                  <a:pt x="-8506" y="1815813"/>
                  <a:pt x="-14267" y="1574470"/>
                  <a:pt x="0" y="1399642"/>
                </a:cubicBezTo>
                <a:cubicBezTo>
                  <a:pt x="14267" y="1224814"/>
                  <a:pt x="-24839" y="1011862"/>
                  <a:pt x="0" y="812292"/>
                </a:cubicBezTo>
                <a:cubicBezTo>
                  <a:pt x="24839" y="612722"/>
                  <a:pt x="20220" y="372179"/>
                  <a:pt x="0" y="0"/>
                </a:cubicBezTo>
                <a:close/>
              </a:path>
            </a:pathLst>
          </a:custGeom>
          <a:solidFill>
            <a:srgbClr val="45AFAD"/>
          </a:solidFill>
          <a:ln cap="flat" cmpd="sng" w="34925">
            <a:solidFill>
              <a:srgbClr val="45AFA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27" name="Google Shape;127;p4"/>
          <p:cNvGrpSpPr/>
          <p:nvPr/>
        </p:nvGrpSpPr>
        <p:grpSpPr>
          <a:xfrm>
            <a:off x="4648018" y="983955"/>
            <a:ext cx="6900512" cy="4849874"/>
            <a:chOff x="0" y="343133"/>
            <a:chExt cx="6900512" cy="4849874"/>
          </a:xfrm>
        </p:grpSpPr>
        <p:sp>
          <p:nvSpPr>
            <p:cNvPr id="128" name="Google Shape;128;p4"/>
            <p:cNvSpPr/>
            <p:nvPr/>
          </p:nvSpPr>
          <p:spPr>
            <a:xfrm>
              <a:off x="0" y="343133"/>
              <a:ext cx="6900512" cy="2338537"/>
            </a:xfrm>
            <a:prstGeom prst="roundRect">
              <a:avLst>
                <a:gd fmla="val 16667" name="adj"/>
              </a:avLst>
            </a:prstGeom>
            <a:solidFill>
              <a:srgbClr val="994CC2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4"/>
            <p:cNvSpPr txBox="1"/>
            <p:nvPr/>
          </p:nvSpPr>
          <p:spPr>
            <a:xfrm>
              <a:off x="114158" y="457291"/>
              <a:ext cx="6672196" cy="21102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8600" lIns="228600" spcFirstLastPara="1" rIns="228600" wrap="square" tIns="2286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6000"/>
                <a:buFont typeface="Arial"/>
                <a:buNone/>
              </a:pPr>
              <a:r>
                <a:rPr b="0" i="0" lang="en-US" sz="32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 in the semester</a:t>
              </a:r>
              <a:endPara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4"/>
            <p:cNvSpPr/>
            <p:nvPr/>
          </p:nvSpPr>
          <p:spPr>
            <a:xfrm>
              <a:off x="0" y="2854470"/>
              <a:ext cx="6900512" cy="2338537"/>
            </a:xfrm>
            <a:prstGeom prst="roundRect">
              <a:avLst>
                <a:gd fmla="val 16667" name="adj"/>
              </a:avLst>
            </a:prstGeom>
            <a:solidFill>
              <a:srgbClr val="AE3BA8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4"/>
            <p:cNvSpPr txBox="1"/>
            <p:nvPr/>
          </p:nvSpPr>
          <p:spPr>
            <a:xfrm>
              <a:off x="114158" y="2968628"/>
              <a:ext cx="6672196" cy="21102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8600" lIns="228600" spcFirstLastPara="1" rIns="228600" wrap="square" tIns="2286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6000"/>
                <a:buFont typeface="Arial"/>
                <a:buNone/>
              </a:pPr>
              <a:r>
                <a:rPr b="0" i="0" lang="en-US" sz="32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Ted-talk videos of topics related to health with questions to answer</a:t>
              </a:r>
              <a:r>
                <a:rPr b="0" i="0" lang="en-US" sz="60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.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5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5"/>
          <p:cNvSpPr/>
          <p:nvPr/>
        </p:nvSpPr>
        <p:spPr>
          <a:xfrm>
            <a:off x="0" y="0"/>
            <a:ext cx="4090556" cy="6858000"/>
          </a:xfrm>
          <a:custGeom>
            <a:rect b="b" l="l" r="r" t="t"/>
            <a:pathLst>
              <a:path extrusionOk="0" h="6858000" w="4090556">
                <a:moveTo>
                  <a:pt x="0" y="0"/>
                </a:moveTo>
                <a:lnTo>
                  <a:pt x="4077555" y="0"/>
                </a:lnTo>
                <a:lnTo>
                  <a:pt x="4077574" y="720"/>
                </a:lnTo>
                <a:cubicBezTo>
                  <a:pt x="4079358" y="192351"/>
                  <a:pt x="4064960" y="384364"/>
                  <a:pt x="4075790" y="575485"/>
                </a:cubicBezTo>
                <a:cubicBezTo>
                  <a:pt x="4082544" y="694108"/>
                  <a:pt x="4081269" y="814132"/>
                  <a:pt x="4076555" y="932245"/>
                </a:cubicBezTo>
                <a:cubicBezTo>
                  <a:pt x="4071840" y="1050357"/>
                  <a:pt x="4065470" y="1168597"/>
                  <a:pt x="4076555" y="1286711"/>
                </a:cubicBezTo>
                <a:cubicBezTo>
                  <a:pt x="4084710" y="1389317"/>
                  <a:pt x="4086621" y="1492332"/>
                  <a:pt x="4082288" y="1595180"/>
                </a:cubicBezTo>
                <a:cubicBezTo>
                  <a:pt x="4077319" y="1774452"/>
                  <a:pt x="4067637" y="1953851"/>
                  <a:pt x="4078211" y="2133123"/>
                </a:cubicBezTo>
                <a:cubicBezTo>
                  <a:pt x="4094393" y="2404260"/>
                  <a:pt x="4084710" y="2675143"/>
                  <a:pt x="4071968" y="2946025"/>
                </a:cubicBezTo>
                <a:cubicBezTo>
                  <a:pt x="4063049" y="3131413"/>
                  <a:pt x="4055659" y="3316673"/>
                  <a:pt x="4068401" y="3502061"/>
                </a:cubicBezTo>
                <a:cubicBezTo>
                  <a:pt x="4081396" y="3693182"/>
                  <a:pt x="4097323" y="3884176"/>
                  <a:pt x="4087513" y="4076061"/>
                </a:cubicBezTo>
                <a:cubicBezTo>
                  <a:pt x="4081142" y="4198251"/>
                  <a:pt x="4069037" y="4320315"/>
                  <a:pt x="4076938" y="4442632"/>
                </a:cubicBezTo>
                <a:cubicBezTo>
                  <a:pt x="4083270" y="4570925"/>
                  <a:pt x="4081435" y="4699486"/>
                  <a:pt x="4071459" y="4827550"/>
                </a:cubicBezTo>
                <a:cubicBezTo>
                  <a:pt x="4065725" y="4891550"/>
                  <a:pt x="4065725" y="4955945"/>
                  <a:pt x="4071459" y="5019945"/>
                </a:cubicBezTo>
                <a:cubicBezTo>
                  <a:pt x="4087742" y="5176105"/>
                  <a:pt x="4091997" y="5333296"/>
                  <a:pt x="4084200" y="5490104"/>
                </a:cubicBezTo>
                <a:cubicBezTo>
                  <a:pt x="4079740" y="5608217"/>
                  <a:pt x="4071968" y="5726202"/>
                  <a:pt x="4077446" y="5844569"/>
                </a:cubicBezTo>
                <a:cubicBezTo>
                  <a:pt x="4083944" y="5983069"/>
                  <a:pt x="4088914" y="6121696"/>
                  <a:pt x="4082544" y="6260195"/>
                </a:cubicBezTo>
                <a:cubicBezTo>
                  <a:pt x="4075841" y="6408803"/>
                  <a:pt x="4077026" y="6557662"/>
                  <a:pt x="4086110" y="6706145"/>
                </a:cubicBezTo>
                <a:cubicBezTo>
                  <a:pt x="4087467" y="6735616"/>
                  <a:pt x="4087474" y="6765120"/>
                  <a:pt x="4086135" y="6794562"/>
                </a:cubicBezTo>
                <a:lnTo>
                  <a:pt x="408033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5AFA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5"/>
          <p:cNvSpPr txBox="1"/>
          <p:nvPr>
            <p:ph type="title"/>
          </p:nvPr>
        </p:nvSpPr>
        <p:spPr>
          <a:xfrm>
            <a:off x="635001" y="640823"/>
            <a:ext cx="3103194" cy="55831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Arial"/>
              <a:buNone/>
            </a:pPr>
            <a:r>
              <a:rPr lang="en-US" sz="4100">
                <a:solidFill>
                  <a:schemeClr val="lt1"/>
                </a:solidFill>
              </a:rPr>
              <a:t>Evaluations and percentages</a:t>
            </a:r>
            <a:endParaRPr sz="4100"/>
          </a:p>
        </p:txBody>
      </p:sp>
      <p:grpSp>
        <p:nvGrpSpPr>
          <p:cNvPr id="139" name="Google Shape;139;p5"/>
          <p:cNvGrpSpPr/>
          <p:nvPr/>
        </p:nvGrpSpPr>
        <p:grpSpPr>
          <a:xfrm>
            <a:off x="4648018" y="723854"/>
            <a:ext cx="6900512" cy="5370076"/>
            <a:chOff x="0" y="83032"/>
            <a:chExt cx="6900512" cy="5370076"/>
          </a:xfrm>
        </p:grpSpPr>
        <p:sp>
          <p:nvSpPr>
            <p:cNvPr id="140" name="Google Shape;140;p5"/>
            <p:cNvSpPr/>
            <p:nvPr/>
          </p:nvSpPr>
          <p:spPr>
            <a:xfrm>
              <a:off x="0" y="83032"/>
              <a:ext cx="6900512" cy="695565"/>
            </a:xfrm>
            <a:prstGeom prst="roundRect">
              <a:avLst>
                <a:gd fmla="val 16667" name="adj"/>
              </a:avLst>
            </a:prstGeom>
            <a:solidFill>
              <a:srgbClr val="3981B0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5"/>
            <p:cNvSpPr txBox="1"/>
            <p:nvPr/>
          </p:nvSpPr>
          <p:spPr>
            <a:xfrm>
              <a:off x="33955" y="116987"/>
              <a:ext cx="6832602" cy="627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0475" lIns="110475" spcFirstLastPara="1" rIns="110475" wrap="square" tIns="1104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900"/>
                <a:buFont typeface="Arial"/>
                <a:buNone/>
              </a:pPr>
              <a:r>
                <a:rPr b="0" i="0" lang="en-US" sz="29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Science Presentation                  15%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5"/>
            <p:cNvSpPr/>
            <p:nvPr/>
          </p:nvSpPr>
          <p:spPr>
            <a:xfrm>
              <a:off x="0" y="862117"/>
              <a:ext cx="6900512" cy="695565"/>
            </a:xfrm>
            <a:prstGeom prst="roundRect">
              <a:avLst>
                <a:gd fmla="val 16667" name="adj"/>
              </a:avLst>
            </a:prstGeom>
            <a:solidFill>
              <a:srgbClr val="3B7BB4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5"/>
            <p:cNvSpPr txBox="1"/>
            <p:nvPr/>
          </p:nvSpPr>
          <p:spPr>
            <a:xfrm>
              <a:off x="33955" y="896072"/>
              <a:ext cx="6832602" cy="627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0475" lIns="110475" spcFirstLastPara="1" rIns="110475" wrap="square" tIns="1104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900"/>
                <a:buFont typeface="Arial"/>
                <a:buNone/>
              </a:pPr>
              <a:r>
                <a:rPr b="0" i="0" lang="en-US" sz="29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Academic Writing portfolio     	   15%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Google Shape;144;p5"/>
            <p:cNvSpPr/>
            <p:nvPr/>
          </p:nvSpPr>
          <p:spPr>
            <a:xfrm>
              <a:off x="0" y="1641202"/>
              <a:ext cx="6900512" cy="695565"/>
            </a:xfrm>
            <a:prstGeom prst="roundRect">
              <a:avLst>
                <a:gd fmla="val 16667" name="adj"/>
              </a:avLst>
            </a:prstGeom>
            <a:solidFill>
              <a:srgbClr val="3C76B9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5"/>
            <p:cNvSpPr txBox="1"/>
            <p:nvPr/>
          </p:nvSpPr>
          <p:spPr>
            <a:xfrm>
              <a:off x="33955" y="1675157"/>
              <a:ext cx="6832602" cy="627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0475" lIns="110475" spcFirstLastPara="1" rIns="110475" wrap="square" tIns="1104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900"/>
                <a:buFont typeface="Arial"/>
                <a:buNone/>
              </a:pPr>
              <a:r>
                <a:rPr b="0" i="0" lang="en-US" sz="29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Online listening quizzes (3).    	  15%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5"/>
            <p:cNvSpPr/>
            <p:nvPr/>
          </p:nvSpPr>
          <p:spPr>
            <a:xfrm>
              <a:off x="0" y="2420287"/>
              <a:ext cx="6900512" cy="695565"/>
            </a:xfrm>
            <a:prstGeom prst="roundRect">
              <a:avLst>
                <a:gd fmla="val 16667" name="adj"/>
              </a:avLst>
            </a:prstGeom>
            <a:solidFill>
              <a:srgbClr val="3E71BD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5"/>
            <p:cNvSpPr txBox="1"/>
            <p:nvPr/>
          </p:nvSpPr>
          <p:spPr>
            <a:xfrm>
              <a:off x="33955" y="2454242"/>
              <a:ext cx="6832602" cy="627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0475" lIns="110475" spcFirstLastPara="1" rIns="110475" wrap="square" tIns="1104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900"/>
                <a:buFont typeface="Arial"/>
                <a:buNone/>
              </a:pPr>
              <a:r>
                <a:rPr b="0" i="0" lang="en-US" sz="29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Congress Poster Presentation.  15%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5"/>
            <p:cNvSpPr/>
            <p:nvPr/>
          </p:nvSpPr>
          <p:spPr>
            <a:xfrm>
              <a:off x="0" y="3199373"/>
              <a:ext cx="6900512" cy="695565"/>
            </a:xfrm>
            <a:prstGeom prst="roundRect">
              <a:avLst>
                <a:gd fmla="val 16667" name="adj"/>
              </a:avLst>
            </a:prstGeom>
            <a:solidFill>
              <a:srgbClr val="416BC0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5"/>
            <p:cNvSpPr txBox="1"/>
            <p:nvPr/>
          </p:nvSpPr>
          <p:spPr>
            <a:xfrm>
              <a:off x="33955" y="3233328"/>
              <a:ext cx="6832602" cy="627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0475" lIns="110475" spcFirstLastPara="1" rIns="110475" wrap="square" tIns="1104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900"/>
                <a:buFont typeface="Arial"/>
                <a:buNone/>
              </a:pPr>
              <a:r>
                <a:rPr b="0" i="0" lang="en-US" sz="29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Final Test Oral Part                    15%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Google Shape;150;p5"/>
            <p:cNvSpPr/>
            <p:nvPr/>
          </p:nvSpPr>
          <p:spPr>
            <a:xfrm>
              <a:off x="0" y="3978458"/>
              <a:ext cx="6900512" cy="695565"/>
            </a:xfrm>
            <a:prstGeom prst="roundRect">
              <a:avLst>
                <a:gd fmla="val 16667" name="adj"/>
              </a:avLst>
            </a:prstGeom>
            <a:solidFill>
              <a:srgbClr val="4566C2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Google Shape;151;p5"/>
            <p:cNvSpPr txBox="1"/>
            <p:nvPr/>
          </p:nvSpPr>
          <p:spPr>
            <a:xfrm>
              <a:off x="33955" y="4012413"/>
              <a:ext cx="6832602" cy="6276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0475" lIns="110475" spcFirstLastPara="1" rIns="110475" wrap="square" tIns="1104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900"/>
                <a:buFont typeface="Arial"/>
                <a:buNone/>
              </a:pPr>
              <a:r>
                <a:rPr b="0" i="0" lang="en-US" sz="29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Final Test Written part                15%  </a:t>
              </a:r>
              <a:endPara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" name="Google Shape;152;p5"/>
            <p:cNvSpPr/>
            <p:nvPr/>
          </p:nvSpPr>
          <p:spPr>
            <a:xfrm>
              <a:off x="0" y="4757543"/>
              <a:ext cx="6900512" cy="695565"/>
            </a:xfrm>
            <a:prstGeom prst="roundRect">
              <a:avLst>
                <a:gd fmla="val 16667" name="adj"/>
              </a:avLst>
            </a:prstGeom>
            <a:solidFill>
              <a:srgbClr val="4A6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" name="Google Shape;153;p5"/>
            <p:cNvSpPr txBox="1"/>
            <p:nvPr/>
          </p:nvSpPr>
          <p:spPr>
            <a:xfrm>
              <a:off x="33955" y="4791498"/>
              <a:ext cx="6832500" cy="627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0475" lIns="110475" spcFirstLastPara="1" rIns="110475" wrap="square" tIns="1104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900"/>
                <a:buFont typeface="Arial"/>
                <a:buNone/>
              </a:pPr>
              <a:r>
                <a:rPr b="0" i="0" lang="en-US" sz="29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Participation Mark                      10%</a:t>
              </a:r>
              <a:endPara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6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"/>
          <p:cNvSpPr/>
          <p:nvPr/>
        </p:nvSpPr>
        <p:spPr>
          <a:xfrm>
            <a:off x="0" y="0"/>
            <a:ext cx="4090556" cy="6858000"/>
          </a:xfrm>
          <a:custGeom>
            <a:rect b="b" l="l" r="r" t="t"/>
            <a:pathLst>
              <a:path extrusionOk="0" h="6858000" w="4090556">
                <a:moveTo>
                  <a:pt x="0" y="0"/>
                </a:moveTo>
                <a:lnTo>
                  <a:pt x="4077555" y="0"/>
                </a:lnTo>
                <a:lnTo>
                  <a:pt x="4077574" y="720"/>
                </a:lnTo>
                <a:cubicBezTo>
                  <a:pt x="4079358" y="192351"/>
                  <a:pt x="4064960" y="384364"/>
                  <a:pt x="4075790" y="575485"/>
                </a:cubicBezTo>
                <a:cubicBezTo>
                  <a:pt x="4082544" y="694108"/>
                  <a:pt x="4081269" y="814132"/>
                  <a:pt x="4076555" y="932245"/>
                </a:cubicBezTo>
                <a:cubicBezTo>
                  <a:pt x="4071840" y="1050357"/>
                  <a:pt x="4065470" y="1168597"/>
                  <a:pt x="4076555" y="1286711"/>
                </a:cubicBezTo>
                <a:cubicBezTo>
                  <a:pt x="4084710" y="1389317"/>
                  <a:pt x="4086621" y="1492332"/>
                  <a:pt x="4082288" y="1595180"/>
                </a:cubicBezTo>
                <a:cubicBezTo>
                  <a:pt x="4077319" y="1774452"/>
                  <a:pt x="4067637" y="1953851"/>
                  <a:pt x="4078211" y="2133123"/>
                </a:cubicBezTo>
                <a:cubicBezTo>
                  <a:pt x="4094393" y="2404260"/>
                  <a:pt x="4084710" y="2675143"/>
                  <a:pt x="4071968" y="2946025"/>
                </a:cubicBezTo>
                <a:cubicBezTo>
                  <a:pt x="4063049" y="3131413"/>
                  <a:pt x="4055659" y="3316673"/>
                  <a:pt x="4068401" y="3502061"/>
                </a:cubicBezTo>
                <a:cubicBezTo>
                  <a:pt x="4081396" y="3693182"/>
                  <a:pt x="4097323" y="3884176"/>
                  <a:pt x="4087513" y="4076061"/>
                </a:cubicBezTo>
                <a:cubicBezTo>
                  <a:pt x="4081142" y="4198251"/>
                  <a:pt x="4069037" y="4320315"/>
                  <a:pt x="4076938" y="4442632"/>
                </a:cubicBezTo>
                <a:cubicBezTo>
                  <a:pt x="4083270" y="4570925"/>
                  <a:pt x="4081435" y="4699486"/>
                  <a:pt x="4071459" y="4827550"/>
                </a:cubicBezTo>
                <a:cubicBezTo>
                  <a:pt x="4065725" y="4891550"/>
                  <a:pt x="4065725" y="4955945"/>
                  <a:pt x="4071459" y="5019945"/>
                </a:cubicBezTo>
                <a:cubicBezTo>
                  <a:pt x="4087742" y="5176105"/>
                  <a:pt x="4091997" y="5333296"/>
                  <a:pt x="4084200" y="5490104"/>
                </a:cubicBezTo>
                <a:cubicBezTo>
                  <a:pt x="4079740" y="5608217"/>
                  <a:pt x="4071968" y="5726202"/>
                  <a:pt x="4077446" y="5844569"/>
                </a:cubicBezTo>
                <a:cubicBezTo>
                  <a:pt x="4083944" y="5983069"/>
                  <a:pt x="4088914" y="6121696"/>
                  <a:pt x="4082544" y="6260195"/>
                </a:cubicBezTo>
                <a:cubicBezTo>
                  <a:pt x="4075841" y="6408803"/>
                  <a:pt x="4077026" y="6557662"/>
                  <a:pt x="4086110" y="6706145"/>
                </a:cubicBezTo>
                <a:cubicBezTo>
                  <a:pt x="4087467" y="6735616"/>
                  <a:pt x="4087474" y="6765120"/>
                  <a:pt x="4086135" y="6794562"/>
                </a:cubicBezTo>
                <a:lnTo>
                  <a:pt x="408033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5AFA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6"/>
          <p:cNvSpPr txBox="1"/>
          <p:nvPr>
            <p:ph type="title"/>
          </p:nvPr>
        </p:nvSpPr>
        <p:spPr>
          <a:xfrm>
            <a:off x="0" y="640823"/>
            <a:ext cx="3738195" cy="55831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Arial"/>
              <a:buNone/>
            </a:pPr>
            <a:r>
              <a:rPr lang="en-US">
                <a:solidFill>
                  <a:schemeClr val="lt1"/>
                </a:solidFill>
              </a:rPr>
              <a:t>Lesson Plan</a:t>
            </a:r>
            <a:endParaRPr/>
          </a:p>
        </p:txBody>
      </p:sp>
      <p:grpSp>
        <p:nvGrpSpPr>
          <p:cNvPr id="161" name="Google Shape;161;p6"/>
          <p:cNvGrpSpPr/>
          <p:nvPr/>
        </p:nvGrpSpPr>
        <p:grpSpPr>
          <a:xfrm>
            <a:off x="4648018" y="982402"/>
            <a:ext cx="6900512" cy="4852979"/>
            <a:chOff x="0" y="341580"/>
            <a:chExt cx="6900512" cy="4852979"/>
          </a:xfrm>
        </p:grpSpPr>
        <p:sp>
          <p:nvSpPr>
            <p:cNvPr id="162" name="Google Shape;162;p6"/>
            <p:cNvSpPr/>
            <p:nvPr/>
          </p:nvSpPr>
          <p:spPr>
            <a:xfrm>
              <a:off x="0" y="341580"/>
              <a:ext cx="6900512" cy="2364569"/>
            </a:xfrm>
            <a:prstGeom prst="roundRect">
              <a:avLst>
                <a:gd fmla="val 16667" name="adj"/>
              </a:avLst>
            </a:prstGeom>
            <a:solidFill>
              <a:srgbClr val="3981B0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" name="Google Shape;163;p6"/>
            <p:cNvSpPr txBox="1"/>
            <p:nvPr/>
          </p:nvSpPr>
          <p:spPr>
            <a:xfrm>
              <a:off x="115429" y="457009"/>
              <a:ext cx="6669654" cy="2133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63825" lIns="163825" spcFirstLastPara="1" rIns="163825" wrap="square" tIns="1638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300"/>
                <a:buFont typeface="Arial"/>
                <a:buNone/>
              </a:pPr>
              <a:r>
                <a:rPr b="0" i="0" lang="en-US" sz="2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It is a student’s responsibility to check the lesson plan and the materials uploaded to U-cursos with enough anticipation to prevent mistakes and to be prepared for each class</a:t>
              </a:r>
              <a:endPara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" name="Google Shape;164;p6"/>
            <p:cNvSpPr/>
            <p:nvPr/>
          </p:nvSpPr>
          <p:spPr>
            <a:xfrm>
              <a:off x="0" y="2829990"/>
              <a:ext cx="6900512" cy="2364569"/>
            </a:xfrm>
            <a:prstGeom prst="roundRect">
              <a:avLst>
                <a:gd fmla="val 16667" name="adj"/>
              </a:avLst>
            </a:prstGeom>
            <a:solidFill>
              <a:srgbClr val="4A6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" name="Google Shape;165;p6"/>
            <p:cNvSpPr txBox="1"/>
            <p:nvPr/>
          </p:nvSpPr>
          <p:spPr>
            <a:xfrm>
              <a:off x="115429" y="2945419"/>
              <a:ext cx="6669654" cy="2133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63825" lIns="163825" spcFirstLastPara="1" rIns="163825" wrap="square" tIns="1638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300"/>
                <a:buFont typeface="Arial"/>
                <a:buNone/>
              </a:pPr>
              <a:r>
                <a:rPr b="0" i="0" lang="en-US" sz="2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Online APMs and Online listening quizzes will be published on U-cursos every time on Monday at the specified week and will be shut  down on Friday that week.</a:t>
              </a:r>
              <a:endPara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f55d4e3814_0_5"/>
          <p:cNvSpPr/>
          <p:nvPr/>
        </p:nvSpPr>
        <p:spPr>
          <a:xfrm>
            <a:off x="0" y="0"/>
            <a:ext cx="12189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g2f55d4e3814_0_5"/>
          <p:cNvSpPr/>
          <p:nvPr/>
        </p:nvSpPr>
        <p:spPr>
          <a:xfrm>
            <a:off x="0" y="0"/>
            <a:ext cx="4090556" cy="6858000"/>
          </a:xfrm>
          <a:custGeom>
            <a:rect b="b" l="l" r="r" t="t"/>
            <a:pathLst>
              <a:path extrusionOk="0" h="6858000" w="4090556">
                <a:moveTo>
                  <a:pt x="0" y="0"/>
                </a:moveTo>
                <a:lnTo>
                  <a:pt x="4077555" y="0"/>
                </a:lnTo>
                <a:lnTo>
                  <a:pt x="4077574" y="720"/>
                </a:lnTo>
                <a:cubicBezTo>
                  <a:pt x="4079358" y="192351"/>
                  <a:pt x="4064960" y="384364"/>
                  <a:pt x="4075790" y="575485"/>
                </a:cubicBezTo>
                <a:cubicBezTo>
                  <a:pt x="4082544" y="694108"/>
                  <a:pt x="4081269" y="814132"/>
                  <a:pt x="4076555" y="932245"/>
                </a:cubicBezTo>
                <a:cubicBezTo>
                  <a:pt x="4071840" y="1050357"/>
                  <a:pt x="4065470" y="1168597"/>
                  <a:pt x="4076555" y="1286711"/>
                </a:cubicBezTo>
                <a:cubicBezTo>
                  <a:pt x="4084710" y="1389317"/>
                  <a:pt x="4086621" y="1492332"/>
                  <a:pt x="4082288" y="1595180"/>
                </a:cubicBezTo>
                <a:cubicBezTo>
                  <a:pt x="4077319" y="1774452"/>
                  <a:pt x="4067637" y="1953851"/>
                  <a:pt x="4078211" y="2133123"/>
                </a:cubicBezTo>
                <a:cubicBezTo>
                  <a:pt x="4094393" y="2404260"/>
                  <a:pt x="4084710" y="2675143"/>
                  <a:pt x="4071968" y="2946025"/>
                </a:cubicBezTo>
                <a:cubicBezTo>
                  <a:pt x="4063049" y="3131413"/>
                  <a:pt x="4055659" y="3316673"/>
                  <a:pt x="4068401" y="3502061"/>
                </a:cubicBezTo>
                <a:cubicBezTo>
                  <a:pt x="4081396" y="3693182"/>
                  <a:pt x="4097323" y="3884176"/>
                  <a:pt x="4087513" y="4076061"/>
                </a:cubicBezTo>
                <a:cubicBezTo>
                  <a:pt x="4081142" y="4198251"/>
                  <a:pt x="4069037" y="4320315"/>
                  <a:pt x="4076938" y="4442632"/>
                </a:cubicBezTo>
                <a:cubicBezTo>
                  <a:pt x="4083270" y="4570925"/>
                  <a:pt x="4081435" y="4699486"/>
                  <a:pt x="4071459" y="4827550"/>
                </a:cubicBezTo>
                <a:cubicBezTo>
                  <a:pt x="4065725" y="4891550"/>
                  <a:pt x="4065725" y="4955945"/>
                  <a:pt x="4071459" y="5019945"/>
                </a:cubicBezTo>
                <a:cubicBezTo>
                  <a:pt x="4087742" y="5176105"/>
                  <a:pt x="4091997" y="5333296"/>
                  <a:pt x="4084200" y="5490104"/>
                </a:cubicBezTo>
                <a:cubicBezTo>
                  <a:pt x="4079740" y="5608217"/>
                  <a:pt x="4071968" y="5726202"/>
                  <a:pt x="4077446" y="5844569"/>
                </a:cubicBezTo>
                <a:cubicBezTo>
                  <a:pt x="4083944" y="5983069"/>
                  <a:pt x="4088914" y="6121696"/>
                  <a:pt x="4082544" y="6260195"/>
                </a:cubicBezTo>
                <a:cubicBezTo>
                  <a:pt x="4075841" y="6408803"/>
                  <a:pt x="4077026" y="6557662"/>
                  <a:pt x="4086110" y="6706145"/>
                </a:cubicBezTo>
                <a:cubicBezTo>
                  <a:pt x="4087467" y="6735616"/>
                  <a:pt x="4087474" y="6765120"/>
                  <a:pt x="4086135" y="6794562"/>
                </a:cubicBezTo>
                <a:lnTo>
                  <a:pt x="408033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5AFA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g2f55d4e3814_0_5"/>
          <p:cNvSpPr txBox="1"/>
          <p:nvPr>
            <p:ph type="title"/>
          </p:nvPr>
        </p:nvSpPr>
        <p:spPr>
          <a:xfrm>
            <a:off x="635001" y="640823"/>
            <a:ext cx="3103200" cy="558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Arial"/>
              <a:buNone/>
            </a:pPr>
            <a:r>
              <a:rPr lang="en-US" sz="4100">
                <a:solidFill>
                  <a:schemeClr val="lt1"/>
                </a:solidFill>
              </a:rPr>
              <a:t>Dates</a:t>
            </a:r>
            <a:endParaRPr sz="4100"/>
          </a:p>
        </p:txBody>
      </p:sp>
      <p:grpSp>
        <p:nvGrpSpPr>
          <p:cNvPr id="173" name="Google Shape;173;g2f55d4e3814_0_5"/>
          <p:cNvGrpSpPr/>
          <p:nvPr/>
        </p:nvGrpSpPr>
        <p:grpSpPr>
          <a:xfrm>
            <a:off x="4245593" y="747217"/>
            <a:ext cx="6900600" cy="5370211"/>
            <a:chOff x="0" y="83032"/>
            <a:chExt cx="6900600" cy="5370211"/>
          </a:xfrm>
        </p:grpSpPr>
        <p:sp>
          <p:nvSpPr>
            <p:cNvPr id="174" name="Google Shape;174;g2f55d4e3814_0_5"/>
            <p:cNvSpPr/>
            <p:nvPr/>
          </p:nvSpPr>
          <p:spPr>
            <a:xfrm>
              <a:off x="0" y="83032"/>
              <a:ext cx="6900600" cy="695700"/>
            </a:xfrm>
            <a:prstGeom prst="roundRect">
              <a:avLst>
                <a:gd fmla="val 16667" name="adj"/>
              </a:avLst>
            </a:prstGeom>
            <a:solidFill>
              <a:srgbClr val="3981B0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" name="Google Shape;175;g2f55d4e3814_0_5"/>
            <p:cNvSpPr/>
            <p:nvPr/>
          </p:nvSpPr>
          <p:spPr>
            <a:xfrm>
              <a:off x="0" y="862117"/>
              <a:ext cx="6900600" cy="695700"/>
            </a:xfrm>
            <a:prstGeom prst="roundRect">
              <a:avLst>
                <a:gd fmla="val 16667" name="adj"/>
              </a:avLst>
            </a:prstGeom>
            <a:solidFill>
              <a:srgbClr val="3B7BB4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" name="Google Shape;176;g2f55d4e3814_0_5"/>
            <p:cNvSpPr txBox="1"/>
            <p:nvPr/>
          </p:nvSpPr>
          <p:spPr>
            <a:xfrm>
              <a:off x="33955" y="896072"/>
              <a:ext cx="6832500" cy="627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0475" lIns="110475" spcFirstLastPara="1" rIns="110475" wrap="square" tIns="1104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900"/>
                <a:buFont typeface="Arial"/>
                <a:buNone/>
              </a:pPr>
              <a:r>
                <a:rPr lang="en-US" sz="2900">
                  <a:solidFill>
                    <a:schemeClr val="lt1"/>
                  </a:solidFill>
                </a:rPr>
                <a:t>Science Presentation - Week 8 </a:t>
              </a:r>
              <a:r>
                <a:rPr b="0" i="0" lang="en-US" sz="29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   	 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7" name="Google Shape;177;g2f55d4e3814_0_5"/>
            <p:cNvSpPr/>
            <p:nvPr/>
          </p:nvSpPr>
          <p:spPr>
            <a:xfrm>
              <a:off x="0" y="1641202"/>
              <a:ext cx="6900600" cy="695700"/>
            </a:xfrm>
            <a:prstGeom prst="roundRect">
              <a:avLst>
                <a:gd fmla="val 16667" name="adj"/>
              </a:avLst>
            </a:prstGeom>
            <a:solidFill>
              <a:srgbClr val="3C76B9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8" name="Google Shape;178;g2f55d4e3814_0_5"/>
            <p:cNvSpPr txBox="1"/>
            <p:nvPr/>
          </p:nvSpPr>
          <p:spPr>
            <a:xfrm>
              <a:off x="34055" y="1658170"/>
              <a:ext cx="6832500" cy="627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0475" lIns="110475" spcFirstLastPara="1" rIns="110475" wrap="square" tIns="110475">
              <a:noAutofit/>
            </a:bodyPr>
            <a:lstStyle/>
            <a:p>
              <a:pPr indent="0" lvl="0" marL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900"/>
                <a:buFont typeface="Arial"/>
                <a:buNone/>
              </a:pPr>
              <a:r>
                <a:rPr lang="en-US" sz="2900">
                  <a:solidFill>
                    <a:schemeClr val="lt1"/>
                  </a:solidFill>
                </a:rPr>
                <a:t>Congress Poster Presentation - Week 12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9" name="Google Shape;179;g2f55d4e3814_0_5"/>
            <p:cNvSpPr/>
            <p:nvPr/>
          </p:nvSpPr>
          <p:spPr>
            <a:xfrm>
              <a:off x="0" y="2420287"/>
              <a:ext cx="6900600" cy="695700"/>
            </a:xfrm>
            <a:prstGeom prst="roundRect">
              <a:avLst>
                <a:gd fmla="val 16667" name="adj"/>
              </a:avLst>
            </a:prstGeom>
            <a:solidFill>
              <a:srgbClr val="3E71BD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0" name="Google Shape;180;g2f55d4e3814_0_5"/>
            <p:cNvSpPr txBox="1"/>
            <p:nvPr/>
          </p:nvSpPr>
          <p:spPr>
            <a:xfrm>
              <a:off x="33955" y="2454242"/>
              <a:ext cx="6832500" cy="627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0475" lIns="110475" spcFirstLastPara="1" rIns="110475" wrap="square" tIns="1104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900"/>
                <a:buFont typeface="Arial"/>
                <a:buNone/>
              </a:pPr>
              <a:r>
                <a:rPr b="0" i="0" lang="en-US" sz="29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2900">
                  <a:solidFill>
                    <a:schemeClr val="lt1"/>
                  </a:solidFill>
                </a:rPr>
                <a:t>Online listening quizzes (3) - Weeks 4; 9; 13	 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1" name="Google Shape;181;g2f55d4e3814_0_5"/>
            <p:cNvSpPr/>
            <p:nvPr/>
          </p:nvSpPr>
          <p:spPr>
            <a:xfrm>
              <a:off x="0" y="3199373"/>
              <a:ext cx="6900600" cy="695700"/>
            </a:xfrm>
            <a:prstGeom prst="roundRect">
              <a:avLst>
                <a:gd fmla="val 16667" name="adj"/>
              </a:avLst>
            </a:prstGeom>
            <a:solidFill>
              <a:srgbClr val="416BC0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2" name="Google Shape;182;g2f55d4e3814_0_5"/>
            <p:cNvSpPr txBox="1"/>
            <p:nvPr/>
          </p:nvSpPr>
          <p:spPr>
            <a:xfrm>
              <a:off x="33955" y="3233328"/>
              <a:ext cx="6832500" cy="627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0475" lIns="110475" spcFirstLastPara="1" rIns="110475" wrap="square" tIns="1104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900"/>
                <a:buFont typeface="Arial"/>
                <a:buNone/>
              </a:pPr>
              <a:r>
                <a:rPr lang="en-US" sz="2900">
                  <a:solidFill>
                    <a:schemeClr val="lt1"/>
                  </a:solidFill>
                </a:rPr>
                <a:t>Participation Mark</a:t>
              </a:r>
              <a:r>
                <a:rPr b="0" i="0" lang="en-US" sz="29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 - Week 11             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3" name="Google Shape;183;g2f55d4e3814_0_5"/>
            <p:cNvSpPr/>
            <p:nvPr/>
          </p:nvSpPr>
          <p:spPr>
            <a:xfrm>
              <a:off x="0" y="3978458"/>
              <a:ext cx="6900600" cy="695700"/>
            </a:xfrm>
            <a:prstGeom prst="roundRect">
              <a:avLst>
                <a:gd fmla="val 16667" name="adj"/>
              </a:avLst>
            </a:prstGeom>
            <a:solidFill>
              <a:srgbClr val="4566C2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" name="Google Shape;184;g2f55d4e3814_0_5"/>
            <p:cNvSpPr txBox="1"/>
            <p:nvPr/>
          </p:nvSpPr>
          <p:spPr>
            <a:xfrm>
              <a:off x="33955" y="4012413"/>
              <a:ext cx="6832500" cy="627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0475" lIns="110475" spcFirstLastPara="1" rIns="110475" wrap="square" tIns="1104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900"/>
                <a:buFont typeface="Arial"/>
                <a:buNone/>
              </a:pPr>
              <a:r>
                <a:rPr b="0" i="0" lang="en-US" sz="29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Final Test Written part </a:t>
              </a:r>
              <a:r>
                <a:rPr b="0" i="0" lang="en-US" sz="29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 - Week 13            </a:t>
              </a:r>
              <a:endPara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" name="Google Shape;185;g2f55d4e3814_0_5"/>
            <p:cNvSpPr/>
            <p:nvPr/>
          </p:nvSpPr>
          <p:spPr>
            <a:xfrm>
              <a:off x="0" y="4757543"/>
              <a:ext cx="6900600" cy="695700"/>
            </a:xfrm>
            <a:prstGeom prst="roundRect">
              <a:avLst>
                <a:gd fmla="val 16667" name="adj"/>
              </a:avLst>
            </a:prstGeom>
            <a:solidFill>
              <a:srgbClr val="4A6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" name="Google Shape;186;g2f55d4e3814_0_5"/>
            <p:cNvSpPr txBox="1"/>
            <p:nvPr/>
          </p:nvSpPr>
          <p:spPr>
            <a:xfrm>
              <a:off x="33955" y="4791498"/>
              <a:ext cx="6832500" cy="627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0475" lIns="110475" spcFirstLastPara="1" rIns="110475" wrap="square" tIns="110475">
              <a:noAutofit/>
            </a:bodyPr>
            <a:lstStyle/>
            <a:p>
              <a:pPr indent="0" lvl="0" marL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900"/>
                <a:buFont typeface="Arial"/>
                <a:buNone/>
              </a:pPr>
              <a:r>
                <a:rPr lang="en-US" sz="2900">
                  <a:solidFill>
                    <a:schemeClr val="lt1"/>
                  </a:solidFill>
                </a:rPr>
                <a:t>Final Test Oral Part - Week 14</a:t>
              </a:r>
              <a:endPara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" name="Google Shape;187;g2f55d4e3814_0_5"/>
            <p:cNvSpPr txBox="1"/>
            <p:nvPr/>
          </p:nvSpPr>
          <p:spPr>
            <a:xfrm>
              <a:off x="33955" y="116987"/>
              <a:ext cx="6832500" cy="627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0475" lIns="110475" spcFirstLastPara="1" rIns="110475" wrap="square" tIns="1104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900"/>
                <a:buFont typeface="Arial"/>
                <a:buNone/>
              </a:pPr>
              <a:r>
                <a:rPr lang="en-US" sz="2900">
                  <a:solidFill>
                    <a:schemeClr val="lt1"/>
                  </a:solidFill>
                </a:rPr>
                <a:t>Academic Writing portfolio - Week 6 </a:t>
              </a:r>
              <a:r>
                <a:rPr b="0" i="0" lang="en-US" sz="29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            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2f55d4e3814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g2f55d4e3814_0_0"/>
          <p:cNvSpPr txBox="1"/>
          <p:nvPr>
            <p:ph idx="1" type="body"/>
          </p:nvPr>
        </p:nvSpPr>
        <p:spPr>
          <a:xfrm>
            <a:off x="838200" y="1929384"/>
            <a:ext cx="10515600" cy="4251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2f5ab4bba28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Good luck!</a:t>
            </a:r>
            <a:endParaRPr/>
          </a:p>
        </p:txBody>
      </p:sp>
      <p:sp>
        <p:nvSpPr>
          <p:cNvPr id="199" name="Google Shape;199;g2f5ab4bba28_0_0"/>
          <p:cNvSpPr txBox="1"/>
          <p:nvPr>
            <p:ph idx="1" type="body"/>
          </p:nvPr>
        </p:nvSpPr>
        <p:spPr>
          <a:xfrm>
            <a:off x="838200" y="1929384"/>
            <a:ext cx="10515600" cy="42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ketchyVTI">
  <a:themeElements>
    <a:clrScheme name="AnalogousFromRegularSeedRightStep">
      <a:dk1>
        <a:srgbClr val="000000"/>
      </a:dk1>
      <a:lt1>
        <a:srgbClr val="FFFFFF"/>
      </a:lt1>
      <a:dk2>
        <a:srgbClr val="2E1B30"/>
      </a:dk2>
      <a:lt2>
        <a:srgbClr val="F3F0F0"/>
      </a:lt2>
      <a:accent1>
        <a:srgbClr val="45AFAD"/>
      </a:accent1>
      <a:accent2>
        <a:srgbClr val="3B82B1"/>
      </a:accent2>
      <a:accent3>
        <a:srgbClr val="4D63C3"/>
      </a:accent3>
      <a:accent4>
        <a:srgbClr val="593EB3"/>
      </a:accent4>
      <a:accent5>
        <a:srgbClr val="994DC3"/>
      </a:accent5>
      <a:accent6>
        <a:srgbClr val="B13BAA"/>
      </a:accent6>
      <a:hlink>
        <a:srgbClr val="BF3F42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2022-08-04T14:04:20Z</dcterms:created>
  <dc:creator>Karen Viviana Mardones Mardones (kmardones)</dc:creator>
</cp:coreProperties>
</file>