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</p:sldMasterIdLst>
  <p:notesMasterIdLst>
    <p:notesMasterId r:id="rId44"/>
  </p:notesMasterIdLst>
  <p:sldIdLst>
    <p:sldId id="256" r:id="rId2"/>
    <p:sldId id="340" r:id="rId3"/>
    <p:sldId id="258" r:id="rId4"/>
    <p:sldId id="259" r:id="rId5"/>
    <p:sldId id="318" r:id="rId6"/>
    <p:sldId id="261" r:id="rId7"/>
    <p:sldId id="319" r:id="rId8"/>
    <p:sldId id="320" r:id="rId9"/>
    <p:sldId id="321" r:id="rId10"/>
    <p:sldId id="341" r:id="rId11"/>
    <p:sldId id="322" r:id="rId12"/>
    <p:sldId id="327" r:id="rId13"/>
    <p:sldId id="328" r:id="rId14"/>
    <p:sldId id="324" r:id="rId15"/>
    <p:sldId id="263" r:id="rId16"/>
    <p:sldId id="262" r:id="rId17"/>
    <p:sldId id="326" r:id="rId18"/>
    <p:sldId id="305" r:id="rId19"/>
    <p:sldId id="317" r:id="rId20"/>
    <p:sldId id="323" r:id="rId21"/>
    <p:sldId id="297" r:id="rId22"/>
    <p:sldId id="264" r:id="rId23"/>
    <p:sldId id="331" r:id="rId24"/>
    <p:sldId id="329" r:id="rId25"/>
    <p:sldId id="330" r:id="rId26"/>
    <p:sldId id="332" r:id="rId27"/>
    <p:sldId id="338" r:id="rId28"/>
    <p:sldId id="339" r:id="rId29"/>
    <p:sldId id="267" r:id="rId30"/>
    <p:sldId id="342" r:id="rId31"/>
    <p:sldId id="335" r:id="rId32"/>
    <p:sldId id="279" r:id="rId33"/>
    <p:sldId id="272" r:id="rId34"/>
    <p:sldId id="285" r:id="rId35"/>
    <p:sldId id="333" r:id="rId36"/>
    <p:sldId id="334" r:id="rId37"/>
    <p:sldId id="269" r:id="rId38"/>
    <p:sldId id="290" r:id="rId39"/>
    <p:sldId id="273" r:id="rId40"/>
    <p:sldId id="294" r:id="rId41"/>
    <p:sldId id="336" r:id="rId42"/>
    <p:sldId id="337" r:id="rId4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057CF-093E-4167-998B-37C15F2F2AFA}" v="50" dt="2024-04-10T07:21:30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0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ime andres hidalgo anfossi" userId="49426b2bb6eda6d1" providerId="LiveId" clId="{B279DA8F-93CC-41B4-9AE9-1553EA3EF8F4}"/>
    <pc:docChg chg="undo custSel addSld delSld modSld sldOrd">
      <pc:chgData name="jaime andres hidalgo anfossi" userId="49426b2bb6eda6d1" providerId="LiveId" clId="{B279DA8F-93CC-41B4-9AE9-1553EA3EF8F4}" dt="2023-04-12T10:47:53.542" v="590" actId="15"/>
      <pc:docMkLst>
        <pc:docMk/>
      </pc:docMkLst>
      <pc:sldChg chg="addSp modSp mod">
        <pc:chgData name="jaime andres hidalgo anfossi" userId="49426b2bb6eda6d1" providerId="LiveId" clId="{B279DA8F-93CC-41B4-9AE9-1553EA3EF8F4}" dt="2023-04-10T04:42:48.877" v="45" actId="1076"/>
        <pc:sldMkLst>
          <pc:docMk/>
          <pc:sldMk cId="0" sldId="264"/>
        </pc:sldMkLst>
        <pc:spChg chg="mod">
          <ac:chgData name="jaime andres hidalgo anfossi" userId="49426b2bb6eda6d1" providerId="LiveId" clId="{B279DA8F-93CC-41B4-9AE9-1553EA3EF8F4}" dt="2023-04-10T04:42:03.183" v="36" actId="20577"/>
          <ac:spMkLst>
            <pc:docMk/>
            <pc:sldMk cId="0" sldId="264"/>
            <ac:spMk id="2" creationId="{00000000-0000-0000-0000-000000000000}"/>
          </ac:spMkLst>
        </pc:spChg>
        <pc:spChg chg="mod">
          <ac:chgData name="jaime andres hidalgo anfossi" userId="49426b2bb6eda6d1" providerId="LiveId" clId="{B279DA8F-93CC-41B4-9AE9-1553EA3EF8F4}" dt="2023-04-10T04:42:09.134" v="37" actId="20577"/>
          <ac:spMkLst>
            <pc:docMk/>
            <pc:sldMk cId="0" sldId="264"/>
            <ac:spMk id="3" creationId="{00000000-0000-0000-0000-000000000000}"/>
          </ac:spMkLst>
        </pc:spChg>
        <pc:picChg chg="add mod">
          <ac:chgData name="jaime andres hidalgo anfossi" userId="49426b2bb6eda6d1" providerId="LiveId" clId="{B279DA8F-93CC-41B4-9AE9-1553EA3EF8F4}" dt="2023-04-10T04:42:48.877" v="45" actId="1076"/>
          <ac:picMkLst>
            <pc:docMk/>
            <pc:sldMk cId="0" sldId="264"/>
            <ac:picMk id="1026" creationId="{77BF4320-1866-CEDE-EAFE-601738B8A94A}"/>
          </ac:picMkLst>
        </pc:picChg>
        <pc:picChg chg="mod">
          <ac:chgData name="jaime andres hidalgo anfossi" userId="49426b2bb6eda6d1" providerId="LiveId" clId="{B279DA8F-93CC-41B4-9AE9-1553EA3EF8F4}" dt="2023-04-10T04:42:47.181" v="44" actId="1076"/>
          <ac:picMkLst>
            <pc:docMk/>
            <pc:sldMk cId="0" sldId="264"/>
            <ac:picMk id="20482" creationId="{00000000-0000-0000-0000-000000000000}"/>
          </ac:picMkLst>
        </pc:picChg>
      </pc:sldChg>
      <pc:sldChg chg="modSp del mod">
        <pc:chgData name="jaime andres hidalgo anfossi" userId="49426b2bb6eda6d1" providerId="LiveId" clId="{B279DA8F-93CC-41B4-9AE9-1553EA3EF8F4}" dt="2023-04-12T09:37:29.201" v="185" actId="2696"/>
        <pc:sldMkLst>
          <pc:docMk/>
          <pc:sldMk cId="0" sldId="266"/>
        </pc:sldMkLst>
        <pc:picChg chg="mod">
          <ac:chgData name="jaime andres hidalgo anfossi" userId="49426b2bb6eda6d1" providerId="LiveId" clId="{B279DA8F-93CC-41B4-9AE9-1553EA3EF8F4}" dt="2023-04-12T09:36:01.345" v="184" actId="14100"/>
          <ac:picMkLst>
            <pc:docMk/>
            <pc:sldMk cId="0" sldId="266"/>
            <ac:picMk id="4" creationId="{00000000-0000-0000-0000-000000000000}"/>
          </ac:picMkLst>
        </pc:picChg>
      </pc:sldChg>
      <pc:sldChg chg="del">
        <pc:chgData name="jaime andres hidalgo anfossi" userId="49426b2bb6eda6d1" providerId="LiveId" clId="{B279DA8F-93CC-41B4-9AE9-1553EA3EF8F4}" dt="2023-04-12T09:54:31.901" v="284" actId="2696"/>
        <pc:sldMkLst>
          <pc:docMk/>
          <pc:sldMk cId="0" sldId="268"/>
        </pc:sldMkLst>
      </pc:sldChg>
      <pc:sldChg chg="addSp modSp mod setBg">
        <pc:chgData name="jaime andres hidalgo anfossi" userId="49426b2bb6eda6d1" providerId="LiveId" clId="{B279DA8F-93CC-41B4-9AE9-1553EA3EF8F4}" dt="2023-04-12T10:23:23.224" v="367" actId="26606"/>
        <pc:sldMkLst>
          <pc:docMk/>
          <pc:sldMk cId="0" sldId="269"/>
        </pc:sldMkLst>
        <pc:spChg chg="mod">
          <ac:chgData name="jaime andres hidalgo anfossi" userId="49426b2bb6eda6d1" providerId="LiveId" clId="{B279DA8F-93CC-41B4-9AE9-1553EA3EF8F4}" dt="2023-04-12T10:23:23.224" v="367" actId="26606"/>
          <ac:spMkLst>
            <pc:docMk/>
            <pc:sldMk cId="0" sldId="269"/>
            <ac:spMk id="2" creationId="{00000000-0000-0000-0000-000000000000}"/>
          </ac:spMkLst>
        </pc:spChg>
        <pc:spChg chg="mod">
          <ac:chgData name="jaime andres hidalgo anfossi" userId="49426b2bb6eda6d1" providerId="LiveId" clId="{B279DA8F-93CC-41B4-9AE9-1553EA3EF8F4}" dt="2023-04-12T10:23:23.224" v="367" actId="26606"/>
          <ac:spMkLst>
            <pc:docMk/>
            <pc:sldMk cId="0" sldId="269"/>
            <ac:spMk id="3" creationId="{00000000-0000-0000-0000-000000000000}"/>
          </ac:spMkLst>
        </pc:spChg>
        <pc:spChg chg="add">
          <ac:chgData name="jaime andres hidalgo anfossi" userId="49426b2bb6eda6d1" providerId="LiveId" clId="{B279DA8F-93CC-41B4-9AE9-1553EA3EF8F4}" dt="2023-04-12T10:23:23.224" v="367" actId="26606"/>
          <ac:spMkLst>
            <pc:docMk/>
            <pc:sldMk cId="0" sldId="269"/>
            <ac:spMk id="8" creationId="{FB3EF4D6-026A-4D52-B916-967329EE3FFE}"/>
          </ac:spMkLst>
        </pc:spChg>
        <pc:spChg chg="add">
          <ac:chgData name="jaime andres hidalgo anfossi" userId="49426b2bb6eda6d1" providerId="LiveId" clId="{B279DA8F-93CC-41B4-9AE9-1553EA3EF8F4}" dt="2023-04-12T10:23:23.224" v="367" actId="26606"/>
          <ac:spMkLst>
            <pc:docMk/>
            <pc:sldMk cId="0" sldId="269"/>
            <ac:spMk id="10" creationId="{4DB4846F-6AA5-4DB3-9581-D95F22BD5662}"/>
          </ac:spMkLst>
        </pc:spChg>
        <pc:spChg chg="add">
          <ac:chgData name="jaime andres hidalgo anfossi" userId="49426b2bb6eda6d1" providerId="LiveId" clId="{B279DA8F-93CC-41B4-9AE9-1553EA3EF8F4}" dt="2023-04-12T10:23:23.224" v="367" actId="26606"/>
          <ac:spMkLst>
            <pc:docMk/>
            <pc:sldMk cId="0" sldId="269"/>
            <ac:spMk id="12" creationId="{D54EC22E-2292-4292-A80B-E81DF64BFB26}"/>
          </ac:spMkLst>
        </pc:spChg>
        <pc:grpChg chg="add">
          <ac:chgData name="jaime andres hidalgo anfossi" userId="49426b2bb6eda6d1" providerId="LiveId" clId="{B279DA8F-93CC-41B4-9AE9-1553EA3EF8F4}" dt="2023-04-12T10:23:23.224" v="367" actId="26606"/>
          <ac:grpSpMkLst>
            <pc:docMk/>
            <pc:sldMk cId="0" sldId="269"/>
            <ac:grpSpMk id="14" creationId="{992A2039-50D4-4D49-A79F-C82A1D913162}"/>
          </ac:grpSpMkLst>
        </pc:grpChg>
      </pc:sldChg>
      <pc:sldChg chg="del">
        <pc:chgData name="jaime andres hidalgo anfossi" userId="49426b2bb6eda6d1" providerId="LiveId" clId="{B279DA8F-93CC-41B4-9AE9-1553EA3EF8F4}" dt="2023-04-12T09:55:10.538" v="288" actId="2696"/>
        <pc:sldMkLst>
          <pc:docMk/>
          <pc:sldMk cId="0" sldId="270"/>
        </pc:sldMkLst>
      </pc:sldChg>
      <pc:sldChg chg="addSp modSp mod setBg">
        <pc:chgData name="jaime andres hidalgo anfossi" userId="49426b2bb6eda6d1" providerId="LiveId" clId="{B279DA8F-93CC-41B4-9AE9-1553EA3EF8F4}" dt="2023-04-12T10:23:04.426" v="366" actId="26606"/>
        <pc:sldMkLst>
          <pc:docMk/>
          <pc:sldMk cId="0" sldId="273"/>
        </pc:sldMkLst>
        <pc:spChg chg="mod">
          <ac:chgData name="jaime andres hidalgo anfossi" userId="49426b2bb6eda6d1" providerId="LiveId" clId="{B279DA8F-93CC-41B4-9AE9-1553EA3EF8F4}" dt="2023-04-12T10:23:04.426" v="366" actId="26606"/>
          <ac:spMkLst>
            <pc:docMk/>
            <pc:sldMk cId="0" sldId="273"/>
            <ac:spMk id="2" creationId="{00000000-0000-0000-0000-000000000000}"/>
          </ac:spMkLst>
        </pc:spChg>
        <pc:spChg chg="mod">
          <ac:chgData name="jaime andres hidalgo anfossi" userId="49426b2bb6eda6d1" providerId="LiveId" clId="{B279DA8F-93CC-41B4-9AE9-1553EA3EF8F4}" dt="2023-04-12T10:23:04.426" v="366" actId="26606"/>
          <ac:spMkLst>
            <pc:docMk/>
            <pc:sldMk cId="0" sldId="273"/>
            <ac:spMk id="3" creationId="{00000000-0000-0000-0000-000000000000}"/>
          </ac:spMkLst>
        </pc:spChg>
        <pc:spChg chg="add">
          <ac:chgData name="jaime andres hidalgo anfossi" userId="49426b2bb6eda6d1" providerId="LiveId" clId="{B279DA8F-93CC-41B4-9AE9-1553EA3EF8F4}" dt="2023-04-12T10:23:04.426" v="366" actId="26606"/>
          <ac:spMkLst>
            <pc:docMk/>
            <pc:sldMk cId="0" sldId="273"/>
            <ac:spMk id="8" creationId="{B219AE65-9B94-44EA-BEF3-EF4BFA169C81}"/>
          </ac:spMkLst>
        </pc:spChg>
        <pc:spChg chg="add">
          <ac:chgData name="jaime andres hidalgo anfossi" userId="49426b2bb6eda6d1" providerId="LiveId" clId="{B279DA8F-93CC-41B4-9AE9-1553EA3EF8F4}" dt="2023-04-12T10:23:04.426" v="366" actId="26606"/>
          <ac:spMkLst>
            <pc:docMk/>
            <pc:sldMk cId="0" sldId="273"/>
            <ac:spMk id="10" creationId="{F0C81A57-9CD5-461B-8FFE-4A8CB6CFBE01}"/>
          </ac:spMkLst>
        </pc:spChg>
        <pc:grpChg chg="add">
          <ac:chgData name="jaime andres hidalgo anfossi" userId="49426b2bb6eda6d1" providerId="LiveId" clId="{B279DA8F-93CC-41B4-9AE9-1553EA3EF8F4}" dt="2023-04-12T10:23:04.426" v="366" actId="26606"/>
          <ac:grpSpMkLst>
            <pc:docMk/>
            <pc:sldMk cId="0" sldId="273"/>
            <ac:grpSpMk id="12" creationId="{3086C462-37F4-494D-8292-CCB95221CC1A}"/>
          </ac:grpSpMkLst>
        </pc:grpChg>
        <pc:cxnChg chg="add">
          <ac:chgData name="jaime andres hidalgo anfossi" userId="49426b2bb6eda6d1" providerId="LiveId" clId="{B279DA8F-93CC-41B4-9AE9-1553EA3EF8F4}" dt="2023-04-12T10:23:04.426" v="366" actId="26606"/>
          <ac:cxnSpMkLst>
            <pc:docMk/>
            <pc:sldMk cId="0" sldId="273"/>
            <ac:cxnSpMk id="16" creationId="{AD23B2CD-009B-425A-9616-1E1AD1D5AB46}"/>
          </ac:cxnSpMkLst>
        </pc:cxnChg>
      </pc:sldChg>
      <pc:sldChg chg="del">
        <pc:chgData name="jaime andres hidalgo anfossi" userId="49426b2bb6eda6d1" providerId="LiveId" clId="{B279DA8F-93CC-41B4-9AE9-1553EA3EF8F4}" dt="2023-04-12T09:54:31.901" v="284" actId="2696"/>
        <pc:sldMkLst>
          <pc:docMk/>
          <pc:sldMk cId="0" sldId="274"/>
        </pc:sldMkLst>
      </pc:sldChg>
      <pc:sldChg chg="del">
        <pc:chgData name="jaime andres hidalgo anfossi" userId="49426b2bb6eda6d1" providerId="LiveId" clId="{B279DA8F-93CC-41B4-9AE9-1553EA3EF8F4}" dt="2023-04-12T05:39:20.866" v="178" actId="2696"/>
        <pc:sldMkLst>
          <pc:docMk/>
          <pc:sldMk cId="0" sldId="276"/>
        </pc:sldMkLst>
      </pc:sldChg>
      <pc:sldChg chg="del">
        <pc:chgData name="jaime andres hidalgo anfossi" userId="49426b2bb6eda6d1" providerId="LiveId" clId="{B279DA8F-93CC-41B4-9AE9-1553EA3EF8F4}" dt="2023-04-12T05:39:50.034" v="179" actId="2696"/>
        <pc:sldMkLst>
          <pc:docMk/>
          <pc:sldMk cId="0" sldId="277"/>
        </pc:sldMkLst>
      </pc:sldChg>
      <pc:sldChg chg="modSp mod ord">
        <pc:chgData name="jaime andres hidalgo anfossi" userId="49426b2bb6eda6d1" providerId="LiveId" clId="{B279DA8F-93CC-41B4-9AE9-1553EA3EF8F4}" dt="2023-04-12T10:00:00.587" v="301" actId="14100"/>
        <pc:sldMkLst>
          <pc:docMk/>
          <pc:sldMk cId="0" sldId="279"/>
        </pc:sldMkLst>
        <pc:spChg chg="mod">
          <ac:chgData name="jaime andres hidalgo anfossi" userId="49426b2bb6eda6d1" providerId="LiveId" clId="{B279DA8F-93CC-41B4-9AE9-1553EA3EF8F4}" dt="2023-04-12T10:00:00.587" v="301" actId="14100"/>
          <ac:spMkLst>
            <pc:docMk/>
            <pc:sldMk cId="0" sldId="279"/>
            <ac:spMk id="2" creationId="{00000000-0000-0000-0000-000000000000}"/>
          </ac:spMkLst>
        </pc:spChg>
        <pc:graphicFrameChg chg="mod">
          <ac:chgData name="jaime andres hidalgo anfossi" userId="49426b2bb6eda6d1" providerId="LiveId" clId="{B279DA8F-93CC-41B4-9AE9-1553EA3EF8F4}" dt="2023-04-12T09:40:10.950" v="279" actId="20577"/>
          <ac:graphicFrameMkLst>
            <pc:docMk/>
            <pc:sldMk cId="0" sldId="279"/>
            <ac:graphicFrameMk id="5" creationId="{FE0E36EF-53B2-4F2C-B761-0E861B8F7D31}"/>
          </ac:graphicFrameMkLst>
        </pc:graphicFrameChg>
      </pc:sldChg>
      <pc:sldChg chg="del">
        <pc:chgData name="jaime andres hidalgo anfossi" userId="49426b2bb6eda6d1" providerId="LiveId" clId="{B279DA8F-93CC-41B4-9AE9-1553EA3EF8F4}" dt="2023-04-12T10:03:21.654" v="302" actId="2696"/>
        <pc:sldMkLst>
          <pc:docMk/>
          <pc:sldMk cId="0" sldId="286"/>
        </pc:sldMkLst>
      </pc:sldChg>
      <pc:sldChg chg="del">
        <pc:chgData name="jaime andres hidalgo anfossi" userId="49426b2bb6eda6d1" providerId="LiveId" clId="{B279DA8F-93CC-41B4-9AE9-1553EA3EF8F4}" dt="2023-04-12T10:03:31.494" v="303" actId="2696"/>
        <pc:sldMkLst>
          <pc:docMk/>
          <pc:sldMk cId="0" sldId="287"/>
        </pc:sldMkLst>
      </pc:sldChg>
      <pc:sldChg chg="del">
        <pc:chgData name="jaime andres hidalgo anfossi" userId="49426b2bb6eda6d1" providerId="LiveId" clId="{B279DA8F-93CC-41B4-9AE9-1553EA3EF8F4}" dt="2023-04-12T10:03:57.590" v="304" actId="2696"/>
        <pc:sldMkLst>
          <pc:docMk/>
          <pc:sldMk cId="0" sldId="288"/>
        </pc:sldMkLst>
      </pc:sldChg>
      <pc:sldChg chg="del">
        <pc:chgData name="jaime andres hidalgo anfossi" userId="49426b2bb6eda6d1" providerId="LiveId" clId="{B279DA8F-93CC-41B4-9AE9-1553EA3EF8F4}" dt="2023-04-12T10:04:08.066" v="305" actId="2696"/>
        <pc:sldMkLst>
          <pc:docMk/>
          <pc:sldMk cId="0" sldId="289"/>
        </pc:sldMkLst>
      </pc:sldChg>
      <pc:sldChg chg="del">
        <pc:chgData name="jaime andres hidalgo anfossi" userId="49426b2bb6eda6d1" providerId="LiveId" clId="{B279DA8F-93CC-41B4-9AE9-1553EA3EF8F4}" dt="2023-04-12T09:55:04.040" v="287" actId="2696"/>
        <pc:sldMkLst>
          <pc:docMk/>
          <pc:sldMk cId="0" sldId="291"/>
        </pc:sldMkLst>
      </pc:sldChg>
      <pc:sldChg chg="del">
        <pc:chgData name="jaime andres hidalgo anfossi" userId="49426b2bb6eda6d1" providerId="LiveId" clId="{B279DA8F-93CC-41B4-9AE9-1553EA3EF8F4}" dt="2023-04-12T09:54:52.322" v="286" actId="2696"/>
        <pc:sldMkLst>
          <pc:docMk/>
          <pc:sldMk cId="0" sldId="292"/>
        </pc:sldMkLst>
      </pc:sldChg>
      <pc:sldChg chg="del">
        <pc:chgData name="jaime andres hidalgo anfossi" userId="49426b2bb6eda6d1" providerId="LiveId" clId="{B279DA8F-93CC-41B4-9AE9-1553EA3EF8F4}" dt="2023-04-12T09:54:52.322" v="286" actId="2696"/>
        <pc:sldMkLst>
          <pc:docMk/>
          <pc:sldMk cId="0" sldId="293"/>
        </pc:sldMkLst>
      </pc:sldChg>
      <pc:sldChg chg="addSp delSp modSp mod setBg">
        <pc:chgData name="jaime andres hidalgo anfossi" userId="49426b2bb6eda6d1" providerId="LiveId" clId="{B279DA8F-93CC-41B4-9AE9-1553EA3EF8F4}" dt="2023-04-12T10:22:52.600" v="365" actId="26606"/>
        <pc:sldMkLst>
          <pc:docMk/>
          <pc:sldMk cId="0" sldId="294"/>
        </pc:sldMkLst>
        <pc:spChg chg="mod">
          <ac:chgData name="jaime andres hidalgo anfossi" userId="49426b2bb6eda6d1" providerId="LiveId" clId="{B279DA8F-93CC-41B4-9AE9-1553EA3EF8F4}" dt="2023-04-12T10:22:52.600" v="365" actId="26606"/>
          <ac:spMkLst>
            <pc:docMk/>
            <pc:sldMk cId="0" sldId="294"/>
            <ac:spMk id="2" creationId="{00000000-0000-0000-0000-000000000000}"/>
          </ac:spMkLst>
        </pc:spChg>
        <pc:spChg chg="del mod">
          <ac:chgData name="jaime andres hidalgo anfossi" userId="49426b2bb6eda6d1" providerId="LiveId" clId="{B279DA8F-93CC-41B4-9AE9-1553EA3EF8F4}" dt="2023-04-12T10:22:52.600" v="365" actId="26606"/>
          <ac:spMkLst>
            <pc:docMk/>
            <pc:sldMk cId="0" sldId="294"/>
            <ac:spMk id="3" creationId="{00000000-0000-0000-0000-000000000000}"/>
          </ac:spMkLst>
        </pc:spChg>
        <pc:spChg chg="add">
          <ac:chgData name="jaime andres hidalgo anfossi" userId="49426b2bb6eda6d1" providerId="LiveId" clId="{B279DA8F-93CC-41B4-9AE9-1553EA3EF8F4}" dt="2023-04-12T10:22:52.600" v="365" actId="26606"/>
          <ac:spMkLst>
            <pc:docMk/>
            <pc:sldMk cId="0" sldId="294"/>
            <ac:spMk id="9" creationId="{8682CCCE-534D-4FC6-BF2B-9BEA2F2BB482}"/>
          </ac:spMkLst>
        </pc:spChg>
        <pc:spChg chg="add">
          <ac:chgData name="jaime andres hidalgo anfossi" userId="49426b2bb6eda6d1" providerId="LiveId" clId="{B279DA8F-93CC-41B4-9AE9-1553EA3EF8F4}" dt="2023-04-12T10:22:52.600" v="365" actId="26606"/>
          <ac:spMkLst>
            <pc:docMk/>
            <pc:sldMk cId="0" sldId="294"/>
            <ac:spMk id="11" creationId="{BC664B74-EEBB-416C-9D86-AE1FECC022DE}"/>
          </ac:spMkLst>
        </pc:spChg>
        <pc:spChg chg="add">
          <ac:chgData name="jaime andres hidalgo anfossi" userId="49426b2bb6eda6d1" providerId="LiveId" clId="{B279DA8F-93CC-41B4-9AE9-1553EA3EF8F4}" dt="2023-04-12T10:22:52.600" v="365" actId="26606"/>
          <ac:spMkLst>
            <pc:docMk/>
            <pc:sldMk cId="0" sldId="294"/>
            <ac:spMk id="13" creationId="{52000483-C30E-42A1-8569-E1DE1F55BCAC}"/>
          </ac:spMkLst>
        </pc:spChg>
        <pc:spChg chg="add">
          <ac:chgData name="jaime andres hidalgo anfossi" userId="49426b2bb6eda6d1" providerId="LiveId" clId="{B279DA8F-93CC-41B4-9AE9-1553EA3EF8F4}" dt="2023-04-12T10:22:52.600" v="365" actId="26606"/>
          <ac:spMkLst>
            <pc:docMk/>
            <pc:sldMk cId="0" sldId="294"/>
            <ac:spMk id="15" creationId="{A5ACD7E0-6D9A-4803-8B9B-D4602DC48C78}"/>
          </ac:spMkLst>
        </pc:spChg>
        <pc:spChg chg="add">
          <ac:chgData name="jaime andres hidalgo anfossi" userId="49426b2bb6eda6d1" providerId="LiveId" clId="{B279DA8F-93CC-41B4-9AE9-1553EA3EF8F4}" dt="2023-04-12T10:22:52.600" v="365" actId="26606"/>
          <ac:spMkLst>
            <pc:docMk/>
            <pc:sldMk cId="0" sldId="294"/>
            <ac:spMk id="17" creationId="{C238E92D-87E7-4B27-AD36-0E1330051168}"/>
          </ac:spMkLst>
        </pc:spChg>
        <pc:spChg chg="add">
          <ac:chgData name="jaime andres hidalgo anfossi" userId="49426b2bb6eda6d1" providerId="LiveId" clId="{B279DA8F-93CC-41B4-9AE9-1553EA3EF8F4}" dt="2023-04-12T10:22:52.600" v="365" actId="26606"/>
          <ac:spMkLst>
            <pc:docMk/>
            <pc:sldMk cId="0" sldId="294"/>
            <ac:spMk id="19" creationId="{6D0B958C-B82E-4F4B-945B-6B038D655637}"/>
          </ac:spMkLst>
        </pc:spChg>
        <pc:spChg chg="add">
          <ac:chgData name="jaime andres hidalgo anfossi" userId="49426b2bb6eda6d1" providerId="LiveId" clId="{B279DA8F-93CC-41B4-9AE9-1553EA3EF8F4}" dt="2023-04-12T10:22:52.600" v="365" actId="26606"/>
          <ac:spMkLst>
            <pc:docMk/>
            <pc:sldMk cId="0" sldId="294"/>
            <ac:spMk id="21" creationId="{E18F3B2A-BB9B-4FB6-B8A5-2A8E5DB9321F}"/>
          </ac:spMkLst>
        </pc:spChg>
        <pc:spChg chg="add">
          <ac:chgData name="jaime andres hidalgo anfossi" userId="49426b2bb6eda6d1" providerId="LiveId" clId="{B279DA8F-93CC-41B4-9AE9-1553EA3EF8F4}" dt="2023-04-12T10:22:52.600" v="365" actId="26606"/>
          <ac:spMkLst>
            <pc:docMk/>
            <pc:sldMk cId="0" sldId="294"/>
            <ac:spMk id="23" creationId="{C4164AEF-861B-41D1-9ED5-B81051DA7D4D}"/>
          </ac:spMkLst>
        </pc:spChg>
        <pc:graphicFrameChg chg="add">
          <ac:chgData name="jaime andres hidalgo anfossi" userId="49426b2bb6eda6d1" providerId="LiveId" clId="{B279DA8F-93CC-41B4-9AE9-1553EA3EF8F4}" dt="2023-04-12T10:22:52.600" v="365" actId="26606"/>
          <ac:graphicFrameMkLst>
            <pc:docMk/>
            <pc:sldMk cId="0" sldId="294"/>
            <ac:graphicFrameMk id="5" creationId="{690E268A-E693-119B-02F4-0DB27639C484}"/>
          </ac:graphicFrameMkLst>
        </pc:graphicFrameChg>
      </pc:sldChg>
      <pc:sldChg chg="del">
        <pc:chgData name="jaime andres hidalgo anfossi" userId="49426b2bb6eda6d1" providerId="LiveId" clId="{B279DA8F-93CC-41B4-9AE9-1553EA3EF8F4}" dt="2023-04-12T09:54:41.118" v="285" actId="2696"/>
        <pc:sldMkLst>
          <pc:docMk/>
          <pc:sldMk cId="0" sldId="295"/>
        </pc:sldMkLst>
      </pc:sldChg>
      <pc:sldChg chg="del">
        <pc:chgData name="jaime andres hidalgo anfossi" userId="49426b2bb6eda6d1" providerId="LiveId" clId="{B279DA8F-93CC-41B4-9AE9-1553EA3EF8F4}" dt="2023-04-12T05:41:07.526" v="180" actId="2696"/>
        <pc:sldMkLst>
          <pc:docMk/>
          <pc:sldMk cId="0" sldId="296"/>
        </pc:sldMkLst>
      </pc:sldChg>
      <pc:sldChg chg="del">
        <pc:chgData name="jaime andres hidalgo anfossi" userId="49426b2bb6eda6d1" providerId="LiveId" clId="{B279DA8F-93CC-41B4-9AE9-1553EA3EF8F4}" dt="2023-04-12T05:42:52.529" v="181" actId="2696"/>
        <pc:sldMkLst>
          <pc:docMk/>
          <pc:sldMk cId="0" sldId="298"/>
        </pc:sldMkLst>
      </pc:sldChg>
      <pc:sldChg chg="addSp delSp modSp del mod">
        <pc:chgData name="jaime andres hidalgo anfossi" userId="49426b2bb6eda6d1" providerId="LiveId" clId="{B279DA8F-93CC-41B4-9AE9-1553EA3EF8F4}" dt="2023-04-12T10:19:09.898" v="342" actId="2696"/>
        <pc:sldMkLst>
          <pc:docMk/>
          <pc:sldMk cId="0" sldId="299"/>
        </pc:sldMkLst>
        <pc:spChg chg="mod">
          <ac:chgData name="jaime andres hidalgo anfossi" userId="49426b2bb6eda6d1" providerId="LiveId" clId="{B279DA8F-93CC-41B4-9AE9-1553EA3EF8F4}" dt="2023-04-12T05:43:52.439" v="182" actId="26606"/>
          <ac:spMkLst>
            <pc:docMk/>
            <pc:sldMk cId="0" sldId="299"/>
            <ac:spMk id="2" creationId="{00000000-0000-0000-0000-000000000000}"/>
          </ac:spMkLst>
        </pc:spChg>
        <pc:spChg chg="del">
          <ac:chgData name="jaime andres hidalgo anfossi" userId="49426b2bb6eda6d1" providerId="LiveId" clId="{B279DA8F-93CC-41B4-9AE9-1553EA3EF8F4}" dt="2023-04-12T05:43:52.439" v="182" actId="26606"/>
          <ac:spMkLst>
            <pc:docMk/>
            <pc:sldMk cId="0" sldId="299"/>
            <ac:spMk id="3" creationId="{00000000-0000-0000-0000-000000000000}"/>
          </ac:spMkLst>
        </pc:spChg>
        <pc:spChg chg="del">
          <ac:chgData name="jaime andres hidalgo anfossi" userId="49426b2bb6eda6d1" providerId="LiveId" clId="{B279DA8F-93CC-41B4-9AE9-1553EA3EF8F4}" dt="2023-04-12T05:43:52.439" v="182" actId="26606"/>
          <ac:spMkLst>
            <pc:docMk/>
            <pc:sldMk cId="0" sldId="299"/>
            <ac:spMk id="8" creationId="{B219AE65-9B94-44EA-BEF3-EF4BFA169C81}"/>
          </ac:spMkLst>
        </pc:spChg>
        <pc:spChg chg="del">
          <ac:chgData name="jaime andres hidalgo anfossi" userId="49426b2bb6eda6d1" providerId="LiveId" clId="{B279DA8F-93CC-41B4-9AE9-1553EA3EF8F4}" dt="2023-04-12T05:43:52.439" v="182" actId="26606"/>
          <ac:spMkLst>
            <pc:docMk/>
            <pc:sldMk cId="0" sldId="299"/>
            <ac:spMk id="10" creationId="{F0C81A57-9CD5-461B-8FFE-4A8CB6CFBE01}"/>
          </ac:spMkLst>
        </pc:spChg>
        <pc:spChg chg="add">
          <ac:chgData name="jaime andres hidalgo anfossi" userId="49426b2bb6eda6d1" providerId="LiveId" clId="{B279DA8F-93CC-41B4-9AE9-1553EA3EF8F4}" dt="2023-04-12T05:43:52.439" v="182" actId="26606"/>
          <ac:spMkLst>
            <pc:docMk/>
            <pc:sldMk cId="0" sldId="299"/>
            <ac:spMk id="22" creationId="{8682CCCE-534D-4FC6-BF2B-9BEA2F2BB482}"/>
          </ac:spMkLst>
        </pc:spChg>
        <pc:spChg chg="add">
          <ac:chgData name="jaime andres hidalgo anfossi" userId="49426b2bb6eda6d1" providerId="LiveId" clId="{B279DA8F-93CC-41B4-9AE9-1553EA3EF8F4}" dt="2023-04-12T05:43:52.439" v="182" actId="26606"/>
          <ac:spMkLst>
            <pc:docMk/>
            <pc:sldMk cId="0" sldId="299"/>
            <ac:spMk id="24" creationId="{BC664B74-EEBB-416C-9D86-AE1FECC022DE}"/>
          </ac:spMkLst>
        </pc:spChg>
        <pc:spChg chg="add">
          <ac:chgData name="jaime andres hidalgo anfossi" userId="49426b2bb6eda6d1" providerId="LiveId" clId="{B279DA8F-93CC-41B4-9AE9-1553EA3EF8F4}" dt="2023-04-12T05:43:52.439" v="182" actId="26606"/>
          <ac:spMkLst>
            <pc:docMk/>
            <pc:sldMk cId="0" sldId="299"/>
            <ac:spMk id="26" creationId="{52000483-C30E-42A1-8569-E1DE1F55BCAC}"/>
          </ac:spMkLst>
        </pc:spChg>
        <pc:spChg chg="add">
          <ac:chgData name="jaime andres hidalgo anfossi" userId="49426b2bb6eda6d1" providerId="LiveId" clId="{B279DA8F-93CC-41B4-9AE9-1553EA3EF8F4}" dt="2023-04-12T05:43:52.439" v="182" actId="26606"/>
          <ac:spMkLst>
            <pc:docMk/>
            <pc:sldMk cId="0" sldId="299"/>
            <ac:spMk id="28" creationId="{A5ACD7E0-6D9A-4803-8B9B-D4602DC48C78}"/>
          </ac:spMkLst>
        </pc:spChg>
        <pc:spChg chg="add">
          <ac:chgData name="jaime andres hidalgo anfossi" userId="49426b2bb6eda6d1" providerId="LiveId" clId="{B279DA8F-93CC-41B4-9AE9-1553EA3EF8F4}" dt="2023-04-12T05:43:52.439" v="182" actId="26606"/>
          <ac:spMkLst>
            <pc:docMk/>
            <pc:sldMk cId="0" sldId="299"/>
            <ac:spMk id="30" creationId="{C238E92D-87E7-4B27-AD36-0E1330051168}"/>
          </ac:spMkLst>
        </pc:spChg>
        <pc:spChg chg="add">
          <ac:chgData name="jaime andres hidalgo anfossi" userId="49426b2bb6eda6d1" providerId="LiveId" clId="{B279DA8F-93CC-41B4-9AE9-1553EA3EF8F4}" dt="2023-04-12T05:43:52.439" v="182" actId="26606"/>
          <ac:spMkLst>
            <pc:docMk/>
            <pc:sldMk cId="0" sldId="299"/>
            <ac:spMk id="32" creationId="{6D0B958C-B82E-4F4B-945B-6B038D655637}"/>
          </ac:spMkLst>
        </pc:spChg>
        <pc:spChg chg="add">
          <ac:chgData name="jaime andres hidalgo anfossi" userId="49426b2bb6eda6d1" providerId="LiveId" clId="{B279DA8F-93CC-41B4-9AE9-1553EA3EF8F4}" dt="2023-04-12T05:43:52.439" v="182" actId="26606"/>
          <ac:spMkLst>
            <pc:docMk/>
            <pc:sldMk cId="0" sldId="299"/>
            <ac:spMk id="34" creationId="{E18F3B2A-BB9B-4FB6-B8A5-2A8E5DB9321F}"/>
          </ac:spMkLst>
        </pc:spChg>
        <pc:spChg chg="add">
          <ac:chgData name="jaime andres hidalgo anfossi" userId="49426b2bb6eda6d1" providerId="LiveId" clId="{B279DA8F-93CC-41B4-9AE9-1553EA3EF8F4}" dt="2023-04-12T05:43:52.439" v="182" actId="26606"/>
          <ac:spMkLst>
            <pc:docMk/>
            <pc:sldMk cId="0" sldId="299"/>
            <ac:spMk id="36" creationId="{C4164AEF-861B-41D1-9ED5-B81051DA7D4D}"/>
          </ac:spMkLst>
        </pc:spChg>
        <pc:grpChg chg="del">
          <ac:chgData name="jaime andres hidalgo anfossi" userId="49426b2bb6eda6d1" providerId="LiveId" clId="{B279DA8F-93CC-41B4-9AE9-1553EA3EF8F4}" dt="2023-04-12T05:43:52.439" v="182" actId="26606"/>
          <ac:grpSpMkLst>
            <pc:docMk/>
            <pc:sldMk cId="0" sldId="299"/>
            <ac:grpSpMk id="12" creationId="{3086C462-37F4-494D-8292-CCB95221CC1A}"/>
          </ac:grpSpMkLst>
        </pc:grpChg>
        <pc:graphicFrameChg chg="add">
          <ac:chgData name="jaime andres hidalgo anfossi" userId="49426b2bb6eda6d1" providerId="LiveId" clId="{B279DA8F-93CC-41B4-9AE9-1553EA3EF8F4}" dt="2023-04-12T05:43:52.439" v="182" actId="26606"/>
          <ac:graphicFrameMkLst>
            <pc:docMk/>
            <pc:sldMk cId="0" sldId="299"/>
            <ac:graphicFrameMk id="18" creationId="{8F179A70-8A21-F806-3A77-4D45C7D2A653}"/>
          </ac:graphicFrameMkLst>
        </pc:graphicFrameChg>
        <pc:cxnChg chg="del">
          <ac:chgData name="jaime andres hidalgo anfossi" userId="49426b2bb6eda6d1" providerId="LiveId" clId="{B279DA8F-93CC-41B4-9AE9-1553EA3EF8F4}" dt="2023-04-12T05:43:52.439" v="182" actId="26606"/>
          <ac:cxnSpMkLst>
            <pc:docMk/>
            <pc:sldMk cId="0" sldId="299"/>
            <ac:cxnSpMk id="16" creationId="{AD23B2CD-009B-425A-9616-1E1AD1D5AB46}"/>
          </ac:cxnSpMkLst>
        </pc:cxnChg>
      </pc:sldChg>
      <pc:sldChg chg="del">
        <pc:chgData name="jaime andres hidalgo anfossi" userId="49426b2bb6eda6d1" providerId="LiveId" clId="{B279DA8F-93CC-41B4-9AE9-1553EA3EF8F4}" dt="2023-04-12T10:19:09.898" v="342" actId="2696"/>
        <pc:sldMkLst>
          <pc:docMk/>
          <pc:sldMk cId="0" sldId="300"/>
        </pc:sldMkLst>
      </pc:sldChg>
      <pc:sldChg chg="del">
        <pc:chgData name="jaime andres hidalgo anfossi" userId="49426b2bb6eda6d1" providerId="LiveId" clId="{B279DA8F-93CC-41B4-9AE9-1553EA3EF8F4}" dt="2023-04-12T09:46:49.318" v="281" actId="2696"/>
        <pc:sldMkLst>
          <pc:docMk/>
          <pc:sldMk cId="0" sldId="301"/>
        </pc:sldMkLst>
      </pc:sldChg>
      <pc:sldChg chg="del">
        <pc:chgData name="jaime andres hidalgo anfossi" userId="49426b2bb6eda6d1" providerId="LiveId" clId="{B279DA8F-93CC-41B4-9AE9-1553EA3EF8F4}" dt="2023-04-12T09:47:07.825" v="282" actId="2696"/>
        <pc:sldMkLst>
          <pc:docMk/>
          <pc:sldMk cId="0" sldId="302"/>
        </pc:sldMkLst>
      </pc:sldChg>
      <pc:sldChg chg="del">
        <pc:chgData name="jaime andres hidalgo anfossi" userId="49426b2bb6eda6d1" providerId="LiveId" clId="{B279DA8F-93CC-41B4-9AE9-1553EA3EF8F4}" dt="2023-04-12T09:47:26.185" v="283" actId="2696"/>
        <pc:sldMkLst>
          <pc:docMk/>
          <pc:sldMk cId="0" sldId="303"/>
        </pc:sldMkLst>
      </pc:sldChg>
      <pc:sldChg chg="ord">
        <pc:chgData name="jaime andres hidalgo anfossi" userId="49426b2bb6eda6d1" providerId="LiveId" clId="{B279DA8F-93CC-41B4-9AE9-1553EA3EF8F4}" dt="2023-04-12T10:17:43.800" v="337"/>
        <pc:sldMkLst>
          <pc:docMk/>
          <pc:sldMk cId="0" sldId="305"/>
        </pc:sldMkLst>
      </pc:sldChg>
      <pc:sldChg chg="del">
        <pc:chgData name="jaime andres hidalgo anfossi" userId="49426b2bb6eda6d1" providerId="LiveId" clId="{B279DA8F-93CC-41B4-9AE9-1553EA3EF8F4}" dt="2023-04-12T09:46:38.445" v="280" actId="2696"/>
        <pc:sldMkLst>
          <pc:docMk/>
          <pc:sldMk cId="0" sldId="306"/>
        </pc:sldMkLst>
      </pc:sldChg>
      <pc:sldChg chg="del">
        <pc:chgData name="jaime andres hidalgo anfossi" userId="49426b2bb6eda6d1" providerId="LiveId" clId="{B279DA8F-93CC-41B4-9AE9-1553EA3EF8F4}" dt="2023-04-12T10:19:27.614" v="343" actId="2696"/>
        <pc:sldMkLst>
          <pc:docMk/>
          <pc:sldMk cId="0" sldId="308"/>
        </pc:sldMkLst>
      </pc:sldChg>
      <pc:sldChg chg="del">
        <pc:chgData name="jaime andres hidalgo anfossi" userId="49426b2bb6eda6d1" providerId="LiveId" clId="{B279DA8F-93CC-41B4-9AE9-1553EA3EF8F4}" dt="2023-04-12T10:19:27.614" v="343" actId="2696"/>
        <pc:sldMkLst>
          <pc:docMk/>
          <pc:sldMk cId="0" sldId="309"/>
        </pc:sldMkLst>
      </pc:sldChg>
      <pc:sldChg chg="del">
        <pc:chgData name="jaime andres hidalgo anfossi" userId="49426b2bb6eda6d1" providerId="LiveId" clId="{B279DA8F-93CC-41B4-9AE9-1553EA3EF8F4}" dt="2023-04-12T09:54:52.322" v="286" actId="2696"/>
        <pc:sldMkLst>
          <pc:docMk/>
          <pc:sldMk cId="0" sldId="310"/>
        </pc:sldMkLst>
      </pc:sldChg>
      <pc:sldChg chg="del">
        <pc:chgData name="jaime andres hidalgo anfossi" userId="49426b2bb6eda6d1" providerId="LiveId" clId="{B279DA8F-93CC-41B4-9AE9-1553EA3EF8F4}" dt="2023-04-12T09:56:38.842" v="289" actId="2696"/>
        <pc:sldMkLst>
          <pc:docMk/>
          <pc:sldMk cId="0" sldId="312"/>
        </pc:sldMkLst>
      </pc:sldChg>
      <pc:sldChg chg="del">
        <pc:chgData name="jaime andres hidalgo anfossi" userId="49426b2bb6eda6d1" providerId="LiveId" clId="{B279DA8F-93CC-41B4-9AE9-1553EA3EF8F4}" dt="2023-04-12T09:56:38.842" v="289" actId="2696"/>
        <pc:sldMkLst>
          <pc:docMk/>
          <pc:sldMk cId="0" sldId="313"/>
        </pc:sldMkLst>
      </pc:sldChg>
      <pc:sldChg chg="del">
        <pc:chgData name="jaime andres hidalgo anfossi" userId="49426b2bb6eda6d1" providerId="LiveId" clId="{B279DA8F-93CC-41B4-9AE9-1553EA3EF8F4}" dt="2023-04-12T09:56:38.842" v="289" actId="2696"/>
        <pc:sldMkLst>
          <pc:docMk/>
          <pc:sldMk cId="0" sldId="314"/>
        </pc:sldMkLst>
      </pc:sldChg>
      <pc:sldChg chg="del">
        <pc:chgData name="jaime andres hidalgo anfossi" userId="49426b2bb6eda6d1" providerId="LiveId" clId="{B279DA8F-93CC-41B4-9AE9-1553EA3EF8F4}" dt="2023-04-12T09:56:38.842" v="289" actId="2696"/>
        <pc:sldMkLst>
          <pc:docMk/>
          <pc:sldMk cId="0" sldId="315"/>
        </pc:sldMkLst>
      </pc:sldChg>
      <pc:sldChg chg="del">
        <pc:chgData name="jaime andres hidalgo anfossi" userId="49426b2bb6eda6d1" providerId="LiveId" clId="{B279DA8F-93CC-41B4-9AE9-1553EA3EF8F4}" dt="2023-04-12T09:56:38.842" v="289" actId="2696"/>
        <pc:sldMkLst>
          <pc:docMk/>
          <pc:sldMk cId="0" sldId="316"/>
        </pc:sldMkLst>
      </pc:sldChg>
      <pc:sldChg chg="ord">
        <pc:chgData name="jaime andres hidalgo anfossi" userId="49426b2bb6eda6d1" providerId="LiveId" clId="{B279DA8F-93CC-41B4-9AE9-1553EA3EF8F4}" dt="2023-04-12T10:18:36.026" v="341"/>
        <pc:sldMkLst>
          <pc:docMk/>
          <pc:sldMk cId="1444488036" sldId="317"/>
        </pc:sldMkLst>
      </pc:sldChg>
      <pc:sldChg chg="addSp delSp modSp new mod setBg modClrScheme chgLayout">
        <pc:chgData name="jaime andres hidalgo anfossi" userId="49426b2bb6eda6d1" providerId="LiveId" clId="{B279DA8F-93CC-41B4-9AE9-1553EA3EF8F4}" dt="2023-04-10T04:33:34.195" v="25" actId="14100"/>
        <pc:sldMkLst>
          <pc:docMk/>
          <pc:sldMk cId="1746709475" sldId="327"/>
        </pc:sldMkLst>
        <pc:spChg chg="add mod">
          <ac:chgData name="jaime andres hidalgo anfossi" userId="49426b2bb6eda6d1" providerId="LiveId" clId="{B279DA8F-93CC-41B4-9AE9-1553EA3EF8F4}" dt="2023-04-10T04:33:20.779" v="22" actId="26606"/>
          <ac:spMkLst>
            <pc:docMk/>
            <pc:sldMk cId="1746709475" sldId="327"/>
            <ac:spMk id="2" creationId="{FF341A10-60AA-24BE-FC95-24AC5145F1A8}"/>
          </ac:spMkLst>
        </pc:spChg>
        <pc:spChg chg="add del mod">
          <ac:chgData name="jaime andres hidalgo anfossi" userId="49426b2bb6eda6d1" providerId="LiveId" clId="{B279DA8F-93CC-41B4-9AE9-1553EA3EF8F4}" dt="2023-04-10T04:33:20.779" v="22" actId="26606"/>
          <ac:spMkLst>
            <pc:docMk/>
            <pc:sldMk cId="1746709475" sldId="327"/>
            <ac:spMk id="3" creationId="{B2CD9632-1B6C-1147-C495-6F338969B372}"/>
          </ac:spMkLst>
        </pc:spChg>
        <pc:spChg chg="add">
          <ac:chgData name="jaime andres hidalgo anfossi" userId="49426b2bb6eda6d1" providerId="LiveId" clId="{B279DA8F-93CC-41B4-9AE9-1553EA3EF8F4}" dt="2023-04-10T04:33:20.779" v="22" actId="26606"/>
          <ac:spMkLst>
            <pc:docMk/>
            <pc:sldMk cId="1746709475" sldId="327"/>
            <ac:spMk id="18" creationId="{5669AB50-4CAD-4D10-A09A-A0C01AF9E6F6}"/>
          </ac:spMkLst>
        </pc:spChg>
        <pc:grpChg chg="add">
          <ac:chgData name="jaime andres hidalgo anfossi" userId="49426b2bb6eda6d1" providerId="LiveId" clId="{B279DA8F-93CC-41B4-9AE9-1553EA3EF8F4}" dt="2023-04-10T04:33:20.779" v="22" actId="26606"/>
          <ac:grpSpMkLst>
            <pc:docMk/>
            <pc:sldMk cId="1746709475" sldId="327"/>
            <ac:grpSpMk id="9" creationId="{5A992EA8-A2AE-480C-BFF9-7B134643975C}"/>
          </ac:grpSpMkLst>
        </pc:grpChg>
        <pc:grpChg chg="add">
          <ac:chgData name="jaime andres hidalgo anfossi" userId="49426b2bb6eda6d1" providerId="LiveId" clId="{B279DA8F-93CC-41B4-9AE9-1553EA3EF8F4}" dt="2023-04-10T04:33:20.779" v="22" actId="26606"/>
          <ac:grpSpMkLst>
            <pc:docMk/>
            <pc:sldMk cId="1746709475" sldId="327"/>
            <ac:grpSpMk id="20" creationId="{68B27BBA-AE99-4D00-A26E-0B49DA4B37AC}"/>
          </ac:grpSpMkLst>
        </pc:grpChg>
        <pc:picChg chg="add mod">
          <ac:chgData name="jaime andres hidalgo anfossi" userId="49426b2bb6eda6d1" providerId="LiveId" clId="{B279DA8F-93CC-41B4-9AE9-1553EA3EF8F4}" dt="2023-04-10T04:33:34.195" v="25" actId="14100"/>
          <ac:picMkLst>
            <pc:docMk/>
            <pc:sldMk cId="1746709475" sldId="327"/>
            <ac:picMk id="4" creationId="{B8F63ECA-4B43-61B0-8CB0-BA35BE4E9E46}"/>
          </ac:picMkLst>
        </pc:picChg>
      </pc:sldChg>
      <pc:sldChg chg="addSp delSp modSp new mod setBg modClrScheme chgLayout">
        <pc:chgData name="jaime andres hidalgo anfossi" userId="49426b2bb6eda6d1" providerId="LiveId" clId="{B279DA8F-93CC-41B4-9AE9-1553EA3EF8F4}" dt="2023-04-10T05:03:40.266" v="75" actId="14100"/>
        <pc:sldMkLst>
          <pc:docMk/>
          <pc:sldMk cId="3895309822" sldId="328"/>
        </pc:sldMkLst>
        <pc:spChg chg="del">
          <ac:chgData name="jaime andres hidalgo anfossi" userId="49426b2bb6eda6d1" providerId="LiveId" clId="{B279DA8F-93CC-41B4-9AE9-1553EA3EF8F4}" dt="2023-04-10T05:02:49.315" v="47" actId="700"/>
          <ac:spMkLst>
            <pc:docMk/>
            <pc:sldMk cId="3895309822" sldId="328"/>
            <ac:spMk id="2" creationId="{9C4E2E14-099A-714E-A440-DF66B14680AF}"/>
          </ac:spMkLst>
        </pc:spChg>
        <pc:spChg chg="del">
          <ac:chgData name="jaime andres hidalgo anfossi" userId="49426b2bb6eda6d1" providerId="LiveId" clId="{B279DA8F-93CC-41B4-9AE9-1553EA3EF8F4}" dt="2023-04-10T05:02:49.315" v="47" actId="700"/>
          <ac:spMkLst>
            <pc:docMk/>
            <pc:sldMk cId="3895309822" sldId="328"/>
            <ac:spMk id="3" creationId="{853460BE-B966-8189-21FC-E381BF88D7C4}"/>
          </ac:spMkLst>
        </pc:spChg>
        <pc:spChg chg="add mod ord">
          <ac:chgData name="jaime andres hidalgo anfossi" userId="49426b2bb6eda6d1" providerId="LiveId" clId="{B279DA8F-93CC-41B4-9AE9-1553EA3EF8F4}" dt="2023-04-10T05:03:22.079" v="70" actId="26606"/>
          <ac:spMkLst>
            <pc:docMk/>
            <pc:sldMk cId="3895309822" sldId="328"/>
            <ac:spMk id="4" creationId="{F9D0B9A1-665D-F466-335E-5CBDDAEEE045}"/>
          </ac:spMkLst>
        </pc:spChg>
        <pc:spChg chg="add del">
          <ac:chgData name="jaime andres hidalgo anfossi" userId="49426b2bb6eda6d1" providerId="LiveId" clId="{B279DA8F-93CC-41B4-9AE9-1553EA3EF8F4}" dt="2023-04-10T05:03:22.032" v="69" actId="26606"/>
          <ac:spMkLst>
            <pc:docMk/>
            <pc:sldMk cId="3895309822" sldId="328"/>
            <ac:spMk id="2064" creationId="{5669AB50-4CAD-4D10-A09A-A0C01AF9E6F6}"/>
          </ac:spMkLst>
        </pc:spChg>
        <pc:spChg chg="add">
          <ac:chgData name="jaime andres hidalgo anfossi" userId="49426b2bb6eda6d1" providerId="LiveId" clId="{B279DA8F-93CC-41B4-9AE9-1553EA3EF8F4}" dt="2023-04-10T05:03:22.079" v="70" actId="26606"/>
          <ac:spMkLst>
            <pc:docMk/>
            <pc:sldMk cId="3895309822" sldId="328"/>
            <ac:spMk id="2072" creationId="{5669AB50-4CAD-4D10-A09A-A0C01AF9E6F6}"/>
          </ac:spMkLst>
        </pc:spChg>
        <pc:grpChg chg="add del">
          <ac:chgData name="jaime andres hidalgo anfossi" userId="49426b2bb6eda6d1" providerId="LiveId" clId="{B279DA8F-93CC-41B4-9AE9-1553EA3EF8F4}" dt="2023-04-10T05:03:22.032" v="69" actId="26606"/>
          <ac:grpSpMkLst>
            <pc:docMk/>
            <pc:sldMk cId="3895309822" sldId="328"/>
            <ac:grpSpMk id="2055" creationId="{5A992EA8-A2AE-480C-BFF9-7B134643975C}"/>
          </ac:grpSpMkLst>
        </pc:grpChg>
        <pc:grpChg chg="add del">
          <ac:chgData name="jaime andres hidalgo anfossi" userId="49426b2bb6eda6d1" providerId="LiveId" clId="{B279DA8F-93CC-41B4-9AE9-1553EA3EF8F4}" dt="2023-04-10T05:03:22.032" v="69" actId="26606"/>
          <ac:grpSpMkLst>
            <pc:docMk/>
            <pc:sldMk cId="3895309822" sldId="328"/>
            <ac:grpSpMk id="2066" creationId="{68B27BBA-AE99-4D00-A26E-0B49DA4B37AC}"/>
          </ac:grpSpMkLst>
        </pc:grpChg>
        <pc:grpChg chg="add">
          <ac:chgData name="jaime andres hidalgo anfossi" userId="49426b2bb6eda6d1" providerId="LiveId" clId="{B279DA8F-93CC-41B4-9AE9-1553EA3EF8F4}" dt="2023-04-10T05:03:22.079" v="70" actId="26606"/>
          <ac:grpSpMkLst>
            <pc:docMk/>
            <pc:sldMk cId="3895309822" sldId="328"/>
            <ac:grpSpMk id="2071" creationId="{5A992EA8-A2AE-480C-BFF9-7B134643975C}"/>
          </ac:grpSpMkLst>
        </pc:grpChg>
        <pc:picChg chg="add mod ord">
          <ac:chgData name="jaime andres hidalgo anfossi" userId="49426b2bb6eda6d1" providerId="LiveId" clId="{B279DA8F-93CC-41B4-9AE9-1553EA3EF8F4}" dt="2023-04-10T05:03:40.266" v="75" actId="14100"/>
          <ac:picMkLst>
            <pc:docMk/>
            <pc:sldMk cId="3895309822" sldId="328"/>
            <ac:picMk id="2050" creationId="{1B184D78-B4E4-9CB7-C0F5-5D2B3978B3B5}"/>
          </ac:picMkLst>
        </pc:picChg>
      </pc:sldChg>
      <pc:sldChg chg="addSp delSp modSp new mod ord setBg modClrScheme chgLayout">
        <pc:chgData name="jaime andres hidalgo anfossi" userId="49426b2bb6eda6d1" providerId="LiveId" clId="{B279DA8F-93CC-41B4-9AE9-1553EA3EF8F4}" dt="2023-04-12T05:10:56.648" v="136"/>
        <pc:sldMkLst>
          <pc:docMk/>
          <pc:sldMk cId="1453124976" sldId="329"/>
        </pc:sldMkLst>
        <pc:spChg chg="mod ord">
          <ac:chgData name="jaime andres hidalgo anfossi" userId="49426b2bb6eda6d1" providerId="LiveId" clId="{B279DA8F-93CC-41B4-9AE9-1553EA3EF8F4}" dt="2023-04-10T05:13:02.283" v="111" actId="26606"/>
          <ac:spMkLst>
            <pc:docMk/>
            <pc:sldMk cId="1453124976" sldId="329"/>
            <ac:spMk id="2" creationId="{185E0E35-8261-BDF5-72E2-EC09B4FAAE51}"/>
          </ac:spMkLst>
        </pc:spChg>
        <pc:spChg chg="del">
          <ac:chgData name="jaime andres hidalgo anfossi" userId="49426b2bb6eda6d1" providerId="LiveId" clId="{B279DA8F-93CC-41B4-9AE9-1553EA3EF8F4}" dt="2023-04-10T05:12:48.958" v="110" actId="700"/>
          <ac:spMkLst>
            <pc:docMk/>
            <pc:sldMk cId="1453124976" sldId="329"/>
            <ac:spMk id="3" creationId="{8B072217-2E09-1242-6E2D-E651FBD427B1}"/>
          </ac:spMkLst>
        </pc:spChg>
        <pc:spChg chg="add">
          <ac:chgData name="jaime andres hidalgo anfossi" userId="49426b2bb6eda6d1" providerId="LiveId" clId="{B279DA8F-93CC-41B4-9AE9-1553EA3EF8F4}" dt="2023-04-10T05:13:02.283" v="111" actId="26606"/>
          <ac:spMkLst>
            <pc:docMk/>
            <pc:sldMk cId="1453124976" sldId="329"/>
            <ac:spMk id="18" creationId="{5669AB50-4CAD-4D10-A09A-A0C01AF9E6F6}"/>
          </ac:spMkLst>
        </pc:spChg>
        <pc:grpChg chg="add">
          <ac:chgData name="jaime andres hidalgo anfossi" userId="49426b2bb6eda6d1" providerId="LiveId" clId="{B279DA8F-93CC-41B4-9AE9-1553EA3EF8F4}" dt="2023-04-10T05:13:02.283" v="111" actId="26606"/>
          <ac:grpSpMkLst>
            <pc:docMk/>
            <pc:sldMk cId="1453124976" sldId="329"/>
            <ac:grpSpMk id="9" creationId="{5A992EA8-A2AE-480C-BFF9-7B134643975C}"/>
          </ac:grpSpMkLst>
        </pc:grpChg>
        <pc:grpChg chg="add">
          <ac:chgData name="jaime andres hidalgo anfossi" userId="49426b2bb6eda6d1" providerId="LiveId" clId="{B279DA8F-93CC-41B4-9AE9-1553EA3EF8F4}" dt="2023-04-10T05:13:02.283" v="111" actId="26606"/>
          <ac:grpSpMkLst>
            <pc:docMk/>
            <pc:sldMk cId="1453124976" sldId="329"/>
            <ac:grpSpMk id="20" creationId="{2169BF4F-FA69-4E06-93B5-C5B81BD76293}"/>
          </ac:grpSpMkLst>
        </pc:grpChg>
        <pc:picChg chg="add mod">
          <ac:chgData name="jaime andres hidalgo anfossi" userId="49426b2bb6eda6d1" providerId="LiveId" clId="{B279DA8F-93CC-41B4-9AE9-1553EA3EF8F4}" dt="2023-04-10T05:13:23.085" v="115" actId="14100"/>
          <ac:picMkLst>
            <pc:docMk/>
            <pc:sldMk cId="1453124976" sldId="329"/>
            <ac:picMk id="4" creationId="{ABFD5BCE-6258-F601-783B-03FD7BEF2B6B}"/>
          </ac:picMkLst>
        </pc:picChg>
      </pc:sldChg>
      <pc:sldChg chg="addSp delSp modSp new mod">
        <pc:chgData name="jaime andres hidalgo anfossi" userId="49426b2bb6eda6d1" providerId="LiveId" clId="{B279DA8F-93CC-41B4-9AE9-1553EA3EF8F4}" dt="2023-04-10T05:21:24.260" v="134" actId="1076"/>
        <pc:sldMkLst>
          <pc:docMk/>
          <pc:sldMk cId="2287920790" sldId="330"/>
        </pc:sldMkLst>
        <pc:spChg chg="mod">
          <ac:chgData name="jaime andres hidalgo anfossi" userId="49426b2bb6eda6d1" providerId="LiveId" clId="{B279DA8F-93CC-41B4-9AE9-1553EA3EF8F4}" dt="2023-04-10T05:17:05.945" v="127" actId="20577"/>
          <ac:spMkLst>
            <pc:docMk/>
            <pc:sldMk cId="2287920790" sldId="330"/>
            <ac:spMk id="2" creationId="{2331BB12-38D9-AC98-5D96-BE1DE4099E3C}"/>
          </ac:spMkLst>
        </pc:spChg>
        <pc:picChg chg="add mod">
          <ac:chgData name="jaime andres hidalgo anfossi" userId="49426b2bb6eda6d1" providerId="LiveId" clId="{B279DA8F-93CC-41B4-9AE9-1553EA3EF8F4}" dt="2023-04-10T05:21:24.260" v="134" actId="1076"/>
          <ac:picMkLst>
            <pc:docMk/>
            <pc:sldMk cId="2287920790" sldId="330"/>
            <ac:picMk id="3" creationId="{2D549A50-E83E-9C8F-72EA-1F6D8361935F}"/>
          </ac:picMkLst>
        </pc:picChg>
        <pc:picChg chg="add del">
          <ac:chgData name="jaime andres hidalgo anfossi" userId="49426b2bb6eda6d1" providerId="LiveId" clId="{B279DA8F-93CC-41B4-9AE9-1553EA3EF8F4}" dt="2023-04-10T05:21:03.056" v="129"/>
          <ac:picMkLst>
            <pc:docMk/>
            <pc:sldMk cId="2287920790" sldId="330"/>
            <ac:picMk id="3074" creationId="{456051D4-C571-7D7A-D7F6-57F443047F00}"/>
          </ac:picMkLst>
        </pc:picChg>
      </pc:sldChg>
      <pc:sldChg chg="addSp modSp new mod setBg">
        <pc:chgData name="jaime andres hidalgo anfossi" userId="49426b2bb6eda6d1" providerId="LiveId" clId="{B279DA8F-93CC-41B4-9AE9-1553EA3EF8F4}" dt="2023-04-12T05:25:19.087" v="159" actId="1036"/>
        <pc:sldMkLst>
          <pc:docMk/>
          <pc:sldMk cId="1826267430" sldId="331"/>
        </pc:sldMkLst>
        <pc:spChg chg="mod">
          <ac:chgData name="jaime andres hidalgo anfossi" userId="49426b2bb6eda6d1" providerId="LiveId" clId="{B279DA8F-93CC-41B4-9AE9-1553EA3EF8F4}" dt="2023-04-12T05:17:07.686" v="157" actId="26606"/>
          <ac:spMkLst>
            <pc:docMk/>
            <pc:sldMk cId="1826267430" sldId="331"/>
            <ac:spMk id="2" creationId="{BC6AFCEE-1859-5161-0DE6-B23E51A0364A}"/>
          </ac:spMkLst>
        </pc:spChg>
        <pc:spChg chg="add">
          <ac:chgData name="jaime andres hidalgo anfossi" userId="49426b2bb6eda6d1" providerId="LiveId" clId="{B279DA8F-93CC-41B4-9AE9-1553EA3EF8F4}" dt="2023-04-12T05:17:07.686" v="157" actId="26606"/>
          <ac:spMkLst>
            <pc:docMk/>
            <pc:sldMk cId="1826267430" sldId="331"/>
            <ac:spMk id="17" creationId="{5669AB50-4CAD-4D10-A09A-A0C01AF9E6F6}"/>
          </ac:spMkLst>
        </pc:spChg>
        <pc:grpChg chg="add">
          <ac:chgData name="jaime andres hidalgo anfossi" userId="49426b2bb6eda6d1" providerId="LiveId" clId="{B279DA8F-93CC-41B4-9AE9-1553EA3EF8F4}" dt="2023-04-12T05:17:07.686" v="157" actId="26606"/>
          <ac:grpSpMkLst>
            <pc:docMk/>
            <pc:sldMk cId="1826267430" sldId="331"/>
            <ac:grpSpMk id="8" creationId="{5A992EA8-A2AE-480C-BFF9-7B134643975C}"/>
          </ac:grpSpMkLst>
        </pc:grpChg>
        <pc:picChg chg="add mod">
          <ac:chgData name="jaime andres hidalgo anfossi" userId="49426b2bb6eda6d1" providerId="LiveId" clId="{B279DA8F-93CC-41B4-9AE9-1553EA3EF8F4}" dt="2023-04-12T05:25:19.087" v="159" actId="1036"/>
          <ac:picMkLst>
            <pc:docMk/>
            <pc:sldMk cId="1826267430" sldId="331"/>
            <ac:picMk id="3" creationId="{0A73B578-F1E4-592F-397D-AAAE3FA65014}"/>
          </ac:picMkLst>
        </pc:picChg>
      </pc:sldChg>
      <pc:sldChg chg="addSp modSp new mod setBg">
        <pc:chgData name="jaime andres hidalgo anfossi" userId="49426b2bb6eda6d1" providerId="LiveId" clId="{B279DA8F-93CC-41B4-9AE9-1553EA3EF8F4}" dt="2023-04-12T05:26:44.562" v="177" actId="14100"/>
        <pc:sldMkLst>
          <pc:docMk/>
          <pc:sldMk cId="2563904904" sldId="332"/>
        </pc:sldMkLst>
        <pc:spChg chg="mod">
          <ac:chgData name="jaime andres hidalgo anfossi" userId="49426b2bb6eda6d1" providerId="LiveId" clId="{B279DA8F-93CC-41B4-9AE9-1553EA3EF8F4}" dt="2023-04-12T05:26:33.186" v="175" actId="26606"/>
          <ac:spMkLst>
            <pc:docMk/>
            <pc:sldMk cId="2563904904" sldId="332"/>
            <ac:spMk id="2" creationId="{570BE2B3-21B1-DFA6-FD7E-CB2744FF7518}"/>
          </ac:spMkLst>
        </pc:spChg>
        <pc:spChg chg="add">
          <ac:chgData name="jaime andres hidalgo anfossi" userId="49426b2bb6eda6d1" providerId="LiveId" clId="{B279DA8F-93CC-41B4-9AE9-1553EA3EF8F4}" dt="2023-04-12T05:26:33.186" v="175" actId="26606"/>
          <ac:spMkLst>
            <pc:docMk/>
            <pc:sldMk cId="2563904904" sldId="332"/>
            <ac:spMk id="17" creationId="{5669AB50-4CAD-4D10-A09A-A0C01AF9E6F6}"/>
          </ac:spMkLst>
        </pc:spChg>
        <pc:grpChg chg="add">
          <ac:chgData name="jaime andres hidalgo anfossi" userId="49426b2bb6eda6d1" providerId="LiveId" clId="{B279DA8F-93CC-41B4-9AE9-1553EA3EF8F4}" dt="2023-04-12T05:26:33.186" v="175" actId="26606"/>
          <ac:grpSpMkLst>
            <pc:docMk/>
            <pc:sldMk cId="2563904904" sldId="332"/>
            <ac:grpSpMk id="8" creationId="{5A992EA8-A2AE-480C-BFF9-7B134643975C}"/>
          </ac:grpSpMkLst>
        </pc:grpChg>
        <pc:grpChg chg="add">
          <ac:chgData name="jaime andres hidalgo anfossi" userId="49426b2bb6eda6d1" providerId="LiveId" clId="{B279DA8F-93CC-41B4-9AE9-1553EA3EF8F4}" dt="2023-04-12T05:26:33.186" v="175" actId="26606"/>
          <ac:grpSpMkLst>
            <pc:docMk/>
            <pc:sldMk cId="2563904904" sldId="332"/>
            <ac:grpSpMk id="19" creationId="{68B27BBA-AE99-4D00-A26E-0B49DA4B37AC}"/>
          </ac:grpSpMkLst>
        </pc:grpChg>
        <pc:picChg chg="add mod">
          <ac:chgData name="jaime andres hidalgo anfossi" userId="49426b2bb6eda6d1" providerId="LiveId" clId="{B279DA8F-93CC-41B4-9AE9-1553EA3EF8F4}" dt="2023-04-12T05:26:44.562" v="177" actId="14100"/>
          <ac:picMkLst>
            <pc:docMk/>
            <pc:sldMk cId="2563904904" sldId="332"/>
            <ac:picMk id="3" creationId="{01A42D6B-1FFB-4B97-6BCA-9D654760DEE2}"/>
          </ac:picMkLst>
        </pc:picChg>
      </pc:sldChg>
      <pc:sldChg chg="addSp delSp modSp new mod ord setBg">
        <pc:chgData name="jaime andres hidalgo anfossi" userId="49426b2bb6eda6d1" providerId="LiveId" clId="{B279DA8F-93CC-41B4-9AE9-1553EA3EF8F4}" dt="2023-04-12T10:12:39.128" v="331"/>
        <pc:sldMkLst>
          <pc:docMk/>
          <pc:sldMk cId="1109700584" sldId="333"/>
        </pc:sldMkLst>
        <pc:spChg chg="mod">
          <ac:chgData name="jaime andres hidalgo anfossi" userId="49426b2bb6eda6d1" providerId="LiveId" clId="{B279DA8F-93CC-41B4-9AE9-1553EA3EF8F4}" dt="2023-04-12T10:11:34.556" v="329" actId="404"/>
          <ac:spMkLst>
            <pc:docMk/>
            <pc:sldMk cId="1109700584" sldId="333"/>
            <ac:spMk id="2" creationId="{B0A94918-0FC0-205D-901E-4074CF7043B2}"/>
          </ac:spMkLst>
        </pc:spChg>
        <pc:spChg chg="add del mod">
          <ac:chgData name="jaime andres hidalgo anfossi" userId="49426b2bb6eda6d1" providerId="LiveId" clId="{B279DA8F-93CC-41B4-9AE9-1553EA3EF8F4}" dt="2023-04-12T10:10:53.442" v="312" actId="26606"/>
          <ac:spMkLst>
            <pc:docMk/>
            <pc:sldMk cId="1109700584" sldId="333"/>
            <ac:spMk id="3" creationId="{7153F48D-00B4-2919-EB74-4387F44AEE34}"/>
          </ac:spMkLst>
        </pc:spChg>
        <pc:spChg chg="add del">
          <ac:chgData name="jaime andres hidalgo anfossi" userId="49426b2bb6eda6d1" providerId="LiveId" clId="{B279DA8F-93CC-41B4-9AE9-1553EA3EF8F4}" dt="2023-04-12T10:10:53.395" v="311" actId="26606"/>
          <ac:spMkLst>
            <pc:docMk/>
            <pc:sldMk cId="1109700584" sldId="333"/>
            <ac:spMk id="18" creationId="{5669AB50-4CAD-4D10-A09A-A0C01AF9E6F6}"/>
          </ac:spMkLst>
        </pc:spChg>
        <pc:spChg chg="add del">
          <ac:chgData name="jaime andres hidalgo anfossi" userId="49426b2bb6eda6d1" providerId="LiveId" clId="{B279DA8F-93CC-41B4-9AE9-1553EA3EF8F4}" dt="2023-04-12T10:10:50.109" v="309" actId="26606"/>
          <ac:spMkLst>
            <pc:docMk/>
            <pc:sldMk cId="1109700584" sldId="333"/>
            <ac:spMk id="21" creationId="{5014FF2D-4863-43AA-82A7-958E9F743951}"/>
          </ac:spMkLst>
        </pc:spChg>
        <pc:spChg chg="add">
          <ac:chgData name="jaime andres hidalgo anfossi" userId="49426b2bb6eda6d1" providerId="LiveId" clId="{B279DA8F-93CC-41B4-9AE9-1553EA3EF8F4}" dt="2023-04-12T10:10:53.442" v="312" actId="26606"/>
          <ac:spMkLst>
            <pc:docMk/>
            <pc:sldMk cId="1109700584" sldId="333"/>
            <ac:spMk id="26" creationId="{5669AB50-4CAD-4D10-A09A-A0C01AF9E6F6}"/>
          </ac:spMkLst>
        </pc:spChg>
        <pc:grpChg chg="add del">
          <ac:chgData name="jaime andres hidalgo anfossi" userId="49426b2bb6eda6d1" providerId="LiveId" clId="{B279DA8F-93CC-41B4-9AE9-1553EA3EF8F4}" dt="2023-04-12T10:10:50.109" v="309" actId="26606"/>
          <ac:grpSpMkLst>
            <pc:docMk/>
            <pc:sldMk cId="1109700584" sldId="333"/>
            <ac:grpSpMk id="9" creationId="{353BC003-D6B7-4BF0-937D-4A015F6DEB15}"/>
          </ac:grpSpMkLst>
        </pc:grpChg>
        <pc:grpChg chg="add">
          <ac:chgData name="jaime andres hidalgo anfossi" userId="49426b2bb6eda6d1" providerId="LiveId" clId="{B279DA8F-93CC-41B4-9AE9-1553EA3EF8F4}" dt="2023-04-12T10:10:53.442" v="312" actId="26606"/>
          <ac:grpSpMkLst>
            <pc:docMk/>
            <pc:sldMk cId="1109700584" sldId="333"/>
            <ac:grpSpMk id="20" creationId="{68B27BBA-AE99-4D00-A26E-0B49DA4B37AC}"/>
          </ac:grpSpMkLst>
        </pc:grpChg>
        <pc:grpChg chg="add del">
          <ac:chgData name="jaime andres hidalgo anfossi" userId="49426b2bb6eda6d1" providerId="LiveId" clId="{B279DA8F-93CC-41B4-9AE9-1553EA3EF8F4}" dt="2023-04-12T10:10:53.395" v="311" actId="26606"/>
          <ac:grpSpMkLst>
            <pc:docMk/>
            <pc:sldMk cId="1109700584" sldId="333"/>
            <ac:grpSpMk id="23" creationId="{5A992EA8-A2AE-480C-BFF9-7B134643975C}"/>
          </ac:grpSpMkLst>
        </pc:grpChg>
        <pc:grpChg chg="add">
          <ac:chgData name="jaime andres hidalgo anfossi" userId="49426b2bb6eda6d1" providerId="LiveId" clId="{B279DA8F-93CC-41B4-9AE9-1553EA3EF8F4}" dt="2023-04-12T10:10:53.442" v="312" actId="26606"/>
          <ac:grpSpMkLst>
            <pc:docMk/>
            <pc:sldMk cId="1109700584" sldId="333"/>
            <ac:grpSpMk id="25" creationId="{5A992EA8-A2AE-480C-BFF9-7B134643975C}"/>
          </ac:grpSpMkLst>
        </pc:grpChg>
        <pc:picChg chg="add mod">
          <ac:chgData name="jaime andres hidalgo anfossi" userId="49426b2bb6eda6d1" providerId="LiveId" clId="{B279DA8F-93CC-41B4-9AE9-1553EA3EF8F4}" dt="2023-04-12T10:11:23.778" v="324" actId="14100"/>
          <ac:picMkLst>
            <pc:docMk/>
            <pc:sldMk cId="1109700584" sldId="333"/>
            <ac:picMk id="4" creationId="{61A41332-630B-5CC0-E2DF-4A5802DDCD19}"/>
          </ac:picMkLst>
        </pc:picChg>
      </pc:sldChg>
      <pc:sldChg chg="addSp modSp new mod">
        <pc:chgData name="jaime andres hidalgo anfossi" userId="49426b2bb6eda6d1" providerId="LiveId" clId="{B279DA8F-93CC-41B4-9AE9-1553EA3EF8F4}" dt="2023-04-12T10:15:05.433" v="335" actId="14100"/>
        <pc:sldMkLst>
          <pc:docMk/>
          <pc:sldMk cId="2885466094" sldId="334"/>
        </pc:sldMkLst>
        <pc:picChg chg="add mod">
          <ac:chgData name="jaime andres hidalgo anfossi" userId="49426b2bb6eda6d1" providerId="LiveId" clId="{B279DA8F-93CC-41B4-9AE9-1553EA3EF8F4}" dt="2023-04-12T10:15:05.433" v="335" actId="14100"/>
          <ac:picMkLst>
            <pc:docMk/>
            <pc:sldMk cId="2885466094" sldId="334"/>
            <ac:picMk id="4" creationId="{A2E725CF-6F81-DCB1-E84C-160850104358}"/>
          </ac:picMkLst>
        </pc:picChg>
      </pc:sldChg>
      <pc:sldChg chg="addSp delSp modSp new mod setBg modClrScheme chgLayout">
        <pc:chgData name="jaime andres hidalgo anfossi" userId="49426b2bb6eda6d1" providerId="LiveId" clId="{B279DA8F-93CC-41B4-9AE9-1553EA3EF8F4}" dt="2023-04-12T10:21:34.940" v="362" actId="14100"/>
        <pc:sldMkLst>
          <pc:docMk/>
          <pc:sldMk cId="3860754604" sldId="335"/>
        </pc:sldMkLst>
        <pc:spChg chg="del mod ord">
          <ac:chgData name="jaime andres hidalgo anfossi" userId="49426b2bb6eda6d1" providerId="LiveId" clId="{B279DA8F-93CC-41B4-9AE9-1553EA3EF8F4}" dt="2023-04-12T10:19:45.721" v="345" actId="700"/>
          <ac:spMkLst>
            <pc:docMk/>
            <pc:sldMk cId="3860754604" sldId="335"/>
            <ac:spMk id="2" creationId="{98E7D221-4A71-0C6D-733E-C2A3D08FA356}"/>
          </ac:spMkLst>
        </pc:spChg>
        <pc:spChg chg="del">
          <ac:chgData name="jaime andres hidalgo anfossi" userId="49426b2bb6eda6d1" providerId="LiveId" clId="{B279DA8F-93CC-41B4-9AE9-1553EA3EF8F4}" dt="2023-04-12T10:19:45.721" v="345" actId="700"/>
          <ac:spMkLst>
            <pc:docMk/>
            <pc:sldMk cId="3860754604" sldId="335"/>
            <ac:spMk id="3" creationId="{8DD95FB6-BF3E-6E7B-45E2-7077306A545F}"/>
          </ac:spMkLst>
        </pc:spChg>
        <pc:spChg chg="add mod ord">
          <ac:chgData name="jaime andres hidalgo anfossi" userId="49426b2bb6eda6d1" providerId="LiveId" clId="{B279DA8F-93CC-41B4-9AE9-1553EA3EF8F4}" dt="2023-04-12T10:21:21.843" v="360" actId="26606"/>
          <ac:spMkLst>
            <pc:docMk/>
            <pc:sldMk cId="3860754604" sldId="335"/>
            <ac:spMk id="4" creationId="{A2E76187-AB26-5454-CCA0-953335E298E0}"/>
          </ac:spMkLst>
        </pc:spChg>
        <pc:spChg chg="add del">
          <ac:chgData name="jaime andres hidalgo anfossi" userId="49426b2bb6eda6d1" providerId="LiveId" clId="{B279DA8F-93CC-41B4-9AE9-1553EA3EF8F4}" dt="2023-04-12T10:21:21.843" v="360" actId="26606"/>
          <ac:spMkLst>
            <pc:docMk/>
            <pc:sldMk cId="3860754604" sldId="335"/>
            <ac:spMk id="16" creationId="{CB300B9C-C1F6-47BC-A43F-3B172CD7FF3C}"/>
          </ac:spMkLst>
        </pc:spChg>
        <pc:spChg chg="add del">
          <ac:chgData name="jaime andres hidalgo anfossi" userId="49426b2bb6eda6d1" providerId="LiveId" clId="{B279DA8F-93CC-41B4-9AE9-1553EA3EF8F4}" dt="2023-04-12T10:21:21.843" v="360" actId="26606"/>
          <ac:spMkLst>
            <pc:docMk/>
            <pc:sldMk cId="3860754604" sldId="335"/>
            <ac:spMk id="18" creationId="{B219AE65-9B94-44EA-BEF3-EF4BFA169C81}"/>
          </ac:spMkLst>
        </pc:spChg>
        <pc:spChg chg="add del">
          <ac:chgData name="jaime andres hidalgo anfossi" userId="49426b2bb6eda6d1" providerId="LiveId" clId="{B279DA8F-93CC-41B4-9AE9-1553EA3EF8F4}" dt="2023-04-12T10:21:21.843" v="360" actId="26606"/>
          <ac:spMkLst>
            <pc:docMk/>
            <pc:sldMk cId="3860754604" sldId="335"/>
            <ac:spMk id="20" creationId="{F0C81A57-9CD5-461B-8FFE-4A8CB6CFBE01}"/>
          </ac:spMkLst>
        </pc:spChg>
        <pc:spChg chg="add">
          <ac:chgData name="jaime andres hidalgo anfossi" userId="49426b2bb6eda6d1" providerId="LiveId" clId="{B279DA8F-93CC-41B4-9AE9-1553EA3EF8F4}" dt="2023-04-12T10:21:21.843" v="360" actId="26606"/>
          <ac:spMkLst>
            <pc:docMk/>
            <pc:sldMk cId="3860754604" sldId="335"/>
            <ac:spMk id="40" creationId="{5669AB50-4CAD-4D10-A09A-A0C01AF9E6F6}"/>
          </ac:spMkLst>
        </pc:spChg>
        <pc:grpChg chg="add del">
          <ac:chgData name="jaime andres hidalgo anfossi" userId="49426b2bb6eda6d1" providerId="LiveId" clId="{B279DA8F-93CC-41B4-9AE9-1553EA3EF8F4}" dt="2023-04-12T10:21:21.843" v="360" actId="26606"/>
          <ac:grpSpMkLst>
            <pc:docMk/>
            <pc:sldMk cId="3860754604" sldId="335"/>
            <ac:grpSpMk id="9" creationId="{46AC64B6-5299-4EDC-A5BA-C486DE605216}"/>
          </ac:grpSpMkLst>
        </pc:grpChg>
        <pc:grpChg chg="add del">
          <ac:chgData name="jaime andres hidalgo anfossi" userId="49426b2bb6eda6d1" providerId="LiveId" clId="{B279DA8F-93CC-41B4-9AE9-1553EA3EF8F4}" dt="2023-04-12T10:21:21.843" v="360" actId="26606"/>
          <ac:grpSpMkLst>
            <pc:docMk/>
            <pc:sldMk cId="3860754604" sldId="335"/>
            <ac:grpSpMk id="22" creationId="{3086C462-37F4-494D-8292-CCB95221CC1A}"/>
          </ac:grpSpMkLst>
        </pc:grpChg>
        <pc:grpChg chg="add">
          <ac:chgData name="jaime andres hidalgo anfossi" userId="49426b2bb6eda6d1" providerId="LiveId" clId="{B279DA8F-93CC-41B4-9AE9-1553EA3EF8F4}" dt="2023-04-12T10:21:21.843" v="360" actId="26606"/>
          <ac:grpSpMkLst>
            <pc:docMk/>
            <pc:sldMk cId="3860754604" sldId="335"/>
            <ac:grpSpMk id="31" creationId="{5A992EA8-A2AE-480C-BFF9-7B134643975C}"/>
          </ac:grpSpMkLst>
        </pc:grpChg>
        <pc:grpChg chg="add">
          <ac:chgData name="jaime andres hidalgo anfossi" userId="49426b2bb6eda6d1" providerId="LiveId" clId="{B279DA8F-93CC-41B4-9AE9-1553EA3EF8F4}" dt="2023-04-12T10:21:21.843" v="360" actId="26606"/>
          <ac:grpSpMkLst>
            <pc:docMk/>
            <pc:sldMk cId="3860754604" sldId="335"/>
            <ac:grpSpMk id="42" creationId="{2169BF4F-FA69-4E06-93B5-C5B81BD76293}"/>
          </ac:grpSpMkLst>
        </pc:grpChg>
        <pc:picChg chg="add mod">
          <ac:chgData name="jaime andres hidalgo anfossi" userId="49426b2bb6eda6d1" providerId="LiveId" clId="{B279DA8F-93CC-41B4-9AE9-1553EA3EF8F4}" dt="2023-04-12T10:21:34.940" v="362" actId="14100"/>
          <ac:picMkLst>
            <pc:docMk/>
            <pc:sldMk cId="3860754604" sldId="335"/>
            <ac:picMk id="5" creationId="{C1C3F29D-6CE8-F50F-C51A-1FAC3D30ABBB}"/>
          </ac:picMkLst>
        </pc:picChg>
        <pc:cxnChg chg="add del">
          <ac:chgData name="jaime andres hidalgo anfossi" userId="49426b2bb6eda6d1" providerId="LiveId" clId="{B279DA8F-93CC-41B4-9AE9-1553EA3EF8F4}" dt="2023-04-12T10:21:21.843" v="360" actId="26606"/>
          <ac:cxnSpMkLst>
            <pc:docMk/>
            <pc:sldMk cId="3860754604" sldId="335"/>
            <ac:cxnSpMk id="26" creationId="{AD23B2CD-009B-425A-9616-1E1AD1D5AB46}"/>
          </ac:cxnSpMkLst>
        </pc:cxnChg>
      </pc:sldChg>
      <pc:sldChg chg="addSp delSp modSp new mod">
        <pc:chgData name="jaime andres hidalgo anfossi" userId="49426b2bb6eda6d1" providerId="LiveId" clId="{B279DA8F-93CC-41B4-9AE9-1553EA3EF8F4}" dt="2023-04-12T10:27:38.030" v="443" actId="26606"/>
        <pc:sldMkLst>
          <pc:docMk/>
          <pc:sldMk cId="3215266184" sldId="336"/>
        </pc:sldMkLst>
        <pc:spChg chg="mod">
          <ac:chgData name="jaime andres hidalgo anfossi" userId="49426b2bb6eda6d1" providerId="LiveId" clId="{B279DA8F-93CC-41B4-9AE9-1553EA3EF8F4}" dt="2023-04-12T10:24:04.113" v="380" actId="20577"/>
          <ac:spMkLst>
            <pc:docMk/>
            <pc:sldMk cId="3215266184" sldId="336"/>
            <ac:spMk id="2" creationId="{6323C88F-26C8-78B8-60D4-30A9C238BA23}"/>
          </ac:spMkLst>
        </pc:spChg>
        <pc:spChg chg="del mod">
          <ac:chgData name="jaime andres hidalgo anfossi" userId="49426b2bb6eda6d1" providerId="LiveId" clId="{B279DA8F-93CC-41B4-9AE9-1553EA3EF8F4}" dt="2023-04-12T10:27:38.030" v="443" actId="26606"/>
          <ac:spMkLst>
            <pc:docMk/>
            <pc:sldMk cId="3215266184" sldId="336"/>
            <ac:spMk id="3" creationId="{CBAC922E-ABFA-4A69-BDDB-5257B4927007}"/>
          </ac:spMkLst>
        </pc:spChg>
        <pc:graphicFrameChg chg="add">
          <ac:chgData name="jaime andres hidalgo anfossi" userId="49426b2bb6eda6d1" providerId="LiveId" clId="{B279DA8F-93CC-41B4-9AE9-1553EA3EF8F4}" dt="2023-04-12T10:27:38.030" v="443" actId="26606"/>
          <ac:graphicFrameMkLst>
            <pc:docMk/>
            <pc:sldMk cId="3215266184" sldId="336"/>
            <ac:graphicFrameMk id="5" creationId="{370DE0B2-695A-3637-5688-5F6FCC181ABB}"/>
          </ac:graphicFrameMkLst>
        </pc:graphicFrameChg>
      </pc:sldChg>
      <pc:sldChg chg="modSp new mod">
        <pc:chgData name="jaime andres hidalgo anfossi" userId="49426b2bb6eda6d1" providerId="LiveId" clId="{B279DA8F-93CC-41B4-9AE9-1553EA3EF8F4}" dt="2023-04-12T10:31:51.263" v="515" actId="20577"/>
        <pc:sldMkLst>
          <pc:docMk/>
          <pc:sldMk cId="1817220148" sldId="337"/>
        </pc:sldMkLst>
        <pc:spChg chg="mod">
          <ac:chgData name="jaime andres hidalgo anfossi" userId="49426b2bb6eda6d1" providerId="LiveId" clId="{B279DA8F-93CC-41B4-9AE9-1553EA3EF8F4}" dt="2023-04-12T10:29:10.945" v="450" actId="20577"/>
          <ac:spMkLst>
            <pc:docMk/>
            <pc:sldMk cId="1817220148" sldId="337"/>
            <ac:spMk id="2" creationId="{07FFCBF9-0FC2-0079-B4CA-F09CEAE8CF6A}"/>
          </ac:spMkLst>
        </pc:spChg>
        <pc:spChg chg="mod">
          <ac:chgData name="jaime andres hidalgo anfossi" userId="49426b2bb6eda6d1" providerId="LiveId" clId="{B279DA8F-93CC-41B4-9AE9-1553EA3EF8F4}" dt="2023-04-12T10:31:51.263" v="515" actId="20577"/>
          <ac:spMkLst>
            <pc:docMk/>
            <pc:sldMk cId="1817220148" sldId="337"/>
            <ac:spMk id="3" creationId="{228817A8-90AF-7610-3AF1-52A36F673922}"/>
          </ac:spMkLst>
        </pc:spChg>
      </pc:sldChg>
      <pc:sldChg chg="addSp modSp new mod modClrScheme chgLayout">
        <pc:chgData name="jaime andres hidalgo anfossi" userId="49426b2bb6eda6d1" providerId="LiveId" clId="{B279DA8F-93CC-41B4-9AE9-1553EA3EF8F4}" dt="2023-04-12T10:46:45.420" v="578" actId="15"/>
        <pc:sldMkLst>
          <pc:docMk/>
          <pc:sldMk cId="3145737576" sldId="338"/>
        </pc:sldMkLst>
        <pc:spChg chg="mod ord">
          <ac:chgData name="jaime andres hidalgo anfossi" userId="49426b2bb6eda6d1" providerId="LiveId" clId="{B279DA8F-93CC-41B4-9AE9-1553EA3EF8F4}" dt="2023-04-12T10:44:13.756" v="537" actId="700"/>
          <ac:spMkLst>
            <pc:docMk/>
            <pc:sldMk cId="3145737576" sldId="338"/>
            <ac:spMk id="2" creationId="{D5BAB761-DAD1-C465-6632-A7652F38EDF9}"/>
          </ac:spMkLst>
        </pc:spChg>
        <pc:spChg chg="add mod ord">
          <ac:chgData name="jaime andres hidalgo anfossi" userId="49426b2bb6eda6d1" providerId="LiveId" clId="{B279DA8F-93CC-41B4-9AE9-1553EA3EF8F4}" dt="2023-04-12T10:46:45.420" v="578" actId="15"/>
          <ac:spMkLst>
            <pc:docMk/>
            <pc:sldMk cId="3145737576" sldId="338"/>
            <ac:spMk id="3" creationId="{458D165B-1D5A-500B-D2C6-61AE9F2F322B}"/>
          </ac:spMkLst>
        </pc:spChg>
      </pc:sldChg>
      <pc:sldChg chg="modSp new mod">
        <pc:chgData name="jaime andres hidalgo anfossi" userId="49426b2bb6eda6d1" providerId="LiveId" clId="{B279DA8F-93CC-41B4-9AE9-1553EA3EF8F4}" dt="2023-04-12T10:47:53.542" v="590" actId="15"/>
        <pc:sldMkLst>
          <pc:docMk/>
          <pc:sldMk cId="2485286257" sldId="339"/>
        </pc:sldMkLst>
        <pc:spChg chg="mod">
          <ac:chgData name="jaime andres hidalgo anfossi" userId="49426b2bb6eda6d1" providerId="LiveId" clId="{B279DA8F-93CC-41B4-9AE9-1553EA3EF8F4}" dt="2023-04-12T10:47:53.542" v="590" actId="15"/>
          <ac:spMkLst>
            <pc:docMk/>
            <pc:sldMk cId="2485286257" sldId="339"/>
            <ac:spMk id="3" creationId="{4F0A82FA-B49C-DB19-CB73-D124CF812241}"/>
          </ac:spMkLst>
        </pc:spChg>
      </pc:sldChg>
      <pc:sldMasterChg chg="delSldLayout">
        <pc:chgData name="jaime andres hidalgo anfossi" userId="49426b2bb6eda6d1" providerId="LiveId" clId="{B279DA8F-93CC-41B4-9AE9-1553EA3EF8F4}" dt="2023-04-12T10:04:08.066" v="305" actId="2696"/>
        <pc:sldMasterMkLst>
          <pc:docMk/>
          <pc:sldMasterMk cId="1649217874" sldId="2147483906"/>
        </pc:sldMasterMkLst>
        <pc:sldLayoutChg chg="del">
          <pc:chgData name="jaime andres hidalgo anfossi" userId="49426b2bb6eda6d1" providerId="LiveId" clId="{B279DA8F-93CC-41B4-9AE9-1553EA3EF8F4}" dt="2023-04-12T10:03:21.654" v="302" actId="2696"/>
          <pc:sldLayoutMkLst>
            <pc:docMk/>
            <pc:sldMasterMk cId="1649217874" sldId="2147483906"/>
            <pc:sldLayoutMk cId="2422423908" sldId="2147483924"/>
          </pc:sldLayoutMkLst>
        </pc:sldLayoutChg>
        <pc:sldLayoutChg chg="del">
          <pc:chgData name="jaime andres hidalgo anfossi" userId="49426b2bb6eda6d1" providerId="LiveId" clId="{B279DA8F-93CC-41B4-9AE9-1553EA3EF8F4}" dt="2023-04-12T10:03:31.494" v="303" actId="2696"/>
          <pc:sldLayoutMkLst>
            <pc:docMk/>
            <pc:sldMasterMk cId="1649217874" sldId="2147483906"/>
            <pc:sldLayoutMk cId="3065480779" sldId="2147483925"/>
          </pc:sldLayoutMkLst>
        </pc:sldLayoutChg>
        <pc:sldLayoutChg chg="del">
          <pc:chgData name="jaime andres hidalgo anfossi" userId="49426b2bb6eda6d1" providerId="LiveId" clId="{B279DA8F-93CC-41B4-9AE9-1553EA3EF8F4}" dt="2023-04-12T10:03:57.590" v="304" actId="2696"/>
          <pc:sldLayoutMkLst>
            <pc:docMk/>
            <pc:sldMasterMk cId="1649217874" sldId="2147483906"/>
            <pc:sldLayoutMk cId="1102470950" sldId="2147483926"/>
          </pc:sldLayoutMkLst>
        </pc:sldLayoutChg>
        <pc:sldLayoutChg chg="del">
          <pc:chgData name="jaime andres hidalgo anfossi" userId="49426b2bb6eda6d1" providerId="LiveId" clId="{B279DA8F-93CC-41B4-9AE9-1553EA3EF8F4}" dt="2023-04-12T10:04:08.066" v="305" actId="2696"/>
          <pc:sldLayoutMkLst>
            <pc:docMk/>
            <pc:sldMasterMk cId="1649217874" sldId="2147483906"/>
            <pc:sldLayoutMk cId="4252505695" sldId="2147483927"/>
          </pc:sldLayoutMkLst>
        </pc:sldLayoutChg>
      </pc:sldMasterChg>
    </pc:docChg>
  </pc:docChgLst>
  <pc:docChgLst>
    <pc:chgData name="jaime andres hidalgo anfossi" userId="49426b2bb6eda6d1" providerId="LiveId" clId="{01C057CF-093E-4167-998B-37C15F2F2AFA}"/>
    <pc:docChg chg="undo redo custSel modSld">
      <pc:chgData name="jaime andres hidalgo anfossi" userId="49426b2bb6eda6d1" providerId="LiveId" clId="{01C057CF-093E-4167-998B-37C15F2F2AFA}" dt="2024-04-10T07:22:52.605" v="212" actId="20577"/>
      <pc:docMkLst>
        <pc:docMk/>
      </pc:docMkLst>
      <pc:sldChg chg="addSp modSp mod">
        <pc:chgData name="jaime andres hidalgo anfossi" userId="49426b2bb6eda6d1" providerId="LiveId" clId="{01C057CF-093E-4167-998B-37C15F2F2AFA}" dt="2024-04-10T06:35:04.886" v="89" actId="20577"/>
        <pc:sldMkLst>
          <pc:docMk/>
          <pc:sldMk cId="0" sldId="256"/>
        </pc:sldMkLst>
        <pc:spChg chg="mod">
          <ac:chgData name="jaime andres hidalgo anfossi" userId="49426b2bb6eda6d1" providerId="LiveId" clId="{01C057CF-093E-4167-998B-37C15F2F2AFA}" dt="2024-04-10T06:35:04.886" v="89" actId="20577"/>
          <ac:spMkLst>
            <pc:docMk/>
            <pc:sldMk cId="0" sldId="256"/>
            <ac:spMk id="3" creationId="{00000000-0000-0000-0000-000000000000}"/>
          </ac:spMkLst>
        </pc:spChg>
        <pc:picChg chg="add mod">
          <ac:chgData name="jaime andres hidalgo anfossi" userId="49426b2bb6eda6d1" providerId="LiveId" clId="{01C057CF-093E-4167-998B-37C15F2F2AFA}" dt="2023-09-18T14:16:12.419" v="2" actId="1076"/>
          <ac:picMkLst>
            <pc:docMk/>
            <pc:sldMk cId="0" sldId="256"/>
            <ac:picMk id="4" creationId="{2F8A2BB3-FCD0-A91A-127F-57E0E7854608}"/>
          </ac:picMkLst>
        </pc:picChg>
      </pc:sldChg>
      <pc:sldChg chg="addSp modSp mod">
        <pc:chgData name="jaime andres hidalgo anfossi" userId="49426b2bb6eda6d1" providerId="LiveId" clId="{01C057CF-093E-4167-998B-37C15F2F2AFA}" dt="2023-09-18T15:09:58.155" v="65" actId="1076"/>
        <pc:sldMkLst>
          <pc:docMk/>
          <pc:sldMk cId="0" sldId="267"/>
        </pc:sldMkLst>
        <pc:spChg chg="add mod">
          <ac:chgData name="jaime andres hidalgo anfossi" userId="49426b2bb6eda6d1" providerId="LiveId" clId="{01C057CF-093E-4167-998B-37C15F2F2AFA}" dt="2023-09-18T15:09:58.155" v="65" actId="1076"/>
          <ac:spMkLst>
            <pc:docMk/>
            <pc:sldMk cId="0" sldId="267"/>
            <ac:spMk id="6" creationId="{6B319898-92DB-F6C2-AFA1-8F29D1D006CE}"/>
          </ac:spMkLst>
        </pc:spChg>
      </pc:sldChg>
      <pc:sldChg chg="addSp modSp mod">
        <pc:chgData name="jaime andres hidalgo anfossi" userId="49426b2bb6eda6d1" providerId="LiveId" clId="{01C057CF-093E-4167-998B-37C15F2F2AFA}" dt="2023-09-18T15:34:19.773" v="87" actId="255"/>
        <pc:sldMkLst>
          <pc:docMk/>
          <pc:sldMk cId="0" sldId="272"/>
        </pc:sldMkLst>
        <pc:spChg chg="add mod">
          <ac:chgData name="jaime andres hidalgo anfossi" userId="49426b2bb6eda6d1" providerId="LiveId" clId="{01C057CF-093E-4167-998B-37C15F2F2AFA}" dt="2023-09-18T15:34:19.773" v="87" actId="255"/>
          <ac:spMkLst>
            <pc:docMk/>
            <pc:sldMk cId="0" sldId="272"/>
            <ac:spMk id="5" creationId="{D1E8970A-DC79-634D-DACC-E39BF0CB2EF3}"/>
          </ac:spMkLst>
        </pc:spChg>
      </pc:sldChg>
      <pc:sldChg chg="addSp delSp modSp mod setBg setClrOvrMap">
        <pc:chgData name="jaime andres hidalgo anfossi" userId="49426b2bb6eda6d1" providerId="LiveId" clId="{01C057CF-093E-4167-998B-37C15F2F2AFA}" dt="2024-04-10T07:07:20.429" v="181" actId="26606"/>
        <pc:sldMkLst>
          <pc:docMk/>
          <pc:sldMk cId="0" sldId="279"/>
        </pc:sldMkLst>
        <pc:spChg chg="mod">
          <ac:chgData name="jaime andres hidalgo anfossi" userId="49426b2bb6eda6d1" providerId="LiveId" clId="{01C057CF-093E-4167-998B-37C15F2F2AFA}" dt="2024-04-10T07:07:20.429" v="181" actId="26606"/>
          <ac:spMkLst>
            <pc:docMk/>
            <pc:sldMk cId="0" sldId="279"/>
            <ac:spMk id="2" creationId="{00000000-0000-0000-0000-000000000000}"/>
          </ac:spMkLst>
        </pc:spChg>
        <pc:spChg chg="del">
          <ac:chgData name="jaime andres hidalgo anfossi" userId="49426b2bb6eda6d1" providerId="LiveId" clId="{01C057CF-093E-4167-998B-37C15F2F2AFA}" dt="2024-04-10T07:07:20.429" v="181" actId="26606"/>
          <ac:spMkLst>
            <pc:docMk/>
            <pc:sldMk cId="0" sldId="279"/>
            <ac:spMk id="9" creationId="{77DD88FE-01A0-4F04-99DC-2B1140F59BAA}"/>
          </ac:spMkLst>
        </pc:spChg>
        <pc:spChg chg="del">
          <ac:chgData name="jaime andres hidalgo anfossi" userId="49426b2bb6eda6d1" providerId="LiveId" clId="{01C057CF-093E-4167-998B-37C15F2F2AFA}" dt="2024-04-10T07:07:20.429" v="181" actId="26606"/>
          <ac:spMkLst>
            <pc:docMk/>
            <pc:sldMk cId="0" sldId="279"/>
            <ac:spMk id="11" creationId="{DA2E9868-C728-43FF-95CC-38902E5149FD}"/>
          </ac:spMkLst>
        </pc:spChg>
        <pc:spChg chg="del">
          <ac:chgData name="jaime andres hidalgo anfossi" userId="49426b2bb6eda6d1" providerId="LiveId" clId="{01C057CF-093E-4167-998B-37C15F2F2AFA}" dt="2024-04-10T07:07:20.429" v="181" actId="26606"/>
          <ac:spMkLst>
            <pc:docMk/>
            <pc:sldMk cId="0" sldId="279"/>
            <ac:spMk id="13" creationId="{212A5749-6A2A-4FAF-824E-16E9569B9A7B}"/>
          </ac:spMkLst>
        </pc:spChg>
        <pc:spChg chg="del">
          <ac:chgData name="jaime andres hidalgo anfossi" userId="49426b2bb6eda6d1" providerId="LiveId" clId="{01C057CF-093E-4167-998B-37C15F2F2AFA}" dt="2024-04-10T07:07:20.429" v="181" actId="26606"/>
          <ac:spMkLst>
            <pc:docMk/>
            <pc:sldMk cId="0" sldId="279"/>
            <ac:spMk id="15" creationId="{A2615BF4-8323-4853-9A41-09C4DFBC5CAF}"/>
          </ac:spMkLst>
        </pc:spChg>
        <pc:spChg chg="del">
          <ac:chgData name="jaime andres hidalgo anfossi" userId="49426b2bb6eda6d1" providerId="LiveId" clId="{01C057CF-093E-4167-998B-37C15F2F2AFA}" dt="2024-04-10T07:07:20.429" v="181" actId="26606"/>
          <ac:spMkLst>
            <pc:docMk/>
            <pc:sldMk cId="0" sldId="279"/>
            <ac:spMk id="17" creationId="{E68B4297-39F1-4DD7-A4EF-8E4E5011101D}"/>
          </ac:spMkLst>
        </pc:spChg>
        <pc:spChg chg="del">
          <ac:chgData name="jaime andres hidalgo anfossi" userId="49426b2bb6eda6d1" providerId="LiveId" clId="{01C057CF-093E-4167-998B-37C15F2F2AFA}" dt="2024-04-10T07:07:20.429" v="181" actId="26606"/>
          <ac:spMkLst>
            <pc:docMk/>
            <pc:sldMk cId="0" sldId="279"/>
            <ac:spMk id="19" creationId="{7DFAF1DD-0169-4D59-8646-8EFAD90F4983}"/>
          </ac:spMkLst>
        </pc:spChg>
        <pc:spChg chg="del">
          <ac:chgData name="jaime andres hidalgo anfossi" userId="49426b2bb6eda6d1" providerId="LiveId" clId="{01C057CF-093E-4167-998B-37C15F2F2AFA}" dt="2024-04-10T07:07:20.429" v="181" actId="26606"/>
          <ac:spMkLst>
            <pc:docMk/>
            <pc:sldMk cId="0" sldId="279"/>
            <ac:spMk id="21" creationId="{E45D7473-2985-4534-8629-4C76A5639CA9}"/>
          </ac:spMkLst>
        </pc:spChg>
        <pc:spChg chg="del">
          <ac:chgData name="jaime andres hidalgo anfossi" userId="49426b2bb6eda6d1" providerId="LiveId" clId="{01C057CF-093E-4167-998B-37C15F2F2AFA}" dt="2024-04-10T07:07:20.429" v="181" actId="26606"/>
          <ac:spMkLst>
            <pc:docMk/>
            <pc:sldMk cId="0" sldId="279"/>
            <ac:spMk id="23" creationId="{2B8277BD-4019-4E99-866A-1EA4007EC07B}"/>
          </ac:spMkLst>
        </pc:spChg>
        <pc:spChg chg="add">
          <ac:chgData name="jaime andres hidalgo anfossi" userId="49426b2bb6eda6d1" providerId="LiveId" clId="{01C057CF-093E-4167-998B-37C15F2F2AFA}" dt="2024-04-10T07:07:20.429" v="181" actId="26606"/>
          <ac:spMkLst>
            <pc:docMk/>
            <pc:sldMk cId="0" sldId="279"/>
            <ac:spMk id="28" creationId="{E98CD42C-2E98-437C-AF0D-ADB770381DBE}"/>
          </ac:spMkLst>
        </pc:spChg>
        <pc:spChg chg="add">
          <ac:chgData name="jaime andres hidalgo anfossi" userId="49426b2bb6eda6d1" providerId="LiveId" clId="{01C057CF-093E-4167-998B-37C15F2F2AFA}" dt="2024-04-10T07:07:20.429" v="181" actId="26606"/>
          <ac:spMkLst>
            <pc:docMk/>
            <pc:sldMk cId="0" sldId="279"/>
            <ac:spMk id="30" creationId="{3AA7B5C7-7348-4EFC-BEE4-5AA469D57C32}"/>
          </ac:spMkLst>
        </pc:spChg>
        <pc:spChg chg="add">
          <ac:chgData name="jaime andres hidalgo anfossi" userId="49426b2bb6eda6d1" providerId="LiveId" clId="{01C057CF-093E-4167-998B-37C15F2F2AFA}" dt="2024-04-10T07:07:20.429" v="181" actId="26606"/>
          <ac:spMkLst>
            <pc:docMk/>
            <pc:sldMk cId="0" sldId="279"/>
            <ac:spMk id="32" creationId="{A76BBD40-26F7-4779-A7E1-17EADF348860}"/>
          </ac:spMkLst>
        </pc:spChg>
        <pc:graphicFrameChg chg="mod modGraphic">
          <ac:chgData name="jaime andres hidalgo anfossi" userId="49426b2bb6eda6d1" providerId="LiveId" clId="{01C057CF-093E-4167-998B-37C15F2F2AFA}" dt="2024-04-10T07:07:20.429" v="181" actId="26606"/>
          <ac:graphicFrameMkLst>
            <pc:docMk/>
            <pc:sldMk cId="0" sldId="279"/>
            <ac:graphicFrameMk id="5" creationId="{FE0E36EF-53B2-4F2C-B761-0E861B8F7D31}"/>
          </ac:graphicFrameMkLst>
        </pc:graphicFrameChg>
      </pc:sldChg>
      <pc:sldChg chg="addSp modSp mod setBg">
        <pc:chgData name="jaime andres hidalgo anfossi" userId="49426b2bb6eda6d1" providerId="LiveId" clId="{01C057CF-093E-4167-998B-37C15F2F2AFA}" dt="2024-04-10T07:08:02.269" v="182" actId="26606"/>
        <pc:sldMkLst>
          <pc:docMk/>
          <pc:sldMk cId="0" sldId="285"/>
        </pc:sldMkLst>
        <pc:spChg chg="mod">
          <ac:chgData name="jaime andres hidalgo anfossi" userId="49426b2bb6eda6d1" providerId="LiveId" clId="{01C057CF-093E-4167-998B-37C15F2F2AFA}" dt="2024-04-10T07:08:02.269" v="182" actId="26606"/>
          <ac:spMkLst>
            <pc:docMk/>
            <pc:sldMk cId="0" sldId="285"/>
            <ac:spMk id="2" creationId="{00000000-0000-0000-0000-000000000000}"/>
          </ac:spMkLst>
        </pc:spChg>
        <pc:spChg chg="mod">
          <ac:chgData name="jaime andres hidalgo anfossi" userId="49426b2bb6eda6d1" providerId="LiveId" clId="{01C057CF-093E-4167-998B-37C15F2F2AFA}" dt="2024-04-10T07:08:02.269" v="182" actId="26606"/>
          <ac:spMkLst>
            <pc:docMk/>
            <pc:sldMk cId="0" sldId="285"/>
            <ac:spMk id="3" creationId="{00000000-0000-0000-0000-000000000000}"/>
          </ac:spMkLst>
        </pc:spChg>
        <pc:spChg chg="add">
          <ac:chgData name="jaime andres hidalgo anfossi" userId="49426b2bb6eda6d1" providerId="LiveId" clId="{01C057CF-093E-4167-998B-37C15F2F2AFA}" dt="2024-04-10T07:08:02.269" v="182" actId="26606"/>
          <ac:spMkLst>
            <pc:docMk/>
            <pc:sldMk cId="0" sldId="285"/>
            <ac:spMk id="21" creationId="{B6E07BC7-FAEA-458C-90C9-A68082FBB328}"/>
          </ac:spMkLst>
        </pc:spChg>
        <pc:grpChg chg="add">
          <ac:chgData name="jaime andres hidalgo anfossi" userId="49426b2bb6eda6d1" providerId="LiveId" clId="{01C057CF-093E-4167-998B-37C15F2F2AFA}" dt="2024-04-10T07:08:02.269" v="182" actId="26606"/>
          <ac:grpSpMkLst>
            <pc:docMk/>
            <pc:sldMk cId="0" sldId="285"/>
            <ac:grpSpMk id="9" creationId="{89674B87-B7AA-4FDD-B75B-0E6F82BFAB56}"/>
          </ac:grpSpMkLst>
        </pc:grpChg>
        <pc:picChg chg="mod">
          <ac:chgData name="jaime andres hidalgo anfossi" userId="49426b2bb6eda6d1" providerId="LiveId" clId="{01C057CF-093E-4167-998B-37C15F2F2AFA}" dt="2024-04-10T07:08:02.269" v="182" actId="26606"/>
          <ac:picMkLst>
            <pc:docMk/>
            <pc:sldMk cId="0" sldId="285"/>
            <ac:picMk id="4" creationId="{00000000-0000-0000-0000-000000000000}"/>
          </ac:picMkLst>
        </pc:picChg>
      </pc:sldChg>
      <pc:sldChg chg="modSp mod">
        <pc:chgData name="jaime andres hidalgo anfossi" userId="49426b2bb6eda6d1" providerId="LiveId" clId="{01C057CF-093E-4167-998B-37C15F2F2AFA}" dt="2024-04-10T07:22:52.605" v="212" actId="20577"/>
        <pc:sldMkLst>
          <pc:docMk/>
          <pc:sldMk cId="0" sldId="290"/>
        </pc:sldMkLst>
        <pc:spChg chg="mod">
          <ac:chgData name="jaime andres hidalgo anfossi" userId="49426b2bb6eda6d1" providerId="LiveId" clId="{01C057CF-093E-4167-998B-37C15F2F2AFA}" dt="2024-04-10T07:22:52.605" v="212" actId="20577"/>
          <ac:spMkLst>
            <pc:docMk/>
            <pc:sldMk cId="0" sldId="290"/>
            <ac:spMk id="345091" creationId="{00000000-0000-0000-0000-000000000000}"/>
          </ac:spMkLst>
        </pc:spChg>
      </pc:sldChg>
      <pc:sldChg chg="addSp delSp modSp mod">
        <pc:chgData name="jaime andres hidalgo anfossi" userId="49426b2bb6eda6d1" providerId="LiveId" clId="{01C057CF-093E-4167-998B-37C15F2F2AFA}" dt="2023-09-18T14:58:14.084" v="51" actId="1076"/>
        <pc:sldMkLst>
          <pc:docMk/>
          <pc:sldMk cId="0" sldId="305"/>
        </pc:sldMkLst>
        <pc:spChg chg="add del">
          <ac:chgData name="jaime andres hidalgo anfossi" userId="49426b2bb6eda6d1" providerId="LiveId" clId="{01C057CF-093E-4167-998B-37C15F2F2AFA}" dt="2023-09-18T14:46:33.140" v="17"/>
          <ac:spMkLst>
            <pc:docMk/>
            <pc:sldMk cId="0" sldId="305"/>
            <ac:spMk id="3" creationId="{AB65606F-7D94-398B-796A-24E4EF7B287C}"/>
          </ac:spMkLst>
        </pc:spChg>
        <pc:spChg chg="add del mod">
          <ac:chgData name="jaime andres hidalgo anfossi" userId="49426b2bb6eda6d1" providerId="LiveId" clId="{01C057CF-093E-4167-998B-37C15F2F2AFA}" dt="2023-09-18T14:46:22.754" v="16"/>
          <ac:spMkLst>
            <pc:docMk/>
            <pc:sldMk cId="0" sldId="305"/>
            <ac:spMk id="4" creationId="{F9918F37-978C-2802-71C3-6FEC6E793BAB}"/>
          </ac:spMkLst>
        </pc:spChg>
        <pc:spChg chg="add del mod">
          <ac:chgData name="jaime andres hidalgo anfossi" userId="49426b2bb6eda6d1" providerId="LiveId" clId="{01C057CF-093E-4167-998B-37C15F2F2AFA}" dt="2023-09-18T14:48:17.025" v="39"/>
          <ac:spMkLst>
            <pc:docMk/>
            <pc:sldMk cId="0" sldId="305"/>
            <ac:spMk id="5" creationId="{DF0E603C-F15D-3284-0FA0-F4BB8CB7719B}"/>
          </ac:spMkLst>
        </pc:spChg>
        <pc:spChg chg="add del mod">
          <ac:chgData name="jaime andres hidalgo anfossi" userId="49426b2bb6eda6d1" providerId="LiveId" clId="{01C057CF-093E-4167-998B-37C15F2F2AFA}" dt="2023-09-18T14:48:39.249" v="45"/>
          <ac:spMkLst>
            <pc:docMk/>
            <pc:sldMk cId="0" sldId="305"/>
            <ac:spMk id="6" creationId="{77C1DFD3-64EA-8588-F13A-36E61E74AFAE}"/>
          </ac:spMkLst>
        </pc:spChg>
        <pc:spChg chg="add mod">
          <ac:chgData name="jaime andres hidalgo anfossi" userId="49426b2bb6eda6d1" providerId="LiveId" clId="{01C057CF-093E-4167-998B-37C15F2F2AFA}" dt="2023-09-18T14:58:14.084" v="51" actId="1076"/>
          <ac:spMkLst>
            <pc:docMk/>
            <pc:sldMk cId="0" sldId="305"/>
            <ac:spMk id="8" creationId="{1AD5F4B9-5DE4-8A73-40FB-C38F06031ED5}"/>
          </ac:spMkLst>
        </pc:spChg>
      </pc:sldChg>
      <pc:sldChg chg="modSp mod">
        <pc:chgData name="jaime andres hidalgo anfossi" userId="49426b2bb6eda6d1" providerId="LiveId" clId="{01C057CF-093E-4167-998B-37C15F2F2AFA}" dt="2024-04-10T06:40:01.127" v="90" actId="20577"/>
        <pc:sldMkLst>
          <pc:docMk/>
          <pc:sldMk cId="2162722385" sldId="319"/>
        </pc:sldMkLst>
        <pc:spChg chg="mod">
          <ac:chgData name="jaime andres hidalgo anfossi" userId="49426b2bb6eda6d1" providerId="LiveId" clId="{01C057CF-093E-4167-998B-37C15F2F2AFA}" dt="2024-04-10T06:40:01.127" v="90" actId="20577"/>
          <ac:spMkLst>
            <pc:docMk/>
            <pc:sldMk cId="2162722385" sldId="319"/>
            <ac:spMk id="3" creationId="{A564D33D-6422-C861-4CDA-9527A330B1D3}"/>
          </ac:spMkLst>
        </pc:spChg>
      </pc:sldChg>
      <pc:sldChg chg="modSp mod">
        <pc:chgData name="jaime andres hidalgo anfossi" userId="49426b2bb6eda6d1" providerId="LiveId" clId="{01C057CF-093E-4167-998B-37C15F2F2AFA}" dt="2024-04-10T06:52:53.303" v="157"/>
        <pc:sldMkLst>
          <pc:docMk/>
          <pc:sldMk cId="2654308192" sldId="323"/>
        </pc:sldMkLst>
        <pc:graphicFrameChg chg="mod modGraphic">
          <ac:chgData name="jaime andres hidalgo anfossi" userId="49426b2bb6eda6d1" providerId="LiveId" clId="{01C057CF-093E-4167-998B-37C15F2F2AFA}" dt="2024-04-10T06:52:53.303" v="157"/>
          <ac:graphicFrameMkLst>
            <pc:docMk/>
            <pc:sldMk cId="2654308192" sldId="323"/>
            <ac:graphicFrameMk id="7" creationId="{3CFF0551-94DE-40EF-029A-5AF55BD04256}"/>
          </ac:graphicFrameMkLst>
        </pc:graphicFrameChg>
      </pc:sldChg>
      <pc:sldChg chg="addSp modSp mod">
        <pc:chgData name="jaime andres hidalgo anfossi" userId="49426b2bb6eda6d1" providerId="LiveId" clId="{01C057CF-093E-4167-998B-37C15F2F2AFA}" dt="2023-09-18T14:42:54.654" v="13" actId="14100"/>
        <pc:sldMkLst>
          <pc:docMk/>
          <pc:sldMk cId="425479692" sldId="326"/>
        </pc:sldMkLst>
        <pc:spChg chg="add mod">
          <ac:chgData name="jaime andres hidalgo anfossi" userId="49426b2bb6eda6d1" providerId="LiveId" clId="{01C057CF-093E-4167-998B-37C15F2F2AFA}" dt="2023-09-18T14:42:54.654" v="13" actId="14100"/>
          <ac:spMkLst>
            <pc:docMk/>
            <pc:sldMk cId="425479692" sldId="326"/>
            <ac:spMk id="3" creationId="{544BA974-32DF-D700-B6BB-13A0F4B0C10D}"/>
          </ac:spMkLst>
        </pc:spChg>
        <pc:picChg chg="mod">
          <ac:chgData name="jaime andres hidalgo anfossi" userId="49426b2bb6eda6d1" providerId="LiveId" clId="{01C057CF-093E-4167-998B-37C15F2F2AFA}" dt="2023-09-18T14:35:39.780" v="6" actId="1076"/>
          <ac:picMkLst>
            <pc:docMk/>
            <pc:sldMk cId="425479692" sldId="326"/>
            <ac:picMk id="5" creationId="{526455F8-36A6-8864-E102-5677D1539138}"/>
          </ac:picMkLst>
        </pc:picChg>
      </pc:sldChg>
      <pc:sldChg chg="modSp mod">
        <pc:chgData name="jaime andres hidalgo anfossi" userId="49426b2bb6eda6d1" providerId="LiveId" clId="{01C057CF-093E-4167-998B-37C15F2F2AFA}" dt="2023-09-18T15:24:39.761" v="82" actId="1076"/>
        <pc:sldMkLst>
          <pc:docMk/>
          <pc:sldMk cId="2563904904" sldId="332"/>
        </pc:sldMkLst>
        <pc:picChg chg="mod">
          <ac:chgData name="jaime andres hidalgo anfossi" userId="49426b2bb6eda6d1" providerId="LiveId" clId="{01C057CF-093E-4167-998B-37C15F2F2AFA}" dt="2023-09-18T15:24:39.761" v="82" actId="1076"/>
          <ac:picMkLst>
            <pc:docMk/>
            <pc:sldMk cId="2563904904" sldId="332"/>
            <ac:picMk id="3" creationId="{01A42D6B-1FFB-4B97-6BCA-9D654760DEE2}"/>
          </ac:picMkLst>
        </pc:picChg>
      </pc:sldChg>
      <pc:sldChg chg="addSp delSp modSp mod">
        <pc:chgData name="jaime andres hidalgo anfossi" userId="49426b2bb6eda6d1" providerId="LiveId" clId="{01C057CF-093E-4167-998B-37C15F2F2AFA}" dt="2024-04-10T07:06:33.723" v="180" actId="14100"/>
        <pc:sldMkLst>
          <pc:docMk/>
          <pc:sldMk cId="3860754604" sldId="335"/>
        </pc:sldMkLst>
        <pc:spChg chg="mod">
          <ac:chgData name="jaime andres hidalgo anfossi" userId="49426b2bb6eda6d1" providerId="LiveId" clId="{01C057CF-093E-4167-998B-37C15F2F2AFA}" dt="2024-04-10T07:06:22.558" v="177" actId="26606"/>
          <ac:spMkLst>
            <pc:docMk/>
            <pc:sldMk cId="3860754604" sldId="335"/>
            <ac:spMk id="4" creationId="{A2E76187-AB26-5454-CCA0-953335E298E0}"/>
          </ac:spMkLst>
        </pc:spChg>
        <pc:spChg chg="add del">
          <ac:chgData name="jaime andres hidalgo anfossi" userId="49426b2bb6eda6d1" providerId="LiveId" clId="{01C057CF-093E-4167-998B-37C15F2F2AFA}" dt="2024-04-10T07:06:22.558" v="177" actId="26606"/>
          <ac:spMkLst>
            <pc:docMk/>
            <pc:sldMk cId="3860754604" sldId="335"/>
            <ac:spMk id="40" creationId="{5669AB50-4CAD-4D10-A09A-A0C01AF9E6F6}"/>
          </ac:spMkLst>
        </pc:spChg>
        <pc:spChg chg="add del">
          <ac:chgData name="jaime andres hidalgo anfossi" userId="49426b2bb6eda6d1" providerId="LiveId" clId="{01C057CF-093E-4167-998B-37C15F2F2AFA}" dt="2024-04-10T07:06:22.526" v="176" actId="26606"/>
          <ac:spMkLst>
            <pc:docMk/>
            <pc:sldMk cId="3860754604" sldId="335"/>
            <ac:spMk id="48" creationId="{5669AB50-4CAD-4D10-A09A-A0C01AF9E6F6}"/>
          </ac:spMkLst>
        </pc:spChg>
        <pc:spChg chg="add del">
          <ac:chgData name="jaime andres hidalgo anfossi" userId="49426b2bb6eda6d1" providerId="LiveId" clId="{01C057CF-093E-4167-998B-37C15F2F2AFA}" dt="2024-04-10T07:03:54.748" v="171" actId="26606"/>
          <ac:spMkLst>
            <pc:docMk/>
            <pc:sldMk cId="3860754604" sldId="335"/>
            <ac:spMk id="59" creationId="{5669AB50-4CAD-4D10-A09A-A0C01AF9E6F6}"/>
          </ac:spMkLst>
        </pc:spChg>
        <pc:spChg chg="add">
          <ac:chgData name="jaime andres hidalgo anfossi" userId="49426b2bb6eda6d1" providerId="LiveId" clId="{01C057CF-093E-4167-998B-37C15F2F2AFA}" dt="2024-04-10T07:06:22.558" v="177" actId="26606"/>
          <ac:spMkLst>
            <pc:docMk/>
            <pc:sldMk cId="3860754604" sldId="335"/>
            <ac:spMk id="68" creationId="{5669AB50-4CAD-4D10-A09A-A0C01AF9E6F6}"/>
          </ac:spMkLst>
        </pc:spChg>
        <pc:grpChg chg="add del">
          <ac:chgData name="jaime andres hidalgo anfossi" userId="49426b2bb6eda6d1" providerId="LiveId" clId="{01C057CF-093E-4167-998B-37C15F2F2AFA}" dt="2024-04-10T07:06:22.558" v="177" actId="26606"/>
          <ac:grpSpMkLst>
            <pc:docMk/>
            <pc:sldMk cId="3860754604" sldId="335"/>
            <ac:grpSpMk id="31" creationId="{5A992EA8-A2AE-480C-BFF9-7B134643975C}"/>
          </ac:grpSpMkLst>
        </pc:grpChg>
        <pc:grpChg chg="add del">
          <ac:chgData name="jaime andres hidalgo anfossi" userId="49426b2bb6eda6d1" providerId="LiveId" clId="{01C057CF-093E-4167-998B-37C15F2F2AFA}" dt="2024-04-10T07:06:22.558" v="177" actId="26606"/>
          <ac:grpSpMkLst>
            <pc:docMk/>
            <pc:sldMk cId="3860754604" sldId="335"/>
            <ac:grpSpMk id="42" creationId="{2169BF4F-FA69-4E06-93B5-C5B81BD76293}"/>
          </ac:grpSpMkLst>
        </pc:grpChg>
        <pc:grpChg chg="add del">
          <ac:chgData name="jaime andres hidalgo anfossi" userId="49426b2bb6eda6d1" providerId="LiveId" clId="{01C057CF-093E-4167-998B-37C15F2F2AFA}" dt="2024-04-10T07:06:22.526" v="176" actId="26606"/>
          <ac:grpSpMkLst>
            <pc:docMk/>
            <pc:sldMk cId="3860754604" sldId="335"/>
            <ac:grpSpMk id="47" creationId="{5A992EA8-A2AE-480C-BFF9-7B134643975C}"/>
          </ac:grpSpMkLst>
        </pc:grpChg>
        <pc:grpChg chg="add del">
          <ac:chgData name="jaime andres hidalgo anfossi" userId="49426b2bb6eda6d1" providerId="LiveId" clId="{01C057CF-093E-4167-998B-37C15F2F2AFA}" dt="2024-04-10T07:03:54.748" v="171" actId="26606"/>
          <ac:grpSpMkLst>
            <pc:docMk/>
            <pc:sldMk cId="3860754604" sldId="335"/>
            <ac:grpSpMk id="50" creationId="{5A992EA8-A2AE-480C-BFF9-7B134643975C}"/>
          </ac:grpSpMkLst>
        </pc:grpChg>
        <pc:grpChg chg="add">
          <ac:chgData name="jaime andres hidalgo anfossi" userId="49426b2bb6eda6d1" providerId="LiveId" clId="{01C057CF-093E-4167-998B-37C15F2F2AFA}" dt="2024-04-10T07:06:22.558" v="177" actId="26606"/>
          <ac:grpSpMkLst>
            <pc:docMk/>
            <pc:sldMk cId="3860754604" sldId="335"/>
            <ac:grpSpMk id="60" creationId="{5A992EA8-A2AE-480C-BFF9-7B134643975C}"/>
          </ac:grpSpMkLst>
        </pc:grpChg>
        <pc:picChg chg="add mod">
          <ac:chgData name="jaime andres hidalgo anfossi" userId="49426b2bb6eda6d1" providerId="LiveId" clId="{01C057CF-093E-4167-998B-37C15F2F2AFA}" dt="2024-04-10T07:03:54.748" v="171" actId="26606"/>
          <ac:picMkLst>
            <pc:docMk/>
            <pc:sldMk cId="3860754604" sldId="335"/>
            <ac:picMk id="2" creationId="{05557B55-DB3C-31CF-6AEB-7B6A3B43C178}"/>
          </ac:picMkLst>
        </pc:picChg>
        <pc:picChg chg="add mod">
          <ac:chgData name="jaime andres hidalgo anfossi" userId="49426b2bb6eda6d1" providerId="LiveId" clId="{01C057CF-093E-4167-998B-37C15F2F2AFA}" dt="2024-04-10T07:06:33.723" v="180" actId="14100"/>
          <ac:picMkLst>
            <pc:docMk/>
            <pc:sldMk cId="3860754604" sldId="335"/>
            <ac:picMk id="3" creationId="{0F3CB80C-1FD0-D585-74C1-DDAE2445696C}"/>
          </ac:picMkLst>
        </pc:picChg>
        <pc:picChg chg="add del">
          <ac:chgData name="jaime andres hidalgo anfossi" userId="49426b2bb6eda6d1" providerId="LiveId" clId="{01C057CF-093E-4167-998B-37C15F2F2AFA}" dt="2024-04-10T07:06:08.060" v="173" actId="478"/>
          <ac:picMkLst>
            <pc:docMk/>
            <pc:sldMk cId="3860754604" sldId="335"/>
            <ac:picMk id="5" creationId="{C1C3F29D-6CE8-F50F-C51A-1FAC3D30ABBB}"/>
          </ac:picMkLst>
        </pc:picChg>
      </pc:sldChg>
      <pc:sldChg chg="addSp delSp modSp mod">
        <pc:chgData name="jaime andres hidalgo anfossi" userId="49426b2bb6eda6d1" providerId="LiveId" clId="{01C057CF-093E-4167-998B-37C15F2F2AFA}" dt="2024-04-10T07:21:58.878" v="204" actId="1076"/>
        <pc:sldMkLst>
          <pc:docMk/>
          <pc:sldMk cId="1817220148" sldId="337"/>
        </pc:sldMkLst>
        <pc:spChg chg="mod">
          <ac:chgData name="jaime andres hidalgo anfossi" userId="49426b2bb6eda6d1" providerId="LiveId" clId="{01C057CF-093E-4167-998B-37C15F2F2AFA}" dt="2024-04-10T07:21:58.878" v="204" actId="1076"/>
          <ac:spMkLst>
            <pc:docMk/>
            <pc:sldMk cId="1817220148" sldId="337"/>
            <ac:spMk id="2" creationId="{07FFCBF9-0FC2-0079-B4CA-F09CEAE8CF6A}"/>
          </ac:spMkLst>
        </pc:spChg>
        <pc:spChg chg="del mod">
          <ac:chgData name="jaime andres hidalgo anfossi" userId="49426b2bb6eda6d1" providerId="LiveId" clId="{01C057CF-093E-4167-998B-37C15F2F2AFA}" dt="2024-04-10T07:19:09.914" v="199"/>
          <ac:spMkLst>
            <pc:docMk/>
            <pc:sldMk cId="1817220148" sldId="337"/>
            <ac:spMk id="3" creationId="{228817A8-90AF-7610-3AF1-52A36F673922}"/>
          </ac:spMkLst>
        </pc:spChg>
        <pc:picChg chg="add mod">
          <ac:chgData name="jaime andres hidalgo anfossi" userId="49426b2bb6eda6d1" providerId="LiveId" clId="{01C057CF-093E-4167-998B-37C15F2F2AFA}" dt="2024-04-10T07:19:15.797" v="200" actId="1076"/>
          <ac:picMkLst>
            <pc:docMk/>
            <pc:sldMk cId="1817220148" sldId="337"/>
            <ac:picMk id="5" creationId="{AF9C687D-B948-D25C-C210-DD0F834F9E7B}"/>
          </ac:picMkLst>
        </pc:picChg>
        <pc:picChg chg="add mod">
          <ac:chgData name="jaime andres hidalgo anfossi" userId="49426b2bb6eda6d1" providerId="LiveId" clId="{01C057CF-093E-4167-998B-37C15F2F2AFA}" dt="2024-04-10T07:21:41.139" v="203" actId="1076"/>
          <ac:picMkLst>
            <pc:docMk/>
            <pc:sldMk cId="1817220148" sldId="337"/>
            <ac:picMk id="6" creationId="{1622E72A-34F4-40DB-6F0C-700A7D180D6F}"/>
          </ac:picMkLst>
        </pc:picChg>
      </pc:sldChg>
      <pc:sldChg chg="addSp modSp mod">
        <pc:chgData name="jaime andres hidalgo anfossi" userId="49426b2bb6eda6d1" providerId="LiveId" clId="{01C057CF-093E-4167-998B-37C15F2F2AFA}" dt="2023-09-18T14:27:55.154" v="5" actId="255"/>
        <pc:sldMkLst>
          <pc:docMk/>
          <pc:sldMk cId="4236032632" sldId="340"/>
        </pc:sldMkLst>
        <pc:spChg chg="add mod">
          <ac:chgData name="jaime andres hidalgo anfossi" userId="49426b2bb6eda6d1" providerId="LiveId" clId="{01C057CF-093E-4167-998B-37C15F2F2AFA}" dt="2023-09-18T14:27:55.154" v="5" actId="255"/>
          <ac:spMkLst>
            <pc:docMk/>
            <pc:sldMk cId="4236032632" sldId="340"/>
            <ac:spMk id="5" creationId="{8E73B1E2-FF22-26EA-11F6-7B45BE85AB97}"/>
          </ac:spMkLst>
        </pc:spChg>
      </pc:sldChg>
      <pc:sldChg chg="addSp delSp modSp mod">
        <pc:chgData name="jaime andres hidalgo anfossi" userId="49426b2bb6eda6d1" providerId="LiveId" clId="{01C057CF-093E-4167-998B-37C15F2F2AFA}" dt="2023-09-18T15:22:35.229" v="81" actId="1076"/>
        <pc:sldMkLst>
          <pc:docMk/>
          <pc:sldMk cId="2791394819" sldId="342"/>
        </pc:sldMkLst>
        <pc:spChg chg="add del mod">
          <ac:chgData name="jaime andres hidalgo anfossi" userId="49426b2bb6eda6d1" providerId="LiveId" clId="{01C057CF-093E-4167-998B-37C15F2F2AFA}" dt="2023-09-18T15:19:19.689" v="73" actId="22"/>
          <ac:spMkLst>
            <pc:docMk/>
            <pc:sldMk cId="2791394819" sldId="342"/>
            <ac:spMk id="6" creationId="{8853D5B5-893A-652E-CACE-0A363BD11B9F}"/>
          </ac:spMkLst>
        </pc:spChg>
        <pc:spChg chg="add mod">
          <ac:chgData name="jaime andres hidalgo anfossi" userId="49426b2bb6eda6d1" providerId="LiveId" clId="{01C057CF-093E-4167-998B-37C15F2F2AFA}" dt="2023-09-18T15:22:28.058" v="79" actId="1076"/>
          <ac:spMkLst>
            <pc:docMk/>
            <pc:sldMk cId="2791394819" sldId="342"/>
            <ac:spMk id="8" creationId="{CE0131BD-5E9E-1DD4-A692-989360529D18}"/>
          </ac:spMkLst>
        </pc:spChg>
        <pc:picChg chg="mod">
          <ac:chgData name="jaime andres hidalgo anfossi" userId="49426b2bb6eda6d1" providerId="LiveId" clId="{01C057CF-093E-4167-998B-37C15F2F2AFA}" dt="2023-09-18T15:22:35.229" v="81" actId="1076"/>
          <ac:picMkLst>
            <pc:docMk/>
            <pc:sldMk cId="2791394819" sldId="342"/>
            <ac:picMk id="4" creationId="{D8B128DD-0133-AEC0-C138-3FAC1E725BCF}"/>
          </ac:picMkLst>
        </pc:picChg>
        <pc:picChg chg="mod">
          <ac:chgData name="jaime andres hidalgo anfossi" userId="49426b2bb6eda6d1" providerId="LiveId" clId="{01C057CF-093E-4167-998B-37C15F2F2AFA}" dt="2023-09-18T15:18:52.059" v="67" actId="1076"/>
          <ac:picMkLst>
            <pc:docMk/>
            <pc:sldMk cId="2791394819" sldId="342"/>
            <ac:picMk id="5" creationId="{D3D0A856-B03A-3295-6763-8AF41284BC02}"/>
          </ac:picMkLst>
        </pc:picChg>
      </pc:sldChg>
    </pc:docChg>
  </pc:docChgLst>
  <pc:docChgLst>
    <pc:chgData name="jaime andres hidalgo anfossi" userId="49426b2bb6eda6d1" providerId="LiveId" clId="{A7F0BB36-2F3D-4E76-B0D7-714177EEE677}"/>
    <pc:docChg chg="undo redo custSel addSld delSld modSld sldOrd">
      <pc:chgData name="jaime andres hidalgo anfossi" userId="49426b2bb6eda6d1" providerId="LiveId" clId="{A7F0BB36-2F3D-4E76-B0D7-714177EEE677}" dt="2023-08-30T07:30:47.911" v="182" actId="680"/>
      <pc:docMkLst>
        <pc:docMk/>
      </pc:docMkLst>
      <pc:sldChg chg="addSp delSp modSp mod setBg setClrOvrMap">
        <pc:chgData name="jaime andres hidalgo anfossi" userId="49426b2bb6eda6d1" providerId="LiveId" clId="{A7F0BB36-2F3D-4E76-B0D7-714177EEE677}" dt="2023-08-30T05:34:52.167" v="27" actId="1076"/>
        <pc:sldMkLst>
          <pc:docMk/>
          <pc:sldMk cId="0" sldId="259"/>
        </pc:sldMkLst>
        <pc:spChg chg="mod">
          <ac:chgData name="jaime andres hidalgo anfossi" userId="49426b2bb6eda6d1" providerId="LiveId" clId="{A7F0BB36-2F3D-4E76-B0D7-714177EEE677}" dt="2023-08-30T05:34:37.654" v="25" actId="26606"/>
          <ac:spMkLst>
            <pc:docMk/>
            <pc:sldMk cId="0" sldId="259"/>
            <ac:spMk id="2" creationId="{00000000-0000-0000-0000-000000000000}"/>
          </ac:spMkLst>
        </pc:spChg>
        <pc:spChg chg="add del mod">
          <ac:chgData name="jaime andres hidalgo anfossi" userId="49426b2bb6eda6d1" providerId="LiveId" clId="{A7F0BB36-2F3D-4E76-B0D7-714177EEE677}" dt="2023-08-30T05:33:53.604" v="19"/>
          <ac:spMkLst>
            <pc:docMk/>
            <pc:sldMk cId="0" sldId="259"/>
            <ac:spMk id="6" creationId="{6FD1F499-6556-BCD3-BE62-BDFEAB10B610}"/>
          </ac:spMkLst>
        </pc:spChg>
        <pc:spChg chg="add del">
          <ac:chgData name="jaime andres hidalgo anfossi" userId="49426b2bb6eda6d1" providerId="LiveId" clId="{A7F0BB36-2F3D-4E76-B0D7-714177EEE677}" dt="2023-08-30T05:34:37.560" v="24" actId="26606"/>
          <ac:spMkLst>
            <pc:docMk/>
            <pc:sldMk cId="0" sldId="259"/>
            <ac:spMk id="24" creationId="{5014FF2D-4863-43AA-82A7-958E9F743951}"/>
          </ac:spMkLst>
        </pc:spChg>
        <pc:spChg chg="del">
          <ac:chgData name="jaime andres hidalgo anfossi" userId="49426b2bb6eda6d1" providerId="LiveId" clId="{A7F0BB36-2F3D-4E76-B0D7-714177EEE677}" dt="2023-08-30T05:17:49.781" v="3" actId="26606"/>
          <ac:spMkLst>
            <pc:docMk/>
            <pc:sldMk cId="0" sldId="259"/>
            <ac:spMk id="25" creationId="{E98CD42C-2E98-437C-AF0D-ADB770381DBE}"/>
          </ac:spMkLst>
        </pc:spChg>
        <pc:spChg chg="del">
          <ac:chgData name="jaime andres hidalgo anfossi" userId="49426b2bb6eda6d1" providerId="LiveId" clId="{A7F0BB36-2F3D-4E76-B0D7-714177EEE677}" dt="2023-08-30T05:17:49.781" v="3" actId="26606"/>
          <ac:spMkLst>
            <pc:docMk/>
            <pc:sldMk cId="0" sldId="259"/>
            <ac:spMk id="26" creationId="{3AA7B5C7-7348-4EFC-BEE4-5AA469D57C32}"/>
          </ac:spMkLst>
        </pc:spChg>
        <pc:spChg chg="del">
          <ac:chgData name="jaime andres hidalgo anfossi" userId="49426b2bb6eda6d1" providerId="LiveId" clId="{A7F0BB36-2F3D-4E76-B0D7-714177EEE677}" dt="2023-08-30T05:17:49.781" v="3" actId="26606"/>
          <ac:spMkLst>
            <pc:docMk/>
            <pc:sldMk cId="0" sldId="259"/>
            <ac:spMk id="27" creationId="{A76BBD40-26F7-4779-A7E1-17EADF348860}"/>
          </ac:spMkLst>
        </pc:spChg>
        <pc:spChg chg="add">
          <ac:chgData name="jaime andres hidalgo anfossi" userId="49426b2bb6eda6d1" providerId="LiveId" clId="{A7F0BB36-2F3D-4E76-B0D7-714177EEE677}" dt="2023-08-30T05:34:37.654" v="25" actId="26606"/>
          <ac:spMkLst>
            <pc:docMk/>
            <pc:sldMk cId="0" sldId="259"/>
            <ac:spMk id="39" creationId="{5014FF2D-4863-43AA-82A7-958E9F743951}"/>
          </ac:spMkLst>
        </pc:spChg>
        <pc:grpChg chg="add del">
          <ac:chgData name="jaime andres hidalgo anfossi" userId="49426b2bb6eda6d1" providerId="LiveId" clId="{A7F0BB36-2F3D-4E76-B0D7-714177EEE677}" dt="2023-08-30T05:34:37.560" v="24" actId="26606"/>
          <ac:grpSpMkLst>
            <pc:docMk/>
            <pc:sldMk cId="0" sldId="259"/>
            <ac:grpSpMk id="12" creationId="{353BC003-D6B7-4BF0-937D-4A015F6DEB15}"/>
          </ac:grpSpMkLst>
        </pc:grpChg>
        <pc:grpChg chg="add">
          <ac:chgData name="jaime andres hidalgo anfossi" userId="49426b2bb6eda6d1" providerId="LiveId" clId="{A7F0BB36-2F3D-4E76-B0D7-714177EEE677}" dt="2023-08-30T05:34:37.654" v="25" actId="26606"/>
          <ac:grpSpMkLst>
            <pc:docMk/>
            <pc:sldMk cId="0" sldId="259"/>
            <ac:grpSpMk id="28" creationId="{353BC003-D6B7-4BF0-937D-4A015F6DEB15}"/>
          </ac:grpSpMkLst>
        </pc:grpChg>
        <pc:graphicFrameChg chg="mod ord modGraphic">
          <ac:chgData name="jaime andres hidalgo anfossi" userId="49426b2bb6eda6d1" providerId="LiveId" clId="{A7F0BB36-2F3D-4E76-B0D7-714177EEE677}" dt="2023-08-30T05:34:37.654" v="25" actId="26606"/>
          <ac:graphicFrameMkLst>
            <pc:docMk/>
            <pc:sldMk cId="0" sldId="259"/>
            <ac:graphicFrameMk id="5" creationId="{112E4EC1-22F7-4B89-8465-BA7E114C84E0}"/>
          </ac:graphicFrameMkLst>
        </pc:graphicFrameChg>
        <pc:picChg chg="add del mod">
          <ac:chgData name="jaime andres hidalgo anfossi" userId="49426b2bb6eda6d1" providerId="LiveId" clId="{A7F0BB36-2F3D-4E76-B0D7-714177EEE677}" dt="2023-08-30T05:19:55.698" v="11" actId="21"/>
          <ac:picMkLst>
            <pc:docMk/>
            <pc:sldMk cId="0" sldId="259"/>
            <ac:picMk id="3" creationId="{F5AA774F-BE0F-76D6-E93A-F8533A63A0B7}"/>
          </ac:picMkLst>
        </pc:picChg>
        <pc:picChg chg="add mod">
          <ac:chgData name="jaime andres hidalgo anfossi" userId="49426b2bb6eda6d1" providerId="LiveId" clId="{A7F0BB36-2F3D-4E76-B0D7-714177EEE677}" dt="2023-08-30T05:34:52.167" v="27" actId="1076"/>
          <ac:picMkLst>
            <pc:docMk/>
            <pc:sldMk cId="0" sldId="259"/>
            <ac:picMk id="7" creationId="{C0AD37B9-F8CA-019C-126C-68011A5A11D5}"/>
          </ac:picMkLst>
        </pc:picChg>
      </pc:sldChg>
      <pc:sldChg chg="ord">
        <pc:chgData name="jaime andres hidalgo anfossi" userId="49426b2bb6eda6d1" providerId="LiveId" clId="{A7F0BB36-2F3D-4E76-B0D7-714177EEE677}" dt="2023-08-30T07:10:35.115" v="122"/>
        <pc:sldMkLst>
          <pc:docMk/>
          <pc:sldMk cId="0" sldId="262"/>
        </pc:sldMkLst>
      </pc:sldChg>
      <pc:sldChg chg="ord">
        <pc:chgData name="jaime andres hidalgo anfossi" userId="49426b2bb6eda6d1" providerId="LiveId" clId="{A7F0BB36-2F3D-4E76-B0D7-714177EEE677}" dt="2023-08-30T06:49:20.748" v="87"/>
        <pc:sldMkLst>
          <pc:docMk/>
          <pc:sldMk cId="0" sldId="264"/>
        </pc:sldMkLst>
      </pc:sldChg>
      <pc:sldChg chg="addSp modSp mod setBg">
        <pc:chgData name="jaime andres hidalgo anfossi" userId="49426b2bb6eda6d1" providerId="LiveId" clId="{A7F0BB36-2F3D-4E76-B0D7-714177EEE677}" dt="2023-08-30T07:20:57.084" v="146" actId="26606"/>
        <pc:sldMkLst>
          <pc:docMk/>
          <pc:sldMk cId="0" sldId="267"/>
        </pc:sldMkLst>
        <pc:spChg chg="mod">
          <ac:chgData name="jaime andres hidalgo anfossi" userId="49426b2bb6eda6d1" providerId="LiveId" clId="{A7F0BB36-2F3D-4E76-B0D7-714177EEE677}" dt="2023-08-30T07:20:57.084" v="146" actId="26606"/>
          <ac:spMkLst>
            <pc:docMk/>
            <pc:sldMk cId="0" sldId="267"/>
            <ac:spMk id="2" creationId="{00000000-0000-0000-0000-000000000000}"/>
          </ac:spMkLst>
        </pc:spChg>
        <pc:spChg chg="mod">
          <ac:chgData name="jaime andres hidalgo anfossi" userId="49426b2bb6eda6d1" providerId="LiveId" clId="{A7F0BB36-2F3D-4E76-B0D7-714177EEE677}" dt="2023-08-30T07:20:57.084" v="146" actId="26606"/>
          <ac:spMkLst>
            <pc:docMk/>
            <pc:sldMk cId="0" sldId="267"/>
            <ac:spMk id="3" creationId="{00000000-0000-0000-0000-000000000000}"/>
          </ac:spMkLst>
        </pc:spChg>
        <pc:spChg chg="add">
          <ac:chgData name="jaime andres hidalgo anfossi" userId="49426b2bb6eda6d1" providerId="LiveId" clId="{A7F0BB36-2F3D-4E76-B0D7-714177EEE677}" dt="2023-08-30T07:20:57.084" v="146" actId="26606"/>
          <ac:spMkLst>
            <pc:docMk/>
            <pc:sldMk cId="0" sldId="267"/>
            <ac:spMk id="21" creationId="{5014FF2D-4863-43AA-82A7-958E9F743951}"/>
          </ac:spMkLst>
        </pc:spChg>
        <pc:grpChg chg="add">
          <ac:chgData name="jaime andres hidalgo anfossi" userId="49426b2bb6eda6d1" providerId="LiveId" clId="{A7F0BB36-2F3D-4E76-B0D7-714177EEE677}" dt="2023-08-30T07:20:57.084" v="146" actId="26606"/>
          <ac:grpSpMkLst>
            <pc:docMk/>
            <pc:sldMk cId="0" sldId="267"/>
            <ac:grpSpMk id="9" creationId="{353BC003-D6B7-4BF0-937D-4A015F6DEB15}"/>
          </ac:grpSpMkLst>
        </pc:grpChg>
        <pc:picChg chg="add mod">
          <ac:chgData name="jaime andres hidalgo anfossi" userId="49426b2bb6eda6d1" providerId="LiveId" clId="{A7F0BB36-2F3D-4E76-B0D7-714177EEE677}" dt="2023-08-30T07:20:57.084" v="146" actId="26606"/>
          <ac:picMkLst>
            <pc:docMk/>
            <pc:sldMk cId="0" sldId="267"/>
            <ac:picMk id="4" creationId="{E55A86B1-8BE6-4E46-6EBD-C01C13A626E9}"/>
          </ac:picMkLst>
        </pc:picChg>
      </pc:sldChg>
      <pc:sldChg chg="addSp delSp modSp mod setBg setClrOvrMap">
        <pc:chgData name="jaime andres hidalgo anfossi" userId="49426b2bb6eda6d1" providerId="LiveId" clId="{A7F0BB36-2F3D-4E76-B0D7-714177EEE677}" dt="2023-08-30T07:27:28.196" v="175" actId="26606"/>
        <pc:sldMkLst>
          <pc:docMk/>
          <pc:sldMk cId="0" sldId="269"/>
        </pc:sldMkLst>
        <pc:spChg chg="del mod">
          <ac:chgData name="jaime andres hidalgo anfossi" userId="49426b2bb6eda6d1" providerId="LiveId" clId="{A7F0BB36-2F3D-4E76-B0D7-714177EEE677}" dt="2023-08-30T07:27:28.196" v="175" actId="26606"/>
          <ac:spMkLst>
            <pc:docMk/>
            <pc:sldMk cId="0" sldId="269"/>
            <ac:spMk id="3" creationId="{00000000-0000-0000-0000-000000000000}"/>
          </ac:spMkLst>
        </pc:spChg>
        <pc:spChg chg="del">
          <ac:chgData name="jaime andres hidalgo anfossi" userId="49426b2bb6eda6d1" providerId="LiveId" clId="{A7F0BB36-2F3D-4E76-B0D7-714177EEE677}" dt="2023-08-30T07:27:28.196" v="175" actId="26606"/>
          <ac:spMkLst>
            <pc:docMk/>
            <pc:sldMk cId="0" sldId="269"/>
            <ac:spMk id="8" creationId="{FB3EF4D6-026A-4D52-B916-967329EE3FFE}"/>
          </ac:spMkLst>
        </pc:spChg>
        <pc:spChg chg="del">
          <ac:chgData name="jaime andres hidalgo anfossi" userId="49426b2bb6eda6d1" providerId="LiveId" clId="{A7F0BB36-2F3D-4E76-B0D7-714177EEE677}" dt="2023-08-30T07:27:28.196" v="175" actId="26606"/>
          <ac:spMkLst>
            <pc:docMk/>
            <pc:sldMk cId="0" sldId="269"/>
            <ac:spMk id="10" creationId="{4DB4846F-6AA5-4DB3-9581-D95F22BD5662}"/>
          </ac:spMkLst>
        </pc:spChg>
        <pc:spChg chg="del">
          <ac:chgData name="jaime andres hidalgo anfossi" userId="49426b2bb6eda6d1" providerId="LiveId" clId="{A7F0BB36-2F3D-4E76-B0D7-714177EEE677}" dt="2023-08-30T07:27:28.196" v="175" actId="26606"/>
          <ac:spMkLst>
            <pc:docMk/>
            <pc:sldMk cId="0" sldId="269"/>
            <ac:spMk id="12" creationId="{D54EC22E-2292-4292-A80B-E81DF64BFB26}"/>
          </ac:spMkLst>
        </pc:spChg>
        <pc:spChg chg="add">
          <ac:chgData name="jaime andres hidalgo anfossi" userId="49426b2bb6eda6d1" providerId="LiveId" clId="{A7F0BB36-2F3D-4E76-B0D7-714177EEE677}" dt="2023-08-30T07:27:28.196" v="175" actId="26606"/>
          <ac:spMkLst>
            <pc:docMk/>
            <pc:sldMk cId="0" sldId="269"/>
            <ac:spMk id="22" creationId="{E98CD42C-2E98-437C-AF0D-ADB770381DBE}"/>
          </ac:spMkLst>
        </pc:spChg>
        <pc:spChg chg="add">
          <ac:chgData name="jaime andres hidalgo anfossi" userId="49426b2bb6eda6d1" providerId="LiveId" clId="{A7F0BB36-2F3D-4E76-B0D7-714177EEE677}" dt="2023-08-30T07:27:28.196" v="175" actId="26606"/>
          <ac:spMkLst>
            <pc:docMk/>
            <pc:sldMk cId="0" sldId="269"/>
            <ac:spMk id="24" creationId="{3AA7B5C7-7348-4EFC-BEE4-5AA469D57C32}"/>
          </ac:spMkLst>
        </pc:spChg>
        <pc:spChg chg="add">
          <ac:chgData name="jaime andres hidalgo anfossi" userId="49426b2bb6eda6d1" providerId="LiveId" clId="{A7F0BB36-2F3D-4E76-B0D7-714177EEE677}" dt="2023-08-30T07:27:28.196" v="175" actId="26606"/>
          <ac:spMkLst>
            <pc:docMk/>
            <pc:sldMk cId="0" sldId="269"/>
            <ac:spMk id="26" creationId="{A76BBD40-26F7-4779-A7E1-17EADF348860}"/>
          </ac:spMkLst>
        </pc:spChg>
        <pc:grpChg chg="del">
          <ac:chgData name="jaime andres hidalgo anfossi" userId="49426b2bb6eda6d1" providerId="LiveId" clId="{A7F0BB36-2F3D-4E76-B0D7-714177EEE677}" dt="2023-08-30T07:27:28.196" v="175" actId="26606"/>
          <ac:grpSpMkLst>
            <pc:docMk/>
            <pc:sldMk cId="0" sldId="269"/>
            <ac:grpSpMk id="14" creationId="{992A2039-50D4-4D49-A79F-C82A1D913162}"/>
          </ac:grpSpMkLst>
        </pc:grpChg>
        <pc:graphicFrameChg chg="add">
          <ac:chgData name="jaime andres hidalgo anfossi" userId="49426b2bb6eda6d1" providerId="LiveId" clId="{A7F0BB36-2F3D-4E76-B0D7-714177EEE677}" dt="2023-08-30T07:27:28.196" v="175" actId="26606"/>
          <ac:graphicFrameMkLst>
            <pc:docMk/>
            <pc:sldMk cId="0" sldId="269"/>
            <ac:graphicFrameMk id="18" creationId="{E74642BD-A187-1936-25E9-6C7136DA001E}"/>
          </ac:graphicFrameMkLst>
        </pc:graphicFrameChg>
      </pc:sldChg>
      <pc:sldChg chg="ord">
        <pc:chgData name="jaime andres hidalgo anfossi" userId="49426b2bb6eda6d1" providerId="LiveId" clId="{A7F0BB36-2F3D-4E76-B0D7-714177EEE677}" dt="2023-08-30T07:12:12.673" v="124"/>
        <pc:sldMkLst>
          <pc:docMk/>
          <pc:sldMk cId="0" sldId="305"/>
        </pc:sldMkLst>
      </pc:sldChg>
      <pc:sldChg chg="ord">
        <pc:chgData name="jaime andres hidalgo anfossi" userId="49426b2bb6eda6d1" providerId="LiveId" clId="{A7F0BB36-2F3D-4E76-B0D7-714177EEE677}" dt="2023-08-30T07:12:42.281" v="132"/>
        <pc:sldMkLst>
          <pc:docMk/>
          <pc:sldMk cId="1444488036" sldId="317"/>
        </pc:sldMkLst>
      </pc:sldChg>
      <pc:sldChg chg="addSp modSp mod setBg">
        <pc:chgData name="jaime andres hidalgo anfossi" userId="49426b2bb6eda6d1" providerId="LiveId" clId="{A7F0BB36-2F3D-4E76-B0D7-714177EEE677}" dt="2023-08-30T05:19:17.362" v="7" actId="21"/>
        <pc:sldMkLst>
          <pc:docMk/>
          <pc:sldMk cId="122480957" sldId="318"/>
        </pc:sldMkLst>
        <pc:spChg chg="mod">
          <ac:chgData name="jaime andres hidalgo anfossi" userId="49426b2bb6eda6d1" providerId="LiveId" clId="{A7F0BB36-2F3D-4E76-B0D7-714177EEE677}" dt="2023-08-30T05:19:06.491" v="6" actId="26606"/>
          <ac:spMkLst>
            <pc:docMk/>
            <pc:sldMk cId="122480957" sldId="318"/>
            <ac:spMk id="2" creationId="{2A183303-B40C-C39A-A639-B58FC9967965}"/>
          </ac:spMkLst>
        </pc:spChg>
        <pc:spChg chg="mod">
          <ac:chgData name="jaime andres hidalgo anfossi" userId="49426b2bb6eda6d1" providerId="LiveId" clId="{A7F0BB36-2F3D-4E76-B0D7-714177EEE677}" dt="2023-08-30T05:19:17.362" v="7" actId="21"/>
          <ac:spMkLst>
            <pc:docMk/>
            <pc:sldMk cId="122480957" sldId="318"/>
            <ac:spMk id="3" creationId="{C76FCE87-A31A-7BC9-BA96-CBF3CD607A3B}"/>
          </ac:spMkLst>
        </pc:spChg>
        <pc:picChg chg="add mod">
          <ac:chgData name="jaime andres hidalgo anfossi" userId="49426b2bb6eda6d1" providerId="LiveId" clId="{A7F0BB36-2F3D-4E76-B0D7-714177EEE677}" dt="2023-08-30T05:19:06.491" v="6" actId="26606"/>
          <ac:picMkLst>
            <pc:docMk/>
            <pc:sldMk cId="122480957" sldId="318"/>
            <ac:picMk id="4" creationId="{FB07684C-440A-4C71-C639-DA0A44B1E7A3}"/>
          </ac:picMkLst>
        </pc:picChg>
      </pc:sldChg>
      <pc:sldChg chg="modSp mod">
        <pc:chgData name="jaime andres hidalgo anfossi" userId="49426b2bb6eda6d1" providerId="LiveId" clId="{A7F0BB36-2F3D-4E76-B0D7-714177EEE677}" dt="2023-08-30T07:13:21.767" v="133" actId="14100"/>
        <pc:sldMkLst>
          <pc:docMk/>
          <pc:sldMk cId="2654308192" sldId="323"/>
        </pc:sldMkLst>
        <pc:graphicFrameChg chg="mod">
          <ac:chgData name="jaime andres hidalgo anfossi" userId="49426b2bb6eda6d1" providerId="LiveId" clId="{A7F0BB36-2F3D-4E76-B0D7-714177EEE677}" dt="2023-08-30T07:13:21.767" v="133" actId="14100"/>
          <ac:graphicFrameMkLst>
            <pc:docMk/>
            <pc:sldMk cId="2654308192" sldId="323"/>
            <ac:graphicFrameMk id="7" creationId="{3CFF0551-94DE-40EF-029A-5AF55BD04256}"/>
          </ac:graphicFrameMkLst>
        </pc:graphicFrameChg>
      </pc:sldChg>
      <pc:sldChg chg="add del">
        <pc:chgData name="jaime andres hidalgo anfossi" userId="49426b2bb6eda6d1" providerId="LiveId" clId="{A7F0BB36-2F3D-4E76-B0D7-714177EEE677}" dt="2023-08-30T06:50:28.840" v="90"/>
        <pc:sldMkLst>
          <pc:docMk/>
          <pc:sldMk cId="2937846669" sldId="325"/>
        </pc:sldMkLst>
      </pc:sldChg>
      <pc:sldChg chg="del">
        <pc:chgData name="jaime andres hidalgo anfossi" userId="49426b2bb6eda6d1" providerId="LiveId" clId="{A7F0BB36-2F3D-4E76-B0D7-714177EEE677}" dt="2023-08-30T06:49:38.775" v="88" actId="2696"/>
        <pc:sldMkLst>
          <pc:docMk/>
          <pc:sldMk cId="2949571284" sldId="325"/>
        </pc:sldMkLst>
      </pc:sldChg>
      <pc:sldChg chg="ord">
        <pc:chgData name="jaime andres hidalgo anfossi" userId="49426b2bb6eda6d1" providerId="LiveId" clId="{A7F0BB36-2F3D-4E76-B0D7-714177EEE677}" dt="2023-08-30T07:12:32.061" v="130"/>
        <pc:sldMkLst>
          <pc:docMk/>
          <pc:sldMk cId="425479692" sldId="326"/>
        </pc:sldMkLst>
      </pc:sldChg>
      <pc:sldChg chg="add del">
        <pc:chgData name="jaime andres hidalgo anfossi" userId="49426b2bb6eda6d1" providerId="LiveId" clId="{A7F0BB36-2F3D-4E76-B0D7-714177EEE677}" dt="2023-08-30T07:18:54.814" v="142"/>
        <pc:sldMkLst>
          <pc:docMk/>
          <pc:sldMk cId="723231484" sldId="327"/>
        </pc:sldMkLst>
      </pc:sldChg>
      <pc:sldChg chg="addSp delSp add del setBg delDesignElem">
        <pc:chgData name="jaime andres hidalgo anfossi" userId="49426b2bb6eda6d1" providerId="LiveId" clId="{A7F0BB36-2F3D-4E76-B0D7-714177EEE677}" dt="2023-08-30T07:15:15.797" v="137"/>
        <pc:sldMkLst>
          <pc:docMk/>
          <pc:sldMk cId="1725888128" sldId="327"/>
        </pc:sldMkLst>
        <pc:spChg chg="add del">
          <ac:chgData name="jaime andres hidalgo anfossi" userId="49426b2bb6eda6d1" providerId="LiveId" clId="{A7F0BB36-2F3D-4E76-B0D7-714177EEE677}" dt="2023-08-30T07:15:15.797" v="137"/>
          <ac:spMkLst>
            <pc:docMk/>
            <pc:sldMk cId="1725888128" sldId="327"/>
            <ac:spMk id="18" creationId="{5669AB50-4CAD-4D10-A09A-A0C01AF9E6F6}"/>
          </ac:spMkLst>
        </pc:spChg>
        <pc:grpChg chg="add del">
          <ac:chgData name="jaime andres hidalgo anfossi" userId="49426b2bb6eda6d1" providerId="LiveId" clId="{A7F0BB36-2F3D-4E76-B0D7-714177EEE677}" dt="2023-08-30T07:15:15.797" v="137"/>
          <ac:grpSpMkLst>
            <pc:docMk/>
            <pc:sldMk cId="1725888128" sldId="327"/>
            <ac:grpSpMk id="9" creationId="{5A992EA8-A2AE-480C-BFF9-7B134643975C}"/>
          </ac:grpSpMkLst>
        </pc:grpChg>
        <pc:grpChg chg="add del">
          <ac:chgData name="jaime andres hidalgo anfossi" userId="49426b2bb6eda6d1" providerId="LiveId" clId="{A7F0BB36-2F3D-4E76-B0D7-714177EEE677}" dt="2023-08-30T07:15:15.797" v="137"/>
          <ac:grpSpMkLst>
            <pc:docMk/>
            <pc:sldMk cId="1725888128" sldId="327"/>
            <ac:grpSpMk id="20" creationId="{68B27BBA-AE99-4D00-A26E-0B49DA4B37AC}"/>
          </ac:grpSpMkLst>
        </pc:grpChg>
      </pc:sldChg>
      <pc:sldChg chg="del">
        <pc:chgData name="jaime andres hidalgo anfossi" userId="49426b2bb6eda6d1" providerId="LiveId" clId="{A7F0BB36-2F3D-4E76-B0D7-714177EEE677}" dt="2023-08-30T07:14:49.350" v="134" actId="2696"/>
        <pc:sldMkLst>
          <pc:docMk/>
          <pc:sldMk cId="1746709475" sldId="327"/>
        </pc:sldMkLst>
      </pc:sldChg>
      <pc:sldChg chg="add del">
        <pc:chgData name="jaime andres hidalgo anfossi" userId="49426b2bb6eda6d1" providerId="LiveId" clId="{A7F0BB36-2F3D-4E76-B0D7-714177EEE677}" dt="2023-08-30T07:18:59.904" v="143" actId="2696"/>
        <pc:sldMkLst>
          <pc:docMk/>
          <pc:sldMk cId="3895309822" sldId="328"/>
        </pc:sldMkLst>
      </pc:sldChg>
      <pc:sldChg chg="add">
        <pc:chgData name="jaime andres hidalgo anfossi" userId="49426b2bb6eda6d1" providerId="LiveId" clId="{A7F0BB36-2F3D-4E76-B0D7-714177EEE677}" dt="2023-08-30T07:19:06.557" v="144"/>
        <pc:sldMkLst>
          <pc:docMk/>
          <pc:sldMk cId="4141080569" sldId="328"/>
        </pc:sldMkLst>
      </pc:sldChg>
      <pc:sldChg chg="addSp delSp modSp mod setBg addAnim">
        <pc:chgData name="jaime andres hidalgo anfossi" userId="49426b2bb6eda6d1" providerId="LiveId" clId="{A7F0BB36-2F3D-4E76-B0D7-714177EEE677}" dt="2023-08-30T06:54:09.268" v="102" actId="14100"/>
        <pc:sldMkLst>
          <pc:docMk/>
          <pc:sldMk cId="2287920790" sldId="330"/>
        </pc:sldMkLst>
        <pc:spChg chg="mod ord">
          <ac:chgData name="jaime andres hidalgo anfossi" userId="49426b2bb6eda6d1" providerId="LiveId" clId="{A7F0BB36-2F3D-4E76-B0D7-714177EEE677}" dt="2023-08-30T06:53:45.143" v="98" actId="1076"/>
          <ac:spMkLst>
            <pc:docMk/>
            <pc:sldMk cId="2287920790" sldId="330"/>
            <ac:spMk id="2" creationId="{2331BB12-38D9-AC98-5D96-BE1DE4099E3C}"/>
          </ac:spMkLst>
        </pc:spChg>
        <pc:spChg chg="add mod">
          <ac:chgData name="jaime andres hidalgo anfossi" userId="49426b2bb6eda6d1" providerId="LiveId" clId="{A7F0BB36-2F3D-4E76-B0D7-714177EEE677}" dt="2023-08-30T06:54:04.966" v="100" actId="1076"/>
          <ac:spMkLst>
            <pc:docMk/>
            <pc:sldMk cId="2287920790" sldId="330"/>
            <ac:spMk id="7" creationId="{86B88B7B-DC8F-67B2-B3A5-7479B29C34FD}"/>
          </ac:spMkLst>
        </pc:spChg>
        <pc:spChg chg="add del">
          <ac:chgData name="jaime andres hidalgo anfossi" userId="49426b2bb6eda6d1" providerId="LiveId" clId="{A7F0BB36-2F3D-4E76-B0D7-714177EEE677}" dt="2023-08-30T06:33:54.427" v="52" actId="26606"/>
          <ac:spMkLst>
            <pc:docMk/>
            <pc:sldMk cId="2287920790" sldId="330"/>
            <ac:spMk id="18" creationId="{5669AB50-4CAD-4D10-A09A-A0C01AF9E6F6}"/>
          </ac:spMkLst>
        </pc:spChg>
        <pc:spChg chg="add del">
          <ac:chgData name="jaime andres hidalgo anfossi" userId="49426b2bb6eda6d1" providerId="LiveId" clId="{A7F0BB36-2F3D-4E76-B0D7-714177EEE677}" dt="2023-08-30T06:36:49.659" v="55" actId="26606"/>
          <ac:spMkLst>
            <pc:docMk/>
            <pc:sldMk cId="2287920790" sldId="330"/>
            <ac:spMk id="24" creationId="{CDA82A80-E6FF-4DFB-979C-210DD5539AA9}"/>
          </ac:spMkLst>
        </pc:spChg>
        <pc:spChg chg="add del">
          <ac:chgData name="jaime andres hidalgo anfossi" userId="49426b2bb6eda6d1" providerId="LiveId" clId="{A7F0BB36-2F3D-4E76-B0D7-714177EEE677}" dt="2023-08-30T06:36:49.659" v="55" actId="26606"/>
          <ac:spMkLst>
            <pc:docMk/>
            <pc:sldMk cId="2287920790" sldId="330"/>
            <ac:spMk id="26" creationId="{E6706D8A-B9DC-4D79-81FD-B9719261D380}"/>
          </ac:spMkLst>
        </pc:spChg>
        <pc:spChg chg="add del">
          <ac:chgData name="jaime andres hidalgo anfossi" userId="49426b2bb6eda6d1" providerId="LiveId" clId="{A7F0BB36-2F3D-4E76-B0D7-714177EEE677}" dt="2023-08-30T06:36:49.659" v="55" actId="26606"/>
          <ac:spMkLst>
            <pc:docMk/>
            <pc:sldMk cId="2287920790" sldId="330"/>
            <ac:spMk id="34" creationId="{23D9DFF9-99E4-4FE6-9EAC-F1D7A7DFA579}"/>
          </ac:spMkLst>
        </pc:spChg>
        <pc:spChg chg="add del">
          <ac:chgData name="jaime andres hidalgo anfossi" userId="49426b2bb6eda6d1" providerId="LiveId" clId="{A7F0BB36-2F3D-4E76-B0D7-714177EEE677}" dt="2023-08-30T06:36:49.659" v="55" actId="26606"/>
          <ac:spMkLst>
            <pc:docMk/>
            <pc:sldMk cId="2287920790" sldId="330"/>
            <ac:spMk id="35" creationId="{B2F7123F-BDDB-4B3D-A49C-0DB5CA4439B6}"/>
          </ac:spMkLst>
        </pc:spChg>
        <pc:spChg chg="add del">
          <ac:chgData name="jaime andres hidalgo anfossi" userId="49426b2bb6eda6d1" providerId="LiveId" clId="{A7F0BB36-2F3D-4E76-B0D7-714177EEE677}" dt="2023-08-30T06:36:49.659" v="55" actId="26606"/>
          <ac:spMkLst>
            <pc:docMk/>
            <pc:sldMk cId="2287920790" sldId="330"/>
            <ac:spMk id="36" creationId="{DD592B83-3798-4537-9299-ECA40D759008}"/>
          </ac:spMkLst>
        </pc:spChg>
        <pc:spChg chg="add del">
          <ac:chgData name="jaime andres hidalgo anfossi" userId="49426b2bb6eda6d1" providerId="LiveId" clId="{A7F0BB36-2F3D-4E76-B0D7-714177EEE677}" dt="2023-08-30T06:37:10.905" v="60" actId="26606"/>
          <ac:spMkLst>
            <pc:docMk/>
            <pc:sldMk cId="2287920790" sldId="330"/>
            <ac:spMk id="50" creationId="{5669AB50-4CAD-4D10-A09A-A0C01AF9E6F6}"/>
          </ac:spMkLst>
        </pc:spChg>
        <pc:spChg chg="add del">
          <ac:chgData name="jaime andres hidalgo anfossi" userId="49426b2bb6eda6d1" providerId="LiveId" clId="{A7F0BB36-2F3D-4E76-B0D7-714177EEE677}" dt="2023-08-30T06:37:10.826" v="59" actId="26606"/>
          <ac:spMkLst>
            <pc:docMk/>
            <pc:sldMk cId="2287920790" sldId="330"/>
            <ac:spMk id="67" creationId="{19A1B461-788F-4C1B-B9FD-002300488E2E}"/>
          </ac:spMkLst>
        </pc:spChg>
        <pc:spChg chg="add">
          <ac:chgData name="jaime andres hidalgo anfossi" userId="49426b2bb6eda6d1" providerId="LiveId" clId="{A7F0BB36-2F3D-4E76-B0D7-714177EEE677}" dt="2023-08-30T06:37:10.905" v="60" actId="26606"/>
          <ac:spMkLst>
            <pc:docMk/>
            <pc:sldMk cId="2287920790" sldId="330"/>
            <ac:spMk id="73" creationId="{E7D26D0E-8E73-4C52-A25A-FA4F892FDA84}"/>
          </ac:spMkLst>
        </pc:spChg>
        <pc:spChg chg="add">
          <ac:chgData name="jaime andres hidalgo anfossi" userId="49426b2bb6eda6d1" providerId="LiveId" clId="{A7F0BB36-2F3D-4E76-B0D7-714177EEE677}" dt="2023-08-30T06:37:10.905" v="60" actId="26606"/>
          <ac:spMkLst>
            <pc:docMk/>
            <pc:sldMk cId="2287920790" sldId="330"/>
            <ac:spMk id="75" creationId="{BD18F43C-1686-41A2-B5B7-ACCA3D0D767A}"/>
          </ac:spMkLst>
        </pc:spChg>
        <pc:spChg chg="add">
          <ac:chgData name="jaime andres hidalgo anfossi" userId="49426b2bb6eda6d1" providerId="LiveId" clId="{A7F0BB36-2F3D-4E76-B0D7-714177EEE677}" dt="2023-08-30T06:37:10.905" v="60" actId="26606"/>
          <ac:spMkLst>
            <pc:docMk/>
            <pc:sldMk cId="2287920790" sldId="330"/>
            <ac:spMk id="77" creationId="{600719C4-94EF-484D-B445-651DB46CA21A}"/>
          </ac:spMkLst>
        </pc:spChg>
        <pc:spChg chg="add">
          <ac:chgData name="jaime andres hidalgo anfossi" userId="49426b2bb6eda6d1" providerId="LiveId" clId="{A7F0BB36-2F3D-4E76-B0D7-714177EEE677}" dt="2023-08-30T06:37:10.905" v="60" actId="26606"/>
          <ac:spMkLst>
            <pc:docMk/>
            <pc:sldMk cId="2287920790" sldId="330"/>
            <ac:spMk id="79" creationId="{D4F6EF1C-3A3C-4A43-8589-36603CB36E72}"/>
          </ac:spMkLst>
        </pc:spChg>
        <pc:spChg chg="add">
          <ac:chgData name="jaime andres hidalgo anfossi" userId="49426b2bb6eda6d1" providerId="LiveId" clId="{A7F0BB36-2F3D-4E76-B0D7-714177EEE677}" dt="2023-08-30T06:37:10.905" v="60" actId="26606"/>
          <ac:spMkLst>
            <pc:docMk/>
            <pc:sldMk cId="2287920790" sldId="330"/>
            <ac:spMk id="81" creationId="{C93481BC-7012-48F5-8642-E151171C878F}"/>
          </ac:spMkLst>
        </pc:spChg>
        <pc:spChg chg="add">
          <ac:chgData name="jaime andres hidalgo anfossi" userId="49426b2bb6eda6d1" providerId="LiveId" clId="{A7F0BB36-2F3D-4E76-B0D7-714177EEE677}" dt="2023-08-30T06:37:10.905" v="60" actId="26606"/>
          <ac:spMkLst>
            <pc:docMk/>
            <pc:sldMk cId="2287920790" sldId="330"/>
            <ac:spMk id="84" creationId="{19A1B461-788F-4C1B-B9FD-002300488E2E}"/>
          </ac:spMkLst>
        </pc:spChg>
        <pc:spChg chg="add">
          <ac:chgData name="jaime andres hidalgo anfossi" userId="49426b2bb6eda6d1" providerId="LiveId" clId="{A7F0BB36-2F3D-4E76-B0D7-714177EEE677}" dt="2023-08-30T06:37:10.905" v="60" actId="26606"/>
          <ac:spMkLst>
            <pc:docMk/>
            <pc:sldMk cId="2287920790" sldId="330"/>
            <ac:spMk id="85" creationId="{F5AC87AD-DBCB-4785-85EB-52357CC982FB}"/>
          </ac:spMkLst>
        </pc:spChg>
        <pc:spChg chg="add">
          <ac:chgData name="jaime andres hidalgo anfossi" userId="49426b2bb6eda6d1" providerId="LiveId" clId="{A7F0BB36-2F3D-4E76-B0D7-714177EEE677}" dt="2023-08-30T06:37:10.905" v="60" actId="26606"/>
          <ac:spMkLst>
            <pc:docMk/>
            <pc:sldMk cId="2287920790" sldId="330"/>
            <ac:spMk id="86" creationId="{F0B1E167-7C46-49B2-81B1-8555320917BB}"/>
          </ac:spMkLst>
        </pc:spChg>
        <pc:grpChg chg="add del">
          <ac:chgData name="jaime andres hidalgo anfossi" userId="49426b2bb6eda6d1" providerId="LiveId" clId="{A7F0BB36-2F3D-4E76-B0D7-714177EEE677}" dt="2023-08-30T06:33:54.427" v="52" actId="26606"/>
          <ac:grpSpMkLst>
            <pc:docMk/>
            <pc:sldMk cId="2287920790" sldId="330"/>
            <ac:grpSpMk id="9" creationId="{5A992EA8-A2AE-480C-BFF9-7B134643975C}"/>
          </ac:grpSpMkLst>
        </pc:grpChg>
        <pc:grpChg chg="add del">
          <ac:chgData name="jaime andres hidalgo anfossi" userId="49426b2bb6eda6d1" providerId="LiveId" clId="{A7F0BB36-2F3D-4E76-B0D7-714177EEE677}" dt="2023-08-30T06:33:54.427" v="52" actId="26606"/>
          <ac:grpSpMkLst>
            <pc:docMk/>
            <pc:sldMk cId="2287920790" sldId="330"/>
            <ac:grpSpMk id="20" creationId="{68B27BBA-AE99-4D00-A26E-0B49DA4B37AC}"/>
          </ac:grpSpMkLst>
        </pc:grpChg>
        <pc:grpChg chg="add del">
          <ac:chgData name="jaime andres hidalgo anfossi" userId="49426b2bb6eda6d1" providerId="LiveId" clId="{A7F0BB36-2F3D-4E76-B0D7-714177EEE677}" dt="2023-08-30T06:36:49.659" v="55" actId="26606"/>
          <ac:grpSpMkLst>
            <pc:docMk/>
            <pc:sldMk cId="2287920790" sldId="330"/>
            <ac:grpSpMk id="25" creationId="{FEEA6B06-37BF-43FC-9986-67E896676419}"/>
          </ac:grpSpMkLst>
        </pc:grpChg>
        <pc:grpChg chg="add del">
          <ac:chgData name="jaime andres hidalgo anfossi" userId="49426b2bb6eda6d1" providerId="LiveId" clId="{A7F0BB36-2F3D-4E76-B0D7-714177EEE677}" dt="2023-08-30T06:37:10.905" v="60" actId="26606"/>
          <ac:grpSpMkLst>
            <pc:docMk/>
            <pc:sldMk cId="2287920790" sldId="330"/>
            <ac:grpSpMk id="41" creationId="{5A992EA8-A2AE-480C-BFF9-7B134643975C}"/>
          </ac:grpSpMkLst>
        </pc:grpChg>
        <pc:grpChg chg="add del">
          <ac:chgData name="jaime andres hidalgo anfossi" userId="49426b2bb6eda6d1" providerId="LiveId" clId="{A7F0BB36-2F3D-4E76-B0D7-714177EEE677}" dt="2023-08-30T06:37:10.905" v="60" actId="26606"/>
          <ac:grpSpMkLst>
            <pc:docMk/>
            <pc:sldMk cId="2287920790" sldId="330"/>
            <ac:grpSpMk id="52" creationId="{68B27BBA-AE99-4D00-A26E-0B49DA4B37AC}"/>
          </ac:grpSpMkLst>
        </pc:grpChg>
        <pc:grpChg chg="add del">
          <ac:chgData name="jaime andres hidalgo anfossi" userId="49426b2bb6eda6d1" providerId="LiveId" clId="{A7F0BB36-2F3D-4E76-B0D7-714177EEE677}" dt="2023-08-30T06:37:10.826" v="59" actId="26606"/>
          <ac:grpSpMkLst>
            <pc:docMk/>
            <pc:sldMk cId="2287920790" sldId="330"/>
            <ac:grpSpMk id="60" creationId="{EF0B0C38-1259-4AEC-B522-265C67B7E192}"/>
          </ac:grpSpMkLst>
        </pc:grpChg>
        <pc:grpChg chg="add del">
          <ac:chgData name="jaime andres hidalgo anfossi" userId="49426b2bb6eda6d1" providerId="LiveId" clId="{A7F0BB36-2F3D-4E76-B0D7-714177EEE677}" dt="2023-08-30T06:37:10.826" v="59" actId="26606"/>
          <ac:grpSpMkLst>
            <pc:docMk/>
            <pc:sldMk cId="2287920790" sldId="330"/>
            <ac:grpSpMk id="69" creationId="{75BDFECF-8B2E-426E-B8EC-4B3AAF5FFE49}"/>
          </ac:grpSpMkLst>
        </pc:grpChg>
        <pc:grpChg chg="add">
          <ac:chgData name="jaime andres hidalgo anfossi" userId="49426b2bb6eda6d1" providerId="LiveId" clId="{A7F0BB36-2F3D-4E76-B0D7-714177EEE677}" dt="2023-08-30T06:37:10.905" v="60" actId="26606"/>
          <ac:grpSpMkLst>
            <pc:docMk/>
            <pc:sldMk cId="2287920790" sldId="330"/>
            <ac:grpSpMk id="74" creationId="{EF0B0C38-1259-4AEC-B522-265C67B7E192}"/>
          </ac:grpSpMkLst>
        </pc:grpChg>
        <pc:picChg chg="del">
          <ac:chgData name="jaime andres hidalgo anfossi" userId="49426b2bb6eda6d1" providerId="LiveId" clId="{A7F0BB36-2F3D-4E76-B0D7-714177EEE677}" dt="2023-08-30T06:32:52.835" v="49" actId="478"/>
          <ac:picMkLst>
            <pc:docMk/>
            <pc:sldMk cId="2287920790" sldId="330"/>
            <ac:picMk id="3" creationId="{2D549A50-E83E-9C8F-72EA-1F6D8361935F}"/>
          </ac:picMkLst>
        </pc:picChg>
        <pc:picChg chg="add del mod ord">
          <ac:chgData name="jaime andres hidalgo anfossi" userId="49426b2bb6eda6d1" providerId="LiveId" clId="{A7F0BB36-2F3D-4E76-B0D7-714177EEE677}" dt="2023-08-30T06:52:49.394" v="94" actId="21"/>
          <ac:picMkLst>
            <pc:docMk/>
            <pc:sldMk cId="2287920790" sldId="330"/>
            <ac:picMk id="4" creationId="{BD556534-B5CE-5C65-F3B4-E73FA4B89AEF}"/>
          </ac:picMkLst>
        </pc:picChg>
        <pc:picChg chg="add mod">
          <ac:chgData name="jaime andres hidalgo anfossi" userId="49426b2bb6eda6d1" providerId="LiveId" clId="{A7F0BB36-2F3D-4E76-B0D7-714177EEE677}" dt="2023-08-30T06:54:09.268" v="102" actId="14100"/>
          <ac:picMkLst>
            <pc:docMk/>
            <pc:sldMk cId="2287920790" sldId="330"/>
            <ac:picMk id="5" creationId="{4BC809EF-6594-7C62-BE18-670FB8307AE8}"/>
          </ac:picMkLst>
        </pc:picChg>
      </pc:sldChg>
      <pc:sldChg chg="addSp delSp modSp mod setBg setClrOvrMap">
        <pc:chgData name="jaime andres hidalgo anfossi" userId="49426b2bb6eda6d1" providerId="LiveId" clId="{A7F0BB36-2F3D-4E76-B0D7-714177EEE677}" dt="2023-08-30T07:30:27.670" v="178" actId="26606"/>
        <pc:sldMkLst>
          <pc:docMk/>
          <pc:sldMk cId="3215266184" sldId="336"/>
        </pc:sldMkLst>
        <pc:spChg chg="mod">
          <ac:chgData name="jaime andres hidalgo anfossi" userId="49426b2bb6eda6d1" providerId="LiveId" clId="{A7F0BB36-2F3D-4E76-B0D7-714177EEE677}" dt="2023-08-30T07:30:27.670" v="178" actId="26606"/>
          <ac:spMkLst>
            <pc:docMk/>
            <pc:sldMk cId="3215266184" sldId="336"/>
            <ac:spMk id="2" creationId="{6323C88F-26C8-78B8-60D4-30A9C238BA23}"/>
          </ac:spMkLst>
        </pc:spChg>
        <pc:spChg chg="add del">
          <ac:chgData name="jaime andres hidalgo anfossi" userId="49426b2bb6eda6d1" providerId="LiveId" clId="{A7F0BB36-2F3D-4E76-B0D7-714177EEE677}" dt="2023-08-30T07:30:27.576" v="177" actId="26606"/>
          <ac:spMkLst>
            <pc:docMk/>
            <pc:sldMk cId="3215266184" sldId="336"/>
            <ac:spMk id="10" creationId="{E98CD42C-2E98-437C-AF0D-ADB770381DBE}"/>
          </ac:spMkLst>
        </pc:spChg>
        <pc:spChg chg="add del">
          <ac:chgData name="jaime andres hidalgo anfossi" userId="49426b2bb6eda6d1" providerId="LiveId" clId="{A7F0BB36-2F3D-4E76-B0D7-714177EEE677}" dt="2023-08-30T07:30:27.576" v="177" actId="26606"/>
          <ac:spMkLst>
            <pc:docMk/>
            <pc:sldMk cId="3215266184" sldId="336"/>
            <ac:spMk id="12" creationId="{3AA7B5C7-7348-4EFC-BEE4-5AA469D57C32}"/>
          </ac:spMkLst>
        </pc:spChg>
        <pc:spChg chg="add del">
          <ac:chgData name="jaime andres hidalgo anfossi" userId="49426b2bb6eda6d1" providerId="LiveId" clId="{A7F0BB36-2F3D-4E76-B0D7-714177EEE677}" dt="2023-08-30T07:30:27.576" v="177" actId="26606"/>
          <ac:spMkLst>
            <pc:docMk/>
            <pc:sldMk cId="3215266184" sldId="336"/>
            <ac:spMk id="14" creationId="{A76BBD40-26F7-4779-A7E1-17EADF348860}"/>
          </ac:spMkLst>
        </pc:spChg>
        <pc:spChg chg="add">
          <ac:chgData name="jaime andres hidalgo anfossi" userId="49426b2bb6eda6d1" providerId="LiveId" clId="{A7F0BB36-2F3D-4E76-B0D7-714177EEE677}" dt="2023-08-30T07:30:27.670" v="178" actId="26606"/>
          <ac:spMkLst>
            <pc:docMk/>
            <pc:sldMk cId="3215266184" sldId="336"/>
            <ac:spMk id="16" creationId="{A5ACD7E0-6D9A-4803-8B9B-D4602DC48C78}"/>
          </ac:spMkLst>
        </pc:spChg>
        <pc:spChg chg="add">
          <ac:chgData name="jaime andres hidalgo anfossi" userId="49426b2bb6eda6d1" providerId="LiveId" clId="{A7F0BB36-2F3D-4E76-B0D7-714177EEE677}" dt="2023-08-30T07:30:27.670" v="178" actId="26606"/>
          <ac:spMkLst>
            <pc:docMk/>
            <pc:sldMk cId="3215266184" sldId="336"/>
            <ac:spMk id="17" creationId="{8682CCCE-534D-4FC6-BF2B-9BEA2F2BB482}"/>
          </ac:spMkLst>
        </pc:spChg>
        <pc:spChg chg="add">
          <ac:chgData name="jaime andres hidalgo anfossi" userId="49426b2bb6eda6d1" providerId="LiveId" clId="{A7F0BB36-2F3D-4E76-B0D7-714177EEE677}" dt="2023-08-30T07:30:27.670" v="178" actId="26606"/>
          <ac:spMkLst>
            <pc:docMk/>
            <pc:sldMk cId="3215266184" sldId="336"/>
            <ac:spMk id="18" creationId="{C238E92D-87E7-4B27-AD36-0E1330051168}"/>
          </ac:spMkLst>
        </pc:spChg>
        <pc:spChg chg="add">
          <ac:chgData name="jaime andres hidalgo anfossi" userId="49426b2bb6eda6d1" providerId="LiveId" clId="{A7F0BB36-2F3D-4E76-B0D7-714177EEE677}" dt="2023-08-30T07:30:27.670" v="178" actId="26606"/>
          <ac:spMkLst>
            <pc:docMk/>
            <pc:sldMk cId="3215266184" sldId="336"/>
            <ac:spMk id="19" creationId="{BC664B74-EEBB-416C-9D86-AE1FECC022DE}"/>
          </ac:spMkLst>
        </pc:spChg>
        <pc:spChg chg="add">
          <ac:chgData name="jaime andres hidalgo anfossi" userId="49426b2bb6eda6d1" providerId="LiveId" clId="{A7F0BB36-2F3D-4E76-B0D7-714177EEE677}" dt="2023-08-30T07:30:27.670" v="178" actId="26606"/>
          <ac:spMkLst>
            <pc:docMk/>
            <pc:sldMk cId="3215266184" sldId="336"/>
            <ac:spMk id="20" creationId="{6D0B958C-B82E-4F4B-945B-6B038D655637}"/>
          </ac:spMkLst>
        </pc:spChg>
        <pc:spChg chg="add">
          <ac:chgData name="jaime andres hidalgo anfossi" userId="49426b2bb6eda6d1" providerId="LiveId" clId="{A7F0BB36-2F3D-4E76-B0D7-714177EEE677}" dt="2023-08-30T07:30:27.670" v="178" actId="26606"/>
          <ac:spMkLst>
            <pc:docMk/>
            <pc:sldMk cId="3215266184" sldId="336"/>
            <ac:spMk id="21" creationId="{52000483-C30E-42A1-8569-E1DE1F55BCAC}"/>
          </ac:spMkLst>
        </pc:spChg>
        <pc:spChg chg="add">
          <ac:chgData name="jaime andres hidalgo anfossi" userId="49426b2bb6eda6d1" providerId="LiveId" clId="{A7F0BB36-2F3D-4E76-B0D7-714177EEE677}" dt="2023-08-30T07:30:27.670" v="178" actId="26606"/>
          <ac:spMkLst>
            <pc:docMk/>
            <pc:sldMk cId="3215266184" sldId="336"/>
            <ac:spMk id="22" creationId="{E18F3B2A-BB9B-4FB6-B8A5-2A8E5DB9321F}"/>
          </ac:spMkLst>
        </pc:spChg>
        <pc:spChg chg="add">
          <ac:chgData name="jaime andres hidalgo anfossi" userId="49426b2bb6eda6d1" providerId="LiveId" clId="{A7F0BB36-2F3D-4E76-B0D7-714177EEE677}" dt="2023-08-30T07:30:27.670" v="178" actId="26606"/>
          <ac:spMkLst>
            <pc:docMk/>
            <pc:sldMk cId="3215266184" sldId="336"/>
            <ac:spMk id="24" creationId="{C4164AEF-861B-41D1-9ED5-B81051DA7D4D}"/>
          </ac:spMkLst>
        </pc:spChg>
        <pc:graphicFrameChg chg="mod modGraphic">
          <ac:chgData name="jaime andres hidalgo anfossi" userId="49426b2bb6eda6d1" providerId="LiveId" clId="{A7F0BB36-2F3D-4E76-B0D7-714177EEE677}" dt="2023-08-30T07:30:27.670" v="178" actId="26606"/>
          <ac:graphicFrameMkLst>
            <pc:docMk/>
            <pc:sldMk cId="3215266184" sldId="336"/>
            <ac:graphicFrameMk id="5" creationId="{370DE0B2-695A-3637-5688-5F6FCC181ABB}"/>
          </ac:graphicFrameMkLst>
        </pc:graphicFrameChg>
      </pc:sldChg>
      <pc:sldChg chg="addSp delSp modSp new del">
        <pc:chgData name="jaime andres hidalgo anfossi" userId="49426b2bb6eda6d1" providerId="LiveId" clId="{A7F0BB36-2F3D-4E76-B0D7-714177EEE677}" dt="2023-08-30T05:17:57.900" v="4" actId="2696"/>
        <pc:sldMkLst>
          <pc:docMk/>
          <pc:sldMk cId="535959496" sldId="340"/>
        </pc:sldMkLst>
        <pc:spChg chg="del">
          <ac:chgData name="jaime andres hidalgo anfossi" userId="49426b2bb6eda6d1" providerId="LiveId" clId="{A7F0BB36-2F3D-4E76-B0D7-714177EEE677}" dt="2023-08-30T05:16:49.806" v="1"/>
          <ac:spMkLst>
            <pc:docMk/>
            <pc:sldMk cId="535959496" sldId="340"/>
            <ac:spMk id="3" creationId="{5A9626E9-D022-8962-E2CC-C17D11C263E2}"/>
          </ac:spMkLst>
        </pc:spChg>
        <pc:picChg chg="add mod">
          <ac:chgData name="jaime andres hidalgo anfossi" userId="49426b2bb6eda6d1" providerId="LiveId" clId="{A7F0BB36-2F3D-4E76-B0D7-714177EEE677}" dt="2023-08-30T05:16:49.806" v="1"/>
          <ac:picMkLst>
            <pc:docMk/>
            <pc:sldMk cId="535959496" sldId="340"/>
            <ac:picMk id="4" creationId="{B9A2037C-1638-65AA-BB17-07025EDA3C48}"/>
          </ac:picMkLst>
        </pc:picChg>
      </pc:sldChg>
      <pc:sldChg chg="addSp delSp modSp new del mod setBg">
        <pc:chgData name="jaime andres hidalgo anfossi" userId="49426b2bb6eda6d1" providerId="LiveId" clId="{A7F0BB36-2F3D-4E76-B0D7-714177EEE677}" dt="2023-08-30T06:50:54.569" v="91" actId="2696"/>
        <pc:sldMkLst>
          <pc:docMk/>
          <pc:sldMk cId="1462972691" sldId="340"/>
        </pc:sldMkLst>
        <pc:spChg chg="mod">
          <ac:chgData name="jaime andres hidalgo anfossi" userId="49426b2bb6eda6d1" providerId="LiveId" clId="{A7F0BB36-2F3D-4E76-B0D7-714177EEE677}" dt="2023-08-30T05:42:07.148" v="47" actId="26606"/>
          <ac:spMkLst>
            <pc:docMk/>
            <pc:sldMk cId="1462972691" sldId="340"/>
            <ac:spMk id="2" creationId="{00B866C2-FC1D-45A8-4467-EF7E21B8C3C6}"/>
          </ac:spMkLst>
        </pc:spChg>
        <pc:spChg chg="del">
          <ac:chgData name="jaime andres hidalgo anfossi" userId="49426b2bb6eda6d1" providerId="LiveId" clId="{A7F0BB36-2F3D-4E76-B0D7-714177EEE677}" dt="2023-08-30T05:41:00.925" v="29"/>
          <ac:spMkLst>
            <pc:docMk/>
            <pc:sldMk cId="1462972691" sldId="340"/>
            <ac:spMk id="3" creationId="{F65E2D5E-2655-37DA-A3E9-22F3881314D8}"/>
          </ac:spMkLst>
        </pc:spChg>
        <pc:spChg chg="add del">
          <ac:chgData name="jaime andres hidalgo anfossi" userId="49426b2bb6eda6d1" providerId="LiveId" clId="{A7F0BB36-2F3D-4E76-B0D7-714177EEE677}" dt="2023-08-30T05:41:21.936" v="31" actId="26606"/>
          <ac:spMkLst>
            <pc:docMk/>
            <pc:sldMk cId="1462972691" sldId="340"/>
            <ac:spMk id="8" creationId="{0D6AA4A8-ECD7-9D01-60A2-B0E50ADDFE59}"/>
          </ac:spMkLst>
        </pc:spChg>
        <pc:spChg chg="add del">
          <ac:chgData name="jaime andres hidalgo anfossi" userId="49426b2bb6eda6d1" providerId="LiveId" clId="{A7F0BB36-2F3D-4E76-B0D7-714177EEE677}" dt="2023-08-30T05:41:21.936" v="31" actId="26606"/>
          <ac:spMkLst>
            <pc:docMk/>
            <pc:sldMk cId="1462972691" sldId="340"/>
            <ac:spMk id="23" creationId="{B6E07BC7-FAEA-458C-90C9-A68082FBB328}"/>
          </ac:spMkLst>
        </pc:spChg>
        <pc:spChg chg="add del mod">
          <ac:chgData name="jaime andres hidalgo anfossi" userId="49426b2bb6eda6d1" providerId="LiveId" clId="{A7F0BB36-2F3D-4E76-B0D7-714177EEE677}" dt="2023-08-30T05:47:18.486" v="48" actId="931"/>
          <ac:spMkLst>
            <pc:docMk/>
            <pc:sldMk cId="1462972691" sldId="340"/>
            <ac:spMk id="25" creationId="{DA97AFCA-43EA-6921-5F99-425827472C60}"/>
          </ac:spMkLst>
        </pc:spChg>
        <pc:spChg chg="add">
          <ac:chgData name="jaime andres hidalgo anfossi" userId="49426b2bb6eda6d1" providerId="LiveId" clId="{A7F0BB36-2F3D-4E76-B0D7-714177EEE677}" dt="2023-08-30T05:42:07.148" v="47" actId="26606"/>
          <ac:spMkLst>
            <pc:docMk/>
            <pc:sldMk cId="1462972691" sldId="340"/>
            <ac:spMk id="42" creationId="{5014FF2D-4863-43AA-82A7-958E9F743951}"/>
          </ac:spMkLst>
        </pc:spChg>
        <pc:grpChg chg="add del">
          <ac:chgData name="jaime andres hidalgo anfossi" userId="49426b2bb6eda6d1" providerId="LiveId" clId="{A7F0BB36-2F3D-4E76-B0D7-714177EEE677}" dt="2023-08-30T05:41:21.936" v="31" actId="26606"/>
          <ac:grpSpMkLst>
            <pc:docMk/>
            <pc:sldMk cId="1462972691" sldId="340"/>
            <ac:grpSpMk id="11" creationId="{89674B87-B7AA-4FDD-B75B-0E6F82BFAB56}"/>
          </ac:grpSpMkLst>
        </pc:grpChg>
        <pc:grpChg chg="add">
          <ac:chgData name="jaime andres hidalgo anfossi" userId="49426b2bb6eda6d1" providerId="LiveId" clId="{A7F0BB36-2F3D-4E76-B0D7-714177EEE677}" dt="2023-08-30T05:42:07.148" v="47" actId="26606"/>
          <ac:grpSpMkLst>
            <pc:docMk/>
            <pc:sldMk cId="1462972691" sldId="340"/>
            <ac:grpSpMk id="30" creationId="{353BC003-D6B7-4BF0-937D-4A015F6DEB15}"/>
          </ac:grpSpMkLst>
        </pc:grpChg>
        <pc:picChg chg="add mod">
          <ac:chgData name="jaime andres hidalgo anfossi" userId="49426b2bb6eda6d1" providerId="LiveId" clId="{A7F0BB36-2F3D-4E76-B0D7-714177EEE677}" dt="2023-08-30T05:42:07.148" v="47" actId="26606"/>
          <ac:picMkLst>
            <pc:docMk/>
            <pc:sldMk cId="1462972691" sldId="340"/>
            <ac:picMk id="4" creationId="{2CA04C27-1655-D035-23FE-831B03FA24EB}"/>
          </ac:picMkLst>
        </pc:picChg>
        <pc:picChg chg="add mod">
          <ac:chgData name="jaime andres hidalgo anfossi" userId="49426b2bb6eda6d1" providerId="LiveId" clId="{A7F0BB36-2F3D-4E76-B0D7-714177EEE677}" dt="2023-08-30T05:47:18.486" v="48" actId="931"/>
          <ac:picMkLst>
            <pc:docMk/>
            <pc:sldMk cId="1462972691" sldId="340"/>
            <ac:picMk id="6" creationId="{D2736530-6B3A-573F-EC05-4DACD23D6D3A}"/>
          </ac:picMkLst>
        </pc:picChg>
      </pc:sldChg>
      <pc:sldChg chg="modSp add mod">
        <pc:chgData name="jaime andres hidalgo anfossi" userId="49426b2bb6eda6d1" providerId="LiveId" clId="{A7F0BB36-2F3D-4E76-B0D7-714177EEE677}" dt="2023-08-30T06:51:12.496" v="93" actId="20577"/>
        <pc:sldMkLst>
          <pc:docMk/>
          <pc:sldMk cId="4236032632" sldId="340"/>
        </pc:sldMkLst>
        <pc:spChg chg="mod">
          <ac:chgData name="jaime andres hidalgo anfossi" userId="49426b2bb6eda6d1" providerId="LiveId" clId="{A7F0BB36-2F3D-4E76-B0D7-714177EEE677}" dt="2023-08-30T06:51:12.496" v="93" actId="20577"/>
          <ac:spMkLst>
            <pc:docMk/>
            <pc:sldMk cId="4236032632" sldId="340"/>
            <ac:spMk id="2" creationId="{00B866C2-FC1D-45A8-4467-EF7E21B8C3C6}"/>
          </ac:spMkLst>
        </pc:spChg>
      </pc:sldChg>
      <pc:sldChg chg="addSp delSp modSp new mod setBg">
        <pc:chgData name="jaime andres hidalgo anfossi" userId="49426b2bb6eda6d1" providerId="LiveId" clId="{A7F0BB36-2F3D-4E76-B0D7-714177EEE677}" dt="2023-08-30T06:56:38.268" v="118" actId="1076"/>
        <pc:sldMkLst>
          <pc:docMk/>
          <pc:sldMk cId="4063082032" sldId="341"/>
        </pc:sldMkLst>
        <pc:spChg chg="mod">
          <ac:chgData name="jaime andres hidalgo anfossi" userId="49426b2bb6eda6d1" providerId="LiveId" clId="{A7F0BB36-2F3D-4E76-B0D7-714177EEE677}" dt="2023-08-30T06:55:21.891" v="116" actId="26606"/>
          <ac:spMkLst>
            <pc:docMk/>
            <pc:sldMk cId="4063082032" sldId="341"/>
            <ac:spMk id="2" creationId="{0FBC30D5-6AD1-CA59-49D4-EED89FBDF364}"/>
          </ac:spMkLst>
        </pc:spChg>
        <pc:spChg chg="del">
          <ac:chgData name="jaime andres hidalgo anfossi" userId="49426b2bb6eda6d1" providerId="LiveId" clId="{A7F0BB36-2F3D-4E76-B0D7-714177EEE677}" dt="2023-08-30T06:54:55.240" v="104"/>
          <ac:spMkLst>
            <pc:docMk/>
            <pc:sldMk cId="4063082032" sldId="341"/>
            <ac:spMk id="3" creationId="{766EAEFC-FC6E-A974-BDFD-CB7AE560E952}"/>
          </ac:spMkLst>
        </pc:spChg>
        <pc:spChg chg="add mod">
          <ac:chgData name="jaime andres hidalgo anfossi" userId="49426b2bb6eda6d1" providerId="LiveId" clId="{A7F0BB36-2F3D-4E76-B0D7-714177EEE677}" dt="2023-08-30T06:56:38.268" v="118" actId="1076"/>
          <ac:spMkLst>
            <pc:docMk/>
            <pc:sldMk cId="4063082032" sldId="341"/>
            <ac:spMk id="6" creationId="{8320AF18-CAF9-5D10-D47E-7141A28F94BA}"/>
          </ac:spMkLst>
        </pc:spChg>
        <pc:spChg chg="add del">
          <ac:chgData name="jaime andres hidalgo anfossi" userId="49426b2bb6eda6d1" providerId="LiveId" clId="{A7F0BB36-2F3D-4E76-B0D7-714177EEE677}" dt="2023-08-30T06:55:21.891" v="116" actId="26606"/>
          <ac:spMkLst>
            <pc:docMk/>
            <pc:sldMk cId="4063082032" sldId="341"/>
            <ac:spMk id="18" creationId="{5669AB50-4CAD-4D10-A09A-A0C01AF9E6F6}"/>
          </ac:spMkLst>
        </pc:spChg>
        <pc:spChg chg="add">
          <ac:chgData name="jaime andres hidalgo anfossi" userId="49426b2bb6eda6d1" providerId="LiveId" clId="{A7F0BB36-2F3D-4E76-B0D7-714177EEE677}" dt="2023-08-30T06:55:21.891" v="116" actId="26606"/>
          <ac:spMkLst>
            <pc:docMk/>
            <pc:sldMk cId="4063082032" sldId="341"/>
            <ac:spMk id="32" creationId="{5669AB50-4CAD-4D10-A09A-A0C01AF9E6F6}"/>
          </ac:spMkLst>
        </pc:spChg>
        <pc:grpChg chg="add del">
          <ac:chgData name="jaime andres hidalgo anfossi" userId="49426b2bb6eda6d1" providerId="LiveId" clId="{A7F0BB36-2F3D-4E76-B0D7-714177EEE677}" dt="2023-08-30T06:55:21.891" v="116" actId="26606"/>
          <ac:grpSpMkLst>
            <pc:docMk/>
            <pc:sldMk cId="4063082032" sldId="341"/>
            <ac:grpSpMk id="9" creationId="{5A992EA8-A2AE-480C-BFF9-7B134643975C}"/>
          </ac:grpSpMkLst>
        </pc:grpChg>
        <pc:grpChg chg="add">
          <ac:chgData name="jaime andres hidalgo anfossi" userId="49426b2bb6eda6d1" providerId="LiveId" clId="{A7F0BB36-2F3D-4E76-B0D7-714177EEE677}" dt="2023-08-30T06:55:21.891" v="116" actId="26606"/>
          <ac:grpSpMkLst>
            <pc:docMk/>
            <pc:sldMk cId="4063082032" sldId="341"/>
            <ac:grpSpMk id="23" creationId="{5A992EA8-A2AE-480C-BFF9-7B134643975C}"/>
          </ac:grpSpMkLst>
        </pc:grpChg>
        <pc:grpChg chg="add">
          <ac:chgData name="jaime andres hidalgo anfossi" userId="49426b2bb6eda6d1" providerId="LiveId" clId="{A7F0BB36-2F3D-4E76-B0D7-714177EEE677}" dt="2023-08-30T06:55:21.891" v="116" actId="26606"/>
          <ac:grpSpMkLst>
            <pc:docMk/>
            <pc:sldMk cId="4063082032" sldId="341"/>
            <ac:grpSpMk id="34" creationId="{68B27BBA-AE99-4D00-A26E-0B49DA4B37AC}"/>
          </ac:grpSpMkLst>
        </pc:grpChg>
        <pc:picChg chg="add mod">
          <ac:chgData name="jaime andres hidalgo anfossi" userId="49426b2bb6eda6d1" providerId="LiveId" clId="{A7F0BB36-2F3D-4E76-B0D7-714177EEE677}" dt="2023-08-30T06:55:21.891" v="116" actId="26606"/>
          <ac:picMkLst>
            <pc:docMk/>
            <pc:sldMk cId="4063082032" sldId="341"/>
            <ac:picMk id="4" creationId="{425708DF-D2DB-76D5-5955-43766CA37341}"/>
          </ac:picMkLst>
        </pc:picChg>
      </pc:sldChg>
      <pc:sldChg chg="addSp delSp modSp new mod">
        <pc:chgData name="jaime andres hidalgo anfossi" userId="49426b2bb6eda6d1" providerId="LiveId" clId="{A7F0BB36-2F3D-4E76-B0D7-714177EEE677}" dt="2023-08-30T07:25:55.067" v="172" actId="14100"/>
        <pc:sldMkLst>
          <pc:docMk/>
          <pc:sldMk cId="2791394819" sldId="342"/>
        </pc:sldMkLst>
        <pc:spChg chg="mod">
          <ac:chgData name="jaime andres hidalgo anfossi" userId="49426b2bb6eda6d1" providerId="LiveId" clId="{A7F0BB36-2F3D-4E76-B0D7-714177EEE677}" dt="2023-08-30T07:24:04.211" v="168" actId="20577"/>
          <ac:spMkLst>
            <pc:docMk/>
            <pc:sldMk cId="2791394819" sldId="342"/>
            <ac:spMk id="2" creationId="{63ACD25D-A434-4CEA-80F0-515C0090FAB1}"/>
          </ac:spMkLst>
        </pc:spChg>
        <pc:spChg chg="del">
          <ac:chgData name="jaime andres hidalgo anfossi" userId="49426b2bb6eda6d1" providerId="LiveId" clId="{A7F0BB36-2F3D-4E76-B0D7-714177EEE677}" dt="2023-08-30T07:23:37.565" v="148"/>
          <ac:spMkLst>
            <pc:docMk/>
            <pc:sldMk cId="2791394819" sldId="342"/>
            <ac:spMk id="3" creationId="{7EE308C9-1F8E-8321-B5BF-589B2A7B02C1}"/>
          </ac:spMkLst>
        </pc:spChg>
        <pc:picChg chg="add mod">
          <ac:chgData name="jaime andres hidalgo anfossi" userId="49426b2bb6eda6d1" providerId="LiveId" clId="{A7F0BB36-2F3D-4E76-B0D7-714177EEE677}" dt="2023-08-30T07:23:37.565" v="148"/>
          <ac:picMkLst>
            <pc:docMk/>
            <pc:sldMk cId="2791394819" sldId="342"/>
            <ac:picMk id="4" creationId="{D8B128DD-0133-AEC0-C138-3FAC1E725BCF}"/>
          </ac:picMkLst>
        </pc:picChg>
        <pc:picChg chg="add mod">
          <ac:chgData name="jaime andres hidalgo anfossi" userId="49426b2bb6eda6d1" providerId="LiveId" clId="{A7F0BB36-2F3D-4E76-B0D7-714177EEE677}" dt="2023-08-30T07:25:55.067" v="172" actId="14100"/>
          <ac:picMkLst>
            <pc:docMk/>
            <pc:sldMk cId="2791394819" sldId="342"/>
            <ac:picMk id="5" creationId="{D3D0A856-B03A-3295-6763-8AF41284BC02}"/>
          </ac:picMkLst>
        </pc:picChg>
      </pc:sldChg>
      <pc:sldChg chg="new del">
        <pc:chgData name="jaime andres hidalgo anfossi" userId="49426b2bb6eda6d1" providerId="LiveId" clId="{A7F0BB36-2F3D-4E76-B0D7-714177EEE677}" dt="2023-08-30T07:30:47.911" v="182" actId="680"/>
        <pc:sldMkLst>
          <pc:docMk/>
          <pc:sldMk cId="2040293878" sldId="343"/>
        </pc:sldMkLst>
      </pc:sldChg>
      <pc:sldChg chg="new del">
        <pc:chgData name="jaime andres hidalgo anfossi" userId="49426b2bb6eda6d1" providerId="LiveId" clId="{A7F0BB36-2F3D-4E76-B0D7-714177EEE677}" dt="2023-08-30T07:30:40.504" v="181" actId="680"/>
        <pc:sldMkLst>
          <pc:docMk/>
          <pc:sldMk cId="44039930" sldId="34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663B0F-BE48-43D2-B96E-23377C143C1D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4236DD9-FD84-483E-96E5-DC3C6AAC7267}">
      <dgm:prSet/>
      <dgm:spPr/>
      <dgm:t>
        <a:bodyPr/>
        <a:lstStyle/>
        <a:p>
          <a:r>
            <a:rPr lang="es-ES" dirty="0" err="1"/>
            <a:t>Peak</a:t>
          </a:r>
          <a:r>
            <a:rPr lang="es-ES" dirty="0"/>
            <a:t> masa muscular: segunda y cuarta décadas de la vida.</a:t>
          </a:r>
          <a:endParaRPr lang="en-US" dirty="0"/>
        </a:p>
      </dgm:t>
    </dgm:pt>
    <dgm:pt modelId="{9E7C3C2F-148A-4777-853A-162B3D9576C7}" type="parTrans" cxnId="{D81456E0-4C17-4503-AF16-D25620DCA4C8}">
      <dgm:prSet/>
      <dgm:spPr/>
      <dgm:t>
        <a:bodyPr/>
        <a:lstStyle/>
        <a:p>
          <a:endParaRPr lang="en-US"/>
        </a:p>
      </dgm:t>
    </dgm:pt>
    <dgm:pt modelId="{F3CBCD27-925E-44FC-B343-4E49798A87EF}" type="sibTrans" cxnId="{D81456E0-4C17-4503-AF16-D25620DCA4C8}">
      <dgm:prSet/>
      <dgm:spPr/>
      <dgm:t>
        <a:bodyPr/>
        <a:lstStyle/>
        <a:p>
          <a:endParaRPr lang="en-US"/>
        </a:p>
      </dgm:t>
    </dgm:pt>
    <dgm:pt modelId="{39168B00-2E89-46EE-8812-1D3D1BB3DD02}">
      <dgm:prSet/>
      <dgm:spPr/>
      <dgm:t>
        <a:bodyPr/>
        <a:lstStyle/>
        <a:p>
          <a:r>
            <a:rPr lang="es-ES"/>
            <a:t>Se acompaña de inactividad física</a:t>
          </a:r>
          <a:endParaRPr lang="en-US"/>
        </a:p>
      </dgm:t>
    </dgm:pt>
    <dgm:pt modelId="{4104B67F-619C-47DD-8FDC-22C2630BF40D}" type="parTrans" cxnId="{B21BC749-554F-425A-8C6F-4AC84A0A9E16}">
      <dgm:prSet/>
      <dgm:spPr/>
      <dgm:t>
        <a:bodyPr/>
        <a:lstStyle/>
        <a:p>
          <a:endParaRPr lang="en-US"/>
        </a:p>
      </dgm:t>
    </dgm:pt>
    <dgm:pt modelId="{4AFB731B-C83A-41A5-840A-CDCEDF0026EA}" type="sibTrans" cxnId="{B21BC749-554F-425A-8C6F-4AC84A0A9E16}">
      <dgm:prSet/>
      <dgm:spPr/>
      <dgm:t>
        <a:bodyPr/>
        <a:lstStyle/>
        <a:p>
          <a:endParaRPr lang="en-US"/>
        </a:p>
      </dgm:t>
    </dgm:pt>
    <dgm:pt modelId="{8DEC25B9-6A31-43AC-8FB5-BF3E1FEF9A75}">
      <dgm:prSet/>
      <dgm:spPr/>
      <dgm:t>
        <a:bodyPr/>
        <a:lstStyle/>
        <a:p>
          <a:r>
            <a:rPr lang="es-ES"/>
            <a:t>Movilidad disminuida</a:t>
          </a:r>
          <a:endParaRPr lang="en-US"/>
        </a:p>
      </dgm:t>
    </dgm:pt>
    <dgm:pt modelId="{F08E4ADB-991F-4A30-A7C8-6817219C3430}" type="parTrans" cxnId="{A6251139-797F-466D-A429-E88447C63BAA}">
      <dgm:prSet/>
      <dgm:spPr/>
      <dgm:t>
        <a:bodyPr/>
        <a:lstStyle/>
        <a:p>
          <a:endParaRPr lang="en-US"/>
        </a:p>
      </dgm:t>
    </dgm:pt>
    <dgm:pt modelId="{AC02C1D8-9893-463A-A7B5-F819B4AD034A}" type="sibTrans" cxnId="{A6251139-797F-466D-A429-E88447C63BAA}">
      <dgm:prSet/>
      <dgm:spPr/>
      <dgm:t>
        <a:bodyPr/>
        <a:lstStyle/>
        <a:p>
          <a:endParaRPr lang="en-US"/>
        </a:p>
      </dgm:t>
    </dgm:pt>
    <dgm:pt modelId="{C88C769C-926A-4130-9663-46560D22B741}">
      <dgm:prSet/>
      <dgm:spPr/>
      <dgm:t>
        <a:bodyPr/>
        <a:lstStyle/>
        <a:p>
          <a:r>
            <a:rPr lang="es-ES"/>
            <a:t>Marcha lenta</a:t>
          </a:r>
          <a:endParaRPr lang="en-US"/>
        </a:p>
      </dgm:t>
    </dgm:pt>
    <dgm:pt modelId="{5500B7E9-6D78-4831-BE9E-6CAE575C706D}" type="parTrans" cxnId="{C33925B9-4497-40FF-82C7-246A7CDEE16E}">
      <dgm:prSet/>
      <dgm:spPr/>
      <dgm:t>
        <a:bodyPr/>
        <a:lstStyle/>
        <a:p>
          <a:endParaRPr lang="en-US"/>
        </a:p>
      </dgm:t>
    </dgm:pt>
    <dgm:pt modelId="{D19C7306-D265-4FA3-AE35-585366C462C8}" type="sibTrans" cxnId="{C33925B9-4497-40FF-82C7-246A7CDEE16E}">
      <dgm:prSet/>
      <dgm:spPr/>
      <dgm:t>
        <a:bodyPr/>
        <a:lstStyle/>
        <a:p>
          <a:endParaRPr lang="en-US"/>
        </a:p>
      </dgm:t>
    </dgm:pt>
    <dgm:pt modelId="{11D7BBE5-D503-4821-B009-9E2B6ADAB4D0}">
      <dgm:prSet/>
      <dgm:spPr/>
      <dgm:t>
        <a:bodyPr/>
        <a:lstStyle/>
        <a:p>
          <a:r>
            <a:rPr lang="es-ES"/>
            <a:t>Escasa resistencia física</a:t>
          </a:r>
          <a:endParaRPr lang="en-US"/>
        </a:p>
      </dgm:t>
    </dgm:pt>
    <dgm:pt modelId="{D1A5F4C8-8560-4915-A637-AB15B007D702}" type="parTrans" cxnId="{CCDD38D3-B5EE-4390-8275-07DCED60E302}">
      <dgm:prSet/>
      <dgm:spPr/>
      <dgm:t>
        <a:bodyPr/>
        <a:lstStyle/>
        <a:p>
          <a:endParaRPr lang="en-US"/>
        </a:p>
      </dgm:t>
    </dgm:pt>
    <dgm:pt modelId="{4F9B987D-93EC-4D4B-9262-702069CF0022}" type="sibTrans" cxnId="{CCDD38D3-B5EE-4390-8275-07DCED60E302}">
      <dgm:prSet/>
      <dgm:spPr/>
      <dgm:t>
        <a:bodyPr/>
        <a:lstStyle/>
        <a:p>
          <a:endParaRPr lang="en-US"/>
        </a:p>
      </dgm:t>
    </dgm:pt>
    <dgm:pt modelId="{00982322-1964-4CED-B3E8-E45D16C433FA}">
      <dgm:prSet/>
      <dgm:spPr/>
      <dgm:t>
        <a:bodyPr/>
        <a:lstStyle/>
        <a:p>
          <a:r>
            <a:rPr lang="es-ES"/>
            <a:t>Fragilidad (Rockwood)</a:t>
          </a:r>
          <a:endParaRPr lang="en-US"/>
        </a:p>
      </dgm:t>
    </dgm:pt>
    <dgm:pt modelId="{CE4886E7-2148-47A1-8DBB-767A80634D93}" type="parTrans" cxnId="{5AD93951-0F41-4CF1-A5E5-9F57B176E620}">
      <dgm:prSet/>
      <dgm:spPr/>
      <dgm:t>
        <a:bodyPr/>
        <a:lstStyle/>
        <a:p>
          <a:endParaRPr lang="en-US"/>
        </a:p>
      </dgm:t>
    </dgm:pt>
    <dgm:pt modelId="{52A55938-16CE-4274-A81A-389FFF55D526}" type="sibTrans" cxnId="{5AD93951-0F41-4CF1-A5E5-9F57B176E620}">
      <dgm:prSet/>
      <dgm:spPr/>
      <dgm:t>
        <a:bodyPr/>
        <a:lstStyle/>
        <a:p>
          <a:endParaRPr lang="en-US"/>
        </a:p>
      </dgm:t>
    </dgm:pt>
    <dgm:pt modelId="{14CCD6DA-B3BC-4DCD-8664-1C56D98B9178}" type="pres">
      <dgm:prSet presAssocID="{6C663B0F-BE48-43D2-B96E-23377C143C1D}" presName="linear" presStyleCnt="0">
        <dgm:presLayoutVars>
          <dgm:animLvl val="lvl"/>
          <dgm:resizeHandles val="exact"/>
        </dgm:presLayoutVars>
      </dgm:prSet>
      <dgm:spPr/>
    </dgm:pt>
    <dgm:pt modelId="{0B0C2440-FD7C-47ED-A851-8503579A1DDF}" type="pres">
      <dgm:prSet presAssocID="{C4236DD9-FD84-483E-96E5-DC3C6AAC726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766A9AA-D401-4B4B-B29D-363A02380A47}" type="pres">
      <dgm:prSet presAssocID="{F3CBCD27-925E-44FC-B343-4E49798A87EF}" presName="spacer" presStyleCnt="0"/>
      <dgm:spPr/>
    </dgm:pt>
    <dgm:pt modelId="{9BDB77C1-9EFD-4E42-B96B-9A55319D907A}" type="pres">
      <dgm:prSet presAssocID="{39168B00-2E89-46EE-8812-1D3D1BB3DD0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5EB968F-BA69-4D72-80C0-54854C82CFA6}" type="pres">
      <dgm:prSet presAssocID="{4AFB731B-C83A-41A5-840A-CDCEDF0026EA}" presName="spacer" presStyleCnt="0"/>
      <dgm:spPr/>
    </dgm:pt>
    <dgm:pt modelId="{E94E5488-B44F-4889-8294-13A8D2ED416A}" type="pres">
      <dgm:prSet presAssocID="{8DEC25B9-6A31-43AC-8FB5-BF3E1FEF9A7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12B1362-72E6-4E6B-B99B-46FC7016D2FE}" type="pres">
      <dgm:prSet presAssocID="{AC02C1D8-9893-463A-A7B5-F819B4AD034A}" presName="spacer" presStyleCnt="0"/>
      <dgm:spPr/>
    </dgm:pt>
    <dgm:pt modelId="{5BF5181A-348A-4816-AE2F-B6AFA2DEBE17}" type="pres">
      <dgm:prSet presAssocID="{C88C769C-926A-4130-9663-46560D22B74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02A752B-2873-4CE0-B707-66C465BF0042}" type="pres">
      <dgm:prSet presAssocID="{D19C7306-D265-4FA3-AE35-585366C462C8}" presName="spacer" presStyleCnt="0"/>
      <dgm:spPr/>
    </dgm:pt>
    <dgm:pt modelId="{63EE8C40-F64E-4833-9422-AA0F4ABB4302}" type="pres">
      <dgm:prSet presAssocID="{11D7BBE5-D503-4821-B009-9E2B6ADAB4D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C99DE0A-B689-4775-AD53-5509AFB25B20}" type="pres">
      <dgm:prSet presAssocID="{4F9B987D-93EC-4D4B-9262-702069CF0022}" presName="spacer" presStyleCnt="0"/>
      <dgm:spPr/>
    </dgm:pt>
    <dgm:pt modelId="{E74E18E8-8843-4825-B7AB-9269B5E8B9B1}" type="pres">
      <dgm:prSet presAssocID="{00982322-1964-4CED-B3E8-E45D16C433F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DE09B0A-0CAD-4A5B-81E2-24C5DB06E28F}" type="presOf" srcId="{C88C769C-926A-4130-9663-46560D22B741}" destId="{5BF5181A-348A-4816-AE2F-B6AFA2DEBE17}" srcOrd="0" destOrd="0" presId="urn:microsoft.com/office/officeart/2005/8/layout/vList2"/>
    <dgm:cxn modelId="{A6251139-797F-466D-A429-E88447C63BAA}" srcId="{6C663B0F-BE48-43D2-B96E-23377C143C1D}" destId="{8DEC25B9-6A31-43AC-8FB5-BF3E1FEF9A75}" srcOrd="2" destOrd="0" parTransId="{F08E4ADB-991F-4A30-A7C8-6817219C3430}" sibTransId="{AC02C1D8-9893-463A-A7B5-F819B4AD034A}"/>
    <dgm:cxn modelId="{EB9F1A3A-1F5D-41CD-8452-7D96CC3DDD58}" type="presOf" srcId="{39168B00-2E89-46EE-8812-1D3D1BB3DD02}" destId="{9BDB77C1-9EFD-4E42-B96B-9A55319D907A}" srcOrd="0" destOrd="0" presId="urn:microsoft.com/office/officeart/2005/8/layout/vList2"/>
    <dgm:cxn modelId="{B21BC749-554F-425A-8C6F-4AC84A0A9E16}" srcId="{6C663B0F-BE48-43D2-B96E-23377C143C1D}" destId="{39168B00-2E89-46EE-8812-1D3D1BB3DD02}" srcOrd="1" destOrd="0" parTransId="{4104B67F-619C-47DD-8FDC-22C2630BF40D}" sibTransId="{4AFB731B-C83A-41A5-840A-CDCEDF0026EA}"/>
    <dgm:cxn modelId="{5AD93951-0F41-4CF1-A5E5-9F57B176E620}" srcId="{6C663B0F-BE48-43D2-B96E-23377C143C1D}" destId="{00982322-1964-4CED-B3E8-E45D16C433FA}" srcOrd="5" destOrd="0" parTransId="{CE4886E7-2148-47A1-8DBB-767A80634D93}" sibTransId="{52A55938-16CE-4274-A81A-389FFF55D526}"/>
    <dgm:cxn modelId="{D95C4273-99D2-41C4-ABDB-F53B91C88454}" type="presOf" srcId="{8DEC25B9-6A31-43AC-8FB5-BF3E1FEF9A75}" destId="{E94E5488-B44F-4889-8294-13A8D2ED416A}" srcOrd="0" destOrd="0" presId="urn:microsoft.com/office/officeart/2005/8/layout/vList2"/>
    <dgm:cxn modelId="{7D1780B2-E227-4639-A988-8324BB347005}" type="presOf" srcId="{00982322-1964-4CED-B3E8-E45D16C433FA}" destId="{E74E18E8-8843-4825-B7AB-9269B5E8B9B1}" srcOrd="0" destOrd="0" presId="urn:microsoft.com/office/officeart/2005/8/layout/vList2"/>
    <dgm:cxn modelId="{0A862FB5-3BD5-4B6B-B23C-5E7534DFA970}" type="presOf" srcId="{6C663B0F-BE48-43D2-B96E-23377C143C1D}" destId="{14CCD6DA-B3BC-4DCD-8664-1C56D98B9178}" srcOrd="0" destOrd="0" presId="urn:microsoft.com/office/officeart/2005/8/layout/vList2"/>
    <dgm:cxn modelId="{C33925B9-4497-40FF-82C7-246A7CDEE16E}" srcId="{6C663B0F-BE48-43D2-B96E-23377C143C1D}" destId="{C88C769C-926A-4130-9663-46560D22B741}" srcOrd="3" destOrd="0" parTransId="{5500B7E9-6D78-4831-BE9E-6CAE575C706D}" sibTransId="{D19C7306-D265-4FA3-AE35-585366C462C8}"/>
    <dgm:cxn modelId="{CCDD38D3-B5EE-4390-8275-07DCED60E302}" srcId="{6C663B0F-BE48-43D2-B96E-23377C143C1D}" destId="{11D7BBE5-D503-4821-B009-9E2B6ADAB4D0}" srcOrd="4" destOrd="0" parTransId="{D1A5F4C8-8560-4915-A637-AB15B007D702}" sibTransId="{4F9B987D-93EC-4D4B-9262-702069CF0022}"/>
    <dgm:cxn modelId="{531EC8DB-CB71-46CB-A72D-469805EC6D27}" type="presOf" srcId="{C4236DD9-FD84-483E-96E5-DC3C6AAC7267}" destId="{0B0C2440-FD7C-47ED-A851-8503579A1DDF}" srcOrd="0" destOrd="0" presId="urn:microsoft.com/office/officeart/2005/8/layout/vList2"/>
    <dgm:cxn modelId="{D81456E0-4C17-4503-AF16-D25620DCA4C8}" srcId="{6C663B0F-BE48-43D2-B96E-23377C143C1D}" destId="{C4236DD9-FD84-483E-96E5-DC3C6AAC7267}" srcOrd="0" destOrd="0" parTransId="{9E7C3C2F-148A-4777-853A-162B3D9576C7}" sibTransId="{F3CBCD27-925E-44FC-B343-4E49798A87EF}"/>
    <dgm:cxn modelId="{11778BF4-20C7-4D10-BCBD-2CC39DC39FB1}" type="presOf" srcId="{11D7BBE5-D503-4821-B009-9E2B6ADAB4D0}" destId="{63EE8C40-F64E-4833-9422-AA0F4ABB4302}" srcOrd="0" destOrd="0" presId="urn:microsoft.com/office/officeart/2005/8/layout/vList2"/>
    <dgm:cxn modelId="{E07F95CD-6C84-4BCC-9BB5-2D57D6C6AB0B}" type="presParOf" srcId="{14CCD6DA-B3BC-4DCD-8664-1C56D98B9178}" destId="{0B0C2440-FD7C-47ED-A851-8503579A1DDF}" srcOrd="0" destOrd="0" presId="urn:microsoft.com/office/officeart/2005/8/layout/vList2"/>
    <dgm:cxn modelId="{98A8FBB9-0716-42D6-9EAC-D180347F4B8A}" type="presParOf" srcId="{14CCD6DA-B3BC-4DCD-8664-1C56D98B9178}" destId="{3766A9AA-D401-4B4B-B29D-363A02380A47}" srcOrd="1" destOrd="0" presId="urn:microsoft.com/office/officeart/2005/8/layout/vList2"/>
    <dgm:cxn modelId="{C4A619D2-7605-4D7A-AEB2-30213D553F23}" type="presParOf" srcId="{14CCD6DA-B3BC-4DCD-8664-1C56D98B9178}" destId="{9BDB77C1-9EFD-4E42-B96B-9A55319D907A}" srcOrd="2" destOrd="0" presId="urn:microsoft.com/office/officeart/2005/8/layout/vList2"/>
    <dgm:cxn modelId="{A7EC9120-C137-4472-A25E-279F4EC98F41}" type="presParOf" srcId="{14CCD6DA-B3BC-4DCD-8664-1C56D98B9178}" destId="{65EB968F-BA69-4D72-80C0-54854C82CFA6}" srcOrd="3" destOrd="0" presId="urn:microsoft.com/office/officeart/2005/8/layout/vList2"/>
    <dgm:cxn modelId="{991AC7B1-013F-423F-839F-604844F10393}" type="presParOf" srcId="{14CCD6DA-B3BC-4DCD-8664-1C56D98B9178}" destId="{E94E5488-B44F-4889-8294-13A8D2ED416A}" srcOrd="4" destOrd="0" presId="urn:microsoft.com/office/officeart/2005/8/layout/vList2"/>
    <dgm:cxn modelId="{AA9F170B-B843-4A97-BD63-CBFDB10A9F14}" type="presParOf" srcId="{14CCD6DA-B3BC-4DCD-8664-1C56D98B9178}" destId="{412B1362-72E6-4E6B-B99B-46FC7016D2FE}" srcOrd="5" destOrd="0" presId="urn:microsoft.com/office/officeart/2005/8/layout/vList2"/>
    <dgm:cxn modelId="{14FC8883-CFCC-44A9-936B-C623294649BD}" type="presParOf" srcId="{14CCD6DA-B3BC-4DCD-8664-1C56D98B9178}" destId="{5BF5181A-348A-4816-AE2F-B6AFA2DEBE17}" srcOrd="6" destOrd="0" presId="urn:microsoft.com/office/officeart/2005/8/layout/vList2"/>
    <dgm:cxn modelId="{B118A388-215B-45AB-BE0F-577089751EE5}" type="presParOf" srcId="{14CCD6DA-B3BC-4DCD-8664-1C56D98B9178}" destId="{B02A752B-2873-4CE0-B707-66C465BF0042}" srcOrd="7" destOrd="0" presId="urn:microsoft.com/office/officeart/2005/8/layout/vList2"/>
    <dgm:cxn modelId="{E0F1CC4B-0E2A-4A98-94B4-82659BBAD9BC}" type="presParOf" srcId="{14CCD6DA-B3BC-4DCD-8664-1C56D98B9178}" destId="{63EE8C40-F64E-4833-9422-AA0F4ABB4302}" srcOrd="8" destOrd="0" presId="urn:microsoft.com/office/officeart/2005/8/layout/vList2"/>
    <dgm:cxn modelId="{E24E990E-BAF9-41BD-8089-C03EA8AFD4C1}" type="presParOf" srcId="{14CCD6DA-B3BC-4DCD-8664-1C56D98B9178}" destId="{9C99DE0A-B689-4775-AD53-5509AFB25B20}" srcOrd="9" destOrd="0" presId="urn:microsoft.com/office/officeart/2005/8/layout/vList2"/>
    <dgm:cxn modelId="{6B650BF8-FFA1-42BE-B733-E017A764CCCD}" type="presParOf" srcId="{14CCD6DA-B3BC-4DCD-8664-1C56D98B9178}" destId="{E74E18E8-8843-4825-B7AB-9269B5E8B9B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C0BFF0-6FF1-473D-A3DE-EEC81A36EFDA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A4F62564-726D-4332-8FF3-54166DC13E4C}">
      <dgm:prSet phldrT="[Texto]"/>
      <dgm:spPr/>
      <dgm:t>
        <a:bodyPr/>
        <a:lstStyle/>
        <a:p>
          <a:r>
            <a:rPr lang="es-CL" dirty="0"/>
            <a:t>ACTIVIDAD FISICA</a:t>
          </a:r>
        </a:p>
      </dgm:t>
    </dgm:pt>
    <dgm:pt modelId="{745F476A-FDCE-4C0F-B3DE-B5CB0DEAF26C}" type="parTrans" cxnId="{08B2834A-6729-47FA-AF7A-593F19FBDF67}">
      <dgm:prSet/>
      <dgm:spPr/>
      <dgm:t>
        <a:bodyPr/>
        <a:lstStyle/>
        <a:p>
          <a:endParaRPr lang="es-CL"/>
        </a:p>
      </dgm:t>
    </dgm:pt>
    <dgm:pt modelId="{EFA9E5AC-A3DD-46B2-8596-2CED36561D5D}" type="sibTrans" cxnId="{08B2834A-6729-47FA-AF7A-593F19FBDF67}">
      <dgm:prSet/>
      <dgm:spPr/>
      <dgm:t>
        <a:bodyPr/>
        <a:lstStyle/>
        <a:p>
          <a:endParaRPr lang="es-CL"/>
        </a:p>
      </dgm:t>
    </dgm:pt>
    <dgm:pt modelId="{AFEA555C-3A73-4799-8CB3-74FC387F76BA}">
      <dgm:prSet phldrT="[Texto]"/>
      <dgm:spPr/>
      <dgm:t>
        <a:bodyPr/>
        <a:lstStyle/>
        <a:p>
          <a:r>
            <a:rPr lang="es-CL" dirty="0"/>
            <a:t>MOVILIDAD</a:t>
          </a:r>
        </a:p>
      </dgm:t>
    </dgm:pt>
    <dgm:pt modelId="{817FDE72-8BE8-442C-B7DC-195292E7F110}" type="parTrans" cxnId="{5F5D1FB6-EE78-4033-B76C-CE278177B69A}">
      <dgm:prSet/>
      <dgm:spPr/>
      <dgm:t>
        <a:bodyPr/>
        <a:lstStyle/>
        <a:p>
          <a:endParaRPr lang="es-CL"/>
        </a:p>
      </dgm:t>
    </dgm:pt>
    <dgm:pt modelId="{50BE7105-CB7A-4E80-AFC3-65526F6F5AAE}" type="sibTrans" cxnId="{5F5D1FB6-EE78-4033-B76C-CE278177B69A}">
      <dgm:prSet/>
      <dgm:spPr/>
      <dgm:t>
        <a:bodyPr/>
        <a:lstStyle/>
        <a:p>
          <a:endParaRPr lang="es-CL"/>
        </a:p>
      </dgm:t>
    </dgm:pt>
    <dgm:pt modelId="{B28BF619-94DE-40A7-93A1-AF561ABFE2E0}">
      <dgm:prSet phldrT="[Texto]"/>
      <dgm:spPr/>
      <dgm:t>
        <a:bodyPr/>
        <a:lstStyle/>
        <a:p>
          <a:r>
            <a:rPr lang="es-CL" dirty="0"/>
            <a:t>FUNCIONALIDAD</a:t>
          </a:r>
        </a:p>
      </dgm:t>
    </dgm:pt>
    <dgm:pt modelId="{F2C5A579-C2E7-4261-9110-8F3BA35D4DA3}" type="parTrans" cxnId="{44F51E95-89E1-492A-9D86-C7F68D471CAE}">
      <dgm:prSet/>
      <dgm:spPr/>
      <dgm:t>
        <a:bodyPr/>
        <a:lstStyle/>
        <a:p>
          <a:endParaRPr lang="es-CL"/>
        </a:p>
      </dgm:t>
    </dgm:pt>
    <dgm:pt modelId="{64258635-78CC-4988-8477-33656E9880A4}" type="sibTrans" cxnId="{44F51E95-89E1-492A-9D86-C7F68D471CAE}">
      <dgm:prSet/>
      <dgm:spPr/>
      <dgm:t>
        <a:bodyPr/>
        <a:lstStyle/>
        <a:p>
          <a:endParaRPr lang="es-CL"/>
        </a:p>
      </dgm:t>
    </dgm:pt>
    <dgm:pt modelId="{5B7FD83F-89C4-4767-97DB-C8C5A9B4E7C6}">
      <dgm:prSet phldrT="[Texto]"/>
      <dgm:spPr/>
      <dgm:t>
        <a:bodyPr/>
        <a:lstStyle/>
        <a:p>
          <a:r>
            <a:rPr lang="es-CL" dirty="0"/>
            <a:t>OSTEOSARCOPENIA</a:t>
          </a:r>
        </a:p>
      </dgm:t>
    </dgm:pt>
    <dgm:pt modelId="{1FAD587C-7388-45D1-B922-8352C35542B1}" type="parTrans" cxnId="{9262C52E-B4A0-45AE-9C63-93693939A267}">
      <dgm:prSet/>
      <dgm:spPr/>
      <dgm:t>
        <a:bodyPr/>
        <a:lstStyle/>
        <a:p>
          <a:endParaRPr lang="es-CL"/>
        </a:p>
      </dgm:t>
    </dgm:pt>
    <dgm:pt modelId="{15B297C4-417F-4505-87CE-7B901B93E510}" type="sibTrans" cxnId="{9262C52E-B4A0-45AE-9C63-93693939A267}">
      <dgm:prSet/>
      <dgm:spPr/>
      <dgm:t>
        <a:bodyPr/>
        <a:lstStyle/>
        <a:p>
          <a:endParaRPr lang="es-CL"/>
        </a:p>
      </dgm:t>
    </dgm:pt>
    <dgm:pt modelId="{35D96D06-622A-4D06-B2DA-4EF51F9FA722}">
      <dgm:prSet phldrT="[Texto]"/>
      <dgm:spPr/>
      <dgm:t>
        <a:bodyPr/>
        <a:lstStyle/>
        <a:p>
          <a:r>
            <a:rPr lang="es-CL" dirty="0"/>
            <a:t>DISMOVILIDAD</a:t>
          </a:r>
        </a:p>
      </dgm:t>
    </dgm:pt>
    <dgm:pt modelId="{E95020BA-4613-47E8-B623-F58D43500E40}" type="parTrans" cxnId="{39B1EAF5-462D-4E2D-BC26-943705B3EA21}">
      <dgm:prSet/>
      <dgm:spPr/>
      <dgm:t>
        <a:bodyPr/>
        <a:lstStyle/>
        <a:p>
          <a:endParaRPr lang="es-CL"/>
        </a:p>
      </dgm:t>
    </dgm:pt>
    <dgm:pt modelId="{ECB8F5E7-4D5B-4EE8-BA0F-D3033852DC6C}" type="sibTrans" cxnId="{39B1EAF5-462D-4E2D-BC26-943705B3EA21}">
      <dgm:prSet/>
      <dgm:spPr/>
      <dgm:t>
        <a:bodyPr/>
        <a:lstStyle/>
        <a:p>
          <a:endParaRPr lang="es-CL"/>
        </a:p>
      </dgm:t>
    </dgm:pt>
    <dgm:pt modelId="{20B3F0BC-0893-4C67-9749-71689C2F09A3}">
      <dgm:prSet phldrT="[Texto]"/>
      <dgm:spPr/>
      <dgm:t>
        <a:bodyPr/>
        <a:lstStyle/>
        <a:p>
          <a:r>
            <a:rPr lang="es-CL" dirty="0"/>
            <a:t>DEPENDENCIA</a:t>
          </a:r>
        </a:p>
      </dgm:t>
    </dgm:pt>
    <dgm:pt modelId="{0F5F19A4-6122-4C78-A413-519EDE6F5461}" type="parTrans" cxnId="{301C25C4-F9A1-4758-9D2F-310E210C06D6}">
      <dgm:prSet/>
      <dgm:spPr/>
      <dgm:t>
        <a:bodyPr/>
        <a:lstStyle/>
        <a:p>
          <a:endParaRPr lang="es-CL"/>
        </a:p>
      </dgm:t>
    </dgm:pt>
    <dgm:pt modelId="{BD60D744-224F-4387-AED5-E0B55D100A26}" type="sibTrans" cxnId="{301C25C4-F9A1-4758-9D2F-310E210C06D6}">
      <dgm:prSet/>
      <dgm:spPr/>
      <dgm:t>
        <a:bodyPr/>
        <a:lstStyle/>
        <a:p>
          <a:endParaRPr lang="es-CL"/>
        </a:p>
      </dgm:t>
    </dgm:pt>
    <dgm:pt modelId="{FCF7B303-5531-4242-891E-0C42712FE40D}">
      <dgm:prSet phldrT="[Texto]"/>
      <dgm:spPr/>
      <dgm:t>
        <a:bodyPr/>
        <a:lstStyle/>
        <a:p>
          <a:r>
            <a:rPr lang="es-CL" dirty="0"/>
            <a:t>FRAGILIDAD</a:t>
          </a:r>
        </a:p>
      </dgm:t>
    </dgm:pt>
    <dgm:pt modelId="{EB3EC5C6-FE5E-4AB0-B2B1-39FED1BFEEA4}" type="parTrans" cxnId="{95BB389A-57F7-4E54-BC4F-A43FD9259502}">
      <dgm:prSet/>
      <dgm:spPr/>
      <dgm:t>
        <a:bodyPr/>
        <a:lstStyle/>
        <a:p>
          <a:endParaRPr lang="es-CL"/>
        </a:p>
      </dgm:t>
    </dgm:pt>
    <dgm:pt modelId="{91544EA7-041C-4AE1-98B7-2123BF14F551}" type="sibTrans" cxnId="{95BB389A-57F7-4E54-BC4F-A43FD9259502}">
      <dgm:prSet/>
      <dgm:spPr/>
      <dgm:t>
        <a:bodyPr/>
        <a:lstStyle/>
        <a:p>
          <a:endParaRPr lang="es-CL"/>
        </a:p>
      </dgm:t>
    </dgm:pt>
    <dgm:pt modelId="{30DA6442-18EF-41D7-A0AE-65430C747EF2}" type="pres">
      <dgm:prSet presAssocID="{7FC0BFF0-6FF1-473D-A3DE-EEC81A36EFDA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2D94417C-354C-46CC-AEF5-C7BF56330DBE}" type="pres">
      <dgm:prSet presAssocID="{7FC0BFF0-6FF1-473D-A3DE-EEC81A36EFDA}" presName="dummyMaxCanvas" presStyleCnt="0"/>
      <dgm:spPr/>
    </dgm:pt>
    <dgm:pt modelId="{E981D56F-FD45-4BE4-8B77-3725D7531DA4}" type="pres">
      <dgm:prSet presAssocID="{7FC0BFF0-6FF1-473D-A3DE-EEC81A36EFDA}" presName="parentComposite" presStyleCnt="0"/>
      <dgm:spPr/>
    </dgm:pt>
    <dgm:pt modelId="{DA146E53-19AD-4C1D-A638-7A3DEA893BB3}" type="pres">
      <dgm:prSet presAssocID="{7FC0BFF0-6FF1-473D-A3DE-EEC81A36EFDA}" presName="parent1" presStyleLbl="alignAccFollowNode1" presStyleIdx="0" presStyleCnt="4">
        <dgm:presLayoutVars>
          <dgm:chMax val="4"/>
        </dgm:presLayoutVars>
      </dgm:prSet>
      <dgm:spPr/>
    </dgm:pt>
    <dgm:pt modelId="{BA337875-2629-4F9B-9DE5-F081149570EE}" type="pres">
      <dgm:prSet presAssocID="{7FC0BFF0-6FF1-473D-A3DE-EEC81A36EFDA}" presName="parent2" presStyleLbl="alignAccFollowNode1" presStyleIdx="1" presStyleCnt="4">
        <dgm:presLayoutVars>
          <dgm:chMax val="4"/>
        </dgm:presLayoutVars>
      </dgm:prSet>
      <dgm:spPr/>
    </dgm:pt>
    <dgm:pt modelId="{AC01A410-F113-45D9-8607-08A0816BB0CD}" type="pres">
      <dgm:prSet presAssocID="{7FC0BFF0-6FF1-473D-A3DE-EEC81A36EFDA}" presName="childrenComposite" presStyleCnt="0"/>
      <dgm:spPr/>
    </dgm:pt>
    <dgm:pt modelId="{ED8C1435-F4FC-4477-9119-82A782DD6037}" type="pres">
      <dgm:prSet presAssocID="{7FC0BFF0-6FF1-473D-A3DE-EEC81A36EFDA}" presName="dummyMaxCanvas_ChildArea" presStyleCnt="0"/>
      <dgm:spPr/>
    </dgm:pt>
    <dgm:pt modelId="{8535E52E-6ED2-45EE-B75D-95BECB6B21A0}" type="pres">
      <dgm:prSet presAssocID="{7FC0BFF0-6FF1-473D-A3DE-EEC81A36EFDA}" presName="fulcrum" presStyleLbl="alignAccFollowNode1" presStyleIdx="2" presStyleCnt="4"/>
      <dgm:spPr/>
    </dgm:pt>
    <dgm:pt modelId="{3640E121-5761-4845-B9C2-4EDB45BBB44F}" type="pres">
      <dgm:prSet presAssocID="{7FC0BFF0-6FF1-473D-A3DE-EEC81A36EFDA}" presName="balance_23" presStyleLbl="alignAccFollowNode1" presStyleIdx="3" presStyleCnt="4">
        <dgm:presLayoutVars>
          <dgm:bulletEnabled val="1"/>
        </dgm:presLayoutVars>
      </dgm:prSet>
      <dgm:spPr/>
    </dgm:pt>
    <dgm:pt modelId="{F9DAF6DB-5047-4A63-9235-3FA771835E78}" type="pres">
      <dgm:prSet presAssocID="{7FC0BFF0-6FF1-473D-A3DE-EEC81A36EFDA}" presName="right_23_1" presStyleLbl="node1" presStyleIdx="0" presStyleCnt="5">
        <dgm:presLayoutVars>
          <dgm:bulletEnabled val="1"/>
        </dgm:presLayoutVars>
      </dgm:prSet>
      <dgm:spPr/>
    </dgm:pt>
    <dgm:pt modelId="{2E2DB1A7-4938-4D84-A301-DFBAFAC3B673}" type="pres">
      <dgm:prSet presAssocID="{7FC0BFF0-6FF1-473D-A3DE-EEC81A36EFDA}" presName="right_23_2" presStyleLbl="node1" presStyleIdx="1" presStyleCnt="5">
        <dgm:presLayoutVars>
          <dgm:bulletEnabled val="1"/>
        </dgm:presLayoutVars>
      </dgm:prSet>
      <dgm:spPr/>
    </dgm:pt>
    <dgm:pt modelId="{D50FA337-2DDD-471E-81B1-2158429E48B6}" type="pres">
      <dgm:prSet presAssocID="{7FC0BFF0-6FF1-473D-A3DE-EEC81A36EFDA}" presName="right_23_3" presStyleLbl="node1" presStyleIdx="2" presStyleCnt="5">
        <dgm:presLayoutVars>
          <dgm:bulletEnabled val="1"/>
        </dgm:presLayoutVars>
      </dgm:prSet>
      <dgm:spPr/>
    </dgm:pt>
    <dgm:pt modelId="{D011678E-EC0C-42E9-BC4B-AFAF4C8B3708}" type="pres">
      <dgm:prSet presAssocID="{7FC0BFF0-6FF1-473D-A3DE-EEC81A36EFDA}" presName="left_23_1" presStyleLbl="node1" presStyleIdx="3" presStyleCnt="5">
        <dgm:presLayoutVars>
          <dgm:bulletEnabled val="1"/>
        </dgm:presLayoutVars>
      </dgm:prSet>
      <dgm:spPr/>
    </dgm:pt>
    <dgm:pt modelId="{CF18A145-C7C2-4042-9C14-663CC53767CC}" type="pres">
      <dgm:prSet presAssocID="{7FC0BFF0-6FF1-473D-A3DE-EEC81A36EFDA}" presName="left_23_2" presStyleLbl="node1" presStyleIdx="4" presStyleCnt="5">
        <dgm:presLayoutVars>
          <dgm:bulletEnabled val="1"/>
        </dgm:presLayoutVars>
      </dgm:prSet>
      <dgm:spPr/>
    </dgm:pt>
  </dgm:ptLst>
  <dgm:cxnLst>
    <dgm:cxn modelId="{6995F129-5AC4-4EA0-8CFF-5A7C016C8DFA}" type="presOf" srcId="{7FC0BFF0-6FF1-473D-A3DE-EEC81A36EFDA}" destId="{30DA6442-18EF-41D7-A0AE-65430C747EF2}" srcOrd="0" destOrd="0" presId="urn:microsoft.com/office/officeart/2005/8/layout/balance1"/>
    <dgm:cxn modelId="{9262C52E-B4A0-45AE-9C63-93693939A267}" srcId="{7FC0BFF0-6FF1-473D-A3DE-EEC81A36EFDA}" destId="{5B7FD83F-89C4-4767-97DB-C8C5A9B4E7C6}" srcOrd="1" destOrd="0" parTransId="{1FAD587C-7388-45D1-B922-8352C35542B1}" sibTransId="{15B297C4-417F-4505-87CE-7B901B93E510}"/>
    <dgm:cxn modelId="{6F7E4D49-4BAE-4BBE-BF60-D3A692A85A40}" type="presOf" srcId="{35D96D06-622A-4D06-B2DA-4EF51F9FA722}" destId="{F9DAF6DB-5047-4A63-9235-3FA771835E78}" srcOrd="0" destOrd="0" presId="urn:microsoft.com/office/officeart/2005/8/layout/balance1"/>
    <dgm:cxn modelId="{D3BE6D69-0DC2-4BDE-9C57-573E2B57D02B}" type="presOf" srcId="{A4F62564-726D-4332-8FF3-54166DC13E4C}" destId="{DA146E53-19AD-4C1D-A638-7A3DEA893BB3}" srcOrd="0" destOrd="0" presId="urn:microsoft.com/office/officeart/2005/8/layout/balance1"/>
    <dgm:cxn modelId="{08B2834A-6729-47FA-AF7A-593F19FBDF67}" srcId="{7FC0BFF0-6FF1-473D-A3DE-EEC81A36EFDA}" destId="{A4F62564-726D-4332-8FF3-54166DC13E4C}" srcOrd="0" destOrd="0" parTransId="{745F476A-FDCE-4C0F-B3DE-B5CB0DEAF26C}" sibTransId="{EFA9E5AC-A3DD-46B2-8596-2CED36561D5D}"/>
    <dgm:cxn modelId="{A5330374-0CBB-4A0B-9DFD-EA65DE3343A1}" type="presOf" srcId="{20B3F0BC-0893-4C67-9749-71689C2F09A3}" destId="{2E2DB1A7-4938-4D84-A301-DFBAFAC3B673}" srcOrd="0" destOrd="0" presId="urn:microsoft.com/office/officeart/2005/8/layout/balance1"/>
    <dgm:cxn modelId="{44F51E95-89E1-492A-9D86-C7F68D471CAE}" srcId="{A4F62564-726D-4332-8FF3-54166DC13E4C}" destId="{B28BF619-94DE-40A7-93A1-AF561ABFE2E0}" srcOrd="1" destOrd="0" parTransId="{F2C5A579-C2E7-4261-9110-8F3BA35D4DA3}" sibTransId="{64258635-78CC-4988-8477-33656E9880A4}"/>
    <dgm:cxn modelId="{95BB389A-57F7-4E54-BC4F-A43FD9259502}" srcId="{5B7FD83F-89C4-4767-97DB-C8C5A9B4E7C6}" destId="{FCF7B303-5531-4242-891E-0C42712FE40D}" srcOrd="2" destOrd="0" parTransId="{EB3EC5C6-FE5E-4AB0-B2B1-39FED1BFEEA4}" sibTransId="{91544EA7-041C-4AE1-98B7-2123BF14F551}"/>
    <dgm:cxn modelId="{38CAA6B2-E0F0-4F29-B26D-8B79365C851D}" type="presOf" srcId="{FCF7B303-5531-4242-891E-0C42712FE40D}" destId="{D50FA337-2DDD-471E-81B1-2158429E48B6}" srcOrd="0" destOrd="0" presId="urn:microsoft.com/office/officeart/2005/8/layout/balance1"/>
    <dgm:cxn modelId="{5F5D1FB6-EE78-4033-B76C-CE278177B69A}" srcId="{A4F62564-726D-4332-8FF3-54166DC13E4C}" destId="{AFEA555C-3A73-4799-8CB3-74FC387F76BA}" srcOrd="0" destOrd="0" parTransId="{817FDE72-8BE8-442C-B7DC-195292E7F110}" sibTransId="{50BE7105-CB7A-4E80-AFC3-65526F6F5AAE}"/>
    <dgm:cxn modelId="{301C25C4-F9A1-4758-9D2F-310E210C06D6}" srcId="{5B7FD83F-89C4-4767-97DB-C8C5A9B4E7C6}" destId="{20B3F0BC-0893-4C67-9749-71689C2F09A3}" srcOrd="1" destOrd="0" parTransId="{0F5F19A4-6122-4C78-A413-519EDE6F5461}" sibTransId="{BD60D744-224F-4387-AED5-E0B55D100A26}"/>
    <dgm:cxn modelId="{8D6203D9-9EF1-4E73-B2E6-C14A868DA029}" type="presOf" srcId="{AFEA555C-3A73-4799-8CB3-74FC387F76BA}" destId="{D011678E-EC0C-42E9-BC4B-AFAF4C8B3708}" srcOrd="0" destOrd="0" presId="urn:microsoft.com/office/officeart/2005/8/layout/balance1"/>
    <dgm:cxn modelId="{9C8C62EC-BCF7-4080-A46D-4783420A5817}" type="presOf" srcId="{B28BF619-94DE-40A7-93A1-AF561ABFE2E0}" destId="{CF18A145-C7C2-4042-9C14-663CC53767CC}" srcOrd="0" destOrd="0" presId="urn:microsoft.com/office/officeart/2005/8/layout/balance1"/>
    <dgm:cxn modelId="{39B1EAF5-462D-4E2D-BC26-943705B3EA21}" srcId="{5B7FD83F-89C4-4767-97DB-C8C5A9B4E7C6}" destId="{35D96D06-622A-4D06-B2DA-4EF51F9FA722}" srcOrd="0" destOrd="0" parTransId="{E95020BA-4613-47E8-B623-F58D43500E40}" sibTransId="{ECB8F5E7-4D5B-4EE8-BA0F-D3033852DC6C}"/>
    <dgm:cxn modelId="{6CB173FE-BE30-466C-B5C1-456F6EAA114E}" type="presOf" srcId="{5B7FD83F-89C4-4767-97DB-C8C5A9B4E7C6}" destId="{BA337875-2629-4F9B-9DE5-F081149570EE}" srcOrd="0" destOrd="0" presId="urn:microsoft.com/office/officeart/2005/8/layout/balance1"/>
    <dgm:cxn modelId="{507173AB-2325-493C-9D70-A55B5CAF8CA3}" type="presParOf" srcId="{30DA6442-18EF-41D7-A0AE-65430C747EF2}" destId="{2D94417C-354C-46CC-AEF5-C7BF56330DBE}" srcOrd="0" destOrd="0" presId="urn:microsoft.com/office/officeart/2005/8/layout/balance1"/>
    <dgm:cxn modelId="{C72A17F0-4481-482F-8444-04B9E14A41CB}" type="presParOf" srcId="{30DA6442-18EF-41D7-A0AE-65430C747EF2}" destId="{E981D56F-FD45-4BE4-8B77-3725D7531DA4}" srcOrd="1" destOrd="0" presId="urn:microsoft.com/office/officeart/2005/8/layout/balance1"/>
    <dgm:cxn modelId="{37FCCCC7-378E-44BC-9E19-71784E4AE7E8}" type="presParOf" srcId="{E981D56F-FD45-4BE4-8B77-3725D7531DA4}" destId="{DA146E53-19AD-4C1D-A638-7A3DEA893BB3}" srcOrd="0" destOrd="0" presId="urn:microsoft.com/office/officeart/2005/8/layout/balance1"/>
    <dgm:cxn modelId="{C9E06231-B270-416E-B430-5848BCD1CEC9}" type="presParOf" srcId="{E981D56F-FD45-4BE4-8B77-3725D7531DA4}" destId="{BA337875-2629-4F9B-9DE5-F081149570EE}" srcOrd="1" destOrd="0" presId="urn:microsoft.com/office/officeart/2005/8/layout/balance1"/>
    <dgm:cxn modelId="{891D9D66-B015-451D-A4A0-72676FCA9925}" type="presParOf" srcId="{30DA6442-18EF-41D7-A0AE-65430C747EF2}" destId="{AC01A410-F113-45D9-8607-08A0816BB0CD}" srcOrd="2" destOrd="0" presId="urn:microsoft.com/office/officeart/2005/8/layout/balance1"/>
    <dgm:cxn modelId="{9CE314B2-9351-46B6-AD47-A3CF7F75D731}" type="presParOf" srcId="{AC01A410-F113-45D9-8607-08A0816BB0CD}" destId="{ED8C1435-F4FC-4477-9119-82A782DD6037}" srcOrd="0" destOrd="0" presId="urn:microsoft.com/office/officeart/2005/8/layout/balance1"/>
    <dgm:cxn modelId="{8CCC194E-6803-4280-9691-0552CD1F3BCB}" type="presParOf" srcId="{AC01A410-F113-45D9-8607-08A0816BB0CD}" destId="{8535E52E-6ED2-45EE-B75D-95BECB6B21A0}" srcOrd="1" destOrd="0" presId="urn:microsoft.com/office/officeart/2005/8/layout/balance1"/>
    <dgm:cxn modelId="{01551355-B04A-4A13-9AE0-AB6100689F5C}" type="presParOf" srcId="{AC01A410-F113-45D9-8607-08A0816BB0CD}" destId="{3640E121-5761-4845-B9C2-4EDB45BBB44F}" srcOrd="2" destOrd="0" presId="urn:microsoft.com/office/officeart/2005/8/layout/balance1"/>
    <dgm:cxn modelId="{AD722725-5D79-4777-8074-D0BB0368576B}" type="presParOf" srcId="{AC01A410-F113-45D9-8607-08A0816BB0CD}" destId="{F9DAF6DB-5047-4A63-9235-3FA771835E78}" srcOrd="3" destOrd="0" presId="urn:microsoft.com/office/officeart/2005/8/layout/balance1"/>
    <dgm:cxn modelId="{5F9AAAA5-EBE7-4A2B-ACF2-CC5141D0DEAE}" type="presParOf" srcId="{AC01A410-F113-45D9-8607-08A0816BB0CD}" destId="{2E2DB1A7-4938-4D84-A301-DFBAFAC3B673}" srcOrd="4" destOrd="0" presId="urn:microsoft.com/office/officeart/2005/8/layout/balance1"/>
    <dgm:cxn modelId="{D69D0282-6B37-4A12-9F28-6D3AAAE50EA5}" type="presParOf" srcId="{AC01A410-F113-45D9-8607-08A0816BB0CD}" destId="{D50FA337-2DDD-471E-81B1-2158429E48B6}" srcOrd="5" destOrd="0" presId="urn:microsoft.com/office/officeart/2005/8/layout/balance1"/>
    <dgm:cxn modelId="{9BCF7178-4B76-4B31-9C28-0B56B9218B1F}" type="presParOf" srcId="{AC01A410-F113-45D9-8607-08A0816BB0CD}" destId="{D011678E-EC0C-42E9-BC4B-AFAF4C8B3708}" srcOrd="6" destOrd="0" presId="urn:microsoft.com/office/officeart/2005/8/layout/balance1"/>
    <dgm:cxn modelId="{F754EC1A-43EE-4A5A-AB06-8BF957B73F9A}" type="presParOf" srcId="{AC01A410-F113-45D9-8607-08A0816BB0CD}" destId="{CF18A145-C7C2-4042-9C14-663CC53767CC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29FF99-BBE2-4C96-A4B5-6B7BFBFF256A}" type="doc">
      <dgm:prSet loTypeId="urn:microsoft.com/office/officeart/2005/8/layout/radial6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E3696537-42A5-4C42-A76F-D428E7ECED3D}">
      <dgm:prSet phldrT="[Texto]"/>
      <dgm:spPr/>
      <dgm:t>
        <a:bodyPr/>
        <a:lstStyle/>
        <a:p>
          <a:r>
            <a:rPr lang="es-CL" b="1" dirty="0"/>
            <a:t>SARCOPENIA</a:t>
          </a:r>
        </a:p>
      </dgm:t>
    </dgm:pt>
    <dgm:pt modelId="{8F1C71AC-FFD6-48C7-9E7A-620712653A02}" type="parTrans" cxnId="{B7111045-EB21-4580-84D5-86B1DCADA645}">
      <dgm:prSet/>
      <dgm:spPr/>
      <dgm:t>
        <a:bodyPr/>
        <a:lstStyle/>
        <a:p>
          <a:endParaRPr lang="es-CL"/>
        </a:p>
      </dgm:t>
    </dgm:pt>
    <dgm:pt modelId="{7F99FA9E-6853-45F8-B053-80D0FEC3DEB6}" type="sibTrans" cxnId="{B7111045-EB21-4580-84D5-86B1DCADA645}">
      <dgm:prSet/>
      <dgm:spPr/>
      <dgm:t>
        <a:bodyPr/>
        <a:lstStyle/>
        <a:p>
          <a:endParaRPr lang="es-CL"/>
        </a:p>
      </dgm:t>
    </dgm:pt>
    <dgm:pt modelId="{4D262D92-5AC4-4E6F-8D0D-FD9DE350B5EA}">
      <dgm:prSet phldrT="[Texto]" custT="1"/>
      <dgm:spPr/>
      <dgm:t>
        <a:bodyPr/>
        <a:lstStyle/>
        <a:p>
          <a:r>
            <a:rPr lang="es-CL" sz="1400" b="1" dirty="0">
              <a:solidFill>
                <a:schemeClr val="tx2"/>
              </a:solidFill>
            </a:rPr>
            <a:t>HOSPITALIZACIONES</a:t>
          </a:r>
        </a:p>
      </dgm:t>
    </dgm:pt>
    <dgm:pt modelId="{018C59A3-1AAB-424B-9546-2C358CFE66B1}" type="parTrans" cxnId="{B5D389B8-CBFF-4947-8B1E-07C1EEC3019F}">
      <dgm:prSet/>
      <dgm:spPr/>
      <dgm:t>
        <a:bodyPr/>
        <a:lstStyle/>
        <a:p>
          <a:endParaRPr lang="es-CL"/>
        </a:p>
      </dgm:t>
    </dgm:pt>
    <dgm:pt modelId="{29BBE40C-D68D-456B-A28E-C5F56B8DB322}" type="sibTrans" cxnId="{B5D389B8-CBFF-4947-8B1E-07C1EEC3019F}">
      <dgm:prSet/>
      <dgm:spPr/>
      <dgm:t>
        <a:bodyPr/>
        <a:lstStyle/>
        <a:p>
          <a:endParaRPr lang="es-CL"/>
        </a:p>
      </dgm:t>
    </dgm:pt>
    <dgm:pt modelId="{1CFB14A6-F0C1-4E5A-97A5-F103AF87614C}">
      <dgm:prSet phldrT="[Texto]" custT="1"/>
      <dgm:spPr/>
      <dgm:t>
        <a:bodyPr/>
        <a:lstStyle/>
        <a:p>
          <a:r>
            <a:rPr lang="es-CL" sz="1600" b="1" dirty="0">
              <a:solidFill>
                <a:srgbClr val="C00000"/>
              </a:solidFill>
            </a:rPr>
            <a:t>MORTALIDAD</a:t>
          </a:r>
          <a:endParaRPr lang="es-CL" sz="1200" b="1" dirty="0">
            <a:solidFill>
              <a:srgbClr val="C00000"/>
            </a:solidFill>
          </a:endParaRPr>
        </a:p>
      </dgm:t>
    </dgm:pt>
    <dgm:pt modelId="{29502E9C-71E2-467A-9A7D-31ABBA36D8FB}" type="parTrans" cxnId="{40991AE5-99A8-4FE7-9D6E-5CFC60A86713}">
      <dgm:prSet/>
      <dgm:spPr/>
      <dgm:t>
        <a:bodyPr/>
        <a:lstStyle/>
        <a:p>
          <a:endParaRPr lang="es-CL"/>
        </a:p>
      </dgm:t>
    </dgm:pt>
    <dgm:pt modelId="{CDF51F5F-3A9E-4A13-99E8-49038CC2CA91}" type="sibTrans" cxnId="{40991AE5-99A8-4FE7-9D6E-5CFC60A86713}">
      <dgm:prSet/>
      <dgm:spPr/>
      <dgm:t>
        <a:bodyPr/>
        <a:lstStyle/>
        <a:p>
          <a:endParaRPr lang="es-CL"/>
        </a:p>
      </dgm:t>
    </dgm:pt>
    <dgm:pt modelId="{1D8BD8F6-75B2-4BE5-A538-6EE066C47289}">
      <dgm:prSet phldrT="[Texto]" custT="1"/>
      <dgm:spPr/>
      <dgm:t>
        <a:bodyPr/>
        <a:lstStyle/>
        <a:p>
          <a:r>
            <a:rPr lang="es-CL" sz="1600" b="1" dirty="0">
              <a:solidFill>
                <a:schemeClr val="accent6">
                  <a:lumMod val="50000"/>
                </a:schemeClr>
              </a:solidFill>
            </a:rPr>
            <a:t>DECLINACION FUNCIONAL</a:t>
          </a:r>
        </a:p>
      </dgm:t>
    </dgm:pt>
    <dgm:pt modelId="{EF2942CA-246B-4F75-AF94-7F4B1C6A4376}" type="parTrans" cxnId="{93E8B705-47AB-4A3E-BB10-520B22573381}">
      <dgm:prSet/>
      <dgm:spPr/>
      <dgm:t>
        <a:bodyPr/>
        <a:lstStyle/>
        <a:p>
          <a:endParaRPr lang="es-CL"/>
        </a:p>
      </dgm:t>
    </dgm:pt>
    <dgm:pt modelId="{EB09D453-8DE9-4BD8-9CAC-EACFCC63DB8D}" type="sibTrans" cxnId="{93E8B705-47AB-4A3E-BB10-520B22573381}">
      <dgm:prSet/>
      <dgm:spPr/>
      <dgm:t>
        <a:bodyPr/>
        <a:lstStyle/>
        <a:p>
          <a:endParaRPr lang="es-CL"/>
        </a:p>
      </dgm:t>
    </dgm:pt>
    <dgm:pt modelId="{CE3ED582-4C55-417D-9076-FDC4BA1A3CED}">
      <dgm:prSet phldrT="[Texto]" custT="1"/>
      <dgm:spPr/>
      <dgm:t>
        <a:bodyPr/>
        <a:lstStyle/>
        <a:p>
          <a:r>
            <a:rPr lang="es-CL" sz="1800" b="1" dirty="0">
              <a:solidFill>
                <a:srgbClr val="FF0000"/>
              </a:solidFill>
            </a:rPr>
            <a:t>CAIDAS</a:t>
          </a:r>
        </a:p>
      </dgm:t>
    </dgm:pt>
    <dgm:pt modelId="{141D580B-C927-41A9-B813-97329AD59681}" type="parTrans" cxnId="{0606BBCD-5D55-41A5-94C8-2A1A5B261C39}">
      <dgm:prSet/>
      <dgm:spPr/>
      <dgm:t>
        <a:bodyPr/>
        <a:lstStyle/>
        <a:p>
          <a:endParaRPr lang="es-CL"/>
        </a:p>
      </dgm:t>
    </dgm:pt>
    <dgm:pt modelId="{68CCB215-C601-4CC4-8B4D-374269FCBC4B}" type="sibTrans" cxnId="{0606BBCD-5D55-41A5-94C8-2A1A5B261C39}">
      <dgm:prSet/>
      <dgm:spPr/>
      <dgm:t>
        <a:bodyPr/>
        <a:lstStyle/>
        <a:p>
          <a:endParaRPr lang="es-CL"/>
        </a:p>
      </dgm:t>
    </dgm:pt>
    <dgm:pt modelId="{8B3F7AC2-EA66-41FB-9535-9F5BEE1D1E3C}">
      <dgm:prSet custT="1"/>
      <dgm:spPr/>
      <dgm:t>
        <a:bodyPr/>
        <a:lstStyle/>
        <a:p>
          <a:r>
            <a:rPr lang="es-CL" sz="1400" b="1" dirty="0"/>
            <a:t>INSTITUCIONALIZACION</a:t>
          </a:r>
        </a:p>
      </dgm:t>
    </dgm:pt>
    <dgm:pt modelId="{7A0C17F6-58EB-45D7-8713-48CF9CDCA224}" type="parTrans" cxnId="{75EB9F21-E148-479F-98FA-DA18DD969BF2}">
      <dgm:prSet/>
      <dgm:spPr/>
      <dgm:t>
        <a:bodyPr/>
        <a:lstStyle/>
        <a:p>
          <a:endParaRPr lang="es-CL"/>
        </a:p>
      </dgm:t>
    </dgm:pt>
    <dgm:pt modelId="{B513399E-2573-42DB-98BD-8147815DBF96}" type="sibTrans" cxnId="{75EB9F21-E148-479F-98FA-DA18DD969BF2}">
      <dgm:prSet/>
      <dgm:spPr/>
      <dgm:t>
        <a:bodyPr/>
        <a:lstStyle/>
        <a:p>
          <a:endParaRPr lang="es-CL"/>
        </a:p>
      </dgm:t>
    </dgm:pt>
    <dgm:pt modelId="{6F7C6749-07F7-4178-BBDE-0F94400793B6}">
      <dgm:prSet custT="1"/>
      <dgm:spPr/>
      <dgm:t>
        <a:bodyPr/>
        <a:lstStyle/>
        <a:p>
          <a:r>
            <a:rPr lang="es-CL" sz="1800" b="1" dirty="0">
              <a:solidFill>
                <a:schemeClr val="tx1">
                  <a:lumMod val="95000"/>
                  <a:lumOff val="5000"/>
                </a:schemeClr>
              </a:solidFill>
            </a:rPr>
            <a:t>FRAGILIDAD</a:t>
          </a:r>
        </a:p>
      </dgm:t>
    </dgm:pt>
    <dgm:pt modelId="{F7C01D03-4F03-46CF-8B6D-24FA7ACD1BDF}" type="sibTrans" cxnId="{82D67CFF-C7E8-45D1-9533-3496A9DEB4B6}">
      <dgm:prSet/>
      <dgm:spPr/>
      <dgm:t>
        <a:bodyPr/>
        <a:lstStyle/>
        <a:p>
          <a:endParaRPr lang="es-CL"/>
        </a:p>
      </dgm:t>
    </dgm:pt>
    <dgm:pt modelId="{B4E56BDE-C553-48C5-80AE-920F4134A53B}" type="parTrans" cxnId="{82D67CFF-C7E8-45D1-9533-3496A9DEB4B6}">
      <dgm:prSet/>
      <dgm:spPr/>
      <dgm:t>
        <a:bodyPr/>
        <a:lstStyle/>
        <a:p>
          <a:endParaRPr lang="es-CL"/>
        </a:p>
      </dgm:t>
    </dgm:pt>
    <dgm:pt modelId="{B26141B3-C6EE-4227-8690-932E8000B24B}" type="pres">
      <dgm:prSet presAssocID="{7229FF99-BBE2-4C96-A4B5-6B7BFBFF256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1114116-1A29-4087-BE4E-FBF0F429CC8D}" type="pres">
      <dgm:prSet presAssocID="{E3696537-42A5-4C42-A76F-D428E7ECED3D}" presName="centerShape" presStyleLbl="node0" presStyleIdx="0" presStyleCnt="1"/>
      <dgm:spPr/>
    </dgm:pt>
    <dgm:pt modelId="{4E4C437C-9165-476D-AEC9-84259B23B0DD}" type="pres">
      <dgm:prSet presAssocID="{4D262D92-5AC4-4E6F-8D0D-FD9DE350B5EA}" presName="node" presStyleLbl="node1" presStyleIdx="0" presStyleCnt="6">
        <dgm:presLayoutVars>
          <dgm:bulletEnabled val="1"/>
        </dgm:presLayoutVars>
      </dgm:prSet>
      <dgm:spPr/>
    </dgm:pt>
    <dgm:pt modelId="{EA5CD294-98D0-460B-B15C-E5CAD2188DA3}" type="pres">
      <dgm:prSet presAssocID="{4D262D92-5AC4-4E6F-8D0D-FD9DE350B5EA}" presName="dummy" presStyleCnt="0"/>
      <dgm:spPr/>
    </dgm:pt>
    <dgm:pt modelId="{53112423-79D6-488E-A97A-D890917A5ED7}" type="pres">
      <dgm:prSet presAssocID="{29BBE40C-D68D-456B-A28E-C5F56B8DB322}" presName="sibTrans" presStyleLbl="sibTrans2D1" presStyleIdx="0" presStyleCnt="6"/>
      <dgm:spPr/>
    </dgm:pt>
    <dgm:pt modelId="{F52859F2-126D-482D-80D7-D11B5239A9D2}" type="pres">
      <dgm:prSet presAssocID="{1CFB14A6-F0C1-4E5A-97A5-F103AF87614C}" presName="node" presStyleLbl="node1" presStyleIdx="1" presStyleCnt="6" custScaleX="154061">
        <dgm:presLayoutVars>
          <dgm:bulletEnabled val="1"/>
        </dgm:presLayoutVars>
      </dgm:prSet>
      <dgm:spPr/>
    </dgm:pt>
    <dgm:pt modelId="{361DD801-1F65-4CBF-95EE-BF2E186BD299}" type="pres">
      <dgm:prSet presAssocID="{1CFB14A6-F0C1-4E5A-97A5-F103AF87614C}" presName="dummy" presStyleCnt="0"/>
      <dgm:spPr/>
    </dgm:pt>
    <dgm:pt modelId="{3F95051C-0B3B-4B23-9CC0-859A879C3AE7}" type="pres">
      <dgm:prSet presAssocID="{CDF51F5F-3A9E-4A13-99E8-49038CC2CA91}" presName="sibTrans" presStyleLbl="sibTrans2D1" presStyleIdx="1" presStyleCnt="6"/>
      <dgm:spPr/>
    </dgm:pt>
    <dgm:pt modelId="{29B78A27-80EC-4492-AF65-53E045A9DA2C}" type="pres">
      <dgm:prSet presAssocID="{8B3F7AC2-EA66-41FB-9535-9F5BEE1D1E3C}" presName="node" presStyleLbl="node1" presStyleIdx="2" presStyleCnt="6" custScaleX="129234" custRadScaleRad="101977" custRadScaleInc="-3253">
        <dgm:presLayoutVars>
          <dgm:bulletEnabled val="1"/>
        </dgm:presLayoutVars>
      </dgm:prSet>
      <dgm:spPr/>
    </dgm:pt>
    <dgm:pt modelId="{56BA1A40-A077-4D9E-BA3F-0CD351C79812}" type="pres">
      <dgm:prSet presAssocID="{8B3F7AC2-EA66-41FB-9535-9F5BEE1D1E3C}" presName="dummy" presStyleCnt="0"/>
      <dgm:spPr/>
    </dgm:pt>
    <dgm:pt modelId="{8346DE79-3B85-4619-9978-15AF5C2FC890}" type="pres">
      <dgm:prSet presAssocID="{B513399E-2573-42DB-98BD-8147815DBF96}" presName="sibTrans" presStyleLbl="sibTrans2D1" presStyleIdx="2" presStyleCnt="6" custLinFactNeighborX="1025" custLinFactNeighborY="1124"/>
      <dgm:spPr/>
    </dgm:pt>
    <dgm:pt modelId="{162B679C-B336-4BB8-9B5A-F6119438B2D4}" type="pres">
      <dgm:prSet presAssocID="{1D8BD8F6-75B2-4BE5-A538-6EE066C47289}" presName="node" presStyleLbl="node1" presStyleIdx="3" presStyleCnt="6" custScaleX="165321" custRadScaleRad="101011" custRadScaleInc="79">
        <dgm:presLayoutVars>
          <dgm:bulletEnabled val="1"/>
        </dgm:presLayoutVars>
      </dgm:prSet>
      <dgm:spPr/>
    </dgm:pt>
    <dgm:pt modelId="{C47A84DF-6FCD-488C-96FB-9DD1D60BC1B5}" type="pres">
      <dgm:prSet presAssocID="{1D8BD8F6-75B2-4BE5-A538-6EE066C47289}" presName="dummy" presStyleCnt="0"/>
      <dgm:spPr/>
    </dgm:pt>
    <dgm:pt modelId="{E2CAEC70-36BE-46CA-AB95-770F8CAC12CE}" type="pres">
      <dgm:prSet presAssocID="{EB09D453-8DE9-4BD8-9CAC-EACFCC63DB8D}" presName="sibTrans" presStyleLbl="sibTrans2D1" presStyleIdx="3" presStyleCnt="6"/>
      <dgm:spPr/>
    </dgm:pt>
    <dgm:pt modelId="{68E40E82-6052-4D39-AE10-BA04F9DFF106}" type="pres">
      <dgm:prSet presAssocID="{6F7C6749-07F7-4178-BBDE-0F94400793B6}" presName="node" presStyleLbl="node1" presStyleIdx="4" presStyleCnt="6" custScaleX="152102" custRadScaleRad="113781" custRadScaleInc="-17494">
        <dgm:presLayoutVars>
          <dgm:bulletEnabled val="1"/>
        </dgm:presLayoutVars>
      </dgm:prSet>
      <dgm:spPr/>
    </dgm:pt>
    <dgm:pt modelId="{755A2B03-6E3B-4EE5-83C1-58A5F7D61C51}" type="pres">
      <dgm:prSet presAssocID="{6F7C6749-07F7-4178-BBDE-0F94400793B6}" presName="dummy" presStyleCnt="0"/>
      <dgm:spPr/>
    </dgm:pt>
    <dgm:pt modelId="{54DB314C-9E78-4322-948D-7C05DCF91FC6}" type="pres">
      <dgm:prSet presAssocID="{F7C01D03-4F03-46CF-8B6D-24FA7ACD1BDF}" presName="sibTrans" presStyleLbl="sibTrans2D1" presStyleIdx="4" presStyleCnt="6"/>
      <dgm:spPr/>
    </dgm:pt>
    <dgm:pt modelId="{41196C41-8129-4A9B-A506-895C182BEE17}" type="pres">
      <dgm:prSet presAssocID="{CE3ED582-4C55-417D-9076-FDC4BA1A3CED}" presName="node" presStyleLbl="node1" presStyleIdx="5" presStyleCnt="6">
        <dgm:presLayoutVars>
          <dgm:bulletEnabled val="1"/>
        </dgm:presLayoutVars>
      </dgm:prSet>
      <dgm:spPr/>
    </dgm:pt>
    <dgm:pt modelId="{49C7ED70-C584-4113-A212-EA2204D319FB}" type="pres">
      <dgm:prSet presAssocID="{CE3ED582-4C55-417D-9076-FDC4BA1A3CED}" presName="dummy" presStyleCnt="0"/>
      <dgm:spPr/>
    </dgm:pt>
    <dgm:pt modelId="{2926FC49-B199-445A-95D3-A760F32FCAEB}" type="pres">
      <dgm:prSet presAssocID="{68CCB215-C601-4CC4-8B4D-374269FCBC4B}" presName="sibTrans" presStyleLbl="sibTrans2D1" presStyleIdx="5" presStyleCnt="6"/>
      <dgm:spPr/>
    </dgm:pt>
  </dgm:ptLst>
  <dgm:cxnLst>
    <dgm:cxn modelId="{258A1501-5133-411E-8C33-C9154EA360EE}" type="presOf" srcId="{E3696537-42A5-4C42-A76F-D428E7ECED3D}" destId="{31114116-1A29-4087-BE4E-FBF0F429CC8D}" srcOrd="0" destOrd="0" presId="urn:microsoft.com/office/officeart/2005/8/layout/radial6"/>
    <dgm:cxn modelId="{DE2CFF02-CE0D-40AC-B434-8CB58A9880B9}" type="presOf" srcId="{6F7C6749-07F7-4178-BBDE-0F94400793B6}" destId="{68E40E82-6052-4D39-AE10-BA04F9DFF106}" srcOrd="0" destOrd="0" presId="urn:microsoft.com/office/officeart/2005/8/layout/radial6"/>
    <dgm:cxn modelId="{93E8B705-47AB-4A3E-BB10-520B22573381}" srcId="{E3696537-42A5-4C42-A76F-D428E7ECED3D}" destId="{1D8BD8F6-75B2-4BE5-A538-6EE066C47289}" srcOrd="3" destOrd="0" parTransId="{EF2942CA-246B-4F75-AF94-7F4B1C6A4376}" sibTransId="{EB09D453-8DE9-4BD8-9CAC-EACFCC63DB8D}"/>
    <dgm:cxn modelId="{583AA31F-7D08-4D43-9F38-490DC7631E16}" type="presOf" srcId="{7229FF99-BBE2-4C96-A4B5-6B7BFBFF256A}" destId="{B26141B3-C6EE-4227-8690-932E8000B24B}" srcOrd="0" destOrd="0" presId="urn:microsoft.com/office/officeart/2005/8/layout/radial6"/>
    <dgm:cxn modelId="{75EB9F21-E148-479F-98FA-DA18DD969BF2}" srcId="{E3696537-42A5-4C42-A76F-D428E7ECED3D}" destId="{8B3F7AC2-EA66-41FB-9535-9F5BEE1D1E3C}" srcOrd="2" destOrd="0" parTransId="{7A0C17F6-58EB-45D7-8713-48CF9CDCA224}" sibTransId="{B513399E-2573-42DB-98BD-8147815DBF96}"/>
    <dgm:cxn modelId="{B7111045-EB21-4580-84D5-86B1DCADA645}" srcId="{7229FF99-BBE2-4C96-A4B5-6B7BFBFF256A}" destId="{E3696537-42A5-4C42-A76F-D428E7ECED3D}" srcOrd="0" destOrd="0" parTransId="{8F1C71AC-FFD6-48C7-9E7A-620712653A02}" sibTransId="{7F99FA9E-6853-45F8-B053-80D0FEC3DEB6}"/>
    <dgm:cxn modelId="{D6416451-405F-4052-AB51-42B143836145}" type="presOf" srcId="{68CCB215-C601-4CC4-8B4D-374269FCBC4B}" destId="{2926FC49-B199-445A-95D3-A760F32FCAEB}" srcOrd="0" destOrd="0" presId="urn:microsoft.com/office/officeart/2005/8/layout/radial6"/>
    <dgm:cxn modelId="{3F3DB552-1F3F-45FA-9A61-66B266ABE0C1}" type="presOf" srcId="{1CFB14A6-F0C1-4E5A-97A5-F103AF87614C}" destId="{F52859F2-126D-482D-80D7-D11B5239A9D2}" srcOrd="0" destOrd="0" presId="urn:microsoft.com/office/officeart/2005/8/layout/radial6"/>
    <dgm:cxn modelId="{EECD0256-2746-482D-96DA-5A148398E53C}" type="presOf" srcId="{1D8BD8F6-75B2-4BE5-A538-6EE066C47289}" destId="{162B679C-B336-4BB8-9B5A-F6119438B2D4}" srcOrd="0" destOrd="0" presId="urn:microsoft.com/office/officeart/2005/8/layout/radial6"/>
    <dgm:cxn modelId="{DDCE695A-5E57-4613-908F-ABFFCBB541A1}" type="presOf" srcId="{8B3F7AC2-EA66-41FB-9535-9F5BEE1D1E3C}" destId="{29B78A27-80EC-4492-AF65-53E045A9DA2C}" srcOrd="0" destOrd="0" presId="urn:microsoft.com/office/officeart/2005/8/layout/radial6"/>
    <dgm:cxn modelId="{3C651B7E-A2E8-4081-A357-09D9FAF31559}" type="presOf" srcId="{29BBE40C-D68D-456B-A28E-C5F56B8DB322}" destId="{53112423-79D6-488E-A97A-D890917A5ED7}" srcOrd="0" destOrd="0" presId="urn:microsoft.com/office/officeart/2005/8/layout/radial6"/>
    <dgm:cxn modelId="{CD076C7E-D4AC-4989-8741-E39F603C43DC}" type="presOf" srcId="{EB09D453-8DE9-4BD8-9CAC-EACFCC63DB8D}" destId="{E2CAEC70-36BE-46CA-AB95-770F8CAC12CE}" srcOrd="0" destOrd="0" presId="urn:microsoft.com/office/officeart/2005/8/layout/radial6"/>
    <dgm:cxn modelId="{DDD2B99D-DC38-4BB6-B152-1B99DC47AE2E}" type="presOf" srcId="{CDF51F5F-3A9E-4A13-99E8-49038CC2CA91}" destId="{3F95051C-0B3B-4B23-9CC0-859A879C3AE7}" srcOrd="0" destOrd="0" presId="urn:microsoft.com/office/officeart/2005/8/layout/radial6"/>
    <dgm:cxn modelId="{2B70BEB5-40EF-4A94-AE5A-69D5088546FC}" type="presOf" srcId="{CE3ED582-4C55-417D-9076-FDC4BA1A3CED}" destId="{41196C41-8129-4A9B-A506-895C182BEE17}" srcOrd="0" destOrd="0" presId="urn:microsoft.com/office/officeart/2005/8/layout/radial6"/>
    <dgm:cxn modelId="{B5D389B8-CBFF-4947-8B1E-07C1EEC3019F}" srcId="{E3696537-42A5-4C42-A76F-D428E7ECED3D}" destId="{4D262D92-5AC4-4E6F-8D0D-FD9DE350B5EA}" srcOrd="0" destOrd="0" parTransId="{018C59A3-1AAB-424B-9546-2C358CFE66B1}" sibTransId="{29BBE40C-D68D-456B-A28E-C5F56B8DB322}"/>
    <dgm:cxn modelId="{0606BBCD-5D55-41A5-94C8-2A1A5B261C39}" srcId="{E3696537-42A5-4C42-A76F-D428E7ECED3D}" destId="{CE3ED582-4C55-417D-9076-FDC4BA1A3CED}" srcOrd="5" destOrd="0" parTransId="{141D580B-C927-41A9-B813-97329AD59681}" sibTransId="{68CCB215-C601-4CC4-8B4D-374269FCBC4B}"/>
    <dgm:cxn modelId="{3FDEF9D2-4C00-475E-B9D7-0645FC2D65C1}" type="presOf" srcId="{B513399E-2573-42DB-98BD-8147815DBF96}" destId="{8346DE79-3B85-4619-9978-15AF5C2FC890}" srcOrd="0" destOrd="0" presId="urn:microsoft.com/office/officeart/2005/8/layout/radial6"/>
    <dgm:cxn modelId="{798D9ED9-26D7-409C-94A2-42147134258D}" type="presOf" srcId="{F7C01D03-4F03-46CF-8B6D-24FA7ACD1BDF}" destId="{54DB314C-9E78-4322-948D-7C05DCF91FC6}" srcOrd="0" destOrd="0" presId="urn:microsoft.com/office/officeart/2005/8/layout/radial6"/>
    <dgm:cxn modelId="{40991AE5-99A8-4FE7-9D6E-5CFC60A86713}" srcId="{E3696537-42A5-4C42-A76F-D428E7ECED3D}" destId="{1CFB14A6-F0C1-4E5A-97A5-F103AF87614C}" srcOrd="1" destOrd="0" parTransId="{29502E9C-71E2-467A-9A7D-31ABBA36D8FB}" sibTransId="{CDF51F5F-3A9E-4A13-99E8-49038CC2CA91}"/>
    <dgm:cxn modelId="{95D919FC-5711-4085-A8A5-D9D0E90FECC6}" type="presOf" srcId="{4D262D92-5AC4-4E6F-8D0D-FD9DE350B5EA}" destId="{4E4C437C-9165-476D-AEC9-84259B23B0DD}" srcOrd="0" destOrd="0" presId="urn:microsoft.com/office/officeart/2005/8/layout/radial6"/>
    <dgm:cxn modelId="{82D67CFF-C7E8-45D1-9533-3496A9DEB4B6}" srcId="{E3696537-42A5-4C42-A76F-D428E7ECED3D}" destId="{6F7C6749-07F7-4178-BBDE-0F94400793B6}" srcOrd="4" destOrd="0" parTransId="{B4E56BDE-C553-48C5-80AE-920F4134A53B}" sibTransId="{F7C01D03-4F03-46CF-8B6D-24FA7ACD1BDF}"/>
    <dgm:cxn modelId="{0BE7C751-FCF6-42C3-92F1-19F37E94A9A1}" type="presParOf" srcId="{B26141B3-C6EE-4227-8690-932E8000B24B}" destId="{31114116-1A29-4087-BE4E-FBF0F429CC8D}" srcOrd="0" destOrd="0" presId="urn:microsoft.com/office/officeart/2005/8/layout/radial6"/>
    <dgm:cxn modelId="{6D53AD64-4E50-4A31-96E8-446C0AC5372D}" type="presParOf" srcId="{B26141B3-C6EE-4227-8690-932E8000B24B}" destId="{4E4C437C-9165-476D-AEC9-84259B23B0DD}" srcOrd="1" destOrd="0" presId="urn:microsoft.com/office/officeart/2005/8/layout/radial6"/>
    <dgm:cxn modelId="{1997A0BE-0B70-4472-B430-9E18E4F18E64}" type="presParOf" srcId="{B26141B3-C6EE-4227-8690-932E8000B24B}" destId="{EA5CD294-98D0-460B-B15C-E5CAD2188DA3}" srcOrd="2" destOrd="0" presId="urn:microsoft.com/office/officeart/2005/8/layout/radial6"/>
    <dgm:cxn modelId="{3D249C7F-10A7-4928-8F73-DC96E2B3CA54}" type="presParOf" srcId="{B26141B3-C6EE-4227-8690-932E8000B24B}" destId="{53112423-79D6-488E-A97A-D890917A5ED7}" srcOrd="3" destOrd="0" presId="urn:microsoft.com/office/officeart/2005/8/layout/radial6"/>
    <dgm:cxn modelId="{97B3C54D-E6DF-4F1E-96AD-7A4A0408AC52}" type="presParOf" srcId="{B26141B3-C6EE-4227-8690-932E8000B24B}" destId="{F52859F2-126D-482D-80D7-D11B5239A9D2}" srcOrd="4" destOrd="0" presId="urn:microsoft.com/office/officeart/2005/8/layout/radial6"/>
    <dgm:cxn modelId="{E8D3E187-F1A2-4EBB-B86B-7ACD7AAB7D5D}" type="presParOf" srcId="{B26141B3-C6EE-4227-8690-932E8000B24B}" destId="{361DD801-1F65-4CBF-95EE-BF2E186BD299}" srcOrd="5" destOrd="0" presId="urn:microsoft.com/office/officeart/2005/8/layout/radial6"/>
    <dgm:cxn modelId="{57FE983E-DC97-4B7A-BEA9-CAB9A51CA819}" type="presParOf" srcId="{B26141B3-C6EE-4227-8690-932E8000B24B}" destId="{3F95051C-0B3B-4B23-9CC0-859A879C3AE7}" srcOrd="6" destOrd="0" presId="urn:microsoft.com/office/officeart/2005/8/layout/radial6"/>
    <dgm:cxn modelId="{9327CCB5-CFBE-4CC1-B660-9263999B4DA8}" type="presParOf" srcId="{B26141B3-C6EE-4227-8690-932E8000B24B}" destId="{29B78A27-80EC-4492-AF65-53E045A9DA2C}" srcOrd="7" destOrd="0" presId="urn:microsoft.com/office/officeart/2005/8/layout/radial6"/>
    <dgm:cxn modelId="{585EB646-DAA3-450F-9554-6CAD4C110CDD}" type="presParOf" srcId="{B26141B3-C6EE-4227-8690-932E8000B24B}" destId="{56BA1A40-A077-4D9E-BA3F-0CD351C79812}" srcOrd="8" destOrd="0" presId="urn:microsoft.com/office/officeart/2005/8/layout/radial6"/>
    <dgm:cxn modelId="{973A1F00-158F-4E3E-8CAA-CF2E79B642C6}" type="presParOf" srcId="{B26141B3-C6EE-4227-8690-932E8000B24B}" destId="{8346DE79-3B85-4619-9978-15AF5C2FC890}" srcOrd="9" destOrd="0" presId="urn:microsoft.com/office/officeart/2005/8/layout/radial6"/>
    <dgm:cxn modelId="{A779AFA3-121A-4173-B9AD-507AF88FE691}" type="presParOf" srcId="{B26141B3-C6EE-4227-8690-932E8000B24B}" destId="{162B679C-B336-4BB8-9B5A-F6119438B2D4}" srcOrd="10" destOrd="0" presId="urn:microsoft.com/office/officeart/2005/8/layout/radial6"/>
    <dgm:cxn modelId="{C29727F4-E0F1-446E-8C8E-9D366FDB4D8A}" type="presParOf" srcId="{B26141B3-C6EE-4227-8690-932E8000B24B}" destId="{C47A84DF-6FCD-488C-96FB-9DD1D60BC1B5}" srcOrd="11" destOrd="0" presId="urn:microsoft.com/office/officeart/2005/8/layout/radial6"/>
    <dgm:cxn modelId="{E2F6B770-E782-4C78-8DAE-51AA5BE6530F}" type="presParOf" srcId="{B26141B3-C6EE-4227-8690-932E8000B24B}" destId="{E2CAEC70-36BE-46CA-AB95-770F8CAC12CE}" srcOrd="12" destOrd="0" presId="urn:microsoft.com/office/officeart/2005/8/layout/radial6"/>
    <dgm:cxn modelId="{CACFBAD7-A812-4018-99BD-331AC4268B09}" type="presParOf" srcId="{B26141B3-C6EE-4227-8690-932E8000B24B}" destId="{68E40E82-6052-4D39-AE10-BA04F9DFF106}" srcOrd="13" destOrd="0" presId="urn:microsoft.com/office/officeart/2005/8/layout/radial6"/>
    <dgm:cxn modelId="{8E592B32-25DA-4749-B1A9-3B5C264C2A8B}" type="presParOf" srcId="{B26141B3-C6EE-4227-8690-932E8000B24B}" destId="{755A2B03-6E3B-4EE5-83C1-58A5F7D61C51}" srcOrd="14" destOrd="0" presId="urn:microsoft.com/office/officeart/2005/8/layout/radial6"/>
    <dgm:cxn modelId="{9347758C-1B4C-4B8D-A0CA-53DFE40033B3}" type="presParOf" srcId="{B26141B3-C6EE-4227-8690-932E8000B24B}" destId="{54DB314C-9E78-4322-948D-7C05DCF91FC6}" srcOrd="15" destOrd="0" presId="urn:microsoft.com/office/officeart/2005/8/layout/radial6"/>
    <dgm:cxn modelId="{30881ED7-BA49-4994-86E8-5E930B7390E2}" type="presParOf" srcId="{B26141B3-C6EE-4227-8690-932E8000B24B}" destId="{41196C41-8129-4A9B-A506-895C182BEE17}" srcOrd="16" destOrd="0" presId="urn:microsoft.com/office/officeart/2005/8/layout/radial6"/>
    <dgm:cxn modelId="{7332D22E-9253-414B-9EF6-66D6FCA6CF37}" type="presParOf" srcId="{B26141B3-C6EE-4227-8690-932E8000B24B}" destId="{49C7ED70-C584-4113-A212-EA2204D319FB}" srcOrd="17" destOrd="0" presId="urn:microsoft.com/office/officeart/2005/8/layout/radial6"/>
    <dgm:cxn modelId="{6A946422-8BA5-45BF-957C-12948C14FD30}" type="presParOf" srcId="{B26141B3-C6EE-4227-8690-932E8000B24B}" destId="{2926FC49-B199-445A-95D3-A760F32FCAEB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3A39E1-596E-4258-BF56-D0D7838CF324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C2335F4-27D8-4998-9CFE-95E9C82016B0}">
      <dgm:prSet/>
      <dgm:spPr/>
      <dgm:t>
        <a:bodyPr/>
        <a:lstStyle/>
        <a:p>
          <a:r>
            <a:rPr lang="es-ES"/>
            <a:t>Hipertrofia muscular: ocurre cuando la síntesis de proteínas es mayor a la degradación.</a:t>
          </a:r>
          <a:endParaRPr lang="en-US"/>
        </a:p>
      </dgm:t>
    </dgm:pt>
    <dgm:pt modelId="{20EBE33C-9FBE-458D-9803-149DE233AE51}" type="parTrans" cxnId="{EF3A1F07-7B1A-4619-A2CC-5F6F9CC282C0}">
      <dgm:prSet/>
      <dgm:spPr/>
      <dgm:t>
        <a:bodyPr/>
        <a:lstStyle/>
        <a:p>
          <a:endParaRPr lang="en-US"/>
        </a:p>
      </dgm:t>
    </dgm:pt>
    <dgm:pt modelId="{BE801D2F-4C4F-497C-B5A6-6461F8A31298}" type="sibTrans" cxnId="{EF3A1F07-7B1A-4619-A2CC-5F6F9CC282C0}">
      <dgm:prSet/>
      <dgm:spPr/>
      <dgm:t>
        <a:bodyPr/>
        <a:lstStyle/>
        <a:p>
          <a:endParaRPr lang="en-US"/>
        </a:p>
      </dgm:t>
    </dgm:pt>
    <dgm:pt modelId="{E2F2F799-8A00-4405-8F94-891850F025EE}">
      <dgm:prSet/>
      <dgm:spPr/>
      <dgm:t>
        <a:bodyPr/>
        <a:lstStyle/>
        <a:p>
          <a:r>
            <a:rPr lang="es-ES"/>
            <a:t>Ejercicios de resistencia: hipertrofia en fibras musculares tipo 1 y tipo 2.</a:t>
          </a:r>
          <a:endParaRPr lang="en-US"/>
        </a:p>
      </dgm:t>
    </dgm:pt>
    <dgm:pt modelId="{7EE4A91B-81EE-458D-9E85-FA10EF77B280}" type="parTrans" cxnId="{5B42DF58-5858-4038-8814-3808F05E737C}">
      <dgm:prSet/>
      <dgm:spPr/>
      <dgm:t>
        <a:bodyPr/>
        <a:lstStyle/>
        <a:p>
          <a:endParaRPr lang="en-US"/>
        </a:p>
      </dgm:t>
    </dgm:pt>
    <dgm:pt modelId="{18EB5635-8C30-46AE-80E7-4796A1B8ABE4}" type="sibTrans" cxnId="{5B42DF58-5858-4038-8814-3808F05E737C}">
      <dgm:prSet/>
      <dgm:spPr/>
      <dgm:t>
        <a:bodyPr/>
        <a:lstStyle/>
        <a:p>
          <a:endParaRPr lang="en-US"/>
        </a:p>
      </dgm:t>
    </dgm:pt>
    <dgm:pt modelId="{4BE06D92-3D27-4DF3-847A-9C2827084560}">
      <dgm:prSet/>
      <dgm:spPr/>
      <dgm:t>
        <a:bodyPr/>
        <a:lstStyle/>
        <a:p>
          <a:r>
            <a:rPr lang="es-ES"/>
            <a:t>Seguros aún en presencia de comorbilidades.</a:t>
          </a:r>
          <a:endParaRPr lang="en-US"/>
        </a:p>
      </dgm:t>
    </dgm:pt>
    <dgm:pt modelId="{8D068116-0E26-4536-8471-935CF030BE87}" type="parTrans" cxnId="{FEF32783-9BF9-4D35-A4C2-EE05825C04AA}">
      <dgm:prSet/>
      <dgm:spPr/>
      <dgm:t>
        <a:bodyPr/>
        <a:lstStyle/>
        <a:p>
          <a:endParaRPr lang="en-US"/>
        </a:p>
      </dgm:t>
    </dgm:pt>
    <dgm:pt modelId="{2F72979D-CD1C-44B8-B324-5DB952DA8751}" type="sibTrans" cxnId="{FEF32783-9BF9-4D35-A4C2-EE05825C04AA}">
      <dgm:prSet/>
      <dgm:spPr/>
      <dgm:t>
        <a:bodyPr/>
        <a:lstStyle/>
        <a:p>
          <a:endParaRPr lang="en-US"/>
        </a:p>
      </dgm:t>
    </dgm:pt>
    <dgm:pt modelId="{6D9875DC-9794-48BD-AC4B-6902B717A780}">
      <dgm:prSet/>
      <dgm:spPr/>
      <dgm:t>
        <a:bodyPr/>
        <a:lstStyle/>
        <a:p>
          <a:r>
            <a:rPr lang="es-ES" dirty="0"/>
            <a:t>Resultados de programas de entrenamientos: VIVIFRAIL, OTAGO</a:t>
          </a:r>
          <a:endParaRPr lang="en-US" dirty="0"/>
        </a:p>
      </dgm:t>
    </dgm:pt>
    <dgm:pt modelId="{D4665EAB-AFB4-482F-9177-3C69E9B819DC}" type="parTrans" cxnId="{48BD0CCC-663B-46A9-83A8-9CC440E00C58}">
      <dgm:prSet/>
      <dgm:spPr/>
      <dgm:t>
        <a:bodyPr/>
        <a:lstStyle/>
        <a:p>
          <a:endParaRPr lang="en-US"/>
        </a:p>
      </dgm:t>
    </dgm:pt>
    <dgm:pt modelId="{B85E98E9-9769-43AF-B6BF-B6AF340A34D6}" type="sibTrans" cxnId="{48BD0CCC-663B-46A9-83A8-9CC440E00C58}">
      <dgm:prSet/>
      <dgm:spPr/>
      <dgm:t>
        <a:bodyPr/>
        <a:lstStyle/>
        <a:p>
          <a:endParaRPr lang="en-US"/>
        </a:p>
      </dgm:t>
    </dgm:pt>
    <dgm:pt modelId="{05FD8A74-6E95-45C2-B84F-4F6FC361663B}" type="pres">
      <dgm:prSet presAssocID="{FC3A39E1-596E-4258-BF56-D0D7838CF324}" presName="outerComposite" presStyleCnt="0">
        <dgm:presLayoutVars>
          <dgm:chMax val="5"/>
          <dgm:dir/>
          <dgm:resizeHandles val="exact"/>
        </dgm:presLayoutVars>
      </dgm:prSet>
      <dgm:spPr/>
    </dgm:pt>
    <dgm:pt modelId="{96891732-7366-4F1B-B3B9-72BBE80DE91F}" type="pres">
      <dgm:prSet presAssocID="{FC3A39E1-596E-4258-BF56-D0D7838CF324}" presName="dummyMaxCanvas" presStyleCnt="0">
        <dgm:presLayoutVars/>
      </dgm:prSet>
      <dgm:spPr/>
    </dgm:pt>
    <dgm:pt modelId="{77A622D0-CFE3-45E0-B42F-01D2B3F950F4}" type="pres">
      <dgm:prSet presAssocID="{FC3A39E1-596E-4258-BF56-D0D7838CF324}" presName="FourNodes_1" presStyleLbl="node1" presStyleIdx="0" presStyleCnt="4">
        <dgm:presLayoutVars>
          <dgm:bulletEnabled val="1"/>
        </dgm:presLayoutVars>
      </dgm:prSet>
      <dgm:spPr/>
    </dgm:pt>
    <dgm:pt modelId="{6CB1449B-B05D-4C1D-924F-DC3DE7B498B9}" type="pres">
      <dgm:prSet presAssocID="{FC3A39E1-596E-4258-BF56-D0D7838CF324}" presName="FourNodes_2" presStyleLbl="node1" presStyleIdx="1" presStyleCnt="4">
        <dgm:presLayoutVars>
          <dgm:bulletEnabled val="1"/>
        </dgm:presLayoutVars>
      </dgm:prSet>
      <dgm:spPr/>
    </dgm:pt>
    <dgm:pt modelId="{15218795-9C02-4966-92B6-B683E63DF1B1}" type="pres">
      <dgm:prSet presAssocID="{FC3A39E1-596E-4258-BF56-D0D7838CF324}" presName="FourNodes_3" presStyleLbl="node1" presStyleIdx="2" presStyleCnt="4">
        <dgm:presLayoutVars>
          <dgm:bulletEnabled val="1"/>
        </dgm:presLayoutVars>
      </dgm:prSet>
      <dgm:spPr/>
    </dgm:pt>
    <dgm:pt modelId="{F1097982-E9E9-43CA-BFA0-4616DD422264}" type="pres">
      <dgm:prSet presAssocID="{FC3A39E1-596E-4258-BF56-D0D7838CF324}" presName="FourNodes_4" presStyleLbl="node1" presStyleIdx="3" presStyleCnt="4">
        <dgm:presLayoutVars>
          <dgm:bulletEnabled val="1"/>
        </dgm:presLayoutVars>
      </dgm:prSet>
      <dgm:spPr/>
    </dgm:pt>
    <dgm:pt modelId="{2B267843-7412-48CA-95EE-719E383EBF11}" type="pres">
      <dgm:prSet presAssocID="{FC3A39E1-596E-4258-BF56-D0D7838CF324}" presName="FourConn_1-2" presStyleLbl="fgAccFollowNode1" presStyleIdx="0" presStyleCnt="3">
        <dgm:presLayoutVars>
          <dgm:bulletEnabled val="1"/>
        </dgm:presLayoutVars>
      </dgm:prSet>
      <dgm:spPr/>
    </dgm:pt>
    <dgm:pt modelId="{9C1F19F3-5F3C-41DF-8761-68BCF1DF2114}" type="pres">
      <dgm:prSet presAssocID="{FC3A39E1-596E-4258-BF56-D0D7838CF324}" presName="FourConn_2-3" presStyleLbl="fgAccFollowNode1" presStyleIdx="1" presStyleCnt="3">
        <dgm:presLayoutVars>
          <dgm:bulletEnabled val="1"/>
        </dgm:presLayoutVars>
      </dgm:prSet>
      <dgm:spPr/>
    </dgm:pt>
    <dgm:pt modelId="{FF66E320-4F94-446C-8D54-4B37B8F340A0}" type="pres">
      <dgm:prSet presAssocID="{FC3A39E1-596E-4258-BF56-D0D7838CF324}" presName="FourConn_3-4" presStyleLbl="fgAccFollowNode1" presStyleIdx="2" presStyleCnt="3">
        <dgm:presLayoutVars>
          <dgm:bulletEnabled val="1"/>
        </dgm:presLayoutVars>
      </dgm:prSet>
      <dgm:spPr/>
    </dgm:pt>
    <dgm:pt modelId="{26755A39-CB96-4408-B0F7-ECA488BABDE5}" type="pres">
      <dgm:prSet presAssocID="{FC3A39E1-596E-4258-BF56-D0D7838CF324}" presName="FourNodes_1_text" presStyleLbl="node1" presStyleIdx="3" presStyleCnt="4">
        <dgm:presLayoutVars>
          <dgm:bulletEnabled val="1"/>
        </dgm:presLayoutVars>
      </dgm:prSet>
      <dgm:spPr/>
    </dgm:pt>
    <dgm:pt modelId="{CEFDECEC-DF2A-4F47-9898-21CDB6FA9D08}" type="pres">
      <dgm:prSet presAssocID="{FC3A39E1-596E-4258-BF56-D0D7838CF324}" presName="FourNodes_2_text" presStyleLbl="node1" presStyleIdx="3" presStyleCnt="4">
        <dgm:presLayoutVars>
          <dgm:bulletEnabled val="1"/>
        </dgm:presLayoutVars>
      </dgm:prSet>
      <dgm:spPr/>
    </dgm:pt>
    <dgm:pt modelId="{C099A8E9-1EBF-47A3-B671-AB5753373DC0}" type="pres">
      <dgm:prSet presAssocID="{FC3A39E1-596E-4258-BF56-D0D7838CF324}" presName="FourNodes_3_text" presStyleLbl="node1" presStyleIdx="3" presStyleCnt="4">
        <dgm:presLayoutVars>
          <dgm:bulletEnabled val="1"/>
        </dgm:presLayoutVars>
      </dgm:prSet>
      <dgm:spPr/>
    </dgm:pt>
    <dgm:pt modelId="{50AD14F9-136A-48DC-B911-AD3964D76510}" type="pres">
      <dgm:prSet presAssocID="{FC3A39E1-596E-4258-BF56-D0D7838CF32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F3A1F07-7B1A-4619-A2CC-5F6F9CC282C0}" srcId="{FC3A39E1-596E-4258-BF56-D0D7838CF324}" destId="{4C2335F4-27D8-4998-9CFE-95E9C82016B0}" srcOrd="0" destOrd="0" parTransId="{20EBE33C-9FBE-458D-9803-149DE233AE51}" sibTransId="{BE801D2F-4C4F-497C-B5A6-6461F8A31298}"/>
    <dgm:cxn modelId="{2ABF3E07-D314-4B2F-8FE2-8F6A747666F1}" type="presOf" srcId="{18EB5635-8C30-46AE-80E7-4796A1B8ABE4}" destId="{9C1F19F3-5F3C-41DF-8761-68BCF1DF2114}" srcOrd="0" destOrd="0" presId="urn:microsoft.com/office/officeart/2005/8/layout/vProcess5"/>
    <dgm:cxn modelId="{94622108-A585-426A-8D72-48CF7E0111FD}" type="presOf" srcId="{E2F2F799-8A00-4405-8F94-891850F025EE}" destId="{6CB1449B-B05D-4C1D-924F-DC3DE7B498B9}" srcOrd="0" destOrd="0" presId="urn:microsoft.com/office/officeart/2005/8/layout/vProcess5"/>
    <dgm:cxn modelId="{BD678824-4A73-452F-90F6-0F1B35E68354}" type="presOf" srcId="{E2F2F799-8A00-4405-8F94-891850F025EE}" destId="{CEFDECEC-DF2A-4F47-9898-21CDB6FA9D08}" srcOrd="1" destOrd="0" presId="urn:microsoft.com/office/officeart/2005/8/layout/vProcess5"/>
    <dgm:cxn modelId="{8B64443D-510D-4109-BF41-6CCF264FE249}" type="presOf" srcId="{BE801D2F-4C4F-497C-B5A6-6461F8A31298}" destId="{2B267843-7412-48CA-95EE-719E383EBF11}" srcOrd="0" destOrd="0" presId="urn:microsoft.com/office/officeart/2005/8/layout/vProcess5"/>
    <dgm:cxn modelId="{824CEE6A-34A9-4809-B8FB-4FE1AAB1DAD1}" type="presOf" srcId="{4BE06D92-3D27-4DF3-847A-9C2827084560}" destId="{C099A8E9-1EBF-47A3-B671-AB5753373DC0}" srcOrd="1" destOrd="0" presId="urn:microsoft.com/office/officeart/2005/8/layout/vProcess5"/>
    <dgm:cxn modelId="{F6038457-1825-4999-8A51-345D06DF27B9}" type="presOf" srcId="{4BE06D92-3D27-4DF3-847A-9C2827084560}" destId="{15218795-9C02-4966-92B6-B683E63DF1B1}" srcOrd="0" destOrd="0" presId="urn:microsoft.com/office/officeart/2005/8/layout/vProcess5"/>
    <dgm:cxn modelId="{5B42DF58-5858-4038-8814-3808F05E737C}" srcId="{FC3A39E1-596E-4258-BF56-D0D7838CF324}" destId="{E2F2F799-8A00-4405-8F94-891850F025EE}" srcOrd="1" destOrd="0" parTransId="{7EE4A91B-81EE-458D-9E85-FA10EF77B280}" sibTransId="{18EB5635-8C30-46AE-80E7-4796A1B8ABE4}"/>
    <dgm:cxn modelId="{7DCDBB7F-4E10-4DD1-A71F-A41DA910889F}" type="presOf" srcId="{FC3A39E1-596E-4258-BF56-D0D7838CF324}" destId="{05FD8A74-6E95-45C2-B84F-4F6FC361663B}" srcOrd="0" destOrd="0" presId="urn:microsoft.com/office/officeart/2005/8/layout/vProcess5"/>
    <dgm:cxn modelId="{1C54D981-8051-46B0-9087-533B051DDECA}" type="presOf" srcId="{4C2335F4-27D8-4998-9CFE-95E9C82016B0}" destId="{77A622D0-CFE3-45E0-B42F-01D2B3F950F4}" srcOrd="0" destOrd="0" presId="urn:microsoft.com/office/officeart/2005/8/layout/vProcess5"/>
    <dgm:cxn modelId="{FEF32783-9BF9-4D35-A4C2-EE05825C04AA}" srcId="{FC3A39E1-596E-4258-BF56-D0D7838CF324}" destId="{4BE06D92-3D27-4DF3-847A-9C2827084560}" srcOrd="2" destOrd="0" parTransId="{8D068116-0E26-4536-8471-935CF030BE87}" sibTransId="{2F72979D-CD1C-44B8-B324-5DB952DA8751}"/>
    <dgm:cxn modelId="{F8B5F485-E285-4C8D-8889-26D38F7B3679}" type="presOf" srcId="{6D9875DC-9794-48BD-AC4B-6902B717A780}" destId="{F1097982-E9E9-43CA-BFA0-4616DD422264}" srcOrd="0" destOrd="0" presId="urn:microsoft.com/office/officeart/2005/8/layout/vProcess5"/>
    <dgm:cxn modelId="{2C5C27B5-FE58-4408-B24C-78C108210C5B}" type="presOf" srcId="{4C2335F4-27D8-4998-9CFE-95E9C82016B0}" destId="{26755A39-CB96-4408-B0F7-ECA488BABDE5}" srcOrd="1" destOrd="0" presId="urn:microsoft.com/office/officeart/2005/8/layout/vProcess5"/>
    <dgm:cxn modelId="{48BD0CCC-663B-46A9-83A8-9CC440E00C58}" srcId="{FC3A39E1-596E-4258-BF56-D0D7838CF324}" destId="{6D9875DC-9794-48BD-AC4B-6902B717A780}" srcOrd="3" destOrd="0" parTransId="{D4665EAB-AFB4-482F-9177-3C69E9B819DC}" sibTransId="{B85E98E9-9769-43AF-B6BF-B6AF340A34D6}"/>
    <dgm:cxn modelId="{FE7EE7F3-DDD1-4C01-A543-F8C50B6BCE65}" type="presOf" srcId="{6D9875DC-9794-48BD-AC4B-6902B717A780}" destId="{50AD14F9-136A-48DC-B911-AD3964D76510}" srcOrd="1" destOrd="0" presId="urn:microsoft.com/office/officeart/2005/8/layout/vProcess5"/>
    <dgm:cxn modelId="{15E4E3F6-320B-4A85-98B5-347E65A70C1E}" type="presOf" srcId="{2F72979D-CD1C-44B8-B324-5DB952DA8751}" destId="{FF66E320-4F94-446C-8D54-4B37B8F340A0}" srcOrd="0" destOrd="0" presId="urn:microsoft.com/office/officeart/2005/8/layout/vProcess5"/>
    <dgm:cxn modelId="{95CC0CBD-B90E-4ED8-9B82-E5E0C9EC6E05}" type="presParOf" srcId="{05FD8A74-6E95-45C2-B84F-4F6FC361663B}" destId="{96891732-7366-4F1B-B3B9-72BBE80DE91F}" srcOrd="0" destOrd="0" presId="urn:microsoft.com/office/officeart/2005/8/layout/vProcess5"/>
    <dgm:cxn modelId="{5CCD2560-3316-498E-9E6E-0853C3FD52AC}" type="presParOf" srcId="{05FD8A74-6E95-45C2-B84F-4F6FC361663B}" destId="{77A622D0-CFE3-45E0-B42F-01D2B3F950F4}" srcOrd="1" destOrd="0" presId="urn:microsoft.com/office/officeart/2005/8/layout/vProcess5"/>
    <dgm:cxn modelId="{AE6AFC5B-F74E-4060-B89A-2755197878D7}" type="presParOf" srcId="{05FD8A74-6E95-45C2-B84F-4F6FC361663B}" destId="{6CB1449B-B05D-4C1D-924F-DC3DE7B498B9}" srcOrd="2" destOrd="0" presId="urn:microsoft.com/office/officeart/2005/8/layout/vProcess5"/>
    <dgm:cxn modelId="{EE4E8340-A169-4842-93BB-BA00AC2929E1}" type="presParOf" srcId="{05FD8A74-6E95-45C2-B84F-4F6FC361663B}" destId="{15218795-9C02-4966-92B6-B683E63DF1B1}" srcOrd="3" destOrd="0" presId="urn:microsoft.com/office/officeart/2005/8/layout/vProcess5"/>
    <dgm:cxn modelId="{8E34CF3D-8E92-4F49-B838-532F0A2E6776}" type="presParOf" srcId="{05FD8A74-6E95-45C2-B84F-4F6FC361663B}" destId="{F1097982-E9E9-43CA-BFA0-4616DD422264}" srcOrd="4" destOrd="0" presId="urn:microsoft.com/office/officeart/2005/8/layout/vProcess5"/>
    <dgm:cxn modelId="{1C5CB389-D857-40EA-90FA-9482E97B2DC8}" type="presParOf" srcId="{05FD8A74-6E95-45C2-B84F-4F6FC361663B}" destId="{2B267843-7412-48CA-95EE-719E383EBF11}" srcOrd="5" destOrd="0" presId="urn:microsoft.com/office/officeart/2005/8/layout/vProcess5"/>
    <dgm:cxn modelId="{24B2ECCA-8462-47A2-AA90-12182A0AA422}" type="presParOf" srcId="{05FD8A74-6E95-45C2-B84F-4F6FC361663B}" destId="{9C1F19F3-5F3C-41DF-8761-68BCF1DF2114}" srcOrd="6" destOrd="0" presId="urn:microsoft.com/office/officeart/2005/8/layout/vProcess5"/>
    <dgm:cxn modelId="{850F09D9-A29B-47BD-A60F-001C06155400}" type="presParOf" srcId="{05FD8A74-6E95-45C2-B84F-4F6FC361663B}" destId="{FF66E320-4F94-446C-8D54-4B37B8F340A0}" srcOrd="7" destOrd="0" presId="urn:microsoft.com/office/officeart/2005/8/layout/vProcess5"/>
    <dgm:cxn modelId="{17B3EFE3-3ED6-4B0C-A526-4510452E5CFD}" type="presParOf" srcId="{05FD8A74-6E95-45C2-B84F-4F6FC361663B}" destId="{26755A39-CB96-4408-B0F7-ECA488BABDE5}" srcOrd="8" destOrd="0" presId="urn:microsoft.com/office/officeart/2005/8/layout/vProcess5"/>
    <dgm:cxn modelId="{D0C66631-B259-4238-B6BD-E6892E406C46}" type="presParOf" srcId="{05FD8A74-6E95-45C2-B84F-4F6FC361663B}" destId="{CEFDECEC-DF2A-4F47-9898-21CDB6FA9D08}" srcOrd="9" destOrd="0" presId="urn:microsoft.com/office/officeart/2005/8/layout/vProcess5"/>
    <dgm:cxn modelId="{4F0E187C-A366-4069-B6F2-53569AC7311F}" type="presParOf" srcId="{05FD8A74-6E95-45C2-B84F-4F6FC361663B}" destId="{C099A8E9-1EBF-47A3-B671-AB5753373DC0}" srcOrd="10" destOrd="0" presId="urn:microsoft.com/office/officeart/2005/8/layout/vProcess5"/>
    <dgm:cxn modelId="{946A827C-5898-4A0C-B501-6CCA91D40F56}" type="presParOf" srcId="{05FD8A74-6E95-45C2-B84F-4F6FC361663B}" destId="{50AD14F9-136A-48DC-B911-AD3964D7651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F89A46-F80E-4A10-8749-27F7D73BC8E6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AD08660-FF1F-4980-9BD7-6A80E5E9F253}">
      <dgm:prSet/>
      <dgm:spPr/>
      <dgm:t>
        <a:bodyPr/>
        <a:lstStyle/>
        <a:p>
          <a:r>
            <a:rPr lang="es-ES" b="0" i="0"/>
            <a:t>Bajo aporte dietario de proteínas: sarcopenia.</a:t>
          </a:r>
          <a:endParaRPr lang="en-US"/>
        </a:p>
      </dgm:t>
    </dgm:pt>
    <dgm:pt modelId="{09A2304A-1883-46CD-8B6F-B00F7C87690E}" type="parTrans" cxnId="{4752AA62-9FA7-4327-8586-0A3ED850A2EE}">
      <dgm:prSet/>
      <dgm:spPr/>
      <dgm:t>
        <a:bodyPr/>
        <a:lstStyle/>
        <a:p>
          <a:endParaRPr lang="en-US"/>
        </a:p>
      </dgm:t>
    </dgm:pt>
    <dgm:pt modelId="{25580C7C-0E28-466D-B7D0-50B5F1121EA6}" type="sibTrans" cxnId="{4752AA62-9FA7-4327-8586-0A3ED850A2EE}">
      <dgm:prSet/>
      <dgm:spPr/>
      <dgm:t>
        <a:bodyPr/>
        <a:lstStyle/>
        <a:p>
          <a:endParaRPr lang="en-US"/>
        </a:p>
      </dgm:t>
    </dgm:pt>
    <dgm:pt modelId="{5E07227C-0E62-44E5-BC6E-64B0FC4D8A5A}">
      <dgm:prSet/>
      <dgm:spPr/>
      <dgm:t>
        <a:bodyPr/>
        <a:lstStyle/>
        <a:p>
          <a:r>
            <a:rPr lang="es-ES" b="0" i="0"/>
            <a:t>Recomendación 1.5 g /Kg/ día proteína.</a:t>
          </a:r>
          <a:endParaRPr lang="en-US"/>
        </a:p>
      </dgm:t>
    </dgm:pt>
    <dgm:pt modelId="{A0134346-138A-48EB-A076-906E8FAB6990}" type="parTrans" cxnId="{87DB8706-0C70-4FA4-A37F-1FBA54257CFF}">
      <dgm:prSet/>
      <dgm:spPr/>
      <dgm:t>
        <a:bodyPr/>
        <a:lstStyle/>
        <a:p>
          <a:endParaRPr lang="en-US"/>
        </a:p>
      </dgm:t>
    </dgm:pt>
    <dgm:pt modelId="{65FFDCE9-4C3C-40CC-A7B9-2A3AB58D1216}" type="sibTrans" cxnId="{87DB8706-0C70-4FA4-A37F-1FBA54257CFF}">
      <dgm:prSet/>
      <dgm:spPr/>
      <dgm:t>
        <a:bodyPr/>
        <a:lstStyle/>
        <a:p>
          <a:endParaRPr lang="en-US"/>
        </a:p>
      </dgm:t>
    </dgm:pt>
    <dgm:pt modelId="{5D3AA7BD-CFE3-4C2B-9DA1-EC124E961515}">
      <dgm:prSet/>
      <dgm:spPr/>
      <dgm:t>
        <a:bodyPr/>
        <a:lstStyle/>
        <a:p>
          <a:r>
            <a:rPr lang="es-ES" b="0" i="0"/>
            <a:t>Muy mayores: aporte de proteína y energía aumentado.</a:t>
          </a:r>
          <a:endParaRPr lang="en-US"/>
        </a:p>
      </dgm:t>
    </dgm:pt>
    <dgm:pt modelId="{A4341416-2094-4ACC-BFBA-8E1664D65C22}" type="parTrans" cxnId="{02801522-748D-4CA8-8C58-9EC107640252}">
      <dgm:prSet/>
      <dgm:spPr/>
      <dgm:t>
        <a:bodyPr/>
        <a:lstStyle/>
        <a:p>
          <a:endParaRPr lang="en-US"/>
        </a:p>
      </dgm:t>
    </dgm:pt>
    <dgm:pt modelId="{D73848E5-7D9A-444A-BA78-FE37275952B7}" type="sibTrans" cxnId="{02801522-748D-4CA8-8C58-9EC107640252}">
      <dgm:prSet/>
      <dgm:spPr/>
      <dgm:t>
        <a:bodyPr/>
        <a:lstStyle/>
        <a:p>
          <a:endParaRPr lang="en-US"/>
        </a:p>
      </dgm:t>
    </dgm:pt>
    <dgm:pt modelId="{2015BD78-4083-4614-A241-F2859C7D16EB}">
      <dgm:prSet/>
      <dgm:spPr/>
      <dgm:t>
        <a:bodyPr/>
        <a:lstStyle/>
        <a:p>
          <a:r>
            <a:rPr lang="es-ES" b="0" i="0"/>
            <a:t>Alimentación equilibrada: efectos adicionales del ejercicio.</a:t>
          </a:r>
          <a:endParaRPr lang="en-US"/>
        </a:p>
      </dgm:t>
    </dgm:pt>
    <dgm:pt modelId="{8821033C-E937-4E0F-B13D-59B55696C91D}" type="parTrans" cxnId="{D79474D5-1B94-4836-8567-142B4B3B9A94}">
      <dgm:prSet/>
      <dgm:spPr/>
      <dgm:t>
        <a:bodyPr/>
        <a:lstStyle/>
        <a:p>
          <a:endParaRPr lang="en-US"/>
        </a:p>
      </dgm:t>
    </dgm:pt>
    <dgm:pt modelId="{98B9AB9E-AD8F-4CEC-8BB0-916F3DB4EEB7}" type="sibTrans" cxnId="{D79474D5-1B94-4836-8567-142B4B3B9A94}">
      <dgm:prSet/>
      <dgm:spPr/>
      <dgm:t>
        <a:bodyPr/>
        <a:lstStyle/>
        <a:p>
          <a:endParaRPr lang="en-US"/>
        </a:p>
      </dgm:t>
    </dgm:pt>
    <dgm:pt modelId="{2D09AA31-DF10-41F1-9E1D-737A392A31CD}">
      <dgm:prSet/>
      <dgm:spPr/>
      <dgm:t>
        <a:bodyPr/>
        <a:lstStyle/>
        <a:p>
          <a:r>
            <a:rPr lang="es-ES" b="0" i="0"/>
            <a:t>Aportes nutricionales: reducen adherencia al tratamiento.</a:t>
          </a:r>
          <a:endParaRPr lang="en-US"/>
        </a:p>
      </dgm:t>
    </dgm:pt>
    <dgm:pt modelId="{20C0F48A-8F9C-4625-AE3E-3CF78DC34BF3}" type="parTrans" cxnId="{6FEB010A-B9DC-4507-8439-F5C6565E0E76}">
      <dgm:prSet/>
      <dgm:spPr/>
      <dgm:t>
        <a:bodyPr/>
        <a:lstStyle/>
        <a:p>
          <a:endParaRPr lang="en-US"/>
        </a:p>
      </dgm:t>
    </dgm:pt>
    <dgm:pt modelId="{996D3090-EFF6-4782-AD32-20B5836E95F3}" type="sibTrans" cxnId="{6FEB010A-B9DC-4507-8439-F5C6565E0E76}">
      <dgm:prSet/>
      <dgm:spPr/>
      <dgm:t>
        <a:bodyPr/>
        <a:lstStyle/>
        <a:p>
          <a:endParaRPr lang="en-US"/>
        </a:p>
      </dgm:t>
    </dgm:pt>
    <dgm:pt modelId="{B8ADE58A-5963-4677-A431-227EEBE5AB4A}" type="pres">
      <dgm:prSet presAssocID="{1FF89A46-F80E-4A10-8749-27F7D73BC8E6}" presName="outerComposite" presStyleCnt="0">
        <dgm:presLayoutVars>
          <dgm:chMax val="5"/>
          <dgm:dir/>
          <dgm:resizeHandles val="exact"/>
        </dgm:presLayoutVars>
      </dgm:prSet>
      <dgm:spPr/>
    </dgm:pt>
    <dgm:pt modelId="{FD707A7E-3E10-4877-A8B4-CE4593A161E6}" type="pres">
      <dgm:prSet presAssocID="{1FF89A46-F80E-4A10-8749-27F7D73BC8E6}" presName="dummyMaxCanvas" presStyleCnt="0">
        <dgm:presLayoutVars/>
      </dgm:prSet>
      <dgm:spPr/>
    </dgm:pt>
    <dgm:pt modelId="{FD67DD48-B189-45DB-B397-AAF54843C084}" type="pres">
      <dgm:prSet presAssocID="{1FF89A46-F80E-4A10-8749-27F7D73BC8E6}" presName="FiveNodes_1" presStyleLbl="node1" presStyleIdx="0" presStyleCnt="5">
        <dgm:presLayoutVars>
          <dgm:bulletEnabled val="1"/>
        </dgm:presLayoutVars>
      </dgm:prSet>
      <dgm:spPr/>
    </dgm:pt>
    <dgm:pt modelId="{0CD9BD16-FE34-4F27-B313-D506EEE80D28}" type="pres">
      <dgm:prSet presAssocID="{1FF89A46-F80E-4A10-8749-27F7D73BC8E6}" presName="FiveNodes_2" presStyleLbl="node1" presStyleIdx="1" presStyleCnt="5">
        <dgm:presLayoutVars>
          <dgm:bulletEnabled val="1"/>
        </dgm:presLayoutVars>
      </dgm:prSet>
      <dgm:spPr/>
    </dgm:pt>
    <dgm:pt modelId="{691165E8-E67C-4281-A581-49B358BC9872}" type="pres">
      <dgm:prSet presAssocID="{1FF89A46-F80E-4A10-8749-27F7D73BC8E6}" presName="FiveNodes_3" presStyleLbl="node1" presStyleIdx="2" presStyleCnt="5">
        <dgm:presLayoutVars>
          <dgm:bulletEnabled val="1"/>
        </dgm:presLayoutVars>
      </dgm:prSet>
      <dgm:spPr/>
    </dgm:pt>
    <dgm:pt modelId="{9EC8C263-8A1D-4C53-9203-41A8CD339B17}" type="pres">
      <dgm:prSet presAssocID="{1FF89A46-F80E-4A10-8749-27F7D73BC8E6}" presName="FiveNodes_4" presStyleLbl="node1" presStyleIdx="3" presStyleCnt="5">
        <dgm:presLayoutVars>
          <dgm:bulletEnabled val="1"/>
        </dgm:presLayoutVars>
      </dgm:prSet>
      <dgm:spPr/>
    </dgm:pt>
    <dgm:pt modelId="{114D6C83-2DDC-4B10-B0E4-116DABD0CAA3}" type="pres">
      <dgm:prSet presAssocID="{1FF89A46-F80E-4A10-8749-27F7D73BC8E6}" presName="FiveNodes_5" presStyleLbl="node1" presStyleIdx="4" presStyleCnt="5">
        <dgm:presLayoutVars>
          <dgm:bulletEnabled val="1"/>
        </dgm:presLayoutVars>
      </dgm:prSet>
      <dgm:spPr/>
    </dgm:pt>
    <dgm:pt modelId="{ED61A931-7C46-4454-9549-9E125E4A1CCC}" type="pres">
      <dgm:prSet presAssocID="{1FF89A46-F80E-4A10-8749-27F7D73BC8E6}" presName="FiveConn_1-2" presStyleLbl="fgAccFollowNode1" presStyleIdx="0" presStyleCnt="4">
        <dgm:presLayoutVars>
          <dgm:bulletEnabled val="1"/>
        </dgm:presLayoutVars>
      </dgm:prSet>
      <dgm:spPr/>
    </dgm:pt>
    <dgm:pt modelId="{A40971E7-B805-4D35-BC8B-5CE720700685}" type="pres">
      <dgm:prSet presAssocID="{1FF89A46-F80E-4A10-8749-27F7D73BC8E6}" presName="FiveConn_2-3" presStyleLbl="fgAccFollowNode1" presStyleIdx="1" presStyleCnt="4">
        <dgm:presLayoutVars>
          <dgm:bulletEnabled val="1"/>
        </dgm:presLayoutVars>
      </dgm:prSet>
      <dgm:spPr/>
    </dgm:pt>
    <dgm:pt modelId="{723B7779-95E5-41A9-9BB6-F89BACF82790}" type="pres">
      <dgm:prSet presAssocID="{1FF89A46-F80E-4A10-8749-27F7D73BC8E6}" presName="FiveConn_3-4" presStyleLbl="fgAccFollowNode1" presStyleIdx="2" presStyleCnt="4">
        <dgm:presLayoutVars>
          <dgm:bulletEnabled val="1"/>
        </dgm:presLayoutVars>
      </dgm:prSet>
      <dgm:spPr/>
    </dgm:pt>
    <dgm:pt modelId="{84FA6980-6843-49E8-A9AC-64A9B884FB41}" type="pres">
      <dgm:prSet presAssocID="{1FF89A46-F80E-4A10-8749-27F7D73BC8E6}" presName="FiveConn_4-5" presStyleLbl="fgAccFollowNode1" presStyleIdx="3" presStyleCnt="4">
        <dgm:presLayoutVars>
          <dgm:bulletEnabled val="1"/>
        </dgm:presLayoutVars>
      </dgm:prSet>
      <dgm:spPr/>
    </dgm:pt>
    <dgm:pt modelId="{0E42D07A-A0D0-4365-8996-1DF9F8673BD8}" type="pres">
      <dgm:prSet presAssocID="{1FF89A46-F80E-4A10-8749-27F7D73BC8E6}" presName="FiveNodes_1_text" presStyleLbl="node1" presStyleIdx="4" presStyleCnt="5">
        <dgm:presLayoutVars>
          <dgm:bulletEnabled val="1"/>
        </dgm:presLayoutVars>
      </dgm:prSet>
      <dgm:spPr/>
    </dgm:pt>
    <dgm:pt modelId="{0653D3F0-C7EA-4C53-9E24-B07525BAE7AC}" type="pres">
      <dgm:prSet presAssocID="{1FF89A46-F80E-4A10-8749-27F7D73BC8E6}" presName="FiveNodes_2_text" presStyleLbl="node1" presStyleIdx="4" presStyleCnt="5">
        <dgm:presLayoutVars>
          <dgm:bulletEnabled val="1"/>
        </dgm:presLayoutVars>
      </dgm:prSet>
      <dgm:spPr/>
    </dgm:pt>
    <dgm:pt modelId="{A7054917-1459-4754-B97C-EB3E63865AC9}" type="pres">
      <dgm:prSet presAssocID="{1FF89A46-F80E-4A10-8749-27F7D73BC8E6}" presName="FiveNodes_3_text" presStyleLbl="node1" presStyleIdx="4" presStyleCnt="5">
        <dgm:presLayoutVars>
          <dgm:bulletEnabled val="1"/>
        </dgm:presLayoutVars>
      </dgm:prSet>
      <dgm:spPr/>
    </dgm:pt>
    <dgm:pt modelId="{C8F187AA-73CC-43F4-A1DA-2EE597BE15E0}" type="pres">
      <dgm:prSet presAssocID="{1FF89A46-F80E-4A10-8749-27F7D73BC8E6}" presName="FiveNodes_4_text" presStyleLbl="node1" presStyleIdx="4" presStyleCnt="5">
        <dgm:presLayoutVars>
          <dgm:bulletEnabled val="1"/>
        </dgm:presLayoutVars>
      </dgm:prSet>
      <dgm:spPr/>
    </dgm:pt>
    <dgm:pt modelId="{BAECD5B9-0A7D-4ED5-9A6A-0BE14786D19B}" type="pres">
      <dgm:prSet presAssocID="{1FF89A46-F80E-4A10-8749-27F7D73BC8E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7DB8706-0C70-4FA4-A37F-1FBA54257CFF}" srcId="{1FF89A46-F80E-4A10-8749-27F7D73BC8E6}" destId="{5E07227C-0E62-44E5-BC6E-64B0FC4D8A5A}" srcOrd="1" destOrd="0" parTransId="{A0134346-138A-48EB-A076-906E8FAB6990}" sibTransId="{65FFDCE9-4C3C-40CC-A7B9-2A3AB58D1216}"/>
    <dgm:cxn modelId="{5689DF08-DEAD-4394-AA66-B106DD452BC4}" type="presOf" srcId="{5D3AA7BD-CFE3-4C2B-9DA1-EC124E961515}" destId="{691165E8-E67C-4281-A581-49B358BC9872}" srcOrd="0" destOrd="0" presId="urn:microsoft.com/office/officeart/2005/8/layout/vProcess5"/>
    <dgm:cxn modelId="{7FD88D09-690C-47DC-977A-85ACA2122B71}" type="presOf" srcId="{2D09AA31-DF10-41F1-9E1D-737A392A31CD}" destId="{114D6C83-2DDC-4B10-B0E4-116DABD0CAA3}" srcOrd="0" destOrd="0" presId="urn:microsoft.com/office/officeart/2005/8/layout/vProcess5"/>
    <dgm:cxn modelId="{A222CE09-DE3F-4EF0-B59B-FFF999582AD6}" type="presOf" srcId="{98B9AB9E-AD8F-4CEC-8BB0-916F3DB4EEB7}" destId="{84FA6980-6843-49E8-A9AC-64A9B884FB41}" srcOrd="0" destOrd="0" presId="urn:microsoft.com/office/officeart/2005/8/layout/vProcess5"/>
    <dgm:cxn modelId="{6FEB010A-B9DC-4507-8439-F5C6565E0E76}" srcId="{1FF89A46-F80E-4A10-8749-27F7D73BC8E6}" destId="{2D09AA31-DF10-41F1-9E1D-737A392A31CD}" srcOrd="4" destOrd="0" parTransId="{20C0F48A-8F9C-4625-AE3E-3CF78DC34BF3}" sibTransId="{996D3090-EFF6-4782-AD32-20B5836E95F3}"/>
    <dgm:cxn modelId="{02801522-748D-4CA8-8C58-9EC107640252}" srcId="{1FF89A46-F80E-4A10-8749-27F7D73BC8E6}" destId="{5D3AA7BD-CFE3-4C2B-9DA1-EC124E961515}" srcOrd="2" destOrd="0" parTransId="{A4341416-2094-4ACC-BFBA-8E1664D65C22}" sibTransId="{D73848E5-7D9A-444A-BA78-FE37275952B7}"/>
    <dgm:cxn modelId="{D0177035-730F-409D-8417-E5B0F7EF59E3}" type="presOf" srcId="{2015BD78-4083-4614-A241-F2859C7D16EB}" destId="{9EC8C263-8A1D-4C53-9203-41A8CD339B17}" srcOrd="0" destOrd="0" presId="urn:microsoft.com/office/officeart/2005/8/layout/vProcess5"/>
    <dgm:cxn modelId="{3D238236-505D-4BE7-99DB-E727ADB795F2}" type="presOf" srcId="{6AD08660-FF1F-4980-9BD7-6A80E5E9F253}" destId="{FD67DD48-B189-45DB-B397-AAF54843C084}" srcOrd="0" destOrd="0" presId="urn:microsoft.com/office/officeart/2005/8/layout/vProcess5"/>
    <dgm:cxn modelId="{AB6D7B5E-412D-42BA-9CA7-FB896A3E3C38}" type="presOf" srcId="{1FF89A46-F80E-4A10-8749-27F7D73BC8E6}" destId="{B8ADE58A-5963-4677-A431-227EEBE5AB4A}" srcOrd="0" destOrd="0" presId="urn:microsoft.com/office/officeart/2005/8/layout/vProcess5"/>
    <dgm:cxn modelId="{4752AA62-9FA7-4327-8586-0A3ED850A2EE}" srcId="{1FF89A46-F80E-4A10-8749-27F7D73BC8E6}" destId="{6AD08660-FF1F-4980-9BD7-6A80E5E9F253}" srcOrd="0" destOrd="0" parTransId="{09A2304A-1883-46CD-8B6F-B00F7C87690E}" sibTransId="{25580C7C-0E28-466D-B7D0-50B5F1121EA6}"/>
    <dgm:cxn modelId="{D6090343-BFB4-4C1D-958B-EA9E07E1EECF}" type="presOf" srcId="{5D3AA7BD-CFE3-4C2B-9DA1-EC124E961515}" destId="{A7054917-1459-4754-B97C-EB3E63865AC9}" srcOrd="1" destOrd="0" presId="urn:microsoft.com/office/officeart/2005/8/layout/vProcess5"/>
    <dgm:cxn modelId="{884D4F67-9EDA-4F1C-A293-2442B089FAAB}" type="presOf" srcId="{5E07227C-0E62-44E5-BC6E-64B0FC4D8A5A}" destId="{0653D3F0-C7EA-4C53-9E24-B07525BAE7AC}" srcOrd="1" destOrd="0" presId="urn:microsoft.com/office/officeart/2005/8/layout/vProcess5"/>
    <dgm:cxn modelId="{4F6E9168-118E-41E1-B9C2-15B23493619A}" type="presOf" srcId="{2D09AA31-DF10-41F1-9E1D-737A392A31CD}" destId="{BAECD5B9-0A7D-4ED5-9A6A-0BE14786D19B}" srcOrd="1" destOrd="0" presId="urn:microsoft.com/office/officeart/2005/8/layout/vProcess5"/>
    <dgm:cxn modelId="{CEF21651-0E3F-4787-ADE9-8F1AD0E3191C}" type="presOf" srcId="{25580C7C-0E28-466D-B7D0-50B5F1121EA6}" destId="{ED61A931-7C46-4454-9549-9E125E4A1CCC}" srcOrd="0" destOrd="0" presId="urn:microsoft.com/office/officeart/2005/8/layout/vProcess5"/>
    <dgm:cxn modelId="{2657F178-1647-481E-9445-6237DCBB8C85}" type="presOf" srcId="{D73848E5-7D9A-444A-BA78-FE37275952B7}" destId="{723B7779-95E5-41A9-9BB6-F89BACF82790}" srcOrd="0" destOrd="0" presId="urn:microsoft.com/office/officeart/2005/8/layout/vProcess5"/>
    <dgm:cxn modelId="{9D1AC979-660E-47CF-9CAE-AEBCF6B25286}" type="presOf" srcId="{5E07227C-0E62-44E5-BC6E-64B0FC4D8A5A}" destId="{0CD9BD16-FE34-4F27-B313-D506EEE80D28}" srcOrd="0" destOrd="0" presId="urn:microsoft.com/office/officeart/2005/8/layout/vProcess5"/>
    <dgm:cxn modelId="{72EE2F7D-B742-4244-8256-E372F649681E}" type="presOf" srcId="{6AD08660-FF1F-4980-9BD7-6A80E5E9F253}" destId="{0E42D07A-A0D0-4365-8996-1DF9F8673BD8}" srcOrd="1" destOrd="0" presId="urn:microsoft.com/office/officeart/2005/8/layout/vProcess5"/>
    <dgm:cxn modelId="{70934598-800F-45AB-9492-B31362D07807}" type="presOf" srcId="{65FFDCE9-4C3C-40CC-A7B9-2A3AB58D1216}" destId="{A40971E7-B805-4D35-BC8B-5CE720700685}" srcOrd="0" destOrd="0" presId="urn:microsoft.com/office/officeart/2005/8/layout/vProcess5"/>
    <dgm:cxn modelId="{9FE047C5-CB56-4F8E-B29C-8D68B6360220}" type="presOf" srcId="{2015BD78-4083-4614-A241-F2859C7D16EB}" destId="{C8F187AA-73CC-43F4-A1DA-2EE597BE15E0}" srcOrd="1" destOrd="0" presId="urn:microsoft.com/office/officeart/2005/8/layout/vProcess5"/>
    <dgm:cxn modelId="{D79474D5-1B94-4836-8567-142B4B3B9A94}" srcId="{1FF89A46-F80E-4A10-8749-27F7D73BC8E6}" destId="{2015BD78-4083-4614-A241-F2859C7D16EB}" srcOrd="3" destOrd="0" parTransId="{8821033C-E937-4E0F-B13D-59B55696C91D}" sibTransId="{98B9AB9E-AD8F-4CEC-8BB0-916F3DB4EEB7}"/>
    <dgm:cxn modelId="{62F05115-428A-4FFB-88DE-EDD6AD4A917F}" type="presParOf" srcId="{B8ADE58A-5963-4677-A431-227EEBE5AB4A}" destId="{FD707A7E-3E10-4877-A8B4-CE4593A161E6}" srcOrd="0" destOrd="0" presId="urn:microsoft.com/office/officeart/2005/8/layout/vProcess5"/>
    <dgm:cxn modelId="{25BBE61B-41F9-44F8-9984-DF041E3C3EE2}" type="presParOf" srcId="{B8ADE58A-5963-4677-A431-227EEBE5AB4A}" destId="{FD67DD48-B189-45DB-B397-AAF54843C084}" srcOrd="1" destOrd="0" presId="urn:microsoft.com/office/officeart/2005/8/layout/vProcess5"/>
    <dgm:cxn modelId="{3B2A9D39-3103-414B-A75F-AA8BF0AFA26E}" type="presParOf" srcId="{B8ADE58A-5963-4677-A431-227EEBE5AB4A}" destId="{0CD9BD16-FE34-4F27-B313-D506EEE80D28}" srcOrd="2" destOrd="0" presId="urn:microsoft.com/office/officeart/2005/8/layout/vProcess5"/>
    <dgm:cxn modelId="{78FF22CE-0FC1-425B-B9D2-7157BC45D9E7}" type="presParOf" srcId="{B8ADE58A-5963-4677-A431-227EEBE5AB4A}" destId="{691165E8-E67C-4281-A581-49B358BC9872}" srcOrd="3" destOrd="0" presId="urn:microsoft.com/office/officeart/2005/8/layout/vProcess5"/>
    <dgm:cxn modelId="{286453C3-98BD-4EAF-8053-C78E29835F0D}" type="presParOf" srcId="{B8ADE58A-5963-4677-A431-227EEBE5AB4A}" destId="{9EC8C263-8A1D-4C53-9203-41A8CD339B17}" srcOrd="4" destOrd="0" presId="urn:microsoft.com/office/officeart/2005/8/layout/vProcess5"/>
    <dgm:cxn modelId="{2C7A1DDC-7D5D-45A7-9A39-5331597C814A}" type="presParOf" srcId="{B8ADE58A-5963-4677-A431-227EEBE5AB4A}" destId="{114D6C83-2DDC-4B10-B0E4-116DABD0CAA3}" srcOrd="5" destOrd="0" presId="urn:microsoft.com/office/officeart/2005/8/layout/vProcess5"/>
    <dgm:cxn modelId="{97E0BA14-0BD6-4BDA-AAA8-7EC406E6F19D}" type="presParOf" srcId="{B8ADE58A-5963-4677-A431-227EEBE5AB4A}" destId="{ED61A931-7C46-4454-9549-9E125E4A1CCC}" srcOrd="6" destOrd="0" presId="urn:microsoft.com/office/officeart/2005/8/layout/vProcess5"/>
    <dgm:cxn modelId="{1A808EA9-6EEC-43B3-9EE3-05AB1A80D1F3}" type="presParOf" srcId="{B8ADE58A-5963-4677-A431-227EEBE5AB4A}" destId="{A40971E7-B805-4D35-BC8B-5CE720700685}" srcOrd="7" destOrd="0" presId="urn:microsoft.com/office/officeart/2005/8/layout/vProcess5"/>
    <dgm:cxn modelId="{474DBDE1-3876-4C0C-8CD4-8F35948F3A1C}" type="presParOf" srcId="{B8ADE58A-5963-4677-A431-227EEBE5AB4A}" destId="{723B7779-95E5-41A9-9BB6-F89BACF82790}" srcOrd="8" destOrd="0" presId="urn:microsoft.com/office/officeart/2005/8/layout/vProcess5"/>
    <dgm:cxn modelId="{B07D6228-A522-4C3A-A1FC-9FA91850C9C1}" type="presParOf" srcId="{B8ADE58A-5963-4677-A431-227EEBE5AB4A}" destId="{84FA6980-6843-49E8-A9AC-64A9B884FB41}" srcOrd="9" destOrd="0" presId="urn:microsoft.com/office/officeart/2005/8/layout/vProcess5"/>
    <dgm:cxn modelId="{470904B2-CE27-4549-9A6B-73311FF80729}" type="presParOf" srcId="{B8ADE58A-5963-4677-A431-227EEBE5AB4A}" destId="{0E42D07A-A0D0-4365-8996-1DF9F8673BD8}" srcOrd="10" destOrd="0" presId="urn:microsoft.com/office/officeart/2005/8/layout/vProcess5"/>
    <dgm:cxn modelId="{394ABE5D-FC24-4D92-B7FE-EB8096FC9D5F}" type="presParOf" srcId="{B8ADE58A-5963-4677-A431-227EEBE5AB4A}" destId="{0653D3F0-C7EA-4C53-9E24-B07525BAE7AC}" srcOrd="11" destOrd="0" presId="urn:microsoft.com/office/officeart/2005/8/layout/vProcess5"/>
    <dgm:cxn modelId="{E716D9EE-4FD9-4C6A-9CA8-B4855E87465B}" type="presParOf" srcId="{B8ADE58A-5963-4677-A431-227EEBE5AB4A}" destId="{A7054917-1459-4754-B97C-EB3E63865AC9}" srcOrd="12" destOrd="0" presId="urn:microsoft.com/office/officeart/2005/8/layout/vProcess5"/>
    <dgm:cxn modelId="{0AEEF725-00CE-46F6-B7A8-57A38E3842F2}" type="presParOf" srcId="{B8ADE58A-5963-4677-A431-227EEBE5AB4A}" destId="{C8F187AA-73CC-43F4-A1DA-2EE597BE15E0}" srcOrd="13" destOrd="0" presId="urn:microsoft.com/office/officeart/2005/8/layout/vProcess5"/>
    <dgm:cxn modelId="{DF0B8B14-2451-4E12-9F91-9E4A6CC16429}" type="presParOf" srcId="{B8ADE58A-5963-4677-A431-227EEBE5AB4A}" destId="{BAECD5B9-0A7D-4ED5-9A6A-0BE14786D19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168BE4-C7E6-44C7-BF62-091408A1AFE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6738901-F444-476F-9374-314D6861C474}">
      <dgm:prSet/>
      <dgm:spPr/>
      <dgm:t>
        <a:bodyPr/>
        <a:lstStyle/>
        <a:p>
          <a:r>
            <a:rPr lang="es-ES"/>
            <a:t>Aporte: 400 y 600 UI/ día.</a:t>
          </a:r>
          <a:endParaRPr lang="en-US"/>
        </a:p>
      </dgm:t>
    </dgm:pt>
    <dgm:pt modelId="{7DCBFC5B-AB0A-4C0F-B6DE-C061BC400D96}" type="parTrans" cxnId="{1E170C8D-B927-4898-90F6-20CCCEBAB313}">
      <dgm:prSet/>
      <dgm:spPr/>
      <dgm:t>
        <a:bodyPr/>
        <a:lstStyle/>
        <a:p>
          <a:endParaRPr lang="en-US"/>
        </a:p>
      </dgm:t>
    </dgm:pt>
    <dgm:pt modelId="{93130DC8-24C7-4080-8D38-18C0C00505B6}" type="sibTrans" cxnId="{1E170C8D-B927-4898-90F6-20CCCEBAB313}">
      <dgm:prSet/>
      <dgm:spPr/>
      <dgm:t>
        <a:bodyPr/>
        <a:lstStyle/>
        <a:p>
          <a:endParaRPr lang="en-US"/>
        </a:p>
      </dgm:t>
    </dgm:pt>
    <dgm:pt modelId="{36157D32-63FF-4C9B-BE99-35A1C1C4C309}">
      <dgm:prSet/>
      <dgm:spPr/>
      <dgm:t>
        <a:bodyPr/>
        <a:lstStyle/>
        <a:p>
          <a:r>
            <a:rPr lang="es-ES"/>
            <a:t>Niveles bajos 30 – 75 % de AM</a:t>
          </a:r>
          <a:endParaRPr lang="en-US"/>
        </a:p>
      </dgm:t>
    </dgm:pt>
    <dgm:pt modelId="{12032587-9D28-4249-80DC-572F9CFE3E53}" type="parTrans" cxnId="{7696F8C8-3AAF-41C9-903A-5AD9BCF82F1A}">
      <dgm:prSet/>
      <dgm:spPr/>
      <dgm:t>
        <a:bodyPr/>
        <a:lstStyle/>
        <a:p>
          <a:endParaRPr lang="en-US"/>
        </a:p>
      </dgm:t>
    </dgm:pt>
    <dgm:pt modelId="{0686234B-BA1D-4830-8E2F-F30E19209483}" type="sibTrans" cxnId="{7696F8C8-3AAF-41C9-903A-5AD9BCF82F1A}">
      <dgm:prSet/>
      <dgm:spPr/>
      <dgm:t>
        <a:bodyPr/>
        <a:lstStyle/>
        <a:p>
          <a:endParaRPr lang="en-US"/>
        </a:p>
      </dgm:t>
    </dgm:pt>
    <dgm:pt modelId="{5ACD3590-A0B1-4939-9FA4-9B1BB208A90F}">
      <dgm:prSet/>
      <dgm:spPr/>
      <dgm:t>
        <a:bodyPr/>
        <a:lstStyle/>
        <a:p>
          <a:r>
            <a:rPr lang="es-ES"/>
            <a:t>Sugeridos 700 y 100 UI/ día</a:t>
          </a:r>
          <a:endParaRPr lang="en-US"/>
        </a:p>
      </dgm:t>
    </dgm:pt>
    <dgm:pt modelId="{DD9B040A-FC81-4FD7-BD66-FE2EBAD54592}" type="parTrans" cxnId="{4DC291A9-76D3-49BB-8FB9-AAB59994A644}">
      <dgm:prSet/>
      <dgm:spPr/>
      <dgm:t>
        <a:bodyPr/>
        <a:lstStyle/>
        <a:p>
          <a:endParaRPr lang="en-US"/>
        </a:p>
      </dgm:t>
    </dgm:pt>
    <dgm:pt modelId="{602E7238-9EEC-4B69-868B-9378BDF6B730}" type="sibTrans" cxnId="{4DC291A9-76D3-49BB-8FB9-AAB59994A644}">
      <dgm:prSet/>
      <dgm:spPr/>
      <dgm:t>
        <a:bodyPr/>
        <a:lstStyle/>
        <a:p>
          <a:endParaRPr lang="en-US"/>
        </a:p>
      </dgm:t>
    </dgm:pt>
    <dgm:pt modelId="{1EA4017D-80F5-48F2-BFC9-F9898FDE0D97}">
      <dgm:prSet/>
      <dgm:spPr/>
      <dgm:t>
        <a:bodyPr/>
        <a:lstStyle/>
        <a:p>
          <a:r>
            <a:rPr lang="es-ES"/>
            <a:t>Enriquecimiento de alimentos: leche, jugo de naranja, margarina.</a:t>
          </a:r>
          <a:endParaRPr lang="en-US"/>
        </a:p>
      </dgm:t>
    </dgm:pt>
    <dgm:pt modelId="{8141140B-8C60-41E1-8692-95EB995D25A0}" type="parTrans" cxnId="{0E3B5E4C-BD15-4125-951A-D4030BD00656}">
      <dgm:prSet/>
      <dgm:spPr/>
      <dgm:t>
        <a:bodyPr/>
        <a:lstStyle/>
        <a:p>
          <a:endParaRPr lang="en-US"/>
        </a:p>
      </dgm:t>
    </dgm:pt>
    <dgm:pt modelId="{E27B9177-644E-48BE-AAE9-0E4961BE5E34}" type="sibTrans" cxnId="{0E3B5E4C-BD15-4125-951A-D4030BD00656}">
      <dgm:prSet/>
      <dgm:spPr/>
      <dgm:t>
        <a:bodyPr/>
        <a:lstStyle/>
        <a:p>
          <a:endParaRPr lang="en-US"/>
        </a:p>
      </dgm:t>
    </dgm:pt>
    <dgm:pt modelId="{EDE89BE2-ECD9-4B99-BBCF-8E03E034D552}">
      <dgm:prSet/>
      <dgm:spPr/>
      <dgm:t>
        <a:bodyPr/>
        <a:lstStyle/>
        <a:p>
          <a:r>
            <a:rPr lang="es-ES" b="1"/>
            <a:t>Luz solar.</a:t>
          </a:r>
          <a:endParaRPr lang="en-US"/>
        </a:p>
      </dgm:t>
    </dgm:pt>
    <dgm:pt modelId="{6DBB556F-88A6-44B9-BD38-35A6D4037835}" type="parTrans" cxnId="{CE46F0BA-49A7-49BF-AAA8-5F6CEEB3E33D}">
      <dgm:prSet/>
      <dgm:spPr/>
      <dgm:t>
        <a:bodyPr/>
        <a:lstStyle/>
        <a:p>
          <a:endParaRPr lang="en-US"/>
        </a:p>
      </dgm:t>
    </dgm:pt>
    <dgm:pt modelId="{18A1E64F-98C8-4BC1-B5B8-F3A758F5EB30}" type="sibTrans" cxnId="{CE46F0BA-49A7-49BF-AAA8-5F6CEEB3E33D}">
      <dgm:prSet/>
      <dgm:spPr/>
      <dgm:t>
        <a:bodyPr/>
        <a:lstStyle/>
        <a:p>
          <a:endParaRPr lang="en-US"/>
        </a:p>
      </dgm:t>
    </dgm:pt>
    <dgm:pt modelId="{AE366EA5-A8D5-459E-B74E-345B4595F11E}" type="pres">
      <dgm:prSet presAssocID="{A1168BE4-C7E6-44C7-BF62-091408A1AFEF}" presName="linear" presStyleCnt="0">
        <dgm:presLayoutVars>
          <dgm:animLvl val="lvl"/>
          <dgm:resizeHandles val="exact"/>
        </dgm:presLayoutVars>
      </dgm:prSet>
      <dgm:spPr/>
    </dgm:pt>
    <dgm:pt modelId="{26BD53EA-A3F1-452C-B2E7-5E8D53D5EABC}" type="pres">
      <dgm:prSet presAssocID="{C6738901-F444-476F-9374-314D6861C47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E2F233-E1B9-49A8-9594-9F6A63269729}" type="pres">
      <dgm:prSet presAssocID="{93130DC8-24C7-4080-8D38-18C0C00505B6}" presName="spacer" presStyleCnt="0"/>
      <dgm:spPr/>
    </dgm:pt>
    <dgm:pt modelId="{1FE5A1B2-5426-4E0A-8DEC-E888A48ED0DB}" type="pres">
      <dgm:prSet presAssocID="{36157D32-63FF-4C9B-BE99-35A1C1C4C30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6B3B49F-B790-40F9-BC3E-7B6BE1FFA3B3}" type="pres">
      <dgm:prSet presAssocID="{0686234B-BA1D-4830-8E2F-F30E19209483}" presName="spacer" presStyleCnt="0"/>
      <dgm:spPr/>
    </dgm:pt>
    <dgm:pt modelId="{91C55E6D-E72A-4ED2-8FCF-D0DFAA6B3917}" type="pres">
      <dgm:prSet presAssocID="{5ACD3590-A0B1-4939-9FA4-9B1BB208A90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8997947-C1B4-4362-BEAE-7EE8A2801E87}" type="pres">
      <dgm:prSet presAssocID="{5ACD3590-A0B1-4939-9FA4-9B1BB208A90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C47A433-D856-4E83-A1E9-1CE8AEFFC7E6}" type="presOf" srcId="{A1168BE4-C7E6-44C7-BF62-091408A1AFEF}" destId="{AE366EA5-A8D5-459E-B74E-345B4595F11E}" srcOrd="0" destOrd="0" presId="urn:microsoft.com/office/officeart/2005/8/layout/vList2"/>
    <dgm:cxn modelId="{A7F5673B-ACA0-4969-8942-FD61C8FA5AC3}" type="presOf" srcId="{5ACD3590-A0B1-4939-9FA4-9B1BB208A90F}" destId="{91C55E6D-E72A-4ED2-8FCF-D0DFAA6B3917}" srcOrd="0" destOrd="0" presId="urn:microsoft.com/office/officeart/2005/8/layout/vList2"/>
    <dgm:cxn modelId="{D352F64B-019A-40C6-9781-5617ADF41498}" type="presOf" srcId="{C6738901-F444-476F-9374-314D6861C474}" destId="{26BD53EA-A3F1-452C-B2E7-5E8D53D5EABC}" srcOrd="0" destOrd="0" presId="urn:microsoft.com/office/officeart/2005/8/layout/vList2"/>
    <dgm:cxn modelId="{0E3B5E4C-BD15-4125-951A-D4030BD00656}" srcId="{5ACD3590-A0B1-4939-9FA4-9B1BB208A90F}" destId="{1EA4017D-80F5-48F2-BFC9-F9898FDE0D97}" srcOrd="0" destOrd="0" parTransId="{8141140B-8C60-41E1-8692-95EB995D25A0}" sibTransId="{E27B9177-644E-48BE-AAE9-0E4961BE5E34}"/>
    <dgm:cxn modelId="{8DDDDC58-DD9C-4A85-9C94-51D5F44B6708}" type="presOf" srcId="{EDE89BE2-ECD9-4B99-BBCF-8E03E034D552}" destId="{88997947-C1B4-4362-BEAE-7EE8A2801E87}" srcOrd="0" destOrd="1" presId="urn:microsoft.com/office/officeart/2005/8/layout/vList2"/>
    <dgm:cxn modelId="{3F15A459-0420-4361-8410-5262FBF4BDBC}" type="presOf" srcId="{1EA4017D-80F5-48F2-BFC9-F9898FDE0D97}" destId="{88997947-C1B4-4362-BEAE-7EE8A2801E87}" srcOrd="0" destOrd="0" presId="urn:microsoft.com/office/officeart/2005/8/layout/vList2"/>
    <dgm:cxn modelId="{1E170C8D-B927-4898-90F6-20CCCEBAB313}" srcId="{A1168BE4-C7E6-44C7-BF62-091408A1AFEF}" destId="{C6738901-F444-476F-9374-314D6861C474}" srcOrd="0" destOrd="0" parTransId="{7DCBFC5B-AB0A-4C0F-B6DE-C061BC400D96}" sibTransId="{93130DC8-24C7-4080-8D38-18C0C00505B6}"/>
    <dgm:cxn modelId="{16247E9C-39A0-4A6E-9312-1C829F8FD606}" type="presOf" srcId="{36157D32-63FF-4C9B-BE99-35A1C1C4C309}" destId="{1FE5A1B2-5426-4E0A-8DEC-E888A48ED0DB}" srcOrd="0" destOrd="0" presId="urn:microsoft.com/office/officeart/2005/8/layout/vList2"/>
    <dgm:cxn modelId="{4DC291A9-76D3-49BB-8FB9-AAB59994A644}" srcId="{A1168BE4-C7E6-44C7-BF62-091408A1AFEF}" destId="{5ACD3590-A0B1-4939-9FA4-9B1BB208A90F}" srcOrd="2" destOrd="0" parTransId="{DD9B040A-FC81-4FD7-BD66-FE2EBAD54592}" sibTransId="{602E7238-9EEC-4B69-868B-9378BDF6B730}"/>
    <dgm:cxn modelId="{CE46F0BA-49A7-49BF-AAA8-5F6CEEB3E33D}" srcId="{5ACD3590-A0B1-4939-9FA4-9B1BB208A90F}" destId="{EDE89BE2-ECD9-4B99-BBCF-8E03E034D552}" srcOrd="1" destOrd="0" parTransId="{6DBB556F-88A6-44B9-BD38-35A6D4037835}" sibTransId="{18A1E64F-98C8-4BC1-B5B8-F3A758F5EB30}"/>
    <dgm:cxn modelId="{7696F8C8-3AAF-41C9-903A-5AD9BCF82F1A}" srcId="{A1168BE4-C7E6-44C7-BF62-091408A1AFEF}" destId="{36157D32-63FF-4C9B-BE99-35A1C1C4C309}" srcOrd="1" destOrd="0" parTransId="{12032587-9D28-4249-80DC-572F9CFE3E53}" sibTransId="{0686234B-BA1D-4830-8E2F-F30E19209483}"/>
    <dgm:cxn modelId="{9908AB9B-0C1B-476D-B557-B63C0E7995AB}" type="presParOf" srcId="{AE366EA5-A8D5-459E-B74E-345B4595F11E}" destId="{26BD53EA-A3F1-452C-B2E7-5E8D53D5EABC}" srcOrd="0" destOrd="0" presId="urn:microsoft.com/office/officeart/2005/8/layout/vList2"/>
    <dgm:cxn modelId="{2E591FF5-2F48-4A6E-BA59-BA7F3380FE85}" type="presParOf" srcId="{AE366EA5-A8D5-459E-B74E-345B4595F11E}" destId="{50E2F233-E1B9-49A8-9594-9F6A63269729}" srcOrd="1" destOrd="0" presId="urn:microsoft.com/office/officeart/2005/8/layout/vList2"/>
    <dgm:cxn modelId="{F64E0B0B-E6A5-49E6-A453-0D46DD8536CC}" type="presParOf" srcId="{AE366EA5-A8D5-459E-B74E-345B4595F11E}" destId="{1FE5A1B2-5426-4E0A-8DEC-E888A48ED0DB}" srcOrd="2" destOrd="0" presId="urn:microsoft.com/office/officeart/2005/8/layout/vList2"/>
    <dgm:cxn modelId="{752C5FFB-9CA8-4C2C-B42E-89307B6A2B61}" type="presParOf" srcId="{AE366EA5-A8D5-459E-B74E-345B4595F11E}" destId="{86B3B49F-B790-40F9-BC3E-7B6BE1FFA3B3}" srcOrd="3" destOrd="0" presId="urn:microsoft.com/office/officeart/2005/8/layout/vList2"/>
    <dgm:cxn modelId="{B2F00DAD-7E18-4A7B-BAB0-EB547517C9AD}" type="presParOf" srcId="{AE366EA5-A8D5-459E-B74E-345B4595F11E}" destId="{91C55E6D-E72A-4ED2-8FCF-D0DFAA6B3917}" srcOrd="4" destOrd="0" presId="urn:microsoft.com/office/officeart/2005/8/layout/vList2"/>
    <dgm:cxn modelId="{92D51D7B-AD2E-46DC-9E1B-970C65BED90D}" type="presParOf" srcId="{AE366EA5-A8D5-459E-B74E-345B4595F11E}" destId="{88997947-C1B4-4362-BEAE-7EE8A2801E8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3E6CC8-0EC3-4D44-BFBB-7BF7DD08D90A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7E75E59-E9E3-45A4-BEC5-EBE37E8C9512}">
      <dgm:prSet/>
      <dgm:spPr/>
      <dgm:t>
        <a:bodyPr/>
        <a:lstStyle/>
        <a:p>
          <a:r>
            <a:rPr lang="es-CL" b="0" i="0"/>
            <a:t>Alendronato (NNT fractura vertebral 15, NNT fractura cadera 91)</a:t>
          </a:r>
          <a:endParaRPr lang="en-US"/>
        </a:p>
      </dgm:t>
    </dgm:pt>
    <dgm:pt modelId="{673AE23B-9417-42E8-B39A-210BDAB11C29}" type="parTrans" cxnId="{C0311B7F-B732-4DC5-9117-1A9A12D43AA4}">
      <dgm:prSet/>
      <dgm:spPr/>
      <dgm:t>
        <a:bodyPr/>
        <a:lstStyle/>
        <a:p>
          <a:endParaRPr lang="en-US"/>
        </a:p>
      </dgm:t>
    </dgm:pt>
    <dgm:pt modelId="{2B064A55-57DF-4657-9BF6-7BCB5182190E}" type="sibTrans" cxnId="{C0311B7F-B732-4DC5-9117-1A9A12D43AA4}">
      <dgm:prSet/>
      <dgm:spPr/>
      <dgm:t>
        <a:bodyPr/>
        <a:lstStyle/>
        <a:p>
          <a:endParaRPr lang="en-US"/>
        </a:p>
      </dgm:t>
    </dgm:pt>
    <dgm:pt modelId="{B892D46E-11D8-4DE1-B13F-C9D8549EB651}">
      <dgm:prSet/>
      <dgm:spPr/>
      <dgm:t>
        <a:bodyPr/>
        <a:lstStyle/>
        <a:p>
          <a:r>
            <a:rPr lang="es-CL" b="0" i="0"/>
            <a:t>Risedronato (NNT fractura vertebral 10, NNT fractura cadera 91)</a:t>
          </a:r>
          <a:endParaRPr lang="en-US"/>
        </a:p>
      </dgm:t>
    </dgm:pt>
    <dgm:pt modelId="{BD0D9453-68E5-4C41-90F9-C5BB9DC16EAC}" type="parTrans" cxnId="{4AC99E9A-9BF3-461D-A426-8B3E063DE4AD}">
      <dgm:prSet/>
      <dgm:spPr/>
      <dgm:t>
        <a:bodyPr/>
        <a:lstStyle/>
        <a:p>
          <a:endParaRPr lang="en-US"/>
        </a:p>
      </dgm:t>
    </dgm:pt>
    <dgm:pt modelId="{9D379586-3567-43DD-AE84-3DC6AA1760CF}" type="sibTrans" cxnId="{4AC99E9A-9BF3-461D-A426-8B3E063DE4AD}">
      <dgm:prSet/>
      <dgm:spPr/>
      <dgm:t>
        <a:bodyPr/>
        <a:lstStyle/>
        <a:p>
          <a:endParaRPr lang="en-US"/>
        </a:p>
      </dgm:t>
    </dgm:pt>
    <dgm:pt modelId="{78554074-FE1C-4E37-935D-48DA3CE7C7F3}">
      <dgm:prSet/>
      <dgm:spPr/>
      <dgm:t>
        <a:bodyPr/>
        <a:lstStyle/>
        <a:p>
          <a:r>
            <a:rPr lang="es-CL" b="0" i="0"/>
            <a:t>Zoledronato (NNT fractura vertebral 14, NNT fractura cadera 91)</a:t>
          </a:r>
          <a:endParaRPr lang="en-US"/>
        </a:p>
      </dgm:t>
    </dgm:pt>
    <dgm:pt modelId="{C52F6E8A-3D3B-4723-847D-DDEC1FB4D109}" type="parTrans" cxnId="{027A2BE4-6A61-48A4-9F8C-2EE6545051A8}">
      <dgm:prSet/>
      <dgm:spPr/>
      <dgm:t>
        <a:bodyPr/>
        <a:lstStyle/>
        <a:p>
          <a:endParaRPr lang="en-US"/>
        </a:p>
      </dgm:t>
    </dgm:pt>
    <dgm:pt modelId="{1D7844FF-E441-4BA3-B7E7-1FA66986901C}" type="sibTrans" cxnId="{027A2BE4-6A61-48A4-9F8C-2EE6545051A8}">
      <dgm:prSet/>
      <dgm:spPr/>
      <dgm:t>
        <a:bodyPr/>
        <a:lstStyle/>
        <a:p>
          <a:endParaRPr lang="en-US"/>
        </a:p>
      </dgm:t>
    </dgm:pt>
    <dgm:pt modelId="{CD9EE130-4799-4BEE-83EC-AE7E0C6948B5}">
      <dgm:prSet/>
      <dgm:spPr/>
      <dgm:t>
        <a:bodyPr/>
        <a:lstStyle/>
        <a:p>
          <a:r>
            <a:rPr lang="es-CL" b="0" i="0"/>
            <a:t>Denosumab (NNT fractura vertebral 21, NNT fractura cadera 334)</a:t>
          </a:r>
          <a:endParaRPr lang="en-US"/>
        </a:p>
      </dgm:t>
    </dgm:pt>
    <dgm:pt modelId="{C57CE27D-2B51-4CDE-82D7-03DD1DDC087A}" type="parTrans" cxnId="{E4666F5D-1F36-46D4-97C6-E7E4405F512C}">
      <dgm:prSet/>
      <dgm:spPr/>
      <dgm:t>
        <a:bodyPr/>
        <a:lstStyle/>
        <a:p>
          <a:endParaRPr lang="en-US"/>
        </a:p>
      </dgm:t>
    </dgm:pt>
    <dgm:pt modelId="{9BEEAEF6-A8ED-424E-949D-19457CA062FD}" type="sibTrans" cxnId="{E4666F5D-1F36-46D4-97C6-E7E4405F512C}">
      <dgm:prSet/>
      <dgm:spPr/>
      <dgm:t>
        <a:bodyPr/>
        <a:lstStyle/>
        <a:p>
          <a:endParaRPr lang="en-US"/>
        </a:p>
      </dgm:t>
    </dgm:pt>
    <dgm:pt modelId="{4E0A0F45-4C24-4305-B871-91579EB3F55E}">
      <dgm:prSet/>
      <dgm:spPr/>
      <dgm:t>
        <a:bodyPr/>
        <a:lstStyle/>
        <a:p>
          <a:r>
            <a:rPr lang="es-CL" b="0" i="0"/>
            <a:t>Teriparatida (NNT fractura vertebral 12)</a:t>
          </a:r>
          <a:endParaRPr lang="en-US"/>
        </a:p>
      </dgm:t>
    </dgm:pt>
    <dgm:pt modelId="{82A690FD-5CB9-4244-87D5-5F6A5B9E87D8}" type="parTrans" cxnId="{A3E6FA2A-B42F-41F1-8873-6D4C926903D7}">
      <dgm:prSet/>
      <dgm:spPr/>
      <dgm:t>
        <a:bodyPr/>
        <a:lstStyle/>
        <a:p>
          <a:endParaRPr lang="en-US"/>
        </a:p>
      </dgm:t>
    </dgm:pt>
    <dgm:pt modelId="{33F1E1BB-3D27-4B86-AF14-D121D710841A}" type="sibTrans" cxnId="{A3E6FA2A-B42F-41F1-8873-6D4C926903D7}">
      <dgm:prSet/>
      <dgm:spPr/>
      <dgm:t>
        <a:bodyPr/>
        <a:lstStyle/>
        <a:p>
          <a:endParaRPr lang="en-US"/>
        </a:p>
      </dgm:t>
    </dgm:pt>
    <dgm:pt modelId="{4A694FD2-573A-49E4-B73B-1AFDCA965182}">
      <dgm:prSet/>
      <dgm:spPr/>
      <dgm:t>
        <a:bodyPr/>
        <a:lstStyle/>
        <a:p>
          <a:r>
            <a:rPr lang="es-CL" b="0" i="0"/>
            <a:t>Ranelato de estroncio (NNT fractura vertebral 9, NNT fractura cadera 48) </a:t>
          </a:r>
          <a:endParaRPr lang="en-US"/>
        </a:p>
      </dgm:t>
    </dgm:pt>
    <dgm:pt modelId="{8DF0213B-C895-4992-9E5E-87DB66BED956}" type="parTrans" cxnId="{09D589ED-9924-4190-B56B-A82E8CCF09E7}">
      <dgm:prSet/>
      <dgm:spPr/>
      <dgm:t>
        <a:bodyPr/>
        <a:lstStyle/>
        <a:p>
          <a:endParaRPr lang="en-US"/>
        </a:p>
      </dgm:t>
    </dgm:pt>
    <dgm:pt modelId="{0704889D-7DAC-4EE0-98F6-AF366554BC99}" type="sibTrans" cxnId="{09D589ED-9924-4190-B56B-A82E8CCF09E7}">
      <dgm:prSet/>
      <dgm:spPr/>
      <dgm:t>
        <a:bodyPr/>
        <a:lstStyle/>
        <a:p>
          <a:endParaRPr lang="en-US"/>
        </a:p>
      </dgm:t>
    </dgm:pt>
    <dgm:pt modelId="{62936383-372B-46DD-92CB-22385970FE20}" type="pres">
      <dgm:prSet presAssocID="{CE3E6CC8-0EC3-4D44-BFBB-7BF7DD08D90A}" presName="diagram" presStyleCnt="0">
        <dgm:presLayoutVars>
          <dgm:dir/>
          <dgm:resizeHandles val="exact"/>
        </dgm:presLayoutVars>
      </dgm:prSet>
      <dgm:spPr/>
    </dgm:pt>
    <dgm:pt modelId="{44839381-EC5A-43B8-8F4D-BD1F99E1B187}" type="pres">
      <dgm:prSet presAssocID="{07E75E59-E9E3-45A4-BEC5-EBE37E8C9512}" presName="node" presStyleLbl="node1" presStyleIdx="0" presStyleCnt="6">
        <dgm:presLayoutVars>
          <dgm:bulletEnabled val="1"/>
        </dgm:presLayoutVars>
      </dgm:prSet>
      <dgm:spPr/>
    </dgm:pt>
    <dgm:pt modelId="{A6A2477A-9928-4734-9791-DF319E14A0EA}" type="pres">
      <dgm:prSet presAssocID="{2B064A55-57DF-4657-9BF6-7BCB5182190E}" presName="sibTrans" presStyleCnt="0"/>
      <dgm:spPr/>
    </dgm:pt>
    <dgm:pt modelId="{72A24C06-FEBE-45B5-9F5F-1CEB4800D500}" type="pres">
      <dgm:prSet presAssocID="{B892D46E-11D8-4DE1-B13F-C9D8549EB651}" presName="node" presStyleLbl="node1" presStyleIdx="1" presStyleCnt="6">
        <dgm:presLayoutVars>
          <dgm:bulletEnabled val="1"/>
        </dgm:presLayoutVars>
      </dgm:prSet>
      <dgm:spPr/>
    </dgm:pt>
    <dgm:pt modelId="{DBED4E5D-EDC8-4A22-BCC3-702F5306AA79}" type="pres">
      <dgm:prSet presAssocID="{9D379586-3567-43DD-AE84-3DC6AA1760CF}" presName="sibTrans" presStyleCnt="0"/>
      <dgm:spPr/>
    </dgm:pt>
    <dgm:pt modelId="{96A07A7F-CC3F-4BE5-BF6C-E8A8F60163D8}" type="pres">
      <dgm:prSet presAssocID="{78554074-FE1C-4E37-935D-48DA3CE7C7F3}" presName="node" presStyleLbl="node1" presStyleIdx="2" presStyleCnt="6">
        <dgm:presLayoutVars>
          <dgm:bulletEnabled val="1"/>
        </dgm:presLayoutVars>
      </dgm:prSet>
      <dgm:spPr/>
    </dgm:pt>
    <dgm:pt modelId="{E80AF6C4-E778-4838-91AA-24889B5865AE}" type="pres">
      <dgm:prSet presAssocID="{1D7844FF-E441-4BA3-B7E7-1FA66986901C}" presName="sibTrans" presStyleCnt="0"/>
      <dgm:spPr/>
    </dgm:pt>
    <dgm:pt modelId="{AF4C70A5-85C9-4187-B82F-1230EF47DABD}" type="pres">
      <dgm:prSet presAssocID="{CD9EE130-4799-4BEE-83EC-AE7E0C6948B5}" presName="node" presStyleLbl="node1" presStyleIdx="3" presStyleCnt="6">
        <dgm:presLayoutVars>
          <dgm:bulletEnabled val="1"/>
        </dgm:presLayoutVars>
      </dgm:prSet>
      <dgm:spPr/>
    </dgm:pt>
    <dgm:pt modelId="{ABF7246F-4C48-4DEA-890A-4CDF968FFA65}" type="pres">
      <dgm:prSet presAssocID="{9BEEAEF6-A8ED-424E-949D-19457CA062FD}" presName="sibTrans" presStyleCnt="0"/>
      <dgm:spPr/>
    </dgm:pt>
    <dgm:pt modelId="{3EE5400E-C2BB-4C02-8196-D208054C586E}" type="pres">
      <dgm:prSet presAssocID="{4E0A0F45-4C24-4305-B871-91579EB3F55E}" presName="node" presStyleLbl="node1" presStyleIdx="4" presStyleCnt="6">
        <dgm:presLayoutVars>
          <dgm:bulletEnabled val="1"/>
        </dgm:presLayoutVars>
      </dgm:prSet>
      <dgm:spPr/>
    </dgm:pt>
    <dgm:pt modelId="{9CC49C96-2B2F-4B67-AE43-32A86EA72F22}" type="pres">
      <dgm:prSet presAssocID="{33F1E1BB-3D27-4B86-AF14-D121D710841A}" presName="sibTrans" presStyleCnt="0"/>
      <dgm:spPr/>
    </dgm:pt>
    <dgm:pt modelId="{6A5220E6-3BF8-4CE4-9B36-AD36EBF04649}" type="pres">
      <dgm:prSet presAssocID="{4A694FD2-573A-49E4-B73B-1AFDCA965182}" presName="node" presStyleLbl="node1" presStyleIdx="5" presStyleCnt="6">
        <dgm:presLayoutVars>
          <dgm:bulletEnabled val="1"/>
        </dgm:presLayoutVars>
      </dgm:prSet>
      <dgm:spPr/>
    </dgm:pt>
  </dgm:ptLst>
  <dgm:cxnLst>
    <dgm:cxn modelId="{A3E6FA2A-B42F-41F1-8873-6D4C926903D7}" srcId="{CE3E6CC8-0EC3-4D44-BFBB-7BF7DD08D90A}" destId="{4E0A0F45-4C24-4305-B871-91579EB3F55E}" srcOrd="4" destOrd="0" parTransId="{82A690FD-5CB9-4244-87D5-5F6A5B9E87D8}" sibTransId="{33F1E1BB-3D27-4B86-AF14-D121D710841A}"/>
    <dgm:cxn modelId="{80578030-86CB-4BA5-B3F9-994D50E91AB6}" type="presOf" srcId="{4A694FD2-573A-49E4-B73B-1AFDCA965182}" destId="{6A5220E6-3BF8-4CE4-9B36-AD36EBF04649}" srcOrd="0" destOrd="0" presId="urn:microsoft.com/office/officeart/2005/8/layout/default"/>
    <dgm:cxn modelId="{E4666F5D-1F36-46D4-97C6-E7E4405F512C}" srcId="{CE3E6CC8-0EC3-4D44-BFBB-7BF7DD08D90A}" destId="{CD9EE130-4799-4BEE-83EC-AE7E0C6948B5}" srcOrd="3" destOrd="0" parTransId="{C57CE27D-2B51-4CDE-82D7-03DD1DDC087A}" sibTransId="{9BEEAEF6-A8ED-424E-949D-19457CA062FD}"/>
    <dgm:cxn modelId="{C0311B7F-B732-4DC5-9117-1A9A12D43AA4}" srcId="{CE3E6CC8-0EC3-4D44-BFBB-7BF7DD08D90A}" destId="{07E75E59-E9E3-45A4-BEC5-EBE37E8C9512}" srcOrd="0" destOrd="0" parTransId="{673AE23B-9417-42E8-B39A-210BDAB11C29}" sibTransId="{2B064A55-57DF-4657-9BF6-7BCB5182190E}"/>
    <dgm:cxn modelId="{4AC99E9A-9BF3-461D-A426-8B3E063DE4AD}" srcId="{CE3E6CC8-0EC3-4D44-BFBB-7BF7DD08D90A}" destId="{B892D46E-11D8-4DE1-B13F-C9D8549EB651}" srcOrd="1" destOrd="0" parTransId="{BD0D9453-68E5-4C41-90F9-C5BB9DC16EAC}" sibTransId="{9D379586-3567-43DD-AE84-3DC6AA1760CF}"/>
    <dgm:cxn modelId="{5AE1589B-5B56-42AE-B633-CFC72C8B1C1F}" type="presOf" srcId="{4E0A0F45-4C24-4305-B871-91579EB3F55E}" destId="{3EE5400E-C2BB-4C02-8196-D208054C586E}" srcOrd="0" destOrd="0" presId="urn:microsoft.com/office/officeart/2005/8/layout/default"/>
    <dgm:cxn modelId="{587FA4CE-9A59-4A3D-A7E0-4C248EB84EFD}" type="presOf" srcId="{CE3E6CC8-0EC3-4D44-BFBB-7BF7DD08D90A}" destId="{62936383-372B-46DD-92CB-22385970FE20}" srcOrd="0" destOrd="0" presId="urn:microsoft.com/office/officeart/2005/8/layout/default"/>
    <dgm:cxn modelId="{027A2BE4-6A61-48A4-9F8C-2EE6545051A8}" srcId="{CE3E6CC8-0EC3-4D44-BFBB-7BF7DD08D90A}" destId="{78554074-FE1C-4E37-935D-48DA3CE7C7F3}" srcOrd="2" destOrd="0" parTransId="{C52F6E8A-3D3B-4723-847D-DDEC1FB4D109}" sibTransId="{1D7844FF-E441-4BA3-B7E7-1FA66986901C}"/>
    <dgm:cxn modelId="{EE74A0E6-9DCE-4A3D-9634-F03D32899C3C}" type="presOf" srcId="{07E75E59-E9E3-45A4-BEC5-EBE37E8C9512}" destId="{44839381-EC5A-43B8-8F4D-BD1F99E1B187}" srcOrd="0" destOrd="0" presId="urn:microsoft.com/office/officeart/2005/8/layout/default"/>
    <dgm:cxn modelId="{09D589ED-9924-4190-B56B-A82E8CCF09E7}" srcId="{CE3E6CC8-0EC3-4D44-BFBB-7BF7DD08D90A}" destId="{4A694FD2-573A-49E4-B73B-1AFDCA965182}" srcOrd="5" destOrd="0" parTransId="{8DF0213B-C895-4992-9E5E-87DB66BED956}" sibTransId="{0704889D-7DAC-4EE0-98F6-AF366554BC99}"/>
    <dgm:cxn modelId="{6430D7F1-12BE-4965-A0D3-CF85ACF9C171}" type="presOf" srcId="{CD9EE130-4799-4BEE-83EC-AE7E0C6948B5}" destId="{AF4C70A5-85C9-4187-B82F-1230EF47DABD}" srcOrd="0" destOrd="0" presId="urn:microsoft.com/office/officeart/2005/8/layout/default"/>
    <dgm:cxn modelId="{315B4DF2-7F35-4612-A0F6-48B6B78AC0D1}" type="presOf" srcId="{B892D46E-11D8-4DE1-B13F-C9D8549EB651}" destId="{72A24C06-FEBE-45B5-9F5F-1CEB4800D500}" srcOrd="0" destOrd="0" presId="urn:microsoft.com/office/officeart/2005/8/layout/default"/>
    <dgm:cxn modelId="{333DEFFF-26B9-4207-9792-862978DCB17D}" type="presOf" srcId="{78554074-FE1C-4E37-935D-48DA3CE7C7F3}" destId="{96A07A7F-CC3F-4BE5-BF6C-E8A8F60163D8}" srcOrd="0" destOrd="0" presId="urn:microsoft.com/office/officeart/2005/8/layout/default"/>
    <dgm:cxn modelId="{619C61DC-ADA0-48EB-8C0B-BF43D64C4DF3}" type="presParOf" srcId="{62936383-372B-46DD-92CB-22385970FE20}" destId="{44839381-EC5A-43B8-8F4D-BD1F99E1B187}" srcOrd="0" destOrd="0" presId="urn:microsoft.com/office/officeart/2005/8/layout/default"/>
    <dgm:cxn modelId="{6B2FAE16-929A-4354-BC4E-0B768CE99E5E}" type="presParOf" srcId="{62936383-372B-46DD-92CB-22385970FE20}" destId="{A6A2477A-9928-4734-9791-DF319E14A0EA}" srcOrd="1" destOrd="0" presId="urn:microsoft.com/office/officeart/2005/8/layout/default"/>
    <dgm:cxn modelId="{8BB2B7D9-E4B8-45F8-B3B0-0FAEB202D6AE}" type="presParOf" srcId="{62936383-372B-46DD-92CB-22385970FE20}" destId="{72A24C06-FEBE-45B5-9F5F-1CEB4800D500}" srcOrd="2" destOrd="0" presId="urn:microsoft.com/office/officeart/2005/8/layout/default"/>
    <dgm:cxn modelId="{755A3200-7E5A-4783-A67A-51D6F79C6B44}" type="presParOf" srcId="{62936383-372B-46DD-92CB-22385970FE20}" destId="{DBED4E5D-EDC8-4A22-BCC3-702F5306AA79}" srcOrd="3" destOrd="0" presId="urn:microsoft.com/office/officeart/2005/8/layout/default"/>
    <dgm:cxn modelId="{CBEDBBBF-3E42-405A-A9F2-6BA7F2DD55CF}" type="presParOf" srcId="{62936383-372B-46DD-92CB-22385970FE20}" destId="{96A07A7F-CC3F-4BE5-BF6C-E8A8F60163D8}" srcOrd="4" destOrd="0" presId="urn:microsoft.com/office/officeart/2005/8/layout/default"/>
    <dgm:cxn modelId="{FFE53BD6-86C7-4E32-8BAE-23894146C33B}" type="presParOf" srcId="{62936383-372B-46DD-92CB-22385970FE20}" destId="{E80AF6C4-E778-4838-91AA-24889B5865AE}" srcOrd="5" destOrd="0" presId="urn:microsoft.com/office/officeart/2005/8/layout/default"/>
    <dgm:cxn modelId="{3EDEF9DA-100C-4C9F-A15F-9DE62ADD3FC0}" type="presParOf" srcId="{62936383-372B-46DD-92CB-22385970FE20}" destId="{AF4C70A5-85C9-4187-B82F-1230EF47DABD}" srcOrd="6" destOrd="0" presId="urn:microsoft.com/office/officeart/2005/8/layout/default"/>
    <dgm:cxn modelId="{E92BB8A1-29C2-4203-9FBB-34AB29CEEB4D}" type="presParOf" srcId="{62936383-372B-46DD-92CB-22385970FE20}" destId="{ABF7246F-4C48-4DEA-890A-4CDF968FFA65}" srcOrd="7" destOrd="0" presId="urn:microsoft.com/office/officeart/2005/8/layout/default"/>
    <dgm:cxn modelId="{293FFDDE-E05F-432F-BBDB-F4EE9FA28300}" type="presParOf" srcId="{62936383-372B-46DD-92CB-22385970FE20}" destId="{3EE5400E-C2BB-4C02-8196-D208054C586E}" srcOrd="8" destOrd="0" presId="urn:microsoft.com/office/officeart/2005/8/layout/default"/>
    <dgm:cxn modelId="{24148D4F-D349-4C45-8020-369EA1994E58}" type="presParOf" srcId="{62936383-372B-46DD-92CB-22385970FE20}" destId="{9CC49C96-2B2F-4B67-AE43-32A86EA72F22}" srcOrd="9" destOrd="0" presId="urn:microsoft.com/office/officeart/2005/8/layout/default"/>
    <dgm:cxn modelId="{C5EE1039-7F42-4B5E-A01C-74C23348F6AF}" type="presParOf" srcId="{62936383-372B-46DD-92CB-22385970FE20}" destId="{6A5220E6-3BF8-4CE4-9B36-AD36EBF0464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C2440-FD7C-47ED-A851-8503579A1DDF}">
      <dsp:nvSpPr>
        <dsp:cNvPr id="0" name=""/>
        <dsp:cNvSpPr/>
      </dsp:nvSpPr>
      <dsp:spPr>
        <a:xfrm>
          <a:off x="0" y="557509"/>
          <a:ext cx="2350293" cy="4375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/>
            <a:t>Peak</a:t>
          </a:r>
          <a:r>
            <a:rPr lang="es-ES" sz="1100" kern="1200" dirty="0"/>
            <a:t> masa muscular: segunda y cuarta décadas de la vida.</a:t>
          </a:r>
          <a:endParaRPr lang="en-US" sz="1100" kern="1200" dirty="0"/>
        </a:p>
      </dsp:txBody>
      <dsp:txXfrm>
        <a:off x="21361" y="578870"/>
        <a:ext cx="2307571" cy="394858"/>
      </dsp:txXfrm>
    </dsp:sp>
    <dsp:sp modelId="{9BDB77C1-9EFD-4E42-B96B-9A55319D907A}">
      <dsp:nvSpPr>
        <dsp:cNvPr id="0" name=""/>
        <dsp:cNvSpPr/>
      </dsp:nvSpPr>
      <dsp:spPr>
        <a:xfrm>
          <a:off x="0" y="1026769"/>
          <a:ext cx="2350293" cy="4375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Se acompaña de inactividad física</a:t>
          </a:r>
          <a:endParaRPr lang="en-US" sz="1100" kern="1200"/>
        </a:p>
      </dsp:txBody>
      <dsp:txXfrm>
        <a:off x="21361" y="1048130"/>
        <a:ext cx="2307571" cy="394858"/>
      </dsp:txXfrm>
    </dsp:sp>
    <dsp:sp modelId="{E94E5488-B44F-4889-8294-13A8D2ED416A}">
      <dsp:nvSpPr>
        <dsp:cNvPr id="0" name=""/>
        <dsp:cNvSpPr/>
      </dsp:nvSpPr>
      <dsp:spPr>
        <a:xfrm>
          <a:off x="0" y="1496030"/>
          <a:ext cx="2350293" cy="4375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Movilidad disminuida</a:t>
          </a:r>
          <a:endParaRPr lang="en-US" sz="1100" kern="1200"/>
        </a:p>
      </dsp:txBody>
      <dsp:txXfrm>
        <a:off x="21361" y="1517391"/>
        <a:ext cx="2307571" cy="394858"/>
      </dsp:txXfrm>
    </dsp:sp>
    <dsp:sp modelId="{5BF5181A-348A-4816-AE2F-B6AFA2DEBE17}">
      <dsp:nvSpPr>
        <dsp:cNvPr id="0" name=""/>
        <dsp:cNvSpPr/>
      </dsp:nvSpPr>
      <dsp:spPr>
        <a:xfrm>
          <a:off x="0" y="1965290"/>
          <a:ext cx="2350293" cy="4375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Marcha lenta</a:t>
          </a:r>
          <a:endParaRPr lang="en-US" sz="1100" kern="1200"/>
        </a:p>
      </dsp:txBody>
      <dsp:txXfrm>
        <a:off x="21361" y="1986651"/>
        <a:ext cx="2307571" cy="394858"/>
      </dsp:txXfrm>
    </dsp:sp>
    <dsp:sp modelId="{63EE8C40-F64E-4833-9422-AA0F4ABB4302}">
      <dsp:nvSpPr>
        <dsp:cNvPr id="0" name=""/>
        <dsp:cNvSpPr/>
      </dsp:nvSpPr>
      <dsp:spPr>
        <a:xfrm>
          <a:off x="0" y="2434550"/>
          <a:ext cx="2350293" cy="4375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Escasa resistencia física</a:t>
          </a:r>
          <a:endParaRPr lang="en-US" sz="1100" kern="1200"/>
        </a:p>
      </dsp:txBody>
      <dsp:txXfrm>
        <a:off x="21361" y="2455911"/>
        <a:ext cx="2307571" cy="394858"/>
      </dsp:txXfrm>
    </dsp:sp>
    <dsp:sp modelId="{E74E18E8-8843-4825-B7AB-9269B5E8B9B1}">
      <dsp:nvSpPr>
        <dsp:cNvPr id="0" name=""/>
        <dsp:cNvSpPr/>
      </dsp:nvSpPr>
      <dsp:spPr>
        <a:xfrm>
          <a:off x="0" y="2903810"/>
          <a:ext cx="2350293" cy="4375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Fragilidad (Rockwood)</a:t>
          </a:r>
          <a:endParaRPr lang="en-US" sz="1100" kern="1200"/>
        </a:p>
      </dsp:txBody>
      <dsp:txXfrm>
        <a:off x="21361" y="2925171"/>
        <a:ext cx="2307571" cy="3948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46E53-19AD-4C1D-A638-7A3DEA893BB3}">
      <dsp:nvSpPr>
        <dsp:cNvPr id="0" name=""/>
        <dsp:cNvSpPr/>
      </dsp:nvSpPr>
      <dsp:spPr>
        <a:xfrm>
          <a:off x="1618361" y="0"/>
          <a:ext cx="1271016" cy="70612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900" kern="1200" dirty="0"/>
            <a:t>ACTIVIDAD FISICA</a:t>
          </a:r>
        </a:p>
      </dsp:txBody>
      <dsp:txXfrm>
        <a:off x="1639043" y="20682"/>
        <a:ext cx="1229652" cy="664756"/>
      </dsp:txXfrm>
    </dsp:sp>
    <dsp:sp modelId="{BA337875-2629-4F9B-9DE5-F081149570EE}">
      <dsp:nvSpPr>
        <dsp:cNvPr id="0" name=""/>
        <dsp:cNvSpPr/>
      </dsp:nvSpPr>
      <dsp:spPr>
        <a:xfrm>
          <a:off x="3454273" y="0"/>
          <a:ext cx="1271016" cy="70612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900" kern="1200" dirty="0"/>
            <a:t>OSTEOSARCOPENIA</a:t>
          </a:r>
        </a:p>
      </dsp:txBody>
      <dsp:txXfrm>
        <a:off x="3474955" y="20682"/>
        <a:ext cx="1229652" cy="664756"/>
      </dsp:txXfrm>
    </dsp:sp>
    <dsp:sp modelId="{8535E52E-6ED2-45EE-B75D-95BECB6B21A0}">
      <dsp:nvSpPr>
        <dsp:cNvPr id="0" name=""/>
        <dsp:cNvSpPr/>
      </dsp:nvSpPr>
      <dsp:spPr>
        <a:xfrm>
          <a:off x="2907030" y="3001009"/>
          <a:ext cx="529590" cy="529590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40E121-5761-4845-B9C2-4EDB45BBB44F}">
      <dsp:nvSpPr>
        <dsp:cNvPr id="0" name=""/>
        <dsp:cNvSpPr/>
      </dsp:nvSpPr>
      <dsp:spPr>
        <a:xfrm rot="240000">
          <a:off x="1582569" y="2774074"/>
          <a:ext cx="3178510" cy="22226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DAF6DB-5047-4A63-9235-3FA771835E78}">
      <dsp:nvSpPr>
        <dsp:cNvPr id="0" name=""/>
        <dsp:cNvSpPr/>
      </dsp:nvSpPr>
      <dsp:spPr>
        <a:xfrm rot="240000">
          <a:off x="3490989" y="2218362"/>
          <a:ext cx="1268195" cy="5908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kern="1200" dirty="0"/>
            <a:t>DISMOVILIDAD</a:t>
          </a:r>
        </a:p>
      </dsp:txBody>
      <dsp:txXfrm>
        <a:off x="3519832" y="2247205"/>
        <a:ext cx="1210509" cy="533163"/>
      </dsp:txXfrm>
    </dsp:sp>
    <dsp:sp modelId="{2E2DB1A7-4938-4D84-A301-DFBAFAC3B673}">
      <dsp:nvSpPr>
        <dsp:cNvPr id="0" name=""/>
        <dsp:cNvSpPr/>
      </dsp:nvSpPr>
      <dsp:spPr>
        <a:xfrm rot="240000">
          <a:off x="3536886" y="1582854"/>
          <a:ext cx="1268195" cy="5908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kern="1200" dirty="0"/>
            <a:t>DEPENDENCIA</a:t>
          </a:r>
        </a:p>
      </dsp:txBody>
      <dsp:txXfrm>
        <a:off x="3565729" y="1611697"/>
        <a:ext cx="1210509" cy="533163"/>
      </dsp:txXfrm>
    </dsp:sp>
    <dsp:sp modelId="{D50FA337-2DDD-471E-81B1-2158429E48B6}">
      <dsp:nvSpPr>
        <dsp:cNvPr id="0" name=""/>
        <dsp:cNvSpPr/>
      </dsp:nvSpPr>
      <dsp:spPr>
        <a:xfrm rot="240000">
          <a:off x="3582784" y="961468"/>
          <a:ext cx="1268195" cy="5908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kern="1200" dirty="0"/>
            <a:t>FRAGILIDAD</a:t>
          </a:r>
        </a:p>
      </dsp:txBody>
      <dsp:txXfrm>
        <a:off x="3611627" y="990311"/>
        <a:ext cx="1210509" cy="533163"/>
      </dsp:txXfrm>
    </dsp:sp>
    <dsp:sp modelId="{D011678E-EC0C-42E9-BC4B-AFAF4C8B3708}">
      <dsp:nvSpPr>
        <dsp:cNvPr id="0" name=""/>
        <dsp:cNvSpPr/>
      </dsp:nvSpPr>
      <dsp:spPr>
        <a:xfrm rot="240000">
          <a:off x="1672730" y="2091260"/>
          <a:ext cx="1268195" cy="5908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kern="1200" dirty="0"/>
            <a:t>MOVILIDAD</a:t>
          </a:r>
        </a:p>
      </dsp:txBody>
      <dsp:txXfrm>
        <a:off x="1701573" y="2120103"/>
        <a:ext cx="1210509" cy="533163"/>
      </dsp:txXfrm>
    </dsp:sp>
    <dsp:sp modelId="{CF18A145-C7C2-4042-9C14-663CC53767CC}">
      <dsp:nvSpPr>
        <dsp:cNvPr id="0" name=""/>
        <dsp:cNvSpPr/>
      </dsp:nvSpPr>
      <dsp:spPr>
        <a:xfrm rot="240000">
          <a:off x="1718627" y="1455752"/>
          <a:ext cx="1268195" cy="59084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kern="1200" dirty="0"/>
            <a:t>FUNCIONALIDAD</a:t>
          </a:r>
        </a:p>
      </dsp:txBody>
      <dsp:txXfrm>
        <a:off x="1747470" y="1484595"/>
        <a:ext cx="1210509" cy="5331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26FC49-B199-445A-95D3-A760F32FCAEB}">
      <dsp:nvSpPr>
        <dsp:cNvPr id="0" name=""/>
        <dsp:cNvSpPr/>
      </dsp:nvSpPr>
      <dsp:spPr>
        <a:xfrm>
          <a:off x="1510052" y="613313"/>
          <a:ext cx="4192322" cy="4192322"/>
        </a:xfrm>
        <a:prstGeom prst="blockArc">
          <a:avLst>
            <a:gd name="adj1" fmla="val 12600000"/>
            <a:gd name="adj2" fmla="val 16200000"/>
            <a:gd name="adj3" fmla="val 452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B314C-9E78-4322-948D-7C05DCF91FC6}">
      <dsp:nvSpPr>
        <dsp:cNvPr id="0" name=""/>
        <dsp:cNvSpPr/>
      </dsp:nvSpPr>
      <dsp:spPr>
        <a:xfrm>
          <a:off x="1336131" y="868102"/>
          <a:ext cx="4192322" cy="4192322"/>
        </a:xfrm>
        <a:prstGeom prst="blockArc">
          <a:avLst>
            <a:gd name="adj1" fmla="val 8985622"/>
            <a:gd name="adj2" fmla="val 13118122"/>
            <a:gd name="adj3" fmla="val 452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CAEC70-36BE-46CA-AB95-770F8CAC12CE}">
      <dsp:nvSpPr>
        <dsp:cNvPr id="0" name=""/>
        <dsp:cNvSpPr/>
      </dsp:nvSpPr>
      <dsp:spPr>
        <a:xfrm>
          <a:off x="1183286" y="642000"/>
          <a:ext cx="4192322" cy="4192322"/>
        </a:xfrm>
        <a:prstGeom prst="blockArc">
          <a:avLst>
            <a:gd name="adj1" fmla="val 4850322"/>
            <a:gd name="adj2" fmla="val 8527342"/>
            <a:gd name="adj3" fmla="val 452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6DE79-3B85-4619-9978-15AF5C2FC890}">
      <dsp:nvSpPr>
        <dsp:cNvPr id="0" name=""/>
        <dsp:cNvSpPr/>
      </dsp:nvSpPr>
      <dsp:spPr>
        <a:xfrm>
          <a:off x="1597877" y="663491"/>
          <a:ext cx="4192322" cy="4192322"/>
        </a:xfrm>
        <a:prstGeom prst="blockArc">
          <a:avLst>
            <a:gd name="adj1" fmla="val 1793382"/>
            <a:gd name="adj2" fmla="val 5476227"/>
            <a:gd name="adj3" fmla="val 452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5051C-0B3B-4B23-9CC0-859A879C3AE7}">
      <dsp:nvSpPr>
        <dsp:cNvPr id="0" name=""/>
        <dsp:cNvSpPr/>
      </dsp:nvSpPr>
      <dsp:spPr>
        <a:xfrm>
          <a:off x="1533977" y="653678"/>
          <a:ext cx="4192322" cy="4192322"/>
        </a:xfrm>
        <a:prstGeom prst="blockArc">
          <a:avLst>
            <a:gd name="adj1" fmla="val 19721264"/>
            <a:gd name="adj2" fmla="val 1721603"/>
            <a:gd name="adj3" fmla="val 452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112423-79D6-488E-A97A-D890917A5ED7}">
      <dsp:nvSpPr>
        <dsp:cNvPr id="0" name=""/>
        <dsp:cNvSpPr/>
      </dsp:nvSpPr>
      <dsp:spPr>
        <a:xfrm>
          <a:off x="1510052" y="613313"/>
          <a:ext cx="4192322" cy="4192322"/>
        </a:xfrm>
        <a:prstGeom prst="blockArc">
          <a:avLst>
            <a:gd name="adj1" fmla="val 16200000"/>
            <a:gd name="adj2" fmla="val 19800000"/>
            <a:gd name="adj3" fmla="val 452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14116-1A29-4087-BE4E-FBF0F429CC8D}">
      <dsp:nvSpPr>
        <dsp:cNvPr id="0" name=""/>
        <dsp:cNvSpPr/>
      </dsp:nvSpPr>
      <dsp:spPr>
        <a:xfrm>
          <a:off x="2666004" y="1769265"/>
          <a:ext cx="1880417" cy="188041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b="1" kern="1200" dirty="0"/>
            <a:t>SARCOPENIA</a:t>
          </a:r>
        </a:p>
      </dsp:txBody>
      <dsp:txXfrm>
        <a:off x="2941385" y="2044646"/>
        <a:ext cx="1329655" cy="1329655"/>
      </dsp:txXfrm>
    </dsp:sp>
    <dsp:sp modelId="{4E4C437C-9165-476D-AEC9-84259B23B0DD}">
      <dsp:nvSpPr>
        <dsp:cNvPr id="0" name=""/>
        <dsp:cNvSpPr/>
      </dsp:nvSpPr>
      <dsp:spPr>
        <a:xfrm>
          <a:off x="2948067" y="2553"/>
          <a:ext cx="1316292" cy="13162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b="1" kern="1200" dirty="0">
              <a:solidFill>
                <a:schemeClr val="tx2"/>
              </a:solidFill>
            </a:rPr>
            <a:t>HOSPITALIZACIONES</a:t>
          </a:r>
        </a:p>
      </dsp:txBody>
      <dsp:txXfrm>
        <a:off x="3140834" y="195320"/>
        <a:ext cx="930758" cy="930758"/>
      </dsp:txXfrm>
    </dsp:sp>
    <dsp:sp modelId="{F52859F2-126D-482D-80D7-D11B5239A9D2}">
      <dsp:nvSpPr>
        <dsp:cNvPr id="0" name=""/>
        <dsp:cNvSpPr/>
      </dsp:nvSpPr>
      <dsp:spPr>
        <a:xfrm>
          <a:off x="4366557" y="1026940"/>
          <a:ext cx="2027893" cy="13162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b="1" kern="1200" dirty="0">
              <a:solidFill>
                <a:srgbClr val="C00000"/>
              </a:solidFill>
            </a:rPr>
            <a:t>MORTALIDAD</a:t>
          </a:r>
          <a:endParaRPr lang="es-CL" sz="1200" b="1" kern="1200" dirty="0">
            <a:solidFill>
              <a:srgbClr val="C00000"/>
            </a:solidFill>
          </a:endParaRPr>
        </a:p>
      </dsp:txBody>
      <dsp:txXfrm>
        <a:off x="4663535" y="1219707"/>
        <a:ext cx="1433937" cy="930758"/>
      </dsp:txXfrm>
    </dsp:sp>
    <dsp:sp modelId="{29B78A27-80EC-4492-AF65-53E045A9DA2C}">
      <dsp:nvSpPr>
        <dsp:cNvPr id="0" name=""/>
        <dsp:cNvSpPr/>
      </dsp:nvSpPr>
      <dsp:spPr>
        <a:xfrm>
          <a:off x="4576778" y="3075355"/>
          <a:ext cx="1701097" cy="13162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b="1" kern="1200" dirty="0"/>
            <a:t>INSTITUCIONALIZACION</a:t>
          </a:r>
        </a:p>
      </dsp:txBody>
      <dsp:txXfrm>
        <a:off x="4825898" y="3268122"/>
        <a:ext cx="1202857" cy="930758"/>
      </dsp:txXfrm>
    </dsp:sp>
    <dsp:sp modelId="{162B679C-B336-4BB8-9B5A-F6119438B2D4}">
      <dsp:nvSpPr>
        <dsp:cNvPr id="0" name=""/>
        <dsp:cNvSpPr/>
      </dsp:nvSpPr>
      <dsp:spPr>
        <a:xfrm>
          <a:off x="2517588" y="4102656"/>
          <a:ext cx="2176107" cy="13162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b="1" kern="1200" dirty="0">
              <a:solidFill>
                <a:schemeClr val="accent6">
                  <a:lumMod val="50000"/>
                </a:schemeClr>
              </a:solidFill>
            </a:rPr>
            <a:t>DECLINACION FUNCIONAL</a:t>
          </a:r>
        </a:p>
      </dsp:txBody>
      <dsp:txXfrm>
        <a:off x="2836271" y="4295423"/>
        <a:ext cx="1538741" cy="930758"/>
      </dsp:txXfrm>
    </dsp:sp>
    <dsp:sp modelId="{68E40E82-6052-4D39-AE10-BA04F9DFF106}">
      <dsp:nvSpPr>
        <dsp:cNvPr id="0" name=""/>
        <dsp:cNvSpPr/>
      </dsp:nvSpPr>
      <dsp:spPr>
        <a:xfrm>
          <a:off x="661247" y="3337916"/>
          <a:ext cx="2002107" cy="13162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FRAGILIDAD</a:t>
          </a:r>
        </a:p>
      </dsp:txBody>
      <dsp:txXfrm>
        <a:off x="954449" y="3530683"/>
        <a:ext cx="1415703" cy="930758"/>
      </dsp:txXfrm>
    </dsp:sp>
    <dsp:sp modelId="{41196C41-8129-4A9B-A506-895C182BEE17}">
      <dsp:nvSpPr>
        <dsp:cNvPr id="0" name=""/>
        <dsp:cNvSpPr/>
      </dsp:nvSpPr>
      <dsp:spPr>
        <a:xfrm>
          <a:off x="1173776" y="1026940"/>
          <a:ext cx="1316292" cy="13162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b="1" kern="1200" dirty="0">
              <a:solidFill>
                <a:srgbClr val="FF0000"/>
              </a:solidFill>
            </a:rPr>
            <a:t>CAIDAS</a:t>
          </a:r>
        </a:p>
      </dsp:txBody>
      <dsp:txXfrm>
        <a:off x="1366543" y="1219707"/>
        <a:ext cx="930758" cy="9307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622D0-CFE3-45E0-B42F-01D2B3F950F4}">
      <dsp:nvSpPr>
        <dsp:cNvPr id="0" name=""/>
        <dsp:cNvSpPr/>
      </dsp:nvSpPr>
      <dsp:spPr>
        <a:xfrm>
          <a:off x="0" y="0"/>
          <a:ext cx="5775229" cy="75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Hipertrofia muscular: ocurre cuando la síntesis de proteínas es mayor a la degradación.</a:t>
          </a:r>
          <a:endParaRPr lang="en-US" sz="1600" kern="1200"/>
        </a:p>
      </dsp:txBody>
      <dsp:txXfrm>
        <a:off x="22054" y="22054"/>
        <a:ext cx="4899067" cy="708882"/>
      </dsp:txXfrm>
    </dsp:sp>
    <dsp:sp modelId="{6CB1449B-B05D-4C1D-924F-DC3DE7B498B9}">
      <dsp:nvSpPr>
        <dsp:cNvPr id="0" name=""/>
        <dsp:cNvSpPr/>
      </dsp:nvSpPr>
      <dsp:spPr>
        <a:xfrm>
          <a:off x="483675" y="889897"/>
          <a:ext cx="5775229" cy="75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43578"/>
                <a:satOff val="2739"/>
                <a:lumOff val="-392"/>
                <a:alphaOff val="0"/>
                <a:tint val="98000"/>
                <a:lumMod val="114000"/>
              </a:schemeClr>
            </a:gs>
            <a:gs pos="100000">
              <a:schemeClr val="accent2">
                <a:hueOff val="-443578"/>
                <a:satOff val="2739"/>
                <a:lumOff val="-39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Ejercicios de resistencia: hipertrofia en fibras musculares tipo 1 y tipo 2.</a:t>
          </a:r>
          <a:endParaRPr lang="en-US" sz="1600" kern="1200"/>
        </a:p>
      </dsp:txBody>
      <dsp:txXfrm>
        <a:off x="505729" y="911951"/>
        <a:ext cx="4758002" cy="708882"/>
      </dsp:txXfrm>
    </dsp:sp>
    <dsp:sp modelId="{15218795-9C02-4966-92B6-B683E63DF1B1}">
      <dsp:nvSpPr>
        <dsp:cNvPr id="0" name=""/>
        <dsp:cNvSpPr/>
      </dsp:nvSpPr>
      <dsp:spPr>
        <a:xfrm>
          <a:off x="960131" y="1779795"/>
          <a:ext cx="5775229" cy="75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87157"/>
                <a:satOff val="5477"/>
                <a:lumOff val="-784"/>
                <a:alphaOff val="0"/>
                <a:tint val="98000"/>
                <a:lumMod val="114000"/>
              </a:schemeClr>
            </a:gs>
            <a:gs pos="100000">
              <a:schemeClr val="accent2">
                <a:hueOff val="-887157"/>
                <a:satOff val="5477"/>
                <a:lumOff val="-784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Seguros aún en presencia de comorbilidades.</a:t>
          </a:r>
          <a:endParaRPr lang="en-US" sz="1600" kern="1200"/>
        </a:p>
      </dsp:txBody>
      <dsp:txXfrm>
        <a:off x="982185" y="1801849"/>
        <a:ext cx="4765221" cy="708882"/>
      </dsp:txXfrm>
    </dsp:sp>
    <dsp:sp modelId="{F1097982-E9E9-43CA-BFA0-4616DD422264}">
      <dsp:nvSpPr>
        <dsp:cNvPr id="0" name=""/>
        <dsp:cNvSpPr/>
      </dsp:nvSpPr>
      <dsp:spPr>
        <a:xfrm>
          <a:off x="1443807" y="2669692"/>
          <a:ext cx="5775229" cy="75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330735"/>
                <a:satOff val="8216"/>
                <a:lumOff val="-1176"/>
                <a:alphaOff val="0"/>
                <a:tint val="98000"/>
                <a:lumMod val="114000"/>
              </a:schemeClr>
            </a:gs>
            <a:gs pos="100000">
              <a:schemeClr val="accent2">
                <a:hueOff val="-1330735"/>
                <a:satOff val="8216"/>
                <a:lumOff val="-117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Resultados de programas de entrenamientos: VIVIFRAIL, OTAGO</a:t>
          </a:r>
          <a:endParaRPr lang="en-US" sz="1600" kern="1200" dirty="0"/>
        </a:p>
      </dsp:txBody>
      <dsp:txXfrm>
        <a:off x="1465861" y="2691746"/>
        <a:ext cx="4758002" cy="708882"/>
      </dsp:txXfrm>
    </dsp:sp>
    <dsp:sp modelId="{2B267843-7412-48CA-95EE-719E383EBF11}">
      <dsp:nvSpPr>
        <dsp:cNvPr id="0" name=""/>
        <dsp:cNvSpPr/>
      </dsp:nvSpPr>
      <dsp:spPr>
        <a:xfrm>
          <a:off x="5285785" y="576722"/>
          <a:ext cx="489443" cy="4894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395910" y="576722"/>
        <a:ext cx="269193" cy="368306"/>
      </dsp:txXfrm>
    </dsp:sp>
    <dsp:sp modelId="{9C1F19F3-5F3C-41DF-8761-68BCF1DF2114}">
      <dsp:nvSpPr>
        <dsp:cNvPr id="0" name=""/>
        <dsp:cNvSpPr/>
      </dsp:nvSpPr>
      <dsp:spPr>
        <a:xfrm>
          <a:off x="5769461" y="1466619"/>
          <a:ext cx="489443" cy="4894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15231"/>
            <a:satOff val="5224"/>
            <a:lumOff val="238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-815231"/>
              <a:satOff val="5224"/>
              <a:lumOff val="2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879586" y="1466619"/>
        <a:ext cx="269193" cy="368306"/>
      </dsp:txXfrm>
    </dsp:sp>
    <dsp:sp modelId="{FF66E320-4F94-446C-8D54-4B37B8F340A0}">
      <dsp:nvSpPr>
        <dsp:cNvPr id="0" name=""/>
        <dsp:cNvSpPr/>
      </dsp:nvSpPr>
      <dsp:spPr>
        <a:xfrm>
          <a:off x="6245917" y="2356517"/>
          <a:ext cx="489443" cy="4894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630462"/>
            <a:satOff val="10447"/>
            <a:lumOff val="477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-1630462"/>
              <a:satOff val="10447"/>
              <a:lumOff val="4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6356042" y="2356517"/>
        <a:ext cx="269193" cy="3683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7DD48-B189-45DB-B397-AAF54843C084}">
      <dsp:nvSpPr>
        <dsp:cNvPr id="0" name=""/>
        <dsp:cNvSpPr/>
      </dsp:nvSpPr>
      <dsp:spPr>
        <a:xfrm>
          <a:off x="0" y="0"/>
          <a:ext cx="5558658" cy="6160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i="0" kern="1200"/>
            <a:t>Bajo aporte dietario de proteínas: sarcopenia.</a:t>
          </a:r>
          <a:endParaRPr lang="en-US" sz="1600" kern="1200"/>
        </a:p>
      </dsp:txBody>
      <dsp:txXfrm>
        <a:off x="18044" y="18044"/>
        <a:ext cx="4821776" cy="579994"/>
      </dsp:txXfrm>
    </dsp:sp>
    <dsp:sp modelId="{0CD9BD16-FE34-4F27-B313-D506EEE80D28}">
      <dsp:nvSpPr>
        <dsp:cNvPr id="0" name=""/>
        <dsp:cNvSpPr/>
      </dsp:nvSpPr>
      <dsp:spPr>
        <a:xfrm>
          <a:off x="415094" y="701650"/>
          <a:ext cx="5558658" cy="6160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i="0" kern="1200"/>
            <a:t>Recomendación 1.5 g /Kg/ día proteína.</a:t>
          </a:r>
          <a:endParaRPr lang="en-US" sz="1600" kern="1200"/>
        </a:p>
      </dsp:txBody>
      <dsp:txXfrm>
        <a:off x="433138" y="719694"/>
        <a:ext cx="4707021" cy="579994"/>
      </dsp:txXfrm>
    </dsp:sp>
    <dsp:sp modelId="{691165E8-E67C-4281-A581-49B358BC9872}">
      <dsp:nvSpPr>
        <dsp:cNvPr id="0" name=""/>
        <dsp:cNvSpPr/>
      </dsp:nvSpPr>
      <dsp:spPr>
        <a:xfrm>
          <a:off x="830189" y="1403300"/>
          <a:ext cx="5558658" cy="6160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i="0" kern="1200"/>
            <a:t>Muy mayores: aporte de proteína y energía aumentado.</a:t>
          </a:r>
          <a:endParaRPr lang="en-US" sz="1600" kern="1200"/>
        </a:p>
      </dsp:txBody>
      <dsp:txXfrm>
        <a:off x="848233" y="1421344"/>
        <a:ext cx="4707021" cy="579994"/>
      </dsp:txXfrm>
    </dsp:sp>
    <dsp:sp modelId="{9EC8C263-8A1D-4C53-9203-41A8CD339B17}">
      <dsp:nvSpPr>
        <dsp:cNvPr id="0" name=""/>
        <dsp:cNvSpPr/>
      </dsp:nvSpPr>
      <dsp:spPr>
        <a:xfrm>
          <a:off x="1245283" y="2104950"/>
          <a:ext cx="5558658" cy="6160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i="0" kern="1200"/>
            <a:t>Alimentación equilibrada: efectos adicionales del ejercicio.</a:t>
          </a:r>
          <a:endParaRPr lang="en-US" sz="1600" kern="1200"/>
        </a:p>
      </dsp:txBody>
      <dsp:txXfrm>
        <a:off x="1263327" y="2122994"/>
        <a:ext cx="4707021" cy="579994"/>
      </dsp:txXfrm>
    </dsp:sp>
    <dsp:sp modelId="{114D6C83-2DDC-4B10-B0E4-116DABD0CAA3}">
      <dsp:nvSpPr>
        <dsp:cNvPr id="0" name=""/>
        <dsp:cNvSpPr/>
      </dsp:nvSpPr>
      <dsp:spPr>
        <a:xfrm>
          <a:off x="1660378" y="2806600"/>
          <a:ext cx="5558658" cy="6160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i="0" kern="1200"/>
            <a:t>Aportes nutricionales: reducen adherencia al tratamiento.</a:t>
          </a:r>
          <a:endParaRPr lang="en-US" sz="1600" kern="1200"/>
        </a:p>
      </dsp:txBody>
      <dsp:txXfrm>
        <a:off x="1678422" y="2824644"/>
        <a:ext cx="4707021" cy="579994"/>
      </dsp:txXfrm>
    </dsp:sp>
    <dsp:sp modelId="{ED61A931-7C46-4454-9549-9E125E4A1CCC}">
      <dsp:nvSpPr>
        <dsp:cNvPr id="0" name=""/>
        <dsp:cNvSpPr/>
      </dsp:nvSpPr>
      <dsp:spPr>
        <a:xfrm>
          <a:off x="5158204" y="450082"/>
          <a:ext cx="400453" cy="4004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248306" y="450082"/>
        <a:ext cx="220249" cy="301341"/>
      </dsp:txXfrm>
    </dsp:sp>
    <dsp:sp modelId="{A40971E7-B805-4D35-BC8B-5CE720700685}">
      <dsp:nvSpPr>
        <dsp:cNvPr id="0" name=""/>
        <dsp:cNvSpPr/>
      </dsp:nvSpPr>
      <dsp:spPr>
        <a:xfrm>
          <a:off x="5573299" y="1151732"/>
          <a:ext cx="400453" cy="40045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663401" y="1151732"/>
        <a:ext cx="220249" cy="301341"/>
      </dsp:txXfrm>
    </dsp:sp>
    <dsp:sp modelId="{723B7779-95E5-41A9-9BB6-F89BACF82790}">
      <dsp:nvSpPr>
        <dsp:cNvPr id="0" name=""/>
        <dsp:cNvSpPr/>
      </dsp:nvSpPr>
      <dsp:spPr>
        <a:xfrm>
          <a:off x="5988393" y="1843114"/>
          <a:ext cx="400453" cy="40045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078495" y="1843114"/>
        <a:ext cx="220249" cy="301341"/>
      </dsp:txXfrm>
    </dsp:sp>
    <dsp:sp modelId="{84FA6980-6843-49E8-A9AC-64A9B884FB41}">
      <dsp:nvSpPr>
        <dsp:cNvPr id="0" name=""/>
        <dsp:cNvSpPr/>
      </dsp:nvSpPr>
      <dsp:spPr>
        <a:xfrm>
          <a:off x="6403488" y="2551610"/>
          <a:ext cx="400453" cy="40045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493590" y="2551610"/>
        <a:ext cx="220249" cy="3013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BD53EA-A3F1-452C-B2E7-5E8D53D5EABC}">
      <dsp:nvSpPr>
        <dsp:cNvPr id="0" name=""/>
        <dsp:cNvSpPr/>
      </dsp:nvSpPr>
      <dsp:spPr>
        <a:xfrm>
          <a:off x="0" y="17168"/>
          <a:ext cx="4793456" cy="1193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Aporte: 400 y 600 UI/ día.</a:t>
          </a:r>
          <a:endParaRPr lang="en-US" sz="3000" kern="1200"/>
        </a:p>
      </dsp:txBody>
      <dsp:txXfrm>
        <a:off x="58257" y="75425"/>
        <a:ext cx="4676942" cy="1076886"/>
      </dsp:txXfrm>
    </dsp:sp>
    <dsp:sp modelId="{1FE5A1B2-5426-4E0A-8DEC-E888A48ED0DB}">
      <dsp:nvSpPr>
        <dsp:cNvPr id="0" name=""/>
        <dsp:cNvSpPr/>
      </dsp:nvSpPr>
      <dsp:spPr>
        <a:xfrm>
          <a:off x="0" y="1296968"/>
          <a:ext cx="4793456" cy="1193400"/>
        </a:xfrm>
        <a:prstGeom prst="roundRect">
          <a:avLst/>
        </a:prstGeom>
        <a:solidFill>
          <a:schemeClr val="accent2">
            <a:hueOff val="-665368"/>
            <a:satOff val="4108"/>
            <a:lumOff val="-58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Niveles bajos 30 – 75 % de AM</a:t>
          </a:r>
          <a:endParaRPr lang="en-US" sz="3000" kern="1200"/>
        </a:p>
      </dsp:txBody>
      <dsp:txXfrm>
        <a:off x="58257" y="1355225"/>
        <a:ext cx="4676942" cy="1076886"/>
      </dsp:txXfrm>
    </dsp:sp>
    <dsp:sp modelId="{91C55E6D-E72A-4ED2-8FCF-D0DFAA6B3917}">
      <dsp:nvSpPr>
        <dsp:cNvPr id="0" name=""/>
        <dsp:cNvSpPr/>
      </dsp:nvSpPr>
      <dsp:spPr>
        <a:xfrm>
          <a:off x="0" y="2576768"/>
          <a:ext cx="4793456" cy="1193400"/>
        </a:xfrm>
        <a:prstGeom prst="roundRect">
          <a:avLst/>
        </a:prstGeom>
        <a:solidFill>
          <a:schemeClr val="accent2">
            <a:hueOff val="-1330735"/>
            <a:satOff val="8216"/>
            <a:lumOff val="-117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Sugeridos 700 y 100 UI/ día</a:t>
          </a:r>
          <a:endParaRPr lang="en-US" sz="3000" kern="1200"/>
        </a:p>
      </dsp:txBody>
      <dsp:txXfrm>
        <a:off x="58257" y="2635025"/>
        <a:ext cx="4676942" cy="1076886"/>
      </dsp:txXfrm>
    </dsp:sp>
    <dsp:sp modelId="{88997947-C1B4-4362-BEAE-7EE8A2801E87}">
      <dsp:nvSpPr>
        <dsp:cNvPr id="0" name=""/>
        <dsp:cNvSpPr/>
      </dsp:nvSpPr>
      <dsp:spPr>
        <a:xfrm>
          <a:off x="0" y="3770168"/>
          <a:ext cx="4793456" cy="1459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19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300" kern="1200"/>
            <a:t>Enriquecimiento de alimentos: leche, jugo de naranja, margarina.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300" b="1" kern="1200"/>
            <a:t>Luz solar.</a:t>
          </a:r>
          <a:endParaRPr lang="en-US" sz="2300" kern="1200"/>
        </a:p>
      </dsp:txBody>
      <dsp:txXfrm>
        <a:off x="0" y="3770168"/>
        <a:ext cx="4793456" cy="14593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839381-EC5A-43B8-8F4D-BD1F99E1B187}">
      <dsp:nvSpPr>
        <dsp:cNvPr id="0" name=""/>
        <dsp:cNvSpPr/>
      </dsp:nvSpPr>
      <dsp:spPr>
        <a:xfrm>
          <a:off x="585" y="341302"/>
          <a:ext cx="2282040" cy="13692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0" i="0" kern="1200"/>
            <a:t>Alendronato (NNT fractura vertebral 15, NNT fractura cadera 91)</a:t>
          </a:r>
          <a:endParaRPr lang="en-US" sz="1700" kern="1200"/>
        </a:p>
      </dsp:txBody>
      <dsp:txXfrm>
        <a:off x="585" y="341302"/>
        <a:ext cx="2282040" cy="1369224"/>
      </dsp:txXfrm>
    </dsp:sp>
    <dsp:sp modelId="{72A24C06-FEBE-45B5-9F5F-1CEB4800D500}">
      <dsp:nvSpPr>
        <dsp:cNvPr id="0" name=""/>
        <dsp:cNvSpPr/>
      </dsp:nvSpPr>
      <dsp:spPr>
        <a:xfrm>
          <a:off x="2510830" y="341302"/>
          <a:ext cx="2282040" cy="1369224"/>
        </a:xfrm>
        <a:prstGeom prst="rect">
          <a:avLst/>
        </a:prstGeom>
        <a:solidFill>
          <a:schemeClr val="accent5">
            <a:hueOff val="-525587"/>
            <a:satOff val="-3570"/>
            <a:lumOff val="-149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0" i="0" kern="1200"/>
            <a:t>Risedronato (NNT fractura vertebral 10, NNT fractura cadera 91)</a:t>
          </a:r>
          <a:endParaRPr lang="en-US" sz="1700" kern="1200"/>
        </a:p>
      </dsp:txBody>
      <dsp:txXfrm>
        <a:off x="2510830" y="341302"/>
        <a:ext cx="2282040" cy="1369224"/>
      </dsp:txXfrm>
    </dsp:sp>
    <dsp:sp modelId="{96A07A7F-CC3F-4BE5-BF6C-E8A8F60163D8}">
      <dsp:nvSpPr>
        <dsp:cNvPr id="0" name=""/>
        <dsp:cNvSpPr/>
      </dsp:nvSpPr>
      <dsp:spPr>
        <a:xfrm>
          <a:off x="585" y="1938731"/>
          <a:ext cx="2282040" cy="1369224"/>
        </a:xfrm>
        <a:prstGeom prst="rect">
          <a:avLst/>
        </a:prstGeom>
        <a:solidFill>
          <a:schemeClr val="accent5">
            <a:hueOff val="-1051175"/>
            <a:satOff val="-7139"/>
            <a:lumOff val="-298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0" i="0" kern="1200"/>
            <a:t>Zoledronato (NNT fractura vertebral 14, NNT fractura cadera 91)</a:t>
          </a:r>
          <a:endParaRPr lang="en-US" sz="1700" kern="1200"/>
        </a:p>
      </dsp:txBody>
      <dsp:txXfrm>
        <a:off x="585" y="1938731"/>
        <a:ext cx="2282040" cy="1369224"/>
      </dsp:txXfrm>
    </dsp:sp>
    <dsp:sp modelId="{AF4C70A5-85C9-4187-B82F-1230EF47DABD}">
      <dsp:nvSpPr>
        <dsp:cNvPr id="0" name=""/>
        <dsp:cNvSpPr/>
      </dsp:nvSpPr>
      <dsp:spPr>
        <a:xfrm>
          <a:off x="2510830" y="1938731"/>
          <a:ext cx="2282040" cy="1369224"/>
        </a:xfrm>
        <a:prstGeom prst="rect">
          <a:avLst/>
        </a:prstGeom>
        <a:solidFill>
          <a:schemeClr val="accent5">
            <a:hueOff val="-1576762"/>
            <a:satOff val="-10709"/>
            <a:lumOff val="-4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0" i="0" kern="1200"/>
            <a:t>Denosumab (NNT fractura vertebral 21, NNT fractura cadera 334)</a:t>
          </a:r>
          <a:endParaRPr lang="en-US" sz="1700" kern="1200"/>
        </a:p>
      </dsp:txBody>
      <dsp:txXfrm>
        <a:off x="2510830" y="1938731"/>
        <a:ext cx="2282040" cy="1369224"/>
      </dsp:txXfrm>
    </dsp:sp>
    <dsp:sp modelId="{3EE5400E-C2BB-4C02-8196-D208054C586E}">
      <dsp:nvSpPr>
        <dsp:cNvPr id="0" name=""/>
        <dsp:cNvSpPr/>
      </dsp:nvSpPr>
      <dsp:spPr>
        <a:xfrm>
          <a:off x="585" y="3536159"/>
          <a:ext cx="2282040" cy="1369224"/>
        </a:xfrm>
        <a:prstGeom prst="rect">
          <a:avLst/>
        </a:prstGeom>
        <a:solidFill>
          <a:schemeClr val="accent5">
            <a:hueOff val="-2102350"/>
            <a:satOff val="-14278"/>
            <a:lumOff val="-596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0" i="0" kern="1200"/>
            <a:t>Teriparatida (NNT fractura vertebral 12)</a:t>
          </a:r>
          <a:endParaRPr lang="en-US" sz="1700" kern="1200"/>
        </a:p>
      </dsp:txBody>
      <dsp:txXfrm>
        <a:off x="585" y="3536159"/>
        <a:ext cx="2282040" cy="1369224"/>
      </dsp:txXfrm>
    </dsp:sp>
    <dsp:sp modelId="{6A5220E6-3BF8-4CE4-9B36-AD36EBF04649}">
      <dsp:nvSpPr>
        <dsp:cNvPr id="0" name=""/>
        <dsp:cNvSpPr/>
      </dsp:nvSpPr>
      <dsp:spPr>
        <a:xfrm>
          <a:off x="2510830" y="3536159"/>
          <a:ext cx="2282040" cy="1369224"/>
        </a:xfrm>
        <a:prstGeom prst="rect">
          <a:avLst/>
        </a:prstGeom>
        <a:solidFill>
          <a:schemeClr val="accent5">
            <a:hueOff val="-2627937"/>
            <a:satOff val="-17848"/>
            <a:lumOff val="-745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0" i="0" kern="1200"/>
            <a:t>Ranelato de estroncio (NNT fractura vertebral 9, NNT fractura cadera 48) </a:t>
          </a:r>
          <a:endParaRPr lang="en-US" sz="1700" kern="1200"/>
        </a:p>
      </dsp:txBody>
      <dsp:txXfrm>
        <a:off x="2510830" y="3536159"/>
        <a:ext cx="2282040" cy="136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211A7-9DCD-4413-A4DD-E33FF1804505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96DE3-0138-45BE-B722-E159DB6C036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952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6DE3-0138-45BE-B722-E159DB6C0364}" type="slidenum">
              <a:rPr lang="es-CL" smtClean="0"/>
              <a:pPr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77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6DE3-0138-45BE-B722-E159DB6C0364}" type="slidenum">
              <a:rPr lang="es-CL" smtClean="0"/>
              <a:pPr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2046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6DE3-0138-45BE-B722-E159DB6C0364}" type="slidenum">
              <a:rPr lang="es-CL" smtClean="0"/>
              <a:pPr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7073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61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80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96DE3-0138-45BE-B722-E159DB6C0364}" type="slidenum">
              <a:rPr lang="es-CL" smtClean="0"/>
              <a:pPr/>
              <a:t>42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495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3"/>
            <a:ext cx="5917679" cy="255498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76937" y="1828799"/>
            <a:ext cx="990599" cy="22865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10" y="3264407"/>
            <a:ext cx="3859795" cy="22865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s-CL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971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5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1820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8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677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7033422" y="2898648"/>
            <a:ext cx="660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651683" y="589767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8" y="903421"/>
            <a:ext cx="6160385" cy="2895658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4448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1353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2305"/>
            <a:ext cx="6423592" cy="71466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231343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5"/>
            <a:ext cx="2313432" cy="287771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2" y="2489200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5"/>
            <a:ext cx="2326749" cy="286987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1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1" y="3147164"/>
            <a:ext cx="231374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4249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461" y="4180095"/>
            <a:ext cx="229904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2743" y="2486221"/>
            <a:ext cx="2021456" cy="14503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881461" y="4837558"/>
            <a:ext cx="2298410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8" y="4179596"/>
            <a:ext cx="231779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509453"/>
            <a:ext cx="2025182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37558"/>
            <a:ext cx="2330903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1" y="4179595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509453"/>
            <a:ext cx="2018839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1" y="4837558"/>
            <a:ext cx="229949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8556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745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077347" cy="4571999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3392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 userDrawn="1"/>
        </p:nvCxnSpPr>
        <p:spPr>
          <a:xfrm rot="5400000">
            <a:off x="6323013" y="4035425"/>
            <a:ext cx="5072062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 userDrawn="1"/>
        </p:nvCxnSpPr>
        <p:spPr>
          <a:xfrm rot="10800000">
            <a:off x="8143875" y="6572250"/>
            <a:ext cx="714375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15 Imagen" descr="UDECHILE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5929313"/>
            <a:ext cx="2762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 userDrawn="1"/>
        </p:nvSpPr>
        <p:spPr>
          <a:xfrm>
            <a:off x="4500563" y="6429375"/>
            <a:ext cx="46434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Geriatría- Hospital Clínico Universidad de Chile</a:t>
            </a:r>
            <a:endParaRPr lang="es-ES" sz="1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1" name="10 Conector recto"/>
          <p:cNvCxnSpPr/>
          <p:nvPr userDrawn="1"/>
        </p:nvCxnSpPr>
        <p:spPr>
          <a:xfrm rot="10800000" flipV="1">
            <a:off x="285750" y="6572250"/>
            <a:ext cx="4143375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15 Imagen" descr="trebol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29500" y="357188"/>
            <a:ext cx="12858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2 Marcador de contenido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3" name="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14A82-7C6D-47E4-ABAC-EA7DF3744E2E}" type="datetimeFigureOut">
              <a:rPr lang="es-ES"/>
              <a:pPr>
                <a:defRPr/>
              </a:pPr>
              <a:t>10/04/2024</a:t>
            </a:fld>
            <a:endParaRPr lang="es-ES" dirty="0"/>
          </a:p>
        </p:txBody>
      </p:sp>
      <p:sp>
        <p:nvSpPr>
          <p:cNvPr id="14" name="4 Marcador de pie de página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5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C055C85-2814-4B72-AD52-8ECEC872057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24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301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7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5" name="Rectangle 14"/>
          <p:cNvSpPr/>
          <p:nvPr/>
        </p:nvSpPr>
        <p:spPr>
          <a:xfrm>
            <a:off x="7738039" y="7605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839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618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94298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39" y="3253588"/>
            <a:ext cx="3636981" cy="276621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7480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737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Rectangle 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5153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89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1182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89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670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0000"/>
            <a:ext cx="3001938" cy="161619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1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83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3202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fld id="{B14D6487-A2AA-4E20-B6EB-7C4B2AD1D9DC}" type="datetimeFigureOut">
              <a:rPr lang="es-CL" smtClean="0"/>
              <a:pPr/>
              <a:t>10-04-2024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s-CL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9164EAE-2523-42FB-B44B-9061101F99E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921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3474BD5-5CDD-4624-B265-461D5D2FA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6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541F74-7AB4-44F5-B299-DC46587E9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9144000" cy="6867027"/>
            <a:chOff x="0" y="-2373"/>
            <a:chExt cx="12192000" cy="686702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C5CDCA-4575-4FF4-A5EC-64DC449B2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42D19B-10DE-4D94-98F8-1F12F9938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BC4F9F2-5068-498F-A8BD-B7B105328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3E1DABB-ED82-4D7D-8F9D-4F5168E3E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468F7E-1797-41D7-AB73-3AD2C4C2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0D4073-E031-435E-B8A6-63CEA7375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8304B15C-CB59-49EF-BEFA-F4B5CFF1F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6739E239-4B56-4CD1-B3C9-F44730C4B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B97F9A81-D694-4C86-AF0C-8D592AFE2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E382A3D-2F90-475C-8DF2-F666FEA34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62378" y="1143000"/>
            <a:ext cx="6619243" cy="3389217"/>
          </a:xfrm>
        </p:spPr>
        <p:txBody>
          <a:bodyPr anchor="ctr">
            <a:normAutofit/>
          </a:bodyPr>
          <a:lstStyle/>
          <a:p>
            <a:pPr algn="ctr"/>
            <a:r>
              <a:rPr lang="es-ES" sz="5700" dirty="0" err="1">
                <a:solidFill>
                  <a:srgbClr val="FFFFFF"/>
                </a:solidFill>
              </a:rPr>
              <a:t>OsteoSarcopenia</a:t>
            </a:r>
            <a:endParaRPr lang="es-CL" sz="5700" dirty="0">
              <a:solidFill>
                <a:srgbClr val="FFFFFF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62378" y="5065618"/>
            <a:ext cx="6619243" cy="1513344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CL" sz="2400" dirty="0">
                <a:solidFill>
                  <a:schemeClr val="tx2"/>
                </a:solidFill>
              </a:rPr>
              <a:t>JAIME HIDALGO ANFOSSI</a:t>
            </a:r>
          </a:p>
          <a:p>
            <a:pPr algn="ctr">
              <a:lnSpc>
                <a:spcPct val="90000"/>
              </a:lnSpc>
            </a:pPr>
            <a:r>
              <a:rPr lang="es-CL" sz="2400" dirty="0">
                <a:solidFill>
                  <a:schemeClr val="tx2"/>
                </a:solidFill>
              </a:rPr>
              <a:t>MED INTERNA Y GERIATRIA</a:t>
            </a:r>
          </a:p>
          <a:p>
            <a:pPr algn="ctr">
              <a:lnSpc>
                <a:spcPct val="90000"/>
              </a:lnSpc>
            </a:pPr>
            <a:r>
              <a:rPr lang="es-CL" sz="2400" dirty="0">
                <a:solidFill>
                  <a:schemeClr val="tx2"/>
                </a:solidFill>
              </a:rPr>
              <a:t>2024</a:t>
            </a:r>
            <a:endParaRPr lang="es-CL" sz="1000" dirty="0">
              <a:solidFill>
                <a:schemeClr val="tx2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8A2BB3-FCD0-A91A-127F-57E0E7854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" y="4482451"/>
            <a:ext cx="2310584" cy="22801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9144000" cy="6867027"/>
            <a:chOff x="0" y="-2373"/>
            <a:chExt cx="12192000" cy="686702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BC30D5-6AD1-CA59-49D4-EED89FBDF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41" y="1241266"/>
            <a:ext cx="2370762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CHILE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8B27BBA-AE99-4D00-A26E-0B49DA4B3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499" y="396837"/>
            <a:ext cx="5929998" cy="6058999"/>
            <a:chOff x="423332" y="396837"/>
            <a:chExt cx="7906665" cy="605899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898DFFC-9C98-4276-B117-1EECD56D1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D9DF6785-2B9D-478C-AB08-3A6258EF7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A9C1FA5F-1069-410C-ACE0-A24989171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25708DF-D2DB-76D5-5955-43766CA37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322" y="1737665"/>
            <a:ext cx="4832385" cy="338267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320AF18-CAF9-5D10-D47E-7141A28F94BA}"/>
              </a:ext>
            </a:extLst>
          </p:cNvPr>
          <p:cNvSpPr txBox="1"/>
          <p:nvPr/>
        </p:nvSpPr>
        <p:spPr>
          <a:xfrm>
            <a:off x="763248" y="564599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Rev. </a:t>
            </a:r>
            <a:r>
              <a:rPr lang="en-US" dirty="0" err="1"/>
              <a:t>méd</a:t>
            </a:r>
            <a:r>
              <a:rPr lang="en-US" dirty="0"/>
              <a:t>. Chile vol.150 no.8 Santiago ago. 2022</a:t>
            </a:r>
          </a:p>
        </p:txBody>
      </p:sp>
    </p:spTree>
    <p:extLst>
      <p:ext uri="{BB962C8B-B14F-4D97-AF65-F5344CB8AC3E}">
        <p14:creationId xmlns:p14="http://schemas.microsoft.com/office/powerpoint/2010/main" val="4063082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2BE1B8-696B-F9E3-C293-0C2AB9B34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EPIDEMIOLOGIA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6C6382-BA04-5743-D4AA-770391D51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err="1"/>
              <a:t>Osteosarcopenia</a:t>
            </a:r>
            <a:r>
              <a:rPr lang="es-CL" dirty="0"/>
              <a:t>;</a:t>
            </a:r>
          </a:p>
          <a:p>
            <a:pPr lvl="1"/>
            <a:r>
              <a:rPr lang="es-MX" dirty="0"/>
              <a:t>Prevalencia  5-37%</a:t>
            </a:r>
          </a:p>
          <a:p>
            <a:pPr lvl="1"/>
            <a:r>
              <a:rPr lang="es-MX" dirty="0"/>
              <a:t>&gt; mujeres que en hombres. </a:t>
            </a:r>
          </a:p>
          <a:p>
            <a:pPr lvl="1"/>
            <a:r>
              <a:rPr lang="es-MX" dirty="0"/>
              <a:t>&gt; Pacientes con Fragilidad y comorbilidad </a:t>
            </a:r>
          </a:p>
          <a:p>
            <a:pPr lvl="1"/>
            <a:r>
              <a:rPr lang="es-MX" dirty="0"/>
              <a:t>Edad ≥ 80 años </a:t>
            </a:r>
          </a:p>
          <a:p>
            <a:pPr lvl="1"/>
            <a:r>
              <a:rPr lang="es-MX" dirty="0"/>
              <a:t>Historia de caídas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50055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9144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341A10-60AA-24BE-FC95-24AC5145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41" y="1241266"/>
            <a:ext cx="2370762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FACTORES DE RIESGO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B27BBA-AE99-4D00-A26E-0B49DA4B3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499" y="396837"/>
            <a:ext cx="5929998" cy="6058999"/>
            <a:chOff x="423332" y="396837"/>
            <a:chExt cx="7906665" cy="6058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98DFFC-9C98-4276-B117-1EECD56D1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9DF6785-2B9D-478C-AB08-3A6258EF7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A9C1FA5F-1069-410C-ACE0-A24989171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8F63ECA-4B43-61B0-8CB0-BA35BE4E9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500" y="764705"/>
            <a:ext cx="534720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31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roup 2054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9144000" cy="6867027"/>
            <a:chOff x="0" y="-2373"/>
            <a:chExt cx="12192000" cy="6867027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57" name="Oval 2056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58" name="Oval 2057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59" name="Oval 2058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60" name="Oval 2059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61" name="Oval 2060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62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2072" name="Rectangle 2063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9D0B9A1-665D-F466-335E-5CBDDAEEE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79" y="1113062"/>
            <a:ext cx="2536723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FACTORES DE RIESGO</a:t>
            </a:r>
          </a:p>
        </p:txBody>
      </p:sp>
      <p:pic>
        <p:nvPicPr>
          <p:cNvPr id="2050" name="Picture 2" descr="The social context of osteosarcopenia: Risk factors and social impact -  ScienceDirect">
            <a:extLst>
              <a:ext uri="{FF2B5EF4-FFF2-40B4-BE49-F238E27FC236}">
                <a16:creationId xmlns:a16="http://schemas.microsoft.com/office/drawing/2014/main" id="{1B184D78-B4E4-9CB7-C0F5-5D2B3978B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691" y="1196752"/>
            <a:ext cx="5340875" cy="4815632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080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E0983-A4BD-2A06-1582-0C009294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FISIOPATOLOGIA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1A62323-800C-035E-1A68-F528155A7B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0442069"/>
              </p:ext>
            </p:extLst>
          </p:nvPr>
        </p:nvGraphicFramePr>
        <p:xfrm>
          <a:off x="866775" y="2489200"/>
          <a:ext cx="6343650" cy="353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6564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FISIOPATOLOGIA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Disminución de fuerza y de masa muscular.</a:t>
            </a:r>
          </a:p>
          <a:p>
            <a:r>
              <a:rPr lang="es-ES" dirty="0"/>
              <a:t>Disminución de fibras musculares (fibras rápidas tipo 2).</a:t>
            </a:r>
          </a:p>
          <a:p>
            <a:r>
              <a:rPr lang="es-ES" dirty="0"/>
              <a:t>Denervación de fibras musculares restablecida por neuronas motoras más lentas.</a:t>
            </a:r>
          </a:p>
          <a:p>
            <a:r>
              <a:rPr lang="es-ES" dirty="0"/>
              <a:t>Células satélites encargadas de regeneración de fibras musculares son menos numerosas.</a:t>
            </a:r>
          </a:p>
          <a:p>
            <a:r>
              <a:rPr lang="es-ES" dirty="0"/>
              <a:t>Hormonas (GH, IFG-1, andrógenos)</a:t>
            </a:r>
            <a:endParaRPr lang="es-CL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9144000" cy="6867027"/>
            <a:chOff x="0" y="-2373"/>
            <a:chExt cx="12192000" cy="6867027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0579" y="1113062"/>
            <a:ext cx="2536723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Causas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832322" y="1704563"/>
            <a:ext cx="4853180" cy="3445758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:a16="http://schemas.microsoft.com/office/drawing/2014/main" id="{FEEA6B06-37BF-43FC-9986-67E896676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9144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32D0FE-76FF-4860-ACE3-458B2BB90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E5D4D113-E6B9-4BCC-8EE7-ABFD7E942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9219B5-F7D1-4ED7-8DC1-CE442F43E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0E47095-D247-457B-8082-990F3184C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DAA052-A50D-47AE-87C9-AAAB2A38F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53F849-6CC2-45B1-B2CA-CCD77F8622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6B102DE-9EA5-422F-910A-E4E2F0A59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9DFF9-99E4-4FE6-9EAC-F1D7A7DFA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26455F8-36A6-8864-E102-5677D1539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37449"/>
            <a:ext cx="8352928" cy="5400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4BA974-32DF-D700-B6BB-13A0F4B0C10D}"/>
              </a:ext>
            </a:extLst>
          </p:cNvPr>
          <p:cNvSpPr txBox="1"/>
          <p:nvPr/>
        </p:nvSpPr>
        <p:spPr>
          <a:xfrm>
            <a:off x="6816973" y="6488677"/>
            <a:ext cx="23246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Int. J. Mol. Sci. 2022, 23, 5591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425479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9144000" cy="6867027"/>
            <a:chOff x="0" y="-2373"/>
            <a:chExt cx="12192000" cy="6867027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0579" y="1113062"/>
            <a:ext cx="2536723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Sarcopenia y Obesidad</a:t>
            </a: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832322" y="1298109"/>
            <a:ext cx="4853180" cy="4258665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D5F4B9-5DE4-8A73-40FB-C38F06031ED5}"/>
              </a:ext>
            </a:extLst>
          </p:cNvPr>
          <p:cNvSpPr txBox="1"/>
          <p:nvPr/>
        </p:nvSpPr>
        <p:spPr>
          <a:xfrm>
            <a:off x="5595713" y="6460874"/>
            <a:ext cx="30289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b="0" i="0" dirty="0">
                <a:solidFill>
                  <a:srgbClr val="212121"/>
                </a:solidFill>
                <a:effectLst/>
                <a:latin typeface="BlinkMacSystemFont"/>
              </a:rPr>
              <a:t>Clin </a:t>
            </a:r>
            <a:r>
              <a:rPr lang="es-CL" sz="1200" b="0" i="0" dirty="0" err="1">
                <a:solidFill>
                  <a:srgbClr val="212121"/>
                </a:solidFill>
                <a:effectLst/>
                <a:latin typeface="BlinkMacSystemFont"/>
              </a:rPr>
              <a:t>Geriatr</a:t>
            </a:r>
            <a:r>
              <a:rPr lang="es-CL" sz="1200" b="0" i="0" dirty="0">
                <a:solidFill>
                  <a:srgbClr val="212121"/>
                </a:solidFill>
                <a:effectLst/>
                <a:latin typeface="BlinkMacSystemFont"/>
              </a:rPr>
              <a:t> Med. 2011 Aug;27(3):401-21</a:t>
            </a:r>
            <a:endParaRPr lang="es-CL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Lipotoxicidad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Lípidos intracelulares: acumulación de </a:t>
            </a:r>
            <a:r>
              <a:rPr lang="es-CL" dirty="0" err="1"/>
              <a:t>dervados</a:t>
            </a:r>
            <a:r>
              <a:rPr lang="es-CL" dirty="0"/>
              <a:t> lipídicos: </a:t>
            </a:r>
            <a:r>
              <a:rPr lang="es-CL" dirty="0" err="1"/>
              <a:t>ceramidas</a:t>
            </a:r>
            <a:r>
              <a:rPr lang="es-CL" dirty="0"/>
              <a:t>, </a:t>
            </a:r>
            <a:r>
              <a:rPr lang="es-CL" dirty="0" err="1"/>
              <a:t>diacilglicerol</a:t>
            </a:r>
            <a:r>
              <a:rPr lang="es-CL" dirty="0"/>
              <a:t>, etc.</a:t>
            </a:r>
          </a:p>
          <a:p>
            <a:pPr marL="0" indent="0">
              <a:buNone/>
            </a:pPr>
            <a:r>
              <a:rPr lang="es-CL" dirty="0"/>
              <a:t>Bloquea acción de insulina</a:t>
            </a:r>
          </a:p>
          <a:p>
            <a:pPr marL="0" indent="0">
              <a:buNone/>
            </a:pPr>
            <a:r>
              <a:rPr lang="es-CL" dirty="0"/>
              <a:t>Bloquea síntesis de proteínas</a:t>
            </a:r>
          </a:p>
          <a:p>
            <a:pPr marL="0" indent="0">
              <a:buNone/>
            </a:pPr>
            <a:r>
              <a:rPr lang="es-CL" dirty="0"/>
              <a:t>Aumenta estado </a:t>
            </a:r>
            <a:r>
              <a:rPr lang="es-CL" dirty="0" err="1"/>
              <a:t>proinflamatorio</a:t>
            </a:r>
            <a:r>
              <a:rPr lang="es-CL" dirty="0"/>
              <a:t>.</a:t>
            </a:r>
          </a:p>
          <a:p>
            <a:pPr marL="0" indent="0">
              <a:buNone/>
            </a:pPr>
            <a:r>
              <a:rPr lang="es-CL" dirty="0"/>
              <a:t>El tamaño de adipocitos aparece disminuido en AM</a:t>
            </a:r>
          </a:p>
          <a:p>
            <a:pPr marL="0" indent="0">
              <a:buNone/>
            </a:pPr>
            <a:r>
              <a:rPr lang="es-CL" dirty="0"/>
              <a:t>Aumenta la infiltración ectópica</a:t>
            </a:r>
            <a:r>
              <a:rPr lang="es-CL"/>
              <a:t>: Músculos.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44488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53BC003-D6B7-4BF0-937D-4A015F6D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9144000" cy="6867027"/>
            <a:chOff x="0" y="-2373"/>
            <a:chExt cx="12192000" cy="686702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0B866C2-FC1D-45A8-4467-EF7E21B8C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973668"/>
            <a:ext cx="2350294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s-CL" sz="2000" dirty="0"/>
          </a:p>
        </p:txBody>
      </p:sp>
      <p:pic>
        <p:nvPicPr>
          <p:cNvPr id="6" name="Marcador de contenido 5" descr="Amigos ancianos en cancha de baloncesto">
            <a:extLst>
              <a:ext uri="{FF2B5EF4-FFF2-40B4-BE49-F238E27FC236}">
                <a16:creationId xmlns:a16="http://schemas.microsoft.com/office/drawing/2014/main" id="{D2736530-6B3A-573F-EC05-4DACD23D6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3286404"/>
            <a:ext cx="2349500" cy="1567891"/>
          </a:xfr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CA04C27-1655-D035-23FE-831B03FA2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955" y="1595429"/>
            <a:ext cx="4793650" cy="366714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014FF2D-4863-43AA-82A7-958E9F743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73B1E2-FF22-26EA-11F6-7B45BE85AB97}"/>
              </a:ext>
            </a:extLst>
          </p:cNvPr>
          <p:cNvSpPr txBox="1"/>
          <p:nvPr/>
        </p:nvSpPr>
        <p:spPr>
          <a:xfrm>
            <a:off x="4381980" y="581613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Journal of Cachexia, Sarcopenia and Muscle 2020; 11: 609–618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4236032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24DCE-E9F5-8A0F-0E74-8B808CAB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IMPACTO</a:t>
            </a: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3CFF0551-94DE-40EF-029A-5AF55BD042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868638"/>
              </p:ext>
            </p:extLst>
          </p:nvPr>
        </p:nvGraphicFramePr>
        <p:xfrm>
          <a:off x="866440" y="1268760"/>
          <a:ext cx="7225320" cy="5418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4308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6216" y="973668"/>
            <a:ext cx="3201728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200" dirty="0"/>
              <a:t>OSTEOSARCOPENIA</a:t>
            </a:r>
            <a:endParaRPr lang="es-CL" sz="2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66216" y="2120900"/>
            <a:ext cx="2350294" cy="3898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200" dirty="0"/>
              <a:t>Fracturas</a:t>
            </a:r>
          </a:p>
          <a:p>
            <a:pPr>
              <a:lnSpc>
                <a:spcPct val="90000"/>
              </a:lnSpc>
            </a:pPr>
            <a:r>
              <a:rPr lang="es-ES" sz="1200" dirty="0"/>
              <a:t>Fragilidad</a:t>
            </a:r>
          </a:p>
          <a:p>
            <a:pPr>
              <a:lnSpc>
                <a:spcPct val="90000"/>
              </a:lnSpc>
            </a:pPr>
            <a:r>
              <a:rPr lang="es-ES" sz="1200" dirty="0"/>
              <a:t>Mayor Dependencia</a:t>
            </a:r>
          </a:p>
          <a:p>
            <a:pPr>
              <a:lnSpc>
                <a:spcPct val="90000"/>
              </a:lnSpc>
            </a:pPr>
            <a:r>
              <a:rPr lang="es-ES" sz="1200" dirty="0"/>
              <a:t>Calidad de Vida</a:t>
            </a:r>
          </a:p>
          <a:p>
            <a:pPr>
              <a:lnSpc>
                <a:spcPct val="90000"/>
              </a:lnSpc>
            </a:pPr>
            <a:r>
              <a:rPr lang="es-ES" sz="1200" dirty="0"/>
              <a:t>Gasto en Salud</a:t>
            </a:r>
          </a:p>
          <a:p>
            <a:pPr>
              <a:lnSpc>
                <a:spcPct val="90000"/>
              </a:lnSpc>
            </a:pPr>
            <a:r>
              <a:rPr lang="es-ES" sz="1200" dirty="0"/>
              <a:t>Institucionalización</a:t>
            </a:r>
          </a:p>
          <a:p>
            <a:pPr>
              <a:lnSpc>
                <a:spcPct val="90000"/>
              </a:lnSpc>
            </a:pPr>
            <a:r>
              <a:rPr lang="es-ES" sz="1200" dirty="0"/>
              <a:t>Depresión</a:t>
            </a:r>
          </a:p>
          <a:p>
            <a:pPr>
              <a:lnSpc>
                <a:spcPct val="90000"/>
              </a:lnSpc>
            </a:pPr>
            <a:r>
              <a:rPr lang="es-ES" sz="1200" dirty="0"/>
              <a:t>Mortalidad</a:t>
            </a:r>
          </a:p>
          <a:p>
            <a:pPr>
              <a:lnSpc>
                <a:spcPct val="90000"/>
              </a:lnSpc>
              <a:buNone/>
            </a:pPr>
            <a:endParaRPr lang="es-CL" sz="1100" dirty="0"/>
          </a:p>
        </p:txBody>
      </p:sp>
      <p:pic>
        <p:nvPicPr>
          <p:cNvPr id="8194" name="Picture 2" descr="C:\Users\Administrator\Pictures\sarcopenia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95955" y="1511540"/>
            <a:ext cx="4793650" cy="3834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2646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DIAGNOSTICO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CL" dirty="0"/>
          </a:p>
        </p:txBody>
      </p:sp>
      <p:pic>
        <p:nvPicPr>
          <p:cNvPr id="20482" name="Picture 2" descr="C:\Users\Administrator\Pictures\sarcopen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264" y="0"/>
            <a:ext cx="2247670" cy="2101988"/>
          </a:xfrm>
          <a:prstGeom prst="rect">
            <a:avLst/>
          </a:prstGeom>
          <a:noFill/>
        </p:spPr>
      </p:pic>
      <p:pic>
        <p:nvPicPr>
          <p:cNvPr id="1026" name="Picture 2" descr="Diagnosis of osteosarcopenia—Clinical - ScienceDirect">
            <a:extLst>
              <a:ext uri="{FF2B5EF4-FFF2-40B4-BE49-F238E27FC236}">
                <a16:creationId xmlns:a16="http://schemas.microsoft.com/office/drawing/2014/main" id="{77BF4320-1866-CEDE-EAFE-601738B8A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34" y="2204864"/>
            <a:ext cx="751522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9144000" cy="6867027"/>
            <a:chOff x="0" y="-2373"/>
            <a:chExt cx="12192000" cy="68670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6AFCEE-1859-5161-0DE6-B23E51A0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79" y="1113062"/>
            <a:ext cx="2536723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DIAGNOSTICO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73B578-F1E4-592F-397D-AAAE3FA65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11" y="1248514"/>
            <a:ext cx="4526802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267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9144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5E0E35-8261-BDF5-72E2-EC09B4FA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358" y="1241266"/>
            <a:ext cx="3401945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DIAGNOSTICO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69BF4F-FA69-4E06-93B5-C5B81BD7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5624" y="396837"/>
            <a:ext cx="4838627" cy="6058999"/>
            <a:chOff x="423332" y="396837"/>
            <a:chExt cx="6451504" cy="6058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D9C4CA6-15F9-4BC3-936C-F4C75E36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593738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879461D6-F966-4977-B19A-EA3390368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20109CC-85DE-4FEB-89DA-3E04B8105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ABFD5BCE-6258-F601-783B-03FD7BEF2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4" y="395511"/>
            <a:ext cx="4633886" cy="64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24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59">
            <a:extLst>
              <a:ext uri="{FF2B5EF4-FFF2-40B4-BE49-F238E27FC236}">
                <a16:creationId xmlns:a16="http://schemas.microsoft.com/office/drawing/2014/main" id="{EF0B0C38-1259-4AEC-B522-265C67B7E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91" y="0"/>
            <a:ext cx="9145191" cy="6861555"/>
            <a:chOff x="-1588" y="0"/>
            <a:chExt cx="12193588" cy="6861555"/>
          </a:xfrm>
        </p:grpSpPr>
        <p:sp>
          <p:nvSpPr>
            <p:cNvPr id="76" name="Rectangle 60">
              <a:extLst>
                <a:ext uri="{FF2B5EF4-FFF2-40B4-BE49-F238E27FC236}">
                  <a16:creationId xmlns:a16="http://schemas.microsoft.com/office/drawing/2014/main" id="{DF920FA7-F746-4E88-8DF5-E0F327F8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78" name="Oval 61">
              <a:extLst>
                <a:ext uri="{FF2B5EF4-FFF2-40B4-BE49-F238E27FC236}">
                  <a16:creationId xmlns:a16="http://schemas.microsoft.com/office/drawing/2014/main" id="{9928A430-0B4B-469C-A5BF-259B1B882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80" name="Oval 62">
              <a:extLst>
                <a:ext uri="{FF2B5EF4-FFF2-40B4-BE49-F238E27FC236}">
                  <a16:creationId xmlns:a16="http://schemas.microsoft.com/office/drawing/2014/main" id="{C14068A5-EB61-44D9-8AEE-2053AB6DC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82" name="Oval 63">
              <a:extLst>
                <a:ext uri="{FF2B5EF4-FFF2-40B4-BE49-F238E27FC236}">
                  <a16:creationId xmlns:a16="http://schemas.microsoft.com/office/drawing/2014/main" id="{FA83CADC-6A30-4966-97A2-7890A1BAE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E8B22A6D-1F5E-4819-9D42-B2DB82B6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84" name="Rectangle 66">
            <a:extLst>
              <a:ext uri="{FF2B5EF4-FFF2-40B4-BE49-F238E27FC236}">
                <a16:creationId xmlns:a16="http://schemas.microsoft.com/office/drawing/2014/main" id="{19A1B461-788F-4C1B-B9FD-002300488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85" name="Rectangle 68">
            <a:extLst>
              <a:ext uri="{FF2B5EF4-FFF2-40B4-BE49-F238E27FC236}">
                <a16:creationId xmlns:a16="http://schemas.microsoft.com/office/drawing/2014/main" id="{F5AC87AD-DBCB-4785-85EB-52357CC98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86" name="Oval 70">
            <a:extLst>
              <a:ext uri="{FF2B5EF4-FFF2-40B4-BE49-F238E27FC236}">
                <a16:creationId xmlns:a16="http://schemas.microsoft.com/office/drawing/2014/main" id="{F0B1E167-7C46-49B2-81B1-85553209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7D26D0E-8E73-4C52-A25A-FA4F892FD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BD18F43C-1686-41A2-B5B7-ACCA3D0D7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197825" y="4117124"/>
            <a:ext cx="2474555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600719C4-94EF-484D-B445-651DB46C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342900" y="0"/>
            <a:ext cx="84582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79" name="Freeform 5">
            <a:extLst>
              <a:ext uri="{FF2B5EF4-FFF2-40B4-BE49-F238E27FC236}">
                <a16:creationId xmlns:a16="http://schemas.microsoft.com/office/drawing/2014/main" id="{D4F6EF1C-3A3C-4A43-8589-36603CB36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31BB12-38D9-AC98-5D96-BE1DE409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89" y="4994422"/>
            <a:ext cx="8169821" cy="11749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dirty="0"/>
              <a:t>DIAGNOSTICO: Handgrip</a:t>
            </a:r>
            <a:br>
              <a:rPr lang="en-US" sz="5200" dirty="0"/>
            </a:br>
            <a:r>
              <a:rPr lang="en-US" sz="5200" dirty="0"/>
              <a:t>(Chile)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C809EF-6594-7C62-BE18-670FB8307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61" y="392162"/>
            <a:ext cx="7064998" cy="3108598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C93481BC-7012-48F5-8642-E151171C8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B88B7B-DC8F-67B2-B3A5-7479B29C34FD}"/>
              </a:ext>
            </a:extLst>
          </p:cNvPr>
          <p:cNvSpPr txBox="1"/>
          <p:nvPr/>
        </p:nvSpPr>
        <p:spPr>
          <a:xfrm>
            <a:off x="2440484" y="3644178"/>
            <a:ext cx="6488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Rev. </a:t>
            </a:r>
            <a:r>
              <a:rPr lang="en-US" dirty="0" err="1"/>
              <a:t>méd</a:t>
            </a:r>
            <a:r>
              <a:rPr lang="en-US" dirty="0"/>
              <a:t>. Chile vol.150 no.8 Santiago ago. 2022</a:t>
            </a:r>
          </a:p>
        </p:txBody>
      </p:sp>
    </p:spTree>
    <p:extLst>
      <p:ext uri="{BB962C8B-B14F-4D97-AF65-F5344CB8AC3E}">
        <p14:creationId xmlns:p14="http://schemas.microsoft.com/office/powerpoint/2010/main" val="228792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9144000" cy="6867027"/>
            <a:chOff x="0" y="-2373"/>
            <a:chExt cx="12192000" cy="68670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0BE2B3-21B1-DFA6-FD7E-CB2744FF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41" y="1241266"/>
            <a:ext cx="2370762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DIAGNOSTICO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B27BBA-AE99-4D00-A26E-0B49DA4B3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499" y="396837"/>
            <a:ext cx="5929998" cy="6058999"/>
            <a:chOff x="423332" y="396837"/>
            <a:chExt cx="7906665" cy="6058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98DFFC-9C98-4276-B117-1EECD56D1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D9DF6785-2B9D-478C-AB08-3A6258EF7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9C1FA5F-1069-410C-ACE0-A24989171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01A42D6B-1FFB-4B97-6BCA-9D654760D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90" y="433854"/>
            <a:ext cx="4691592" cy="605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04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AB761-DAD1-C465-6632-A7652F38E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DENSITOMETRIA OSEA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D165B-1D5A-500B-D2C6-61AE9F2F3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/>
              <a:t>Mujeres y hombres con sospecha o actual fractura por fragilidad</a:t>
            </a:r>
          </a:p>
          <a:p>
            <a:r>
              <a:rPr lang="es-MX" dirty="0"/>
              <a:t>Mujeres posmenopáusicas &gt; 65 anos ˜ y hombre &gt; 70 anos ˜ con algún/os de los factores de riesgo asociados</a:t>
            </a:r>
          </a:p>
          <a:p>
            <a:r>
              <a:rPr lang="es-MX" dirty="0"/>
              <a:t>Factores de riesgo mayores </a:t>
            </a:r>
          </a:p>
          <a:p>
            <a:pPr lvl="1"/>
            <a:r>
              <a:rPr lang="es-MX" dirty="0"/>
              <a:t>Tratamiento con prednisona a dosis &gt; 7,5 mg/día durante más de 3 meses </a:t>
            </a:r>
          </a:p>
          <a:p>
            <a:pPr lvl="1"/>
            <a:r>
              <a:rPr lang="es-MX" dirty="0"/>
              <a:t>Antecedentes familiares de fractura de cadera</a:t>
            </a:r>
          </a:p>
          <a:p>
            <a:pPr lvl="1"/>
            <a:r>
              <a:rPr lang="es-MX" dirty="0"/>
              <a:t>IMC &lt; 20 kg/m2 </a:t>
            </a:r>
          </a:p>
          <a:p>
            <a:pPr lvl="1"/>
            <a:r>
              <a:rPr lang="es-MX" dirty="0"/>
              <a:t>Menopausia precoz &lt; 45 años no tratada </a:t>
            </a:r>
          </a:p>
          <a:p>
            <a:pPr lvl="1"/>
            <a:r>
              <a:rPr lang="es-MX" dirty="0"/>
              <a:t>Caídas (&gt; 2 en el último año)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45737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8E7EA-6562-C71A-0AFB-9CEAFD9D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0A82FA-B49C-DB19-CB73-D124CF812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Factores de riesgo menores</a:t>
            </a:r>
          </a:p>
          <a:p>
            <a:pPr lvl="1"/>
            <a:r>
              <a:rPr lang="es-MX" dirty="0"/>
              <a:t>Tabaquismo activo</a:t>
            </a:r>
          </a:p>
          <a:p>
            <a:pPr lvl="1"/>
            <a:r>
              <a:rPr lang="es-MX" dirty="0"/>
              <a:t>Ingesta </a:t>
            </a:r>
            <a:r>
              <a:rPr lang="es-MX" dirty="0" err="1"/>
              <a:t>enólica</a:t>
            </a:r>
            <a:r>
              <a:rPr lang="es-MX" dirty="0"/>
              <a:t> &gt; 20 U/semana en hombres y 13 U/semana en mujeres </a:t>
            </a:r>
          </a:p>
          <a:p>
            <a:pPr lvl="1"/>
            <a:r>
              <a:rPr lang="es-MX" dirty="0"/>
              <a:t>Enfermedades crónicas que disminuyan la DMO (p. ej. artritis reumatoide, hiperparatiroidismo, síndromes </a:t>
            </a:r>
            <a:r>
              <a:rPr lang="es-MX" dirty="0" err="1"/>
              <a:t>malabsortivos</a:t>
            </a:r>
            <a:r>
              <a:rPr lang="es-MX" dirty="0"/>
              <a:t>. . .) </a:t>
            </a:r>
          </a:p>
          <a:p>
            <a:pPr lvl="1"/>
            <a:r>
              <a:rPr lang="es-MX" dirty="0"/>
              <a:t>Tratamiento con fármacos que disminuyan la DMO (p. ej. anticonvulsivantes, heparina, inhibidores de la aromatasa. . .)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85286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53BC003-D6B7-4BF0-937D-4A015F6D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9144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6216" y="973668"/>
            <a:ext cx="2350294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700"/>
              <a:t>Diagnóstico</a:t>
            </a:r>
            <a:endParaRPr lang="es-CL" sz="270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66216" y="2120900"/>
            <a:ext cx="2350294" cy="3898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s-ES" sz="1500">
                <a:solidFill>
                  <a:schemeClr val="bg1"/>
                </a:solidFill>
              </a:rPr>
              <a:t>RNM: mejor standard, caro.</a:t>
            </a:r>
          </a:p>
          <a:p>
            <a:pPr>
              <a:lnSpc>
                <a:spcPct val="90000"/>
              </a:lnSpc>
              <a:buNone/>
            </a:pPr>
            <a:r>
              <a:rPr lang="es-ES" sz="1500">
                <a:solidFill>
                  <a:schemeClr val="bg1"/>
                </a:solidFill>
              </a:rPr>
              <a:t>TAC</a:t>
            </a:r>
          </a:p>
          <a:p>
            <a:pPr>
              <a:lnSpc>
                <a:spcPct val="90000"/>
              </a:lnSpc>
              <a:buNone/>
            </a:pPr>
            <a:r>
              <a:rPr lang="es-ES" sz="1500">
                <a:solidFill>
                  <a:schemeClr val="bg1"/>
                </a:solidFill>
              </a:rPr>
              <a:t>DXA (dual energy x - ray absortometría.)</a:t>
            </a:r>
          </a:p>
          <a:p>
            <a:pPr>
              <a:lnSpc>
                <a:spcPct val="90000"/>
              </a:lnSpc>
              <a:buNone/>
            </a:pPr>
            <a:r>
              <a:rPr lang="es-ES" sz="1500">
                <a:solidFill>
                  <a:schemeClr val="bg1"/>
                </a:solidFill>
              </a:rPr>
              <a:t>	Sobreestima masa muscular (incluye edema y grasa infiltrada).</a:t>
            </a:r>
          </a:p>
          <a:p>
            <a:pPr>
              <a:lnSpc>
                <a:spcPct val="90000"/>
              </a:lnSpc>
              <a:buNone/>
            </a:pPr>
            <a:r>
              <a:rPr lang="es-ES" sz="1500">
                <a:solidFill>
                  <a:schemeClr val="bg1"/>
                </a:solidFill>
              </a:rPr>
              <a:t>Impedanciometría bioeléctrica (hidratación raza, edad).</a:t>
            </a:r>
            <a:endParaRPr lang="es-CL" sz="150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5A86B1-8BE6-4E46-6EBD-C01C13A62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348" y="803751"/>
            <a:ext cx="3832863" cy="52504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014FF2D-4863-43AA-82A7-958E9F743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319898-92DB-F6C2-AFA1-8F29D1D006CE}"/>
              </a:ext>
            </a:extLst>
          </p:cNvPr>
          <p:cNvSpPr txBox="1"/>
          <p:nvPr/>
        </p:nvSpPr>
        <p:spPr>
          <a:xfrm>
            <a:off x="5846140" y="6284274"/>
            <a:ext cx="27487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 err="1"/>
              <a:t>Calcified</a:t>
            </a:r>
            <a:r>
              <a:rPr lang="es-CL" sz="1200" dirty="0"/>
              <a:t> </a:t>
            </a:r>
            <a:r>
              <a:rPr lang="es-CL" sz="1200" dirty="0" err="1"/>
              <a:t>Tissue</a:t>
            </a:r>
            <a:r>
              <a:rPr lang="es-CL" sz="1200" dirty="0"/>
              <a:t> International. 105.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7" name="Group 25606">
            <a:extLst>
              <a:ext uri="{FF2B5EF4-FFF2-40B4-BE49-F238E27FC236}">
                <a16:creationId xmlns:a16="http://schemas.microsoft.com/office/drawing/2014/main" id="{49FF32FF-44D7-4535-B99A-004DD008A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91" y="0"/>
            <a:ext cx="9145191" cy="6861555"/>
            <a:chOff x="-1588" y="0"/>
            <a:chExt cx="12193588" cy="6861555"/>
          </a:xfrm>
        </p:grpSpPr>
        <p:sp>
          <p:nvSpPr>
            <p:cNvPr id="25608" name="Rectangle 25607">
              <a:extLst>
                <a:ext uri="{FF2B5EF4-FFF2-40B4-BE49-F238E27FC236}">
                  <a16:creationId xmlns:a16="http://schemas.microsoft.com/office/drawing/2014/main" id="{78C82D60-0595-4A9C-8DA5-BDFA377BA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5609" name="Oval 25608">
              <a:extLst>
                <a:ext uri="{FF2B5EF4-FFF2-40B4-BE49-F238E27FC236}">
                  <a16:creationId xmlns:a16="http://schemas.microsoft.com/office/drawing/2014/main" id="{79A2E1C4-BD01-48B0-BD6B-09C2F8BA0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5610" name="Oval 25609">
              <a:extLst>
                <a:ext uri="{FF2B5EF4-FFF2-40B4-BE49-F238E27FC236}">
                  <a16:creationId xmlns:a16="http://schemas.microsoft.com/office/drawing/2014/main" id="{3C2CBCFF-D961-4AD3-82AB-3C5B58703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5611" name="Oval 25610">
              <a:extLst>
                <a:ext uri="{FF2B5EF4-FFF2-40B4-BE49-F238E27FC236}">
                  <a16:creationId xmlns:a16="http://schemas.microsoft.com/office/drawing/2014/main" id="{48D31C4F-8B97-4C73-B72A-15E1324D6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5612" name="Freeform 5">
              <a:extLst>
                <a:ext uri="{FF2B5EF4-FFF2-40B4-BE49-F238E27FC236}">
                  <a16:creationId xmlns:a16="http://schemas.microsoft.com/office/drawing/2014/main" id="{2B7AB125-2661-42D7-BF76-2CA4648E7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5613" name="Freeform 5">
              <a:extLst>
                <a:ext uri="{FF2B5EF4-FFF2-40B4-BE49-F238E27FC236}">
                  <a16:creationId xmlns:a16="http://schemas.microsoft.com/office/drawing/2014/main" id="{53FFC732-5F2B-478B-83FB-398990EC9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5614" name="Freeform 5">
              <a:extLst>
                <a:ext uri="{FF2B5EF4-FFF2-40B4-BE49-F238E27FC236}">
                  <a16:creationId xmlns:a16="http://schemas.microsoft.com/office/drawing/2014/main" id="{0315E93D-E07D-4697-93FF-358C10DDD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5616" name="Rectangle 25615">
            <a:extLst>
              <a:ext uri="{FF2B5EF4-FFF2-40B4-BE49-F238E27FC236}">
                <a16:creationId xmlns:a16="http://schemas.microsoft.com/office/drawing/2014/main" id="{0952772C-A193-46A8-8085-DF0DDE5FC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5618" name="Rectangle 25617">
            <a:extLst>
              <a:ext uri="{FF2B5EF4-FFF2-40B4-BE49-F238E27FC236}">
                <a16:creationId xmlns:a16="http://schemas.microsoft.com/office/drawing/2014/main" id="{F605735B-B754-4988-AB85-DAAA79C28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grpSp>
        <p:nvGrpSpPr>
          <p:cNvPr id="25620" name="Group 25619">
            <a:extLst>
              <a:ext uri="{FF2B5EF4-FFF2-40B4-BE49-F238E27FC236}">
                <a16:creationId xmlns:a16="http://schemas.microsoft.com/office/drawing/2014/main" id="{33E4A70D-68CA-47CD-A397-390393D6C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9144000" cy="6856413"/>
            <a:chOff x="0" y="1587"/>
            <a:chExt cx="12192000" cy="6856413"/>
          </a:xfrm>
        </p:grpSpPr>
        <p:sp>
          <p:nvSpPr>
            <p:cNvPr id="25621" name="Oval 25620">
              <a:extLst>
                <a:ext uri="{FF2B5EF4-FFF2-40B4-BE49-F238E27FC236}">
                  <a16:creationId xmlns:a16="http://schemas.microsoft.com/office/drawing/2014/main" id="{6E300448-2B1A-4CAF-9207-77501451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5622" name="Oval 25621">
              <a:extLst>
                <a:ext uri="{FF2B5EF4-FFF2-40B4-BE49-F238E27FC236}">
                  <a16:creationId xmlns:a16="http://schemas.microsoft.com/office/drawing/2014/main" id="{28D1394B-6E38-4A72-BF6C-FD6DB64C67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5623" name="Rectangle 25622">
              <a:extLst>
                <a:ext uri="{FF2B5EF4-FFF2-40B4-BE49-F238E27FC236}">
                  <a16:creationId xmlns:a16="http://schemas.microsoft.com/office/drawing/2014/main" id="{BB5BBBEF-5E27-4125-808B-53FD258B7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5624" name="Freeform 5">
              <a:extLst>
                <a:ext uri="{FF2B5EF4-FFF2-40B4-BE49-F238E27FC236}">
                  <a16:creationId xmlns:a16="http://schemas.microsoft.com/office/drawing/2014/main" id="{6A8E2910-FBBD-47B6-A6D5-1FA30388D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6565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5625" name="Freeform 5">
              <a:extLst>
                <a:ext uri="{FF2B5EF4-FFF2-40B4-BE49-F238E27FC236}">
                  <a16:creationId xmlns:a16="http://schemas.microsoft.com/office/drawing/2014/main" id="{02CE8B07-E3AE-41C6-9378-543D478C7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7676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5626" name="Freeform 5">
              <a:extLst>
                <a:ext uri="{FF2B5EF4-FFF2-40B4-BE49-F238E27FC236}">
                  <a16:creationId xmlns:a16="http://schemas.microsoft.com/office/drawing/2014/main" id="{BDF4725C-2B01-4AF0-8AE9-18A242E17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9323" y="629265"/>
            <a:ext cx="4554582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Sarcopenia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79323" y="2418735"/>
            <a:ext cx="4554582" cy="3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Definición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</a:rPr>
              <a:t>Es la </a:t>
            </a:r>
            <a:r>
              <a:rPr lang="en-US" dirty="0" err="1">
                <a:solidFill>
                  <a:schemeClr val="bg1"/>
                </a:solidFill>
              </a:rPr>
              <a:t>pérdida</a:t>
            </a:r>
            <a:r>
              <a:rPr lang="en-US" dirty="0">
                <a:solidFill>
                  <a:schemeClr val="bg1"/>
                </a:solidFill>
              </a:rPr>
              <a:t> de masa muscular </a:t>
            </a:r>
            <a:r>
              <a:rPr lang="en-US" dirty="0" err="1">
                <a:solidFill>
                  <a:schemeClr val="bg1"/>
                </a:solidFill>
              </a:rPr>
              <a:t>esquelética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fuerza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funcionalidad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5602" name="Picture 2" descr="C:\Users\Administrator\Pictures\sarcopeni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563669" y="762706"/>
            <a:ext cx="3093988" cy="2475190"/>
          </a:xfrm>
          <a:prstGeom prst="rect">
            <a:avLst/>
          </a:prstGeom>
          <a:noFill/>
        </p:spPr>
      </p:pic>
      <p:sp>
        <p:nvSpPr>
          <p:cNvPr id="25628" name="Rectangle 25627">
            <a:extLst>
              <a:ext uri="{FF2B5EF4-FFF2-40B4-BE49-F238E27FC236}">
                <a16:creationId xmlns:a16="http://schemas.microsoft.com/office/drawing/2014/main" id="{D8E14221-6F70-4546-812E-6EA2ADA99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pic>
        <p:nvPicPr>
          <p:cNvPr id="25601" name="Picture 1" descr="C:\Users\Administrator\Pictures\sarcopenia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5563669" y="4206206"/>
            <a:ext cx="3093988" cy="13381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CD25D-A434-4CEA-80F0-515C0090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Tusseu</a:t>
            </a:r>
            <a:r>
              <a:rPr lang="es-CL" dirty="0"/>
              <a:t> </a:t>
            </a:r>
            <a:r>
              <a:rPr lang="es-CL" dirty="0" err="1"/>
              <a:t>Compass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8B128DD-0133-AEC0-C138-3FAC1E725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2365775"/>
            <a:ext cx="4985442" cy="3530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D0A856-B03A-3295-6763-8AF41284B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2132856"/>
            <a:ext cx="1945827" cy="11356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E0131BD-5E9E-1DD4-A692-989360529D18}"/>
              </a:ext>
            </a:extLst>
          </p:cNvPr>
          <p:cNvSpPr txBox="1"/>
          <p:nvPr/>
        </p:nvSpPr>
        <p:spPr>
          <a:xfrm>
            <a:off x="414304" y="6237312"/>
            <a:ext cx="8729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/>
              <a:t>https://www.researchgate.net/publication/352725278_Validation_of_a_semiautomatic_image_analysis_software_for_the_quantification_of_musculoskeletal_tissues</a:t>
            </a:r>
          </a:p>
        </p:txBody>
      </p:sp>
    </p:spTree>
    <p:extLst>
      <p:ext uri="{BB962C8B-B14F-4D97-AF65-F5344CB8AC3E}">
        <p14:creationId xmlns:p14="http://schemas.microsoft.com/office/powerpoint/2010/main" val="2791394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49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9144000" cy="6867027"/>
            <a:chOff x="0" y="-2373"/>
            <a:chExt cx="12192000" cy="6867027"/>
          </a:xfrm>
        </p:grpSpPr>
        <p:sp>
          <p:nvSpPr>
            <p:cNvPr id="61" name="Rectangle 50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62" name="Oval 51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63" name="Oval 52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64" name="Oval 53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65" name="Oval 54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66" name="Oval 55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68" name="Rectangle 58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2E76187-AB26-5454-CCA0-953335E2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82" y="3739568"/>
            <a:ext cx="8169820" cy="19159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3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TRATAMIENTO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3CB80C-1FD0-D585-74C1-DDAE24456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91" y="934064"/>
            <a:ext cx="7541418" cy="356173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754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98CD42C-2E98-437C-AF0D-ADB770381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3AA7B5C7-7348-4EFC-BEE4-5AA469D57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6215" y="973669"/>
            <a:ext cx="6619244" cy="706964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EJERCICIO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6BBD40-26F7-4779-A7E1-17EADF348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graphicFrame>
        <p:nvGraphicFramePr>
          <p:cNvPr id="5" name="2 Marcador de contenido">
            <a:extLst>
              <a:ext uri="{FF2B5EF4-FFF2-40B4-BE49-F238E27FC236}">
                <a16:creationId xmlns:a16="http://schemas.microsoft.com/office/drawing/2014/main" id="{FE0E36EF-53B2-4F2C-B761-0E861B8F7D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31209"/>
              </p:ext>
            </p:extLst>
          </p:nvPr>
        </p:nvGraphicFramePr>
        <p:xfrm>
          <a:off x="965200" y="2324100"/>
          <a:ext cx="7219037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3154" y="467397"/>
            <a:ext cx="521872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endParaRPr lang="es-CL"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0279" y="1209957"/>
            <a:ext cx="2275935" cy="4438087"/>
          </a:xfrm>
        </p:spPr>
        <p:txBody>
          <a:bodyPr anchor="ctr">
            <a:normAutofit/>
          </a:bodyPr>
          <a:lstStyle/>
          <a:p>
            <a:pPr algn="r"/>
            <a:r>
              <a:rPr lang="es-ES" sz="2800">
                <a:solidFill>
                  <a:schemeClr val="tx1"/>
                </a:solidFill>
              </a:rPr>
              <a:t>Ejercicio y actividad física</a:t>
            </a:r>
            <a:endParaRPr lang="es-CL" sz="280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08818" y="1059025"/>
            <a:ext cx="3976641" cy="47399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>
                <a:solidFill>
                  <a:schemeClr val="tx1"/>
                </a:solidFill>
              </a:rPr>
              <a:t>Ejercicio aeróbico</a:t>
            </a:r>
          </a:p>
          <a:p>
            <a:pPr>
              <a:lnSpc>
                <a:spcPct val="90000"/>
              </a:lnSpc>
              <a:buNone/>
            </a:pPr>
            <a:r>
              <a:rPr lang="es-ES">
                <a:solidFill>
                  <a:schemeClr val="tx1"/>
                </a:solidFill>
              </a:rPr>
              <a:t>			Acondicionamiento cardiaco</a:t>
            </a:r>
          </a:p>
          <a:p>
            <a:pPr>
              <a:lnSpc>
                <a:spcPct val="90000"/>
              </a:lnSpc>
              <a:buNone/>
            </a:pPr>
            <a:r>
              <a:rPr lang="es-ES">
                <a:solidFill>
                  <a:schemeClr val="tx1"/>
                </a:solidFill>
              </a:rPr>
              <a:t>			Resistencia al esfuerzo</a:t>
            </a:r>
          </a:p>
          <a:p>
            <a:pPr>
              <a:lnSpc>
                <a:spcPct val="90000"/>
              </a:lnSpc>
              <a:buNone/>
            </a:pPr>
            <a:r>
              <a:rPr lang="es-ES">
                <a:solidFill>
                  <a:schemeClr val="tx1"/>
                </a:solidFill>
              </a:rPr>
              <a:t>			Volumen mitocondrial y actividad enzimática</a:t>
            </a:r>
          </a:p>
          <a:p>
            <a:pPr>
              <a:lnSpc>
                <a:spcPct val="90000"/>
              </a:lnSpc>
              <a:buNone/>
            </a:pPr>
            <a:r>
              <a:rPr lang="es-ES">
                <a:solidFill>
                  <a:schemeClr val="tx1"/>
                </a:solidFill>
              </a:rPr>
              <a:t>			Disminución de masa grasa</a:t>
            </a:r>
          </a:p>
          <a:p>
            <a:pPr>
              <a:lnSpc>
                <a:spcPct val="90000"/>
              </a:lnSpc>
            </a:pPr>
            <a:r>
              <a:rPr lang="es-ES">
                <a:solidFill>
                  <a:schemeClr val="tx1"/>
                </a:solidFill>
              </a:rPr>
              <a:t>Ejercicio de resistencia</a:t>
            </a:r>
          </a:p>
          <a:p>
            <a:pPr>
              <a:lnSpc>
                <a:spcPct val="90000"/>
              </a:lnSpc>
              <a:buNone/>
            </a:pPr>
            <a:r>
              <a:rPr lang="es-ES">
                <a:solidFill>
                  <a:schemeClr val="tx1"/>
                </a:solidFill>
              </a:rPr>
              <a:t>			Aumenta masa y fuerza muscular</a:t>
            </a:r>
          </a:p>
          <a:p>
            <a:pPr>
              <a:lnSpc>
                <a:spcPct val="90000"/>
              </a:lnSpc>
              <a:buNone/>
            </a:pPr>
            <a:r>
              <a:rPr lang="es-ES">
                <a:solidFill>
                  <a:schemeClr val="tx1"/>
                </a:solidFill>
              </a:rPr>
              <a:t>			Reduce sarcopenia</a:t>
            </a:r>
          </a:p>
          <a:p>
            <a:pPr>
              <a:lnSpc>
                <a:spcPct val="90000"/>
              </a:lnSpc>
              <a:buNone/>
            </a:pPr>
            <a:r>
              <a:rPr lang="es-ES">
                <a:solidFill>
                  <a:schemeClr val="tx1"/>
                </a:solidFill>
              </a:rPr>
              <a:t>	Entrenamiento intensivo de 10 a 12 semanas.</a:t>
            </a:r>
          </a:p>
          <a:p>
            <a:pPr>
              <a:lnSpc>
                <a:spcPct val="90000"/>
              </a:lnSpc>
              <a:buNone/>
            </a:pPr>
            <a:endParaRPr lang="es-CL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1E8970A-DC79-634D-DACC-E39BF0CB2EF3}"/>
              </a:ext>
            </a:extLst>
          </p:cNvPr>
          <p:cNvSpPr txBox="1"/>
          <p:nvPr/>
        </p:nvSpPr>
        <p:spPr>
          <a:xfrm>
            <a:off x="3332180" y="564804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 err="1"/>
              <a:t>Journal</a:t>
            </a:r>
            <a:r>
              <a:rPr lang="es-CL" sz="1200" dirty="0"/>
              <a:t> </a:t>
            </a:r>
            <a:r>
              <a:rPr lang="es-CL" sz="1200" dirty="0" err="1"/>
              <a:t>of</a:t>
            </a:r>
            <a:r>
              <a:rPr lang="es-CL" sz="1200" dirty="0"/>
              <a:t> </a:t>
            </a:r>
            <a:r>
              <a:rPr lang="es-CL" sz="1200" dirty="0" err="1"/>
              <a:t>Cachexia</a:t>
            </a:r>
            <a:r>
              <a:rPr lang="es-CL" sz="1200" dirty="0"/>
              <a:t>, Sarcopenia and </a:t>
            </a:r>
            <a:r>
              <a:rPr lang="es-CL" sz="1200" dirty="0" err="1"/>
              <a:t>Muscle</a:t>
            </a:r>
            <a:r>
              <a:rPr lang="es-CL" sz="1200" dirty="0"/>
              <a:t>. 10.1002/jcsm.12567.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9674B87-B7AA-4FDD-B75B-0E6F82BFA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79CFA5-3E2E-44AE-8901-888F319BB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267043B-4282-450D-A595-165512D91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3ECCE6B-7124-49F7-A9F7-846F18D23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4B22195-E753-4CEB-9376-1E4C70F9D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321F675-966F-4F38-9E8C-EF813E7B0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C1E1FED-8209-4304-BD7B-1E364C44A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77DFC8-AD0F-4293-A5B0-A4B35B41D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A536217-7B6F-4117-90B1-9D52A5791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1FF4C96-6962-4FEB-8800-B664A2ACC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309CC5A8-B34F-420B-82A5-2B885B247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6216" y="973668"/>
            <a:ext cx="2350294" cy="1020232"/>
          </a:xfrm>
        </p:spPr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66216" y="2120900"/>
            <a:ext cx="2350294" cy="38989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>
                <a:solidFill>
                  <a:schemeClr val="bg1"/>
                </a:solidFill>
              </a:rPr>
              <a:t>Entrenamiento de resistencia progresivo</a:t>
            </a:r>
          </a:p>
          <a:p>
            <a:pPr>
              <a:buNone/>
            </a:pPr>
            <a:r>
              <a:rPr lang="es-ES">
                <a:solidFill>
                  <a:schemeClr val="bg1"/>
                </a:solidFill>
              </a:rPr>
              <a:t>		Funcionalidad</a:t>
            </a:r>
          </a:p>
          <a:p>
            <a:pPr>
              <a:buNone/>
            </a:pPr>
            <a:r>
              <a:rPr lang="es-ES">
                <a:solidFill>
                  <a:schemeClr val="bg1"/>
                </a:solidFill>
              </a:rPr>
              <a:t>		Velocidad de la marcha</a:t>
            </a:r>
          </a:p>
          <a:p>
            <a:pPr>
              <a:buNone/>
            </a:pPr>
            <a:r>
              <a:rPr lang="es-ES">
                <a:solidFill>
                  <a:schemeClr val="bg1"/>
                </a:solidFill>
              </a:rPr>
              <a:t>		Subir escalas</a:t>
            </a:r>
          </a:p>
          <a:p>
            <a:pPr>
              <a:buNone/>
            </a:pPr>
            <a:r>
              <a:rPr lang="es-ES">
                <a:solidFill>
                  <a:schemeClr val="bg1"/>
                </a:solidFill>
              </a:rPr>
              <a:t>		Balance</a:t>
            </a:r>
            <a:endParaRPr lang="es-CL">
              <a:solidFill>
                <a:schemeClr val="bg1"/>
              </a:solidFill>
            </a:endParaRPr>
          </a:p>
        </p:txBody>
      </p:sp>
      <p:pic>
        <p:nvPicPr>
          <p:cNvPr id="4" name="Picture 1" descr="C:\Users\Administrator\Pictures\runner-elderly-456.jpg"/>
          <p:cNvPicPr>
            <a:picLocks noChangeAspect="1" noChangeArrowheads="1"/>
          </p:cNvPicPr>
          <p:nvPr/>
        </p:nvPicPr>
        <p:blipFill rotWithShape="1">
          <a:blip r:embed="rId3"/>
          <a:srcRect l="15040" r="23788" b="-2"/>
          <a:stretch/>
        </p:blipFill>
        <p:spPr bwMode="auto">
          <a:xfrm>
            <a:off x="3895955" y="803751"/>
            <a:ext cx="4793650" cy="5250498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6E07BC7-FAEA-458C-90C9-A68082FBB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8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9144000" cy="6867027"/>
            <a:chOff x="0" y="-2373"/>
            <a:chExt cx="12192000" cy="6867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6" name="Rectangle 17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A94918-0FC0-205D-901E-4074CF704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41" y="1241266"/>
            <a:ext cx="2370762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EJERCICIO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B27BBA-AE99-4D00-A26E-0B49DA4B3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499" y="396837"/>
            <a:ext cx="5929998" cy="6058999"/>
            <a:chOff x="423332" y="396837"/>
            <a:chExt cx="7906665" cy="6058999"/>
          </a:xfrm>
        </p:grpSpPr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E898DFFC-9C98-4276-B117-1EECD56D1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9DF6785-2B9D-478C-AB08-3A6258EF7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9C1FA5F-1069-410C-ACE0-A24989171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1A41332-630B-5CC0-E2DF-4A5802DDC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1412776"/>
            <a:ext cx="585335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00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176B20-1FE0-43BA-E38E-154C8B0F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2416AA-D97C-F363-2F82-33E1298D0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E725CF-6F81-DCB1-E84C-160850104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66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98CD42C-2E98-437C-AF0D-ADB770381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3AA7B5C7-7348-4EFC-BEE4-5AA469D57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6215" y="973669"/>
            <a:ext cx="6619244" cy="706964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Nutrición</a:t>
            </a:r>
            <a:endParaRPr lang="es-CL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6BBD40-26F7-4779-A7E1-17EADF348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graphicFrame>
        <p:nvGraphicFramePr>
          <p:cNvPr id="18" name="2 Marcador de contenido">
            <a:extLst>
              <a:ext uri="{FF2B5EF4-FFF2-40B4-BE49-F238E27FC236}">
                <a16:creationId xmlns:a16="http://schemas.microsoft.com/office/drawing/2014/main" id="{E74642BD-A187-1936-25E9-6C7136DA00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013781"/>
              </p:ext>
            </p:extLst>
          </p:nvPr>
        </p:nvGraphicFramePr>
        <p:xfrm>
          <a:off x="965200" y="2324100"/>
          <a:ext cx="7219037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Dieta Mediterránea</a:t>
            </a:r>
            <a:endParaRPr lang="en-US" dirty="0"/>
          </a:p>
        </p:txBody>
      </p:sp>
      <p:sp>
        <p:nvSpPr>
          <p:cNvPr id="345091" name="Rectangle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4000500" cy="4525963"/>
          </a:xfrm>
        </p:spPr>
        <p:txBody>
          <a:bodyPr>
            <a:normAutofit fontScale="92500"/>
          </a:bodyPr>
          <a:lstStyle/>
          <a:p>
            <a:pPr marL="342900" indent="-342900">
              <a:buFont typeface="Wingdings" pitchFamily="2" charset="2"/>
              <a:buNone/>
            </a:pPr>
            <a:endParaRPr lang="en-US" sz="2100" dirty="0"/>
          </a:p>
          <a:p>
            <a:pPr marL="342900" indent="-342900">
              <a:buFont typeface="Wingdings" pitchFamily="2" charset="2"/>
              <a:buNone/>
            </a:pPr>
            <a:r>
              <a:rPr lang="en-US" sz="2100" dirty="0" err="1"/>
              <a:t>Vegetales</a:t>
            </a:r>
            <a:r>
              <a:rPr lang="en-US" sz="2100" dirty="0"/>
              <a:t> (</a:t>
            </a:r>
            <a:r>
              <a:rPr lang="en-US" sz="2100" dirty="0" err="1"/>
              <a:t>frutas</a:t>
            </a:r>
            <a:r>
              <a:rPr lang="en-US" sz="2100" dirty="0"/>
              <a:t>, </a:t>
            </a:r>
            <a:r>
              <a:rPr lang="en-US" sz="2100" dirty="0" err="1"/>
              <a:t>verduras</a:t>
            </a:r>
            <a:r>
              <a:rPr lang="en-US" sz="2100" dirty="0"/>
              <a:t>, </a:t>
            </a:r>
            <a:r>
              <a:rPr lang="en-US" sz="2100" dirty="0" err="1"/>
              <a:t>legumbres</a:t>
            </a:r>
            <a:r>
              <a:rPr lang="en-US" sz="2100" dirty="0"/>
              <a:t>, </a:t>
            </a:r>
            <a:r>
              <a:rPr lang="en-US" sz="2100" dirty="0" err="1"/>
              <a:t>frutos</a:t>
            </a:r>
            <a:r>
              <a:rPr lang="en-US" sz="2100" dirty="0"/>
              <a:t> </a:t>
            </a:r>
            <a:r>
              <a:rPr lang="en-US" sz="2100" dirty="0" err="1"/>
              <a:t>secos</a:t>
            </a:r>
            <a:r>
              <a:rPr lang="en-US" sz="2100" dirty="0"/>
              <a:t>, pan y </a:t>
            </a:r>
            <a:r>
              <a:rPr lang="en-US" sz="2100" dirty="0" err="1"/>
              <a:t>otros</a:t>
            </a:r>
            <a:r>
              <a:rPr lang="en-US" sz="2100" dirty="0"/>
              <a:t> </a:t>
            </a:r>
            <a:r>
              <a:rPr lang="en-US" sz="2100" dirty="0" err="1"/>
              <a:t>cereales</a:t>
            </a:r>
            <a:r>
              <a:rPr lang="en-US" sz="2100" dirty="0"/>
              <a:t>).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US" sz="2100" dirty="0"/>
              <a:t> </a:t>
            </a:r>
            <a:r>
              <a:rPr lang="en-US" sz="2100" dirty="0" err="1"/>
              <a:t>Aceite</a:t>
            </a:r>
            <a:r>
              <a:rPr lang="en-US" sz="2100" dirty="0"/>
              <a:t> de </a:t>
            </a:r>
            <a:r>
              <a:rPr lang="en-US" sz="2100" dirty="0" err="1"/>
              <a:t>oliva</a:t>
            </a:r>
            <a:r>
              <a:rPr lang="en-US" sz="2100" dirty="0"/>
              <a:t>.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US" sz="2100" dirty="0" err="1"/>
              <a:t>Pescado</a:t>
            </a:r>
            <a:r>
              <a:rPr lang="en-US" sz="2100" dirty="0"/>
              <a:t>.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US" sz="2100" dirty="0"/>
              <a:t> Carnes </a:t>
            </a:r>
            <a:r>
              <a:rPr lang="en-US" sz="2100" dirty="0" err="1"/>
              <a:t>rojas</a:t>
            </a:r>
            <a:r>
              <a:rPr lang="en-US" sz="2100" dirty="0"/>
              <a:t> en </a:t>
            </a:r>
            <a:r>
              <a:rPr lang="en-US" sz="2100" dirty="0" err="1"/>
              <a:t>poca</a:t>
            </a:r>
            <a:r>
              <a:rPr lang="en-US" sz="2100" dirty="0"/>
              <a:t> </a:t>
            </a:r>
            <a:r>
              <a:rPr lang="en-US" sz="2100" dirty="0" err="1"/>
              <a:t>cantidad</a:t>
            </a:r>
            <a:r>
              <a:rPr lang="en-US" sz="2100" dirty="0"/>
              <a:t>. 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US" sz="2100" dirty="0"/>
              <a:t> </a:t>
            </a:r>
            <a:r>
              <a:rPr lang="en-US" sz="2100" dirty="0" err="1"/>
              <a:t>Consumo</a:t>
            </a:r>
            <a:r>
              <a:rPr lang="en-US" sz="2100" dirty="0"/>
              <a:t> regular de </a:t>
            </a:r>
            <a:r>
              <a:rPr lang="en-US" sz="2100" dirty="0" err="1"/>
              <a:t>vino</a:t>
            </a:r>
            <a:r>
              <a:rPr lang="en-US" sz="2100" dirty="0"/>
              <a:t> en </a:t>
            </a:r>
            <a:r>
              <a:rPr lang="en-US" sz="2100" dirty="0" err="1"/>
              <a:t>cantidades</a:t>
            </a:r>
            <a:r>
              <a:rPr lang="en-US" sz="2100" dirty="0"/>
              <a:t> </a:t>
            </a:r>
            <a:r>
              <a:rPr lang="en-US" sz="2100" dirty="0" err="1"/>
              <a:t>moderadas</a:t>
            </a:r>
            <a:r>
              <a:rPr lang="en-US" sz="2100" dirty="0"/>
              <a:t>. 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US" sz="2100" dirty="0" err="1"/>
              <a:t>Asegurar</a:t>
            </a:r>
            <a:r>
              <a:rPr lang="en-US" sz="2100" dirty="0"/>
              <a:t> </a:t>
            </a:r>
            <a:r>
              <a:rPr lang="en-US" sz="2100" dirty="0" err="1"/>
              <a:t>aporte</a:t>
            </a:r>
            <a:r>
              <a:rPr lang="en-US" sz="2100" dirty="0"/>
              <a:t> </a:t>
            </a:r>
            <a:r>
              <a:rPr lang="en-US" sz="2100" dirty="0" err="1"/>
              <a:t>proteico</a:t>
            </a:r>
            <a:r>
              <a:rPr lang="en-US" sz="2100" dirty="0"/>
              <a:t> 1 – 1,5 g/kg/ día.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US" sz="2100" dirty="0" err="1"/>
              <a:t>Recurrir</a:t>
            </a:r>
            <a:r>
              <a:rPr lang="en-US" sz="2100" dirty="0"/>
              <a:t> a </a:t>
            </a:r>
            <a:r>
              <a:rPr lang="en-US" sz="2100" dirty="0" err="1"/>
              <a:t>suplementos</a:t>
            </a:r>
            <a:r>
              <a:rPr lang="en-US" sz="2100" dirty="0"/>
              <a:t> </a:t>
            </a:r>
            <a:r>
              <a:rPr lang="en-US" sz="2100" dirty="0" err="1"/>
              <a:t>proteicos</a:t>
            </a:r>
            <a:endParaRPr lang="en-US" sz="2100" dirty="0"/>
          </a:p>
        </p:txBody>
      </p:sp>
      <p:sp>
        <p:nvSpPr>
          <p:cNvPr id="345092" name="Rectangle 4"/>
          <p:cNvSpPr>
            <a:spLocks noGrp="1"/>
          </p:cNvSpPr>
          <p:nvPr>
            <p:ph sz="quarter" idx="13"/>
          </p:nvPr>
        </p:nvSpPr>
        <p:spPr>
          <a:xfrm>
            <a:off x="4765675" y="1600200"/>
            <a:ext cx="4000500" cy="4525963"/>
          </a:xfrm>
        </p:spPr>
        <p:txBody>
          <a:bodyPr/>
          <a:lstStyle/>
          <a:p>
            <a:pPr marL="342900" indent="-342900"/>
            <a:endParaRPr lang="en-US" sz="2100"/>
          </a:p>
        </p:txBody>
      </p:sp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CL"/>
          </a:p>
        </p:txBody>
      </p:sp>
      <p:graphicFrame>
        <p:nvGraphicFramePr>
          <p:cNvPr id="345094" name="Object 6"/>
          <p:cNvGraphicFramePr>
            <a:graphicFrameLocks noChangeAspect="1"/>
          </p:cNvGraphicFramePr>
          <p:nvPr/>
        </p:nvGraphicFramePr>
        <p:xfrm>
          <a:off x="4572000" y="1981200"/>
          <a:ext cx="4324350" cy="343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3" imgW="3790476" imgH="3010320" progId="">
                  <p:embed/>
                </p:oleObj>
              </mc:Choice>
              <mc:Fallback>
                <p:oleObj name="Fotografía de Photo Editor" r:id="rId3" imgW="3790476" imgH="3010320" progId="">
                  <p:embed/>
                  <p:pic>
                    <p:nvPicPr>
                      <p:cNvPr id="3450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81200"/>
                        <a:ext cx="4324350" cy="3433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3154" y="467397"/>
            <a:ext cx="521872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endParaRPr lang="es-CL"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0279" y="1209957"/>
            <a:ext cx="2275935" cy="4438087"/>
          </a:xfrm>
        </p:spPr>
        <p:txBody>
          <a:bodyPr anchor="ctr">
            <a:normAutofit/>
          </a:bodyPr>
          <a:lstStyle/>
          <a:p>
            <a:pPr algn="r"/>
            <a:r>
              <a:rPr lang="es-ES" sz="2800">
                <a:solidFill>
                  <a:schemeClr val="tx1"/>
                </a:solidFill>
              </a:rPr>
              <a:t>Vitamina D</a:t>
            </a:r>
            <a:endParaRPr lang="es-CL" sz="280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08818" y="1059025"/>
            <a:ext cx="3976641" cy="4739950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s-ES" sz="1700">
                <a:solidFill>
                  <a:schemeClr val="tx1"/>
                </a:solidFill>
              </a:rPr>
              <a:t>Fundamental en metabolismo óseo.</a:t>
            </a:r>
          </a:p>
          <a:p>
            <a:pPr>
              <a:buNone/>
            </a:pPr>
            <a:r>
              <a:rPr lang="es-ES" sz="1700">
                <a:solidFill>
                  <a:schemeClr val="tx1"/>
                </a:solidFill>
              </a:rPr>
              <a:t>Desciende a  un 25 % en ancianos.</a:t>
            </a:r>
          </a:p>
          <a:p>
            <a:pPr>
              <a:buNone/>
            </a:pPr>
            <a:r>
              <a:rPr lang="es-ES" sz="1700">
                <a:solidFill>
                  <a:schemeClr val="tx1"/>
                </a:solidFill>
              </a:rPr>
              <a:t>Vit. D se una a receptor de Vit. D en músculo esquelético promoviendo la síntesis de proteínas y la incorporación de calcio al miocito.</a:t>
            </a:r>
          </a:p>
          <a:p>
            <a:pPr>
              <a:buNone/>
            </a:pPr>
            <a:r>
              <a:rPr lang="es-ES" sz="1700">
                <a:solidFill>
                  <a:schemeClr val="tx1"/>
                </a:solidFill>
              </a:rPr>
              <a:t>Su carencia: atrofia fibras musculares.</a:t>
            </a:r>
          </a:p>
          <a:p>
            <a:pPr>
              <a:buNone/>
            </a:pPr>
            <a:r>
              <a:rPr lang="es-ES" sz="1700">
                <a:solidFill>
                  <a:schemeClr val="tx1"/>
                </a:solidFill>
              </a:rPr>
              <a:t>Grave: </a:t>
            </a:r>
          </a:p>
          <a:p>
            <a:pPr>
              <a:buNone/>
            </a:pPr>
            <a:r>
              <a:rPr lang="es-ES" sz="1700">
                <a:solidFill>
                  <a:schemeClr val="tx1"/>
                </a:solidFill>
              </a:rPr>
              <a:t>Atrofia musculatura proximal, incapacidad para incorporarse desde una silla y subir escalas, dificultad en balance axial.</a:t>
            </a:r>
            <a:endParaRPr lang="es-CL" sz="170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1">
            <a:extLst>
              <a:ext uri="{FF2B5EF4-FFF2-40B4-BE49-F238E27FC236}">
                <a16:creationId xmlns:a16="http://schemas.microsoft.com/office/drawing/2014/main" id="{353BC003-D6B7-4BF0-937D-4A015F6D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9144000" cy="6867027"/>
            <a:chOff x="0" y="-2373"/>
            <a:chExt cx="12192000" cy="6867027"/>
          </a:xfrm>
        </p:grpSpPr>
        <p:sp>
          <p:nvSpPr>
            <p:cNvPr id="29" name="Rectangle 12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0" name="Oval 13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1" name="Oval 14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2" name="Oval 15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3" name="Oval 16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4" name="Oval 17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5" name="Rectangle 18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CL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6216" y="973668"/>
            <a:ext cx="2350294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2700"/>
              <a:t>Evolución en Ciclo Vital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0AD37B9-F8CA-019C-126C-68011A5A1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575" y="2240969"/>
            <a:ext cx="5347305" cy="3315329"/>
          </a:xfrm>
          <a:prstGeom prst="rect">
            <a:avLst/>
          </a:prstGeom>
        </p:spPr>
      </p:pic>
      <p:sp>
        <p:nvSpPr>
          <p:cNvPr id="39" name="Rectangle 23">
            <a:extLst>
              <a:ext uri="{FF2B5EF4-FFF2-40B4-BE49-F238E27FC236}">
                <a16:creationId xmlns:a16="http://schemas.microsoft.com/office/drawing/2014/main" id="{5014FF2D-4863-43AA-82A7-958E9F743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graphicFrame>
        <p:nvGraphicFramePr>
          <p:cNvPr id="5" name="2 Marcador de contenido">
            <a:extLst>
              <a:ext uri="{FF2B5EF4-FFF2-40B4-BE49-F238E27FC236}">
                <a16:creationId xmlns:a16="http://schemas.microsoft.com/office/drawing/2014/main" id="{112E4EC1-22F7-4B89-8465-BA7E114C84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282546"/>
              </p:ext>
            </p:extLst>
          </p:nvPr>
        </p:nvGraphicFramePr>
        <p:xfrm>
          <a:off x="866216" y="2120900"/>
          <a:ext cx="2350294" cy="389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82CCCE-534D-4FC6-BF2B-9BEA2F2BB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664B74-EEBB-416C-9D86-AE1FECC02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000483-C30E-42A1-8569-E1DE1F55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A5ACD7E0-6D9A-4803-8B9B-D4602DC48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38E92D-87E7-4B27-AD36-0E133005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4285059" y="402165"/>
            <a:ext cx="4541439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6D0B958C-B82E-4F4B-945B-6B038D655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915324" y="2958541"/>
            <a:ext cx="6053670" cy="940919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E18F3B2A-BB9B-4FB6-B8A5-2A8E5DB93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6216" y="973667"/>
            <a:ext cx="2206657" cy="4833745"/>
          </a:xfrm>
        </p:spPr>
        <p:txBody>
          <a:bodyPr>
            <a:normAutofit/>
          </a:bodyPr>
          <a:lstStyle/>
          <a:p>
            <a:endParaRPr lang="es-CL">
              <a:solidFill>
                <a:srgbClr val="EBEBEB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164AEF-861B-41D1-9ED5-B81051DA7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graphicFrame>
        <p:nvGraphicFramePr>
          <p:cNvPr id="5" name="2 Marcador de contenido">
            <a:extLst>
              <a:ext uri="{FF2B5EF4-FFF2-40B4-BE49-F238E27FC236}">
                <a16:creationId xmlns:a16="http://schemas.microsoft.com/office/drawing/2014/main" id="{690E268A-E693-119B-02F4-0DB27639C4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4526082"/>
              </p:ext>
            </p:extLst>
          </p:nvPr>
        </p:nvGraphicFramePr>
        <p:xfrm>
          <a:off x="3895725" y="808038"/>
          <a:ext cx="4793456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8682CCCE-534D-4FC6-BF2B-9BEA2F2BB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id="{BC664B74-EEBB-416C-9D86-AE1FECC02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52000483-C30E-42A1-8569-E1DE1F55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5ACD7E0-6D9A-4803-8B9B-D4602DC48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38E92D-87E7-4B27-AD36-0E133005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4285059" y="402165"/>
            <a:ext cx="4541439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6D0B958C-B82E-4F4B-945B-6B038D655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915324" y="2958541"/>
            <a:ext cx="6053670" cy="940919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E18F3B2A-BB9B-4FB6-B8A5-2A8E5DB93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23C88F-26C8-78B8-60D4-30A9C238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973667"/>
            <a:ext cx="2206657" cy="4833745"/>
          </a:xfrm>
        </p:spPr>
        <p:txBody>
          <a:bodyPr>
            <a:normAutofit/>
          </a:bodyPr>
          <a:lstStyle/>
          <a:p>
            <a:r>
              <a:rPr lang="es-CL" sz="2000">
                <a:solidFill>
                  <a:srgbClr val="EBEBEB"/>
                </a:solidFill>
              </a:rPr>
              <a:t>OSTEOPOROSIS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164AEF-861B-41D1-9ED5-B81051DA7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370DE0B2-695A-3637-5688-5F6FCC181A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2562121"/>
              </p:ext>
            </p:extLst>
          </p:nvPr>
        </p:nvGraphicFramePr>
        <p:xfrm>
          <a:off x="3895725" y="808038"/>
          <a:ext cx="4793456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5266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FCBF9-0FC2-0079-B4CA-F09CEAE8C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717081"/>
            <a:ext cx="6343202" cy="709865"/>
          </a:xfrm>
        </p:spPr>
        <p:txBody>
          <a:bodyPr/>
          <a:lstStyle/>
          <a:p>
            <a:r>
              <a:rPr lang="es-CL" dirty="0"/>
              <a:t>Otras terapias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F9C687D-B948-D25C-C210-DD0F834F9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84784"/>
            <a:ext cx="6343650" cy="66316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22E72A-34F4-40DB-6F0C-700A7D180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6166"/>
            <a:ext cx="9144000" cy="386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20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83303-B40C-C39A-A639-B58FC996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9"/>
            <a:ext cx="6619244" cy="706964"/>
          </a:xfrm>
        </p:spPr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6FCE87-A31A-7BC9-BA96-CBF3CD607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16" y="2603500"/>
            <a:ext cx="2610790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MX" sz="1300" dirty="0"/>
              <a:t>Masa ósea: </a:t>
            </a:r>
          </a:p>
          <a:p>
            <a:pPr lvl="1">
              <a:lnSpc>
                <a:spcPct val="90000"/>
              </a:lnSpc>
            </a:pPr>
            <a:r>
              <a:rPr lang="es-MX" sz="1300" dirty="0"/>
              <a:t>Empieza a disminuir un 0,5% a partir de los 30 anos </a:t>
            </a:r>
          </a:p>
          <a:p>
            <a:pPr lvl="1">
              <a:lnSpc>
                <a:spcPct val="90000"/>
              </a:lnSpc>
            </a:pPr>
            <a:r>
              <a:rPr lang="es-MX" sz="1300" dirty="0"/>
              <a:t>&gt; en mujer posmenopáusica.</a:t>
            </a: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FB07684C-440A-4C71-C639-DA0A44B1E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717" y="2825646"/>
            <a:ext cx="4619101" cy="296777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80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EPIDEMIOLOGIA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CL" dirty="0"/>
              <a:t>Osteoporosis</a:t>
            </a:r>
          </a:p>
          <a:p>
            <a:pPr>
              <a:buNone/>
            </a:pPr>
            <a:r>
              <a:rPr lang="es-MX" dirty="0"/>
              <a:t>En mayores de 50 anos (OMS): </a:t>
            </a:r>
          </a:p>
          <a:p>
            <a:pPr>
              <a:buNone/>
            </a:pPr>
            <a:r>
              <a:rPr lang="es-MX" dirty="0"/>
              <a:t>	22,1% en mujeres / 6,6% en varones </a:t>
            </a:r>
          </a:p>
          <a:p>
            <a:pPr>
              <a:buNone/>
            </a:pPr>
            <a:r>
              <a:rPr lang="es-MX" dirty="0"/>
              <a:t>	30% en mujeres y el 8% en varones para el año 2025.</a:t>
            </a:r>
          </a:p>
          <a:p>
            <a:pPr>
              <a:buNone/>
            </a:pPr>
            <a:r>
              <a:rPr lang="es-MX" dirty="0"/>
              <a:t> España:</a:t>
            </a:r>
          </a:p>
          <a:p>
            <a:pPr>
              <a:buNone/>
            </a:pPr>
            <a:r>
              <a:rPr lang="es-MX" dirty="0"/>
              <a:t>	22,6% en mujeres y en 5,4% en varones.</a:t>
            </a:r>
          </a:p>
          <a:p>
            <a:pPr>
              <a:buNone/>
            </a:pPr>
            <a:r>
              <a:rPr lang="es-MX" dirty="0"/>
              <a:t> 	Criterios para osteopenia: 80% en mujeres mayores de 70 años</a:t>
            </a:r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03DB19-426D-10CB-4C4C-AE5A0A25CCE7}"/>
              </a:ext>
            </a:extLst>
          </p:cNvPr>
          <p:cNvSpPr txBox="1"/>
          <p:nvPr/>
        </p:nvSpPr>
        <p:spPr>
          <a:xfrm>
            <a:off x="4283968" y="59309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 err="1"/>
              <a:t>Arch</a:t>
            </a:r>
            <a:r>
              <a:rPr lang="es-CL" dirty="0"/>
              <a:t> </a:t>
            </a:r>
            <a:r>
              <a:rPr lang="es-CL" dirty="0" err="1"/>
              <a:t>Osteoporos</a:t>
            </a:r>
            <a:r>
              <a:rPr lang="es-CL" dirty="0"/>
              <a:t>. 2013;8:1–115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2A4DFE-F19E-217F-2229-4F0845252D78}"/>
              </a:ext>
            </a:extLst>
          </p:cNvPr>
          <p:cNvSpPr txBox="1"/>
          <p:nvPr/>
        </p:nvSpPr>
        <p:spPr>
          <a:xfrm>
            <a:off x="4335149" y="63813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Med Clin (</a:t>
            </a:r>
            <a:r>
              <a:rPr lang="es-CL" dirty="0" err="1"/>
              <a:t>Barc</a:t>
            </a:r>
            <a:r>
              <a:rPr lang="es-CL" dirty="0"/>
              <a:t>). </a:t>
            </a:r>
            <a:r>
              <a:rPr lang="es-CL"/>
              <a:t>2001;116:86–8</a:t>
            </a:r>
            <a:endParaRPr lang="es-C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ECCF1-A846-595A-77F5-54BD7572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EPIDEMIOLOGIA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64D33D-6422-C861-4CDA-9527A330B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Sarcopenia:</a:t>
            </a:r>
          </a:p>
          <a:p>
            <a:pPr lvl="1"/>
            <a:r>
              <a:rPr lang="es-MX" dirty="0"/>
              <a:t>Población europea &gt;65 años:  9,25 y el 18%. </a:t>
            </a:r>
          </a:p>
          <a:p>
            <a:pPr lvl="2"/>
            <a:r>
              <a:rPr lang="es-MX" dirty="0"/>
              <a:t>2045: 12,9 y el 22,3%. </a:t>
            </a:r>
          </a:p>
          <a:p>
            <a:pPr lvl="1"/>
            <a:r>
              <a:rPr lang="es-MX" dirty="0"/>
              <a:t>La prevalencia España &gt;70 años:</a:t>
            </a:r>
          </a:p>
          <a:p>
            <a:pPr lvl="2"/>
            <a:r>
              <a:rPr lang="es-MX" dirty="0"/>
              <a:t>Institucionalizados :15,1 y 46,3% para varones y mujeres, respectivamente</a:t>
            </a:r>
          </a:p>
          <a:p>
            <a:pPr lvl="2"/>
            <a:r>
              <a:rPr lang="es-MX" dirty="0"/>
              <a:t>En la comunidad 10 y 32,7%</a:t>
            </a:r>
          </a:p>
          <a:p>
            <a:pPr lvl="1"/>
            <a:r>
              <a:rPr lang="es-MX" dirty="0"/>
              <a:t>Consulta de Geriatría 12,7 y 22,9%</a:t>
            </a:r>
          </a:p>
        </p:txBody>
      </p:sp>
    </p:spTree>
    <p:extLst>
      <p:ext uri="{BB962C8B-B14F-4D97-AF65-F5344CB8AC3E}">
        <p14:creationId xmlns:p14="http://schemas.microsoft.com/office/powerpoint/2010/main" val="2162722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6713AA-D4E1-1111-85FC-924FC824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EPIDEMIOLOGIA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093467-F757-73A6-058A-8C0E1378C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graphicFrame>
        <p:nvGraphicFramePr>
          <p:cNvPr id="6" name="Group 22">
            <a:extLst>
              <a:ext uri="{FF2B5EF4-FFF2-40B4-BE49-F238E27FC236}">
                <a16:creationId xmlns:a16="http://schemas.microsoft.com/office/drawing/2014/main" id="{7D843C34-D254-795A-5075-B901DD138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084"/>
              </p:ext>
            </p:extLst>
          </p:nvPr>
        </p:nvGraphicFramePr>
        <p:xfrm>
          <a:off x="905903" y="2523174"/>
          <a:ext cx="6264275" cy="209208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13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Edad</a:t>
                      </a:r>
                      <a:endParaRPr kumimoji="0" lang="es-CL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Prevalencia de sarcopenia</a:t>
                      </a:r>
                      <a:endParaRPr kumimoji="0" lang="es-CL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60-70 años</a:t>
                      </a:r>
                      <a:endParaRPr kumimoji="0" lang="es-CL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5-13%</a:t>
                      </a:r>
                      <a:endParaRPr kumimoji="0" lang="es-CL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&gt;80 años</a:t>
                      </a:r>
                      <a:endParaRPr kumimoji="0" lang="es-CL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11-50%</a:t>
                      </a:r>
                      <a:endParaRPr kumimoji="0" lang="es-CL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ACE964D-24EC-CE7E-7D36-A7CD98A2E6B8}"/>
              </a:ext>
            </a:extLst>
          </p:cNvPr>
          <p:cNvSpPr txBox="1"/>
          <p:nvPr/>
        </p:nvSpPr>
        <p:spPr>
          <a:xfrm>
            <a:off x="5580112" y="62373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es-CL" dirty="0"/>
              <a:t>Cruz-</a:t>
            </a:r>
            <a:r>
              <a:rPr lang="es-ES" altLang="es-CL" dirty="0" err="1"/>
              <a:t>Jentoft</a:t>
            </a:r>
            <a:r>
              <a:rPr lang="es-ES" altLang="es-CL" dirty="0"/>
              <a:t> et al. 2010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45172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E9BBE-29F0-2BEA-3BEE-1569B742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EPIDEMIOLOGIA CHILE</a:t>
            </a:r>
          </a:p>
        </p:txBody>
      </p:sp>
      <p:graphicFrame>
        <p:nvGraphicFramePr>
          <p:cNvPr id="4" name="Group 37">
            <a:extLst>
              <a:ext uri="{FF2B5EF4-FFF2-40B4-BE49-F238E27FC236}">
                <a16:creationId xmlns:a16="http://schemas.microsoft.com/office/drawing/2014/main" id="{A60E6054-8093-0EC5-1B3B-966CE22953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2639711"/>
              </p:ext>
            </p:extLst>
          </p:nvPr>
        </p:nvGraphicFramePr>
        <p:xfrm>
          <a:off x="866775" y="2489200"/>
          <a:ext cx="7848600" cy="2376264"/>
        </p:xfrm>
        <a:graphic>
          <a:graphicData uri="http://schemas.openxmlformats.org/drawingml/2006/table">
            <a:tbl>
              <a:tblPr/>
              <a:tblGrid>
                <a:gridCol w="237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3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4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3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Variables</a:t>
                      </a:r>
                      <a:endParaRPr kumimoji="0" lang="es-CL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725" marR="27725" marT="594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60-69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n=398</a:t>
                      </a:r>
                    </a:p>
                  </a:txBody>
                  <a:tcPr marL="27725" marR="27725" marT="594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70-79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n=181</a:t>
                      </a:r>
                    </a:p>
                  </a:txBody>
                  <a:tcPr marL="27725" marR="27725" marT="594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≥ 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n=25</a:t>
                      </a:r>
                      <a:endParaRPr kumimoji="0" lang="es-CL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27725" marR="27725" marT="594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Total</a:t>
                      </a:r>
                      <a:endParaRPr kumimoji="0" lang="es-CL" sz="2400" b="1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n=604</a:t>
                      </a:r>
                      <a:endParaRPr kumimoji="0" lang="es-CL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27725" marR="27725" marT="594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 puntos de corte chilenos</a:t>
                      </a:r>
                      <a:endParaRPr kumimoji="0" lang="es-C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27725" marR="27725" marT="594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10,6</a:t>
                      </a:r>
                      <a:endParaRPr kumimoji="0" lang="es-C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27725" marR="27725" marT="594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17,1</a:t>
                      </a:r>
                      <a:endParaRPr kumimoji="0" lang="es-C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27725" marR="27725" marT="594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32,1</a:t>
                      </a:r>
                      <a:endParaRPr kumimoji="0" lang="es-C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27725" marR="27725" marT="594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13,5</a:t>
                      </a:r>
                    </a:p>
                  </a:txBody>
                  <a:tcPr marL="27725" marR="27725" marT="5941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1F50904-A845-D65D-1DF2-F1822EA8AA58}"/>
              </a:ext>
            </a:extLst>
          </p:cNvPr>
          <p:cNvSpPr txBox="1"/>
          <p:nvPr/>
        </p:nvSpPr>
        <p:spPr>
          <a:xfrm>
            <a:off x="3491880" y="551723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sz="1800" dirty="0">
                <a:latin typeface="Century Gothic" pitchFamily="34" charset="0"/>
              </a:rPr>
              <a:t>Ref. Arroyo, Lera, Sánchez </a:t>
            </a:r>
            <a:r>
              <a:rPr lang="en-GB" sz="1800" dirty="0" err="1">
                <a:latin typeface="Century Gothic" pitchFamily="34" charset="0"/>
              </a:rPr>
              <a:t>Albala</a:t>
            </a:r>
            <a:r>
              <a:rPr lang="en-GB" sz="1800" dirty="0">
                <a:latin typeface="Century Gothic" pitchFamily="34" charset="0"/>
              </a:rPr>
              <a:t> et al. Rev med </a:t>
            </a:r>
            <a:r>
              <a:rPr lang="en-GB" sz="1800" dirty="0" err="1">
                <a:latin typeface="Century Gothic" pitchFamily="34" charset="0"/>
              </a:rPr>
              <a:t>chile</a:t>
            </a:r>
            <a:r>
              <a:rPr lang="en-GB" sz="1800" dirty="0">
                <a:latin typeface="Century Gothic" pitchFamily="34" charset="0"/>
              </a:rPr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15889830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Sala de reuniones 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Sala de reuniones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1158</Words>
  <Application>Microsoft Office PowerPoint</Application>
  <PresentationFormat>Presentación en pantalla (4:3)</PresentationFormat>
  <Paragraphs>204</Paragraphs>
  <Slides>42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9" baseType="lpstr">
      <vt:lpstr>BlinkMacSystemFont</vt:lpstr>
      <vt:lpstr>Calibri</vt:lpstr>
      <vt:lpstr>Century Gothic</vt:lpstr>
      <vt:lpstr>Wingdings</vt:lpstr>
      <vt:lpstr>Wingdings 3</vt:lpstr>
      <vt:lpstr>Sala de reuniones Ion</vt:lpstr>
      <vt:lpstr>Fotografía de Photo Editor</vt:lpstr>
      <vt:lpstr>OsteoSarcopenia</vt:lpstr>
      <vt:lpstr>Presentación de PowerPoint</vt:lpstr>
      <vt:lpstr>Sarcopenia </vt:lpstr>
      <vt:lpstr>Evolución en Ciclo Vital</vt:lpstr>
      <vt:lpstr>Presentación de PowerPoint</vt:lpstr>
      <vt:lpstr>EPIDEMIOLOGIA</vt:lpstr>
      <vt:lpstr>EPIDEMIOLOGIA</vt:lpstr>
      <vt:lpstr>EPIDEMIOLOGIA </vt:lpstr>
      <vt:lpstr>EPIDEMIOLOGIA CHILE</vt:lpstr>
      <vt:lpstr>CHILE</vt:lpstr>
      <vt:lpstr>EPIDEMIOLOGIA</vt:lpstr>
      <vt:lpstr>FACTORES DE RIESGO</vt:lpstr>
      <vt:lpstr>FACTORES DE RIESGO</vt:lpstr>
      <vt:lpstr>FISIOPATOLOGIA</vt:lpstr>
      <vt:lpstr>FISIOPATOLOGIA</vt:lpstr>
      <vt:lpstr>Causas</vt:lpstr>
      <vt:lpstr>Presentación de PowerPoint</vt:lpstr>
      <vt:lpstr>Sarcopenia y Obesidad</vt:lpstr>
      <vt:lpstr>Lipotoxicidad</vt:lpstr>
      <vt:lpstr>IMPACTO</vt:lpstr>
      <vt:lpstr>OSTEOSARCOPENIA</vt:lpstr>
      <vt:lpstr>DIAGNOSTICO</vt:lpstr>
      <vt:lpstr>DIAGNOSTICO</vt:lpstr>
      <vt:lpstr>DIAGNOSTICO</vt:lpstr>
      <vt:lpstr>DIAGNOSTICO: Handgrip (Chile)</vt:lpstr>
      <vt:lpstr>DIAGNOSTICO</vt:lpstr>
      <vt:lpstr>DENSITOMETRIA OSEA</vt:lpstr>
      <vt:lpstr>Presentación de PowerPoint</vt:lpstr>
      <vt:lpstr>Diagnóstico</vt:lpstr>
      <vt:lpstr>Tusseu Compass</vt:lpstr>
      <vt:lpstr>TRATAMIENTO</vt:lpstr>
      <vt:lpstr>EJERCICIO</vt:lpstr>
      <vt:lpstr>Ejercicio y actividad física</vt:lpstr>
      <vt:lpstr>Presentación de PowerPoint</vt:lpstr>
      <vt:lpstr>EJERCICIO</vt:lpstr>
      <vt:lpstr>Presentación de PowerPoint</vt:lpstr>
      <vt:lpstr>Nutrición</vt:lpstr>
      <vt:lpstr>Dieta Mediterránea</vt:lpstr>
      <vt:lpstr>Vitamina D</vt:lpstr>
      <vt:lpstr>Presentación de PowerPoint</vt:lpstr>
      <vt:lpstr>OSTEOPOROSIS</vt:lpstr>
      <vt:lpstr>Otras terapias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Sarcopenia</dc:title>
  <dc:creator>jaime andres hidalgo anfossi</dc:creator>
  <cp:lastModifiedBy>jaime andres hidalgo anfossi</cp:lastModifiedBy>
  <cp:revision>2</cp:revision>
  <dcterms:created xsi:type="dcterms:W3CDTF">2020-10-17T11:02:37Z</dcterms:created>
  <dcterms:modified xsi:type="dcterms:W3CDTF">2024-04-10T07:23:03Z</dcterms:modified>
</cp:coreProperties>
</file>