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91" r:id="rId1"/>
  </p:sldMasterIdLst>
  <p:notesMasterIdLst>
    <p:notesMasterId r:id="rId14"/>
  </p:notesMasterIdLst>
  <p:sldIdLst>
    <p:sldId id="336" r:id="rId2"/>
    <p:sldId id="337" r:id="rId3"/>
    <p:sldId id="314" r:id="rId4"/>
    <p:sldId id="315" r:id="rId5"/>
    <p:sldId id="338" r:id="rId6"/>
    <p:sldId id="339" r:id="rId7"/>
    <p:sldId id="341" r:id="rId8"/>
    <p:sldId id="342" r:id="rId9"/>
    <p:sldId id="343" r:id="rId10"/>
    <p:sldId id="344" r:id="rId11"/>
    <p:sldId id="345" r:id="rId12"/>
    <p:sldId id="346" r:id="rId13"/>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C33CCF5-9F4A-44F1-A836-0EEF1B9DBB9D}">
  <a:tblStyle styleId="{0C33CCF5-9F4A-44F1-A836-0EEF1B9DBB9D}"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Estilo temático 2 - Énfasis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815" autoAdjust="0"/>
    <p:restoredTop sz="94628"/>
  </p:normalViewPr>
  <p:slideViewPr>
    <p:cSldViewPr snapToGrid="0">
      <p:cViewPr varScale="1">
        <p:scale>
          <a:sx n="156" d="100"/>
          <a:sy n="156" d="100"/>
        </p:scale>
        <p:origin x="184" y="2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CL" dirty="0"/>
          </a:p>
        </p:txBody>
      </p:sp>
    </p:spTree>
    <p:extLst>
      <p:ext uri="{BB962C8B-B14F-4D97-AF65-F5344CB8AC3E}">
        <p14:creationId xmlns:p14="http://schemas.microsoft.com/office/powerpoint/2010/main" val="8191155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CL" dirty="0"/>
          </a:p>
        </p:txBody>
      </p:sp>
    </p:spTree>
    <p:extLst>
      <p:ext uri="{BB962C8B-B14F-4D97-AF65-F5344CB8AC3E}">
        <p14:creationId xmlns:p14="http://schemas.microsoft.com/office/powerpoint/2010/main" val="15744756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CL" dirty="0"/>
          </a:p>
        </p:txBody>
      </p:sp>
    </p:spTree>
    <p:extLst>
      <p:ext uri="{BB962C8B-B14F-4D97-AF65-F5344CB8AC3E}">
        <p14:creationId xmlns:p14="http://schemas.microsoft.com/office/powerpoint/2010/main" val="28899769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dirty="0"/>
          </a:p>
        </p:txBody>
      </p:sp>
    </p:spTree>
    <p:extLst>
      <p:ext uri="{BB962C8B-B14F-4D97-AF65-F5344CB8AC3E}">
        <p14:creationId xmlns:p14="http://schemas.microsoft.com/office/powerpoint/2010/main" val="41492107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CL" dirty="0"/>
          </a:p>
        </p:txBody>
      </p:sp>
    </p:spTree>
    <p:extLst>
      <p:ext uri="{BB962C8B-B14F-4D97-AF65-F5344CB8AC3E}">
        <p14:creationId xmlns:p14="http://schemas.microsoft.com/office/powerpoint/2010/main" val="977245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CL" dirty="0"/>
          </a:p>
        </p:txBody>
      </p:sp>
    </p:spTree>
    <p:extLst>
      <p:ext uri="{BB962C8B-B14F-4D97-AF65-F5344CB8AC3E}">
        <p14:creationId xmlns:p14="http://schemas.microsoft.com/office/powerpoint/2010/main" val="41123760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only 3">
  <p:cSld name="TITLE_ONLY_3">
    <p:bg>
      <p:bgPr>
        <a:solidFill>
          <a:schemeClr val="accent6"/>
        </a:solidFill>
        <a:effectLst/>
      </p:bgPr>
    </p:bg>
    <p:spTree>
      <p:nvGrpSpPr>
        <p:cNvPr id="1" name="Shape 418"/>
        <p:cNvGrpSpPr/>
        <p:nvPr/>
      </p:nvGrpSpPr>
      <p:grpSpPr>
        <a:xfrm>
          <a:off x="0" y="0"/>
          <a:ext cx="0" cy="0"/>
          <a:chOff x="0" y="0"/>
          <a:chExt cx="0" cy="0"/>
        </a:xfrm>
      </p:grpSpPr>
      <p:sp>
        <p:nvSpPr>
          <p:cNvPr id="419" name="Google Shape;419;p13"/>
          <p:cNvSpPr txBox="1">
            <a:spLocks noGrp="1"/>
          </p:cNvSpPr>
          <p:nvPr>
            <p:ph type="title"/>
          </p:nvPr>
        </p:nvSpPr>
        <p:spPr>
          <a:xfrm>
            <a:off x="713225" y="539500"/>
            <a:ext cx="7717500" cy="5058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a:solidFill>
                  <a:schemeClr val="lt1"/>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420" name="Google Shape;420;p13"/>
          <p:cNvSpPr/>
          <p:nvPr/>
        </p:nvSpPr>
        <p:spPr>
          <a:xfrm rot="-5400000">
            <a:off x="4271513" y="3050395"/>
            <a:ext cx="1044041" cy="3828667"/>
          </a:xfrm>
          <a:custGeom>
            <a:avLst/>
            <a:gdLst/>
            <a:ahLst/>
            <a:cxnLst/>
            <a:rect l="l" t="t" r="r" b="b"/>
            <a:pathLst>
              <a:path w="10816" h="39664" extrusionOk="0">
                <a:moveTo>
                  <a:pt x="1252" y="0"/>
                </a:moveTo>
                <a:lnTo>
                  <a:pt x="1220" y="127"/>
                </a:lnTo>
                <a:cubicBezTo>
                  <a:pt x="1236" y="127"/>
                  <a:pt x="3247" y="713"/>
                  <a:pt x="4989" y="2280"/>
                </a:cubicBezTo>
                <a:cubicBezTo>
                  <a:pt x="6604" y="3737"/>
                  <a:pt x="8298" y="6365"/>
                  <a:pt x="7253" y="10593"/>
                </a:cubicBezTo>
                <a:lnTo>
                  <a:pt x="7158" y="10973"/>
                </a:lnTo>
                <a:cubicBezTo>
                  <a:pt x="5210" y="18921"/>
                  <a:pt x="4799" y="20568"/>
                  <a:pt x="8599" y="26316"/>
                </a:cubicBezTo>
                <a:cubicBezTo>
                  <a:pt x="10293" y="28865"/>
                  <a:pt x="10673" y="31525"/>
                  <a:pt x="9659" y="33789"/>
                </a:cubicBezTo>
                <a:cubicBezTo>
                  <a:pt x="8361" y="36734"/>
                  <a:pt x="4925" y="38777"/>
                  <a:pt x="1" y="39537"/>
                </a:cubicBezTo>
                <a:lnTo>
                  <a:pt x="17" y="39663"/>
                </a:lnTo>
                <a:cubicBezTo>
                  <a:pt x="4989" y="38903"/>
                  <a:pt x="8456" y="36845"/>
                  <a:pt x="9786" y="33852"/>
                </a:cubicBezTo>
                <a:cubicBezTo>
                  <a:pt x="10815" y="31541"/>
                  <a:pt x="10419" y="28833"/>
                  <a:pt x="8709" y="26236"/>
                </a:cubicBezTo>
                <a:cubicBezTo>
                  <a:pt x="4941" y="20536"/>
                  <a:pt x="5353" y="18905"/>
                  <a:pt x="7284" y="11004"/>
                </a:cubicBezTo>
                <a:lnTo>
                  <a:pt x="7379" y="10624"/>
                </a:lnTo>
                <a:cubicBezTo>
                  <a:pt x="8440" y="6333"/>
                  <a:pt x="6714" y="3658"/>
                  <a:pt x="5084" y="2185"/>
                </a:cubicBezTo>
                <a:cubicBezTo>
                  <a:pt x="3326" y="586"/>
                  <a:pt x="1283" y="0"/>
                  <a:pt x="1252"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13"/>
          <p:cNvSpPr/>
          <p:nvPr/>
        </p:nvSpPr>
        <p:spPr>
          <a:xfrm>
            <a:off x="7924877" y="2753"/>
            <a:ext cx="979911" cy="1195042"/>
          </a:xfrm>
          <a:custGeom>
            <a:avLst/>
            <a:gdLst/>
            <a:ahLst/>
            <a:cxnLst/>
            <a:rect l="l" t="t" r="r" b="b"/>
            <a:pathLst>
              <a:path w="12763" h="15565" extrusionOk="0">
                <a:moveTo>
                  <a:pt x="11606" y="0"/>
                </a:moveTo>
                <a:lnTo>
                  <a:pt x="9817" y="460"/>
                </a:lnTo>
                <a:lnTo>
                  <a:pt x="10419" y="2803"/>
                </a:lnTo>
                <a:lnTo>
                  <a:pt x="6872" y="2961"/>
                </a:lnTo>
                <a:lnTo>
                  <a:pt x="7743" y="6397"/>
                </a:lnTo>
                <a:lnTo>
                  <a:pt x="4196" y="6571"/>
                </a:lnTo>
                <a:lnTo>
                  <a:pt x="5083" y="10007"/>
                </a:lnTo>
                <a:lnTo>
                  <a:pt x="1536" y="10166"/>
                </a:lnTo>
                <a:lnTo>
                  <a:pt x="2407" y="13602"/>
                </a:lnTo>
                <a:lnTo>
                  <a:pt x="0" y="13712"/>
                </a:lnTo>
                <a:lnTo>
                  <a:pt x="95" y="15565"/>
                </a:lnTo>
                <a:lnTo>
                  <a:pt x="4766" y="15343"/>
                </a:lnTo>
                <a:lnTo>
                  <a:pt x="3880" y="11907"/>
                </a:lnTo>
                <a:lnTo>
                  <a:pt x="7426" y="11749"/>
                </a:lnTo>
                <a:lnTo>
                  <a:pt x="6555" y="8297"/>
                </a:lnTo>
                <a:lnTo>
                  <a:pt x="10102" y="8139"/>
                </a:lnTo>
                <a:lnTo>
                  <a:pt x="9216" y="4703"/>
                </a:lnTo>
                <a:lnTo>
                  <a:pt x="12762" y="4529"/>
                </a:lnTo>
                <a:lnTo>
                  <a:pt x="1160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13"/>
          <p:cNvSpPr/>
          <p:nvPr/>
        </p:nvSpPr>
        <p:spPr>
          <a:xfrm>
            <a:off x="7803261" y="-118786"/>
            <a:ext cx="979911" cy="1195042"/>
          </a:xfrm>
          <a:custGeom>
            <a:avLst/>
            <a:gdLst/>
            <a:ahLst/>
            <a:cxnLst/>
            <a:rect l="l" t="t" r="r" b="b"/>
            <a:pathLst>
              <a:path w="12763" h="15565" extrusionOk="0">
                <a:moveTo>
                  <a:pt x="11607" y="0"/>
                </a:moveTo>
                <a:lnTo>
                  <a:pt x="9818" y="459"/>
                </a:lnTo>
                <a:lnTo>
                  <a:pt x="10419" y="2803"/>
                </a:lnTo>
                <a:lnTo>
                  <a:pt x="6873" y="2961"/>
                </a:lnTo>
                <a:lnTo>
                  <a:pt x="7744" y="6397"/>
                </a:lnTo>
                <a:lnTo>
                  <a:pt x="4197" y="6571"/>
                </a:lnTo>
                <a:lnTo>
                  <a:pt x="5084" y="10007"/>
                </a:lnTo>
                <a:lnTo>
                  <a:pt x="1537" y="10165"/>
                </a:lnTo>
                <a:lnTo>
                  <a:pt x="2408" y="13601"/>
                </a:lnTo>
                <a:lnTo>
                  <a:pt x="1" y="13712"/>
                </a:lnTo>
                <a:lnTo>
                  <a:pt x="96" y="15565"/>
                </a:lnTo>
                <a:lnTo>
                  <a:pt x="4767" y="15343"/>
                </a:lnTo>
                <a:lnTo>
                  <a:pt x="3880" y="11907"/>
                </a:lnTo>
                <a:lnTo>
                  <a:pt x="7427" y="11749"/>
                </a:lnTo>
                <a:lnTo>
                  <a:pt x="6556" y="8297"/>
                </a:lnTo>
                <a:lnTo>
                  <a:pt x="10103" y="8139"/>
                </a:lnTo>
                <a:lnTo>
                  <a:pt x="9216" y="4703"/>
                </a:lnTo>
                <a:lnTo>
                  <a:pt x="12763" y="4529"/>
                </a:lnTo>
                <a:lnTo>
                  <a:pt x="1160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13"/>
          <p:cNvSpPr/>
          <p:nvPr/>
        </p:nvSpPr>
        <p:spPr>
          <a:xfrm rot="-4667775">
            <a:off x="961031" y="4417221"/>
            <a:ext cx="386147" cy="386272"/>
          </a:xfrm>
          <a:custGeom>
            <a:avLst/>
            <a:gdLst/>
            <a:ahLst/>
            <a:cxnLst/>
            <a:rect l="l" t="t" r="r" b="b"/>
            <a:pathLst>
              <a:path w="3674" h="3675" extrusionOk="0">
                <a:moveTo>
                  <a:pt x="3674" y="1"/>
                </a:moveTo>
                <a:lnTo>
                  <a:pt x="0" y="476"/>
                </a:lnTo>
                <a:lnTo>
                  <a:pt x="3183" y="3674"/>
                </a:lnTo>
                <a:lnTo>
                  <a:pt x="367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13"/>
          <p:cNvSpPr/>
          <p:nvPr/>
        </p:nvSpPr>
        <p:spPr>
          <a:xfrm rot="-4667775">
            <a:off x="1086625" y="4244420"/>
            <a:ext cx="635871" cy="635903"/>
          </a:xfrm>
          <a:custGeom>
            <a:avLst/>
            <a:gdLst/>
            <a:ahLst/>
            <a:cxnLst/>
            <a:rect l="l" t="t" r="r" b="b"/>
            <a:pathLst>
              <a:path w="6050" h="6050" fill="none" extrusionOk="0">
                <a:moveTo>
                  <a:pt x="1" y="792"/>
                </a:moveTo>
                <a:lnTo>
                  <a:pt x="5242" y="6049"/>
                </a:lnTo>
                <a:lnTo>
                  <a:pt x="6049" y="1"/>
                </a:lnTo>
                <a:close/>
              </a:path>
            </a:pathLst>
          </a:custGeom>
          <a:noFill/>
          <a:ln w="19050" cap="flat" cmpd="sng">
            <a:solidFill>
              <a:schemeClr val="lt1"/>
            </a:solidFill>
            <a:prstDash val="solid"/>
            <a:miter lim="1583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13"/>
          <p:cNvSpPr/>
          <p:nvPr/>
        </p:nvSpPr>
        <p:spPr>
          <a:xfrm>
            <a:off x="8196449" y="4190142"/>
            <a:ext cx="635871" cy="691842"/>
          </a:xfrm>
          <a:custGeom>
            <a:avLst/>
            <a:gdLst/>
            <a:ahLst/>
            <a:cxnLst/>
            <a:rect l="l" t="t" r="r" b="b"/>
            <a:pathLst>
              <a:path w="8282" h="9011" extrusionOk="0">
                <a:moveTo>
                  <a:pt x="7284" y="1"/>
                </a:moveTo>
                <a:cubicBezTo>
                  <a:pt x="6635" y="713"/>
                  <a:pt x="6683" y="1426"/>
                  <a:pt x="6699" y="1949"/>
                </a:cubicBezTo>
                <a:cubicBezTo>
                  <a:pt x="6730" y="2424"/>
                  <a:pt x="6730" y="2645"/>
                  <a:pt x="6461" y="2930"/>
                </a:cubicBezTo>
                <a:cubicBezTo>
                  <a:pt x="6208" y="3215"/>
                  <a:pt x="5986" y="3247"/>
                  <a:pt x="5511" y="3263"/>
                </a:cubicBezTo>
                <a:cubicBezTo>
                  <a:pt x="4988" y="3294"/>
                  <a:pt x="4276" y="3342"/>
                  <a:pt x="3643" y="4054"/>
                </a:cubicBezTo>
                <a:cubicBezTo>
                  <a:pt x="3009" y="4767"/>
                  <a:pt x="3041" y="5479"/>
                  <a:pt x="3057" y="6002"/>
                </a:cubicBezTo>
                <a:cubicBezTo>
                  <a:pt x="3088" y="6477"/>
                  <a:pt x="3088" y="6699"/>
                  <a:pt x="2819" y="6984"/>
                </a:cubicBezTo>
                <a:cubicBezTo>
                  <a:pt x="2566" y="7269"/>
                  <a:pt x="2344" y="7300"/>
                  <a:pt x="1869" y="7332"/>
                </a:cubicBezTo>
                <a:cubicBezTo>
                  <a:pt x="1363" y="7348"/>
                  <a:pt x="650" y="7395"/>
                  <a:pt x="1" y="8108"/>
                </a:cubicBezTo>
                <a:lnTo>
                  <a:pt x="1014" y="9010"/>
                </a:lnTo>
                <a:cubicBezTo>
                  <a:pt x="1268" y="8725"/>
                  <a:pt x="1489" y="8694"/>
                  <a:pt x="1964" y="8662"/>
                </a:cubicBezTo>
                <a:cubicBezTo>
                  <a:pt x="2471" y="8646"/>
                  <a:pt x="3183" y="8599"/>
                  <a:pt x="3833" y="7886"/>
                </a:cubicBezTo>
                <a:cubicBezTo>
                  <a:pt x="4466" y="7174"/>
                  <a:pt x="4434" y="6461"/>
                  <a:pt x="4403" y="5939"/>
                </a:cubicBezTo>
                <a:cubicBezTo>
                  <a:pt x="4387" y="5464"/>
                  <a:pt x="4387" y="5242"/>
                  <a:pt x="4640" y="4957"/>
                </a:cubicBezTo>
                <a:cubicBezTo>
                  <a:pt x="4909" y="4672"/>
                  <a:pt x="5131" y="4640"/>
                  <a:pt x="5590" y="4609"/>
                </a:cubicBezTo>
                <a:cubicBezTo>
                  <a:pt x="6113" y="4577"/>
                  <a:pt x="6825" y="4545"/>
                  <a:pt x="7474" y="3833"/>
                </a:cubicBezTo>
                <a:cubicBezTo>
                  <a:pt x="8108" y="3120"/>
                  <a:pt x="8076" y="2408"/>
                  <a:pt x="8044" y="1885"/>
                </a:cubicBezTo>
                <a:cubicBezTo>
                  <a:pt x="8029" y="1410"/>
                  <a:pt x="8029" y="1188"/>
                  <a:pt x="8282" y="903"/>
                </a:cubicBezTo>
                <a:lnTo>
                  <a:pt x="728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13"/>
          <p:cNvSpPr/>
          <p:nvPr/>
        </p:nvSpPr>
        <p:spPr>
          <a:xfrm>
            <a:off x="7300850" y="401492"/>
            <a:ext cx="153248" cy="154476"/>
          </a:xfrm>
          <a:custGeom>
            <a:avLst/>
            <a:gdLst/>
            <a:ahLst/>
            <a:cxnLst/>
            <a:rect l="l" t="t" r="r" b="b"/>
            <a:pathLst>
              <a:path w="1996" h="2012" extrusionOk="0">
                <a:moveTo>
                  <a:pt x="998" y="1"/>
                </a:moveTo>
                <a:cubicBezTo>
                  <a:pt x="443" y="1"/>
                  <a:pt x="0" y="444"/>
                  <a:pt x="0" y="998"/>
                </a:cubicBezTo>
                <a:cubicBezTo>
                  <a:pt x="0" y="1553"/>
                  <a:pt x="443" y="2012"/>
                  <a:pt x="998" y="2012"/>
                </a:cubicBezTo>
                <a:cubicBezTo>
                  <a:pt x="1552" y="2012"/>
                  <a:pt x="1995" y="1553"/>
                  <a:pt x="1995" y="998"/>
                </a:cubicBezTo>
                <a:cubicBezTo>
                  <a:pt x="1995" y="444"/>
                  <a:pt x="1552" y="1"/>
                  <a:pt x="99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13"/>
          <p:cNvSpPr/>
          <p:nvPr/>
        </p:nvSpPr>
        <p:spPr>
          <a:xfrm rot="5400000">
            <a:off x="6636788" y="259859"/>
            <a:ext cx="137219" cy="146062"/>
          </a:xfrm>
          <a:custGeom>
            <a:avLst/>
            <a:gdLst/>
            <a:ahLst/>
            <a:cxnLst/>
            <a:rect l="l" t="t" r="r" b="b"/>
            <a:pathLst>
              <a:path w="1616" h="1616" extrusionOk="0">
                <a:moveTo>
                  <a:pt x="0" y="1"/>
                </a:moveTo>
                <a:lnTo>
                  <a:pt x="269" y="1616"/>
                </a:lnTo>
                <a:lnTo>
                  <a:pt x="1615" y="254"/>
                </a:lnTo>
                <a:lnTo>
                  <a:pt x="0"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13"/>
          <p:cNvSpPr/>
          <p:nvPr/>
        </p:nvSpPr>
        <p:spPr>
          <a:xfrm rot="-5400000">
            <a:off x="5075445" y="2938854"/>
            <a:ext cx="680229" cy="3770557"/>
          </a:xfrm>
          <a:custGeom>
            <a:avLst/>
            <a:gdLst/>
            <a:ahLst/>
            <a:cxnLst/>
            <a:rect l="l" t="t" r="r" b="b"/>
            <a:pathLst>
              <a:path w="7047" h="39062" extrusionOk="0">
                <a:moveTo>
                  <a:pt x="1" y="0"/>
                </a:moveTo>
                <a:lnTo>
                  <a:pt x="1" y="39062"/>
                </a:lnTo>
                <a:cubicBezTo>
                  <a:pt x="6160" y="36592"/>
                  <a:pt x="7047" y="30955"/>
                  <a:pt x="4593" y="25508"/>
                </a:cubicBezTo>
                <a:cubicBezTo>
                  <a:pt x="2138" y="20061"/>
                  <a:pt x="3168" y="16356"/>
                  <a:pt x="4593" y="9500"/>
                </a:cubicBezTo>
                <a:cubicBezTo>
                  <a:pt x="6002" y="2644"/>
                  <a:pt x="1" y="0"/>
                  <a:pt x="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ackground 1">
  <p:cSld name="CUSTOM_1_1_2">
    <p:bg>
      <p:bgPr>
        <a:solidFill>
          <a:schemeClr val="accent6"/>
        </a:solidFill>
        <a:effectLst/>
      </p:bgPr>
    </p:bg>
    <p:spTree>
      <p:nvGrpSpPr>
        <p:cNvPr id="1" name="Shape 1429"/>
        <p:cNvGrpSpPr/>
        <p:nvPr/>
      </p:nvGrpSpPr>
      <p:grpSpPr>
        <a:xfrm>
          <a:off x="0" y="0"/>
          <a:ext cx="0" cy="0"/>
          <a:chOff x="0" y="0"/>
          <a:chExt cx="0" cy="0"/>
        </a:xfrm>
      </p:grpSpPr>
      <p:grpSp>
        <p:nvGrpSpPr>
          <p:cNvPr id="1430" name="Google Shape;1430;p42"/>
          <p:cNvGrpSpPr/>
          <p:nvPr/>
        </p:nvGrpSpPr>
        <p:grpSpPr>
          <a:xfrm rot="-2548726">
            <a:off x="-2880" y="4159367"/>
            <a:ext cx="788246" cy="672243"/>
            <a:chOff x="880175" y="3292300"/>
            <a:chExt cx="177350" cy="151250"/>
          </a:xfrm>
        </p:grpSpPr>
        <p:sp>
          <p:nvSpPr>
            <p:cNvPr id="1431" name="Google Shape;1431;p42"/>
            <p:cNvSpPr/>
            <p:nvPr/>
          </p:nvSpPr>
          <p:spPr>
            <a:xfrm>
              <a:off x="965675" y="3298250"/>
              <a:ext cx="91850" cy="91850"/>
            </a:xfrm>
            <a:custGeom>
              <a:avLst/>
              <a:gdLst/>
              <a:ahLst/>
              <a:cxnLst/>
              <a:rect l="l" t="t" r="r" b="b"/>
              <a:pathLst>
                <a:path w="3674" h="3674" extrusionOk="0">
                  <a:moveTo>
                    <a:pt x="3199" y="0"/>
                  </a:moveTo>
                  <a:lnTo>
                    <a:pt x="0" y="3199"/>
                  </a:lnTo>
                  <a:lnTo>
                    <a:pt x="3674" y="3674"/>
                  </a:lnTo>
                  <a:lnTo>
                    <a:pt x="3674" y="3674"/>
                  </a:lnTo>
                  <a:lnTo>
                    <a:pt x="319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 name="Google Shape;1432;p42"/>
            <p:cNvSpPr/>
            <p:nvPr/>
          </p:nvSpPr>
          <p:spPr>
            <a:xfrm>
              <a:off x="880175" y="3292300"/>
              <a:ext cx="151225" cy="151250"/>
            </a:xfrm>
            <a:custGeom>
              <a:avLst/>
              <a:gdLst/>
              <a:ahLst/>
              <a:cxnLst/>
              <a:rect l="l" t="t" r="r" b="b"/>
              <a:pathLst>
                <a:path w="6049" h="6050" fill="none" extrusionOk="0">
                  <a:moveTo>
                    <a:pt x="5257" y="1"/>
                  </a:moveTo>
                  <a:lnTo>
                    <a:pt x="0" y="5258"/>
                  </a:lnTo>
                  <a:lnTo>
                    <a:pt x="6049" y="6049"/>
                  </a:lnTo>
                  <a:close/>
                </a:path>
              </a:pathLst>
            </a:custGeom>
            <a:noFill/>
            <a:ln w="19050" cap="flat" cmpd="sng">
              <a:solidFill>
                <a:schemeClr val="lt1"/>
              </a:solidFill>
              <a:prstDash val="solid"/>
              <a:miter lim="1583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33" name="Google Shape;1433;p42"/>
          <p:cNvSpPr/>
          <p:nvPr/>
        </p:nvSpPr>
        <p:spPr>
          <a:xfrm>
            <a:off x="8055671" y="4012436"/>
            <a:ext cx="1088333" cy="1327266"/>
          </a:xfrm>
          <a:custGeom>
            <a:avLst/>
            <a:gdLst/>
            <a:ahLst/>
            <a:cxnLst/>
            <a:rect l="l" t="t" r="r" b="b"/>
            <a:pathLst>
              <a:path w="12763" h="15565" extrusionOk="0">
                <a:moveTo>
                  <a:pt x="11606" y="0"/>
                </a:moveTo>
                <a:lnTo>
                  <a:pt x="9817" y="460"/>
                </a:lnTo>
                <a:lnTo>
                  <a:pt x="10419" y="2803"/>
                </a:lnTo>
                <a:lnTo>
                  <a:pt x="6872" y="2961"/>
                </a:lnTo>
                <a:lnTo>
                  <a:pt x="7743" y="6397"/>
                </a:lnTo>
                <a:lnTo>
                  <a:pt x="4196" y="6571"/>
                </a:lnTo>
                <a:lnTo>
                  <a:pt x="5083" y="10007"/>
                </a:lnTo>
                <a:lnTo>
                  <a:pt x="1536" y="10166"/>
                </a:lnTo>
                <a:lnTo>
                  <a:pt x="2407" y="13602"/>
                </a:lnTo>
                <a:lnTo>
                  <a:pt x="0" y="13712"/>
                </a:lnTo>
                <a:lnTo>
                  <a:pt x="95" y="15565"/>
                </a:lnTo>
                <a:lnTo>
                  <a:pt x="4766" y="15343"/>
                </a:lnTo>
                <a:lnTo>
                  <a:pt x="3880" y="11907"/>
                </a:lnTo>
                <a:lnTo>
                  <a:pt x="7426" y="11749"/>
                </a:lnTo>
                <a:lnTo>
                  <a:pt x="6555" y="8297"/>
                </a:lnTo>
                <a:lnTo>
                  <a:pt x="10102" y="8139"/>
                </a:lnTo>
                <a:lnTo>
                  <a:pt x="9216" y="4703"/>
                </a:lnTo>
                <a:lnTo>
                  <a:pt x="12762" y="4529"/>
                </a:lnTo>
                <a:lnTo>
                  <a:pt x="1160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 name="Google Shape;1434;p42"/>
          <p:cNvSpPr/>
          <p:nvPr/>
        </p:nvSpPr>
        <p:spPr>
          <a:xfrm>
            <a:off x="7920600" y="3877450"/>
            <a:ext cx="1088333" cy="1327266"/>
          </a:xfrm>
          <a:custGeom>
            <a:avLst/>
            <a:gdLst/>
            <a:ahLst/>
            <a:cxnLst/>
            <a:rect l="l" t="t" r="r" b="b"/>
            <a:pathLst>
              <a:path w="12763" h="15565" extrusionOk="0">
                <a:moveTo>
                  <a:pt x="11607" y="0"/>
                </a:moveTo>
                <a:lnTo>
                  <a:pt x="9818" y="459"/>
                </a:lnTo>
                <a:lnTo>
                  <a:pt x="10419" y="2803"/>
                </a:lnTo>
                <a:lnTo>
                  <a:pt x="6873" y="2961"/>
                </a:lnTo>
                <a:lnTo>
                  <a:pt x="7744" y="6397"/>
                </a:lnTo>
                <a:lnTo>
                  <a:pt x="4197" y="6571"/>
                </a:lnTo>
                <a:lnTo>
                  <a:pt x="5084" y="10007"/>
                </a:lnTo>
                <a:lnTo>
                  <a:pt x="1537" y="10165"/>
                </a:lnTo>
                <a:lnTo>
                  <a:pt x="2408" y="13601"/>
                </a:lnTo>
                <a:lnTo>
                  <a:pt x="1" y="13712"/>
                </a:lnTo>
                <a:lnTo>
                  <a:pt x="96" y="15565"/>
                </a:lnTo>
                <a:lnTo>
                  <a:pt x="4767" y="15343"/>
                </a:lnTo>
                <a:lnTo>
                  <a:pt x="3880" y="11907"/>
                </a:lnTo>
                <a:lnTo>
                  <a:pt x="7427" y="11749"/>
                </a:lnTo>
                <a:lnTo>
                  <a:pt x="6556" y="8297"/>
                </a:lnTo>
                <a:lnTo>
                  <a:pt x="10103" y="8139"/>
                </a:lnTo>
                <a:lnTo>
                  <a:pt x="9216" y="4703"/>
                </a:lnTo>
                <a:lnTo>
                  <a:pt x="12763" y="4529"/>
                </a:lnTo>
                <a:lnTo>
                  <a:pt x="1160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 name="Google Shape;1435;p42"/>
          <p:cNvSpPr/>
          <p:nvPr/>
        </p:nvSpPr>
        <p:spPr>
          <a:xfrm rot="5400000">
            <a:off x="7700401" y="4422459"/>
            <a:ext cx="137219" cy="146062"/>
          </a:xfrm>
          <a:custGeom>
            <a:avLst/>
            <a:gdLst/>
            <a:ahLst/>
            <a:cxnLst/>
            <a:rect l="l" t="t" r="r" b="b"/>
            <a:pathLst>
              <a:path w="1616" h="1616" extrusionOk="0">
                <a:moveTo>
                  <a:pt x="0" y="1"/>
                </a:moveTo>
                <a:lnTo>
                  <a:pt x="269" y="1616"/>
                </a:lnTo>
                <a:lnTo>
                  <a:pt x="1615" y="254"/>
                </a:lnTo>
                <a:lnTo>
                  <a:pt x="0"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 name="Google Shape;1436;p42"/>
          <p:cNvSpPr/>
          <p:nvPr/>
        </p:nvSpPr>
        <p:spPr>
          <a:xfrm>
            <a:off x="-16337" y="-29384"/>
            <a:ext cx="3876533" cy="852643"/>
          </a:xfrm>
          <a:custGeom>
            <a:avLst/>
            <a:gdLst/>
            <a:ahLst/>
            <a:cxnLst/>
            <a:rect l="l" t="t" r="r" b="b"/>
            <a:pathLst>
              <a:path w="28802" h="6335" extrusionOk="0">
                <a:moveTo>
                  <a:pt x="1" y="1"/>
                </a:moveTo>
                <a:lnTo>
                  <a:pt x="1" y="6334"/>
                </a:lnTo>
                <a:cubicBezTo>
                  <a:pt x="1" y="6334"/>
                  <a:pt x="1149" y="2570"/>
                  <a:pt x="5345" y="2570"/>
                </a:cubicBezTo>
                <a:cubicBezTo>
                  <a:pt x="6363" y="2570"/>
                  <a:pt x="7559" y="2792"/>
                  <a:pt x="8962" y="3342"/>
                </a:cubicBezTo>
                <a:cubicBezTo>
                  <a:pt x="12499" y="4731"/>
                  <a:pt x="16085" y="6167"/>
                  <a:pt x="19446" y="6167"/>
                </a:cubicBezTo>
                <a:cubicBezTo>
                  <a:pt x="22902" y="6167"/>
                  <a:pt x="26121" y="4649"/>
                  <a:pt x="2880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 name="Google Shape;1437;p42"/>
          <p:cNvSpPr/>
          <p:nvPr/>
        </p:nvSpPr>
        <p:spPr>
          <a:xfrm>
            <a:off x="-312575" y="-387400"/>
            <a:ext cx="3586756" cy="1459925"/>
          </a:xfrm>
          <a:custGeom>
            <a:avLst/>
            <a:gdLst/>
            <a:ahLst/>
            <a:cxnLst/>
            <a:rect l="l" t="t" r="r" b="b"/>
            <a:pathLst>
              <a:path w="26649" h="10847" extrusionOk="0">
                <a:moveTo>
                  <a:pt x="26522" y="1"/>
                </a:moveTo>
                <a:cubicBezTo>
                  <a:pt x="25525" y="5511"/>
                  <a:pt x="22263" y="9422"/>
                  <a:pt x="17814" y="10467"/>
                </a:cubicBezTo>
                <a:cubicBezTo>
                  <a:pt x="17087" y="10635"/>
                  <a:pt x="16357" y="10717"/>
                  <a:pt x="15637" y="10717"/>
                </a:cubicBezTo>
                <a:cubicBezTo>
                  <a:pt x="12761" y="10717"/>
                  <a:pt x="10042" y="9414"/>
                  <a:pt x="8345" y="7110"/>
                </a:cubicBezTo>
                <a:cubicBezTo>
                  <a:pt x="7158" y="5495"/>
                  <a:pt x="5780" y="4592"/>
                  <a:pt x="4260" y="4418"/>
                </a:cubicBezTo>
                <a:cubicBezTo>
                  <a:pt x="4080" y="4398"/>
                  <a:pt x="3902" y="4388"/>
                  <a:pt x="3728" y="4388"/>
                </a:cubicBezTo>
                <a:cubicBezTo>
                  <a:pt x="1636" y="4388"/>
                  <a:pt x="15" y="5765"/>
                  <a:pt x="1" y="5780"/>
                </a:cubicBezTo>
                <a:lnTo>
                  <a:pt x="96" y="5875"/>
                </a:lnTo>
                <a:cubicBezTo>
                  <a:pt x="110" y="5860"/>
                  <a:pt x="1684" y="4517"/>
                  <a:pt x="3738" y="4517"/>
                </a:cubicBezTo>
                <a:cubicBezTo>
                  <a:pt x="3904" y="4517"/>
                  <a:pt x="4073" y="4526"/>
                  <a:pt x="4244" y="4545"/>
                </a:cubicBezTo>
                <a:cubicBezTo>
                  <a:pt x="5732" y="4719"/>
                  <a:pt x="7078" y="5606"/>
                  <a:pt x="8250" y="7189"/>
                </a:cubicBezTo>
                <a:cubicBezTo>
                  <a:pt x="9960" y="9517"/>
                  <a:pt x="12715" y="10847"/>
                  <a:pt x="15629" y="10847"/>
                </a:cubicBezTo>
                <a:cubicBezTo>
                  <a:pt x="16373" y="10847"/>
                  <a:pt x="17101" y="10768"/>
                  <a:pt x="17845" y="10593"/>
                </a:cubicBezTo>
                <a:cubicBezTo>
                  <a:pt x="22358" y="9548"/>
                  <a:pt x="25651" y="5590"/>
                  <a:pt x="26649" y="32"/>
                </a:cubicBezTo>
                <a:lnTo>
                  <a:pt x="26522" y="1"/>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38" name="Google Shape;1438;p42"/>
          <p:cNvGrpSpPr/>
          <p:nvPr/>
        </p:nvGrpSpPr>
        <p:grpSpPr>
          <a:xfrm>
            <a:off x="4538725" y="-305511"/>
            <a:ext cx="1128821" cy="1128752"/>
            <a:chOff x="2406525" y="2325675"/>
            <a:chExt cx="410525" cy="410500"/>
          </a:xfrm>
        </p:grpSpPr>
        <p:sp>
          <p:nvSpPr>
            <p:cNvPr id="1439" name="Google Shape;1439;p42"/>
            <p:cNvSpPr/>
            <p:nvPr/>
          </p:nvSpPr>
          <p:spPr>
            <a:xfrm>
              <a:off x="2493225" y="2331200"/>
              <a:ext cx="14675" cy="11500"/>
            </a:xfrm>
            <a:custGeom>
              <a:avLst/>
              <a:gdLst/>
              <a:ahLst/>
              <a:cxnLst/>
              <a:rect l="l" t="t" r="r" b="b"/>
              <a:pathLst>
                <a:path w="587" h="460" extrusionOk="0">
                  <a:moveTo>
                    <a:pt x="570" y="1"/>
                  </a:moveTo>
                  <a:cubicBezTo>
                    <a:pt x="365" y="112"/>
                    <a:pt x="190" y="222"/>
                    <a:pt x="0" y="333"/>
                  </a:cubicBezTo>
                  <a:cubicBezTo>
                    <a:pt x="64" y="412"/>
                    <a:pt x="143" y="460"/>
                    <a:pt x="254" y="460"/>
                  </a:cubicBezTo>
                  <a:cubicBezTo>
                    <a:pt x="444" y="460"/>
                    <a:pt x="586" y="302"/>
                    <a:pt x="586" y="112"/>
                  </a:cubicBezTo>
                  <a:cubicBezTo>
                    <a:pt x="586" y="80"/>
                    <a:pt x="586" y="32"/>
                    <a:pt x="57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 name="Google Shape;1440;p42"/>
            <p:cNvSpPr/>
            <p:nvPr/>
          </p:nvSpPr>
          <p:spPr>
            <a:xfrm>
              <a:off x="2547450" y="2325675"/>
              <a:ext cx="16650" cy="17025"/>
            </a:xfrm>
            <a:custGeom>
              <a:avLst/>
              <a:gdLst/>
              <a:ahLst/>
              <a:cxnLst/>
              <a:rect l="l" t="t" r="r" b="b"/>
              <a:pathLst>
                <a:path w="666" h="681" extrusionOk="0">
                  <a:moveTo>
                    <a:pt x="333" y="0"/>
                  </a:moveTo>
                  <a:cubicBezTo>
                    <a:pt x="143" y="0"/>
                    <a:pt x="1" y="158"/>
                    <a:pt x="1" y="348"/>
                  </a:cubicBezTo>
                  <a:cubicBezTo>
                    <a:pt x="1" y="523"/>
                    <a:pt x="143" y="681"/>
                    <a:pt x="333" y="681"/>
                  </a:cubicBezTo>
                  <a:cubicBezTo>
                    <a:pt x="523" y="681"/>
                    <a:pt x="666" y="523"/>
                    <a:pt x="666" y="348"/>
                  </a:cubicBezTo>
                  <a:cubicBezTo>
                    <a:pt x="666" y="158"/>
                    <a:pt x="523" y="0"/>
                    <a:pt x="3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 name="Google Shape;1441;p42"/>
            <p:cNvSpPr/>
            <p:nvPr/>
          </p:nvSpPr>
          <p:spPr>
            <a:xfrm>
              <a:off x="2603650" y="2325675"/>
              <a:ext cx="16650" cy="17025"/>
            </a:xfrm>
            <a:custGeom>
              <a:avLst/>
              <a:gdLst/>
              <a:ahLst/>
              <a:cxnLst/>
              <a:rect l="l" t="t" r="r" b="b"/>
              <a:pathLst>
                <a:path w="666" h="681" extrusionOk="0">
                  <a:moveTo>
                    <a:pt x="333" y="0"/>
                  </a:moveTo>
                  <a:cubicBezTo>
                    <a:pt x="143" y="0"/>
                    <a:pt x="1" y="158"/>
                    <a:pt x="1" y="348"/>
                  </a:cubicBezTo>
                  <a:cubicBezTo>
                    <a:pt x="1" y="523"/>
                    <a:pt x="143" y="681"/>
                    <a:pt x="333" y="681"/>
                  </a:cubicBezTo>
                  <a:cubicBezTo>
                    <a:pt x="523" y="681"/>
                    <a:pt x="666" y="523"/>
                    <a:pt x="666" y="348"/>
                  </a:cubicBezTo>
                  <a:cubicBezTo>
                    <a:pt x="666" y="158"/>
                    <a:pt x="523" y="0"/>
                    <a:pt x="3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 name="Google Shape;1442;p42"/>
            <p:cNvSpPr/>
            <p:nvPr/>
          </p:nvSpPr>
          <p:spPr>
            <a:xfrm>
              <a:off x="2659875" y="2325675"/>
              <a:ext cx="16650" cy="17025"/>
            </a:xfrm>
            <a:custGeom>
              <a:avLst/>
              <a:gdLst/>
              <a:ahLst/>
              <a:cxnLst/>
              <a:rect l="l" t="t" r="r" b="b"/>
              <a:pathLst>
                <a:path w="666" h="681" extrusionOk="0">
                  <a:moveTo>
                    <a:pt x="333" y="0"/>
                  </a:moveTo>
                  <a:cubicBezTo>
                    <a:pt x="143" y="0"/>
                    <a:pt x="0" y="158"/>
                    <a:pt x="0" y="348"/>
                  </a:cubicBezTo>
                  <a:cubicBezTo>
                    <a:pt x="0" y="523"/>
                    <a:pt x="143" y="681"/>
                    <a:pt x="333" y="681"/>
                  </a:cubicBezTo>
                  <a:cubicBezTo>
                    <a:pt x="523" y="681"/>
                    <a:pt x="665" y="523"/>
                    <a:pt x="665" y="348"/>
                  </a:cubicBezTo>
                  <a:cubicBezTo>
                    <a:pt x="665" y="158"/>
                    <a:pt x="523" y="0"/>
                    <a:pt x="3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 name="Google Shape;1443;p42"/>
            <p:cNvSpPr/>
            <p:nvPr/>
          </p:nvSpPr>
          <p:spPr>
            <a:xfrm>
              <a:off x="2716075" y="2332000"/>
              <a:ext cx="14275" cy="10700"/>
            </a:xfrm>
            <a:custGeom>
              <a:avLst/>
              <a:gdLst/>
              <a:ahLst/>
              <a:cxnLst/>
              <a:rect l="l" t="t" r="r" b="b"/>
              <a:pathLst>
                <a:path w="571" h="428" extrusionOk="0">
                  <a:moveTo>
                    <a:pt x="17" y="0"/>
                  </a:moveTo>
                  <a:cubicBezTo>
                    <a:pt x="1" y="16"/>
                    <a:pt x="1" y="48"/>
                    <a:pt x="1" y="80"/>
                  </a:cubicBezTo>
                  <a:cubicBezTo>
                    <a:pt x="1" y="270"/>
                    <a:pt x="143" y="428"/>
                    <a:pt x="333" y="428"/>
                  </a:cubicBezTo>
                  <a:cubicBezTo>
                    <a:pt x="428" y="428"/>
                    <a:pt x="507" y="380"/>
                    <a:pt x="571" y="333"/>
                  </a:cubicBezTo>
                  <a:cubicBezTo>
                    <a:pt x="381" y="206"/>
                    <a:pt x="207" y="95"/>
                    <a:pt x="1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 name="Google Shape;1444;p42"/>
            <p:cNvSpPr/>
            <p:nvPr/>
          </p:nvSpPr>
          <p:spPr>
            <a:xfrm>
              <a:off x="2463125" y="2381875"/>
              <a:ext cx="16650" cy="17050"/>
            </a:xfrm>
            <a:custGeom>
              <a:avLst/>
              <a:gdLst/>
              <a:ahLst/>
              <a:cxnLst/>
              <a:rect l="l" t="t" r="r" b="b"/>
              <a:pathLst>
                <a:path w="666" h="682" extrusionOk="0">
                  <a:moveTo>
                    <a:pt x="333" y="0"/>
                  </a:moveTo>
                  <a:cubicBezTo>
                    <a:pt x="143" y="0"/>
                    <a:pt x="1" y="159"/>
                    <a:pt x="1" y="349"/>
                  </a:cubicBezTo>
                  <a:cubicBezTo>
                    <a:pt x="1" y="523"/>
                    <a:pt x="143" y="681"/>
                    <a:pt x="333" y="681"/>
                  </a:cubicBezTo>
                  <a:cubicBezTo>
                    <a:pt x="523" y="681"/>
                    <a:pt x="666" y="523"/>
                    <a:pt x="666" y="349"/>
                  </a:cubicBezTo>
                  <a:cubicBezTo>
                    <a:pt x="666" y="159"/>
                    <a:pt x="523" y="0"/>
                    <a:pt x="3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 name="Google Shape;1445;p42"/>
            <p:cNvSpPr/>
            <p:nvPr/>
          </p:nvSpPr>
          <p:spPr>
            <a:xfrm>
              <a:off x="2519350" y="2381875"/>
              <a:ext cx="16650" cy="17050"/>
            </a:xfrm>
            <a:custGeom>
              <a:avLst/>
              <a:gdLst/>
              <a:ahLst/>
              <a:cxnLst/>
              <a:rect l="l" t="t" r="r" b="b"/>
              <a:pathLst>
                <a:path w="666" h="682" extrusionOk="0">
                  <a:moveTo>
                    <a:pt x="333" y="0"/>
                  </a:moveTo>
                  <a:cubicBezTo>
                    <a:pt x="143" y="0"/>
                    <a:pt x="0" y="159"/>
                    <a:pt x="0" y="349"/>
                  </a:cubicBezTo>
                  <a:cubicBezTo>
                    <a:pt x="0" y="523"/>
                    <a:pt x="143" y="681"/>
                    <a:pt x="333" y="681"/>
                  </a:cubicBezTo>
                  <a:cubicBezTo>
                    <a:pt x="523" y="681"/>
                    <a:pt x="665" y="523"/>
                    <a:pt x="665" y="349"/>
                  </a:cubicBezTo>
                  <a:cubicBezTo>
                    <a:pt x="665" y="159"/>
                    <a:pt x="523" y="0"/>
                    <a:pt x="3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 name="Google Shape;1446;p42"/>
            <p:cNvSpPr/>
            <p:nvPr/>
          </p:nvSpPr>
          <p:spPr>
            <a:xfrm>
              <a:off x="2575550" y="2381875"/>
              <a:ext cx="16650" cy="17050"/>
            </a:xfrm>
            <a:custGeom>
              <a:avLst/>
              <a:gdLst/>
              <a:ahLst/>
              <a:cxnLst/>
              <a:rect l="l" t="t" r="r" b="b"/>
              <a:pathLst>
                <a:path w="666" h="682" extrusionOk="0">
                  <a:moveTo>
                    <a:pt x="333" y="0"/>
                  </a:moveTo>
                  <a:cubicBezTo>
                    <a:pt x="143" y="0"/>
                    <a:pt x="1" y="159"/>
                    <a:pt x="1" y="349"/>
                  </a:cubicBezTo>
                  <a:cubicBezTo>
                    <a:pt x="1" y="523"/>
                    <a:pt x="143" y="681"/>
                    <a:pt x="333" y="681"/>
                  </a:cubicBezTo>
                  <a:cubicBezTo>
                    <a:pt x="523" y="681"/>
                    <a:pt x="666" y="523"/>
                    <a:pt x="666" y="349"/>
                  </a:cubicBezTo>
                  <a:cubicBezTo>
                    <a:pt x="666" y="159"/>
                    <a:pt x="523" y="0"/>
                    <a:pt x="3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7" name="Google Shape;1447;p42"/>
            <p:cNvSpPr/>
            <p:nvPr/>
          </p:nvSpPr>
          <p:spPr>
            <a:xfrm>
              <a:off x="2631775" y="2381875"/>
              <a:ext cx="16650" cy="17050"/>
            </a:xfrm>
            <a:custGeom>
              <a:avLst/>
              <a:gdLst/>
              <a:ahLst/>
              <a:cxnLst/>
              <a:rect l="l" t="t" r="r" b="b"/>
              <a:pathLst>
                <a:path w="666" h="682" extrusionOk="0">
                  <a:moveTo>
                    <a:pt x="333" y="0"/>
                  </a:moveTo>
                  <a:cubicBezTo>
                    <a:pt x="143" y="0"/>
                    <a:pt x="0" y="159"/>
                    <a:pt x="0" y="349"/>
                  </a:cubicBezTo>
                  <a:cubicBezTo>
                    <a:pt x="0" y="523"/>
                    <a:pt x="143" y="681"/>
                    <a:pt x="333" y="681"/>
                  </a:cubicBezTo>
                  <a:cubicBezTo>
                    <a:pt x="523" y="681"/>
                    <a:pt x="665" y="523"/>
                    <a:pt x="665" y="349"/>
                  </a:cubicBezTo>
                  <a:cubicBezTo>
                    <a:pt x="665" y="159"/>
                    <a:pt x="523" y="0"/>
                    <a:pt x="3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8" name="Google Shape;1448;p42"/>
            <p:cNvSpPr/>
            <p:nvPr/>
          </p:nvSpPr>
          <p:spPr>
            <a:xfrm>
              <a:off x="2687975" y="2381875"/>
              <a:ext cx="16650" cy="17050"/>
            </a:xfrm>
            <a:custGeom>
              <a:avLst/>
              <a:gdLst/>
              <a:ahLst/>
              <a:cxnLst/>
              <a:rect l="l" t="t" r="r" b="b"/>
              <a:pathLst>
                <a:path w="666" h="682" extrusionOk="0">
                  <a:moveTo>
                    <a:pt x="333" y="0"/>
                  </a:moveTo>
                  <a:cubicBezTo>
                    <a:pt x="143" y="0"/>
                    <a:pt x="1" y="159"/>
                    <a:pt x="1" y="349"/>
                  </a:cubicBezTo>
                  <a:cubicBezTo>
                    <a:pt x="1" y="523"/>
                    <a:pt x="143" y="681"/>
                    <a:pt x="333" y="681"/>
                  </a:cubicBezTo>
                  <a:cubicBezTo>
                    <a:pt x="523" y="681"/>
                    <a:pt x="666" y="523"/>
                    <a:pt x="666" y="349"/>
                  </a:cubicBezTo>
                  <a:cubicBezTo>
                    <a:pt x="666" y="159"/>
                    <a:pt x="523" y="0"/>
                    <a:pt x="3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9" name="Google Shape;1449;p42"/>
            <p:cNvSpPr/>
            <p:nvPr/>
          </p:nvSpPr>
          <p:spPr>
            <a:xfrm>
              <a:off x="2744175" y="2381875"/>
              <a:ext cx="16650" cy="17050"/>
            </a:xfrm>
            <a:custGeom>
              <a:avLst/>
              <a:gdLst/>
              <a:ahLst/>
              <a:cxnLst/>
              <a:rect l="l" t="t" r="r" b="b"/>
              <a:pathLst>
                <a:path w="666" h="682" extrusionOk="0">
                  <a:moveTo>
                    <a:pt x="333" y="0"/>
                  </a:moveTo>
                  <a:cubicBezTo>
                    <a:pt x="143" y="0"/>
                    <a:pt x="1" y="159"/>
                    <a:pt x="1" y="349"/>
                  </a:cubicBezTo>
                  <a:cubicBezTo>
                    <a:pt x="1" y="523"/>
                    <a:pt x="143" y="681"/>
                    <a:pt x="333" y="681"/>
                  </a:cubicBezTo>
                  <a:cubicBezTo>
                    <a:pt x="523" y="681"/>
                    <a:pt x="666" y="523"/>
                    <a:pt x="666" y="349"/>
                  </a:cubicBezTo>
                  <a:cubicBezTo>
                    <a:pt x="666" y="159"/>
                    <a:pt x="523" y="0"/>
                    <a:pt x="3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0" name="Google Shape;1450;p42"/>
            <p:cNvSpPr/>
            <p:nvPr/>
          </p:nvSpPr>
          <p:spPr>
            <a:xfrm>
              <a:off x="2435025" y="2438075"/>
              <a:ext cx="16650" cy="17050"/>
            </a:xfrm>
            <a:custGeom>
              <a:avLst/>
              <a:gdLst/>
              <a:ahLst/>
              <a:cxnLst/>
              <a:rect l="l" t="t" r="r" b="b"/>
              <a:pathLst>
                <a:path w="666" h="682" extrusionOk="0">
                  <a:moveTo>
                    <a:pt x="333" y="1"/>
                  </a:moveTo>
                  <a:cubicBezTo>
                    <a:pt x="143" y="1"/>
                    <a:pt x="1" y="159"/>
                    <a:pt x="1" y="349"/>
                  </a:cubicBezTo>
                  <a:cubicBezTo>
                    <a:pt x="1" y="523"/>
                    <a:pt x="143" y="682"/>
                    <a:pt x="333" y="682"/>
                  </a:cubicBezTo>
                  <a:cubicBezTo>
                    <a:pt x="523" y="682"/>
                    <a:pt x="666" y="523"/>
                    <a:pt x="666" y="349"/>
                  </a:cubicBezTo>
                  <a:cubicBezTo>
                    <a:pt x="666" y="159"/>
                    <a:pt x="523" y="1"/>
                    <a:pt x="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1" name="Google Shape;1451;p42"/>
            <p:cNvSpPr/>
            <p:nvPr/>
          </p:nvSpPr>
          <p:spPr>
            <a:xfrm>
              <a:off x="2491250" y="2438075"/>
              <a:ext cx="16650" cy="17050"/>
            </a:xfrm>
            <a:custGeom>
              <a:avLst/>
              <a:gdLst/>
              <a:ahLst/>
              <a:cxnLst/>
              <a:rect l="l" t="t" r="r" b="b"/>
              <a:pathLst>
                <a:path w="666" h="682" extrusionOk="0">
                  <a:moveTo>
                    <a:pt x="333" y="1"/>
                  </a:moveTo>
                  <a:cubicBezTo>
                    <a:pt x="143" y="1"/>
                    <a:pt x="0" y="159"/>
                    <a:pt x="0" y="349"/>
                  </a:cubicBezTo>
                  <a:cubicBezTo>
                    <a:pt x="0" y="523"/>
                    <a:pt x="143" y="682"/>
                    <a:pt x="333" y="682"/>
                  </a:cubicBezTo>
                  <a:cubicBezTo>
                    <a:pt x="523" y="682"/>
                    <a:pt x="665" y="523"/>
                    <a:pt x="665" y="349"/>
                  </a:cubicBezTo>
                  <a:cubicBezTo>
                    <a:pt x="665" y="159"/>
                    <a:pt x="523" y="1"/>
                    <a:pt x="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2" name="Google Shape;1452;p42"/>
            <p:cNvSpPr/>
            <p:nvPr/>
          </p:nvSpPr>
          <p:spPr>
            <a:xfrm>
              <a:off x="2547450" y="2438075"/>
              <a:ext cx="16650" cy="17050"/>
            </a:xfrm>
            <a:custGeom>
              <a:avLst/>
              <a:gdLst/>
              <a:ahLst/>
              <a:cxnLst/>
              <a:rect l="l" t="t" r="r" b="b"/>
              <a:pathLst>
                <a:path w="666" h="682" extrusionOk="0">
                  <a:moveTo>
                    <a:pt x="333" y="1"/>
                  </a:moveTo>
                  <a:cubicBezTo>
                    <a:pt x="143" y="1"/>
                    <a:pt x="1" y="159"/>
                    <a:pt x="1" y="349"/>
                  </a:cubicBezTo>
                  <a:cubicBezTo>
                    <a:pt x="1" y="523"/>
                    <a:pt x="143" y="682"/>
                    <a:pt x="333" y="682"/>
                  </a:cubicBezTo>
                  <a:cubicBezTo>
                    <a:pt x="523" y="682"/>
                    <a:pt x="666" y="523"/>
                    <a:pt x="666" y="349"/>
                  </a:cubicBezTo>
                  <a:cubicBezTo>
                    <a:pt x="666" y="159"/>
                    <a:pt x="523" y="1"/>
                    <a:pt x="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 name="Google Shape;1453;p42"/>
            <p:cNvSpPr/>
            <p:nvPr/>
          </p:nvSpPr>
          <p:spPr>
            <a:xfrm>
              <a:off x="2603650" y="2438075"/>
              <a:ext cx="16650" cy="17050"/>
            </a:xfrm>
            <a:custGeom>
              <a:avLst/>
              <a:gdLst/>
              <a:ahLst/>
              <a:cxnLst/>
              <a:rect l="l" t="t" r="r" b="b"/>
              <a:pathLst>
                <a:path w="666" h="682" extrusionOk="0">
                  <a:moveTo>
                    <a:pt x="333" y="1"/>
                  </a:moveTo>
                  <a:cubicBezTo>
                    <a:pt x="143" y="1"/>
                    <a:pt x="1" y="159"/>
                    <a:pt x="1" y="349"/>
                  </a:cubicBezTo>
                  <a:cubicBezTo>
                    <a:pt x="1" y="523"/>
                    <a:pt x="143" y="682"/>
                    <a:pt x="333" y="682"/>
                  </a:cubicBezTo>
                  <a:cubicBezTo>
                    <a:pt x="523" y="682"/>
                    <a:pt x="666" y="523"/>
                    <a:pt x="666" y="349"/>
                  </a:cubicBezTo>
                  <a:cubicBezTo>
                    <a:pt x="666" y="159"/>
                    <a:pt x="523" y="1"/>
                    <a:pt x="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 name="Google Shape;1454;p42"/>
            <p:cNvSpPr/>
            <p:nvPr/>
          </p:nvSpPr>
          <p:spPr>
            <a:xfrm>
              <a:off x="2659875" y="2438075"/>
              <a:ext cx="16650" cy="17050"/>
            </a:xfrm>
            <a:custGeom>
              <a:avLst/>
              <a:gdLst/>
              <a:ahLst/>
              <a:cxnLst/>
              <a:rect l="l" t="t" r="r" b="b"/>
              <a:pathLst>
                <a:path w="666" h="682" extrusionOk="0">
                  <a:moveTo>
                    <a:pt x="333" y="1"/>
                  </a:moveTo>
                  <a:cubicBezTo>
                    <a:pt x="143" y="1"/>
                    <a:pt x="0" y="159"/>
                    <a:pt x="0" y="349"/>
                  </a:cubicBezTo>
                  <a:cubicBezTo>
                    <a:pt x="0" y="523"/>
                    <a:pt x="143" y="682"/>
                    <a:pt x="333" y="682"/>
                  </a:cubicBezTo>
                  <a:cubicBezTo>
                    <a:pt x="523" y="682"/>
                    <a:pt x="665" y="523"/>
                    <a:pt x="665" y="349"/>
                  </a:cubicBezTo>
                  <a:cubicBezTo>
                    <a:pt x="665" y="159"/>
                    <a:pt x="523" y="1"/>
                    <a:pt x="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 name="Google Shape;1455;p42"/>
            <p:cNvSpPr/>
            <p:nvPr/>
          </p:nvSpPr>
          <p:spPr>
            <a:xfrm>
              <a:off x="2716075" y="2438075"/>
              <a:ext cx="16650" cy="17050"/>
            </a:xfrm>
            <a:custGeom>
              <a:avLst/>
              <a:gdLst/>
              <a:ahLst/>
              <a:cxnLst/>
              <a:rect l="l" t="t" r="r" b="b"/>
              <a:pathLst>
                <a:path w="666" h="682" extrusionOk="0">
                  <a:moveTo>
                    <a:pt x="333" y="1"/>
                  </a:moveTo>
                  <a:cubicBezTo>
                    <a:pt x="143" y="1"/>
                    <a:pt x="1" y="159"/>
                    <a:pt x="1" y="349"/>
                  </a:cubicBezTo>
                  <a:cubicBezTo>
                    <a:pt x="1" y="523"/>
                    <a:pt x="143" y="682"/>
                    <a:pt x="333" y="682"/>
                  </a:cubicBezTo>
                  <a:cubicBezTo>
                    <a:pt x="523" y="682"/>
                    <a:pt x="666" y="523"/>
                    <a:pt x="666" y="349"/>
                  </a:cubicBezTo>
                  <a:cubicBezTo>
                    <a:pt x="666" y="159"/>
                    <a:pt x="523" y="1"/>
                    <a:pt x="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6" name="Google Shape;1456;p42"/>
            <p:cNvSpPr/>
            <p:nvPr/>
          </p:nvSpPr>
          <p:spPr>
            <a:xfrm>
              <a:off x="2772300" y="2438075"/>
              <a:ext cx="16650" cy="17050"/>
            </a:xfrm>
            <a:custGeom>
              <a:avLst/>
              <a:gdLst/>
              <a:ahLst/>
              <a:cxnLst/>
              <a:rect l="l" t="t" r="r" b="b"/>
              <a:pathLst>
                <a:path w="666" h="682" extrusionOk="0">
                  <a:moveTo>
                    <a:pt x="333" y="1"/>
                  </a:moveTo>
                  <a:cubicBezTo>
                    <a:pt x="143" y="1"/>
                    <a:pt x="0" y="159"/>
                    <a:pt x="0" y="349"/>
                  </a:cubicBezTo>
                  <a:cubicBezTo>
                    <a:pt x="0" y="523"/>
                    <a:pt x="143" y="682"/>
                    <a:pt x="333" y="682"/>
                  </a:cubicBezTo>
                  <a:cubicBezTo>
                    <a:pt x="523" y="682"/>
                    <a:pt x="665" y="523"/>
                    <a:pt x="665" y="349"/>
                  </a:cubicBezTo>
                  <a:cubicBezTo>
                    <a:pt x="665" y="159"/>
                    <a:pt x="523" y="1"/>
                    <a:pt x="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7" name="Google Shape;1457;p42"/>
            <p:cNvSpPr/>
            <p:nvPr/>
          </p:nvSpPr>
          <p:spPr>
            <a:xfrm>
              <a:off x="2406525" y="2494300"/>
              <a:ext cx="17050" cy="17025"/>
            </a:xfrm>
            <a:custGeom>
              <a:avLst/>
              <a:gdLst/>
              <a:ahLst/>
              <a:cxnLst/>
              <a:rect l="l" t="t" r="r" b="b"/>
              <a:pathLst>
                <a:path w="682" h="681" extrusionOk="0">
                  <a:moveTo>
                    <a:pt x="349" y="0"/>
                  </a:moveTo>
                  <a:cubicBezTo>
                    <a:pt x="159" y="0"/>
                    <a:pt x="1" y="158"/>
                    <a:pt x="1" y="348"/>
                  </a:cubicBezTo>
                  <a:cubicBezTo>
                    <a:pt x="1" y="523"/>
                    <a:pt x="159" y="681"/>
                    <a:pt x="349" y="681"/>
                  </a:cubicBezTo>
                  <a:cubicBezTo>
                    <a:pt x="539" y="681"/>
                    <a:pt x="682" y="523"/>
                    <a:pt x="682" y="348"/>
                  </a:cubicBezTo>
                  <a:cubicBezTo>
                    <a:pt x="682" y="158"/>
                    <a:pt x="539" y="0"/>
                    <a:pt x="34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8" name="Google Shape;1458;p42"/>
            <p:cNvSpPr/>
            <p:nvPr/>
          </p:nvSpPr>
          <p:spPr>
            <a:xfrm>
              <a:off x="2463125" y="2494300"/>
              <a:ext cx="16650" cy="17025"/>
            </a:xfrm>
            <a:custGeom>
              <a:avLst/>
              <a:gdLst/>
              <a:ahLst/>
              <a:cxnLst/>
              <a:rect l="l" t="t" r="r" b="b"/>
              <a:pathLst>
                <a:path w="666" h="681" extrusionOk="0">
                  <a:moveTo>
                    <a:pt x="333" y="0"/>
                  </a:moveTo>
                  <a:cubicBezTo>
                    <a:pt x="143" y="0"/>
                    <a:pt x="1" y="158"/>
                    <a:pt x="1" y="348"/>
                  </a:cubicBezTo>
                  <a:cubicBezTo>
                    <a:pt x="1" y="523"/>
                    <a:pt x="143" y="681"/>
                    <a:pt x="333" y="681"/>
                  </a:cubicBezTo>
                  <a:cubicBezTo>
                    <a:pt x="523" y="681"/>
                    <a:pt x="666" y="523"/>
                    <a:pt x="666" y="348"/>
                  </a:cubicBezTo>
                  <a:cubicBezTo>
                    <a:pt x="666" y="158"/>
                    <a:pt x="523" y="0"/>
                    <a:pt x="3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9" name="Google Shape;1459;p42"/>
            <p:cNvSpPr/>
            <p:nvPr/>
          </p:nvSpPr>
          <p:spPr>
            <a:xfrm>
              <a:off x="2519350" y="2494300"/>
              <a:ext cx="16650" cy="17025"/>
            </a:xfrm>
            <a:custGeom>
              <a:avLst/>
              <a:gdLst/>
              <a:ahLst/>
              <a:cxnLst/>
              <a:rect l="l" t="t" r="r" b="b"/>
              <a:pathLst>
                <a:path w="666" h="681" extrusionOk="0">
                  <a:moveTo>
                    <a:pt x="333" y="0"/>
                  </a:moveTo>
                  <a:cubicBezTo>
                    <a:pt x="143" y="0"/>
                    <a:pt x="0" y="158"/>
                    <a:pt x="0" y="348"/>
                  </a:cubicBezTo>
                  <a:cubicBezTo>
                    <a:pt x="0" y="523"/>
                    <a:pt x="143" y="681"/>
                    <a:pt x="333" y="681"/>
                  </a:cubicBezTo>
                  <a:cubicBezTo>
                    <a:pt x="523" y="681"/>
                    <a:pt x="665" y="523"/>
                    <a:pt x="665" y="348"/>
                  </a:cubicBezTo>
                  <a:cubicBezTo>
                    <a:pt x="665" y="158"/>
                    <a:pt x="523" y="0"/>
                    <a:pt x="3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0" name="Google Shape;1460;p42"/>
            <p:cNvSpPr/>
            <p:nvPr/>
          </p:nvSpPr>
          <p:spPr>
            <a:xfrm>
              <a:off x="2575550" y="2494300"/>
              <a:ext cx="16650" cy="17025"/>
            </a:xfrm>
            <a:custGeom>
              <a:avLst/>
              <a:gdLst/>
              <a:ahLst/>
              <a:cxnLst/>
              <a:rect l="l" t="t" r="r" b="b"/>
              <a:pathLst>
                <a:path w="666" h="681" extrusionOk="0">
                  <a:moveTo>
                    <a:pt x="333" y="0"/>
                  </a:moveTo>
                  <a:cubicBezTo>
                    <a:pt x="143" y="0"/>
                    <a:pt x="1" y="158"/>
                    <a:pt x="1" y="348"/>
                  </a:cubicBezTo>
                  <a:cubicBezTo>
                    <a:pt x="1" y="523"/>
                    <a:pt x="143" y="681"/>
                    <a:pt x="333" y="681"/>
                  </a:cubicBezTo>
                  <a:cubicBezTo>
                    <a:pt x="523" y="681"/>
                    <a:pt x="666" y="523"/>
                    <a:pt x="666" y="348"/>
                  </a:cubicBezTo>
                  <a:cubicBezTo>
                    <a:pt x="666" y="158"/>
                    <a:pt x="523" y="0"/>
                    <a:pt x="3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1" name="Google Shape;1461;p42"/>
            <p:cNvSpPr/>
            <p:nvPr/>
          </p:nvSpPr>
          <p:spPr>
            <a:xfrm>
              <a:off x="2631775" y="2494300"/>
              <a:ext cx="16650" cy="17025"/>
            </a:xfrm>
            <a:custGeom>
              <a:avLst/>
              <a:gdLst/>
              <a:ahLst/>
              <a:cxnLst/>
              <a:rect l="l" t="t" r="r" b="b"/>
              <a:pathLst>
                <a:path w="666" h="681" extrusionOk="0">
                  <a:moveTo>
                    <a:pt x="333" y="0"/>
                  </a:moveTo>
                  <a:cubicBezTo>
                    <a:pt x="143" y="0"/>
                    <a:pt x="0" y="158"/>
                    <a:pt x="0" y="348"/>
                  </a:cubicBezTo>
                  <a:cubicBezTo>
                    <a:pt x="0" y="523"/>
                    <a:pt x="143" y="681"/>
                    <a:pt x="333" y="681"/>
                  </a:cubicBezTo>
                  <a:cubicBezTo>
                    <a:pt x="523" y="681"/>
                    <a:pt x="665" y="523"/>
                    <a:pt x="665" y="348"/>
                  </a:cubicBezTo>
                  <a:cubicBezTo>
                    <a:pt x="665" y="158"/>
                    <a:pt x="523" y="0"/>
                    <a:pt x="3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2" name="Google Shape;1462;p42"/>
            <p:cNvSpPr/>
            <p:nvPr/>
          </p:nvSpPr>
          <p:spPr>
            <a:xfrm>
              <a:off x="2687975" y="2494300"/>
              <a:ext cx="16650" cy="17025"/>
            </a:xfrm>
            <a:custGeom>
              <a:avLst/>
              <a:gdLst/>
              <a:ahLst/>
              <a:cxnLst/>
              <a:rect l="l" t="t" r="r" b="b"/>
              <a:pathLst>
                <a:path w="666" h="681" extrusionOk="0">
                  <a:moveTo>
                    <a:pt x="333" y="0"/>
                  </a:moveTo>
                  <a:cubicBezTo>
                    <a:pt x="143" y="0"/>
                    <a:pt x="1" y="158"/>
                    <a:pt x="1" y="348"/>
                  </a:cubicBezTo>
                  <a:cubicBezTo>
                    <a:pt x="1" y="523"/>
                    <a:pt x="143" y="681"/>
                    <a:pt x="333" y="681"/>
                  </a:cubicBezTo>
                  <a:cubicBezTo>
                    <a:pt x="523" y="681"/>
                    <a:pt x="666" y="523"/>
                    <a:pt x="666" y="348"/>
                  </a:cubicBezTo>
                  <a:cubicBezTo>
                    <a:pt x="666" y="158"/>
                    <a:pt x="523" y="0"/>
                    <a:pt x="3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3" name="Google Shape;1463;p42"/>
            <p:cNvSpPr/>
            <p:nvPr/>
          </p:nvSpPr>
          <p:spPr>
            <a:xfrm>
              <a:off x="2744175" y="2494300"/>
              <a:ext cx="16650" cy="17025"/>
            </a:xfrm>
            <a:custGeom>
              <a:avLst/>
              <a:gdLst/>
              <a:ahLst/>
              <a:cxnLst/>
              <a:rect l="l" t="t" r="r" b="b"/>
              <a:pathLst>
                <a:path w="666" h="681" extrusionOk="0">
                  <a:moveTo>
                    <a:pt x="333" y="0"/>
                  </a:moveTo>
                  <a:cubicBezTo>
                    <a:pt x="143" y="0"/>
                    <a:pt x="1" y="158"/>
                    <a:pt x="1" y="348"/>
                  </a:cubicBezTo>
                  <a:cubicBezTo>
                    <a:pt x="1" y="523"/>
                    <a:pt x="143" y="681"/>
                    <a:pt x="333" y="681"/>
                  </a:cubicBezTo>
                  <a:cubicBezTo>
                    <a:pt x="523" y="681"/>
                    <a:pt x="666" y="523"/>
                    <a:pt x="666" y="348"/>
                  </a:cubicBezTo>
                  <a:cubicBezTo>
                    <a:pt x="666" y="158"/>
                    <a:pt x="523" y="0"/>
                    <a:pt x="3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4" name="Google Shape;1464;p42"/>
            <p:cNvSpPr/>
            <p:nvPr/>
          </p:nvSpPr>
          <p:spPr>
            <a:xfrm>
              <a:off x="2800400" y="2494300"/>
              <a:ext cx="16650" cy="17025"/>
            </a:xfrm>
            <a:custGeom>
              <a:avLst/>
              <a:gdLst/>
              <a:ahLst/>
              <a:cxnLst/>
              <a:rect l="l" t="t" r="r" b="b"/>
              <a:pathLst>
                <a:path w="666" h="681" extrusionOk="0">
                  <a:moveTo>
                    <a:pt x="333" y="0"/>
                  </a:moveTo>
                  <a:cubicBezTo>
                    <a:pt x="143" y="0"/>
                    <a:pt x="0" y="158"/>
                    <a:pt x="0" y="348"/>
                  </a:cubicBezTo>
                  <a:cubicBezTo>
                    <a:pt x="0" y="523"/>
                    <a:pt x="143" y="681"/>
                    <a:pt x="333" y="681"/>
                  </a:cubicBezTo>
                  <a:cubicBezTo>
                    <a:pt x="523" y="681"/>
                    <a:pt x="665" y="523"/>
                    <a:pt x="665" y="348"/>
                  </a:cubicBezTo>
                  <a:cubicBezTo>
                    <a:pt x="665" y="158"/>
                    <a:pt x="523" y="0"/>
                    <a:pt x="3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5" name="Google Shape;1465;p42"/>
            <p:cNvSpPr/>
            <p:nvPr/>
          </p:nvSpPr>
          <p:spPr>
            <a:xfrm>
              <a:off x="2435025" y="2550500"/>
              <a:ext cx="16650" cy="17050"/>
            </a:xfrm>
            <a:custGeom>
              <a:avLst/>
              <a:gdLst/>
              <a:ahLst/>
              <a:cxnLst/>
              <a:rect l="l" t="t" r="r" b="b"/>
              <a:pathLst>
                <a:path w="666" h="682" extrusionOk="0">
                  <a:moveTo>
                    <a:pt x="333" y="1"/>
                  </a:moveTo>
                  <a:cubicBezTo>
                    <a:pt x="143" y="1"/>
                    <a:pt x="1" y="159"/>
                    <a:pt x="1" y="349"/>
                  </a:cubicBezTo>
                  <a:cubicBezTo>
                    <a:pt x="1" y="523"/>
                    <a:pt x="143" y="681"/>
                    <a:pt x="333" y="681"/>
                  </a:cubicBezTo>
                  <a:cubicBezTo>
                    <a:pt x="523" y="681"/>
                    <a:pt x="666" y="523"/>
                    <a:pt x="666" y="349"/>
                  </a:cubicBezTo>
                  <a:cubicBezTo>
                    <a:pt x="666" y="159"/>
                    <a:pt x="523" y="1"/>
                    <a:pt x="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6" name="Google Shape;1466;p42"/>
            <p:cNvSpPr/>
            <p:nvPr/>
          </p:nvSpPr>
          <p:spPr>
            <a:xfrm>
              <a:off x="2491250" y="2550500"/>
              <a:ext cx="16650" cy="17050"/>
            </a:xfrm>
            <a:custGeom>
              <a:avLst/>
              <a:gdLst/>
              <a:ahLst/>
              <a:cxnLst/>
              <a:rect l="l" t="t" r="r" b="b"/>
              <a:pathLst>
                <a:path w="666" h="682" extrusionOk="0">
                  <a:moveTo>
                    <a:pt x="333" y="1"/>
                  </a:moveTo>
                  <a:cubicBezTo>
                    <a:pt x="143" y="1"/>
                    <a:pt x="0" y="159"/>
                    <a:pt x="0" y="349"/>
                  </a:cubicBezTo>
                  <a:cubicBezTo>
                    <a:pt x="0" y="523"/>
                    <a:pt x="143" y="681"/>
                    <a:pt x="333" y="681"/>
                  </a:cubicBezTo>
                  <a:cubicBezTo>
                    <a:pt x="523" y="681"/>
                    <a:pt x="665" y="523"/>
                    <a:pt x="665" y="349"/>
                  </a:cubicBezTo>
                  <a:cubicBezTo>
                    <a:pt x="665" y="159"/>
                    <a:pt x="523" y="1"/>
                    <a:pt x="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7" name="Google Shape;1467;p42"/>
            <p:cNvSpPr/>
            <p:nvPr/>
          </p:nvSpPr>
          <p:spPr>
            <a:xfrm>
              <a:off x="2547450" y="2550500"/>
              <a:ext cx="16650" cy="17050"/>
            </a:xfrm>
            <a:custGeom>
              <a:avLst/>
              <a:gdLst/>
              <a:ahLst/>
              <a:cxnLst/>
              <a:rect l="l" t="t" r="r" b="b"/>
              <a:pathLst>
                <a:path w="666" h="682" extrusionOk="0">
                  <a:moveTo>
                    <a:pt x="333" y="1"/>
                  </a:moveTo>
                  <a:cubicBezTo>
                    <a:pt x="143" y="1"/>
                    <a:pt x="1" y="159"/>
                    <a:pt x="1" y="349"/>
                  </a:cubicBezTo>
                  <a:cubicBezTo>
                    <a:pt x="1" y="523"/>
                    <a:pt x="143" y="681"/>
                    <a:pt x="333" y="681"/>
                  </a:cubicBezTo>
                  <a:cubicBezTo>
                    <a:pt x="523" y="681"/>
                    <a:pt x="666" y="523"/>
                    <a:pt x="666" y="349"/>
                  </a:cubicBezTo>
                  <a:cubicBezTo>
                    <a:pt x="666" y="159"/>
                    <a:pt x="523" y="1"/>
                    <a:pt x="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8" name="Google Shape;1468;p42"/>
            <p:cNvSpPr/>
            <p:nvPr/>
          </p:nvSpPr>
          <p:spPr>
            <a:xfrm>
              <a:off x="2603650" y="2550500"/>
              <a:ext cx="16650" cy="17050"/>
            </a:xfrm>
            <a:custGeom>
              <a:avLst/>
              <a:gdLst/>
              <a:ahLst/>
              <a:cxnLst/>
              <a:rect l="l" t="t" r="r" b="b"/>
              <a:pathLst>
                <a:path w="666" h="682" extrusionOk="0">
                  <a:moveTo>
                    <a:pt x="333" y="1"/>
                  </a:moveTo>
                  <a:cubicBezTo>
                    <a:pt x="143" y="1"/>
                    <a:pt x="1" y="159"/>
                    <a:pt x="1" y="349"/>
                  </a:cubicBezTo>
                  <a:cubicBezTo>
                    <a:pt x="1" y="523"/>
                    <a:pt x="143" y="681"/>
                    <a:pt x="333" y="681"/>
                  </a:cubicBezTo>
                  <a:cubicBezTo>
                    <a:pt x="523" y="681"/>
                    <a:pt x="666" y="523"/>
                    <a:pt x="666" y="349"/>
                  </a:cubicBezTo>
                  <a:cubicBezTo>
                    <a:pt x="666" y="159"/>
                    <a:pt x="523" y="1"/>
                    <a:pt x="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9" name="Google Shape;1469;p42"/>
            <p:cNvSpPr/>
            <p:nvPr/>
          </p:nvSpPr>
          <p:spPr>
            <a:xfrm>
              <a:off x="2659875" y="2550500"/>
              <a:ext cx="16650" cy="17050"/>
            </a:xfrm>
            <a:custGeom>
              <a:avLst/>
              <a:gdLst/>
              <a:ahLst/>
              <a:cxnLst/>
              <a:rect l="l" t="t" r="r" b="b"/>
              <a:pathLst>
                <a:path w="666" h="682" extrusionOk="0">
                  <a:moveTo>
                    <a:pt x="333" y="1"/>
                  </a:moveTo>
                  <a:cubicBezTo>
                    <a:pt x="143" y="1"/>
                    <a:pt x="0" y="159"/>
                    <a:pt x="0" y="349"/>
                  </a:cubicBezTo>
                  <a:cubicBezTo>
                    <a:pt x="0" y="523"/>
                    <a:pt x="143" y="681"/>
                    <a:pt x="333" y="681"/>
                  </a:cubicBezTo>
                  <a:cubicBezTo>
                    <a:pt x="523" y="681"/>
                    <a:pt x="665" y="523"/>
                    <a:pt x="665" y="349"/>
                  </a:cubicBezTo>
                  <a:cubicBezTo>
                    <a:pt x="665" y="159"/>
                    <a:pt x="523" y="1"/>
                    <a:pt x="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0" name="Google Shape;1470;p42"/>
            <p:cNvSpPr/>
            <p:nvPr/>
          </p:nvSpPr>
          <p:spPr>
            <a:xfrm>
              <a:off x="2716075" y="2550500"/>
              <a:ext cx="16650" cy="17050"/>
            </a:xfrm>
            <a:custGeom>
              <a:avLst/>
              <a:gdLst/>
              <a:ahLst/>
              <a:cxnLst/>
              <a:rect l="l" t="t" r="r" b="b"/>
              <a:pathLst>
                <a:path w="666" h="682" extrusionOk="0">
                  <a:moveTo>
                    <a:pt x="333" y="1"/>
                  </a:moveTo>
                  <a:cubicBezTo>
                    <a:pt x="143" y="1"/>
                    <a:pt x="1" y="159"/>
                    <a:pt x="1" y="349"/>
                  </a:cubicBezTo>
                  <a:cubicBezTo>
                    <a:pt x="1" y="523"/>
                    <a:pt x="143" y="681"/>
                    <a:pt x="333" y="681"/>
                  </a:cubicBezTo>
                  <a:cubicBezTo>
                    <a:pt x="523" y="681"/>
                    <a:pt x="666" y="523"/>
                    <a:pt x="666" y="349"/>
                  </a:cubicBezTo>
                  <a:cubicBezTo>
                    <a:pt x="666" y="159"/>
                    <a:pt x="523" y="1"/>
                    <a:pt x="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1" name="Google Shape;1471;p42"/>
            <p:cNvSpPr/>
            <p:nvPr/>
          </p:nvSpPr>
          <p:spPr>
            <a:xfrm>
              <a:off x="2772300" y="2550500"/>
              <a:ext cx="16650" cy="17050"/>
            </a:xfrm>
            <a:custGeom>
              <a:avLst/>
              <a:gdLst/>
              <a:ahLst/>
              <a:cxnLst/>
              <a:rect l="l" t="t" r="r" b="b"/>
              <a:pathLst>
                <a:path w="666" h="682" extrusionOk="0">
                  <a:moveTo>
                    <a:pt x="333" y="1"/>
                  </a:moveTo>
                  <a:cubicBezTo>
                    <a:pt x="143" y="1"/>
                    <a:pt x="0" y="159"/>
                    <a:pt x="0" y="349"/>
                  </a:cubicBezTo>
                  <a:cubicBezTo>
                    <a:pt x="0" y="523"/>
                    <a:pt x="143" y="681"/>
                    <a:pt x="333" y="681"/>
                  </a:cubicBezTo>
                  <a:cubicBezTo>
                    <a:pt x="523" y="681"/>
                    <a:pt x="665" y="523"/>
                    <a:pt x="665" y="349"/>
                  </a:cubicBezTo>
                  <a:cubicBezTo>
                    <a:pt x="665" y="159"/>
                    <a:pt x="523" y="1"/>
                    <a:pt x="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2" name="Google Shape;1472;p42"/>
            <p:cNvSpPr/>
            <p:nvPr/>
          </p:nvSpPr>
          <p:spPr>
            <a:xfrm>
              <a:off x="2410100" y="2606700"/>
              <a:ext cx="13475" cy="16650"/>
            </a:xfrm>
            <a:custGeom>
              <a:avLst/>
              <a:gdLst/>
              <a:ahLst/>
              <a:cxnLst/>
              <a:rect l="l" t="t" r="r" b="b"/>
              <a:pathLst>
                <a:path w="539" h="666" extrusionOk="0">
                  <a:moveTo>
                    <a:pt x="206" y="1"/>
                  </a:moveTo>
                  <a:cubicBezTo>
                    <a:pt x="127" y="1"/>
                    <a:pt x="64" y="33"/>
                    <a:pt x="0" y="80"/>
                  </a:cubicBezTo>
                  <a:cubicBezTo>
                    <a:pt x="79" y="270"/>
                    <a:pt x="174" y="476"/>
                    <a:pt x="269" y="666"/>
                  </a:cubicBezTo>
                  <a:cubicBezTo>
                    <a:pt x="428" y="634"/>
                    <a:pt x="539" y="508"/>
                    <a:pt x="539" y="333"/>
                  </a:cubicBezTo>
                  <a:cubicBezTo>
                    <a:pt x="539" y="159"/>
                    <a:pt x="396" y="1"/>
                    <a:pt x="20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3" name="Google Shape;1473;p42"/>
            <p:cNvSpPr/>
            <p:nvPr/>
          </p:nvSpPr>
          <p:spPr>
            <a:xfrm>
              <a:off x="2463125" y="2606700"/>
              <a:ext cx="16650" cy="17050"/>
            </a:xfrm>
            <a:custGeom>
              <a:avLst/>
              <a:gdLst/>
              <a:ahLst/>
              <a:cxnLst/>
              <a:rect l="l" t="t" r="r" b="b"/>
              <a:pathLst>
                <a:path w="666" h="682" extrusionOk="0">
                  <a:moveTo>
                    <a:pt x="333" y="1"/>
                  </a:moveTo>
                  <a:cubicBezTo>
                    <a:pt x="143" y="1"/>
                    <a:pt x="1" y="159"/>
                    <a:pt x="1" y="349"/>
                  </a:cubicBezTo>
                  <a:cubicBezTo>
                    <a:pt x="1" y="523"/>
                    <a:pt x="143" y="682"/>
                    <a:pt x="333" y="682"/>
                  </a:cubicBezTo>
                  <a:cubicBezTo>
                    <a:pt x="523" y="682"/>
                    <a:pt x="666" y="523"/>
                    <a:pt x="666" y="349"/>
                  </a:cubicBezTo>
                  <a:cubicBezTo>
                    <a:pt x="666" y="159"/>
                    <a:pt x="523" y="1"/>
                    <a:pt x="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4" name="Google Shape;1474;p42"/>
            <p:cNvSpPr/>
            <p:nvPr/>
          </p:nvSpPr>
          <p:spPr>
            <a:xfrm>
              <a:off x="2519350" y="2606700"/>
              <a:ext cx="16650" cy="17050"/>
            </a:xfrm>
            <a:custGeom>
              <a:avLst/>
              <a:gdLst/>
              <a:ahLst/>
              <a:cxnLst/>
              <a:rect l="l" t="t" r="r" b="b"/>
              <a:pathLst>
                <a:path w="666" h="682" extrusionOk="0">
                  <a:moveTo>
                    <a:pt x="333" y="1"/>
                  </a:moveTo>
                  <a:cubicBezTo>
                    <a:pt x="143" y="1"/>
                    <a:pt x="0" y="159"/>
                    <a:pt x="0" y="349"/>
                  </a:cubicBezTo>
                  <a:cubicBezTo>
                    <a:pt x="0" y="523"/>
                    <a:pt x="143" y="682"/>
                    <a:pt x="333" y="682"/>
                  </a:cubicBezTo>
                  <a:cubicBezTo>
                    <a:pt x="523" y="682"/>
                    <a:pt x="665" y="523"/>
                    <a:pt x="665" y="349"/>
                  </a:cubicBezTo>
                  <a:cubicBezTo>
                    <a:pt x="665" y="159"/>
                    <a:pt x="523" y="1"/>
                    <a:pt x="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5" name="Google Shape;1475;p42"/>
            <p:cNvSpPr/>
            <p:nvPr/>
          </p:nvSpPr>
          <p:spPr>
            <a:xfrm>
              <a:off x="2575550" y="2606700"/>
              <a:ext cx="16650" cy="17050"/>
            </a:xfrm>
            <a:custGeom>
              <a:avLst/>
              <a:gdLst/>
              <a:ahLst/>
              <a:cxnLst/>
              <a:rect l="l" t="t" r="r" b="b"/>
              <a:pathLst>
                <a:path w="666" h="682" extrusionOk="0">
                  <a:moveTo>
                    <a:pt x="333" y="1"/>
                  </a:moveTo>
                  <a:cubicBezTo>
                    <a:pt x="143" y="1"/>
                    <a:pt x="1" y="159"/>
                    <a:pt x="1" y="349"/>
                  </a:cubicBezTo>
                  <a:cubicBezTo>
                    <a:pt x="1" y="523"/>
                    <a:pt x="143" y="682"/>
                    <a:pt x="333" y="682"/>
                  </a:cubicBezTo>
                  <a:cubicBezTo>
                    <a:pt x="523" y="682"/>
                    <a:pt x="666" y="523"/>
                    <a:pt x="666" y="349"/>
                  </a:cubicBezTo>
                  <a:cubicBezTo>
                    <a:pt x="666" y="159"/>
                    <a:pt x="523" y="1"/>
                    <a:pt x="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6" name="Google Shape;1476;p42"/>
            <p:cNvSpPr/>
            <p:nvPr/>
          </p:nvSpPr>
          <p:spPr>
            <a:xfrm>
              <a:off x="2631775" y="2606700"/>
              <a:ext cx="16650" cy="17050"/>
            </a:xfrm>
            <a:custGeom>
              <a:avLst/>
              <a:gdLst/>
              <a:ahLst/>
              <a:cxnLst/>
              <a:rect l="l" t="t" r="r" b="b"/>
              <a:pathLst>
                <a:path w="666" h="682" extrusionOk="0">
                  <a:moveTo>
                    <a:pt x="333" y="1"/>
                  </a:moveTo>
                  <a:cubicBezTo>
                    <a:pt x="143" y="1"/>
                    <a:pt x="0" y="159"/>
                    <a:pt x="0" y="349"/>
                  </a:cubicBezTo>
                  <a:cubicBezTo>
                    <a:pt x="0" y="523"/>
                    <a:pt x="143" y="682"/>
                    <a:pt x="333" y="682"/>
                  </a:cubicBezTo>
                  <a:cubicBezTo>
                    <a:pt x="523" y="682"/>
                    <a:pt x="665" y="523"/>
                    <a:pt x="665" y="349"/>
                  </a:cubicBezTo>
                  <a:cubicBezTo>
                    <a:pt x="665" y="159"/>
                    <a:pt x="523" y="1"/>
                    <a:pt x="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7" name="Google Shape;1477;p42"/>
            <p:cNvSpPr/>
            <p:nvPr/>
          </p:nvSpPr>
          <p:spPr>
            <a:xfrm>
              <a:off x="2687975" y="2606700"/>
              <a:ext cx="16650" cy="17050"/>
            </a:xfrm>
            <a:custGeom>
              <a:avLst/>
              <a:gdLst/>
              <a:ahLst/>
              <a:cxnLst/>
              <a:rect l="l" t="t" r="r" b="b"/>
              <a:pathLst>
                <a:path w="666" h="682" extrusionOk="0">
                  <a:moveTo>
                    <a:pt x="333" y="1"/>
                  </a:moveTo>
                  <a:cubicBezTo>
                    <a:pt x="143" y="1"/>
                    <a:pt x="1" y="159"/>
                    <a:pt x="1" y="349"/>
                  </a:cubicBezTo>
                  <a:cubicBezTo>
                    <a:pt x="1" y="523"/>
                    <a:pt x="143" y="682"/>
                    <a:pt x="333" y="682"/>
                  </a:cubicBezTo>
                  <a:cubicBezTo>
                    <a:pt x="523" y="682"/>
                    <a:pt x="666" y="523"/>
                    <a:pt x="666" y="349"/>
                  </a:cubicBezTo>
                  <a:cubicBezTo>
                    <a:pt x="666" y="159"/>
                    <a:pt x="523" y="1"/>
                    <a:pt x="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8" name="Google Shape;1478;p42"/>
            <p:cNvSpPr/>
            <p:nvPr/>
          </p:nvSpPr>
          <p:spPr>
            <a:xfrm>
              <a:off x="2744175" y="2606700"/>
              <a:ext cx="16650" cy="17050"/>
            </a:xfrm>
            <a:custGeom>
              <a:avLst/>
              <a:gdLst/>
              <a:ahLst/>
              <a:cxnLst/>
              <a:rect l="l" t="t" r="r" b="b"/>
              <a:pathLst>
                <a:path w="666" h="682" extrusionOk="0">
                  <a:moveTo>
                    <a:pt x="333" y="1"/>
                  </a:moveTo>
                  <a:cubicBezTo>
                    <a:pt x="143" y="1"/>
                    <a:pt x="1" y="159"/>
                    <a:pt x="1" y="349"/>
                  </a:cubicBezTo>
                  <a:cubicBezTo>
                    <a:pt x="1" y="523"/>
                    <a:pt x="143" y="682"/>
                    <a:pt x="333" y="682"/>
                  </a:cubicBezTo>
                  <a:cubicBezTo>
                    <a:pt x="523" y="682"/>
                    <a:pt x="666" y="523"/>
                    <a:pt x="666" y="349"/>
                  </a:cubicBezTo>
                  <a:cubicBezTo>
                    <a:pt x="666" y="159"/>
                    <a:pt x="523" y="1"/>
                    <a:pt x="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9" name="Google Shape;1479;p42"/>
            <p:cNvSpPr/>
            <p:nvPr/>
          </p:nvSpPr>
          <p:spPr>
            <a:xfrm>
              <a:off x="2800400" y="2606700"/>
              <a:ext cx="12300" cy="16275"/>
            </a:xfrm>
            <a:custGeom>
              <a:avLst/>
              <a:gdLst/>
              <a:ahLst/>
              <a:cxnLst/>
              <a:rect l="l" t="t" r="r" b="b"/>
              <a:pathLst>
                <a:path w="492" h="651" extrusionOk="0">
                  <a:moveTo>
                    <a:pt x="333" y="1"/>
                  </a:moveTo>
                  <a:cubicBezTo>
                    <a:pt x="143" y="1"/>
                    <a:pt x="0" y="159"/>
                    <a:pt x="0" y="333"/>
                  </a:cubicBezTo>
                  <a:cubicBezTo>
                    <a:pt x="0" y="492"/>
                    <a:pt x="79" y="603"/>
                    <a:pt x="222" y="650"/>
                  </a:cubicBezTo>
                  <a:cubicBezTo>
                    <a:pt x="317" y="460"/>
                    <a:pt x="412" y="254"/>
                    <a:pt x="491" y="48"/>
                  </a:cubicBezTo>
                  <a:cubicBezTo>
                    <a:pt x="444" y="17"/>
                    <a:pt x="396" y="1"/>
                    <a:pt x="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0" name="Google Shape;1480;p42"/>
            <p:cNvSpPr/>
            <p:nvPr/>
          </p:nvSpPr>
          <p:spPr>
            <a:xfrm>
              <a:off x="2443350" y="2662925"/>
              <a:ext cx="8325" cy="9525"/>
            </a:xfrm>
            <a:custGeom>
              <a:avLst/>
              <a:gdLst/>
              <a:ahLst/>
              <a:cxnLst/>
              <a:rect l="l" t="t" r="r" b="b"/>
              <a:pathLst>
                <a:path w="333" h="381" extrusionOk="0">
                  <a:moveTo>
                    <a:pt x="0" y="0"/>
                  </a:moveTo>
                  <a:cubicBezTo>
                    <a:pt x="111" y="127"/>
                    <a:pt x="222" y="254"/>
                    <a:pt x="333" y="380"/>
                  </a:cubicBezTo>
                  <a:cubicBezTo>
                    <a:pt x="333" y="364"/>
                    <a:pt x="333" y="349"/>
                    <a:pt x="333" y="333"/>
                  </a:cubicBezTo>
                  <a:cubicBezTo>
                    <a:pt x="333" y="159"/>
                    <a:pt x="190" y="0"/>
                    <a:pt x="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1" name="Google Shape;1481;p42"/>
            <p:cNvSpPr/>
            <p:nvPr/>
          </p:nvSpPr>
          <p:spPr>
            <a:xfrm>
              <a:off x="2491250" y="2662925"/>
              <a:ext cx="16650" cy="17050"/>
            </a:xfrm>
            <a:custGeom>
              <a:avLst/>
              <a:gdLst/>
              <a:ahLst/>
              <a:cxnLst/>
              <a:rect l="l" t="t" r="r" b="b"/>
              <a:pathLst>
                <a:path w="666" h="682" extrusionOk="0">
                  <a:moveTo>
                    <a:pt x="333" y="0"/>
                  </a:moveTo>
                  <a:cubicBezTo>
                    <a:pt x="143" y="0"/>
                    <a:pt x="0" y="159"/>
                    <a:pt x="0" y="349"/>
                  </a:cubicBezTo>
                  <a:cubicBezTo>
                    <a:pt x="0" y="523"/>
                    <a:pt x="143" y="681"/>
                    <a:pt x="333" y="681"/>
                  </a:cubicBezTo>
                  <a:cubicBezTo>
                    <a:pt x="523" y="681"/>
                    <a:pt x="665" y="523"/>
                    <a:pt x="665" y="349"/>
                  </a:cubicBezTo>
                  <a:cubicBezTo>
                    <a:pt x="665" y="159"/>
                    <a:pt x="523" y="0"/>
                    <a:pt x="3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2" name="Google Shape;1482;p42"/>
            <p:cNvSpPr/>
            <p:nvPr/>
          </p:nvSpPr>
          <p:spPr>
            <a:xfrm>
              <a:off x="2547450" y="2662925"/>
              <a:ext cx="16650" cy="17050"/>
            </a:xfrm>
            <a:custGeom>
              <a:avLst/>
              <a:gdLst/>
              <a:ahLst/>
              <a:cxnLst/>
              <a:rect l="l" t="t" r="r" b="b"/>
              <a:pathLst>
                <a:path w="666" h="682" extrusionOk="0">
                  <a:moveTo>
                    <a:pt x="333" y="0"/>
                  </a:moveTo>
                  <a:cubicBezTo>
                    <a:pt x="143" y="0"/>
                    <a:pt x="1" y="159"/>
                    <a:pt x="1" y="349"/>
                  </a:cubicBezTo>
                  <a:cubicBezTo>
                    <a:pt x="1" y="523"/>
                    <a:pt x="143" y="681"/>
                    <a:pt x="333" y="681"/>
                  </a:cubicBezTo>
                  <a:cubicBezTo>
                    <a:pt x="523" y="681"/>
                    <a:pt x="666" y="523"/>
                    <a:pt x="666" y="349"/>
                  </a:cubicBezTo>
                  <a:cubicBezTo>
                    <a:pt x="666" y="159"/>
                    <a:pt x="523" y="0"/>
                    <a:pt x="3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3" name="Google Shape;1483;p42"/>
            <p:cNvSpPr/>
            <p:nvPr/>
          </p:nvSpPr>
          <p:spPr>
            <a:xfrm>
              <a:off x="2603650" y="2662925"/>
              <a:ext cx="16650" cy="17050"/>
            </a:xfrm>
            <a:custGeom>
              <a:avLst/>
              <a:gdLst/>
              <a:ahLst/>
              <a:cxnLst/>
              <a:rect l="l" t="t" r="r" b="b"/>
              <a:pathLst>
                <a:path w="666" h="682" extrusionOk="0">
                  <a:moveTo>
                    <a:pt x="333" y="0"/>
                  </a:moveTo>
                  <a:cubicBezTo>
                    <a:pt x="143" y="0"/>
                    <a:pt x="1" y="159"/>
                    <a:pt x="1" y="349"/>
                  </a:cubicBezTo>
                  <a:cubicBezTo>
                    <a:pt x="1" y="523"/>
                    <a:pt x="143" y="681"/>
                    <a:pt x="333" y="681"/>
                  </a:cubicBezTo>
                  <a:cubicBezTo>
                    <a:pt x="523" y="681"/>
                    <a:pt x="666" y="523"/>
                    <a:pt x="666" y="349"/>
                  </a:cubicBezTo>
                  <a:cubicBezTo>
                    <a:pt x="666" y="159"/>
                    <a:pt x="523" y="0"/>
                    <a:pt x="3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4" name="Google Shape;1484;p42"/>
            <p:cNvSpPr/>
            <p:nvPr/>
          </p:nvSpPr>
          <p:spPr>
            <a:xfrm>
              <a:off x="2659875" y="2662925"/>
              <a:ext cx="16650" cy="17050"/>
            </a:xfrm>
            <a:custGeom>
              <a:avLst/>
              <a:gdLst/>
              <a:ahLst/>
              <a:cxnLst/>
              <a:rect l="l" t="t" r="r" b="b"/>
              <a:pathLst>
                <a:path w="666" h="682" extrusionOk="0">
                  <a:moveTo>
                    <a:pt x="333" y="0"/>
                  </a:moveTo>
                  <a:cubicBezTo>
                    <a:pt x="143" y="0"/>
                    <a:pt x="0" y="159"/>
                    <a:pt x="0" y="349"/>
                  </a:cubicBezTo>
                  <a:cubicBezTo>
                    <a:pt x="0" y="523"/>
                    <a:pt x="143" y="681"/>
                    <a:pt x="333" y="681"/>
                  </a:cubicBezTo>
                  <a:cubicBezTo>
                    <a:pt x="523" y="681"/>
                    <a:pt x="665" y="523"/>
                    <a:pt x="665" y="349"/>
                  </a:cubicBezTo>
                  <a:cubicBezTo>
                    <a:pt x="665" y="159"/>
                    <a:pt x="523" y="0"/>
                    <a:pt x="3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5" name="Google Shape;1485;p42"/>
            <p:cNvSpPr/>
            <p:nvPr/>
          </p:nvSpPr>
          <p:spPr>
            <a:xfrm>
              <a:off x="2716075" y="2662925"/>
              <a:ext cx="16650" cy="17050"/>
            </a:xfrm>
            <a:custGeom>
              <a:avLst/>
              <a:gdLst/>
              <a:ahLst/>
              <a:cxnLst/>
              <a:rect l="l" t="t" r="r" b="b"/>
              <a:pathLst>
                <a:path w="666" h="682" extrusionOk="0">
                  <a:moveTo>
                    <a:pt x="333" y="0"/>
                  </a:moveTo>
                  <a:cubicBezTo>
                    <a:pt x="143" y="0"/>
                    <a:pt x="1" y="159"/>
                    <a:pt x="1" y="349"/>
                  </a:cubicBezTo>
                  <a:cubicBezTo>
                    <a:pt x="1" y="523"/>
                    <a:pt x="143" y="681"/>
                    <a:pt x="333" y="681"/>
                  </a:cubicBezTo>
                  <a:cubicBezTo>
                    <a:pt x="523" y="681"/>
                    <a:pt x="666" y="523"/>
                    <a:pt x="666" y="349"/>
                  </a:cubicBezTo>
                  <a:cubicBezTo>
                    <a:pt x="666" y="159"/>
                    <a:pt x="523" y="0"/>
                    <a:pt x="3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6" name="Google Shape;1486;p42"/>
            <p:cNvSpPr/>
            <p:nvPr/>
          </p:nvSpPr>
          <p:spPr>
            <a:xfrm>
              <a:off x="2772300" y="2663325"/>
              <a:ext cx="6750" cy="7925"/>
            </a:xfrm>
            <a:custGeom>
              <a:avLst/>
              <a:gdLst/>
              <a:ahLst/>
              <a:cxnLst/>
              <a:rect l="l" t="t" r="r" b="b"/>
              <a:pathLst>
                <a:path w="270" h="317" extrusionOk="0">
                  <a:moveTo>
                    <a:pt x="269" y="0"/>
                  </a:moveTo>
                  <a:cubicBezTo>
                    <a:pt x="111" y="16"/>
                    <a:pt x="0" y="158"/>
                    <a:pt x="0" y="317"/>
                  </a:cubicBezTo>
                  <a:cubicBezTo>
                    <a:pt x="95" y="206"/>
                    <a:pt x="190" y="111"/>
                    <a:pt x="26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7" name="Google Shape;1487;p42"/>
            <p:cNvSpPr/>
            <p:nvPr/>
          </p:nvSpPr>
          <p:spPr>
            <a:xfrm>
              <a:off x="2520925" y="2719125"/>
              <a:ext cx="15075" cy="9525"/>
            </a:xfrm>
            <a:custGeom>
              <a:avLst/>
              <a:gdLst/>
              <a:ahLst/>
              <a:cxnLst/>
              <a:rect l="l" t="t" r="r" b="b"/>
              <a:pathLst>
                <a:path w="603" h="381" extrusionOk="0">
                  <a:moveTo>
                    <a:pt x="270" y="1"/>
                  </a:moveTo>
                  <a:cubicBezTo>
                    <a:pt x="159" y="1"/>
                    <a:pt x="64" y="48"/>
                    <a:pt x="1" y="127"/>
                  </a:cubicBezTo>
                  <a:cubicBezTo>
                    <a:pt x="207" y="222"/>
                    <a:pt x="397" y="301"/>
                    <a:pt x="602" y="381"/>
                  </a:cubicBezTo>
                  <a:cubicBezTo>
                    <a:pt x="602" y="365"/>
                    <a:pt x="602" y="349"/>
                    <a:pt x="602" y="349"/>
                  </a:cubicBezTo>
                  <a:cubicBezTo>
                    <a:pt x="602" y="159"/>
                    <a:pt x="460" y="1"/>
                    <a:pt x="27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8" name="Google Shape;1488;p42"/>
            <p:cNvSpPr/>
            <p:nvPr/>
          </p:nvSpPr>
          <p:spPr>
            <a:xfrm>
              <a:off x="2575550" y="2719125"/>
              <a:ext cx="16650" cy="17050"/>
            </a:xfrm>
            <a:custGeom>
              <a:avLst/>
              <a:gdLst/>
              <a:ahLst/>
              <a:cxnLst/>
              <a:rect l="l" t="t" r="r" b="b"/>
              <a:pathLst>
                <a:path w="666" h="682" extrusionOk="0">
                  <a:moveTo>
                    <a:pt x="333" y="1"/>
                  </a:moveTo>
                  <a:cubicBezTo>
                    <a:pt x="143" y="1"/>
                    <a:pt x="1" y="159"/>
                    <a:pt x="1" y="349"/>
                  </a:cubicBezTo>
                  <a:cubicBezTo>
                    <a:pt x="1" y="523"/>
                    <a:pt x="143" y="681"/>
                    <a:pt x="333" y="681"/>
                  </a:cubicBezTo>
                  <a:cubicBezTo>
                    <a:pt x="523" y="681"/>
                    <a:pt x="666" y="523"/>
                    <a:pt x="666" y="349"/>
                  </a:cubicBezTo>
                  <a:cubicBezTo>
                    <a:pt x="666" y="159"/>
                    <a:pt x="523" y="1"/>
                    <a:pt x="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9" name="Google Shape;1489;p42"/>
            <p:cNvSpPr/>
            <p:nvPr/>
          </p:nvSpPr>
          <p:spPr>
            <a:xfrm>
              <a:off x="2631775" y="2719125"/>
              <a:ext cx="16650" cy="17050"/>
            </a:xfrm>
            <a:custGeom>
              <a:avLst/>
              <a:gdLst/>
              <a:ahLst/>
              <a:cxnLst/>
              <a:rect l="l" t="t" r="r" b="b"/>
              <a:pathLst>
                <a:path w="666" h="682" extrusionOk="0">
                  <a:moveTo>
                    <a:pt x="333" y="1"/>
                  </a:moveTo>
                  <a:cubicBezTo>
                    <a:pt x="143" y="1"/>
                    <a:pt x="0" y="159"/>
                    <a:pt x="0" y="349"/>
                  </a:cubicBezTo>
                  <a:cubicBezTo>
                    <a:pt x="0" y="523"/>
                    <a:pt x="143" y="681"/>
                    <a:pt x="333" y="681"/>
                  </a:cubicBezTo>
                  <a:cubicBezTo>
                    <a:pt x="523" y="681"/>
                    <a:pt x="665" y="523"/>
                    <a:pt x="665" y="349"/>
                  </a:cubicBezTo>
                  <a:cubicBezTo>
                    <a:pt x="665" y="159"/>
                    <a:pt x="523" y="1"/>
                    <a:pt x="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0" name="Google Shape;1490;p42"/>
            <p:cNvSpPr/>
            <p:nvPr/>
          </p:nvSpPr>
          <p:spPr>
            <a:xfrm>
              <a:off x="2687975" y="2719125"/>
              <a:ext cx="14275" cy="9125"/>
            </a:xfrm>
            <a:custGeom>
              <a:avLst/>
              <a:gdLst/>
              <a:ahLst/>
              <a:cxnLst/>
              <a:rect l="l" t="t" r="r" b="b"/>
              <a:pathLst>
                <a:path w="571" h="365" extrusionOk="0">
                  <a:moveTo>
                    <a:pt x="333" y="1"/>
                  </a:moveTo>
                  <a:cubicBezTo>
                    <a:pt x="143" y="1"/>
                    <a:pt x="1" y="159"/>
                    <a:pt x="1" y="349"/>
                  </a:cubicBezTo>
                  <a:cubicBezTo>
                    <a:pt x="1" y="349"/>
                    <a:pt x="1" y="349"/>
                    <a:pt x="1" y="365"/>
                  </a:cubicBezTo>
                  <a:cubicBezTo>
                    <a:pt x="191" y="286"/>
                    <a:pt x="381" y="206"/>
                    <a:pt x="571" y="111"/>
                  </a:cubicBezTo>
                  <a:cubicBezTo>
                    <a:pt x="523" y="48"/>
                    <a:pt x="428" y="1"/>
                    <a:pt x="33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91" name="Google Shape;1491;p42"/>
          <p:cNvSpPr/>
          <p:nvPr/>
        </p:nvSpPr>
        <p:spPr>
          <a:xfrm>
            <a:off x="8154065" y="183788"/>
            <a:ext cx="653864" cy="711418"/>
          </a:xfrm>
          <a:custGeom>
            <a:avLst/>
            <a:gdLst/>
            <a:ahLst/>
            <a:cxnLst/>
            <a:rect l="l" t="t" r="r" b="b"/>
            <a:pathLst>
              <a:path w="8282" h="9011" extrusionOk="0">
                <a:moveTo>
                  <a:pt x="7284" y="1"/>
                </a:moveTo>
                <a:cubicBezTo>
                  <a:pt x="6635" y="713"/>
                  <a:pt x="6683" y="1426"/>
                  <a:pt x="6699" y="1949"/>
                </a:cubicBezTo>
                <a:cubicBezTo>
                  <a:pt x="6730" y="2424"/>
                  <a:pt x="6730" y="2645"/>
                  <a:pt x="6461" y="2930"/>
                </a:cubicBezTo>
                <a:cubicBezTo>
                  <a:pt x="6208" y="3215"/>
                  <a:pt x="5986" y="3247"/>
                  <a:pt x="5511" y="3263"/>
                </a:cubicBezTo>
                <a:cubicBezTo>
                  <a:pt x="4988" y="3294"/>
                  <a:pt x="4276" y="3342"/>
                  <a:pt x="3643" y="4054"/>
                </a:cubicBezTo>
                <a:cubicBezTo>
                  <a:pt x="3009" y="4767"/>
                  <a:pt x="3041" y="5479"/>
                  <a:pt x="3057" y="6002"/>
                </a:cubicBezTo>
                <a:cubicBezTo>
                  <a:pt x="3088" y="6477"/>
                  <a:pt x="3088" y="6699"/>
                  <a:pt x="2819" y="6984"/>
                </a:cubicBezTo>
                <a:cubicBezTo>
                  <a:pt x="2566" y="7269"/>
                  <a:pt x="2344" y="7300"/>
                  <a:pt x="1869" y="7332"/>
                </a:cubicBezTo>
                <a:cubicBezTo>
                  <a:pt x="1363" y="7348"/>
                  <a:pt x="650" y="7395"/>
                  <a:pt x="1" y="8108"/>
                </a:cubicBezTo>
                <a:lnTo>
                  <a:pt x="1014" y="9010"/>
                </a:lnTo>
                <a:cubicBezTo>
                  <a:pt x="1268" y="8725"/>
                  <a:pt x="1489" y="8694"/>
                  <a:pt x="1964" y="8662"/>
                </a:cubicBezTo>
                <a:cubicBezTo>
                  <a:pt x="2471" y="8646"/>
                  <a:pt x="3183" y="8599"/>
                  <a:pt x="3833" y="7886"/>
                </a:cubicBezTo>
                <a:cubicBezTo>
                  <a:pt x="4466" y="7174"/>
                  <a:pt x="4434" y="6461"/>
                  <a:pt x="4403" y="5939"/>
                </a:cubicBezTo>
                <a:cubicBezTo>
                  <a:pt x="4387" y="5464"/>
                  <a:pt x="4387" y="5242"/>
                  <a:pt x="4640" y="4957"/>
                </a:cubicBezTo>
                <a:cubicBezTo>
                  <a:pt x="4909" y="4672"/>
                  <a:pt x="5131" y="4640"/>
                  <a:pt x="5590" y="4609"/>
                </a:cubicBezTo>
                <a:cubicBezTo>
                  <a:pt x="6113" y="4577"/>
                  <a:pt x="6825" y="4545"/>
                  <a:pt x="7474" y="3833"/>
                </a:cubicBezTo>
                <a:cubicBezTo>
                  <a:pt x="8108" y="3120"/>
                  <a:pt x="8076" y="2408"/>
                  <a:pt x="8044" y="1885"/>
                </a:cubicBezTo>
                <a:cubicBezTo>
                  <a:pt x="8029" y="1410"/>
                  <a:pt x="8029" y="1188"/>
                  <a:pt x="8282" y="903"/>
                </a:cubicBezTo>
                <a:lnTo>
                  <a:pt x="728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 name="Google Shape;1492;p42"/>
          <p:cNvSpPr/>
          <p:nvPr/>
        </p:nvSpPr>
        <p:spPr>
          <a:xfrm>
            <a:off x="7589100" y="342556"/>
            <a:ext cx="157584" cy="158847"/>
          </a:xfrm>
          <a:custGeom>
            <a:avLst/>
            <a:gdLst/>
            <a:ahLst/>
            <a:cxnLst/>
            <a:rect l="l" t="t" r="r" b="b"/>
            <a:pathLst>
              <a:path w="1996" h="2012" extrusionOk="0">
                <a:moveTo>
                  <a:pt x="998" y="1"/>
                </a:moveTo>
                <a:cubicBezTo>
                  <a:pt x="443" y="1"/>
                  <a:pt x="0" y="444"/>
                  <a:pt x="0" y="998"/>
                </a:cubicBezTo>
                <a:cubicBezTo>
                  <a:pt x="0" y="1553"/>
                  <a:pt x="443" y="2012"/>
                  <a:pt x="998" y="2012"/>
                </a:cubicBezTo>
                <a:cubicBezTo>
                  <a:pt x="1552" y="2012"/>
                  <a:pt x="1995" y="1553"/>
                  <a:pt x="1995" y="998"/>
                </a:cubicBezTo>
                <a:cubicBezTo>
                  <a:pt x="1995" y="444"/>
                  <a:pt x="1552" y="1"/>
                  <a:pt x="99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FFF2CC"/>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225" y="539500"/>
            <a:ext cx="7717500" cy="572700"/>
          </a:xfrm>
          <a:prstGeom prst="rect">
            <a:avLst/>
          </a:prstGeom>
          <a:noFill/>
          <a:ln>
            <a:noFill/>
          </a:ln>
        </p:spPr>
        <p:txBody>
          <a:bodyPr spcFirstLastPara="1" wrap="square" lIns="91425" tIns="91425" rIns="91425" bIns="91425" anchor="ctr" anchorCtr="0">
            <a:noAutofit/>
          </a:bodyPr>
          <a:lstStyle>
            <a:lvl1pPr lvl="0">
              <a:spcBef>
                <a:spcPts val="0"/>
              </a:spcBef>
              <a:spcAft>
                <a:spcPts val="0"/>
              </a:spcAft>
              <a:buClr>
                <a:srgbClr val="274470"/>
              </a:buClr>
              <a:buSzPts val="3500"/>
              <a:buFont typeface="Fredoka One"/>
              <a:buNone/>
              <a:defRPr sz="3500">
                <a:solidFill>
                  <a:srgbClr val="274470"/>
                </a:solidFill>
                <a:latin typeface="Fredoka One"/>
                <a:ea typeface="Fredoka One"/>
                <a:cs typeface="Fredoka One"/>
                <a:sym typeface="Fredoka One"/>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713225" y="1246950"/>
            <a:ext cx="7717500" cy="33615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dk1"/>
              </a:buClr>
              <a:buSzPts val="1800"/>
              <a:buFont typeface="Dosis"/>
              <a:buChar char="●"/>
              <a:defRPr sz="1800">
                <a:solidFill>
                  <a:schemeClr val="dk1"/>
                </a:solidFill>
                <a:latin typeface="Dosis"/>
                <a:ea typeface="Dosis"/>
                <a:cs typeface="Dosis"/>
                <a:sym typeface="Dosis"/>
              </a:defRPr>
            </a:lvl1pPr>
            <a:lvl2pPr marL="914400" lvl="1" indent="-317500">
              <a:lnSpc>
                <a:spcPct val="100000"/>
              </a:lnSpc>
              <a:spcBef>
                <a:spcPts val="0"/>
              </a:spcBef>
              <a:spcAft>
                <a:spcPts val="0"/>
              </a:spcAft>
              <a:buClr>
                <a:schemeClr val="dk1"/>
              </a:buClr>
              <a:buSzPts val="1400"/>
              <a:buFont typeface="Dosis"/>
              <a:buChar char="○"/>
              <a:defRPr>
                <a:solidFill>
                  <a:schemeClr val="dk1"/>
                </a:solidFill>
                <a:latin typeface="Dosis"/>
                <a:ea typeface="Dosis"/>
                <a:cs typeface="Dosis"/>
                <a:sym typeface="Dosis"/>
              </a:defRPr>
            </a:lvl2pPr>
            <a:lvl3pPr marL="1371600" lvl="2" indent="-317500">
              <a:lnSpc>
                <a:spcPct val="100000"/>
              </a:lnSpc>
              <a:spcBef>
                <a:spcPts val="0"/>
              </a:spcBef>
              <a:spcAft>
                <a:spcPts val="0"/>
              </a:spcAft>
              <a:buClr>
                <a:schemeClr val="dk1"/>
              </a:buClr>
              <a:buSzPts val="1400"/>
              <a:buFont typeface="Dosis"/>
              <a:buChar char="■"/>
              <a:defRPr>
                <a:solidFill>
                  <a:schemeClr val="dk1"/>
                </a:solidFill>
                <a:latin typeface="Dosis"/>
                <a:ea typeface="Dosis"/>
                <a:cs typeface="Dosis"/>
                <a:sym typeface="Dosis"/>
              </a:defRPr>
            </a:lvl3pPr>
            <a:lvl4pPr marL="1828800" lvl="3" indent="-317500">
              <a:lnSpc>
                <a:spcPct val="100000"/>
              </a:lnSpc>
              <a:spcBef>
                <a:spcPts val="0"/>
              </a:spcBef>
              <a:spcAft>
                <a:spcPts val="0"/>
              </a:spcAft>
              <a:buClr>
                <a:schemeClr val="dk1"/>
              </a:buClr>
              <a:buSzPts val="1400"/>
              <a:buFont typeface="Dosis"/>
              <a:buChar char="●"/>
              <a:defRPr>
                <a:solidFill>
                  <a:schemeClr val="dk1"/>
                </a:solidFill>
                <a:latin typeface="Dosis"/>
                <a:ea typeface="Dosis"/>
                <a:cs typeface="Dosis"/>
                <a:sym typeface="Dosis"/>
              </a:defRPr>
            </a:lvl4pPr>
            <a:lvl5pPr marL="2286000" lvl="4" indent="-317500">
              <a:lnSpc>
                <a:spcPct val="100000"/>
              </a:lnSpc>
              <a:spcBef>
                <a:spcPts val="0"/>
              </a:spcBef>
              <a:spcAft>
                <a:spcPts val="0"/>
              </a:spcAft>
              <a:buClr>
                <a:schemeClr val="dk1"/>
              </a:buClr>
              <a:buSzPts val="1400"/>
              <a:buFont typeface="Dosis"/>
              <a:buChar char="○"/>
              <a:defRPr>
                <a:solidFill>
                  <a:schemeClr val="dk1"/>
                </a:solidFill>
                <a:latin typeface="Dosis"/>
                <a:ea typeface="Dosis"/>
                <a:cs typeface="Dosis"/>
                <a:sym typeface="Dosis"/>
              </a:defRPr>
            </a:lvl5pPr>
            <a:lvl6pPr marL="2743200" lvl="5" indent="-317500">
              <a:lnSpc>
                <a:spcPct val="100000"/>
              </a:lnSpc>
              <a:spcBef>
                <a:spcPts val="0"/>
              </a:spcBef>
              <a:spcAft>
                <a:spcPts val="0"/>
              </a:spcAft>
              <a:buClr>
                <a:schemeClr val="dk1"/>
              </a:buClr>
              <a:buSzPts val="1400"/>
              <a:buFont typeface="Dosis"/>
              <a:buChar char="■"/>
              <a:defRPr>
                <a:solidFill>
                  <a:schemeClr val="dk1"/>
                </a:solidFill>
                <a:latin typeface="Dosis"/>
                <a:ea typeface="Dosis"/>
                <a:cs typeface="Dosis"/>
                <a:sym typeface="Dosis"/>
              </a:defRPr>
            </a:lvl6pPr>
            <a:lvl7pPr marL="3200400" lvl="6" indent="-317500">
              <a:lnSpc>
                <a:spcPct val="100000"/>
              </a:lnSpc>
              <a:spcBef>
                <a:spcPts val="0"/>
              </a:spcBef>
              <a:spcAft>
                <a:spcPts val="0"/>
              </a:spcAft>
              <a:buClr>
                <a:schemeClr val="dk1"/>
              </a:buClr>
              <a:buSzPts val="1400"/>
              <a:buFont typeface="Dosis"/>
              <a:buChar char="●"/>
              <a:defRPr>
                <a:solidFill>
                  <a:schemeClr val="dk1"/>
                </a:solidFill>
                <a:latin typeface="Dosis"/>
                <a:ea typeface="Dosis"/>
                <a:cs typeface="Dosis"/>
                <a:sym typeface="Dosis"/>
              </a:defRPr>
            </a:lvl7pPr>
            <a:lvl8pPr marL="3657600" lvl="7" indent="-317500">
              <a:lnSpc>
                <a:spcPct val="100000"/>
              </a:lnSpc>
              <a:spcBef>
                <a:spcPts val="0"/>
              </a:spcBef>
              <a:spcAft>
                <a:spcPts val="0"/>
              </a:spcAft>
              <a:buClr>
                <a:schemeClr val="dk1"/>
              </a:buClr>
              <a:buSzPts val="1400"/>
              <a:buFont typeface="Dosis"/>
              <a:buChar char="○"/>
              <a:defRPr>
                <a:solidFill>
                  <a:schemeClr val="dk1"/>
                </a:solidFill>
                <a:latin typeface="Dosis"/>
                <a:ea typeface="Dosis"/>
                <a:cs typeface="Dosis"/>
                <a:sym typeface="Dosis"/>
              </a:defRPr>
            </a:lvl8pPr>
            <a:lvl9pPr marL="4114800" lvl="8" indent="-317500">
              <a:lnSpc>
                <a:spcPct val="100000"/>
              </a:lnSpc>
              <a:spcBef>
                <a:spcPts val="0"/>
              </a:spcBef>
              <a:spcAft>
                <a:spcPts val="0"/>
              </a:spcAft>
              <a:buClr>
                <a:schemeClr val="dk1"/>
              </a:buClr>
              <a:buSzPts val="1400"/>
              <a:buFont typeface="Dosis"/>
              <a:buChar char="■"/>
              <a:defRPr>
                <a:solidFill>
                  <a:schemeClr val="dk1"/>
                </a:solidFill>
                <a:latin typeface="Dosis"/>
                <a:ea typeface="Dosis"/>
                <a:cs typeface="Dosis"/>
                <a:sym typeface="Dosis"/>
              </a:defRPr>
            </a:lvl9pPr>
          </a:lstStyle>
          <a:p>
            <a:endParaRPr/>
          </a:p>
        </p:txBody>
      </p:sp>
    </p:spTree>
  </p:cSld>
  <p:clrMap bg1="lt1" tx1="dk1" bg2="dk2" tx2="lt2" accent1="accent1" accent2="accent2" accent3="accent3" accent4="accent4" accent5="accent5" accent6="accent6" hlink="hlink" folHlink="folHlink"/>
  <p:sldLayoutIdLst>
    <p:sldLayoutId id="2147483659" r:id="rId1"/>
    <p:sldLayoutId id="2147483688"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340">
          <p15:clr>
            <a:srgbClr val="EA4335"/>
          </p15:clr>
        </p15:guide>
        <p15:guide id="2" orient="horz" pos="2903">
          <p15:clr>
            <a:srgbClr val="EA4335"/>
          </p15:clr>
        </p15:guide>
        <p15:guide id="3" pos="2880">
          <p15:clr>
            <a:srgbClr val="EA4335"/>
          </p15:clr>
        </p15:guide>
        <p15:guide id="4" pos="5311">
          <p15:clr>
            <a:srgbClr val="EA4335"/>
          </p15:clr>
        </p15:guide>
        <p15:guide id="5" pos="449">
          <p15:clr>
            <a:srgbClr val="EA4335"/>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1503;p46">
            <a:extLst>
              <a:ext uri="{FF2B5EF4-FFF2-40B4-BE49-F238E27FC236}">
                <a16:creationId xmlns:a16="http://schemas.microsoft.com/office/drawing/2014/main" id="{25F98032-6020-78A8-46DC-3362AB898572}"/>
              </a:ext>
            </a:extLst>
          </p:cNvPr>
          <p:cNvSpPr txBox="1">
            <a:spLocks/>
          </p:cNvSpPr>
          <p:nvPr/>
        </p:nvSpPr>
        <p:spPr>
          <a:xfrm>
            <a:off x="1541490" y="911444"/>
            <a:ext cx="6061019" cy="2307000"/>
          </a:xfrm>
          <a:prstGeom prst="rect">
            <a:avLst/>
          </a:prstGeom>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s-MX" sz="3200" b="1" dirty="0">
                <a:solidFill>
                  <a:schemeClr val="dk2"/>
                </a:solidFill>
              </a:rPr>
              <a:t>TALLER OBESIDAD Y PROMOCION DE HABITOS DE VIDA SALUDABLE  </a:t>
            </a:r>
          </a:p>
        </p:txBody>
      </p:sp>
      <p:sp>
        <p:nvSpPr>
          <p:cNvPr id="4" name="CuadroTexto 3">
            <a:extLst>
              <a:ext uri="{FF2B5EF4-FFF2-40B4-BE49-F238E27FC236}">
                <a16:creationId xmlns:a16="http://schemas.microsoft.com/office/drawing/2014/main" id="{4B611E6D-3F31-67F1-56E4-1B9DD6B3E6C8}"/>
              </a:ext>
            </a:extLst>
          </p:cNvPr>
          <p:cNvSpPr txBox="1"/>
          <p:nvPr/>
        </p:nvSpPr>
        <p:spPr>
          <a:xfrm>
            <a:off x="2093492" y="3546745"/>
            <a:ext cx="4732420" cy="861774"/>
          </a:xfrm>
          <a:prstGeom prst="rect">
            <a:avLst/>
          </a:prstGeom>
          <a:noFill/>
        </p:spPr>
        <p:txBody>
          <a:bodyPr wrap="square">
            <a:spAutoFit/>
          </a:bodyPr>
          <a:lstStyle/>
          <a:p>
            <a:pPr marL="0" lvl="0" indent="0" algn="ctr" rtl="0">
              <a:spcBef>
                <a:spcPts val="0"/>
              </a:spcBef>
              <a:spcAft>
                <a:spcPts val="0"/>
              </a:spcAft>
              <a:buClr>
                <a:schemeClr val="dk1"/>
              </a:buClr>
              <a:buSzPts val="1100"/>
              <a:buFont typeface="Arial"/>
              <a:buNone/>
            </a:pPr>
            <a:r>
              <a:rPr lang="es-MX" b="1" dirty="0"/>
              <a:t>INTERNADO PEDIATRIA 2024</a:t>
            </a:r>
          </a:p>
          <a:p>
            <a:pPr marL="0" lvl="0" indent="0" algn="ctr" rtl="0">
              <a:spcBef>
                <a:spcPts val="0"/>
              </a:spcBef>
              <a:spcAft>
                <a:spcPts val="0"/>
              </a:spcAft>
              <a:buClr>
                <a:schemeClr val="dk1"/>
              </a:buClr>
              <a:buSzPts val="1100"/>
              <a:buFont typeface="Arial"/>
              <a:buNone/>
            </a:pPr>
            <a:r>
              <a:rPr lang="es-MX" sz="1200" b="1" dirty="0"/>
              <a:t>Dra. Bárbara Reyes </a:t>
            </a:r>
          </a:p>
          <a:p>
            <a:pPr marL="0" lvl="0" indent="0" algn="ctr" rtl="0">
              <a:spcBef>
                <a:spcPts val="0"/>
              </a:spcBef>
              <a:spcAft>
                <a:spcPts val="0"/>
              </a:spcAft>
              <a:buClr>
                <a:schemeClr val="dk1"/>
              </a:buClr>
              <a:buSzPts val="1100"/>
              <a:buFont typeface="Arial"/>
              <a:buNone/>
            </a:pPr>
            <a:r>
              <a:rPr lang="es-MX" sz="1200" b="1" dirty="0"/>
              <a:t>Pediatra y Nutrióloga Infantil </a:t>
            </a:r>
          </a:p>
          <a:p>
            <a:pPr marL="0" lvl="0" indent="0" algn="ctr" rtl="0">
              <a:spcBef>
                <a:spcPts val="0"/>
              </a:spcBef>
              <a:spcAft>
                <a:spcPts val="0"/>
              </a:spcAft>
              <a:buClr>
                <a:schemeClr val="dk1"/>
              </a:buClr>
              <a:buSzPts val="1100"/>
              <a:buFont typeface="Arial"/>
              <a:buNone/>
            </a:pPr>
            <a:r>
              <a:rPr lang="es-MX" sz="1200" b="1" dirty="0"/>
              <a:t>Departamento de Pediatría y Cirugía Infantil Occidente </a:t>
            </a:r>
          </a:p>
        </p:txBody>
      </p:sp>
      <p:pic>
        <p:nvPicPr>
          <p:cNvPr id="5" name="Picture 2" descr="Sabías qué? La alianza entre el HCSBA y la Universidad de Chile data del s.  XIX – Hospital Clínico San Borja Arriarán">
            <a:extLst>
              <a:ext uri="{FF2B5EF4-FFF2-40B4-BE49-F238E27FC236}">
                <a16:creationId xmlns:a16="http://schemas.microsoft.com/office/drawing/2014/main" id="{7A67FDA8-A577-56FD-540F-16A6AEBD558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99376" y="241738"/>
            <a:ext cx="1239606" cy="11032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41679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4">
            <a:extLst>
              <a:ext uri="{FF2B5EF4-FFF2-40B4-BE49-F238E27FC236}">
                <a16:creationId xmlns:a16="http://schemas.microsoft.com/office/drawing/2014/main" id="{B623E4F4-E068-4356-1C69-8467A841B302}"/>
              </a:ext>
            </a:extLst>
          </p:cNvPr>
          <p:cNvSpPr txBox="1">
            <a:spLocks noGrp="1"/>
          </p:cNvSpPr>
          <p:nvPr>
            <p:ph type="title"/>
          </p:nvPr>
        </p:nvSpPr>
        <p:spPr>
          <a:xfrm>
            <a:off x="713225" y="539500"/>
            <a:ext cx="1404333" cy="505800"/>
          </a:xfrm>
          <a:prstGeom prst="rect">
            <a:avLst/>
          </a:prstGeom>
          <a:solidFill>
            <a:srgbClr val="FFFFFF"/>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274470"/>
              </a:buClr>
              <a:buSzPts val="3500"/>
              <a:buFont typeface="Fredoka One"/>
              <a:buNone/>
              <a:defRPr sz="3500" b="0" i="0" u="none" strike="noStrike" cap="none">
                <a:solidFill>
                  <a:schemeClr val="lt1"/>
                </a:solidFill>
                <a:latin typeface="Fredoka One"/>
                <a:ea typeface="Fredoka One"/>
                <a:cs typeface="Fredoka One"/>
                <a:sym typeface="Fredoka One"/>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r>
              <a:rPr lang="es-CL" sz="2400" dirty="0"/>
              <a:t>CASO 3:  </a:t>
            </a:r>
          </a:p>
        </p:txBody>
      </p:sp>
      <p:sp>
        <p:nvSpPr>
          <p:cNvPr id="4" name="Rectángulo: esquinas redondeadas 5">
            <a:extLst>
              <a:ext uri="{FF2B5EF4-FFF2-40B4-BE49-F238E27FC236}">
                <a16:creationId xmlns:a16="http://schemas.microsoft.com/office/drawing/2014/main" id="{6641FBF6-EF20-5903-DAAE-1B33B175B3D8}"/>
              </a:ext>
            </a:extLst>
          </p:cNvPr>
          <p:cNvSpPr/>
          <p:nvPr/>
        </p:nvSpPr>
        <p:spPr>
          <a:xfrm>
            <a:off x="515007" y="1350336"/>
            <a:ext cx="6019066" cy="2983833"/>
          </a:xfrm>
          <a:prstGeom prst="roundRect">
            <a:avLst/>
          </a:prstGeom>
          <a:solidFill>
            <a:srgbClr val="FFFF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CL" sz="1600" dirty="0"/>
              <a:t>Se evalúa a Javiera, adolescente de 15 años. Sin antecedentes mórbidos Va en segundo medio. </a:t>
            </a:r>
          </a:p>
          <a:p>
            <a:pPr algn="ctr"/>
            <a:endParaRPr lang="es-CL" sz="1600" dirty="0"/>
          </a:p>
          <a:p>
            <a:pPr algn="ctr"/>
            <a:r>
              <a:rPr lang="es-CL" sz="1600" dirty="0"/>
              <a:t>Es muy activa: </a:t>
            </a:r>
            <a:r>
              <a:rPr lang="es-CL" dirty="0"/>
              <a:t>se moviliza en bicicleta al colegio (se demora 20 min), realiza educación física 2 veces a la </a:t>
            </a:r>
            <a:r>
              <a:rPr lang="es-CL" dirty="0" err="1"/>
              <a:t>sem</a:t>
            </a:r>
            <a:r>
              <a:rPr lang="es-CL" dirty="0"/>
              <a:t> y está inscrita en liga de básquetbol (3 veces a la </a:t>
            </a:r>
            <a:r>
              <a:rPr lang="es-CL" dirty="0" err="1"/>
              <a:t>sem</a:t>
            </a:r>
            <a:r>
              <a:rPr lang="es-CL" dirty="0"/>
              <a:t>) y taller de bailes urbanos (1 vez a la </a:t>
            </a:r>
            <a:r>
              <a:rPr lang="es-CL" dirty="0" err="1"/>
              <a:t>sem</a:t>
            </a:r>
            <a:r>
              <a:rPr lang="es-CL" dirty="0"/>
              <a:t>). Algunos fines de semanas además juega partidos de básquetbol en competencias </a:t>
            </a:r>
            <a:r>
              <a:rPr lang="es-CL" dirty="0" err="1"/>
              <a:t>interescolares</a:t>
            </a:r>
            <a:r>
              <a:rPr lang="es-CL" dirty="0"/>
              <a:t>. </a:t>
            </a:r>
          </a:p>
          <a:p>
            <a:pPr algn="ctr"/>
            <a:endParaRPr lang="es-CL" sz="1600" b="1" dirty="0"/>
          </a:p>
          <a:p>
            <a:pPr algn="ctr"/>
            <a:r>
              <a:rPr lang="es-CL" sz="1600" dirty="0"/>
              <a:t>Menarquia 12 años, reglas regulares. </a:t>
            </a:r>
          </a:p>
        </p:txBody>
      </p:sp>
      <p:pic>
        <p:nvPicPr>
          <p:cNvPr id="11266" name="Picture 2" descr="Linda ilustración de dibujos animados de la niña pre teeen, montar en  bicicleta. Ciclismo infantil. Niño en bicicleta, niña disfrutando de paseo  en bicicleta en su camino a la escuela. Deporte para">
            <a:extLst>
              <a:ext uri="{FF2B5EF4-FFF2-40B4-BE49-F238E27FC236}">
                <a16:creationId xmlns:a16="http://schemas.microsoft.com/office/drawing/2014/main" id="{0CB93E5F-3DF8-D356-0A2A-30379D483A1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2165" t="15481" r="10950" b="12906"/>
          <a:stretch/>
        </p:blipFill>
        <p:spPr bwMode="auto">
          <a:xfrm rot="504950">
            <a:off x="6947338" y="1715157"/>
            <a:ext cx="1839312" cy="17131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43999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AB6118-A1C5-192E-3E9B-3066EEBA4061}"/>
            </a:ext>
          </a:extLst>
        </p:cNvPr>
        <p:cNvGrpSpPr/>
        <p:nvPr/>
      </p:nvGrpSpPr>
      <p:grpSpPr>
        <a:xfrm>
          <a:off x="0" y="0"/>
          <a:ext cx="0" cy="0"/>
          <a:chOff x="0" y="0"/>
          <a:chExt cx="0" cy="0"/>
        </a:xfrm>
      </p:grpSpPr>
      <p:sp>
        <p:nvSpPr>
          <p:cNvPr id="6" name="Rectángulo: esquinas redondeadas 5">
            <a:extLst>
              <a:ext uri="{FF2B5EF4-FFF2-40B4-BE49-F238E27FC236}">
                <a16:creationId xmlns:a16="http://schemas.microsoft.com/office/drawing/2014/main" id="{BBCD208A-22DA-C771-1FDA-539C0496A2B2}"/>
              </a:ext>
            </a:extLst>
          </p:cNvPr>
          <p:cNvSpPr/>
          <p:nvPr/>
        </p:nvSpPr>
        <p:spPr>
          <a:xfrm>
            <a:off x="811991" y="1546333"/>
            <a:ext cx="4642878" cy="2416067"/>
          </a:xfrm>
          <a:prstGeom prst="roundRect">
            <a:avLst/>
          </a:prstGeom>
          <a:solidFill>
            <a:srgbClr val="FFFF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L" sz="1600" b="1" dirty="0"/>
          </a:p>
          <a:p>
            <a:pPr algn="ctr"/>
            <a:endParaRPr lang="es-CL" sz="1600" b="1" dirty="0"/>
          </a:p>
          <a:p>
            <a:pPr algn="ctr"/>
            <a:endParaRPr lang="es-CL" dirty="0"/>
          </a:p>
          <a:p>
            <a:pPr algn="ctr"/>
            <a:endParaRPr lang="es-CL" sz="1600" b="1" dirty="0"/>
          </a:p>
          <a:p>
            <a:pPr marL="342900" indent="-342900" algn="ctr">
              <a:buAutoNum type="arabicPeriod"/>
            </a:pPr>
            <a:r>
              <a:rPr lang="es-CL" sz="1800" b="1" dirty="0"/>
              <a:t>¿Cómo catalogaría el nivel de actividad física de Javiera?</a:t>
            </a:r>
          </a:p>
          <a:p>
            <a:pPr marL="342900" indent="-342900" algn="ctr">
              <a:buAutoNum type="arabicPeriod"/>
            </a:pPr>
            <a:endParaRPr lang="es-CL" sz="1800" b="1" dirty="0"/>
          </a:p>
          <a:p>
            <a:pPr marL="342900" indent="-342900" algn="ctr">
              <a:buAutoNum type="arabicPeriod"/>
            </a:pPr>
            <a:r>
              <a:rPr lang="es-CL" sz="1800" b="1" dirty="0"/>
              <a:t>¿Qué debe considerar al calcular sus requerimientos calóricos?</a:t>
            </a:r>
          </a:p>
          <a:p>
            <a:pPr algn="ctr"/>
            <a:endParaRPr lang="es-CL" b="1" dirty="0"/>
          </a:p>
          <a:p>
            <a:pPr algn="ctr"/>
            <a:endParaRPr lang="es-CL" sz="1600" b="1" dirty="0"/>
          </a:p>
          <a:p>
            <a:pPr algn="ctr"/>
            <a:endParaRPr lang="es-CL" sz="1600" b="1" dirty="0"/>
          </a:p>
          <a:p>
            <a:pPr algn="ctr"/>
            <a:r>
              <a:rPr lang="es-CL" sz="2800" dirty="0"/>
              <a:t> </a:t>
            </a:r>
          </a:p>
          <a:p>
            <a:pPr marL="342900" indent="-342900">
              <a:buAutoNum type="arabicPeriod"/>
            </a:pPr>
            <a:endParaRPr lang="es-CL" sz="1600" b="1" dirty="0"/>
          </a:p>
        </p:txBody>
      </p:sp>
      <p:sp>
        <p:nvSpPr>
          <p:cNvPr id="4" name="Título 4">
            <a:extLst>
              <a:ext uri="{FF2B5EF4-FFF2-40B4-BE49-F238E27FC236}">
                <a16:creationId xmlns:a16="http://schemas.microsoft.com/office/drawing/2014/main" id="{C9AE8204-A14A-3BF2-122E-6D11E8ECEE05}"/>
              </a:ext>
            </a:extLst>
          </p:cNvPr>
          <p:cNvSpPr>
            <a:spLocks noGrp="1"/>
          </p:cNvSpPr>
          <p:nvPr>
            <p:ph type="title"/>
          </p:nvPr>
        </p:nvSpPr>
        <p:spPr>
          <a:xfrm>
            <a:off x="737312" y="507414"/>
            <a:ext cx="1492539" cy="505800"/>
          </a:xfrm>
          <a:solidFill>
            <a:srgbClr val="FFFFFF"/>
          </a:solidFill>
        </p:spPr>
        <p:txBody>
          <a:bodyPr/>
          <a:lstStyle/>
          <a:p>
            <a:r>
              <a:rPr lang="es-CL" sz="2400" dirty="0"/>
              <a:t>CASO 3: </a:t>
            </a:r>
          </a:p>
        </p:txBody>
      </p:sp>
      <p:pic>
        <p:nvPicPr>
          <p:cNvPr id="3" name="Picture 2" descr="Linda ilustración de dibujos animados de la niña pre teeen, montar en  bicicleta. Ciclismo infantil. Niño en bicicleta, niña disfrutando de paseo  en bicicleta en su camino a la escuela. Deporte para">
            <a:extLst>
              <a:ext uri="{FF2B5EF4-FFF2-40B4-BE49-F238E27FC236}">
                <a16:creationId xmlns:a16="http://schemas.microsoft.com/office/drawing/2014/main" id="{3AD4A121-C895-9B67-9BD9-7AAD6BD2937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2165" t="15481" r="10950" b="12906"/>
          <a:stretch/>
        </p:blipFill>
        <p:spPr bwMode="auto">
          <a:xfrm rot="504950">
            <a:off x="6453352" y="1897772"/>
            <a:ext cx="1839312" cy="17131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7437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4">
            <a:extLst>
              <a:ext uri="{FF2B5EF4-FFF2-40B4-BE49-F238E27FC236}">
                <a16:creationId xmlns:a16="http://schemas.microsoft.com/office/drawing/2014/main" id="{188BA241-64EE-6200-F81A-14D94029C5E6}"/>
              </a:ext>
            </a:extLst>
          </p:cNvPr>
          <p:cNvSpPr txBox="1">
            <a:spLocks/>
          </p:cNvSpPr>
          <p:nvPr/>
        </p:nvSpPr>
        <p:spPr>
          <a:xfrm>
            <a:off x="713250" y="555541"/>
            <a:ext cx="1420350" cy="505800"/>
          </a:xfrm>
          <a:prstGeom prst="rect">
            <a:avLst/>
          </a:prstGeom>
          <a:solidFill>
            <a:srgbClr val="FFFFFF"/>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274470"/>
              </a:buClr>
              <a:buSzPts val="3500"/>
              <a:buFont typeface="Fredoka One"/>
              <a:buNone/>
              <a:defRPr sz="3500" b="0" i="0" u="none" strike="noStrike" cap="none">
                <a:solidFill>
                  <a:schemeClr val="lt1"/>
                </a:solidFill>
                <a:latin typeface="Fredoka One"/>
                <a:ea typeface="Fredoka One"/>
                <a:cs typeface="Fredoka One"/>
                <a:sym typeface="Fredoka One"/>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r>
              <a:rPr lang="es-CL" sz="2400" dirty="0"/>
              <a:t>CASO 1 : </a:t>
            </a:r>
          </a:p>
        </p:txBody>
      </p:sp>
      <p:sp>
        <p:nvSpPr>
          <p:cNvPr id="9" name="Rectángulo: esquinas redondeadas 5">
            <a:extLst>
              <a:ext uri="{FF2B5EF4-FFF2-40B4-BE49-F238E27FC236}">
                <a16:creationId xmlns:a16="http://schemas.microsoft.com/office/drawing/2014/main" id="{719F2255-5E99-886F-1483-A96060E36B69}"/>
              </a:ext>
            </a:extLst>
          </p:cNvPr>
          <p:cNvSpPr/>
          <p:nvPr/>
        </p:nvSpPr>
        <p:spPr>
          <a:xfrm>
            <a:off x="545432" y="1347537"/>
            <a:ext cx="8069490" cy="3240422"/>
          </a:xfrm>
          <a:prstGeom prst="roundRect">
            <a:avLst/>
          </a:prstGeom>
          <a:solidFill>
            <a:srgbClr val="FFFF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L" sz="3600" b="1" dirty="0"/>
          </a:p>
          <a:p>
            <a:pPr algn="ctr"/>
            <a:endParaRPr lang="es-CL" sz="1600" dirty="0"/>
          </a:p>
          <a:p>
            <a:pPr algn="ctr"/>
            <a:endParaRPr lang="es-CL" sz="1600" dirty="0"/>
          </a:p>
          <a:p>
            <a:pPr algn="ctr"/>
            <a:endParaRPr lang="es-CL" sz="1600" dirty="0"/>
          </a:p>
          <a:p>
            <a:pPr algn="ctr"/>
            <a:endParaRPr lang="es-CL" sz="1600" dirty="0"/>
          </a:p>
          <a:p>
            <a:pPr algn="ctr"/>
            <a:endParaRPr lang="es-CL" dirty="0"/>
          </a:p>
          <a:p>
            <a:pPr algn="ctr"/>
            <a:endParaRPr lang="es-CL" dirty="0"/>
          </a:p>
          <a:p>
            <a:pPr algn="ctr"/>
            <a:r>
              <a:rPr lang="es-CL" dirty="0"/>
              <a:t>Los Índices antropométricos de Javiera son IMC Normal y T/E Normal</a:t>
            </a:r>
          </a:p>
          <a:p>
            <a:pPr algn="ctr"/>
            <a:endParaRPr lang="es-CL" dirty="0"/>
          </a:p>
          <a:p>
            <a:pPr algn="ctr"/>
            <a:r>
              <a:rPr lang="es-CL" dirty="0"/>
              <a:t>Sobre alimentación: Toma desayuno en casa y almuerza en el colegio. En las tardes llega muy cansada, toma once con bandeja en su cama mirando series de Netflix. Toma 1 lácteo al día en el desayuno. Consume 1 fruta. No come pescado (no le gusta el olor). </a:t>
            </a:r>
          </a:p>
          <a:p>
            <a:pPr algn="ctr"/>
            <a:endParaRPr lang="es-CL" dirty="0"/>
          </a:p>
          <a:p>
            <a:pPr marL="342900" indent="-342900" algn="ctr">
              <a:buAutoNum type="arabicPeriod"/>
            </a:pPr>
            <a:r>
              <a:rPr lang="es-CL" b="1" dirty="0"/>
              <a:t>¿Qué recomendaciones indica a su familia sobre el lugar de alimentación en su casa? </a:t>
            </a:r>
          </a:p>
          <a:p>
            <a:pPr marL="342900" indent="-342900" algn="ctr">
              <a:buAutoNum type="arabicPeriod"/>
            </a:pPr>
            <a:endParaRPr lang="es-CL" b="1" dirty="0"/>
          </a:p>
          <a:p>
            <a:pPr marL="342900" indent="-342900" algn="ctr">
              <a:buAutoNum type="arabicPeriod"/>
            </a:pPr>
            <a:r>
              <a:rPr lang="es-CL" b="1" dirty="0"/>
              <a:t>Indique recomendaciones nutricionales para Javiera sobre alimentación (consumo de lácteos, frutas-verduras, pescado). </a:t>
            </a:r>
          </a:p>
          <a:p>
            <a:pPr marL="342900" indent="-342900" algn="ctr">
              <a:buAutoNum type="arabicPeriod"/>
            </a:pPr>
            <a:endParaRPr lang="es-CL" b="1" dirty="0"/>
          </a:p>
          <a:p>
            <a:pPr marL="342900" indent="-342900" algn="ctr">
              <a:buAutoNum type="arabicPeriod"/>
            </a:pPr>
            <a:r>
              <a:rPr lang="es-CL" b="1" dirty="0"/>
              <a:t>Eduque a Javiera y su familia sobre la elección de colaciones. </a:t>
            </a:r>
          </a:p>
          <a:p>
            <a:pPr marL="342900" indent="-342900" algn="ctr">
              <a:buAutoNum type="arabicPeriod"/>
            </a:pPr>
            <a:endParaRPr lang="es-CL" b="1" dirty="0"/>
          </a:p>
          <a:p>
            <a:pPr marL="342900" indent="-342900" algn="ctr">
              <a:buAutoNum type="arabicPeriod"/>
            </a:pPr>
            <a:endParaRPr lang="es-CL" b="1" dirty="0"/>
          </a:p>
          <a:p>
            <a:pPr marL="342900" indent="-342900" algn="ctr">
              <a:buAutoNum type="arabicPeriod"/>
            </a:pPr>
            <a:endParaRPr lang="es-CL" sz="1600" dirty="0"/>
          </a:p>
          <a:p>
            <a:pPr marL="342900" indent="-342900" algn="ctr">
              <a:buAutoNum type="arabicPeriod"/>
            </a:pPr>
            <a:endParaRPr lang="es-CL" sz="1600" dirty="0"/>
          </a:p>
          <a:p>
            <a:pPr algn="ctr"/>
            <a:endParaRPr lang="es-CL" sz="1600" dirty="0"/>
          </a:p>
          <a:p>
            <a:pPr algn="ctr"/>
            <a:endParaRPr lang="es-CL" sz="1600" dirty="0"/>
          </a:p>
          <a:p>
            <a:pPr algn="ctr"/>
            <a:endParaRPr lang="es-CL" sz="2800" dirty="0"/>
          </a:p>
          <a:p>
            <a:pPr marL="342900" indent="-342900">
              <a:buAutoNum type="arabicPeriod"/>
            </a:pPr>
            <a:endParaRPr lang="es-CL" sz="1600" b="1" dirty="0"/>
          </a:p>
        </p:txBody>
      </p:sp>
      <p:sp>
        <p:nvSpPr>
          <p:cNvPr id="3" name="Título 4">
            <a:extLst>
              <a:ext uri="{FF2B5EF4-FFF2-40B4-BE49-F238E27FC236}">
                <a16:creationId xmlns:a16="http://schemas.microsoft.com/office/drawing/2014/main" id="{0D1B5CFA-2CF5-6B07-4930-AA1B1E7DD63F}"/>
              </a:ext>
            </a:extLst>
          </p:cNvPr>
          <p:cNvSpPr txBox="1">
            <a:spLocks/>
          </p:cNvSpPr>
          <p:nvPr/>
        </p:nvSpPr>
        <p:spPr>
          <a:xfrm>
            <a:off x="713225" y="539500"/>
            <a:ext cx="1404333" cy="505800"/>
          </a:xfrm>
          <a:prstGeom prst="rect">
            <a:avLst/>
          </a:prstGeom>
          <a:solidFill>
            <a:srgbClr val="FFFFFF"/>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RPr/>
            </a:defPPr>
            <a:lvl1pPr marR="0" lvl="0" algn="l" rtl="0">
              <a:lnSpc>
                <a:spcPct val="100000"/>
              </a:lnSpc>
              <a:spcBef>
                <a:spcPts val="0"/>
              </a:spcBef>
              <a:spcAft>
                <a:spcPts val="0"/>
              </a:spcAft>
              <a:buClr>
                <a:srgbClr val="274470"/>
              </a:buClr>
              <a:buSzPts val="3500"/>
              <a:buFont typeface="Fredoka One"/>
              <a:buNone/>
              <a:defRPr sz="3500" b="0" i="0" u="none" strike="noStrike" cap="none">
                <a:solidFill>
                  <a:schemeClr val="lt1"/>
                </a:solidFill>
                <a:latin typeface="Fredoka One"/>
                <a:ea typeface="Fredoka One"/>
                <a:cs typeface="Fredoka One"/>
                <a:sym typeface="Fredoka One"/>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r>
              <a:rPr lang="es-CL" sz="2400"/>
              <a:t>CASO 3:  </a:t>
            </a:r>
            <a:endParaRPr lang="es-CL" sz="2400" dirty="0"/>
          </a:p>
        </p:txBody>
      </p:sp>
    </p:spTree>
    <p:extLst>
      <p:ext uri="{BB962C8B-B14F-4D97-AF65-F5344CB8AC3E}">
        <p14:creationId xmlns:p14="http://schemas.microsoft.com/office/powerpoint/2010/main" val="32127852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4">
            <a:extLst>
              <a:ext uri="{FF2B5EF4-FFF2-40B4-BE49-F238E27FC236}">
                <a16:creationId xmlns:a16="http://schemas.microsoft.com/office/drawing/2014/main" id="{FFEC979B-8593-40F9-2517-5DC1C4C8361F}"/>
              </a:ext>
            </a:extLst>
          </p:cNvPr>
          <p:cNvSpPr>
            <a:spLocks noGrp="1"/>
          </p:cNvSpPr>
          <p:nvPr>
            <p:ph type="title"/>
          </p:nvPr>
        </p:nvSpPr>
        <p:spPr>
          <a:solidFill>
            <a:srgbClr val="FFFFFF"/>
          </a:solidFill>
        </p:spPr>
        <p:txBody>
          <a:bodyPr/>
          <a:lstStyle/>
          <a:p>
            <a:pPr algn="ctr"/>
            <a:r>
              <a:rPr lang="es-CL" sz="2400" dirty="0"/>
              <a:t>PROMOCION DE HABITOS SALUDABLES </a:t>
            </a:r>
          </a:p>
        </p:txBody>
      </p:sp>
      <p:sp>
        <p:nvSpPr>
          <p:cNvPr id="4" name="Título 4">
            <a:extLst>
              <a:ext uri="{FF2B5EF4-FFF2-40B4-BE49-F238E27FC236}">
                <a16:creationId xmlns:a16="http://schemas.microsoft.com/office/drawing/2014/main" id="{238DC8D9-EF29-F065-8216-138634FE2B0D}"/>
              </a:ext>
            </a:extLst>
          </p:cNvPr>
          <p:cNvSpPr txBox="1">
            <a:spLocks/>
          </p:cNvSpPr>
          <p:nvPr/>
        </p:nvSpPr>
        <p:spPr>
          <a:xfrm>
            <a:off x="568196" y="2103720"/>
            <a:ext cx="2703743" cy="505800"/>
          </a:xfrm>
          <a:prstGeom prst="rect">
            <a:avLst/>
          </a:prstGeom>
          <a:solidFill>
            <a:srgbClr val="FFFFFF"/>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274470"/>
              </a:buClr>
              <a:buSzPts val="3500"/>
              <a:buFont typeface="Fredoka One"/>
              <a:buNone/>
              <a:defRPr sz="3500" b="0" i="0" u="none" strike="noStrike" cap="none">
                <a:solidFill>
                  <a:schemeClr val="lt1"/>
                </a:solidFill>
                <a:latin typeface="Fredoka One"/>
                <a:ea typeface="Fredoka One"/>
                <a:cs typeface="Fredoka One"/>
                <a:sym typeface="Fredoka One"/>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s-CL" sz="1600" dirty="0">
                <a:solidFill>
                  <a:schemeClr val="accent3">
                    <a:lumMod val="75000"/>
                  </a:schemeClr>
                </a:solidFill>
              </a:rPr>
              <a:t>ACTIVIDAD FISICA </a:t>
            </a:r>
          </a:p>
        </p:txBody>
      </p:sp>
      <p:sp>
        <p:nvSpPr>
          <p:cNvPr id="5" name="Título 4">
            <a:extLst>
              <a:ext uri="{FF2B5EF4-FFF2-40B4-BE49-F238E27FC236}">
                <a16:creationId xmlns:a16="http://schemas.microsoft.com/office/drawing/2014/main" id="{552BAAF2-358B-14DF-20A1-7114F101E2A5}"/>
              </a:ext>
            </a:extLst>
          </p:cNvPr>
          <p:cNvSpPr txBox="1">
            <a:spLocks/>
          </p:cNvSpPr>
          <p:nvPr/>
        </p:nvSpPr>
        <p:spPr>
          <a:xfrm>
            <a:off x="5446296" y="2132321"/>
            <a:ext cx="2703743" cy="505800"/>
          </a:xfrm>
          <a:prstGeom prst="rect">
            <a:avLst/>
          </a:prstGeom>
          <a:solidFill>
            <a:srgbClr val="FFFFFF"/>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274470"/>
              </a:buClr>
              <a:buSzPts val="3500"/>
              <a:buFont typeface="Fredoka One"/>
              <a:buNone/>
              <a:defRPr sz="3500" b="0" i="0" u="none" strike="noStrike" cap="none">
                <a:solidFill>
                  <a:schemeClr val="lt1"/>
                </a:solidFill>
                <a:latin typeface="Fredoka One"/>
                <a:ea typeface="Fredoka One"/>
                <a:cs typeface="Fredoka One"/>
                <a:sym typeface="Fredoka One"/>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s-CL" sz="1600" dirty="0">
                <a:solidFill>
                  <a:schemeClr val="accent3">
                    <a:lumMod val="75000"/>
                  </a:schemeClr>
                </a:solidFill>
              </a:rPr>
              <a:t>USO DE PANTALLAS</a:t>
            </a:r>
          </a:p>
        </p:txBody>
      </p:sp>
      <p:sp>
        <p:nvSpPr>
          <p:cNvPr id="7" name="Título 4">
            <a:extLst>
              <a:ext uri="{FF2B5EF4-FFF2-40B4-BE49-F238E27FC236}">
                <a16:creationId xmlns:a16="http://schemas.microsoft.com/office/drawing/2014/main" id="{C1C1CFEF-47EE-6DAE-1BC1-5D2A53BDC98E}"/>
              </a:ext>
            </a:extLst>
          </p:cNvPr>
          <p:cNvSpPr txBox="1">
            <a:spLocks/>
          </p:cNvSpPr>
          <p:nvPr/>
        </p:nvSpPr>
        <p:spPr>
          <a:xfrm>
            <a:off x="2951098" y="3840402"/>
            <a:ext cx="2703743" cy="505800"/>
          </a:xfrm>
          <a:prstGeom prst="rect">
            <a:avLst/>
          </a:prstGeom>
          <a:solidFill>
            <a:srgbClr val="FFFFFF"/>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274470"/>
              </a:buClr>
              <a:buSzPts val="3500"/>
              <a:buFont typeface="Fredoka One"/>
              <a:buNone/>
              <a:defRPr sz="3500" b="0" i="0" u="none" strike="noStrike" cap="none">
                <a:solidFill>
                  <a:schemeClr val="lt1"/>
                </a:solidFill>
                <a:latin typeface="Fredoka One"/>
                <a:ea typeface="Fredoka One"/>
                <a:cs typeface="Fredoka One"/>
                <a:sym typeface="Fredoka One"/>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s-CL" sz="1600" dirty="0">
                <a:solidFill>
                  <a:schemeClr val="accent3">
                    <a:lumMod val="75000"/>
                  </a:schemeClr>
                </a:solidFill>
              </a:rPr>
              <a:t>ALIMENTACION</a:t>
            </a:r>
          </a:p>
        </p:txBody>
      </p:sp>
      <p:pic>
        <p:nvPicPr>
          <p:cNvPr id="8" name="Picture 2" descr="Niños y niñas de 0 a 2 años | Chile Crece Contigo">
            <a:extLst>
              <a:ext uri="{FF2B5EF4-FFF2-40B4-BE49-F238E27FC236}">
                <a16:creationId xmlns:a16="http://schemas.microsoft.com/office/drawing/2014/main" id="{085FF8EC-DAB2-197C-60E9-AAB15064CF0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7999" y="1310978"/>
            <a:ext cx="1622237" cy="1622237"/>
          </a:xfrm>
          <a:prstGeom prst="rect">
            <a:avLst/>
          </a:prstGeom>
          <a:noFill/>
          <a:extLst>
            <a:ext uri="{909E8E84-426E-40DD-AFC4-6F175D3DCCD1}">
              <a14:hiddenFill xmlns:a14="http://schemas.microsoft.com/office/drawing/2010/main">
                <a:solidFill>
                  <a:srgbClr val="FFFFFF"/>
                </a:solidFill>
              </a14:hiddenFill>
            </a:ext>
          </a:extLst>
        </p:spPr>
      </p:pic>
      <p:pic>
        <p:nvPicPr>
          <p:cNvPr id="9" name="Imagen 8" descr="Forma&#10;&#10;Descripción generada automáticamente con confianza baja">
            <a:extLst>
              <a:ext uri="{FF2B5EF4-FFF2-40B4-BE49-F238E27FC236}">
                <a16:creationId xmlns:a16="http://schemas.microsoft.com/office/drawing/2014/main" id="{663ECD52-062F-5C85-E9BE-575405C4A40D}"/>
              </a:ext>
            </a:extLst>
          </p:cNvPr>
          <p:cNvPicPr>
            <a:picLocks noChangeAspect="1"/>
          </p:cNvPicPr>
          <p:nvPr/>
        </p:nvPicPr>
        <p:blipFill>
          <a:blip r:embed="rId4">
            <a:duotone>
              <a:schemeClr val="accent5">
                <a:shade val="45000"/>
                <a:satMod val="135000"/>
              </a:schemeClr>
              <a:prstClr val="white"/>
            </a:duotone>
          </a:blip>
          <a:stretch>
            <a:fillRect/>
          </a:stretch>
        </p:blipFill>
        <p:spPr>
          <a:xfrm>
            <a:off x="4050632" y="3198893"/>
            <a:ext cx="593557" cy="505800"/>
          </a:xfrm>
          <a:prstGeom prst="rect">
            <a:avLst/>
          </a:prstGeom>
        </p:spPr>
      </p:pic>
      <p:pic>
        <p:nvPicPr>
          <p:cNvPr id="10" name="Imagen 9" descr="Forma&#10;&#10;Descripción generada automáticamente con confianza baja">
            <a:extLst>
              <a:ext uri="{FF2B5EF4-FFF2-40B4-BE49-F238E27FC236}">
                <a16:creationId xmlns:a16="http://schemas.microsoft.com/office/drawing/2014/main" id="{C56FA1A4-693C-116D-29E3-2AC568BFA64E}"/>
              </a:ext>
            </a:extLst>
          </p:cNvPr>
          <p:cNvPicPr>
            <a:picLocks noChangeAspect="1"/>
          </p:cNvPicPr>
          <p:nvPr/>
        </p:nvPicPr>
        <p:blipFill>
          <a:blip r:embed="rId5">
            <a:duotone>
              <a:schemeClr val="accent5">
                <a:shade val="45000"/>
                <a:satMod val="135000"/>
              </a:schemeClr>
              <a:prstClr val="white"/>
            </a:duotone>
          </a:blip>
          <a:stretch>
            <a:fillRect/>
          </a:stretch>
        </p:blipFill>
        <p:spPr>
          <a:xfrm>
            <a:off x="1824249" y="1417081"/>
            <a:ext cx="481694" cy="481694"/>
          </a:xfrm>
          <a:prstGeom prst="rect">
            <a:avLst/>
          </a:prstGeom>
          <a:noFill/>
          <a:ln>
            <a:noFill/>
          </a:ln>
        </p:spPr>
      </p:pic>
      <p:pic>
        <p:nvPicPr>
          <p:cNvPr id="7170" name="Picture 2" descr="Icono Pantalla de la Computadora Simple PNG transparente - StickPNG">
            <a:extLst>
              <a:ext uri="{FF2B5EF4-FFF2-40B4-BE49-F238E27FC236}">
                <a16:creationId xmlns:a16="http://schemas.microsoft.com/office/drawing/2014/main" id="{4CEB8B00-BAB3-6A63-85E5-E659A4326B8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10501" y="1428704"/>
            <a:ext cx="485274" cy="4852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56607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E2C5C7E0-3D53-2EFE-9E79-74034FADA84F}"/>
              </a:ext>
            </a:extLst>
          </p:cNvPr>
          <p:cNvSpPr>
            <a:spLocks noGrp="1"/>
          </p:cNvSpPr>
          <p:nvPr>
            <p:ph type="title"/>
          </p:nvPr>
        </p:nvSpPr>
        <p:spPr>
          <a:xfrm>
            <a:off x="714374" y="351005"/>
            <a:ext cx="1427247" cy="505800"/>
          </a:xfrm>
          <a:solidFill>
            <a:srgbClr val="FFFFFF"/>
          </a:solidFill>
        </p:spPr>
        <p:txBody>
          <a:bodyPr/>
          <a:lstStyle/>
          <a:p>
            <a:r>
              <a:rPr lang="es-CL" sz="2400" dirty="0"/>
              <a:t>CASO 1 : </a:t>
            </a:r>
          </a:p>
        </p:txBody>
      </p:sp>
      <p:sp>
        <p:nvSpPr>
          <p:cNvPr id="6" name="Rectángulo: esquinas redondeadas 5">
            <a:extLst>
              <a:ext uri="{FF2B5EF4-FFF2-40B4-BE49-F238E27FC236}">
                <a16:creationId xmlns:a16="http://schemas.microsoft.com/office/drawing/2014/main" id="{2125FFF3-15C3-AE5C-2FAB-2C9959938BB3}"/>
              </a:ext>
            </a:extLst>
          </p:cNvPr>
          <p:cNvSpPr/>
          <p:nvPr/>
        </p:nvSpPr>
        <p:spPr>
          <a:xfrm>
            <a:off x="714374" y="1079833"/>
            <a:ext cx="5490482" cy="2983833"/>
          </a:xfrm>
          <a:prstGeom prst="roundRect">
            <a:avLst/>
          </a:prstGeom>
          <a:solidFill>
            <a:srgbClr val="FFFF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CL" sz="2000" dirty="0"/>
              <a:t>Se evalúa a Isidora, lactante de 10 meses. Sin antecedentes mórbidos relevantes. Vacunas al día y desarrollo psicomotor normal. Acompañada por su madre. </a:t>
            </a:r>
          </a:p>
          <a:p>
            <a:pPr algn="ctr"/>
            <a:endParaRPr lang="es-CL" sz="2400" b="1" dirty="0"/>
          </a:p>
          <a:p>
            <a:pPr algn="ctr"/>
            <a:r>
              <a:rPr lang="es-CL" sz="2000" b="1" dirty="0"/>
              <a:t>¿Qué preguntaría para evaluar hábitos de actividad física a esta edad? </a:t>
            </a:r>
          </a:p>
        </p:txBody>
      </p:sp>
      <p:pic>
        <p:nvPicPr>
          <p:cNvPr id="6146" name="Picture 2" descr="Niños y niñas de 0 a 2 años | Chile Crece Contigo">
            <a:extLst>
              <a:ext uri="{FF2B5EF4-FFF2-40B4-BE49-F238E27FC236}">
                <a16:creationId xmlns:a16="http://schemas.microsoft.com/office/drawing/2014/main" id="{68B98171-D944-AAD0-8134-027E9620BB7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6771" y="1556083"/>
            <a:ext cx="1854199" cy="18541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11380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AB6118-A1C5-192E-3E9B-3066EEBA4061}"/>
            </a:ext>
          </a:extLst>
        </p:cNvPr>
        <p:cNvGrpSpPr/>
        <p:nvPr/>
      </p:nvGrpSpPr>
      <p:grpSpPr>
        <a:xfrm>
          <a:off x="0" y="0"/>
          <a:ext cx="0" cy="0"/>
          <a:chOff x="0" y="0"/>
          <a:chExt cx="0" cy="0"/>
        </a:xfrm>
      </p:grpSpPr>
      <p:sp>
        <p:nvSpPr>
          <p:cNvPr id="6" name="Rectángulo: esquinas redondeadas 5">
            <a:extLst>
              <a:ext uri="{FF2B5EF4-FFF2-40B4-BE49-F238E27FC236}">
                <a16:creationId xmlns:a16="http://schemas.microsoft.com/office/drawing/2014/main" id="{BBCD208A-22DA-C771-1FDA-539C0496A2B2}"/>
              </a:ext>
            </a:extLst>
          </p:cNvPr>
          <p:cNvSpPr/>
          <p:nvPr/>
        </p:nvSpPr>
        <p:spPr>
          <a:xfrm>
            <a:off x="3296653" y="1219200"/>
            <a:ext cx="5324853" cy="2703096"/>
          </a:xfrm>
          <a:prstGeom prst="roundRect">
            <a:avLst/>
          </a:prstGeom>
          <a:solidFill>
            <a:srgbClr val="FFFF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L" sz="1600" b="1" dirty="0"/>
          </a:p>
          <a:p>
            <a:pPr algn="ctr"/>
            <a:endParaRPr lang="es-CL" sz="1600" b="1" dirty="0"/>
          </a:p>
          <a:p>
            <a:pPr algn="ctr"/>
            <a:endParaRPr lang="es-CL" sz="1600" b="1" dirty="0"/>
          </a:p>
          <a:p>
            <a:pPr algn="ctr"/>
            <a:r>
              <a:rPr lang="es-CL" sz="1600" b="1" dirty="0"/>
              <a:t>1. ¿Cuales son las recomendaciones de la OMS con respecto a actividad física para Isidora?</a:t>
            </a:r>
          </a:p>
          <a:p>
            <a:pPr marL="457200" indent="-457200" algn="ctr">
              <a:buAutoNum type="arabicPeriod"/>
            </a:pPr>
            <a:endParaRPr lang="es-CL" sz="1600" b="1" dirty="0"/>
          </a:p>
          <a:p>
            <a:pPr algn="ctr"/>
            <a:r>
              <a:rPr lang="es-CL" sz="1600" b="1" dirty="0"/>
              <a:t>2. ¿Cuál es la mejor forma de estimular el movimiento a esta edad?</a:t>
            </a:r>
          </a:p>
          <a:p>
            <a:pPr algn="ctr"/>
            <a:endParaRPr lang="es-CL" sz="1600" b="1" dirty="0"/>
          </a:p>
          <a:p>
            <a:pPr algn="ctr"/>
            <a:r>
              <a:rPr lang="es-CL" sz="1600" b="1" dirty="0"/>
              <a:t>3. ¿Qué hitos de desarrollo psicomotor se relacionan con la actividad física?  </a:t>
            </a:r>
          </a:p>
          <a:p>
            <a:pPr algn="ctr"/>
            <a:r>
              <a:rPr lang="es-CL" sz="2800" dirty="0"/>
              <a:t> </a:t>
            </a:r>
          </a:p>
          <a:p>
            <a:pPr marL="342900" indent="-342900">
              <a:buAutoNum type="arabicPeriod"/>
            </a:pPr>
            <a:endParaRPr lang="es-CL" sz="1600" b="1" dirty="0"/>
          </a:p>
        </p:txBody>
      </p:sp>
      <p:sp>
        <p:nvSpPr>
          <p:cNvPr id="4" name="Título 4">
            <a:extLst>
              <a:ext uri="{FF2B5EF4-FFF2-40B4-BE49-F238E27FC236}">
                <a16:creationId xmlns:a16="http://schemas.microsoft.com/office/drawing/2014/main" id="{C9AE8204-A14A-3BF2-122E-6D11E8ECEE05}"/>
              </a:ext>
            </a:extLst>
          </p:cNvPr>
          <p:cNvSpPr>
            <a:spLocks noGrp="1"/>
          </p:cNvSpPr>
          <p:nvPr>
            <p:ph type="title"/>
          </p:nvPr>
        </p:nvSpPr>
        <p:spPr>
          <a:xfrm>
            <a:off x="713250" y="379078"/>
            <a:ext cx="1420350" cy="505800"/>
          </a:xfrm>
          <a:solidFill>
            <a:srgbClr val="FFFFFF"/>
          </a:solidFill>
        </p:spPr>
        <p:txBody>
          <a:bodyPr/>
          <a:lstStyle/>
          <a:p>
            <a:r>
              <a:rPr lang="es-CL" sz="2400" dirty="0"/>
              <a:t>CASO 1 : </a:t>
            </a:r>
          </a:p>
        </p:txBody>
      </p:sp>
      <p:pic>
        <p:nvPicPr>
          <p:cNvPr id="3076" name="Picture 4" descr="Chile Crece Contigo – Protección Integral a la Infancia">
            <a:extLst>
              <a:ext uri="{FF2B5EF4-FFF2-40B4-BE49-F238E27FC236}">
                <a16:creationId xmlns:a16="http://schemas.microsoft.com/office/drawing/2014/main" id="{E8552B5F-C83B-5C17-1A40-2C7871867EB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301086">
            <a:off x="508473" y="1842459"/>
            <a:ext cx="2390502" cy="14559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95258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4">
            <a:extLst>
              <a:ext uri="{FF2B5EF4-FFF2-40B4-BE49-F238E27FC236}">
                <a16:creationId xmlns:a16="http://schemas.microsoft.com/office/drawing/2014/main" id="{188BA241-64EE-6200-F81A-14D94029C5E6}"/>
              </a:ext>
            </a:extLst>
          </p:cNvPr>
          <p:cNvSpPr txBox="1">
            <a:spLocks/>
          </p:cNvSpPr>
          <p:nvPr/>
        </p:nvSpPr>
        <p:spPr>
          <a:xfrm>
            <a:off x="713250" y="555541"/>
            <a:ext cx="1420350" cy="505800"/>
          </a:xfrm>
          <a:prstGeom prst="rect">
            <a:avLst/>
          </a:prstGeom>
          <a:solidFill>
            <a:srgbClr val="FFFFFF"/>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274470"/>
              </a:buClr>
              <a:buSzPts val="3500"/>
              <a:buFont typeface="Fredoka One"/>
              <a:buNone/>
              <a:defRPr sz="3500" b="0" i="0" u="none" strike="noStrike" cap="none">
                <a:solidFill>
                  <a:schemeClr val="lt1"/>
                </a:solidFill>
                <a:latin typeface="Fredoka One"/>
                <a:ea typeface="Fredoka One"/>
                <a:cs typeface="Fredoka One"/>
                <a:sym typeface="Fredoka One"/>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r>
              <a:rPr lang="es-CL" sz="2400" dirty="0"/>
              <a:t>CASO 1 : </a:t>
            </a:r>
          </a:p>
        </p:txBody>
      </p:sp>
      <p:sp>
        <p:nvSpPr>
          <p:cNvPr id="9" name="Rectángulo: esquinas redondeadas 5">
            <a:extLst>
              <a:ext uri="{FF2B5EF4-FFF2-40B4-BE49-F238E27FC236}">
                <a16:creationId xmlns:a16="http://schemas.microsoft.com/office/drawing/2014/main" id="{719F2255-5E99-886F-1483-A96060E36B69}"/>
              </a:ext>
            </a:extLst>
          </p:cNvPr>
          <p:cNvSpPr/>
          <p:nvPr/>
        </p:nvSpPr>
        <p:spPr>
          <a:xfrm>
            <a:off x="545432" y="1347537"/>
            <a:ext cx="8069490" cy="3128211"/>
          </a:xfrm>
          <a:prstGeom prst="roundRect">
            <a:avLst/>
          </a:prstGeom>
          <a:solidFill>
            <a:srgbClr val="FFFF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L" sz="3600" b="1" dirty="0"/>
          </a:p>
          <a:p>
            <a:pPr algn="ctr"/>
            <a:endParaRPr lang="es-CL" sz="1600" dirty="0"/>
          </a:p>
          <a:p>
            <a:pPr algn="ctr"/>
            <a:endParaRPr lang="es-CL" sz="1600" dirty="0"/>
          </a:p>
          <a:p>
            <a:pPr algn="ctr"/>
            <a:endParaRPr lang="es-CL" sz="1600" dirty="0"/>
          </a:p>
          <a:p>
            <a:pPr algn="ctr"/>
            <a:endParaRPr lang="es-CL" sz="1600" dirty="0"/>
          </a:p>
          <a:p>
            <a:pPr algn="ctr"/>
            <a:r>
              <a:rPr lang="es-CL" sz="1600" dirty="0"/>
              <a:t>Isidora se encuentra Eutrófica. </a:t>
            </a:r>
          </a:p>
          <a:p>
            <a:pPr algn="ctr"/>
            <a:r>
              <a:rPr lang="es-CL" sz="1600" dirty="0"/>
              <a:t>Al preguntar sobre alimentación: tiene buen apetito, está con LME + 2 comidas molidas con tenedor. Madre le </a:t>
            </a:r>
            <a:r>
              <a:rPr lang="es-CL" sz="1600" dirty="0" err="1"/>
              <a:t>dá</a:t>
            </a:r>
            <a:r>
              <a:rPr lang="es-CL" sz="1600" dirty="0"/>
              <a:t> con cuchara y se come todo. </a:t>
            </a:r>
          </a:p>
          <a:p>
            <a:pPr algn="ctr"/>
            <a:endParaRPr lang="es-CL" sz="1600" b="1" dirty="0"/>
          </a:p>
          <a:p>
            <a:pPr marL="342900" indent="-342900" algn="ctr">
              <a:buAutoNum type="arabicPeriod"/>
            </a:pPr>
            <a:r>
              <a:rPr lang="es-CL" b="1" dirty="0"/>
              <a:t>¿Qué recomendaciones indica a su familia sobre alimentación (tipo de alimentación, lugar donde comer, utensilios, </a:t>
            </a:r>
            <a:r>
              <a:rPr lang="es-CL" b="1" dirty="0" err="1"/>
              <a:t>etc</a:t>
            </a:r>
            <a:r>
              <a:rPr lang="es-CL" b="1" dirty="0"/>
              <a:t>) para evitar hábitos inadecuados que nos puedan llevar a malnutrición por exceso? </a:t>
            </a:r>
          </a:p>
          <a:p>
            <a:pPr marL="342900" indent="-342900" algn="ctr">
              <a:buAutoNum type="arabicPeriod"/>
            </a:pPr>
            <a:endParaRPr lang="es-CL" b="1" dirty="0"/>
          </a:p>
          <a:p>
            <a:pPr marL="342900" indent="-342900" algn="ctr">
              <a:buAutoNum type="arabicPeriod"/>
            </a:pPr>
            <a:r>
              <a:rPr lang="es-CL" b="1" dirty="0"/>
              <a:t>La madre pregunta si es bueno darle galletas o chocolate, ya que, en cumpleaños queda mirando cuando comen. ¿Cuál sería su sugerencia?</a:t>
            </a:r>
          </a:p>
          <a:p>
            <a:pPr marL="342900" indent="-342900" algn="ctr">
              <a:buAutoNum type="arabicPeriod"/>
            </a:pPr>
            <a:endParaRPr lang="es-CL" b="1" dirty="0"/>
          </a:p>
          <a:p>
            <a:pPr algn="ctr"/>
            <a:endParaRPr lang="es-CL" sz="1600" dirty="0"/>
          </a:p>
          <a:p>
            <a:pPr marL="342900" indent="-342900" algn="ctr">
              <a:buAutoNum type="arabicPeriod"/>
            </a:pPr>
            <a:endParaRPr lang="es-CL" sz="1600" dirty="0"/>
          </a:p>
          <a:p>
            <a:pPr algn="ctr"/>
            <a:endParaRPr lang="es-CL" sz="1600" dirty="0"/>
          </a:p>
          <a:p>
            <a:pPr algn="ctr"/>
            <a:endParaRPr lang="es-CL" sz="1600" dirty="0"/>
          </a:p>
          <a:p>
            <a:pPr algn="ctr"/>
            <a:endParaRPr lang="es-CL" sz="2800" dirty="0"/>
          </a:p>
          <a:p>
            <a:pPr marL="342900" indent="-342900">
              <a:buAutoNum type="arabicPeriod"/>
            </a:pPr>
            <a:endParaRPr lang="es-CL" sz="1600" b="1" dirty="0"/>
          </a:p>
        </p:txBody>
      </p:sp>
      <p:pic>
        <p:nvPicPr>
          <p:cNvPr id="12" name="Picture 2" descr="Niños y niñas de 0 a 2 años | Chile Crece Contigo">
            <a:extLst>
              <a:ext uri="{FF2B5EF4-FFF2-40B4-BE49-F238E27FC236}">
                <a16:creationId xmlns:a16="http://schemas.microsoft.com/office/drawing/2014/main" id="{5233A50E-C215-B500-FA96-E9598235E5A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0030" y="144377"/>
            <a:ext cx="1094875" cy="1094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23387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4">
            <a:extLst>
              <a:ext uri="{FF2B5EF4-FFF2-40B4-BE49-F238E27FC236}">
                <a16:creationId xmlns:a16="http://schemas.microsoft.com/office/drawing/2014/main" id="{6ED2A288-10D3-FE75-2609-6B9578D8F8C0}"/>
              </a:ext>
            </a:extLst>
          </p:cNvPr>
          <p:cNvSpPr txBox="1">
            <a:spLocks noGrp="1"/>
          </p:cNvSpPr>
          <p:nvPr>
            <p:ph type="title"/>
          </p:nvPr>
        </p:nvSpPr>
        <p:spPr>
          <a:xfrm>
            <a:off x="713225" y="539500"/>
            <a:ext cx="1388291" cy="505800"/>
          </a:xfrm>
          <a:prstGeom prst="rect">
            <a:avLst/>
          </a:prstGeom>
          <a:solidFill>
            <a:srgbClr val="FFFFFF"/>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274470"/>
              </a:buClr>
              <a:buSzPts val="3500"/>
              <a:buFont typeface="Fredoka One"/>
              <a:buNone/>
              <a:defRPr sz="3500" b="0" i="0" u="none" strike="noStrike" cap="none">
                <a:solidFill>
                  <a:schemeClr val="lt1"/>
                </a:solidFill>
                <a:latin typeface="Fredoka One"/>
                <a:ea typeface="Fredoka One"/>
                <a:cs typeface="Fredoka One"/>
                <a:sym typeface="Fredoka One"/>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r>
              <a:rPr lang="es-CL" sz="2400" dirty="0"/>
              <a:t>CASO 1:  </a:t>
            </a:r>
          </a:p>
        </p:txBody>
      </p:sp>
      <p:sp>
        <p:nvSpPr>
          <p:cNvPr id="4" name="Rectángulo: esquinas redondeadas 5">
            <a:extLst>
              <a:ext uri="{FF2B5EF4-FFF2-40B4-BE49-F238E27FC236}">
                <a16:creationId xmlns:a16="http://schemas.microsoft.com/office/drawing/2014/main" id="{24B8955B-9A69-5188-3AA8-2B631B77C2FF}"/>
              </a:ext>
            </a:extLst>
          </p:cNvPr>
          <p:cNvSpPr/>
          <p:nvPr/>
        </p:nvSpPr>
        <p:spPr>
          <a:xfrm>
            <a:off x="505828" y="1548323"/>
            <a:ext cx="5490482" cy="2606843"/>
          </a:xfrm>
          <a:prstGeom prst="roundRect">
            <a:avLst/>
          </a:prstGeom>
          <a:solidFill>
            <a:srgbClr val="FFFF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CL" sz="1600" dirty="0"/>
              <a:t>Usted consulta sobre uso de pantallas. Madre refiere que a Isidora le encanta ver “</a:t>
            </a:r>
            <a:r>
              <a:rPr lang="es-CL" sz="1600" dirty="0" err="1"/>
              <a:t>Cocomelon</a:t>
            </a:r>
            <a:r>
              <a:rPr lang="es-CL" sz="1600" dirty="0"/>
              <a:t>”, mira muy concentrada y a veces “canta” frente a la TV.  </a:t>
            </a:r>
            <a:r>
              <a:rPr lang="es-CL" sz="1600" b="1" dirty="0"/>
              <a:t> </a:t>
            </a:r>
          </a:p>
          <a:p>
            <a:pPr algn="ctr"/>
            <a:endParaRPr lang="es-CL" sz="1600" b="1" dirty="0"/>
          </a:p>
          <a:p>
            <a:pPr algn="ctr"/>
            <a:r>
              <a:rPr lang="es-CL" b="1" dirty="0"/>
              <a:t>1. ¿Cuales son las recomendaciones de la OMS con respecto al uso de pantallas en esta edad?</a:t>
            </a:r>
          </a:p>
          <a:p>
            <a:pPr marL="457200" indent="-457200" algn="ctr">
              <a:buAutoNum type="arabicPeriod"/>
            </a:pPr>
            <a:endParaRPr lang="es-CL" b="1" dirty="0"/>
          </a:p>
          <a:p>
            <a:pPr algn="ctr"/>
            <a:r>
              <a:rPr lang="es-CL" b="1" dirty="0"/>
              <a:t>2. ¿Cuál sería su sugerencia para la familia de Isidora?</a:t>
            </a:r>
          </a:p>
        </p:txBody>
      </p:sp>
      <p:pic>
        <p:nvPicPr>
          <p:cNvPr id="2054" name="Picture 6" descr="Prime Video: CoComelon, jj cocomelon fondo de pantalla | Pxfuel">
            <a:extLst>
              <a:ext uri="{FF2B5EF4-FFF2-40B4-BE49-F238E27FC236}">
                <a16:creationId xmlns:a16="http://schemas.microsoft.com/office/drawing/2014/main" id="{614A4B96-6263-B607-5FCC-B6440DA1A6A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458632">
            <a:off x="6336315" y="1957661"/>
            <a:ext cx="2382570" cy="17881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32647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4">
            <a:extLst>
              <a:ext uri="{FF2B5EF4-FFF2-40B4-BE49-F238E27FC236}">
                <a16:creationId xmlns:a16="http://schemas.microsoft.com/office/drawing/2014/main" id="{B623E4F4-E068-4356-1C69-8467A841B302}"/>
              </a:ext>
            </a:extLst>
          </p:cNvPr>
          <p:cNvSpPr txBox="1">
            <a:spLocks noGrp="1"/>
          </p:cNvSpPr>
          <p:nvPr>
            <p:ph type="title"/>
          </p:nvPr>
        </p:nvSpPr>
        <p:spPr>
          <a:xfrm>
            <a:off x="713225" y="539500"/>
            <a:ext cx="1404333" cy="505800"/>
          </a:xfrm>
          <a:prstGeom prst="rect">
            <a:avLst/>
          </a:prstGeom>
          <a:solidFill>
            <a:srgbClr val="FFFFFF"/>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274470"/>
              </a:buClr>
              <a:buSzPts val="3500"/>
              <a:buFont typeface="Fredoka One"/>
              <a:buNone/>
              <a:defRPr sz="3500" b="0" i="0" u="none" strike="noStrike" cap="none">
                <a:solidFill>
                  <a:schemeClr val="lt1"/>
                </a:solidFill>
                <a:latin typeface="Fredoka One"/>
                <a:ea typeface="Fredoka One"/>
                <a:cs typeface="Fredoka One"/>
                <a:sym typeface="Fredoka One"/>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r>
              <a:rPr lang="es-CL" sz="2400" dirty="0"/>
              <a:t>CASO 2:  </a:t>
            </a:r>
          </a:p>
        </p:txBody>
      </p:sp>
      <p:sp>
        <p:nvSpPr>
          <p:cNvPr id="4" name="Rectángulo: esquinas redondeadas 5">
            <a:extLst>
              <a:ext uri="{FF2B5EF4-FFF2-40B4-BE49-F238E27FC236}">
                <a16:creationId xmlns:a16="http://schemas.microsoft.com/office/drawing/2014/main" id="{6641FBF6-EF20-5903-DAAE-1B33B175B3D8}"/>
              </a:ext>
            </a:extLst>
          </p:cNvPr>
          <p:cNvSpPr/>
          <p:nvPr/>
        </p:nvSpPr>
        <p:spPr>
          <a:xfrm>
            <a:off x="714373" y="1079833"/>
            <a:ext cx="5862889" cy="2983833"/>
          </a:xfrm>
          <a:prstGeom prst="roundRect">
            <a:avLst/>
          </a:prstGeom>
          <a:solidFill>
            <a:srgbClr val="FFFF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CL" sz="2000" dirty="0"/>
              <a:t>Se evalúa a Benjamín, escolar de 10 años. Antecedente de asma leve en tratamiento. Vacunas al día. </a:t>
            </a:r>
          </a:p>
          <a:p>
            <a:pPr algn="ctr"/>
            <a:endParaRPr lang="es-CL" sz="2400" b="1" dirty="0"/>
          </a:p>
          <a:p>
            <a:pPr algn="ctr"/>
            <a:r>
              <a:rPr lang="es-CL" sz="2000" b="1" dirty="0"/>
              <a:t>¿Qué preguntaría para evaluar hábitos de actividad física a esta edad? </a:t>
            </a:r>
          </a:p>
        </p:txBody>
      </p:sp>
      <p:pic>
        <p:nvPicPr>
          <p:cNvPr id="8196" name="Picture 4" descr="Control de Salud de Niño y Niña Sano en Establecimientos Educacionales">
            <a:extLst>
              <a:ext uri="{FF2B5EF4-FFF2-40B4-BE49-F238E27FC236}">
                <a16:creationId xmlns:a16="http://schemas.microsoft.com/office/drawing/2014/main" id="{A0D28B0A-8FCA-EA02-AE24-9B19C9E7C2F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53509" y="1498265"/>
            <a:ext cx="2146968" cy="21469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61366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AB6118-A1C5-192E-3E9B-3066EEBA4061}"/>
            </a:ext>
          </a:extLst>
        </p:cNvPr>
        <p:cNvGrpSpPr/>
        <p:nvPr/>
      </p:nvGrpSpPr>
      <p:grpSpPr>
        <a:xfrm>
          <a:off x="0" y="0"/>
          <a:ext cx="0" cy="0"/>
          <a:chOff x="0" y="0"/>
          <a:chExt cx="0" cy="0"/>
        </a:xfrm>
      </p:grpSpPr>
      <p:sp>
        <p:nvSpPr>
          <p:cNvPr id="6" name="Rectángulo: esquinas redondeadas 5">
            <a:extLst>
              <a:ext uri="{FF2B5EF4-FFF2-40B4-BE49-F238E27FC236}">
                <a16:creationId xmlns:a16="http://schemas.microsoft.com/office/drawing/2014/main" id="{BBCD208A-22DA-C771-1FDA-539C0496A2B2}"/>
              </a:ext>
            </a:extLst>
          </p:cNvPr>
          <p:cNvSpPr/>
          <p:nvPr/>
        </p:nvSpPr>
        <p:spPr>
          <a:xfrm>
            <a:off x="801481" y="1252043"/>
            <a:ext cx="7471234" cy="3135473"/>
          </a:xfrm>
          <a:prstGeom prst="roundRect">
            <a:avLst/>
          </a:prstGeom>
          <a:solidFill>
            <a:srgbClr val="FFFF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L" sz="1600" b="1" dirty="0"/>
          </a:p>
          <a:p>
            <a:pPr algn="ctr"/>
            <a:endParaRPr lang="es-CL" sz="1600" b="1" dirty="0"/>
          </a:p>
          <a:p>
            <a:pPr algn="ctr"/>
            <a:endParaRPr lang="es-CL" dirty="0"/>
          </a:p>
          <a:p>
            <a:pPr algn="ctr"/>
            <a:endParaRPr lang="es-CL" dirty="0"/>
          </a:p>
          <a:p>
            <a:pPr algn="ctr"/>
            <a:r>
              <a:rPr lang="es-CL" dirty="0"/>
              <a:t>Benjamín va al colegio en transporte escolar. El pediatra le indicó suspender educación física por el riesgo de que el asma se descompense. Antes le gustaba mucho jugar fútbol. Se inscribió en taller de arte y pasa la mayoría del tiempo en casa pintando, viendo TV o jugando </a:t>
            </a:r>
            <a:r>
              <a:rPr lang="es-CL" dirty="0" err="1"/>
              <a:t>play</a:t>
            </a:r>
            <a:r>
              <a:rPr lang="es-CL" dirty="0"/>
              <a:t>.  </a:t>
            </a:r>
          </a:p>
          <a:p>
            <a:pPr algn="ctr"/>
            <a:endParaRPr lang="es-CL" sz="1600" b="1" dirty="0"/>
          </a:p>
          <a:p>
            <a:pPr algn="ctr"/>
            <a:r>
              <a:rPr lang="es-CL" b="1" dirty="0"/>
              <a:t>1. ¿Cuales son las recomendaciones de la OMS con respecto a actividad física para Benjamín? </a:t>
            </a:r>
          </a:p>
          <a:p>
            <a:pPr algn="ctr"/>
            <a:endParaRPr lang="es-CL" b="1" dirty="0"/>
          </a:p>
          <a:p>
            <a:pPr algn="ctr"/>
            <a:r>
              <a:rPr lang="es-CL" b="1" dirty="0"/>
              <a:t>2. Nombre ejemplos de recomendaciones para mejorar su actividad física</a:t>
            </a:r>
          </a:p>
          <a:p>
            <a:pPr algn="ctr"/>
            <a:endParaRPr lang="es-CL" b="1" dirty="0"/>
          </a:p>
          <a:p>
            <a:pPr algn="ctr"/>
            <a:r>
              <a:rPr lang="es-CL" b="1" dirty="0"/>
              <a:t>3. Eduque a Benjamín y su familia sobre los tiempos de pantalla.  </a:t>
            </a:r>
          </a:p>
          <a:p>
            <a:pPr marL="457200" indent="-457200" algn="ctr">
              <a:buAutoNum type="arabicPeriod"/>
            </a:pPr>
            <a:endParaRPr lang="es-CL" sz="1600" b="1" dirty="0"/>
          </a:p>
          <a:p>
            <a:pPr algn="ctr"/>
            <a:endParaRPr lang="es-CL" sz="1600" b="1" dirty="0"/>
          </a:p>
          <a:p>
            <a:pPr algn="ctr"/>
            <a:r>
              <a:rPr lang="es-CL" sz="2800" dirty="0"/>
              <a:t> </a:t>
            </a:r>
          </a:p>
          <a:p>
            <a:pPr marL="342900" indent="-342900">
              <a:buAutoNum type="arabicPeriod"/>
            </a:pPr>
            <a:endParaRPr lang="es-CL" sz="1600" b="1" dirty="0"/>
          </a:p>
        </p:txBody>
      </p:sp>
      <p:sp>
        <p:nvSpPr>
          <p:cNvPr id="4" name="Título 4">
            <a:extLst>
              <a:ext uri="{FF2B5EF4-FFF2-40B4-BE49-F238E27FC236}">
                <a16:creationId xmlns:a16="http://schemas.microsoft.com/office/drawing/2014/main" id="{C9AE8204-A14A-3BF2-122E-6D11E8ECEE05}"/>
              </a:ext>
            </a:extLst>
          </p:cNvPr>
          <p:cNvSpPr>
            <a:spLocks noGrp="1"/>
          </p:cNvSpPr>
          <p:nvPr>
            <p:ph type="title"/>
          </p:nvPr>
        </p:nvSpPr>
        <p:spPr>
          <a:xfrm>
            <a:off x="737312" y="507414"/>
            <a:ext cx="1492539" cy="505800"/>
          </a:xfrm>
          <a:solidFill>
            <a:srgbClr val="FFFFFF"/>
          </a:solidFill>
        </p:spPr>
        <p:txBody>
          <a:bodyPr/>
          <a:lstStyle/>
          <a:p>
            <a:r>
              <a:rPr lang="es-CL" sz="2400" dirty="0"/>
              <a:t>CASO 2: </a:t>
            </a:r>
          </a:p>
        </p:txBody>
      </p:sp>
      <p:pic>
        <p:nvPicPr>
          <p:cNvPr id="2" name="Picture 2" descr="42.500+ Playing Computer Games Ilustraciones de Stock, gráficos vectoriales  libres de derechos y clip art - iStock | Listening to music">
            <a:extLst>
              <a:ext uri="{FF2B5EF4-FFF2-40B4-BE49-F238E27FC236}">
                <a16:creationId xmlns:a16="http://schemas.microsoft.com/office/drawing/2014/main" id="{ED5933D3-505D-0CC8-6B93-54F06E1BF79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66991" y="249511"/>
            <a:ext cx="1226553" cy="8831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0433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4">
            <a:extLst>
              <a:ext uri="{FF2B5EF4-FFF2-40B4-BE49-F238E27FC236}">
                <a16:creationId xmlns:a16="http://schemas.microsoft.com/office/drawing/2014/main" id="{188BA241-64EE-6200-F81A-14D94029C5E6}"/>
              </a:ext>
            </a:extLst>
          </p:cNvPr>
          <p:cNvSpPr txBox="1">
            <a:spLocks/>
          </p:cNvSpPr>
          <p:nvPr/>
        </p:nvSpPr>
        <p:spPr>
          <a:xfrm>
            <a:off x="713250" y="555541"/>
            <a:ext cx="1420350" cy="505800"/>
          </a:xfrm>
          <a:prstGeom prst="rect">
            <a:avLst/>
          </a:prstGeom>
          <a:solidFill>
            <a:srgbClr val="FFFFFF"/>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274470"/>
              </a:buClr>
              <a:buSzPts val="3500"/>
              <a:buFont typeface="Fredoka One"/>
              <a:buNone/>
              <a:defRPr sz="3500" b="0" i="0" u="none" strike="noStrike" cap="none">
                <a:solidFill>
                  <a:schemeClr val="lt1"/>
                </a:solidFill>
                <a:latin typeface="Fredoka One"/>
                <a:ea typeface="Fredoka One"/>
                <a:cs typeface="Fredoka One"/>
                <a:sym typeface="Fredoka One"/>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r>
              <a:rPr lang="es-CL" sz="2400" dirty="0"/>
              <a:t>CASO 1 : </a:t>
            </a:r>
          </a:p>
        </p:txBody>
      </p:sp>
      <p:sp>
        <p:nvSpPr>
          <p:cNvPr id="9" name="Rectángulo: esquinas redondeadas 5">
            <a:extLst>
              <a:ext uri="{FF2B5EF4-FFF2-40B4-BE49-F238E27FC236}">
                <a16:creationId xmlns:a16="http://schemas.microsoft.com/office/drawing/2014/main" id="{719F2255-5E99-886F-1483-A96060E36B69}"/>
              </a:ext>
            </a:extLst>
          </p:cNvPr>
          <p:cNvSpPr/>
          <p:nvPr/>
        </p:nvSpPr>
        <p:spPr>
          <a:xfrm>
            <a:off x="545432" y="1347537"/>
            <a:ext cx="8069490" cy="3240422"/>
          </a:xfrm>
          <a:prstGeom prst="roundRect">
            <a:avLst/>
          </a:prstGeom>
          <a:solidFill>
            <a:srgbClr val="FFFF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L" sz="3600" b="1" dirty="0"/>
          </a:p>
          <a:p>
            <a:pPr algn="ctr"/>
            <a:endParaRPr lang="es-CL" sz="1600" dirty="0"/>
          </a:p>
          <a:p>
            <a:pPr algn="ctr"/>
            <a:endParaRPr lang="es-CL" sz="1600" dirty="0"/>
          </a:p>
          <a:p>
            <a:pPr algn="ctr"/>
            <a:endParaRPr lang="es-CL" sz="1600" dirty="0"/>
          </a:p>
          <a:p>
            <a:pPr algn="ctr"/>
            <a:endParaRPr lang="es-CL" sz="1600" dirty="0"/>
          </a:p>
          <a:p>
            <a:pPr algn="ctr"/>
            <a:endParaRPr lang="es-CL" dirty="0"/>
          </a:p>
          <a:p>
            <a:pPr algn="ctr"/>
            <a:r>
              <a:rPr lang="es-CL" dirty="0"/>
              <a:t>Los Índices antropométricos de Benjamín son IMC +2 y T/E Normal. </a:t>
            </a:r>
          </a:p>
          <a:p>
            <a:pPr algn="ctr"/>
            <a:r>
              <a:rPr lang="es-CL" dirty="0"/>
              <a:t>Sobre alimentación: toma 2 lácteos al día, 3 comidas (desayuno, almuerzo y once) en mesa familiar. Se repite el pan en la once y le gustan las frutas pero no las verduras. Además le </a:t>
            </a:r>
            <a:r>
              <a:rPr lang="es-CL" dirty="0" err="1"/>
              <a:t>dá</a:t>
            </a:r>
            <a:r>
              <a:rPr lang="es-CL" dirty="0"/>
              <a:t> hambre cuando está frente a la pantalla y a veces picotea pan o golosinas.</a:t>
            </a:r>
          </a:p>
          <a:p>
            <a:pPr algn="ctr"/>
            <a:endParaRPr lang="es-CL" sz="1600" dirty="0"/>
          </a:p>
          <a:p>
            <a:pPr algn="ctr"/>
            <a:r>
              <a:rPr lang="es-CL" sz="1600" b="1" dirty="0"/>
              <a:t>1. </a:t>
            </a:r>
            <a:r>
              <a:rPr lang="es-CL" b="1" dirty="0"/>
              <a:t>¿Cuál es su diagnóstico nutricional? ¿Qué otros diagnósticos debe descartar? </a:t>
            </a:r>
          </a:p>
          <a:p>
            <a:pPr marL="342900" indent="-342900" algn="ctr">
              <a:buAutoNum type="arabicPeriod"/>
            </a:pPr>
            <a:endParaRPr lang="es-CL" b="1" dirty="0"/>
          </a:p>
          <a:p>
            <a:pPr algn="ctr"/>
            <a:r>
              <a:rPr lang="es-CL" b="1" dirty="0"/>
              <a:t>2. Enumere recomendaciones y sugerencias para mejorar la alimentación de Benjamín </a:t>
            </a:r>
          </a:p>
          <a:p>
            <a:pPr algn="ctr"/>
            <a:endParaRPr lang="es-CL" b="1" dirty="0"/>
          </a:p>
          <a:p>
            <a:pPr algn="ctr"/>
            <a:r>
              <a:rPr lang="es-CL" b="1" dirty="0"/>
              <a:t>3. La madre pregunta si debe consumir productos con endulzantes por ejemplo cereales light ¿Cuál sería su sugerencia?</a:t>
            </a:r>
          </a:p>
          <a:p>
            <a:pPr algn="ctr"/>
            <a:endParaRPr lang="es-CL" b="1" dirty="0"/>
          </a:p>
          <a:p>
            <a:pPr algn="ctr"/>
            <a:r>
              <a:rPr lang="es-CL" b="1" dirty="0"/>
              <a:t>4. ¿Solicitaría exámenes de laboratorio en relación a su diagnóstico nutricional?</a:t>
            </a:r>
          </a:p>
          <a:p>
            <a:pPr marL="342900" indent="-342900" algn="ctr">
              <a:buAutoNum type="arabicPeriod"/>
            </a:pPr>
            <a:endParaRPr lang="es-CL" b="1" dirty="0"/>
          </a:p>
          <a:p>
            <a:pPr marL="342900" indent="-342900" algn="ctr">
              <a:buAutoNum type="arabicPeriod"/>
            </a:pPr>
            <a:endParaRPr lang="es-CL" sz="1600" dirty="0"/>
          </a:p>
          <a:p>
            <a:pPr marL="342900" indent="-342900" algn="ctr">
              <a:buAutoNum type="arabicPeriod"/>
            </a:pPr>
            <a:endParaRPr lang="es-CL" sz="1600" dirty="0"/>
          </a:p>
          <a:p>
            <a:pPr algn="ctr"/>
            <a:endParaRPr lang="es-CL" sz="1600" dirty="0"/>
          </a:p>
          <a:p>
            <a:pPr algn="ctr"/>
            <a:endParaRPr lang="es-CL" sz="1600" dirty="0"/>
          </a:p>
          <a:p>
            <a:pPr algn="ctr"/>
            <a:endParaRPr lang="es-CL" sz="2800" dirty="0"/>
          </a:p>
          <a:p>
            <a:pPr marL="342900" indent="-342900">
              <a:buAutoNum type="arabicPeriod"/>
            </a:pPr>
            <a:endParaRPr lang="es-CL" sz="1600" b="1" dirty="0"/>
          </a:p>
        </p:txBody>
      </p:sp>
      <p:pic>
        <p:nvPicPr>
          <p:cNvPr id="2" name="Picture 4" descr="Control de Salud de Niño y Niña Sano en Establecimientos Educacionales">
            <a:extLst>
              <a:ext uri="{FF2B5EF4-FFF2-40B4-BE49-F238E27FC236}">
                <a16:creationId xmlns:a16="http://schemas.microsoft.com/office/drawing/2014/main" id="{BA3CD45C-87B3-1818-C951-365C660FFAF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78842" y="228885"/>
            <a:ext cx="1010653" cy="1010653"/>
          </a:xfrm>
          <a:prstGeom prst="rect">
            <a:avLst/>
          </a:prstGeom>
          <a:noFill/>
          <a:extLst>
            <a:ext uri="{909E8E84-426E-40DD-AFC4-6F175D3DCCD1}">
              <a14:hiddenFill xmlns:a14="http://schemas.microsoft.com/office/drawing/2010/main">
                <a:solidFill>
                  <a:srgbClr val="FFFFFF"/>
                </a:solidFill>
              </a14:hiddenFill>
            </a:ext>
          </a:extLst>
        </p:spPr>
      </p:pic>
      <p:sp>
        <p:nvSpPr>
          <p:cNvPr id="4" name="Título 4">
            <a:extLst>
              <a:ext uri="{FF2B5EF4-FFF2-40B4-BE49-F238E27FC236}">
                <a16:creationId xmlns:a16="http://schemas.microsoft.com/office/drawing/2014/main" id="{670E3B16-859E-464E-1484-F02ABB45BFD8}"/>
              </a:ext>
            </a:extLst>
          </p:cNvPr>
          <p:cNvSpPr txBox="1">
            <a:spLocks/>
          </p:cNvSpPr>
          <p:nvPr/>
        </p:nvSpPr>
        <p:spPr>
          <a:xfrm>
            <a:off x="713225" y="539500"/>
            <a:ext cx="1404333" cy="505800"/>
          </a:xfrm>
          <a:prstGeom prst="rect">
            <a:avLst/>
          </a:prstGeom>
          <a:solidFill>
            <a:srgbClr val="FFFFFF"/>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RPr/>
            </a:defPPr>
            <a:lvl1pPr marR="0" lvl="0" algn="l" rtl="0">
              <a:lnSpc>
                <a:spcPct val="100000"/>
              </a:lnSpc>
              <a:spcBef>
                <a:spcPts val="0"/>
              </a:spcBef>
              <a:spcAft>
                <a:spcPts val="0"/>
              </a:spcAft>
              <a:buClr>
                <a:srgbClr val="274470"/>
              </a:buClr>
              <a:buSzPts val="3500"/>
              <a:buFont typeface="Fredoka One"/>
              <a:buNone/>
              <a:defRPr sz="3500" b="0" i="0" u="none" strike="noStrike" cap="none">
                <a:solidFill>
                  <a:schemeClr val="lt1"/>
                </a:solidFill>
                <a:latin typeface="Fredoka One"/>
                <a:ea typeface="Fredoka One"/>
                <a:cs typeface="Fredoka One"/>
                <a:sym typeface="Fredoka One"/>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r>
              <a:rPr lang="es-CL" sz="2400"/>
              <a:t>CASO 2:  </a:t>
            </a:r>
            <a:endParaRPr lang="es-CL" sz="2400" dirty="0"/>
          </a:p>
        </p:txBody>
      </p:sp>
    </p:spTree>
    <p:extLst>
      <p:ext uri="{BB962C8B-B14F-4D97-AF65-F5344CB8AC3E}">
        <p14:creationId xmlns:p14="http://schemas.microsoft.com/office/powerpoint/2010/main" val="2666252434"/>
      </p:ext>
    </p:extLst>
  </p:cSld>
  <p:clrMapOvr>
    <a:masterClrMapping/>
  </p:clrMapOvr>
</p:sld>
</file>

<file path=ppt/theme/theme1.xml><?xml version="1.0" encoding="utf-8"?>
<a:theme xmlns:a="http://schemas.openxmlformats.org/drawingml/2006/main" name="Baby Race Competition Planning for MK by Slidesgo">
  <a:themeElements>
    <a:clrScheme name="Simple Light">
      <a:dk1>
        <a:srgbClr val="000000"/>
      </a:dk1>
      <a:lt1>
        <a:srgbClr val="274470"/>
      </a:lt1>
      <a:dk2>
        <a:srgbClr val="8E7CC3"/>
      </a:dk2>
      <a:lt2>
        <a:srgbClr val="EA9999"/>
      </a:lt2>
      <a:accent1>
        <a:srgbClr val="D5A6BD"/>
      </a:accent1>
      <a:accent2>
        <a:srgbClr val="B4A7D6"/>
      </a:accent2>
      <a:accent3>
        <a:srgbClr val="9FC5E8"/>
      </a:accent3>
      <a:accent4>
        <a:srgbClr val="B6D7A8"/>
      </a:accent4>
      <a:accent5>
        <a:srgbClr val="F9CB9C"/>
      </a:accent5>
      <a:accent6>
        <a:srgbClr val="FFF2CC"/>
      </a:accent6>
      <a:hlink>
        <a:srgbClr val="8E7CC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4754</TotalTime>
  <Words>814</Words>
  <Application>Microsoft Macintosh PowerPoint</Application>
  <PresentationFormat>Presentación en pantalla (16:9)</PresentationFormat>
  <Paragraphs>130</Paragraphs>
  <Slides>12</Slides>
  <Notes>6</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12</vt:i4>
      </vt:variant>
    </vt:vector>
  </HeadingPairs>
  <TitlesOfParts>
    <vt:vector size="16" baseType="lpstr">
      <vt:lpstr>Arial</vt:lpstr>
      <vt:lpstr>Dosis</vt:lpstr>
      <vt:lpstr>Fredoka One</vt:lpstr>
      <vt:lpstr>Baby Race Competition Planning for MK by Slidesgo</vt:lpstr>
      <vt:lpstr>Presentación de PowerPoint</vt:lpstr>
      <vt:lpstr>PROMOCION DE HABITOS SALUDABLES </vt:lpstr>
      <vt:lpstr>CASO 1 : </vt:lpstr>
      <vt:lpstr>CASO 1 : </vt:lpstr>
      <vt:lpstr>Presentación de PowerPoint</vt:lpstr>
      <vt:lpstr>CASO 1:  </vt:lpstr>
      <vt:lpstr>CASO 2:  </vt:lpstr>
      <vt:lpstr>CASO 2: </vt:lpstr>
      <vt:lpstr>Presentación de PowerPoint</vt:lpstr>
      <vt:lpstr>CASO 3:  </vt:lpstr>
      <vt:lpstr>CASO 3: </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TALLER SUPERVISIÓN SALUD EN EL NIÑO 1 : RN Y LACTANTE</dc:title>
  <dc:creator>Nicole</dc:creator>
  <cp:lastModifiedBy>Bàrbara Reyes Espejo</cp:lastModifiedBy>
  <cp:revision>24</cp:revision>
  <dcterms:modified xsi:type="dcterms:W3CDTF">2024-04-14T14:37:15Z</dcterms:modified>
</cp:coreProperties>
</file>