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60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a Rojas Rauco" userId="79ac97735d3287c2" providerId="LiveId" clId="{8A3CDD68-5E49-4AE3-B676-193DA8AAAEDA}"/>
    <pc:docChg chg="modSld">
      <pc:chgData name="Mariana Rojas Rauco" userId="79ac97735d3287c2" providerId="LiveId" clId="{8A3CDD68-5E49-4AE3-B676-193DA8AAAEDA}" dt="2023-10-06T11:27:50.390" v="7" actId="14100"/>
      <pc:docMkLst>
        <pc:docMk/>
      </pc:docMkLst>
      <pc:sldChg chg="delSp modSp mod">
        <pc:chgData name="Mariana Rojas Rauco" userId="79ac97735d3287c2" providerId="LiveId" clId="{8A3CDD68-5E49-4AE3-B676-193DA8AAAEDA}" dt="2023-10-06T11:27:50.390" v="7" actId="14100"/>
        <pc:sldMkLst>
          <pc:docMk/>
          <pc:sldMk cId="1730766483" sldId="256"/>
        </pc:sldMkLst>
        <pc:spChg chg="mod">
          <ac:chgData name="Mariana Rojas Rauco" userId="79ac97735d3287c2" providerId="LiveId" clId="{8A3CDD68-5E49-4AE3-B676-193DA8AAAEDA}" dt="2023-10-06T11:27:50.390" v="7" actId="14100"/>
          <ac:spMkLst>
            <pc:docMk/>
            <pc:sldMk cId="1730766483" sldId="256"/>
            <ac:spMk id="3" creationId="{3E3BBB61-99B9-724C-A5F6-CDB81C9DDE0D}"/>
          </ac:spMkLst>
        </pc:spChg>
        <pc:spChg chg="del mod">
          <ac:chgData name="Mariana Rojas Rauco" userId="79ac97735d3287c2" providerId="LiveId" clId="{8A3CDD68-5E49-4AE3-B676-193DA8AAAEDA}" dt="2023-10-06T11:27:42.486" v="5"/>
          <ac:spMkLst>
            <pc:docMk/>
            <pc:sldMk cId="1730766483" sldId="256"/>
            <ac:spMk id="4" creationId="{1D57DAFA-557C-4A79-1DA0-5EF2466E489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FCF26-0389-4016-91FD-9FF67E72C5F5}" type="datetimeFigureOut">
              <a:rPr lang="es-CL" smtClean="0"/>
              <a:t>05-10-2023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C53BBA-1A7E-4D07-B7FB-96084C872F1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1681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C53BBA-1A7E-4D07-B7FB-96084C872F1D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5653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DB2BF6-7720-F9A1-3D0D-75EB6C6E2E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1F94DA-05C8-3DD4-6180-45EBF0D3E3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0E85DC-437D-4E0F-7242-9FDD85668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85C8F-E1B9-4542-9425-AC80D50D8C86}" type="datetimeFigureOut">
              <a:rPr lang="es-CL" smtClean="0"/>
              <a:t>05-10-2023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0D1BEF-80D2-96F2-6DAD-E2B8D03D9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B4CBFA-1064-6D8E-A361-CB9750CEA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FA4F-ADFA-4D7F-BCF2-46864D386A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9059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91F2A4-FFF5-631B-FA70-8E0168ACD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583086A-6AD2-821B-B2B3-C299B85236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7204B6-E4BA-5086-C40B-2C8454B6D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85C8F-E1B9-4542-9425-AC80D50D8C86}" type="datetimeFigureOut">
              <a:rPr lang="es-CL" smtClean="0"/>
              <a:t>05-10-2023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5DD31E-63F5-28E0-BDBB-92B1C97F6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C9916D-90F5-7F91-717D-A57BCAAFF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FA4F-ADFA-4D7F-BCF2-46864D386A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6939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33A980A-DA03-8887-BCC2-3E2C03E178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B836459-AF32-ED69-1EC6-476A1614B7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D2AA74-3C48-4B53-C5E1-DD5B7889C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85C8F-E1B9-4542-9425-AC80D50D8C86}" type="datetimeFigureOut">
              <a:rPr lang="es-CL" smtClean="0"/>
              <a:t>05-10-2023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FCFF58-25C2-C42C-80AD-6A286116F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325067-F1E1-6A46-F97F-A584EB6FD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FA4F-ADFA-4D7F-BCF2-46864D386A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5308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096D1E-A604-1BC1-7CF0-BFEC40715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ADDB71-65D6-F6D8-ED7C-C382F831B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134FD0-1F0C-61B1-471D-859069CE8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85C8F-E1B9-4542-9425-AC80D50D8C86}" type="datetimeFigureOut">
              <a:rPr lang="es-CL" smtClean="0"/>
              <a:t>05-10-2023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F117B4-4E6A-9910-A170-DA4368292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19970A-7DD8-742A-B2C8-3936DFA6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FA4F-ADFA-4D7F-BCF2-46864D386A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5107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00E2B0-E917-14B0-F953-324207279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A644A7C-343B-2213-DE76-0E348FA4F6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9B40F8-F4FE-FE2E-19D4-250300590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85C8F-E1B9-4542-9425-AC80D50D8C86}" type="datetimeFigureOut">
              <a:rPr lang="es-CL" smtClean="0"/>
              <a:t>05-10-2023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C692FC-EE11-29A3-C360-B5F58CC8F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9DCC79-706F-8D15-C1E8-59EDC0E01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FA4F-ADFA-4D7F-BCF2-46864D386A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0295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6E5B0E-F42A-EA5B-7B4F-A038A744D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AAD358-4189-1F3B-B8F9-A04BDAC480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8C2CA9B-2F93-CEAE-6EB3-2A959DD4A5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6EF8317-0945-3422-B6DD-54201C736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85C8F-E1B9-4542-9425-AC80D50D8C86}" type="datetimeFigureOut">
              <a:rPr lang="es-CL" smtClean="0"/>
              <a:t>05-10-2023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12ED74D-E7FF-04B9-CDA9-D01E560C3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C45EFC1-06B5-6DB0-326A-C41CE1744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FA4F-ADFA-4D7F-BCF2-46864D386A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6485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E02F2D-3A3F-0E25-4668-A295E77DE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D5A0239-EC98-1572-7E7C-2528CC213A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0A32F7E-C57B-AF31-718E-0C75715DED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D45F975-2FB9-8B61-652A-D986B4F43B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76C61B6-1D36-36FA-60F6-18BA57FBE0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F007828-351A-08A5-892C-EDE262CA6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85C8F-E1B9-4542-9425-AC80D50D8C86}" type="datetimeFigureOut">
              <a:rPr lang="es-CL" smtClean="0"/>
              <a:t>05-10-2023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6E26B67-DC1B-B8E6-059E-F220380E0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2B64EFA-E77A-133B-45D9-AF3A98710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FA4F-ADFA-4D7F-BCF2-46864D386A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7000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39C4E3-6670-D7AF-8B6A-D062AEBEA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1741C45-E8BB-DBED-5EDE-FC690D143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85C8F-E1B9-4542-9425-AC80D50D8C86}" type="datetimeFigureOut">
              <a:rPr lang="es-CL" smtClean="0"/>
              <a:t>05-10-2023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CB94A27-D676-1456-6CFC-75562B99C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1751C78-EE80-4790-CAB1-41675D71B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FA4F-ADFA-4D7F-BCF2-46864D386A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3065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187B9BB-F993-4754-B0F4-9CDDA19F4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85C8F-E1B9-4542-9425-AC80D50D8C86}" type="datetimeFigureOut">
              <a:rPr lang="es-CL" smtClean="0"/>
              <a:t>05-10-2023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539B850-ADED-CFCF-9E92-0B5160F0C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DFE9E04-A5B3-E7F2-AC23-B0F8449DE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FA4F-ADFA-4D7F-BCF2-46864D386A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0046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D7FA1B-1A92-C313-A4CF-10AE9DC8A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18DA11-583E-42AD-AAF5-4216CFFB6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8EC395C-DE25-BD06-7821-1B25DF547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AD229B8-D49B-0B92-C322-A95CB8A6F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85C8F-E1B9-4542-9425-AC80D50D8C86}" type="datetimeFigureOut">
              <a:rPr lang="es-CL" smtClean="0"/>
              <a:t>05-10-2023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4A72F7-62A4-C60D-6B57-401AF0D0B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37D634-8E30-0B5E-F32B-ACF31F0FF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FA4F-ADFA-4D7F-BCF2-46864D386A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5627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52B653-52BA-312F-1DB4-DC5CF7EB2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5DC2EAA-102F-700B-1575-B4B236C761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2B44E-B272-C373-215E-4629E8DFFF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2ACBE44-94E3-24AC-3FEC-2EEF72AE9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85C8F-E1B9-4542-9425-AC80D50D8C86}" type="datetimeFigureOut">
              <a:rPr lang="es-CL" smtClean="0"/>
              <a:t>05-10-2023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776368D-77E6-806F-8E3F-5F50099A4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546CEF-E050-FD71-17E5-02883211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FA4F-ADFA-4D7F-BCF2-46864D386A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657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C08C3C0-6562-88B1-56CA-3BC724FD7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C5396C-862F-BFBC-5946-413955516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E3B118-F6E6-8F0B-2FC7-C4C735862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85C8F-E1B9-4542-9425-AC80D50D8C86}" type="datetimeFigureOut">
              <a:rPr lang="es-CL" smtClean="0"/>
              <a:t>05-10-2023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700AB8-F691-9751-5F2C-CD26CDB789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9E1ECE-0932-3B05-A142-AE0F84294C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BFA4F-ADFA-4D7F-BCF2-46864D386A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3927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qPFuRdx0GKA" TargetMode="External"/><Relationship Id="rId3" Type="http://schemas.openxmlformats.org/officeDocument/2006/relationships/hyperlink" Target="https://youtu.be/fcOwQalVmLk" TargetMode="External"/><Relationship Id="rId7" Type="http://schemas.openxmlformats.org/officeDocument/2006/relationships/hyperlink" Target="https://youtu.be/rymardy6hB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youtu.be/8QnA77gqQ6M" TargetMode="External"/><Relationship Id="rId5" Type="http://schemas.openxmlformats.org/officeDocument/2006/relationships/hyperlink" Target="https://youtu.be/bbc_b99j9sw" TargetMode="External"/><Relationship Id="rId4" Type="http://schemas.openxmlformats.org/officeDocument/2006/relationships/hyperlink" Target="https://youtu.be/qwm-tD9Na-E" TargetMode="External"/><Relationship Id="rId9" Type="http://schemas.openxmlformats.org/officeDocument/2006/relationships/hyperlink" Target="https://youtu.be/tH-FTD3nEL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3E3BBB61-99B9-724C-A5F6-CDB81C9DDE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9898" y="1687721"/>
            <a:ext cx="9400022" cy="2717074"/>
          </a:xfrm>
        </p:spPr>
        <p:txBody>
          <a:bodyPr>
            <a:noAutofit/>
          </a:bodyPr>
          <a:lstStyle/>
          <a:p>
            <a:r>
              <a:rPr lang="pt-BR" sz="1400" b="0" i="0" dirty="0">
                <a:solidFill>
                  <a:srgbClr val="0D0D0D"/>
                </a:solidFill>
                <a:effectLst/>
              </a:rPr>
              <a:t>Clase Período Presomitico capsula 1.mp4 </a:t>
            </a:r>
            <a:r>
              <a:rPr lang="es-CL" sz="1400" b="0" i="0" u="none" strike="noStrike" dirty="0">
                <a:effectLst/>
                <a:hlinkClick r:id="rId3"/>
              </a:rPr>
              <a:t>https://youtu.be/fcOwQalVmLk</a:t>
            </a:r>
            <a:endParaRPr lang="es-CL" sz="1400" b="0" i="0" u="none" strike="noStrike" dirty="0">
              <a:effectLst/>
            </a:endParaRPr>
          </a:p>
          <a:p>
            <a:r>
              <a:rPr lang="pt-BR" sz="1400" b="0" i="0" dirty="0">
                <a:solidFill>
                  <a:srgbClr val="0D0D0D"/>
                </a:solidFill>
                <a:effectLst/>
              </a:rPr>
              <a:t>Clase Período Presomitico capsula 2 </a:t>
            </a:r>
            <a:r>
              <a:rPr lang="es-CL" sz="1400" b="0" i="0" u="none" strike="noStrike" dirty="0">
                <a:effectLst/>
                <a:hlinkClick r:id="rId4"/>
              </a:rPr>
              <a:t>https://youtu.be/qwm-tD9Na-E</a:t>
            </a:r>
            <a:endParaRPr lang="es-CL" sz="1400" dirty="0"/>
          </a:p>
          <a:p>
            <a:r>
              <a:rPr lang="es-CL" sz="1400" b="0" i="0" u="none" strike="noStrike" dirty="0">
                <a:effectLst/>
                <a:hlinkClick r:id="rId5"/>
              </a:rPr>
              <a:t>Clase </a:t>
            </a:r>
            <a:r>
              <a:rPr lang="es-CL" sz="1400" b="0" i="0" u="none" strike="noStrike" dirty="0" err="1">
                <a:effectLst/>
                <a:hlinkClick r:id="rId5"/>
              </a:rPr>
              <a:t>prefetal</a:t>
            </a:r>
            <a:r>
              <a:rPr lang="es-CL" sz="1400" b="0" i="0" u="none" strike="noStrike" dirty="0">
                <a:effectLst/>
                <a:hlinkClick r:id="rId5"/>
              </a:rPr>
              <a:t> 1           </a:t>
            </a:r>
            <a:r>
              <a:rPr lang="es-CL" sz="1400" b="0" i="0" u="none" strike="noStrike" dirty="0">
                <a:effectLst/>
                <a:hlinkClick r:id="rId5"/>
              </a:rPr>
              <a:t>https://youtu.be/bbc_b99j9sw</a:t>
            </a:r>
            <a:endParaRPr lang="es-CL" sz="1400" b="0" i="0" u="none" strike="noStrike" dirty="0">
              <a:effectLst/>
            </a:endParaRPr>
          </a:p>
          <a:p>
            <a:r>
              <a:rPr lang="es-CL" sz="1400" dirty="0"/>
              <a:t>Clase </a:t>
            </a:r>
            <a:r>
              <a:rPr lang="es-CL" sz="1400" dirty="0" err="1"/>
              <a:t>prefetal</a:t>
            </a:r>
            <a:r>
              <a:rPr lang="es-CL" sz="1400" dirty="0"/>
              <a:t> 2</a:t>
            </a:r>
            <a:r>
              <a:rPr lang="es-CL" sz="1400" b="0" i="0" u="none" strike="noStrike" dirty="0">
                <a:effectLst/>
              </a:rPr>
              <a:t>             </a:t>
            </a:r>
            <a:r>
              <a:rPr lang="es-CL" sz="1400" b="0" i="0" u="none" strike="noStrike" dirty="0">
                <a:effectLst/>
                <a:hlinkClick r:id="rId6"/>
              </a:rPr>
              <a:t>https://youtu.be/8QnA77gqQ6M</a:t>
            </a:r>
            <a:endParaRPr lang="es-CL" sz="1400" b="0" i="0" u="none" strike="noStrike" dirty="0">
              <a:effectLst/>
            </a:endParaRPr>
          </a:p>
          <a:p>
            <a:r>
              <a:rPr lang="es-CL" sz="1400" dirty="0"/>
              <a:t>Preparado virtual </a:t>
            </a:r>
            <a:r>
              <a:rPr lang="es-CL" sz="1400" dirty="0" err="1"/>
              <a:t>prefetal</a:t>
            </a:r>
            <a:r>
              <a:rPr lang="es-CL" sz="1400" dirty="0"/>
              <a:t>   </a:t>
            </a:r>
            <a:r>
              <a:rPr lang="es-CL" sz="1400" b="0" i="0" u="none" strike="noStrike" dirty="0">
                <a:effectLst/>
                <a:hlinkClick r:id="rId7"/>
              </a:rPr>
              <a:t>https://youtu.be/rymardy6hBM</a:t>
            </a:r>
            <a:endParaRPr lang="es-CL" sz="1400" dirty="0"/>
          </a:p>
          <a:p>
            <a:r>
              <a:rPr lang="es-CL" sz="1400" b="0" i="0" u="none" strike="noStrike" dirty="0">
                <a:effectLst/>
                <a:hlinkClick r:id="rId8"/>
              </a:rPr>
              <a:t>Hernia umbilical fisiológica:   https://youtu.be/qPFuRdx0GKA</a:t>
            </a:r>
            <a:r>
              <a:rPr lang="es-CL" sz="1400" b="0" i="0" u="none" strike="noStrike" dirty="0">
                <a:effectLst/>
                <a:hlinkClick r:id="rId5"/>
              </a:rPr>
              <a:t> </a:t>
            </a:r>
          </a:p>
          <a:p>
            <a:r>
              <a:rPr lang="es-CL" sz="1400" b="0" i="0" u="none" strike="noStrike" dirty="0">
                <a:effectLst/>
                <a:latin typeface="Roboto" panose="02000000000000000000" pitchFamily="2" charset="0"/>
                <a:hlinkClick r:id="rId9"/>
              </a:rPr>
              <a:t>Tutorial para ocupar microscopio virtual  https://youtu.be/tH-FTD3nELk</a:t>
            </a:r>
            <a:endParaRPr lang="es-CL" sz="1400" dirty="0"/>
          </a:p>
          <a:p>
            <a:endParaRPr lang="es-CL" sz="1400" b="0" i="0" u="none" strike="noStrike" dirty="0">
              <a:effectLst/>
              <a:hlinkClick r:id="rId5"/>
            </a:endParaRPr>
          </a:p>
          <a:p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17307664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82</Words>
  <Application>Microsoft Office PowerPoint</Application>
  <PresentationFormat>Panorámica</PresentationFormat>
  <Paragraphs>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Mariana Rojas Rauco</dc:creator>
  <cp:lastModifiedBy>Mariana Rojas Rauco</cp:lastModifiedBy>
  <cp:revision>2</cp:revision>
  <dcterms:created xsi:type="dcterms:W3CDTF">2023-10-06T01:53:39Z</dcterms:created>
  <dcterms:modified xsi:type="dcterms:W3CDTF">2023-10-06T11:27:52Z</dcterms:modified>
</cp:coreProperties>
</file>